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Lst>
  <p:notesMasterIdLst>
    <p:notesMasterId r:id="rId52"/>
  </p:notesMasterIdLst>
  <p:sldIdLst>
    <p:sldId id="335" r:id="rId2"/>
    <p:sldId id="336" r:id="rId3"/>
    <p:sldId id="337" r:id="rId4"/>
    <p:sldId id="338" r:id="rId5"/>
    <p:sldId id="339" r:id="rId6"/>
    <p:sldId id="340" r:id="rId7"/>
    <p:sldId id="341" r:id="rId8"/>
    <p:sldId id="342" r:id="rId9"/>
    <p:sldId id="385" r:id="rId10"/>
    <p:sldId id="344" r:id="rId11"/>
    <p:sldId id="345" r:id="rId12"/>
    <p:sldId id="346" r:id="rId13"/>
    <p:sldId id="347" r:id="rId14"/>
    <p:sldId id="348" r:id="rId15"/>
    <p:sldId id="349" r:id="rId16"/>
    <p:sldId id="351" r:id="rId17"/>
    <p:sldId id="386" r:id="rId18"/>
    <p:sldId id="353" r:id="rId19"/>
    <p:sldId id="354" r:id="rId20"/>
    <p:sldId id="355" r:id="rId21"/>
    <p:sldId id="356" r:id="rId22"/>
    <p:sldId id="357" r:id="rId23"/>
    <p:sldId id="387" r:id="rId24"/>
    <p:sldId id="359" r:id="rId25"/>
    <p:sldId id="360" r:id="rId26"/>
    <p:sldId id="361" r:id="rId27"/>
    <p:sldId id="362" r:id="rId28"/>
    <p:sldId id="388" r:id="rId29"/>
    <p:sldId id="364" r:id="rId30"/>
    <p:sldId id="365" r:id="rId31"/>
    <p:sldId id="366" r:id="rId32"/>
    <p:sldId id="367" r:id="rId33"/>
    <p:sldId id="389" r:id="rId34"/>
    <p:sldId id="369" r:id="rId35"/>
    <p:sldId id="370" r:id="rId36"/>
    <p:sldId id="371" r:id="rId37"/>
    <p:sldId id="372" r:id="rId38"/>
    <p:sldId id="390" r:id="rId39"/>
    <p:sldId id="374" r:id="rId40"/>
    <p:sldId id="375" r:id="rId41"/>
    <p:sldId id="376" r:id="rId42"/>
    <p:sldId id="377" r:id="rId43"/>
    <p:sldId id="378" r:id="rId44"/>
    <p:sldId id="391" r:id="rId45"/>
    <p:sldId id="380" r:id="rId46"/>
    <p:sldId id="381" r:id="rId47"/>
    <p:sldId id="382" r:id="rId48"/>
    <p:sldId id="383" r:id="rId49"/>
    <p:sldId id="392" r:id="rId50"/>
    <p:sldId id="393" r:id="rId51"/>
  </p:sldIdLst>
  <p:sldSz cx="12192000" cy="6858000"/>
  <p:notesSz cx="6858000" cy="9144000"/>
  <p:custDataLst>
    <p:tags r:id="rId5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CF5E3036-AFB9-4920-B863-B3BFFCFB13C2}">
          <p14:sldIdLst>
            <p14:sldId id="335"/>
            <p14:sldId id="336"/>
          </p14:sldIdLst>
        </p14:section>
        <p14:section name="无标题节" id="{7CD15267-B54F-4757-BE0C-D31C658A0867}">
          <p14:sldIdLst>
            <p14:sldId id="337"/>
            <p14:sldId id="338"/>
            <p14:sldId id="339"/>
            <p14:sldId id="340"/>
            <p14:sldId id="341"/>
            <p14:sldId id="342"/>
          </p14:sldIdLst>
        </p14:section>
        <p14:section name="无标题节" id="{D7329913-3747-49BF-BA00-A169D604278E}">
          <p14:sldIdLst>
            <p14:sldId id="385"/>
            <p14:sldId id="344"/>
            <p14:sldId id="345"/>
            <p14:sldId id="346"/>
            <p14:sldId id="347"/>
            <p14:sldId id="348"/>
            <p14:sldId id="349"/>
            <p14:sldId id="351"/>
          </p14:sldIdLst>
        </p14:section>
        <p14:section name="无标题节" id="{406F8CDF-8497-4EA2-A5FB-50C0A9EEA950}">
          <p14:sldIdLst>
            <p14:sldId id="386"/>
            <p14:sldId id="353"/>
            <p14:sldId id="354"/>
            <p14:sldId id="355"/>
            <p14:sldId id="356"/>
            <p14:sldId id="357"/>
          </p14:sldIdLst>
        </p14:section>
        <p14:section name="无标题节" id="{82ED18E6-A47B-4BBE-9EC8-DDB6F5BFC451}">
          <p14:sldIdLst>
            <p14:sldId id="387"/>
            <p14:sldId id="359"/>
            <p14:sldId id="360"/>
            <p14:sldId id="361"/>
            <p14:sldId id="362"/>
          </p14:sldIdLst>
        </p14:section>
        <p14:section name="无标题节" id="{65011989-FC35-43E9-AEA2-F322A7B3AF98}">
          <p14:sldIdLst>
            <p14:sldId id="388"/>
            <p14:sldId id="364"/>
            <p14:sldId id="365"/>
            <p14:sldId id="366"/>
            <p14:sldId id="367"/>
          </p14:sldIdLst>
        </p14:section>
        <p14:section name="无标题节" id="{9FA3FA58-EA37-45B9-B1D9-FB6DB1C54BE7}">
          <p14:sldIdLst>
            <p14:sldId id="389"/>
            <p14:sldId id="369"/>
            <p14:sldId id="370"/>
            <p14:sldId id="371"/>
            <p14:sldId id="372"/>
          </p14:sldIdLst>
        </p14:section>
        <p14:section name="无标题节" id="{AC4DF2AD-9E41-4BB5-B1CF-255104D79BB3}">
          <p14:sldIdLst>
            <p14:sldId id="390"/>
            <p14:sldId id="374"/>
            <p14:sldId id="375"/>
            <p14:sldId id="376"/>
            <p14:sldId id="377"/>
            <p14:sldId id="378"/>
            <p14:sldId id="391"/>
            <p14:sldId id="380"/>
            <p14:sldId id="381"/>
            <p14:sldId id="382"/>
            <p14:sldId id="383"/>
            <p14:sldId id="392"/>
            <p14:sldId id="393"/>
          </p14:sldIdLst>
        </p14:section>
      </p14:sectionLst>
    </p:ext>
    <p:ext uri="{EFAFB233-063F-42B5-8137-9DF3F51BA10A}">
      <p15:sldGuideLst xmlns:p15="http://schemas.microsoft.com/office/powerpoint/2012/main">
        <p15:guide id="1" orient="horz" pos="2160" userDrawn="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C2B3C"/>
    <a:srgbClr val="FCFCFC"/>
    <a:srgbClr val="1C8EE4"/>
    <a:srgbClr val="FBFBFB"/>
    <a:srgbClr val="000002"/>
    <a:srgbClr val="232323"/>
    <a:srgbClr val="AD161F"/>
    <a:srgbClr val="FDFDFD"/>
    <a:srgbClr val="B81E2A"/>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03" autoAdjust="0"/>
    <p:restoredTop sz="94622" autoAdjust="0"/>
  </p:normalViewPr>
  <p:slideViewPr>
    <p:cSldViewPr snapToGrid="0">
      <p:cViewPr>
        <p:scale>
          <a:sx n="66" d="100"/>
          <a:sy n="66" d="100"/>
        </p:scale>
        <p:origin x="900" y="246"/>
      </p:cViewPr>
      <p:guideLst>
        <p:guide orient="horz" pos="2160"/>
        <p:guide pos="3840"/>
      </p:guideLst>
    </p:cSldViewPr>
  </p:slideViewPr>
  <p:outlineViewPr>
    <p:cViewPr>
      <p:scale>
        <a:sx n="33" d="100"/>
        <a:sy n="33" d="100"/>
      </p:scale>
      <p:origin x="0" y="-5442"/>
    </p:cViewPr>
  </p:outlineViewPr>
  <p:notesTextViewPr>
    <p:cViewPr>
      <p:scale>
        <a:sx n="1" d="1"/>
        <a:sy n="1" d="1"/>
      </p:scale>
      <p:origin x="0" y="0"/>
    </p:cViewPr>
  </p:notesTextViewPr>
  <p:sorterViewPr>
    <p:cViewPr varScale="1">
      <p:scale>
        <a:sx n="1" d="1"/>
        <a:sy n="1" d="1"/>
      </p:scale>
      <p:origin x="0" y="-1383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gs" Target="tags/tag1.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BC71DD0-BD42-4D9F-B855-31D54673E377}" type="datetimeFigureOut">
              <a:rPr lang="zh-CN" altLang="en-US" smtClean="0"/>
              <a:t>2017/12/13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58C1487-CE5C-4C48-82D9-C85A16AACE24}" type="slidenum">
              <a:rPr lang="zh-CN" altLang="en-US" smtClean="0"/>
              <a:t>‹#›</a:t>
            </a:fld>
            <a:endParaRPr lang="zh-CN" altLang="en-US"/>
          </a:p>
        </p:txBody>
      </p:sp>
    </p:spTree>
    <p:extLst>
      <p:ext uri="{BB962C8B-B14F-4D97-AF65-F5344CB8AC3E}">
        <p14:creationId xmlns:p14="http://schemas.microsoft.com/office/powerpoint/2010/main" val="2606995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b="1" smtClean="0">
                <a:latin typeface="Arial" panose="020B0604020202020204" pitchFamily="34" charset="0"/>
                <a:ea typeface="微软雅黑" panose="020B0503020204020204" pitchFamily="34" charset="-122"/>
                <a:cs typeface="+mn-ea"/>
                <a:sym typeface="Arial" panose="020B0604020202020204" pitchFamily="34" charset="0"/>
              </a:rPr>
              <a:t>更多作品请搜索</a:t>
            </a:r>
            <a:r>
              <a:rPr lang="en-US" altLang="zh-CN" b="1" smtClean="0">
                <a:latin typeface="Arial" panose="020B0604020202020204" pitchFamily="34" charset="0"/>
                <a:ea typeface="微软雅黑" panose="020B0503020204020204" pitchFamily="34" charset="-122"/>
                <a:cs typeface="+mn-ea"/>
                <a:sym typeface="Arial" panose="020B0604020202020204" pitchFamily="34" charset="0"/>
              </a:rPr>
              <a:t>:</a:t>
            </a:r>
            <a:r>
              <a:rPr lang="en-US" altLang="zh-CN" b="1" baseline="0" smtClean="0">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200" b="1" smtClean="0">
                <a:latin typeface="Arial" panose="020B0604020202020204" pitchFamily="34" charset="0"/>
                <a:ea typeface="微软雅黑" panose="020B0503020204020204" pitchFamily="34" charset="-122"/>
                <a:cs typeface="+mn-ea"/>
                <a:sym typeface="Arial" panose="020B0604020202020204" pitchFamily="34" charset="0"/>
              </a:rPr>
              <a:t>http://dwz.cn/Wu2UP</a:t>
            </a:r>
            <a:endParaRPr lang="zh-CN" altLang="en-US" sz="1200" b="1" smtClean="0">
              <a:latin typeface="Arial" panose="020B0604020202020204" pitchFamily="34" charset="0"/>
              <a:ea typeface="微软雅黑" panose="020B0503020204020204" pitchFamily="34" charset="-122"/>
              <a:cs typeface="+mn-ea"/>
              <a:sym typeface="Arial" panose="020B0604020202020204" pitchFamily="34" charset="0"/>
            </a:endParaRPr>
          </a:p>
          <a:p>
            <a:endParaRPr lang="zh-CN" altLang="en-US" smtClean="0"/>
          </a:p>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2272313-CC6C-4874-A06A-15ED3A15395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3678367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b="1" smtClean="0">
                <a:latin typeface="Arial" panose="020B0604020202020204" pitchFamily="34" charset="0"/>
                <a:ea typeface="微软雅黑" panose="020B0503020204020204" pitchFamily="34" charset="-122"/>
                <a:cs typeface="+mn-ea"/>
                <a:sym typeface="Arial" panose="020B0604020202020204" pitchFamily="34" charset="0"/>
              </a:rPr>
              <a:t>更多作品请搜索</a:t>
            </a:r>
            <a:r>
              <a:rPr lang="en-US" altLang="zh-CN" b="1" smtClean="0">
                <a:latin typeface="Arial" panose="020B0604020202020204" pitchFamily="34" charset="0"/>
                <a:ea typeface="微软雅黑" panose="020B0503020204020204" pitchFamily="34" charset="-122"/>
                <a:cs typeface="+mn-ea"/>
                <a:sym typeface="Arial" panose="020B0604020202020204" pitchFamily="34" charset="0"/>
              </a:rPr>
              <a:t>:</a:t>
            </a:r>
            <a:r>
              <a:rPr lang="en-US" altLang="zh-CN" b="1" baseline="0" smtClean="0">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200" b="1" smtClean="0">
                <a:latin typeface="Arial" panose="020B0604020202020204" pitchFamily="34" charset="0"/>
                <a:ea typeface="微软雅黑" panose="020B0503020204020204" pitchFamily="34" charset="-122"/>
                <a:cs typeface="+mn-ea"/>
                <a:sym typeface="Arial" panose="020B0604020202020204" pitchFamily="34" charset="0"/>
              </a:rPr>
              <a:t>http://dwz.cn/Wu2UP</a:t>
            </a:r>
            <a:endParaRPr lang="zh-CN" altLang="en-US" sz="1200" b="1" smtClean="0">
              <a:latin typeface="Arial" panose="020B0604020202020204" pitchFamily="34" charset="0"/>
              <a:ea typeface="微软雅黑" panose="020B0503020204020204" pitchFamily="34" charset="-122"/>
              <a:cs typeface="+mn-ea"/>
              <a:sym typeface="Arial" panose="020B0604020202020204" pitchFamily="34" charset="0"/>
            </a:endParaRPr>
          </a:p>
          <a:p>
            <a:endParaRPr lang="zh-CN" altLang="en-US" smtClean="0"/>
          </a:p>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2272313-CC6C-4874-A06A-15ED3A15395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442832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AA25266-49BC-4777-9B7E-622EEDAC698C}" type="slidenum">
              <a:rPr lang="zh-CN" altLang="en-US" smtClean="0"/>
              <a:t>49</a:t>
            </a:fld>
            <a:endParaRPr lang="zh-CN" altLang="en-US"/>
          </a:p>
        </p:txBody>
      </p:sp>
    </p:spTree>
    <p:extLst>
      <p:ext uri="{BB962C8B-B14F-4D97-AF65-F5344CB8AC3E}">
        <p14:creationId xmlns:p14="http://schemas.microsoft.com/office/powerpoint/2010/main" val="24635114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19EC39E-9D0D-43A1-83CE-E37013F5727F}" type="datetimeFigureOut">
              <a:rPr kumimoji="0" lang="zh-CN" altLang="en-US" sz="1200" b="0" i="0" u="none" strike="noStrike" kern="1200" cap="none" spc="0" normalizeH="0" baseline="0" noProof="0" smtClean="0">
                <a:ln>
                  <a:noFill/>
                </a:ln>
                <a:solidFill>
                  <a:srgbClr val="445469">
                    <a:tint val="75000"/>
                  </a:srgbClr>
                </a:solidFill>
                <a:effectLst/>
                <a:uLnTx/>
                <a:uFillTx/>
                <a:latin typeface="Arial" panose="020F0502020204030204"/>
                <a:ea typeface="微软雅黑"/>
                <a:cs typeface="+mn-cs"/>
              </a:rPr>
              <a:pPr marL="0" marR="0" lvl="0" indent="0" algn="l" defTabSz="914400" rtl="0" eaLnBrk="1" fontAlgn="auto" latinLnBrk="0" hangingPunct="1">
                <a:lnSpc>
                  <a:spcPct val="100000"/>
                </a:lnSpc>
                <a:spcBef>
                  <a:spcPts val="0"/>
                </a:spcBef>
                <a:spcAft>
                  <a:spcPts val="0"/>
                </a:spcAft>
                <a:buClrTx/>
                <a:buSzTx/>
                <a:buFontTx/>
                <a:buNone/>
                <a:tabLst/>
                <a:defRPr/>
              </a:pPr>
              <a:t>2017/12/13</a:t>
            </a:fld>
            <a:endParaRPr kumimoji="0" lang="zh-CN" altLang="en-US" sz="1200" b="0" i="0" u="none" strike="noStrike" kern="1200" cap="none" spc="0" normalizeH="0" baseline="0" noProof="0">
              <a:ln>
                <a:noFill/>
              </a:ln>
              <a:solidFill>
                <a:srgbClr val="445469">
                  <a:tint val="75000"/>
                </a:srgbClr>
              </a:solidFill>
              <a:effectLst/>
              <a:uLnTx/>
              <a:uFillTx/>
              <a:latin typeface="Arial" panose="020F0502020204030204"/>
              <a:ea typeface="微软雅黑"/>
              <a:cs typeface="+mn-cs"/>
            </a:endParaRPr>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445469">
                  <a:tint val="75000"/>
                </a:srgbClr>
              </a:solidFill>
              <a:effectLst/>
              <a:uLnTx/>
              <a:uFillTx/>
              <a:latin typeface="Arial" panose="020F0502020204030204"/>
              <a:ea typeface="微软雅黑"/>
              <a:cs typeface="+mn-cs"/>
            </a:endParaRPr>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84FD02-6AD0-48A1-83C9-886E50CA9552}" type="slidenum">
              <a:rPr kumimoji="0" lang="zh-CN" altLang="en-US" sz="1200" b="0" i="0" u="none" strike="noStrike" kern="1200" cap="none" spc="0" normalizeH="0" baseline="0" noProof="0" smtClean="0">
                <a:ln>
                  <a:noFill/>
                </a:ln>
                <a:solidFill>
                  <a:srgbClr val="445469">
                    <a:tint val="75000"/>
                  </a:srgbClr>
                </a:solidFill>
                <a:effectLst/>
                <a:uLnTx/>
                <a:uFillTx/>
                <a:latin typeface="Arial" panose="020F0502020204030204"/>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srgbClr val="445469">
                  <a:tint val="75000"/>
                </a:srgbClr>
              </a:solidFill>
              <a:effectLst/>
              <a:uLnTx/>
              <a:uFillTx/>
              <a:latin typeface="Arial" panose="020F0502020204030204"/>
              <a:ea typeface="微软雅黑"/>
              <a:cs typeface="+mn-cs"/>
            </a:endParaRPr>
          </a:p>
        </p:txBody>
      </p:sp>
    </p:spTree>
    <p:extLst>
      <p:ext uri="{BB962C8B-B14F-4D97-AF65-F5344CB8AC3E}">
        <p14:creationId xmlns:p14="http://schemas.microsoft.com/office/powerpoint/2010/main" val="760686258"/>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30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055070341"/>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99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8425080"/>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25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539926024"/>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73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689704750"/>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974891148"/>
      </p:ext>
    </p:extLst>
  </p:cSld>
  <p:clrMapOvr>
    <a:masterClrMapping/>
  </p:clrMapOvr>
  <p:transition spd="slow">
    <p:wip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4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16573240-E364-4CFC-A8BE-21F547127EED}" type="datetimeFigureOut">
              <a:rPr lang="zh-CN" altLang="en-US" smtClean="0"/>
              <a:t>2017/12/13</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C5EE1FE6-1BA9-4CC3-A42C-B0B86F10ACC1}" type="slidenum">
              <a:rPr lang="zh-CN" altLang="en-US" smtClean="0"/>
              <a:t>‹#›</a:t>
            </a:fld>
            <a:endParaRPr lang="zh-CN" altLang="en-US"/>
          </a:p>
        </p:txBody>
      </p:sp>
    </p:spTree>
    <p:extLst>
      <p:ext uri="{BB962C8B-B14F-4D97-AF65-F5344CB8AC3E}">
        <p14:creationId xmlns:p14="http://schemas.microsoft.com/office/powerpoint/2010/main" val="27929961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13043191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27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01611263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662175325"/>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86742623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4458164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73472902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302339753"/>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0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618090020"/>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C2B3C"/>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80588353"/>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93" r:id="rId5"/>
    <p:sldLayoutId id="2147483694" r:id="rId6"/>
    <p:sldLayoutId id="2147483672" r:id="rId7"/>
    <p:sldLayoutId id="2147483679" r:id="rId8"/>
    <p:sldLayoutId id="2147483680" r:id="rId9"/>
    <p:sldLayoutId id="2147483681" r:id="rId10"/>
    <p:sldLayoutId id="2147483682" r:id="rId11"/>
    <p:sldLayoutId id="2147483685" r:id="rId12"/>
    <p:sldLayoutId id="2147483686" r:id="rId13"/>
    <p:sldLayoutId id="2147483689" r:id="rId14"/>
    <p:sldLayoutId id="2147483695" r:id="rId15"/>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13.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11.jpg"/><Relationship Id="rId7" Type="http://schemas.openxmlformats.org/officeDocument/2006/relationships/image" Target="../media/image14.png"/><Relationship Id="rId2" Type="http://schemas.openxmlformats.org/officeDocument/2006/relationships/image" Target="../media/image10.jpg"/><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13.png"/><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2" Type="http://schemas.openxmlformats.org/officeDocument/2006/relationships/image" Target="../media/image15.gi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 Id="rId5" Type="http://schemas.openxmlformats.org/officeDocument/2006/relationships/image" Target="../media/image19.jpeg"/><Relationship Id="rId4" Type="http://schemas.openxmlformats.org/officeDocument/2006/relationships/image" Target="../media/image18.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3.xml"/><Relationship Id="rId1" Type="http://schemas.openxmlformats.org/officeDocument/2006/relationships/slideLayout" Target="../slideLayouts/slideLayout15.xml"/><Relationship Id="rId5" Type="http://schemas.openxmlformats.org/officeDocument/2006/relationships/image" Target="NULL"/><Relationship Id="rId4" Type="http://schemas.openxmlformats.org/officeDocument/2006/relationships/image" Target="../media/image2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文本框 6"/>
          <p:cNvSpPr txBox="1"/>
          <p:nvPr/>
        </p:nvSpPr>
        <p:spPr>
          <a:xfrm>
            <a:off x="5597071" y="2182569"/>
            <a:ext cx="6083102" cy="1107996"/>
          </a:xfrm>
          <a:prstGeom prst="rect">
            <a:avLst/>
          </a:prstGeom>
          <a:noFill/>
        </p:spPr>
        <p:txBody>
          <a:bodyPr wrap="square" rtlCol="0">
            <a:spAutoFit/>
          </a:bodyPr>
          <a:lstStyle/>
          <a:p>
            <a:pPr algn="r"/>
            <a:r>
              <a:rPr lang="zh-CN" altLang="en-US" sz="6600" b="1"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创业商业计划书</a:t>
            </a:r>
            <a:endParaRPr lang="zh-CN" altLang="en-US" sz="66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文本框 8"/>
          <p:cNvSpPr txBox="1"/>
          <p:nvPr/>
        </p:nvSpPr>
        <p:spPr>
          <a:xfrm>
            <a:off x="4504064" y="5500080"/>
            <a:ext cx="7192438" cy="577081"/>
          </a:xfrm>
          <a:prstGeom prst="rect">
            <a:avLst/>
          </a:prstGeom>
          <a:noFill/>
        </p:spPr>
        <p:txBody>
          <a:bodyPr wrap="square" rtlCol="0">
            <a:spAutoFit/>
          </a:bodyPr>
          <a:lstStyle/>
          <a:p>
            <a:pPr algn="r"/>
            <a:r>
              <a:rPr lang="en-US" altLang="zh-CN" sz="105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THANK YOU FOR COMFORTING ME WHEN I'M SAD </a:t>
            </a:r>
            <a:br>
              <a:rPr lang="en-US" altLang="zh-CN" sz="105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br>
            <a:r>
              <a:rPr lang="en-US" altLang="zh-CN" sz="105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LOVING ME WHEN I'M MAD </a:t>
            </a:r>
            <a:br>
              <a:rPr lang="en-US" altLang="zh-CN" sz="105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br>
            <a:r>
              <a:rPr lang="en-US" altLang="zh-CN" sz="105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PICKING ME UP WHEN I'M DOWN </a:t>
            </a:r>
            <a:endParaRPr lang="zh-CN" altLang="en-US" sz="28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文本框 15"/>
          <p:cNvSpPr txBox="1"/>
          <p:nvPr/>
        </p:nvSpPr>
        <p:spPr>
          <a:xfrm>
            <a:off x="5729514" y="3259723"/>
            <a:ext cx="5865586" cy="338554"/>
          </a:xfrm>
          <a:prstGeom prst="rect">
            <a:avLst/>
          </a:prstGeom>
          <a:noFill/>
        </p:spPr>
        <p:txBody>
          <a:bodyPr wrap="square" rtlCol="0">
            <a:spAutoFit/>
          </a:bodyPr>
          <a:lstStyle/>
          <a:p>
            <a:pPr algn="r"/>
            <a:r>
              <a:rPr lang="zh-CN" altLang="en-US" sz="16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大气商务，框架完整，标题内文均可自由替换</a:t>
            </a:r>
            <a:endParaRPr lang="zh-CN" altLang="en-US"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文本框 16"/>
          <p:cNvSpPr txBox="1"/>
          <p:nvPr/>
        </p:nvSpPr>
        <p:spPr>
          <a:xfrm>
            <a:off x="5729514" y="5019591"/>
            <a:ext cx="5865586" cy="461665"/>
          </a:xfrm>
          <a:prstGeom prst="rect">
            <a:avLst/>
          </a:prstGeom>
          <a:noFill/>
        </p:spPr>
        <p:txBody>
          <a:bodyPr wrap="square" rtlCol="0">
            <a:spAutoFit/>
          </a:bodyPr>
          <a:lstStyle/>
          <a:p>
            <a:pPr algn="r"/>
            <a:r>
              <a:rPr lang="zh-CN" altLang="en-US" sz="2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向天歌</a:t>
            </a:r>
            <a:endParaRPr lang="zh-CN" altLang="en-US" sz="2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231228215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6"/>
          <p:cNvSpPr>
            <a:spLocks noChangeArrowheads="1"/>
          </p:cNvSpPr>
          <p:nvPr/>
        </p:nvSpPr>
        <p:spPr bwMode="black">
          <a:xfrm>
            <a:off x="1004351" y="353493"/>
            <a:ext cx="1989641" cy="461665"/>
          </a:xfrm>
          <a:prstGeom prst="rect">
            <a:avLst/>
          </a:prstGeom>
          <a:noFill/>
          <a:ln>
            <a:noFill/>
          </a:ln>
          <a:effectLst/>
          <a:extLst>
            <a:ext uri="{909E8E84-426E-40DD-AFC4-6F175D3DCCD1}">
              <a14:hiddenFill xmlns:a14="http://schemas.microsoft.com/office/drawing/2010/main">
                <a:solidFill>
                  <a:srgbClr val="1C8EE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eaLnBrk="0" hangingPunct="0"/>
            <a:r>
              <a:rPr lang="zh-CN" altLang="en-US" sz="2400"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公司简介</a:t>
            </a:r>
          </a:p>
        </p:txBody>
      </p:sp>
      <p:sp>
        <p:nvSpPr>
          <p:cNvPr id="4" name="圆角矩形 3"/>
          <p:cNvSpPr/>
          <p:nvPr/>
        </p:nvSpPr>
        <p:spPr>
          <a:xfrm>
            <a:off x="306631" y="259802"/>
            <a:ext cx="3109669" cy="649050"/>
          </a:xfrm>
          <a:prstGeom prst="roundRect">
            <a:avLst>
              <a:gd name="adj" fmla="val 50000"/>
            </a:avLst>
          </a:prstGeom>
          <a:noFill/>
          <a:ln>
            <a:solidFill>
              <a:srgbClr val="1C8E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5" name="椭圆 4"/>
          <p:cNvSpPr/>
          <p:nvPr/>
        </p:nvSpPr>
        <p:spPr>
          <a:xfrm>
            <a:off x="361146" y="301202"/>
            <a:ext cx="566249" cy="566249"/>
          </a:xfrm>
          <a:prstGeom prst="ellipse">
            <a:avLst/>
          </a:pr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F0502020204030204"/>
              <a:ea typeface="微软雅黑"/>
              <a:cs typeface="+mn-cs"/>
            </a:endParaRPr>
          </a:p>
        </p:txBody>
      </p:sp>
      <p:sp>
        <p:nvSpPr>
          <p:cNvPr id="134" name="Rectangle 6"/>
          <p:cNvSpPr>
            <a:spLocks noChangeArrowheads="1"/>
          </p:cNvSpPr>
          <p:nvPr/>
        </p:nvSpPr>
        <p:spPr bwMode="black">
          <a:xfrm>
            <a:off x="332031" y="363655"/>
            <a:ext cx="617805" cy="461665"/>
          </a:xfrm>
          <a:prstGeom prst="rect">
            <a:avLst/>
          </a:prstGeom>
          <a:noFill/>
          <a:ln>
            <a:noFill/>
          </a:ln>
          <a:effectLst/>
          <a:extLst>
            <a:ext uri="{909E8E84-426E-40DD-AFC4-6F175D3DCCD1}">
              <a14:hiddenFill xmlns:a14="http://schemas.microsoft.com/office/drawing/2010/main">
                <a:solidFill>
                  <a:srgbClr val="1C8EE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smtClean="0">
                <a:ln>
                  <a:noFill/>
                </a:ln>
                <a:solidFill>
                  <a:srgbClr val="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2.1</a:t>
            </a:r>
            <a:endParaRPr kumimoji="0" lang="en-US" altLang="zh-CN" sz="2400" b="1"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矩形 27"/>
          <p:cNvSpPr/>
          <p:nvPr/>
        </p:nvSpPr>
        <p:spPr>
          <a:xfrm>
            <a:off x="4478610" y="3323474"/>
            <a:ext cx="5502413" cy="2086725"/>
          </a:xfrm>
          <a:prstGeom prst="rect">
            <a:avLst/>
          </a:prstGeom>
        </p:spPr>
        <p:txBody>
          <a:bodyPr wrap="square">
            <a:spAutoFit/>
          </a:bodyPr>
          <a:lstStyle/>
          <a:p>
            <a:pPr>
              <a:lnSpc>
                <a:spcPct val="120000"/>
              </a:lnSpc>
              <a:spcBef>
                <a:spcPct val="50000"/>
              </a:spcBef>
              <a:buClr>
                <a:srgbClr val="CC3300"/>
              </a:buClr>
            </a:pPr>
            <a:r>
              <a:rPr lang="en-US" altLang="zh-CN" dirty="0">
                <a:solidFill>
                  <a:schemeClr val="bg1"/>
                </a:solidFill>
                <a:ea typeface="微软雅黑" panose="020B0503020204020204" pitchFamily="34" charset="-122"/>
                <a:cs typeface="+mn-ea"/>
                <a:sym typeface="Arial" panose="020B0604020202020204" pitchFamily="34" charset="0"/>
              </a:rPr>
              <a:t>XXXX</a:t>
            </a:r>
            <a:r>
              <a:rPr lang="zh-CN" altLang="en-US" dirty="0">
                <a:solidFill>
                  <a:schemeClr val="bg1"/>
                </a:solidFill>
                <a:ea typeface="微软雅黑" panose="020B0503020204020204" pitchFamily="34" charset="-122"/>
                <a:cs typeface="+mn-ea"/>
                <a:sym typeface="Arial" panose="020B0604020202020204" pitchFamily="34" charset="0"/>
              </a:rPr>
              <a:t>是全球领先的综合通信解决方案提供商。公司通过为全球</a:t>
            </a:r>
            <a:r>
              <a:rPr lang="en-US" altLang="zh-CN" dirty="0">
                <a:solidFill>
                  <a:schemeClr val="bg1"/>
                </a:solidFill>
                <a:ea typeface="微软雅黑" panose="020B0503020204020204" pitchFamily="34" charset="-122"/>
                <a:cs typeface="+mn-ea"/>
                <a:sym typeface="Arial" panose="020B0604020202020204" pitchFamily="34" charset="0"/>
              </a:rPr>
              <a:t>160</a:t>
            </a:r>
            <a:r>
              <a:rPr lang="zh-CN" altLang="en-US" dirty="0">
                <a:solidFill>
                  <a:schemeClr val="bg1"/>
                </a:solidFill>
                <a:ea typeface="微软雅黑" panose="020B0503020204020204" pitchFamily="34" charset="-122"/>
                <a:cs typeface="+mn-ea"/>
                <a:sym typeface="Arial" panose="020B0604020202020204" pitchFamily="34" charset="0"/>
              </a:rPr>
              <a:t>多个国家和地区的电信运营商和企业网客户提供创新技术与产品解决方案，让全世界用户享有语音、数据、多媒体、无线宽带等全方位沟通。公司成立于</a:t>
            </a:r>
            <a:r>
              <a:rPr lang="en-US" altLang="zh-CN" dirty="0">
                <a:solidFill>
                  <a:schemeClr val="bg1"/>
                </a:solidFill>
                <a:ea typeface="微软雅黑" panose="020B0503020204020204" pitchFamily="34" charset="-122"/>
                <a:cs typeface="+mn-ea"/>
                <a:sym typeface="Arial" panose="020B0604020202020204" pitchFamily="34" charset="0"/>
              </a:rPr>
              <a:t>1985</a:t>
            </a:r>
            <a:r>
              <a:rPr lang="zh-CN" altLang="en-US" dirty="0">
                <a:solidFill>
                  <a:schemeClr val="bg1"/>
                </a:solidFill>
                <a:ea typeface="微软雅黑" panose="020B0503020204020204" pitchFamily="34" charset="-122"/>
                <a:cs typeface="+mn-ea"/>
                <a:sym typeface="Arial" panose="020B0604020202020204" pitchFamily="34" charset="0"/>
              </a:rPr>
              <a:t>年，在香港和深圳两地上市，是中国最大的通信设备上市公司。</a:t>
            </a:r>
          </a:p>
        </p:txBody>
      </p:sp>
      <p:sp>
        <p:nvSpPr>
          <p:cNvPr id="29" name="矩形 28"/>
          <p:cNvSpPr/>
          <p:nvPr/>
        </p:nvSpPr>
        <p:spPr>
          <a:xfrm>
            <a:off x="1495263" y="1503328"/>
            <a:ext cx="2520304" cy="3215629"/>
          </a:xfrm>
          <a:prstGeom prst="rect">
            <a:avLst/>
          </a:prstGeom>
          <a:pattFill prst="lgCheck">
            <a:fgClr>
              <a:srgbClr val="535353"/>
            </a:fgClr>
            <a:bgClr>
              <a:srgbClr val="383838"/>
            </a:bgClr>
          </a:pattFill>
          <a:ln w="57150">
            <a:solidFill>
              <a:srgbClr val="1C8E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prstClr val="white"/>
                </a:solidFill>
                <a:latin typeface="Arial" panose="020B0604020202020204" pitchFamily="34" charset="0"/>
                <a:ea typeface="微软雅黑" panose="020B0503020204020204" pitchFamily="34" charset="-122"/>
              </a:rPr>
              <a:t>图片</a:t>
            </a:r>
            <a:endParaRPr lang="zh-CN" altLang="en-US" sz="1400" dirty="0">
              <a:solidFill>
                <a:prstClr val="white"/>
              </a:solidFill>
              <a:latin typeface="Arial" panose="020B0604020202020204" pitchFamily="34" charset="0"/>
              <a:ea typeface="微软雅黑" panose="020B0503020204020204" pitchFamily="34" charset="-122"/>
            </a:endParaRPr>
          </a:p>
        </p:txBody>
      </p:sp>
      <p:sp>
        <p:nvSpPr>
          <p:cNvPr id="30" name="矩形 29"/>
          <p:cNvSpPr/>
          <p:nvPr/>
        </p:nvSpPr>
        <p:spPr>
          <a:xfrm>
            <a:off x="3416300" y="2759023"/>
            <a:ext cx="7347080" cy="3215629"/>
          </a:xfrm>
          <a:prstGeom prst="rect">
            <a:avLst/>
          </a:prstGeom>
          <a:noFill/>
          <a:ln w="76200">
            <a:solidFill>
              <a:srgbClr val="1C8E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rotWithShape="1">
          <a:blip r:embed="rId2"/>
          <a:srcRect l="12978" r="29572"/>
          <a:stretch/>
        </p:blipFill>
        <p:spPr>
          <a:xfrm>
            <a:off x="1549400" y="1551406"/>
            <a:ext cx="2413000" cy="3119472"/>
          </a:xfrm>
          <a:prstGeom prst="rect">
            <a:avLst/>
          </a:prstGeom>
        </p:spPr>
      </p:pic>
    </p:spTree>
    <p:extLst>
      <p:ext uri="{BB962C8B-B14F-4D97-AF65-F5344CB8AC3E}">
        <p14:creationId xmlns:p14="http://schemas.microsoft.com/office/powerpoint/2010/main" val="216761118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6"/>
          <p:cNvSpPr>
            <a:spLocks noChangeArrowheads="1"/>
          </p:cNvSpPr>
          <p:nvPr/>
        </p:nvSpPr>
        <p:spPr bwMode="black">
          <a:xfrm>
            <a:off x="1004351" y="353493"/>
            <a:ext cx="1989641" cy="461665"/>
          </a:xfrm>
          <a:prstGeom prst="rect">
            <a:avLst/>
          </a:prstGeom>
          <a:noFill/>
          <a:ln>
            <a:noFill/>
          </a:ln>
          <a:effectLst/>
          <a:extLst>
            <a:ext uri="{909E8E84-426E-40DD-AFC4-6F175D3DCCD1}">
              <a14:hiddenFill xmlns:a14="http://schemas.microsoft.com/office/drawing/2010/main">
                <a:solidFill>
                  <a:srgbClr val="1C8EE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eaLnBrk="0" hangingPunct="0"/>
            <a:r>
              <a:rPr lang="zh-CN" altLang="en-US" sz="2400"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公司宗旨</a:t>
            </a:r>
          </a:p>
        </p:txBody>
      </p:sp>
      <p:sp>
        <p:nvSpPr>
          <p:cNvPr id="4" name="圆角矩形 3"/>
          <p:cNvSpPr/>
          <p:nvPr/>
        </p:nvSpPr>
        <p:spPr>
          <a:xfrm>
            <a:off x="306631" y="259802"/>
            <a:ext cx="3109669" cy="649050"/>
          </a:xfrm>
          <a:prstGeom prst="roundRect">
            <a:avLst>
              <a:gd name="adj" fmla="val 50000"/>
            </a:avLst>
          </a:prstGeom>
          <a:noFill/>
          <a:ln>
            <a:solidFill>
              <a:srgbClr val="1C8E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5" name="椭圆 4"/>
          <p:cNvSpPr/>
          <p:nvPr/>
        </p:nvSpPr>
        <p:spPr>
          <a:xfrm>
            <a:off x="361146" y="301202"/>
            <a:ext cx="566249" cy="566249"/>
          </a:xfrm>
          <a:prstGeom prst="ellipse">
            <a:avLst/>
          </a:pr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F0502020204030204"/>
              <a:ea typeface="微软雅黑"/>
              <a:cs typeface="+mn-cs"/>
            </a:endParaRPr>
          </a:p>
        </p:txBody>
      </p:sp>
      <p:sp>
        <p:nvSpPr>
          <p:cNvPr id="134" name="Rectangle 6"/>
          <p:cNvSpPr>
            <a:spLocks noChangeArrowheads="1"/>
          </p:cNvSpPr>
          <p:nvPr/>
        </p:nvSpPr>
        <p:spPr bwMode="black">
          <a:xfrm>
            <a:off x="332031" y="363655"/>
            <a:ext cx="617805" cy="461665"/>
          </a:xfrm>
          <a:prstGeom prst="rect">
            <a:avLst/>
          </a:prstGeom>
          <a:noFill/>
          <a:ln>
            <a:noFill/>
          </a:ln>
          <a:effectLst/>
          <a:extLst>
            <a:ext uri="{909E8E84-426E-40DD-AFC4-6F175D3DCCD1}">
              <a14:hiddenFill xmlns:a14="http://schemas.microsoft.com/office/drawing/2010/main">
                <a:solidFill>
                  <a:srgbClr val="1C8EE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smtClean="0">
                <a:ln>
                  <a:noFill/>
                </a:ln>
                <a:solidFill>
                  <a:srgbClr val="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2.2</a:t>
            </a:r>
            <a:endParaRPr kumimoji="0" lang="en-US" altLang="zh-CN" sz="2400" b="1"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矩形 8"/>
          <p:cNvSpPr/>
          <p:nvPr/>
        </p:nvSpPr>
        <p:spPr>
          <a:xfrm>
            <a:off x="0" y="1548127"/>
            <a:ext cx="8621485" cy="3717470"/>
          </a:xfrm>
          <a:prstGeom prst="rect">
            <a:avLst/>
          </a:prstGeom>
          <a:pattFill prst="lgCheck">
            <a:fgClr>
              <a:srgbClr val="535353"/>
            </a:fgClr>
            <a:bgClr>
              <a:srgbClr val="38383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prstClr val="white"/>
                </a:solidFill>
                <a:latin typeface="Arial" panose="020B0604020202020204" pitchFamily="34" charset="0"/>
                <a:ea typeface="微软雅黑" panose="020B0503020204020204" pitchFamily="34" charset="-122"/>
              </a:rPr>
              <a:t>图片</a:t>
            </a:r>
            <a:endParaRPr lang="zh-CN" altLang="en-US" sz="1400" dirty="0">
              <a:solidFill>
                <a:prstClr val="white"/>
              </a:solidFill>
              <a:latin typeface="Arial" panose="020B0604020202020204" pitchFamily="34" charset="0"/>
              <a:ea typeface="微软雅黑" panose="020B0503020204020204" pitchFamily="34" charset="-122"/>
            </a:endParaRPr>
          </a:p>
        </p:txBody>
      </p:sp>
      <p:sp>
        <p:nvSpPr>
          <p:cNvPr id="10" name="矩形 9"/>
          <p:cNvSpPr/>
          <p:nvPr/>
        </p:nvSpPr>
        <p:spPr>
          <a:xfrm>
            <a:off x="8621486" y="1548127"/>
            <a:ext cx="3570514" cy="3717470"/>
          </a:xfrm>
          <a:prstGeom prst="rect">
            <a:avLst/>
          </a:pr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8884815" y="2622032"/>
            <a:ext cx="3043855" cy="1569660"/>
          </a:xfrm>
          <a:prstGeom prst="rect">
            <a:avLst/>
          </a:prstGeom>
        </p:spPr>
        <p:txBody>
          <a:bodyPr wrap="square">
            <a:spAutoFit/>
          </a:bodyPr>
          <a:lstStyle/>
          <a:p>
            <a:pPr>
              <a:lnSpc>
                <a:spcPct val="120000"/>
              </a:lnSpc>
              <a:spcBef>
                <a:spcPct val="50000"/>
              </a:spcBef>
              <a:buClr>
                <a:srgbClr val="CC3300"/>
              </a:buClr>
              <a:buNone/>
            </a:pPr>
            <a:r>
              <a:rPr lang="zh-CN" altLang="en-US" sz="2000" dirty="0">
                <a:solidFill>
                  <a:schemeClr val="bg1"/>
                </a:solidFill>
                <a:ea typeface="微软雅黑" panose="020B0503020204020204" pitchFamily="34" charset="-122"/>
                <a:cs typeface="+mn-ea"/>
                <a:sym typeface="Arial" panose="020B0604020202020204" pitchFamily="34" charset="0"/>
              </a:rPr>
              <a:t>“</a:t>
            </a:r>
            <a:r>
              <a:rPr lang="en-US" altLang="zh-CN" sz="2000" dirty="0" err="1">
                <a:solidFill>
                  <a:schemeClr val="bg1"/>
                </a:solidFill>
                <a:ea typeface="微软雅黑" panose="020B0503020204020204" pitchFamily="34" charset="-122"/>
                <a:cs typeface="+mn-ea"/>
                <a:sym typeface="Arial" panose="020B0604020202020204" pitchFamily="34" charset="0"/>
              </a:rPr>
              <a:t>Docer</a:t>
            </a:r>
            <a:r>
              <a:rPr lang="zh-CN" altLang="en-US" sz="2000" dirty="0">
                <a:solidFill>
                  <a:schemeClr val="bg1"/>
                </a:solidFill>
                <a:ea typeface="微软雅黑" panose="020B0503020204020204" pitchFamily="34" charset="-122"/>
                <a:cs typeface="+mn-ea"/>
                <a:sym typeface="Arial" panose="020B0604020202020204" pitchFamily="34" charset="0"/>
              </a:rPr>
              <a:t>（稻壳儿）”前身是</a:t>
            </a:r>
            <a:r>
              <a:rPr lang="en-US" altLang="zh-CN" sz="2000" dirty="0">
                <a:solidFill>
                  <a:schemeClr val="bg1"/>
                </a:solidFill>
                <a:ea typeface="微软雅黑" panose="020B0503020204020204" pitchFamily="34" charset="-122"/>
                <a:cs typeface="+mn-ea"/>
                <a:sym typeface="Arial" panose="020B0604020202020204" pitchFamily="34" charset="0"/>
              </a:rPr>
              <a:t>WPS</a:t>
            </a:r>
            <a:r>
              <a:rPr lang="zh-CN" altLang="en-US" sz="2000" dirty="0">
                <a:solidFill>
                  <a:schemeClr val="bg1"/>
                </a:solidFill>
                <a:ea typeface="微软雅黑" panose="020B0503020204020204" pitchFamily="34" charset="-122"/>
                <a:cs typeface="+mn-ea"/>
                <a:sym typeface="Arial" panose="020B0604020202020204" pitchFamily="34" charset="0"/>
              </a:rPr>
              <a:t>在线模板，</a:t>
            </a:r>
            <a:r>
              <a:rPr lang="en-US" altLang="zh-CN" sz="2000" dirty="0">
                <a:solidFill>
                  <a:schemeClr val="bg1"/>
                </a:solidFill>
                <a:ea typeface="微软雅黑" panose="020B0503020204020204" pitchFamily="34" charset="-122"/>
                <a:cs typeface="+mn-ea"/>
                <a:sym typeface="Arial" panose="020B0604020202020204" pitchFamily="34" charset="0"/>
              </a:rPr>
              <a:t>WPS</a:t>
            </a:r>
            <a:r>
              <a:rPr lang="zh-CN" altLang="en-US" sz="2000" dirty="0">
                <a:solidFill>
                  <a:schemeClr val="bg1"/>
                </a:solidFill>
                <a:ea typeface="微软雅黑" panose="020B0503020204020204" pitchFamily="34" charset="-122"/>
                <a:cs typeface="+mn-ea"/>
                <a:sym typeface="Arial" panose="020B0604020202020204" pitchFamily="34" charset="0"/>
              </a:rPr>
              <a:t>在线模板于</a:t>
            </a:r>
            <a:r>
              <a:rPr lang="en-US" altLang="zh-CN" sz="2000" dirty="0">
                <a:solidFill>
                  <a:schemeClr val="bg1"/>
                </a:solidFill>
                <a:ea typeface="微软雅黑" panose="020B0503020204020204" pitchFamily="34" charset="-122"/>
                <a:cs typeface="+mn-ea"/>
                <a:sym typeface="Arial" panose="020B0604020202020204" pitchFamily="34" charset="0"/>
              </a:rPr>
              <a:t>2008</a:t>
            </a:r>
            <a:r>
              <a:rPr lang="zh-CN" altLang="en-US" sz="2000" dirty="0">
                <a:solidFill>
                  <a:schemeClr val="bg1"/>
                </a:solidFill>
                <a:ea typeface="微软雅黑" panose="020B0503020204020204" pitchFamily="34" charset="-122"/>
                <a:cs typeface="+mn-ea"/>
                <a:sym typeface="Arial" panose="020B0604020202020204" pitchFamily="34" charset="0"/>
              </a:rPr>
              <a:t>年正式</a:t>
            </a:r>
            <a:r>
              <a:rPr lang="zh-CN" altLang="en-US" sz="2000" dirty="0" smtClean="0">
                <a:solidFill>
                  <a:schemeClr val="bg1"/>
                </a:solidFill>
                <a:ea typeface="微软雅黑" panose="020B0503020204020204" pitchFamily="34" charset="-122"/>
                <a:cs typeface="+mn-ea"/>
                <a:sym typeface="Arial" panose="020B0604020202020204" pitchFamily="34" charset="0"/>
              </a:rPr>
              <a:t>上线</a:t>
            </a:r>
            <a:endParaRPr lang="zh-CN" altLang="en-US" sz="2000" u="sng" dirty="0">
              <a:solidFill>
                <a:schemeClr val="bg1"/>
              </a:solidFill>
              <a:ea typeface="微软雅黑" panose="020B0503020204020204" pitchFamily="34" charset="-122"/>
              <a:cs typeface="+mn-ea"/>
              <a:sym typeface="Arial" panose="020B0604020202020204" pitchFamily="34" charset="0"/>
            </a:endParaRPr>
          </a:p>
        </p:txBody>
      </p:sp>
      <p:pic>
        <p:nvPicPr>
          <p:cNvPr id="2" name="图片 1"/>
          <p:cNvPicPr>
            <a:picLocks noChangeAspect="1"/>
          </p:cNvPicPr>
          <p:nvPr/>
        </p:nvPicPr>
        <p:blipFill rotWithShape="1">
          <a:blip r:embed="rId2"/>
          <a:srcRect t="14114" b="6503"/>
          <a:stretch/>
        </p:blipFill>
        <p:spPr>
          <a:xfrm>
            <a:off x="-1" y="1549400"/>
            <a:ext cx="8639247" cy="3721100"/>
          </a:xfrm>
          <a:prstGeom prst="rect">
            <a:avLst/>
          </a:prstGeom>
        </p:spPr>
      </p:pic>
    </p:spTree>
    <p:extLst>
      <p:ext uri="{BB962C8B-B14F-4D97-AF65-F5344CB8AC3E}">
        <p14:creationId xmlns:p14="http://schemas.microsoft.com/office/powerpoint/2010/main" val="212422290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6"/>
          <p:cNvSpPr>
            <a:spLocks noChangeArrowheads="1"/>
          </p:cNvSpPr>
          <p:nvPr/>
        </p:nvSpPr>
        <p:spPr bwMode="black">
          <a:xfrm>
            <a:off x="1004351" y="353493"/>
            <a:ext cx="2466464" cy="461665"/>
          </a:xfrm>
          <a:prstGeom prst="rect">
            <a:avLst/>
          </a:prstGeom>
          <a:noFill/>
          <a:ln>
            <a:noFill/>
          </a:ln>
          <a:effectLst/>
          <a:extLst>
            <a:ext uri="{909E8E84-426E-40DD-AFC4-6F175D3DCCD1}">
              <a14:hiddenFill xmlns:a14="http://schemas.microsoft.com/office/drawing/2010/main">
                <a:solidFill>
                  <a:srgbClr val="1C8EE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eaLnBrk="0" hangingPunct="0"/>
            <a:r>
              <a:rPr lang="zh-CN" altLang="en-US" sz="2400"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公司目前业务</a:t>
            </a:r>
          </a:p>
        </p:txBody>
      </p:sp>
      <p:sp>
        <p:nvSpPr>
          <p:cNvPr id="4" name="圆角矩形 3"/>
          <p:cNvSpPr/>
          <p:nvPr/>
        </p:nvSpPr>
        <p:spPr>
          <a:xfrm>
            <a:off x="306631" y="259802"/>
            <a:ext cx="3109669" cy="649050"/>
          </a:xfrm>
          <a:prstGeom prst="roundRect">
            <a:avLst>
              <a:gd name="adj" fmla="val 50000"/>
            </a:avLst>
          </a:prstGeom>
          <a:noFill/>
          <a:ln>
            <a:solidFill>
              <a:srgbClr val="1C8E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5" name="椭圆 4"/>
          <p:cNvSpPr/>
          <p:nvPr/>
        </p:nvSpPr>
        <p:spPr>
          <a:xfrm>
            <a:off x="361146" y="301202"/>
            <a:ext cx="566249" cy="566249"/>
          </a:xfrm>
          <a:prstGeom prst="ellipse">
            <a:avLst/>
          </a:pr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F0502020204030204"/>
              <a:ea typeface="微软雅黑"/>
              <a:cs typeface="+mn-cs"/>
            </a:endParaRPr>
          </a:p>
        </p:txBody>
      </p:sp>
      <p:sp>
        <p:nvSpPr>
          <p:cNvPr id="134" name="Rectangle 6"/>
          <p:cNvSpPr>
            <a:spLocks noChangeArrowheads="1"/>
          </p:cNvSpPr>
          <p:nvPr/>
        </p:nvSpPr>
        <p:spPr bwMode="black">
          <a:xfrm>
            <a:off x="332031" y="363655"/>
            <a:ext cx="617805" cy="461665"/>
          </a:xfrm>
          <a:prstGeom prst="rect">
            <a:avLst/>
          </a:prstGeom>
          <a:noFill/>
          <a:ln>
            <a:noFill/>
          </a:ln>
          <a:effectLst/>
          <a:extLst>
            <a:ext uri="{909E8E84-426E-40DD-AFC4-6F175D3DCCD1}">
              <a14:hiddenFill xmlns:a14="http://schemas.microsoft.com/office/drawing/2010/main">
                <a:solidFill>
                  <a:srgbClr val="1C8EE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smtClean="0">
                <a:ln>
                  <a:noFill/>
                </a:ln>
                <a:solidFill>
                  <a:srgbClr val="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2.2</a:t>
            </a:r>
            <a:endParaRPr kumimoji="0" lang="en-US" altLang="zh-CN" sz="2400" b="1"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Shape 908"/>
          <p:cNvSpPr/>
          <p:nvPr/>
        </p:nvSpPr>
        <p:spPr>
          <a:xfrm>
            <a:off x="2440541" y="1362636"/>
            <a:ext cx="2440542" cy="2441380"/>
          </a:xfrm>
          <a:prstGeom prst="rect">
            <a:avLst/>
          </a:prstGeom>
          <a:solidFill>
            <a:srgbClr val="0D0D0D"/>
          </a:solidFill>
          <a:ln w="9525">
            <a:solidFill>
              <a:srgbClr val="000002"/>
            </a:solidFill>
            <a:miter lim="400000"/>
          </a:ln>
        </p:spPr>
        <p:txBody>
          <a:bodyPr lIns="50800" tIns="50800" rIns="50800" bIns="50800" anchor="ctr"/>
          <a:lstStyle/>
          <a:p>
            <a:pPr lvl="0">
              <a:defRPr sz="3200">
                <a:solidFill>
                  <a:srgbClr val="FFFFFF"/>
                </a:solidFill>
                <a:latin typeface="Helvetica Light"/>
                <a:ea typeface="Helvetica Light"/>
                <a:cs typeface="Helvetica Light"/>
                <a:sym typeface="Helvetica Light"/>
              </a:defRPr>
            </a:pPr>
            <a:endParaRPr/>
          </a:p>
        </p:txBody>
      </p:sp>
      <p:sp>
        <p:nvSpPr>
          <p:cNvPr id="13" name="Shape 911"/>
          <p:cNvSpPr/>
          <p:nvPr/>
        </p:nvSpPr>
        <p:spPr>
          <a:xfrm>
            <a:off x="2440542" y="3795410"/>
            <a:ext cx="2440542" cy="2441380"/>
          </a:xfrm>
          <a:prstGeom prst="rect">
            <a:avLst/>
          </a:prstGeom>
          <a:pattFill prst="lgCheck">
            <a:fgClr>
              <a:srgbClr val="535353"/>
            </a:fgClr>
            <a:bgClr>
              <a:srgbClr val="38383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prstClr val="white"/>
                </a:solidFill>
                <a:latin typeface="Arial" panose="020B0604020202020204" pitchFamily="34" charset="0"/>
                <a:ea typeface="微软雅黑" panose="020B0503020204020204" pitchFamily="34" charset="-122"/>
              </a:rPr>
              <a:t>图片</a:t>
            </a:r>
            <a:endParaRPr lang="zh-CN" altLang="en-US" sz="1400" dirty="0">
              <a:solidFill>
                <a:prstClr val="white"/>
              </a:solidFill>
              <a:latin typeface="Arial" panose="020B0604020202020204" pitchFamily="34" charset="0"/>
              <a:ea typeface="微软雅黑" panose="020B0503020204020204" pitchFamily="34" charset="-122"/>
            </a:endParaRPr>
          </a:p>
        </p:txBody>
      </p:sp>
      <p:sp>
        <p:nvSpPr>
          <p:cNvPr id="14" name="Shape 911"/>
          <p:cNvSpPr/>
          <p:nvPr/>
        </p:nvSpPr>
        <p:spPr>
          <a:xfrm>
            <a:off x="4881084" y="3795410"/>
            <a:ext cx="2440542" cy="2441380"/>
          </a:xfrm>
          <a:prstGeom prst="rect">
            <a:avLst/>
          </a:prstGeom>
          <a:solidFill>
            <a:srgbClr val="1C8EE4"/>
          </a:solidFill>
          <a:ln w="9525">
            <a:solidFill>
              <a:srgbClr val="000002"/>
            </a:solidFill>
            <a:miter lim="400000"/>
          </a:ln>
        </p:spPr>
        <p:txBody>
          <a:bodyPr lIns="50800" tIns="50800" rIns="50800" bIns="50800" anchor="ctr"/>
          <a:lstStyle/>
          <a:p>
            <a:pPr lvl="0">
              <a:defRPr sz="3200">
                <a:solidFill>
                  <a:srgbClr val="FFFFFF"/>
                </a:solidFill>
                <a:latin typeface="Helvetica Light"/>
                <a:ea typeface="Helvetica Light"/>
                <a:cs typeface="Helvetica Light"/>
                <a:sym typeface="Helvetica Light"/>
              </a:defRPr>
            </a:pPr>
            <a:endParaRPr/>
          </a:p>
        </p:txBody>
      </p:sp>
      <p:sp>
        <p:nvSpPr>
          <p:cNvPr id="15" name="Shape 911"/>
          <p:cNvSpPr/>
          <p:nvPr/>
        </p:nvSpPr>
        <p:spPr>
          <a:xfrm>
            <a:off x="4881083" y="1362636"/>
            <a:ext cx="2451524" cy="2441380"/>
          </a:xfrm>
          <a:prstGeom prst="rect">
            <a:avLst/>
          </a:prstGeom>
          <a:pattFill prst="lgCheck">
            <a:fgClr>
              <a:srgbClr val="535353"/>
            </a:fgClr>
            <a:bgClr>
              <a:srgbClr val="38383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prstClr val="white"/>
                </a:solidFill>
                <a:latin typeface="Arial" panose="020B0604020202020204" pitchFamily="34" charset="0"/>
                <a:ea typeface="微软雅黑" panose="020B0503020204020204" pitchFamily="34" charset="-122"/>
              </a:rPr>
              <a:t>图片</a:t>
            </a:r>
            <a:endParaRPr lang="zh-CN" altLang="en-US" sz="1400" dirty="0">
              <a:solidFill>
                <a:prstClr val="white"/>
              </a:solidFill>
              <a:latin typeface="Arial" panose="020B0604020202020204" pitchFamily="34" charset="0"/>
              <a:ea typeface="微软雅黑" panose="020B0503020204020204" pitchFamily="34" charset="-122"/>
            </a:endParaRPr>
          </a:p>
        </p:txBody>
      </p:sp>
      <p:sp>
        <p:nvSpPr>
          <p:cNvPr id="16" name="Shape 911"/>
          <p:cNvSpPr/>
          <p:nvPr/>
        </p:nvSpPr>
        <p:spPr>
          <a:xfrm>
            <a:off x="7321626" y="3795410"/>
            <a:ext cx="2440542" cy="2441380"/>
          </a:xfrm>
          <a:prstGeom prst="rect">
            <a:avLst/>
          </a:prstGeom>
          <a:pattFill prst="lgCheck">
            <a:fgClr>
              <a:srgbClr val="535353"/>
            </a:fgClr>
            <a:bgClr>
              <a:srgbClr val="38383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prstClr val="white"/>
                </a:solidFill>
                <a:latin typeface="Arial" panose="020B0604020202020204" pitchFamily="34" charset="0"/>
                <a:ea typeface="微软雅黑" panose="020B0503020204020204" pitchFamily="34" charset="-122"/>
              </a:rPr>
              <a:t>图片</a:t>
            </a:r>
            <a:endParaRPr lang="zh-CN" altLang="en-US" sz="1400" dirty="0">
              <a:solidFill>
                <a:prstClr val="white"/>
              </a:solidFill>
              <a:latin typeface="Arial" panose="020B0604020202020204" pitchFamily="34" charset="0"/>
              <a:ea typeface="微软雅黑" panose="020B0503020204020204" pitchFamily="34" charset="-122"/>
            </a:endParaRPr>
          </a:p>
        </p:txBody>
      </p:sp>
      <p:sp>
        <p:nvSpPr>
          <p:cNvPr id="17" name="Shape 912"/>
          <p:cNvSpPr/>
          <p:nvPr/>
        </p:nvSpPr>
        <p:spPr>
          <a:xfrm>
            <a:off x="7321626" y="1362636"/>
            <a:ext cx="2440542" cy="2441380"/>
          </a:xfrm>
          <a:prstGeom prst="rect">
            <a:avLst/>
          </a:prstGeom>
          <a:solidFill>
            <a:srgbClr val="0D0D0D"/>
          </a:solidFill>
          <a:ln w="9525">
            <a:solidFill>
              <a:srgbClr val="000002"/>
            </a:solidFill>
            <a:miter lim="400000"/>
          </a:ln>
        </p:spPr>
        <p:txBody>
          <a:bodyPr lIns="50800" tIns="50800" rIns="50800" bIns="50800" anchor="ctr"/>
          <a:lstStyle/>
          <a:p>
            <a:pPr lvl="0">
              <a:defRPr sz="3200">
                <a:solidFill>
                  <a:srgbClr val="FFFFFF"/>
                </a:solidFill>
                <a:latin typeface="Helvetica Light"/>
                <a:ea typeface="Helvetica Light"/>
                <a:cs typeface="Helvetica Light"/>
                <a:sym typeface="Helvetica Light"/>
              </a:defRPr>
            </a:pPr>
            <a:endParaRPr/>
          </a:p>
        </p:txBody>
      </p:sp>
      <p:sp>
        <p:nvSpPr>
          <p:cNvPr id="18" name="Shape 911"/>
          <p:cNvSpPr/>
          <p:nvPr/>
        </p:nvSpPr>
        <p:spPr>
          <a:xfrm>
            <a:off x="9751187" y="1362636"/>
            <a:ext cx="2440542" cy="2441380"/>
          </a:xfrm>
          <a:prstGeom prst="rect">
            <a:avLst/>
          </a:prstGeom>
          <a:pattFill prst="lgCheck">
            <a:fgClr>
              <a:srgbClr val="535353"/>
            </a:fgClr>
            <a:bgClr>
              <a:srgbClr val="38383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prstClr val="white"/>
                </a:solidFill>
                <a:latin typeface="Arial" panose="020B0604020202020204" pitchFamily="34" charset="0"/>
                <a:ea typeface="微软雅黑" panose="020B0503020204020204" pitchFamily="34" charset="-122"/>
              </a:rPr>
              <a:t>图片</a:t>
            </a:r>
            <a:endParaRPr lang="zh-CN" altLang="en-US" sz="1400" dirty="0">
              <a:solidFill>
                <a:prstClr val="white"/>
              </a:solidFill>
              <a:latin typeface="Arial" panose="020B0604020202020204" pitchFamily="34" charset="0"/>
              <a:ea typeface="微软雅黑" panose="020B0503020204020204" pitchFamily="34" charset="-122"/>
            </a:endParaRPr>
          </a:p>
        </p:txBody>
      </p:sp>
      <p:sp>
        <p:nvSpPr>
          <p:cNvPr id="19" name="Shape 915"/>
          <p:cNvSpPr/>
          <p:nvPr/>
        </p:nvSpPr>
        <p:spPr>
          <a:xfrm>
            <a:off x="9762169" y="3795410"/>
            <a:ext cx="2440542" cy="2441380"/>
          </a:xfrm>
          <a:prstGeom prst="rect">
            <a:avLst/>
          </a:prstGeom>
          <a:solidFill>
            <a:srgbClr val="1C8EE4"/>
          </a:solidFill>
          <a:ln w="9525">
            <a:solidFill>
              <a:srgbClr val="000002"/>
            </a:solidFill>
            <a:miter lim="400000"/>
          </a:ln>
        </p:spPr>
        <p:txBody>
          <a:bodyPr lIns="50800" tIns="50800" rIns="50800" bIns="50800" anchor="ctr"/>
          <a:lstStyle/>
          <a:p>
            <a:pPr lvl="0">
              <a:defRPr sz="3200">
                <a:solidFill>
                  <a:srgbClr val="FFFFFF"/>
                </a:solidFill>
                <a:latin typeface="Helvetica Light"/>
                <a:ea typeface="Helvetica Light"/>
                <a:cs typeface="Helvetica Light"/>
                <a:sym typeface="Helvetica Light"/>
              </a:defRPr>
            </a:pPr>
            <a:endParaRPr/>
          </a:p>
        </p:txBody>
      </p:sp>
      <p:sp>
        <p:nvSpPr>
          <p:cNvPr id="20" name="Shape 907"/>
          <p:cNvSpPr/>
          <p:nvPr/>
        </p:nvSpPr>
        <p:spPr>
          <a:xfrm>
            <a:off x="-1" y="3795410"/>
            <a:ext cx="2440543" cy="2441380"/>
          </a:xfrm>
          <a:prstGeom prst="rect">
            <a:avLst/>
          </a:prstGeom>
          <a:solidFill>
            <a:srgbClr val="1C8EE4"/>
          </a:solidFill>
          <a:ln w="9525">
            <a:solidFill>
              <a:srgbClr val="000002"/>
            </a:solidFill>
            <a:miter lim="400000"/>
          </a:ln>
        </p:spPr>
        <p:txBody>
          <a:bodyPr lIns="50800" tIns="50800" rIns="50800" bIns="50800" anchor="ctr"/>
          <a:lstStyle/>
          <a:p>
            <a:pPr lvl="0">
              <a:defRPr sz="3200">
                <a:solidFill>
                  <a:srgbClr val="FFFFFF"/>
                </a:solidFill>
                <a:latin typeface="Helvetica Light"/>
                <a:ea typeface="Helvetica Light"/>
                <a:cs typeface="Helvetica Light"/>
                <a:sym typeface="Helvetica Light"/>
              </a:defRPr>
            </a:pPr>
            <a:endParaRPr/>
          </a:p>
        </p:txBody>
      </p:sp>
      <p:sp>
        <p:nvSpPr>
          <p:cNvPr id="21" name="Shape 911"/>
          <p:cNvSpPr/>
          <p:nvPr/>
        </p:nvSpPr>
        <p:spPr>
          <a:xfrm>
            <a:off x="-2135" y="1362636"/>
            <a:ext cx="2440542" cy="2441380"/>
          </a:xfrm>
          <a:prstGeom prst="rect">
            <a:avLst/>
          </a:prstGeom>
          <a:pattFill prst="lgCheck">
            <a:fgClr>
              <a:srgbClr val="535353"/>
            </a:fgClr>
            <a:bgClr>
              <a:srgbClr val="38383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prstClr val="white"/>
                </a:solidFill>
                <a:latin typeface="Arial" panose="020B0604020202020204" pitchFamily="34" charset="0"/>
                <a:ea typeface="微软雅黑" panose="020B0503020204020204" pitchFamily="34" charset="-122"/>
              </a:rPr>
              <a:t>图片</a:t>
            </a:r>
            <a:endParaRPr lang="zh-CN" altLang="en-US" sz="1400" dirty="0">
              <a:solidFill>
                <a:prstClr val="white"/>
              </a:solidFill>
              <a:latin typeface="Arial" panose="020B0604020202020204" pitchFamily="34" charset="0"/>
              <a:ea typeface="微软雅黑" panose="020B0503020204020204" pitchFamily="34" charset="-122"/>
            </a:endParaRPr>
          </a:p>
        </p:txBody>
      </p:sp>
      <p:sp>
        <p:nvSpPr>
          <p:cNvPr id="42" name="文本框 41"/>
          <p:cNvSpPr txBox="1"/>
          <p:nvPr/>
        </p:nvSpPr>
        <p:spPr>
          <a:xfrm>
            <a:off x="702571" y="4700014"/>
            <a:ext cx="1107996" cy="461665"/>
          </a:xfrm>
          <a:prstGeom prst="rect">
            <a:avLst/>
          </a:prstGeom>
          <a:noFill/>
        </p:spPr>
        <p:txBody>
          <a:bodyPr wrap="none" rtlCol="0">
            <a:spAutoFit/>
          </a:bodyPr>
          <a:lstStyle>
            <a:defPPr>
              <a:defRPr lang="zh-CN"/>
            </a:defPPr>
            <a:lvl1pPr>
              <a:defRPr sz="3200" b="1">
                <a:solidFill>
                  <a:schemeClr val="tx1">
                    <a:lumMod val="75000"/>
                    <a:lumOff val="25000"/>
                  </a:schemeClr>
                </a:solidFill>
              </a:defRPr>
            </a:lvl1pPr>
          </a:lstStyle>
          <a:p>
            <a:pPr algn="ctr"/>
            <a:r>
              <a:rPr lang="zh-CN" altLang="en-US" sz="2400" dirty="0" smtClean="0">
                <a:solidFill>
                  <a:srgbClr val="FFFFFF"/>
                </a:solidFill>
              </a:rPr>
              <a:t>业务一</a:t>
            </a:r>
            <a:endParaRPr lang="zh-CN" altLang="en-US" sz="2400" dirty="0">
              <a:solidFill>
                <a:srgbClr val="FFFFFF"/>
              </a:solidFill>
            </a:endParaRPr>
          </a:p>
        </p:txBody>
      </p:sp>
      <p:sp>
        <p:nvSpPr>
          <p:cNvPr id="43" name="文本框 42"/>
          <p:cNvSpPr txBox="1"/>
          <p:nvPr/>
        </p:nvSpPr>
        <p:spPr>
          <a:xfrm>
            <a:off x="343499" y="5109640"/>
            <a:ext cx="1826141" cy="338554"/>
          </a:xfrm>
          <a:prstGeom prst="rect">
            <a:avLst/>
          </a:prstGeom>
          <a:noFill/>
        </p:spPr>
        <p:txBody>
          <a:bodyPr wrap="none" rtlCol="0">
            <a:spAutoFit/>
          </a:bodyPr>
          <a:lstStyle>
            <a:defPPr>
              <a:defRPr lang="zh-CN"/>
            </a:defPPr>
            <a:lvl1pPr>
              <a:defRPr sz="3200" b="1">
                <a:solidFill>
                  <a:schemeClr val="tx1">
                    <a:lumMod val="75000"/>
                    <a:lumOff val="25000"/>
                  </a:schemeClr>
                </a:solidFill>
              </a:defRPr>
            </a:lvl1pPr>
          </a:lstStyle>
          <a:p>
            <a:pPr algn="ctr"/>
            <a:r>
              <a:rPr lang="zh-CN" altLang="en-US" sz="1600" b="0" dirty="0" smtClean="0">
                <a:solidFill>
                  <a:srgbClr val="FFFFFF"/>
                </a:solidFill>
              </a:rPr>
              <a:t>单击添加业务描述</a:t>
            </a:r>
            <a:endParaRPr lang="zh-CN" altLang="en-US" sz="1600" b="0" dirty="0">
              <a:solidFill>
                <a:srgbClr val="FFFFFF"/>
              </a:solidFill>
            </a:endParaRPr>
          </a:p>
        </p:txBody>
      </p:sp>
      <p:sp>
        <p:nvSpPr>
          <p:cNvPr id="44" name="文本框 43"/>
          <p:cNvSpPr txBox="1"/>
          <p:nvPr/>
        </p:nvSpPr>
        <p:spPr>
          <a:xfrm>
            <a:off x="3084613" y="2196643"/>
            <a:ext cx="1107996" cy="461665"/>
          </a:xfrm>
          <a:prstGeom prst="rect">
            <a:avLst/>
          </a:prstGeom>
          <a:noFill/>
        </p:spPr>
        <p:txBody>
          <a:bodyPr wrap="none" rtlCol="0">
            <a:spAutoFit/>
          </a:bodyPr>
          <a:lstStyle>
            <a:defPPr>
              <a:defRPr lang="zh-CN"/>
            </a:defPPr>
            <a:lvl1pPr>
              <a:defRPr sz="3200" b="1">
                <a:solidFill>
                  <a:schemeClr val="tx1">
                    <a:lumMod val="75000"/>
                    <a:lumOff val="25000"/>
                  </a:schemeClr>
                </a:solidFill>
              </a:defRPr>
            </a:lvl1pPr>
          </a:lstStyle>
          <a:p>
            <a:pPr algn="ctr"/>
            <a:r>
              <a:rPr lang="zh-CN" altLang="en-US" sz="2400" dirty="0" smtClean="0">
                <a:solidFill>
                  <a:srgbClr val="FFFFFF"/>
                </a:solidFill>
              </a:rPr>
              <a:t>业务一</a:t>
            </a:r>
            <a:endParaRPr lang="zh-CN" altLang="en-US" sz="2400" dirty="0">
              <a:solidFill>
                <a:srgbClr val="FFFFFF"/>
              </a:solidFill>
            </a:endParaRPr>
          </a:p>
        </p:txBody>
      </p:sp>
      <p:sp>
        <p:nvSpPr>
          <p:cNvPr id="45" name="文本框 44"/>
          <p:cNvSpPr txBox="1"/>
          <p:nvPr/>
        </p:nvSpPr>
        <p:spPr>
          <a:xfrm>
            <a:off x="2725541" y="2606269"/>
            <a:ext cx="1826141" cy="338554"/>
          </a:xfrm>
          <a:prstGeom prst="rect">
            <a:avLst/>
          </a:prstGeom>
          <a:noFill/>
        </p:spPr>
        <p:txBody>
          <a:bodyPr wrap="none" rtlCol="0">
            <a:spAutoFit/>
          </a:bodyPr>
          <a:lstStyle>
            <a:defPPr>
              <a:defRPr lang="zh-CN"/>
            </a:defPPr>
            <a:lvl1pPr>
              <a:defRPr sz="3200" b="1">
                <a:solidFill>
                  <a:schemeClr val="tx1">
                    <a:lumMod val="75000"/>
                    <a:lumOff val="25000"/>
                  </a:schemeClr>
                </a:solidFill>
              </a:defRPr>
            </a:lvl1pPr>
          </a:lstStyle>
          <a:p>
            <a:pPr algn="ctr"/>
            <a:r>
              <a:rPr lang="zh-CN" altLang="en-US" sz="1600" b="0" dirty="0" smtClean="0">
                <a:solidFill>
                  <a:srgbClr val="FFFFFF"/>
                </a:solidFill>
              </a:rPr>
              <a:t>单击添加业务描述</a:t>
            </a:r>
            <a:endParaRPr lang="zh-CN" altLang="en-US" sz="1600" b="0" dirty="0">
              <a:solidFill>
                <a:srgbClr val="FFFFFF"/>
              </a:solidFill>
            </a:endParaRPr>
          </a:p>
        </p:txBody>
      </p:sp>
      <p:sp>
        <p:nvSpPr>
          <p:cNvPr id="46" name="文本框 45"/>
          <p:cNvSpPr txBox="1"/>
          <p:nvPr/>
        </p:nvSpPr>
        <p:spPr>
          <a:xfrm>
            <a:off x="7969261" y="2196643"/>
            <a:ext cx="1107996" cy="461665"/>
          </a:xfrm>
          <a:prstGeom prst="rect">
            <a:avLst/>
          </a:prstGeom>
          <a:noFill/>
        </p:spPr>
        <p:txBody>
          <a:bodyPr wrap="none" rtlCol="0">
            <a:spAutoFit/>
          </a:bodyPr>
          <a:lstStyle>
            <a:defPPr>
              <a:defRPr lang="zh-CN"/>
            </a:defPPr>
            <a:lvl1pPr>
              <a:defRPr sz="3200" b="1">
                <a:solidFill>
                  <a:schemeClr val="tx1">
                    <a:lumMod val="75000"/>
                    <a:lumOff val="25000"/>
                  </a:schemeClr>
                </a:solidFill>
              </a:defRPr>
            </a:lvl1pPr>
          </a:lstStyle>
          <a:p>
            <a:pPr algn="ctr"/>
            <a:r>
              <a:rPr lang="zh-CN" altLang="en-US" sz="2400" dirty="0" smtClean="0">
                <a:solidFill>
                  <a:srgbClr val="FFFFFF"/>
                </a:solidFill>
              </a:rPr>
              <a:t>业务一</a:t>
            </a:r>
            <a:endParaRPr lang="zh-CN" altLang="en-US" sz="2400" dirty="0">
              <a:solidFill>
                <a:srgbClr val="FFFFFF"/>
              </a:solidFill>
            </a:endParaRPr>
          </a:p>
        </p:txBody>
      </p:sp>
      <p:sp>
        <p:nvSpPr>
          <p:cNvPr id="47" name="文本框 46"/>
          <p:cNvSpPr txBox="1"/>
          <p:nvPr/>
        </p:nvSpPr>
        <p:spPr>
          <a:xfrm>
            <a:off x="7610189" y="2606269"/>
            <a:ext cx="1826141" cy="338554"/>
          </a:xfrm>
          <a:prstGeom prst="rect">
            <a:avLst/>
          </a:prstGeom>
          <a:noFill/>
        </p:spPr>
        <p:txBody>
          <a:bodyPr wrap="none" rtlCol="0">
            <a:spAutoFit/>
          </a:bodyPr>
          <a:lstStyle>
            <a:defPPr>
              <a:defRPr lang="zh-CN"/>
            </a:defPPr>
            <a:lvl1pPr>
              <a:defRPr sz="3200" b="1">
                <a:solidFill>
                  <a:schemeClr val="tx1">
                    <a:lumMod val="75000"/>
                    <a:lumOff val="25000"/>
                  </a:schemeClr>
                </a:solidFill>
              </a:defRPr>
            </a:lvl1pPr>
          </a:lstStyle>
          <a:p>
            <a:pPr algn="ctr"/>
            <a:r>
              <a:rPr lang="zh-CN" altLang="en-US" sz="1600" b="0" dirty="0" smtClean="0">
                <a:solidFill>
                  <a:srgbClr val="FFFFFF"/>
                </a:solidFill>
              </a:rPr>
              <a:t>单击添加业务描述</a:t>
            </a:r>
            <a:endParaRPr lang="zh-CN" altLang="en-US" sz="1600" b="0" dirty="0">
              <a:solidFill>
                <a:srgbClr val="FFFFFF"/>
              </a:solidFill>
            </a:endParaRPr>
          </a:p>
        </p:txBody>
      </p:sp>
      <p:sp>
        <p:nvSpPr>
          <p:cNvPr id="48" name="文本框 47"/>
          <p:cNvSpPr txBox="1"/>
          <p:nvPr/>
        </p:nvSpPr>
        <p:spPr>
          <a:xfrm>
            <a:off x="5539413" y="4700014"/>
            <a:ext cx="1107996" cy="461665"/>
          </a:xfrm>
          <a:prstGeom prst="rect">
            <a:avLst/>
          </a:prstGeom>
          <a:noFill/>
        </p:spPr>
        <p:txBody>
          <a:bodyPr wrap="none" rtlCol="0">
            <a:spAutoFit/>
          </a:bodyPr>
          <a:lstStyle>
            <a:defPPr>
              <a:defRPr lang="zh-CN"/>
            </a:defPPr>
            <a:lvl1pPr>
              <a:defRPr sz="3200" b="1">
                <a:solidFill>
                  <a:schemeClr val="tx1">
                    <a:lumMod val="75000"/>
                    <a:lumOff val="25000"/>
                  </a:schemeClr>
                </a:solidFill>
              </a:defRPr>
            </a:lvl1pPr>
          </a:lstStyle>
          <a:p>
            <a:pPr algn="ctr"/>
            <a:r>
              <a:rPr lang="zh-CN" altLang="en-US" sz="2400" dirty="0" smtClean="0">
                <a:solidFill>
                  <a:srgbClr val="FFFFFF"/>
                </a:solidFill>
              </a:rPr>
              <a:t>业务一</a:t>
            </a:r>
            <a:endParaRPr lang="zh-CN" altLang="en-US" sz="2400" dirty="0">
              <a:solidFill>
                <a:srgbClr val="FFFFFF"/>
              </a:solidFill>
            </a:endParaRPr>
          </a:p>
        </p:txBody>
      </p:sp>
      <p:sp>
        <p:nvSpPr>
          <p:cNvPr id="49" name="文本框 48"/>
          <p:cNvSpPr txBox="1"/>
          <p:nvPr/>
        </p:nvSpPr>
        <p:spPr>
          <a:xfrm>
            <a:off x="5180341" y="5109640"/>
            <a:ext cx="1826141" cy="338554"/>
          </a:xfrm>
          <a:prstGeom prst="rect">
            <a:avLst/>
          </a:prstGeom>
          <a:noFill/>
        </p:spPr>
        <p:txBody>
          <a:bodyPr wrap="none" rtlCol="0">
            <a:spAutoFit/>
          </a:bodyPr>
          <a:lstStyle>
            <a:defPPr>
              <a:defRPr lang="zh-CN"/>
            </a:defPPr>
            <a:lvl1pPr>
              <a:defRPr sz="3200" b="1">
                <a:solidFill>
                  <a:schemeClr val="tx1">
                    <a:lumMod val="75000"/>
                    <a:lumOff val="25000"/>
                  </a:schemeClr>
                </a:solidFill>
              </a:defRPr>
            </a:lvl1pPr>
          </a:lstStyle>
          <a:p>
            <a:pPr algn="ctr"/>
            <a:r>
              <a:rPr lang="zh-CN" altLang="en-US" sz="1600" b="0" dirty="0" smtClean="0">
                <a:solidFill>
                  <a:srgbClr val="FFFFFF"/>
                </a:solidFill>
              </a:rPr>
              <a:t>单击添加业务描述</a:t>
            </a:r>
            <a:endParaRPr lang="zh-CN" altLang="en-US" sz="1600" b="0" dirty="0">
              <a:solidFill>
                <a:srgbClr val="FFFFFF"/>
              </a:solidFill>
            </a:endParaRPr>
          </a:p>
        </p:txBody>
      </p:sp>
      <p:sp>
        <p:nvSpPr>
          <p:cNvPr id="50" name="文本框 49"/>
          <p:cNvSpPr txBox="1"/>
          <p:nvPr/>
        </p:nvSpPr>
        <p:spPr>
          <a:xfrm>
            <a:off x="10436384" y="4700014"/>
            <a:ext cx="1107996" cy="461665"/>
          </a:xfrm>
          <a:prstGeom prst="rect">
            <a:avLst/>
          </a:prstGeom>
          <a:noFill/>
        </p:spPr>
        <p:txBody>
          <a:bodyPr wrap="none" rtlCol="0">
            <a:spAutoFit/>
          </a:bodyPr>
          <a:lstStyle>
            <a:defPPr>
              <a:defRPr lang="zh-CN"/>
            </a:defPPr>
            <a:lvl1pPr>
              <a:defRPr sz="3200" b="1">
                <a:solidFill>
                  <a:schemeClr val="tx1">
                    <a:lumMod val="75000"/>
                    <a:lumOff val="25000"/>
                  </a:schemeClr>
                </a:solidFill>
              </a:defRPr>
            </a:lvl1pPr>
          </a:lstStyle>
          <a:p>
            <a:pPr algn="ctr"/>
            <a:r>
              <a:rPr lang="zh-CN" altLang="en-US" sz="2400" dirty="0" smtClean="0">
                <a:solidFill>
                  <a:srgbClr val="FFFFFF"/>
                </a:solidFill>
              </a:rPr>
              <a:t>业务一</a:t>
            </a:r>
            <a:endParaRPr lang="zh-CN" altLang="en-US" sz="2400" dirty="0">
              <a:solidFill>
                <a:srgbClr val="FFFFFF"/>
              </a:solidFill>
            </a:endParaRPr>
          </a:p>
        </p:txBody>
      </p:sp>
      <p:sp>
        <p:nvSpPr>
          <p:cNvPr id="51" name="文本框 50"/>
          <p:cNvSpPr txBox="1"/>
          <p:nvPr/>
        </p:nvSpPr>
        <p:spPr>
          <a:xfrm>
            <a:off x="10077312" y="5109640"/>
            <a:ext cx="1826141" cy="338554"/>
          </a:xfrm>
          <a:prstGeom prst="rect">
            <a:avLst/>
          </a:prstGeom>
          <a:noFill/>
        </p:spPr>
        <p:txBody>
          <a:bodyPr wrap="none" rtlCol="0">
            <a:spAutoFit/>
          </a:bodyPr>
          <a:lstStyle>
            <a:defPPr>
              <a:defRPr lang="zh-CN"/>
            </a:defPPr>
            <a:lvl1pPr>
              <a:defRPr sz="3200" b="1">
                <a:solidFill>
                  <a:schemeClr val="tx1">
                    <a:lumMod val="75000"/>
                    <a:lumOff val="25000"/>
                  </a:schemeClr>
                </a:solidFill>
              </a:defRPr>
            </a:lvl1pPr>
          </a:lstStyle>
          <a:p>
            <a:pPr algn="ctr"/>
            <a:r>
              <a:rPr lang="zh-CN" altLang="en-US" sz="1600" b="0" dirty="0" smtClean="0">
                <a:solidFill>
                  <a:srgbClr val="FFFFFF"/>
                </a:solidFill>
              </a:rPr>
              <a:t>单击添加业务描述</a:t>
            </a:r>
            <a:endParaRPr lang="zh-CN" altLang="en-US" sz="1600" b="0" dirty="0">
              <a:solidFill>
                <a:srgbClr val="FFFFFF"/>
              </a:solidFill>
            </a:endParaRPr>
          </a:p>
        </p:txBody>
      </p:sp>
      <p:pic>
        <p:nvPicPr>
          <p:cNvPr id="60" name="Picture 2" descr="零售业"/>
          <p:cNvPicPr>
            <a:picLocks noChangeAspect="1" noChangeArrowheads="1"/>
          </p:cNvPicPr>
          <p:nvPr/>
        </p:nvPicPr>
        <p:blipFill rotWithShape="1">
          <a:blip r:embed="rId2">
            <a:extLst>
              <a:ext uri="{28A0092B-C50C-407E-A947-70E740481C1C}">
                <a14:useLocalDpi xmlns:a14="http://schemas.microsoft.com/office/drawing/2010/main" val="0"/>
              </a:ext>
            </a:extLst>
          </a:blip>
          <a:srcRect l="5050" r="39362"/>
          <a:stretch/>
        </p:blipFill>
        <p:spPr bwMode="auto">
          <a:xfrm>
            <a:off x="-14514" y="1333961"/>
            <a:ext cx="2438400" cy="2467444"/>
          </a:xfrm>
          <a:prstGeom prst="rect">
            <a:avLst/>
          </a:prstGeom>
          <a:noFill/>
          <a:extLst>
            <a:ext uri="{909E8E84-426E-40DD-AFC4-6F175D3DCCD1}">
              <a14:hiddenFill xmlns:a14="http://schemas.microsoft.com/office/drawing/2010/main">
                <a:solidFill>
                  <a:srgbClr val="FFFFFF"/>
                </a:solidFill>
              </a14:hiddenFill>
            </a:ext>
          </a:extLst>
        </p:spPr>
      </p:pic>
      <p:pic>
        <p:nvPicPr>
          <p:cNvPr id="61" name="Picture 4" descr="酒店行业"/>
          <p:cNvPicPr>
            <a:picLocks noChangeAspect="1" noChangeArrowheads="1"/>
          </p:cNvPicPr>
          <p:nvPr/>
        </p:nvPicPr>
        <p:blipFill rotWithShape="1">
          <a:blip r:embed="rId3">
            <a:extLst>
              <a:ext uri="{28A0092B-C50C-407E-A947-70E740481C1C}">
                <a14:useLocalDpi xmlns:a14="http://schemas.microsoft.com/office/drawing/2010/main" val="0"/>
              </a:ext>
            </a:extLst>
          </a:blip>
          <a:srcRect r="43960"/>
          <a:stretch/>
        </p:blipFill>
        <p:spPr bwMode="auto">
          <a:xfrm>
            <a:off x="2436265" y="3787120"/>
            <a:ext cx="2440535" cy="2449670"/>
          </a:xfrm>
          <a:prstGeom prst="rect">
            <a:avLst/>
          </a:prstGeom>
          <a:noFill/>
          <a:extLst>
            <a:ext uri="{909E8E84-426E-40DD-AFC4-6F175D3DCCD1}">
              <a14:hiddenFill xmlns:a14="http://schemas.microsoft.com/office/drawing/2010/main">
                <a:solidFill>
                  <a:srgbClr val="FFFFFF"/>
                </a:solidFill>
              </a14:hiddenFill>
            </a:ext>
          </a:extLst>
        </p:spPr>
      </p:pic>
      <p:pic>
        <p:nvPicPr>
          <p:cNvPr id="62" name="Picture 6" descr="金融行业"/>
          <p:cNvPicPr>
            <a:picLocks noChangeAspect="1" noChangeArrowheads="1"/>
          </p:cNvPicPr>
          <p:nvPr/>
        </p:nvPicPr>
        <p:blipFill rotWithShape="1">
          <a:blip r:embed="rId4">
            <a:extLst>
              <a:ext uri="{28A0092B-C50C-407E-A947-70E740481C1C}">
                <a14:useLocalDpi xmlns:a14="http://schemas.microsoft.com/office/drawing/2010/main" val="0"/>
              </a:ext>
            </a:extLst>
          </a:blip>
          <a:srcRect l="8253" r="35239"/>
          <a:stretch/>
        </p:blipFill>
        <p:spPr bwMode="auto">
          <a:xfrm>
            <a:off x="4862286" y="1362636"/>
            <a:ext cx="2452914" cy="2441685"/>
          </a:xfrm>
          <a:prstGeom prst="rect">
            <a:avLst/>
          </a:prstGeom>
          <a:noFill/>
          <a:extLst>
            <a:ext uri="{909E8E84-426E-40DD-AFC4-6F175D3DCCD1}">
              <a14:hiddenFill xmlns:a14="http://schemas.microsoft.com/office/drawing/2010/main">
                <a:solidFill>
                  <a:srgbClr val="FFFFFF"/>
                </a:solidFill>
              </a14:hiddenFill>
            </a:ext>
          </a:extLst>
        </p:spPr>
      </p:pic>
      <p:pic>
        <p:nvPicPr>
          <p:cNvPr id="63" name="Picture 8" descr="交通行业"/>
          <p:cNvPicPr>
            <a:picLocks noChangeAspect="1" noChangeArrowheads="1"/>
          </p:cNvPicPr>
          <p:nvPr/>
        </p:nvPicPr>
        <p:blipFill rotWithShape="1">
          <a:blip r:embed="rId5">
            <a:extLst>
              <a:ext uri="{28A0092B-C50C-407E-A947-70E740481C1C}">
                <a14:useLocalDpi xmlns:a14="http://schemas.microsoft.com/office/drawing/2010/main" val="0"/>
              </a:ext>
            </a:extLst>
          </a:blip>
          <a:srcRect l="18151" r="23916"/>
          <a:stretch/>
        </p:blipFill>
        <p:spPr bwMode="auto">
          <a:xfrm>
            <a:off x="9753600" y="1362022"/>
            <a:ext cx="2457450" cy="2386055"/>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14" descr="设计行业"/>
          <p:cNvPicPr>
            <a:picLocks noChangeAspect="1" noChangeArrowheads="1"/>
          </p:cNvPicPr>
          <p:nvPr/>
        </p:nvPicPr>
        <p:blipFill rotWithShape="1">
          <a:blip r:embed="rId6">
            <a:extLst>
              <a:ext uri="{28A0092B-C50C-407E-A947-70E740481C1C}">
                <a14:useLocalDpi xmlns:a14="http://schemas.microsoft.com/office/drawing/2010/main" val="0"/>
              </a:ext>
            </a:extLst>
          </a:blip>
          <a:srcRect l="19086" r="23433"/>
          <a:stretch/>
        </p:blipFill>
        <p:spPr bwMode="auto">
          <a:xfrm>
            <a:off x="7315199" y="3795410"/>
            <a:ext cx="2476501" cy="2441380"/>
          </a:xfrm>
          <a:prstGeom prst="rect">
            <a:avLst/>
          </a:prstGeom>
          <a:noFill/>
          <a:extLst>
            <a:ext uri="{909E8E84-426E-40DD-AFC4-6F175D3DCCD1}">
              <a14:hiddenFill xmlns:a14="http://schemas.microsoft.com/office/drawing/2010/main">
                <a:solidFill>
                  <a:srgbClr val="FFFFFF"/>
                </a:solidFill>
              </a14:hiddenFill>
            </a:ext>
          </a:extLst>
        </p:spPr>
      </p:pic>
      <p:sp>
        <p:nvSpPr>
          <p:cNvPr id="22" name="Shape 916"/>
          <p:cNvSpPr/>
          <p:nvPr/>
        </p:nvSpPr>
        <p:spPr>
          <a:xfrm rot="16200000" flipV="1">
            <a:off x="1048353" y="3669377"/>
            <a:ext cx="266273" cy="26627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1C8EE4"/>
          </a:solidFill>
          <a:ln w="12700" cap="flat">
            <a:solidFill>
              <a:schemeClr val="bg1"/>
            </a:solidFill>
            <a:miter lim="400000"/>
          </a:ln>
          <a:effectLst/>
        </p:spPr>
        <p:txBody>
          <a:bodyPr wrap="square" lIns="50800" tIns="50800" rIns="50800" bIns="50800" numCol="1" anchor="ctr">
            <a:noAutofit/>
          </a:bodyPr>
          <a:lstStyle/>
          <a:p>
            <a:pPr lvl="0" algn="l">
              <a:defRPr sz="3100" b="1">
                <a:latin typeface="Kontrapunkt Bob Bold"/>
                <a:ea typeface="Kontrapunkt Bob Bold"/>
                <a:cs typeface="Kontrapunkt Bob Bold"/>
                <a:sym typeface="Kontrapunkt Bob Bold"/>
              </a:defRPr>
            </a:pPr>
            <a:endParaRPr/>
          </a:p>
        </p:txBody>
      </p:sp>
      <p:grpSp>
        <p:nvGrpSpPr>
          <p:cNvPr id="23" name="Group 919"/>
          <p:cNvGrpSpPr/>
          <p:nvPr/>
        </p:nvGrpSpPr>
        <p:grpSpPr>
          <a:xfrm flipV="1">
            <a:off x="1109917" y="3736989"/>
            <a:ext cx="143146" cy="145334"/>
            <a:chOff x="-674620" y="1137916"/>
            <a:chExt cx="286039" cy="290411"/>
          </a:xfrm>
        </p:grpSpPr>
        <p:sp>
          <p:nvSpPr>
            <p:cNvPr id="24" name="Shape 917"/>
            <p:cNvSpPr/>
            <p:nvPr/>
          </p:nvSpPr>
          <p:spPr>
            <a:xfrm>
              <a:off x="-674619" y="1137916"/>
              <a:ext cx="286038" cy="161693"/>
            </a:xfrm>
            <a:custGeom>
              <a:avLst/>
              <a:gdLst/>
              <a:ahLst/>
              <a:cxnLst>
                <a:cxn ang="0">
                  <a:pos x="wd2" y="hd2"/>
                </a:cxn>
                <a:cxn ang="5400000">
                  <a:pos x="wd2" y="hd2"/>
                </a:cxn>
                <a:cxn ang="10800000">
                  <a:pos x="wd2" y="hd2"/>
                </a:cxn>
                <a:cxn ang="16200000">
                  <a:pos x="wd2" y="hd2"/>
                </a:cxn>
              </a:cxnLst>
              <a:rect l="0" t="0" r="r" b="b"/>
              <a:pathLst>
                <a:path w="21287" h="21059" extrusionOk="0">
                  <a:moveTo>
                    <a:pt x="2732" y="20247"/>
                  </a:moveTo>
                  <a:cubicBezTo>
                    <a:pt x="2108" y="21329"/>
                    <a:pt x="1094" y="21329"/>
                    <a:pt x="470" y="20247"/>
                  </a:cubicBezTo>
                  <a:cubicBezTo>
                    <a:pt x="-157" y="19164"/>
                    <a:pt x="-157" y="17409"/>
                    <a:pt x="470" y="16317"/>
                  </a:cubicBezTo>
                  <a:lnTo>
                    <a:pt x="9510" y="811"/>
                  </a:lnTo>
                  <a:cubicBezTo>
                    <a:pt x="10135" y="-271"/>
                    <a:pt x="11149" y="-271"/>
                    <a:pt x="11776" y="811"/>
                  </a:cubicBezTo>
                  <a:lnTo>
                    <a:pt x="20816" y="16317"/>
                  </a:lnTo>
                  <a:cubicBezTo>
                    <a:pt x="21443" y="17409"/>
                    <a:pt x="21443" y="19154"/>
                    <a:pt x="20816" y="20247"/>
                  </a:cubicBezTo>
                  <a:cubicBezTo>
                    <a:pt x="20189" y="21329"/>
                    <a:pt x="19178" y="21329"/>
                    <a:pt x="18551" y="20247"/>
                  </a:cubicBezTo>
                  <a:lnTo>
                    <a:pt x="10642" y="7530"/>
                  </a:lnTo>
                  <a:cubicBezTo>
                    <a:pt x="10642" y="7530"/>
                    <a:pt x="2732" y="20247"/>
                    <a:pt x="2732" y="20247"/>
                  </a:cubicBezTo>
                  <a:close/>
                </a:path>
              </a:pathLst>
            </a:custGeom>
            <a:solidFill>
              <a:schemeClr val="bg1"/>
            </a:solid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p>
          </p:txBody>
        </p:sp>
        <p:sp>
          <p:nvSpPr>
            <p:cNvPr id="25" name="Shape 918"/>
            <p:cNvSpPr/>
            <p:nvPr/>
          </p:nvSpPr>
          <p:spPr>
            <a:xfrm>
              <a:off x="-674620" y="1266634"/>
              <a:ext cx="286038" cy="161693"/>
            </a:xfrm>
            <a:custGeom>
              <a:avLst/>
              <a:gdLst/>
              <a:ahLst/>
              <a:cxnLst>
                <a:cxn ang="0">
                  <a:pos x="wd2" y="hd2"/>
                </a:cxn>
                <a:cxn ang="5400000">
                  <a:pos x="wd2" y="hd2"/>
                </a:cxn>
                <a:cxn ang="10800000">
                  <a:pos x="wd2" y="hd2"/>
                </a:cxn>
                <a:cxn ang="16200000">
                  <a:pos x="wd2" y="hd2"/>
                </a:cxn>
              </a:cxnLst>
              <a:rect l="0" t="0" r="r" b="b"/>
              <a:pathLst>
                <a:path w="21287" h="21059" extrusionOk="0">
                  <a:moveTo>
                    <a:pt x="2732" y="20247"/>
                  </a:moveTo>
                  <a:cubicBezTo>
                    <a:pt x="2108" y="21329"/>
                    <a:pt x="1094" y="21329"/>
                    <a:pt x="470" y="20247"/>
                  </a:cubicBezTo>
                  <a:cubicBezTo>
                    <a:pt x="-157" y="19164"/>
                    <a:pt x="-157" y="17409"/>
                    <a:pt x="470" y="16317"/>
                  </a:cubicBezTo>
                  <a:lnTo>
                    <a:pt x="9510" y="811"/>
                  </a:lnTo>
                  <a:cubicBezTo>
                    <a:pt x="10135" y="-271"/>
                    <a:pt x="11149" y="-271"/>
                    <a:pt x="11776" y="811"/>
                  </a:cubicBezTo>
                  <a:lnTo>
                    <a:pt x="20816" y="16317"/>
                  </a:lnTo>
                  <a:cubicBezTo>
                    <a:pt x="21443" y="17409"/>
                    <a:pt x="21443" y="19154"/>
                    <a:pt x="20816" y="20247"/>
                  </a:cubicBezTo>
                  <a:cubicBezTo>
                    <a:pt x="20189" y="21329"/>
                    <a:pt x="19178" y="21329"/>
                    <a:pt x="18551" y="20247"/>
                  </a:cubicBezTo>
                  <a:lnTo>
                    <a:pt x="10642" y="7530"/>
                  </a:lnTo>
                  <a:cubicBezTo>
                    <a:pt x="10642" y="7530"/>
                    <a:pt x="2732" y="20247"/>
                    <a:pt x="2732" y="20247"/>
                  </a:cubicBezTo>
                  <a:close/>
                </a:path>
              </a:pathLst>
            </a:custGeom>
            <a:solidFill>
              <a:schemeClr val="bg1"/>
            </a:solid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p>
          </p:txBody>
        </p:sp>
      </p:grpSp>
      <p:sp>
        <p:nvSpPr>
          <p:cNvPr id="26" name="Shape 916"/>
          <p:cNvSpPr/>
          <p:nvPr/>
        </p:nvSpPr>
        <p:spPr>
          <a:xfrm rot="5400000">
            <a:off x="3522186" y="3669377"/>
            <a:ext cx="266273" cy="26627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D0D0D"/>
          </a:solidFill>
          <a:ln w="12700" cap="flat">
            <a:solidFill>
              <a:schemeClr val="bg1"/>
            </a:solidFill>
            <a:miter lim="400000"/>
          </a:ln>
          <a:effectLst/>
        </p:spPr>
        <p:txBody>
          <a:bodyPr wrap="square" lIns="50800" tIns="50800" rIns="50800" bIns="50800" numCol="1" anchor="ctr">
            <a:noAutofit/>
          </a:bodyPr>
          <a:lstStyle/>
          <a:p>
            <a:pPr lvl="0" algn="l">
              <a:defRPr sz="3100" b="1">
                <a:latin typeface="Kontrapunkt Bob Bold"/>
                <a:ea typeface="Kontrapunkt Bob Bold"/>
                <a:cs typeface="Kontrapunkt Bob Bold"/>
                <a:sym typeface="Kontrapunkt Bob Bold"/>
              </a:defRPr>
            </a:pPr>
            <a:endParaRPr/>
          </a:p>
        </p:txBody>
      </p:sp>
      <p:grpSp>
        <p:nvGrpSpPr>
          <p:cNvPr id="27" name="Group 919"/>
          <p:cNvGrpSpPr/>
          <p:nvPr/>
        </p:nvGrpSpPr>
        <p:grpSpPr>
          <a:xfrm>
            <a:off x="3583750" y="3722704"/>
            <a:ext cx="143146" cy="145334"/>
            <a:chOff x="-674620" y="1137916"/>
            <a:chExt cx="286039" cy="290411"/>
          </a:xfrm>
        </p:grpSpPr>
        <p:sp>
          <p:nvSpPr>
            <p:cNvPr id="28" name="Shape 917"/>
            <p:cNvSpPr/>
            <p:nvPr/>
          </p:nvSpPr>
          <p:spPr>
            <a:xfrm>
              <a:off x="-674619" y="1137916"/>
              <a:ext cx="286038" cy="161693"/>
            </a:xfrm>
            <a:custGeom>
              <a:avLst/>
              <a:gdLst/>
              <a:ahLst/>
              <a:cxnLst>
                <a:cxn ang="0">
                  <a:pos x="wd2" y="hd2"/>
                </a:cxn>
                <a:cxn ang="5400000">
                  <a:pos x="wd2" y="hd2"/>
                </a:cxn>
                <a:cxn ang="10800000">
                  <a:pos x="wd2" y="hd2"/>
                </a:cxn>
                <a:cxn ang="16200000">
                  <a:pos x="wd2" y="hd2"/>
                </a:cxn>
              </a:cxnLst>
              <a:rect l="0" t="0" r="r" b="b"/>
              <a:pathLst>
                <a:path w="21287" h="21059" extrusionOk="0">
                  <a:moveTo>
                    <a:pt x="2732" y="20247"/>
                  </a:moveTo>
                  <a:cubicBezTo>
                    <a:pt x="2108" y="21329"/>
                    <a:pt x="1094" y="21329"/>
                    <a:pt x="470" y="20247"/>
                  </a:cubicBezTo>
                  <a:cubicBezTo>
                    <a:pt x="-157" y="19164"/>
                    <a:pt x="-157" y="17409"/>
                    <a:pt x="470" y="16317"/>
                  </a:cubicBezTo>
                  <a:lnTo>
                    <a:pt x="9510" y="811"/>
                  </a:lnTo>
                  <a:cubicBezTo>
                    <a:pt x="10135" y="-271"/>
                    <a:pt x="11149" y="-271"/>
                    <a:pt x="11776" y="811"/>
                  </a:cubicBezTo>
                  <a:lnTo>
                    <a:pt x="20816" y="16317"/>
                  </a:lnTo>
                  <a:cubicBezTo>
                    <a:pt x="21443" y="17409"/>
                    <a:pt x="21443" y="19154"/>
                    <a:pt x="20816" y="20247"/>
                  </a:cubicBezTo>
                  <a:cubicBezTo>
                    <a:pt x="20189" y="21329"/>
                    <a:pt x="19178" y="21329"/>
                    <a:pt x="18551" y="20247"/>
                  </a:cubicBezTo>
                  <a:lnTo>
                    <a:pt x="10642" y="7530"/>
                  </a:lnTo>
                  <a:cubicBezTo>
                    <a:pt x="10642" y="7530"/>
                    <a:pt x="2732" y="20247"/>
                    <a:pt x="2732" y="20247"/>
                  </a:cubicBezTo>
                  <a:close/>
                </a:path>
              </a:pathLst>
            </a:custGeom>
            <a:solidFill>
              <a:schemeClr val="bg1"/>
            </a:solid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p>
          </p:txBody>
        </p:sp>
        <p:sp>
          <p:nvSpPr>
            <p:cNvPr id="29" name="Shape 918"/>
            <p:cNvSpPr/>
            <p:nvPr/>
          </p:nvSpPr>
          <p:spPr>
            <a:xfrm>
              <a:off x="-674620" y="1266634"/>
              <a:ext cx="286038" cy="161693"/>
            </a:xfrm>
            <a:custGeom>
              <a:avLst/>
              <a:gdLst/>
              <a:ahLst/>
              <a:cxnLst>
                <a:cxn ang="0">
                  <a:pos x="wd2" y="hd2"/>
                </a:cxn>
                <a:cxn ang="5400000">
                  <a:pos x="wd2" y="hd2"/>
                </a:cxn>
                <a:cxn ang="10800000">
                  <a:pos x="wd2" y="hd2"/>
                </a:cxn>
                <a:cxn ang="16200000">
                  <a:pos x="wd2" y="hd2"/>
                </a:cxn>
              </a:cxnLst>
              <a:rect l="0" t="0" r="r" b="b"/>
              <a:pathLst>
                <a:path w="21287" h="21059" extrusionOk="0">
                  <a:moveTo>
                    <a:pt x="2732" y="20247"/>
                  </a:moveTo>
                  <a:cubicBezTo>
                    <a:pt x="2108" y="21329"/>
                    <a:pt x="1094" y="21329"/>
                    <a:pt x="470" y="20247"/>
                  </a:cubicBezTo>
                  <a:cubicBezTo>
                    <a:pt x="-157" y="19164"/>
                    <a:pt x="-157" y="17409"/>
                    <a:pt x="470" y="16317"/>
                  </a:cubicBezTo>
                  <a:lnTo>
                    <a:pt x="9510" y="811"/>
                  </a:lnTo>
                  <a:cubicBezTo>
                    <a:pt x="10135" y="-271"/>
                    <a:pt x="11149" y="-271"/>
                    <a:pt x="11776" y="811"/>
                  </a:cubicBezTo>
                  <a:lnTo>
                    <a:pt x="20816" y="16317"/>
                  </a:lnTo>
                  <a:cubicBezTo>
                    <a:pt x="21443" y="17409"/>
                    <a:pt x="21443" y="19154"/>
                    <a:pt x="20816" y="20247"/>
                  </a:cubicBezTo>
                  <a:cubicBezTo>
                    <a:pt x="20189" y="21329"/>
                    <a:pt x="19178" y="21329"/>
                    <a:pt x="18551" y="20247"/>
                  </a:cubicBezTo>
                  <a:lnTo>
                    <a:pt x="10642" y="7530"/>
                  </a:lnTo>
                  <a:cubicBezTo>
                    <a:pt x="10642" y="7530"/>
                    <a:pt x="2732" y="20247"/>
                    <a:pt x="2732" y="20247"/>
                  </a:cubicBezTo>
                  <a:close/>
                </a:path>
              </a:pathLst>
            </a:custGeom>
            <a:solidFill>
              <a:schemeClr val="bg1"/>
            </a:solid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p>
          </p:txBody>
        </p:sp>
      </p:grpSp>
      <p:sp>
        <p:nvSpPr>
          <p:cNvPr id="30" name="Shape 916"/>
          <p:cNvSpPr/>
          <p:nvPr/>
        </p:nvSpPr>
        <p:spPr>
          <a:xfrm rot="16200000" flipV="1">
            <a:off x="5968217" y="3669377"/>
            <a:ext cx="266273" cy="26627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1C8EE4"/>
          </a:solidFill>
          <a:ln w="12700" cap="flat">
            <a:solidFill>
              <a:schemeClr val="bg1"/>
            </a:solidFill>
            <a:miter lim="400000"/>
          </a:ln>
          <a:effectLst/>
        </p:spPr>
        <p:txBody>
          <a:bodyPr wrap="square" lIns="50800" tIns="50800" rIns="50800" bIns="50800" numCol="1" anchor="ctr">
            <a:noAutofit/>
          </a:bodyPr>
          <a:lstStyle/>
          <a:p>
            <a:pPr lvl="0" algn="l">
              <a:defRPr sz="3100" b="1">
                <a:latin typeface="Kontrapunkt Bob Bold"/>
                <a:ea typeface="Kontrapunkt Bob Bold"/>
                <a:cs typeface="Kontrapunkt Bob Bold"/>
                <a:sym typeface="Kontrapunkt Bob Bold"/>
              </a:defRPr>
            </a:pPr>
            <a:endParaRPr/>
          </a:p>
        </p:txBody>
      </p:sp>
      <p:grpSp>
        <p:nvGrpSpPr>
          <p:cNvPr id="31" name="Group 919"/>
          <p:cNvGrpSpPr/>
          <p:nvPr/>
        </p:nvGrpSpPr>
        <p:grpSpPr>
          <a:xfrm flipV="1">
            <a:off x="6029781" y="3736989"/>
            <a:ext cx="143146" cy="145334"/>
            <a:chOff x="-674620" y="1137916"/>
            <a:chExt cx="286039" cy="290411"/>
          </a:xfrm>
        </p:grpSpPr>
        <p:sp>
          <p:nvSpPr>
            <p:cNvPr id="32" name="Shape 917"/>
            <p:cNvSpPr/>
            <p:nvPr/>
          </p:nvSpPr>
          <p:spPr>
            <a:xfrm>
              <a:off x="-674619" y="1137916"/>
              <a:ext cx="286038" cy="161693"/>
            </a:xfrm>
            <a:custGeom>
              <a:avLst/>
              <a:gdLst/>
              <a:ahLst/>
              <a:cxnLst>
                <a:cxn ang="0">
                  <a:pos x="wd2" y="hd2"/>
                </a:cxn>
                <a:cxn ang="5400000">
                  <a:pos x="wd2" y="hd2"/>
                </a:cxn>
                <a:cxn ang="10800000">
                  <a:pos x="wd2" y="hd2"/>
                </a:cxn>
                <a:cxn ang="16200000">
                  <a:pos x="wd2" y="hd2"/>
                </a:cxn>
              </a:cxnLst>
              <a:rect l="0" t="0" r="r" b="b"/>
              <a:pathLst>
                <a:path w="21287" h="21059" extrusionOk="0">
                  <a:moveTo>
                    <a:pt x="2732" y="20247"/>
                  </a:moveTo>
                  <a:cubicBezTo>
                    <a:pt x="2108" y="21329"/>
                    <a:pt x="1094" y="21329"/>
                    <a:pt x="470" y="20247"/>
                  </a:cubicBezTo>
                  <a:cubicBezTo>
                    <a:pt x="-157" y="19164"/>
                    <a:pt x="-157" y="17409"/>
                    <a:pt x="470" y="16317"/>
                  </a:cubicBezTo>
                  <a:lnTo>
                    <a:pt x="9510" y="811"/>
                  </a:lnTo>
                  <a:cubicBezTo>
                    <a:pt x="10135" y="-271"/>
                    <a:pt x="11149" y="-271"/>
                    <a:pt x="11776" y="811"/>
                  </a:cubicBezTo>
                  <a:lnTo>
                    <a:pt x="20816" y="16317"/>
                  </a:lnTo>
                  <a:cubicBezTo>
                    <a:pt x="21443" y="17409"/>
                    <a:pt x="21443" y="19154"/>
                    <a:pt x="20816" y="20247"/>
                  </a:cubicBezTo>
                  <a:cubicBezTo>
                    <a:pt x="20189" y="21329"/>
                    <a:pt x="19178" y="21329"/>
                    <a:pt x="18551" y="20247"/>
                  </a:cubicBezTo>
                  <a:lnTo>
                    <a:pt x="10642" y="7530"/>
                  </a:lnTo>
                  <a:cubicBezTo>
                    <a:pt x="10642" y="7530"/>
                    <a:pt x="2732" y="20247"/>
                    <a:pt x="2732" y="20247"/>
                  </a:cubicBezTo>
                  <a:close/>
                </a:path>
              </a:pathLst>
            </a:custGeom>
            <a:solidFill>
              <a:schemeClr val="bg1"/>
            </a:solid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p>
          </p:txBody>
        </p:sp>
        <p:sp>
          <p:nvSpPr>
            <p:cNvPr id="33" name="Shape 918"/>
            <p:cNvSpPr/>
            <p:nvPr/>
          </p:nvSpPr>
          <p:spPr>
            <a:xfrm>
              <a:off x="-674620" y="1266634"/>
              <a:ext cx="286038" cy="161693"/>
            </a:xfrm>
            <a:custGeom>
              <a:avLst/>
              <a:gdLst/>
              <a:ahLst/>
              <a:cxnLst>
                <a:cxn ang="0">
                  <a:pos x="wd2" y="hd2"/>
                </a:cxn>
                <a:cxn ang="5400000">
                  <a:pos x="wd2" y="hd2"/>
                </a:cxn>
                <a:cxn ang="10800000">
                  <a:pos x="wd2" y="hd2"/>
                </a:cxn>
                <a:cxn ang="16200000">
                  <a:pos x="wd2" y="hd2"/>
                </a:cxn>
              </a:cxnLst>
              <a:rect l="0" t="0" r="r" b="b"/>
              <a:pathLst>
                <a:path w="21287" h="21059" extrusionOk="0">
                  <a:moveTo>
                    <a:pt x="2732" y="20247"/>
                  </a:moveTo>
                  <a:cubicBezTo>
                    <a:pt x="2108" y="21329"/>
                    <a:pt x="1094" y="21329"/>
                    <a:pt x="470" y="20247"/>
                  </a:cubicBezTo>
                  <a:cubicBezTo>
                    <a:pt x="-157" y="19164"/>
                    <a:pt x="-157" y="17409"/>
                    <a:pt x="470" y="16317"/>
                  </a:cubicBezTo>
                  <a:lnTo>
                    <a:pt x="9510" y="811"/>
                  </a:lnTo>
                  <a:cubicBezTo>
                    <a:pt x="10135" y="-271"/>
                    <a:pt x="11149" y="-271"/>
                    <a:pt x="11776" y="811"/>
                  </a:cubicBezTo>
                  <a:lnTo>
                    <a:pt x="20816" y="16317"/>
                  </a:lnTo>
                  <a:cubicBezTo>
                    <a:pt x="21443" y="17409"/>
                    <a:pt x="21443" y="19154"/>
                    <a:pt x="20816" y="20247"/>
                  </a:cubicBezTo>
                  <a:cubicBezTo>
                    <a:pt x="20189" y="21329"/>
                    <a:pt x="19178" y="21329"/>
                    <a:pt x="18551" y="20247"/>
                  </a:cubicBezTo>
                  <a:lnTo>
                    <a:pt x="10642" y="7530"/>
                  </a:lnTo>
                  <a:cubicBezTo>
                    <a:pt x="10642" y="7530"/>
                    <a:pt x="2732" y="20247"/>
                    <a:pt x="2732" y="20247"/>
                  </a:cubicBezTo>
                  <a:close/>
                </a:path>
              </a:pathLst>
            </a:custGeom>
            <a:solidFill>
              <a:schemeClr val="bg1"/>
            </a:solid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p>
          </p:txBody>
        </p:sp>
      </p:grpSp>
      <p:sp>
        <p:nvSpPr>
          <p:cNvPr id="34" name="Shape 916"/>
          <p:cNvSpPr/>
          <p:nvPr/>
        </p:nvSpPr>
        <p:spPr>
          <a:xfrm rot="16200000" flipV="1">
            <a:off x="10838321" y="3669377"/>
            <a:ext cx="266273" cy="26627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1C8EE4"/>
          </a:solidFill>
          <a:ln w="12700" cap="flat">
            <a:solidFill>
              <a:schemeClr val="bg1"/>
            </a:solidFill>
            <a:miter lim="400000"/>
          </a:ln>
          <a:effectLst/>
        </p:spPr>
        <p:txBody>
          <a:bodyPr wrap="square" lIns="50800" tIns="50800" rIns="50800" bIns="50800" numCol="1" anchor="ctr">
            <a:noAutofit/>
          </a:bodyPr>
          <a:lstStyle/>
          <a:p>
            <a:pPr lvl="0" algn="l">
              <a:defRPr sz="3100" b="1">
                <a:latin typeface="Kontrapunkt Bob Bold"/>
                <a:ea typeface="Kontrapunkt Bob Bold"/>
                <a:cs typeface="Kontrapunkt Bob Bold"/>
                <a:sym typeface="Kontrapunkt Bob Bold"/>
              </a:defRPr>
            </a:pPr>
            <a:endParaRPr/>
          </a:p>
        </p:txBody>
      </p:sp>
      <p:grpSp>
        <p:nvGrpSpPr>
          <p:cNvPr id="35" name="Group 919"/>
          <p:cNvGrpSpPr/>
          <p:nvPr/>
        </p:nvGrpSpPr>
        <p:grpSpPr>
          <a:xfrm flipV="1">
            <a:off x="10899885" y="3736989"/>
            <a:ext cx="143146" cy="145334"/>
            <a:chOff x="-674620" y="1137916"/>
            <a:chExt cx="286039" cy="290411"/>
          </a:xfrm>
        </p:grpSpPr>
        <p:sp>
          <p:nvSpPr>
            <p:cNvPr id="36" name="Shape 917"/>
            <p:cNvSpPr/>
            <p:nvPr/>
          </p:nvSpPr>
          <p:spPr>
            <a:xfrm>
              <a:off x="-674619" y="1137916"/>
              <a:ext cx="286038" cy="161693"/>
            </a:xfrm>
            <a:custGeom>
              <a:avLst/>
              <a:gdLst/>
              <a:ahLst/>
              <a:cxnLst>
                <a:cxn ang="0">
                  <a:pos x="wd2" y="hd2"/>
                </a:cxn>
                <a:cxn ang="5400000">
                  <a:pos x="wd2" y="hd2"/>
                </a:cxn>
                <a:cxn ang="10800000">
                  <a:pos x="wd2" y="hd2"/>
                </a:cxn>
                <a:cxn ang="16200000">
                  <a:pos x="wd2" y="hd2"/>
                </a:cxn>
              </a:cxnLst>
              <a:rect l="0" t="0" r="r" b="b"/>
              <a:pathLst>
                <a:path w="21287" h="21059" extrusionOk="0">
                  <a:moveTo>
                    <a:pt x="2732" y="20247"/>
                  </a:moveTo>
                  <a:cubicBezTo>
                    <a:pt x="2108" y="21329"/>
                    <a:pt x="1094" y="21329"/>
                    <a:pt x="470" y="20247"/>
                  </a:cubicBezTo>
                  <a:cubicBezTo>
                    <a:pt x="-157" y="19164"/>
                    <a:pt x="-157" y="17409"/>
                    <a:pt x="470" y="16317"/>
                  </a:cubicBezTo>
                  <a:lnTo>
                    <a:pt x="9510" y="811"/>
                  </a:lnTo>
                  <a:cubicBezTo>
                    <a:pt x="10135" y="-271"/>
                    <a:pt x="11149" y="-271"/>
                    <a:pt x="11776" y="811"/>
                  </a:cubicBezTo>
                  <a:lnTo>
                    <a:pt x="20816" y="16317"/>
                  </a:lnTo>
                  <a:cubicBezTo>
                    <a:pt x="21443" y="17409"/>
                    <a:pt x="21443" y="19154"/>
                    <a:pt x="20816" y="20247"/>
                  </a:cubicBezTo>
                  <a:cubicBezTo>
                    <a:pt x="20189" y="21329"/>
                    <a:pt x="19178" y="21329"/>
                    <a:pt x="18551" y="20247"/>
                  </a:cubicBezTo>
                  <a:lnTo>
                    <a:pt x="10642" y="7530"/>
                  </a:lnTo>
                  <a:cubicBezTo>
                    <a:pt x="10642" y="7530"/>
                    <a:pt x="2732" y="20247"/>
                    <a:pt x="2732" y="20247"/>
                  </a:cubicBezTo>
                  <a:close/>
                </a:path>
              </a:pathLst>
            </a:custGeom>
            <a:solidFill>
              <a:schemeClr val="bg1"/>
            </a:solid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p>
          </p:txBody>
        </p:sp>
        <p:sp>
          <p:nvSpPr>
            <p:cNvPr id="37" name="Shape 918"/>
            <p:cNvSpPr/>
            <p:nvPr/>
          </p:nvSpPr>
          <p:spPr>
            <a:xfrm>
              <a:off x="-674620" y="1266634"/>
              <a:ext cx="286038" cy="161693"/>
            </a:xfrm>
            <a:custGeom>
              <a:avLst/>
              <a:gdLst/>
              <a:ahLst/>
              <a:cxnLst>
                <a:cxn ang="0">
                  <a:pos x="wd2" y="hd2"/>
                </a:cxn>
                <a:cxn ang="5400000">
                  <a:pos x="wd2" y="hd2"/>
                </a:cxn>
                <a:cxn ang="10800000">
                  <a:pos x="wd2" y="hd2"/>
                </a:cxn>
                <a:cxn ang="16200000">
                  <a:pos x="wd2" y="hd2"/>
                </a:cxn>
              </a:cxnLst>
              <a:rect l="0" t="0" r="r" b="b"/>
              <a:pathLst>
                <a:path w="21287" h="21059" extrusionOk="0">
                  <a:moveTo>
                    <a:pt x="2732" y="20247"/>
                  </a:moveTo>
                  <a:cubicBezTo>
                    <a:pt x="2108" y="21329"/>
                    <a:pt x="1094" y="21329"/>
                    <a:pt x="470" y="20247"/>
                  </a:cubicBezTo>
                  <a:cubicBezTo>
                    <a:pt x="-157" y="19164"/>
                    <a:pt x="-157" y="17409"/>
                    <a:pt x="470" y="16317"/>
                  </a:cubicBezTo>
                  <a:lnTo>
                    <a:pt x="9510" y="811"/>
                  </a:lnTo>
                  <a:cubicBezTo>
                    <a:pt x="10135" y="-271"/>
                    <a:pt x="11149" y="-271"/>
                    <a:pt x="11776" y="811"/>
                  </a:cubicBezTo>
                  <a:lnTo>
                    <a:pt x="20816" y="16317"/>
                  </a:lnTo>
                  <a:cubicBezTo>
                    <a:pt x="21443" y="17409"/>
                    <a:pt x="21443" y="19154"/>
                    <a:pt x="20816" y="20247"/>
                  </a:cubicBezTo>
                  <a:cubicBezTo>
                    <a:pt x="20189" y="21329"/>
                    <a:pt x="19178" y="21329"/>
                    <a:pt x="18551" y="20247"/>
                  </a:cubicBezTo>
                  <a:lnTo>
                    <a:pt x="10642" y="7530"/>
                  </a:lnTo>
                  <a:cubicBezTo>
                    <a:pt x="10642" y="7530"/>
                    <a:pt x="2732" y="20247"/>
                    <a:pt x="2732" y="20247"/>
                  </a:cubicBezTo>
                  <a:close/>
                </a:path>
              </a:pathLst>
            </a:custGeom>
            <a:solidFill>
              <a:schemeClr val="bg1"/>
            </a:solid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p>
          </p:txBody>
        </p:sp>
      </p:grpSp>
      <p:sp>
        <p:nvSpPr>
          <p:cNvPr id="38" name="Shape 916"/>
          <p:cNvSpPr/>
          <p:nvPr/>
        </p:nvSpPr>
        <p:spPr>
          <a:xfrm rot="10800000">
            <a:off x="8421760" y="3669377"/>
            <a:ext cx="266273" cy="26627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D0D0D"/>
          </a:solidFill>
          <a:ln w="12700" cap="flat">
            <a:solidFill>
              <a:schemeClr val="bg1"/>
            </a:solidFill>
            <a:miter lim="400000"/>
          </a:ln>
          <a:effectLst/>
        </p:spPr>
        <p:txBody>
          <a:bodyPr wrap="square" lIns="50800" tIns="50800" rIns="50800" bIns="50800" numCol="1" anchor="ctr">
            <a:noAutofit/>
          </a:bodyPr>
          <a:lstStyle/>
          <a:p>
            <a:pPr lvl="0" algn="l">
              <a:defRPr sz="3100" b="1">
                <a:latin typeface="Kontrapunkt Bob Bold"/>
                <a:ea typeface="Kontrapunkt Bob Bold"/>
                <a:cs typeface="Kontrapunkt Bob Bold"/>
                <a:sym typeface="Kontrapunkt Bob Bold"/>
              </a:defRPr>
            </a:pPr>
            <a:endParaRPr/>
          </a:p>
        </p:txBody>
      </p:sp>
      <p:grpSp>
        <p:nvGrpSpPr>
          <p:cNvPr id="39" name="Group 919"/>
          <p:cNvGrpSpPr/>
          <p:nvPr/>
        </p:nvGrpSpPr>
        <p:grpSpPr>
          <a:xfrm>
            <a:off x="8483324" y="3722704"/>
            <a:ext cx="143146" cy="145334"/>
            <a:chOff x="-674620" y="1137916"/>
            <a:chExt cx="286039" cy="290411"/>
          </a:xfrm>
        </p:grpSpPr>
        <p:sp>
          <p:nvSpPr>
            <p:cNvPr id="40" name="Shape 917"/>
            <p:cNvSpPr/>
            <p:nvPr/>
          </p:nvSpPr>
          <p:spPr>
            <a:xfrm>
              <a:off x="-674619" y="1137916"/>
              <a:ext cx="286038" cy="161693"/>
            </a:xfrm>
            <a:custGeom>
              <a:avLst/>
              <a:gdLst/>
              <a:ahLst/>
              <a:cxnLst>
                <a:cxn ang="0">
                  <a:pos x="wd2" y="hd2"/>
                </a:cxn>
                <a:cxn ang="5400000">
                  <a:pos x="wd2" y="hd2"/>
                </a:cxn>
                <a:cxn ang="10800000">
                  <a:pos x="wd2" y="hd2"/>
                </a:cxn>
                <a:cxn ang="16200000">
                  <a:pos x="wd2" y="hd2"/>
                </a:cxn>
              </a:cxnLst>
              <a:rect l="0" t="0" r="r" b="b"/>
              <a:pathLst>
                <a:path w="21287" h="21059" extrusionOk="0">
                  <a:moveTo>
                    <a:pt x="2732" y="20247"/>
                  </a:moveTo>
                  <a:cubicBezTo>
                    <a:pt x="2108" y="21329"/>
                    <a:pt x="1094" y="21329"/>
                    <a:pt x="470" y="20247"/>
                  </a:cubicBezTo>
                  <a:cubicBezTo>
                    <a:pt x="-157" y="19164"/>
                    <a:pt x="-157" y="17409"/>
                    <a:pt x="470" y="16317"/>
                  </a:cubicBezTo>
                  <a:lnTo>
                    <a:pt x="9510" y="811"/>
                  </a:lnTo>
                  <a:cubicBezTo>
                    <a:pt x="10135" y="-271"/>
                    <a:pt x="11149" y="-271"/>
                    <a:pt x="11776" y="811"/>
                  </a:cubicBezTo>
                  <a:lnTo>
                    <a:pt x="20816" y="16317"/>
                  </a:lnTo>
                  <a:cubicBezTo>
                    <a:pt x="21443" y="17409"/>
                    <a:pt x="21443" y="19154"/>
                    <a:pt x="20816" y="20247"/>
                  </a:cubicBezTo>
                  <a:cubicBezTo>
                    <a:pt x="20189" y="21329"/>
                    <a:pt x="19178" y="21329"/>
                    <a:pt x="18551" y="20247"/>
                  </a:cubicBezTo>
                  <a:lnTo>
                    <a:pt x="10642" y="7530"/>
                  </a:lnTo>
                  <a:cubicBezTo>
                    <a:pt x="10642" y="7530"/>
                    <a:pt x="2732" y="20247"/>
                    <a:pt x="2732" y="20247"/>
                  </a:cubicBezTo>
                  <a:close/>
                </a:path>
              </a:pathLst>
            </a:custGeom>
            <a:solidFill>
              <a:schemeClr val="bg1"/>
            </a:solid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p>
          </p:txBody>
        </p:sp>
        <p:sp>
          <p:nvSpPr>
            <p:cNvPr id="41" name="Shape 918"/>
            <p:cNvSpPr/>
            <p:nvPr/>
          </p:nvSpPr>
          <p:spPr>
            <a:xfrm>
              <a:off x="-674620" y="1266634"/>
              <a:ext cx="286038" cy="161693"/>
            </a:xfrm>
            <a:custGeom>
              <a:avLst/>
              <a:gdLst/>
              <a:ahLst/>
              <a:cxnLst>
                <a:cxn ang="0">
                  <a:pos x="wd2" y="hd2"/>
                </a:cxn>
                <a:cxn ang="5400000">
                  <a:pos x="wd2" y="hd2"/>
                </a:cxn>
                <a:cxn ang="10800000">
                  <a:pos x="wd2" y="hd2"/>
                </a:cxn>
                <a:cxn ang="16200000">
                  <a:pos x="wd2" y="hd2"/>
                </a:cxn>
              </a:cxnLst>
              <a:rect l="0" t="0" r="r" b="b"/>
              <a:pathLst>
                <a:path w="21287" h="21059" extrusionOk="0">
                  <a:moveTo>
                    <a:pt x="2732" y="20247"/>
                  </a:moveTo>
                  <a:cubicBezTo>
                    <a:pt x="2108" y="21329"/>
                    <a:pt x="1094" y="21329"/>
                    <a:pt x="470" y="20247"/>
                  </a:cubicBezTo>
                  <a:cubicBezTo>
                    <a:pt x="-157" y="19164"/>
                    <a:pt x="-157" y="17409"/>
                    <a:pt x="470" y="16317"/>
                  </a:cubicBezTo>
                  <a:lnTo>
                    <a:pt x="9510" y="811"/>
                  </a:lnTo>
                  <a:cubicBezTo>
                    <a:pt x="10135" y="-271"/>
                    <a:pt x="11149" y="-271"/>
                    <a:pt x="11776" y="811"/>
                  </a:cubicBezTo>
                  <a:lnTo>
                    <a:pt x="20816" y="16317"/>
                  </a:lnTo>
                  <a:cubicBezTo>
                    <a:pt x="21443" y="17409"/>
                    <a:pt x="21443" y="19154"/>
                    <a:pt x="20816" y="20247"/>
                  </a:cubicBezTo>
                  <a:cubicBezTo>
                    <a:pt x="20189" y="21329"/>
                    <a:pt x="19178" y="21329"/>
                    <a:pt x="18551" y="20247"/>
                  </a:cubicBezTo>
                  <a:lnTo>
                    <a:pt x="10642" y="7530"/>
                  </a:lnTo>
                  <a:cubicBezTo>
                    <a:pt x="10642" y="7530"/>
                    <a:pt x="2732" y="20247"/>
                    <a:pt x="2732" y="20247"/>
                  </a:cubicBezTo>
                  <a:close/>
                </a:path>
              </a:pathLst>
            </a:custGeom>
            <a:solidFill>
              <a:schemeClr val="bg1"/>
            </a:solid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p>
          </p:txBody>
        </p:sp>
      </p:grpSp>
    </p:spTree>
    <p:extLst>
      <p:ext uri="{BB962C8B-B14F-4D97-AF65-F5344CB8AC3E}">
        <p14:creationId xmlns:p14="http://schemas.microsoft.com/office/powerpoint/2010/main" val="400611377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6"/>
          <p:cNvSpPr>
            <a:spLocks noChangeArrowheads="1"/>
          </p:cNvSpPr>
          <p:nvPr/>
        </p:nvSpPr>
        <p:spPr bwMode="black">
          <a:xfrm>
            <a:off x="1004351" y="353493"/>
            <a:ext cx="2466464" cy="461665"/>
          </a:xfrm>
          <a:prstGeom prst="rect">
            <a:avLst/>
          </a:prstGeom>
          <a:noFill/>
          <a:ln>
            <a:noFill/>
          </a:ln>
          <a:effectLst/>
          <a:extLst>
            <a:ext uri="{909E8E84-426E-40DD-AFC4-6F175D3DCCD1}">
              <a14:hiddenFill xmlns:a14="http://schemas.microsoft.com/office/drawing/2010/main">
                <a:solidFill>
                  <a:srgbClr val="1C8EE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eaLnBrk="0" hangingPunct="0"/>
            <a:r>
              <a:rPr lang="zh-CN" altLang="en-US" sz="2400"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核心经营团队</a:t>
            </a:r>
          </a:p>
        </p:txBody>
      </p:sp>
      <p:sp>
        <p:nvSpPr>
          <p:cNvPr id="4" name="圆角矩形 3"/>
          <p:cNvSpPr/>
          <p:nvPr/>
        </p:nvSpPr>
        <p:spPr>
          <a:xfrm>
            <a:off x="306631" y="259802"/>
            <a:ext cx="3109669" cy="649050"/>
          </a:xfrm>
          <a:prstGeom prst="roundRect">
            <a:avLst>
              <a:gd name="adj" fmla="val 50000"/>
            </a:avLst>
          </a:prstGeom>
          <a:noFill/>
          <a:ln>
            <a:solidFill>
              <a:srgbClr val="1C8E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5" name="椭圆 4"/>
          <p:cNvSpPr/>
          <p:nvPr/>
        </p:nvSpPr>
        <p:spPr>
          <a:xfrm>
            <a:off x="361146" y="301202"/>
            <a:ext cx="566249" cy="566249"/>
          </a:xfrm>
          <a:prstGeom prst="ellipse">
            <a:avLst/>
          </a:pr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F0502020204030204"/>
              <a:ea typeface="微软雅黑"/>
              <a:cs typeface="+mn-cs"/>
            </a:endParaRPr>
          </a:p>
        </p:txBody>
      </p:sp>
      <p:sp>
        <p:nvSpPr>
          <p:cNvPr id="134" name="Rectangle 6"/>
          <p:cNvSpPr>
            <a:spLocks noChangeArrowheads="1"/>
          </p:cNvSpPr>
          <p:nvPr/>
        </p:nvSpPr>
        <p:spPr bwMode="black">
          <a:xfrm>
            <a:off x="332031" y="363655"/>
            <a:ext cx="617805" cy="461665"/>
          </a:xfrm>
          <a:prstGeom prst="rect">
            <a:avLst/>
          </a:prstGeom>
          <a:noFill/>
          <a:ln>
            <a:noFill/>
          </a:ln>
          <a:effectLst/>
          <a:extLst>
            <a:ext uri="{909E8E84-426E-40DD-AFC4-6F175D3DCCD1}">
              <a14:hiddenFill xmlns:a14="http://schemas.microsoft.com/office/drawing/2010/main">
                <a:solidFill>
                  <a:srgbClr val="1C8EE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smtClean="0">
                <a:ln>
                  <a:noFill/>
                </a:ln>
                <a:solidFill>
                  <a:srgbClr val="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2.2</a:t>
            </a:r>
            <a:endParaRPr kumimoji="0" lang="en-US" altLang="zh-CN" sz="2400" b="1"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Rectangle 8"/>
          <p:cNvSpPr/>
          <p:nvPr/>
        </p:nvSpPr>
        <p:spPr>
          <a:xfrm>
            <a:off x="7652" y="1271435"/>
            <a:ext cx="2438747" cy="239759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53" name="Rectangle 11"/>
          <p:cNvSpPr/>
          <p:nvPr/>
        </p:nvSpPr>
        <p:spPr>
          <a:xfrm>
            <a:off x="7651" y="3669025"/>
            <a:ext cx="2438747" cy="2397590"/>
          </a:xfrm>
          <a:prstGeom prst="rect">
            <a:avLst/>
          </a:pr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54" name="Rectangle 15"/>
          <p:cNvSpPr/>
          <p:nvPr/>
        </p:nvSpPr>
        <p:spPr>
          <a:xfrm>
            <a:off x="4870531" y="1271435"/>
            <a:ext cx="2438747" cy="239759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55" name="Rectangle 16"/>
          <p:cNvSpPr/>
          <p:nvPr/>
        </p:nvSpPr>
        <p:spPr>
          <a:xfrm>
            <a:off x="4872267" y="3669025"/>
            <a:ext cx="2438747" cy="2397590"/>
          </a:xfrm>
          <a:prstGeom prst="rect">
            <a:avLst/>
          </a:pr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56" name="Rectangle 18"/>
          <p:cNvSpPr/>
          <p:nvPr/>
        </p:nvSpPr>
        <p:spPr>
          <a:xfrm>
            <a:off x="7309278" y="1271435"/>
            <a:ext cx="2438747" cy="2397590"/>
          </a:xfrm>
          <a:prstGeom prst="rect">
            <a:avLst/>
          </a:pr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57" name="Rectangle 19"/>
          <p:cNvSpPr/>
          <p:nvPr/>
        </p:nvSpPr>
        <p:spPr>
          <a:xfrm>
            <a:off x="7309277" y="3669025"/>
            <a:ext cx="2438747" cy="2397590"/>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58" name="Rectangle 21"/>
          <p:cNvSpPr/>
          <p:nvPr/>
        </p:nvSpPr>
        <p:spPr>
          <a:xfrm>
            <a:off x="9748024" y="1271435"/>
            <a:ext cx="2451626" cy="2397590"/>
          </a:xfrm>
          <a:prstGeom prst="rect">
            <a:avLst/>
          </a:prstGeom>
          <a:blipFill>
            <a:blip r:embed="rId5">
              <a:extLst>
                <a:ext uri="{BEBA8EAE-BF5A-486C-A8C5-ECC9F3942E4B}">
                  <a14:imgProps xmlns:a14="http://schemas.microsoft.com/office/drawing/2010/main">
                    <a14:imgLayer r:embed="rId6">
                      <a14:imgEffect>
                        <a14:saturation sat="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59" name="Rectangle 22"/>
          <p:cNvSpPr/>
          <p:nvPr/>
        </p:nvSpPr>
        <p:spPr>
          <a:xfrm>
            <a:off x="9748023" y="3669025"/>
            <a:ext cx="2451626" cy="2397590"/>
          </a:xfrm>
          <a:prstGeom prst="rect">
            <a:avLst/>
          </a:pr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60" name="Rectangle 24"/>
          <p:cNvSpPr/>
          <p:nvPr/>
        </p:nvSpPr>
        <p:spPr>
          <a:xfrm>
            <a:off x="2441802" y="1271435"/>
            <a:ext cx="2438747" cy="2397590"/>
          </a:xfrm>
          <a:prstGeom prst="rect">
            <a:avLst/>
          </a:pr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61" name="Rectangle 25"/>
          <p:cNvSpPr/>
          <p:nvPr/>
        </p:nvSpPr>
        <p:spPr>
          <a:xfrm>
            <a:off x="2441801" y="3669025"/>
            <a:ext cx="2438747" cy="2397590"/>
          </a:xfrm>
          <a:prstGeom prst="rect">
            <a:avLst/>
          </a:prstGeom>
          <a:blipFill>
            <a:blip r:embed="rId7">
              <a:extLst>
                <a:ext uri="{BEBA8EAE-BF5A-486C-A8C5-ECC9F3942E4B}">
                  <a14:imgProps xmlns:a14="http://schemas.microsoft.com/office/drawing/2010/main">
                    <a14:imgLayer r:embed="rId8">
                      <a14:imgEffect>
                        <a14:saturation sat="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62" name="文本框 61"/>
          <p:cNvSpPr txBox="1"/>
          <p:nvPr/>
        </p:nvSpPr>
        <p:spPr>
          <a:xfrm>
            <a:off x="2654851" y="1518614"/>
            <a:ext cx="800219" cy="461665"/>
          </a:xfrm>
          <a:prstGeom prst="rect">
            <a:avLst/>
          </a:prstGeom>
          <a:noFill/>
        </p:spPr>
        <p:txBody>
          <a:bodyPr wrap="none" rtlCol="0">
            <a:spAutoFit/>
          </a:bodyPr>
          <a:lstStyle>
            <a:defPPr>
              <a:defRPr lang="zh-CN"/>
            </a:defPPr>
            <a:lvl1pPr>
              <a:defRPr sz="3200" b="1">
                <a:solidFill>
                  <a:schemeClr val="tx1">
                    <a:lumMod val="75000"/>
                    <a:lumOff val="25000"/>
                  </a:schemeClr>
                </a:solidFill>
              </a:defRPr>
            </a:lvl1pPr>
          </a:lstStyle>
          <a:p>
            <a:r>
              <a:rPr lang="zh-CN" altLang="en-US" sz="2400" dirty="0" smtClean="0">
                <a:solidFill>
                  <a:srgbClr val="FFFFFF"/>
                </a:solidFill>
              </a:rPr>
              <a:t>雷军</a:t>
            </a:r>
            <a:endParaRPr lang="zh-CN" altLang="en-US" sz="2400" dirty="0">
              <a:solidFill>
                <a:srgbClr val="FFFFFF"/>
              </a:solidFill>
            </a:endParaRPr>
          </a:p>
        </p:txBody>
      </p:sp>
      <p:sp>
        <p:nvSpPr>
          <p:cNvPr id="63" name="文本框 62"/>
          <p:cNvSpPr txBox="1"/>
          <p:nvPr/>
        </p:nvSpPr>
        <p:spPr>
          <a:xfrm>
            <a:off x="7546858" y="1615133"/>
            <a:ext cx="800219" cy="461665"/>
          </a:xfrm>
          <a:prstGeom prst="rect">
            <a:avLst/>
          </a:prstGeom>
          <a:noFill/>
        </p:spPr>
        <p:txBody>
          <a:bodyPr wrap="none" rtlCol="0">
            <a:spAutoFit/>
          </a:bodyPr>
          <a:lstStyle>
            <a:defPPr>
              <a:defRPr lang="zh-CN"/>
            </a:defPPr>
            <a:lvl1pPr>
              <a:defRPr sz="3200" b="1">
                <a:solidFill>
                  <a:schemeClr val="tx1">
                    <a:lumMod val="75000"/>
                    <a:lumOff val="25000"/>
                  </a:schemeClr>
                </a:solidFill>
              </a:defRPr>
            </a:lvl1pPr>
          </a:lstStyle>
          <a:p>
            <a:r>
              <a:rPr lang="zh-CN" altLang="en-US" sz="2400" dirty="0" smtClean="0">
                <a:solidFill>
                  <a:srgbClr val="FFFFFF"/>
                </a:solidFill>
              </a:rPr>
              <a:t>彭佳</a:t>
            </a:r>
            <a:endParaRPr lang="zh-CN" altLang="en-US" sz="2400" dirty="0">
              <a:solidFill>
                <a:srgbClr val="FFFFFF"/>
              </a:solidFill>
            </a:endParaRPr>
          </a:p>
        </p:txBody>
      </p:sp>
      <p:sp>
        <p:nvSpPr>
          <p:cNvPr id="64" name="文本框 63"/>
          <p:cNvSpPr txBox="1"/>
          <p:nvPr/>
        </p:nvSpPr>
        <p:spPr>
          <a:xfrm>
            <a:off x="219662" y="4086114"/>
            <a:ext cx="800219" cy="461665"/>
          </a:xfrm>
          <a:prstGeom prst="rect">
            <a:avLst/>
          </a:prstGeom>
          <a:noFill/>
        </p:spPr>
        <p:txBody>
          <a:bodyPr wrap="none" rtlCol="0">
            <a:spAutoFit/>
          </a:bodyPr>
          <a:lstStyle>
            <a:defPPr>
              <a:defRPr lang="zh-CN"/>
            </a:defPPr>
            <a:lvl1pPr>
              <a:defRPr sz="3200" b="1">
                <a:solidFill>
                  <a:schemeClr val="tx1">
                    <a:lumMod val="75000"/>
                    <a:lumOff val="25000"/>
                  </a:schemeClr>
                </a:solidFill>
              </a:defRPr>
            </a:lvl1pPr>
          </a:lstStyle>
          <a:p>
            <a:r>
              <a:rPr lang="zh-CN" altLang="en-US" sz="2400" dirty="0" smtClean="0">
                <a:solidFill>
                  <a:srgbClr val="FFFFFF"/>
                </a:solidFill>
              </a:rPr>
              <a:t>抓抓</a:t>
            </a:r>
            <a:endParaRPr lang="zh-CN" altLang="en-US" sz="2400" dirty="0">
              <a:solidFill>
                <a:srgbClr val="FFFFFF"/>
              </a:solidFill>
            </a:endParaRPr>
          </a:p>
        </p:txBody>
      </p:sp>
      <p:sp>
        <p:nvSpPr>
          <p:cNvPr id="65" name="文本框 64"/>
          <p:cNvSpPr txBox="1"/>
          <p:nvPr/>
        </p:nvSpPr>
        <p:spPr>
          <a:xfrm>
            <a:off x="5083557" y="4086114"/>
            <a:ext cx="800219" cy="461665"/>
          </a:xfrm>
          <a:prstGeom prst="rect">
            <a:avLst/>
          </a:prstGeom>
          <a:noFill/>
        </p:spPr>
        <p:txBody>
          <a:bodyPr wrap="none" rtlCol="0">
            <a:spAutoFit/>
          </a:bodyPr>
          <a:lstStyle>
            <a:defPPr>
              <a:defRPr lang="zh-CN"/>
            </a:defPPr>
            <a:lvl1pPr>
              <a:defRPr sz="3200" b="1">
                <a:solidFill>
                  <a:schemeClr val="tx1">
                    <a:lumMod val="75000"/>
                    <a:lumOff val="25000"/>
                  </a:schemeClr>
                </a:solidFill>
              </a:defRPr>
            </a:lvl1pPr>
          </a:lstStyle>
          <a:p>
            <a:r>
              <a:rPr lang="zh-CN" altLang="en-US" sz="2400" dirty="0" smtClean="0">
                <a:solidFill>
                  <a:srgbClr val="FFFFFF"/>
                </a:solidFill>
              </a:rPr>
              <a:t>老板</a:t>
            </a:r>
            <a:endParaRPr lang="zh-CN" altLang="en-US" sz="2400" dirty="0">
              <a:solidFill>
                <a:srgbClr val="FFFFFF"/>
              </a:solidFill>
            </a:endParaRPr>
          </a:p>
        </p:txBody>
      </p:sp>
      <p:sp>
        <p:nvSpPr>
          <p:cNvPr id="66" name="文本框 65"/>
          <p:cNvSpPr txBox="1"/>
          <p:nvPr/>
        </p:nvSpPr>
        <p:spPr>
          <a:xfrm>
            <a:off x="9980757" y="4086114"/>
            <a:ext cx="800219" cy="461665"/>
          </a:xfrm>
          <a:prstGeom prst="rect">
            <a:avLst/>
          </a:prstGeom>
          <a:noFill/>
        </p:spPr>
        <p:txBody>
          <a:bodyPr wrap="none" rtlCol="0">
            <a:spAutoFit/>
          </a:bodyPr>
          <a:lstStyle>
            <a:defPPr>
              <a:defRPr lang="zh-CN"/>
            </a:defPPr>
            <a:lvl1pPr>
              <a:defRPr sz="3200" b="1">
                <a:solidFill>
                  <a:schemeClr val="tx1">
                    <a:lumMod val="75000"/>
                    <a:lumOff val="25000"/>
                  </a:schemeClr>
                </a:solidFill>
              </a:defRPr>
            </a:lvl1pPr>
          </a:lstStyle>
          <a:p>
            <a:r>
              <a:rPr lang="zh-CN" altLang="en-US" sz="2400" dirty="0" smtClean="0">
                <a:solidFill>
                  <a:srgbClr val="FFFFFF"/>
                </a:solidFill>
              </a:rPr>
              <a:t>其他</a:t>
            </a:r>
            <a:endParaRPr lang="zh-CN" altLang="en-US" sz="2400" dirty="0">
              <a:solidFill>
                <a:srgbClr val="FFFFFF"/>
              </a:solidFill>
            </a:endParaRPr>
          </a:p>
        </p:txBody>
      </p:sp>
      <p:sp>
        <p:nvSpPr>
          <p:cNvPr id="67" name="文本框 66"/>
          <p:cNvSpPr txBox="1"/>
          <p:nvPr/>
        </p:nvSpPr>
        <p:spPr>
          <a:xfrm>
            <a:off x="2654851" y="1934829"/>
            <a:ext cx="1005403" cy="338554"/>
          </a:xfrm>
          <a:prstGeom prst="rect">
            <a:avLst/>
          </a:prstGeom>
          <a:noFill/>
        </p:spPr>
        <p:txBody>
          <a:bodyPr wrap="none" rtlCol="0">
            <a:spAutoFit/>
          </a:bodyPr>
          <a:lstStyle>
            <a:defPPr>
              <a:defRPr lang="zh-CN"/>
            </a:defPPr>
            <a:lvl1pPr>
              <a:defRPr sz="3200" b="1">
                <a:solidFill>
                  <a:schemeClr val="tx1">
                    <a:lumMod val="75000"/>
                    <a:lumOff val="25000"/>
                  </a:schemeClr>
                </a:solidFill>
              </a:defRPr>
            </a:lvl1pPr>
          </a:lstStyle>
          <a:p>
            <a:r>
              <a:rPr lang="zh-CN" altLang="en-US" sz="1600" b="0" dirty="0" smtClean="0">
                <a:solidFill>
                  <a:srgbClr val="FFFFFF"/>
                </a:solidFill>
              </a:rPr>
              <a:t>设计总监</a:t>
            </a:r>
            <a:endParaRPr lang="zh-CN" altLang="en-US" sz="1600" b="0" dirty="0">
              <a:solidFill>
                <a:srgbClr val="FFFFFF"/>
              </a:solidFill>
            </a:endParaRPr>
          </a:p>
        </p:txBody>
      </p:sp>
      <p:sp>
        <p:nvSpPr>
          <p:cNvPr id="68" name="文本框 67"/>
          <p:cNvSpPr txBox="1"/>
          <p:nvPr/>
        </p:nvSpPr>
        <p:spPr>
          <a:xfrm>
            <a:off x="2654478" y="2606321"/>
            <a:ext cx="1978473" cy="830997"/>
          </a:xfrm>
          <a:prstGeom prst="rect">
            <a:avLst/>
          </a:prstGeom>
          <a:noFill/>
        </p:spPr>
        <p:txBody>
          <a:bodyPr wrap="square" rtlCol="0">
            <a:spAutoFit/>
          </a:bodyPr>
          <a:lstStyle>
            <a:defPPr>
              <a:defRPr lang="zh-CN"/>
            </a:defPPr>
            <a:lvl1pPr>
              <a:defRPr sz="3200" b="1">
                <a:solidFill>
                  <a:schemeClr val="tx1">
                    <a:lumMod val="75000"/>
                    <a:lumOff val="25000"/>
                  </a:schemeClr>
                </a:solidFill>
              </a:defRPr>
            </a:lvl1pPr>
          </a:lstStyle>
          <a:p>
            <a:r>
              <a:rPr lang="zh-CN" altLang="en-US" sz="1600" b="0" dirty="0">
                <a:solidFill>
                  <a:srgbClr val="FFFFFF"/>
                </a:solidFill>
              </a:rPr>
              <a:t>负责团队</a:t>
            </a:r>
            <a:r>
              <a:rPr lang="en-US" altLang="zh-CN" sz="1600" b="0" dirty="0">
                <a:solidFill>
                  <a:srgbClr val="FFFFFF"/>
                </a:solidFill>
              </a:rPr>
              <a:t>XXXXXX</a:t>
            </a:r>
            <a:r>
              <a:rPr lang="zh-CN" altLang="en-US" sz="1600" b="0" dirty="0" smtClean="0">
                <a:solidFill>
                  <a:srgbClr val="FFFFFF"/>
                </a:solidFill>
              </a:rPr>
              <a:t>，</a:t>
            </a:r>
            <a:r>
              <a:rPr lang="zh-CN" altLang="en-US" sz="1600" b="0" dirty="0">
                <a:solidFill>
                  <a:srgbClr val="FFFFFF"/>
                </a:solidFill>
              </a:rPr>
              <a:t>负责团队</a:t>
            </a:r>
            <a:r>
              <a:rPr lang="en-US" altLang="zh-CN" sz="1600" b="0" dirty="0">
                <a:solidFill>
                  <a:srgbClr val="FFFFFF"/>
                </a:solidFill>
              </a:rPr>
              <a:t>XXXXXX</a:t>
            </a:r>
            <a:r>
              <a:rPr lang="zh-CN" altLang="en-US" sz="1600" b="0" dirty="0">
                <a:solidFill>
                  <a:srgbClr val="FFFFFF"/>
                </a:solidFill>
              </a:rPr>
              <a:t>，</a:t>
            </a:r>
          </a:p>
          <a:p>
            <a:endParaRPr lang="zh-CN" altLang="en-US" sz="1600" b="0" dirty="0">
              <a:solidFill>
                <a:srgbClr val="FFFFFF"/>
              </a:solidFill>
            </a:endParaRPr>
          </a:p>
        </p:txBody>
      </p:sp>
      <p:sp>
        <p:nvSpPr>
          <p:cNvPr id="69" name="文本框 68"/>
          <p:cNvSpPr txBox="1"/>
          <p:nvPr/>
        </p:nvSpPr>
        <p:spPr>
          <a:xfrm>
            <a:off x="7546734" y="2031348"/>
            <a:ext cx="1005403" cy="338554"/>
          </a:xfrm>
          <a:prstGeom prst="rect">
            <a:avLst/>
          </a:prstGeom>
          <a:noFill/>
        </p:spPr>
        <p:txBody>
          <a:bodyPr wrap="none" rtlCol="0">
            <a:spAutoFit/>
          </a:bodyPr>
          <a:lstStyle>
            <a:defPPr>
              <a:defRPr lang="zh-CN"/>
            </a:defPPr>
            <a:lvl1pPr>
              <a:defRPr sz="3200" b="1">
                <a:solidFill>
                  <a:schemeClr val="tx1">
                    <a:lumMod val="75000"/>
                    <a:lumOff val="25000"/>
                  </a:schemeClr>
                </a:solidFill>
              </a:defRPr>
            </a:lvl1pPr>
          </a:lstStyle>
          <a:p>
            <a:r>
              <a:rPr lang="zh-CN" altLang="en-US" sz="1600" b="0" dirty="0" smtClean="0">
                <a:solidFill>
                  <a:srgbClr val="FFFFFF"/>
                </a:solidFill>
              </a:rPr>
              <a:t>设计总监</a:t>
            </a:r>
            <a:endParaRPr lang="zh-CN" altLang="en-US" sz="1600" b="0" dirty="0">
              <a:solidFill>
                <a:srgbClr val="FFFFFF"/>
              </a:solidFill>
            </a:endParaRPr>
          </a:p>
        </p:txBody>
      </p:sp>
      <p:sp>
        <p:nvSpPr>
          <p:cNvPr id="70" name="文本框 69"/>
          <p:cNvSpPr txBox="1"/>
          <p:nvPr/>
        </p:nvSpPr>
        <p:spPr>
          <a:xfrm>
            <a:off x="7545853" y="2606321"/>
            <a:ext cx="1978473" cy="830997"/>
          </a:xfrm>
          <a:prstGeom prst="rect">
            <a:avLst/>
          </a:prstGeom>
          <a:noFill/>
        </p:spPr>
        <p:txBody>
          <a:bodyPr wrap="square" rtlCol="0">
            <a:spAutoFit/>
          </a:bodyPr>
          <a:lstStyle>
            <a:defPPr>
              <a:defRPr lang="zh-CN"/>
            </a:defPPr>
            <a:lvl1pPr>
              <a:defRPr sz="3200" b="1">
                <a:solidFill>
                  <a:schemeClr val="tx1">
                    <a:lumMod val="75000"/>
                    <a:lumOff val="25000"/>
                  </a:schemeClr>
                </a:solidFill>
              </a:defRPr>
            </a:lvl1pPr>
          </a:lstStyle>
          <a:p>
            <a:r>
              <a:rPr lang="zh-CN" altLang="en-US" sz="1600" b="0" dirty="0">
                <a:solidFill>
                  <a:srgbClr val="FFFFFF"/>
                </a:solidFill>
              </a:rPr>
              <a:t>负责团队</a:t>
            </a:r>
            <a:r>
              <a:rPr lang="en-US" altLang="zh-CN" sz="1600" b="0" dirty="0">
                <a:solidFill>
                  <a:srgbClr val="FFFFFF"/>
                </a:solidFill>
              </a:rPr>
              <a:t>XXXXXX</a:t>
            </a:r>
            <a:r>
              <a:rPr lang="zh-CN" altLang="en-US" sz="1600" b="0" dirty="0" smtClean="0">
                <a:solidFill>
                  <a:srgbClr val="FFFFFF"/>
                </a:solidFill>
              </a:rPr>
              <a:t>，</a:t>
            </a:r>
            <a:r>
              <a:rPr lang="zh-CN" altLang="en-US" sz="1600" b="0" dirty="0">
                <a:solidFill>
                  <a:srgbClr val="FFFFFF"/>
                </a:solidFill>
              </a:rPr>
              <a:t>负责团队</a:t>
            </a:r>
            <a:r>
              <a:rPr lang="en-US" altLang="zh-CN" sz="1600" b="0" dirty="0">
                <a:solidFill>
                  <a:srgbClr val="FFFFFF"/>
                </a:solidFill>
              </a:rPr>
              <a:t>XXXXXX</a:t>
            </a:r>
            <a:r>
              <a:rPr lang="zh-CN" altLang="en-US" sz="1600" b="0" dirty="0">
                <a:solidFill>
                  <a:srgbClr val="FFFFFF"/>
                </a:solidFill>
              </a:rPr>
              <a:t>，</a:t>
            </a:r>
          </a:p>
          <a:p>
            <a:endParaRPr lang="zh-CN" altLang="en-US" sz="1600" b="0" dirty="0">
              <a:solidFill>
                <a:srgbClr val="FFFFFF"/>
              </a:solidFill>
            </a:endParaRPr>
          </a:p>
        </p:txBody>
      </p:sp>
      <p:sp>
        <p:nvSpPr>
          <p:cNvPr id="71" name="文本框 70"/>
          <p:cNvSpPr txBox="1"/>
          <p:nvPr/>
        </p:nvSpPr>
        <p:spPr>
          <a:xfrm>
            <a:off x="207577" y="4544842"/>
            <a:ext cx="1005403" cy="338554"/>
          </a:xfrm>
          <a:prstGeom prst="rect">
            <a:avLst/>
          </a:prstGeom>
          <a:noFill/>
        </p:spPr>
        <p:txBody>
          <a:bodyPr wrap="none" rtlCol="0">
            <a:spAutoFit/>
          </a:bodyPr>
          <a:lstStyle>
            <a:defPPr>
              <a:defRPr lang="zh-CN"/>
            </a:defPPr>
            <a:lvl1pPr>
              <a:defRPr sz="3200" b="1">
                <a:solidFill>
                  <a:schemeClr val="tx1">
                    <a:lumMod val="75000"/>
                    <a:lumOff val="25000"/>
                  </a:schemeClr>
                </a:solidFill>
              </a:defRPr>
            </a:lvl1pPr>
          </a:lstStyle>
          <a:p>
            <a:r>
              <a:rPr lang="zh-CN" altLang="en-US" sz="1600" b="0" dirty="0" smtClean="0">
                <a:solidFill>
                  <a:srgbClr val="FFFFFF"/>
                </a:solidFill>
              </a:rPr>
              <a:t>设计总监</a:t>
            </a:r>
            <a:endParaRPr lang="zh-CN" altLang="en-US" sz="1600" b="0" dirty="0">
              <a:solidFill>
                <a:srgbClr val="FFFFFF"/>
              </a:solidFill>
            </a:endParaRPr>
          </a:p>
        </p:txBody>
      </p:sp>
      <p:sp>
        <p:nvSpPr>
          <p:cNvPr id="72" name="文本框 71"/>
          <p:cNvSpPr txBox="1"/>
          <p:nvPr/>
        </p:nvSpPr>
        <p:spPr>
          <a:xfrm>
            <a:off x="206696" y="5006507"/>
            <a:ext cx="1978473" cy="830997"/>
          </a:xfrm>
          <a:prstGeom prst="rect">
            <a:avLst/>
          </a:prstGeom>
          <a:noFill/>
        </p:spPr>
        <p:txBody>
          <a:bodyPr wrap="square" rtlCol="0">
            <a:spAutoFit/>
          </a:bodyPr>
          <a:lstStyle>
            <a:defPPr>
              <a:defRPr lang="zh-CN"/>
            </a:defPPr>
            <a:lvl1pPr>
              <a:defRPr sz="3200" b="1">
                <a:solidFill>
                  <a:schemeClr val="tx1">
                    <a:lumMod val="75000"/>
                    <a:lumOff val="25000"/>
                  </a:schemeClr>
                </a:solidFill>
              </a:defRPr>
            </a:lvl1pPr>
          </a:lstStyle>
          <a:p>
            <a:r>
              <a:rPr lang="zh-CN" altLang="en-US" sz="1600" b="0" dirty="0">
                <a:solidFill>
                  <a:srgbClr val="FFFFFF"/>
                </a:solidFill>
              </a:rPr>
              <a:t>负责团队</a:t>
            </a:r>
            <a:r>
              <a:rPr lang="en-US" altLang="zh-CN" sz="1600" b="0" dirty="0">
                <a:solidFill>
                  <a:srgbClr val="FFFFFF"/>
                </a:solidFill>
              </a:rPr>
              <a:t>XXXXXX</a:t>
            </a:r>
            <a:r>
              <a:rPr lang="zh-CN" altLang="en-US" sz="1600" b="0" dirty="0" smtClean="0">
                <a:solidFill>
                  <a:srgbClr val="FFFFFF"/>
                </a:solidFill>
              </a:rPr>
              <a:t>，</a:t>
            </a:r>
            <a:r>
              <a:rPr lang="zh-CN" altLang="en-US" sz="1600" b="0" dirty="0">
                <a:solidFill>
                  <a:srgbClr val="FFFFFF"/>
                </a:solidFill>
              </a:rPr>
              <a:t>负责团队</a:t>
            </a:r>
            <a:r>
              <a:rPr lang="en-US" altLang="zh-CN" sz="1600" b="0" dirty="0">
                <a:solidFill>
                  <a:srgbClr val="FFFFFF"/>
                </a:solidFill>
              </a:rPr>
              <a:t>XXXXXX</a:t>
            </a:r>
            <a:r>
              <a:rPr lang="zh-CN" altLang="en-US" sz="1600" b="0" dirty="0">
                <a:solidFill>
                  <a:srgbClr val="FFFFFF"/>
                </a:solidFill>
              </a:rPr>
              <a:t>，</a:t>
            </a:r>
          </a:p>
          <a:p>
            <a:endParaRPr lang="zh-CN" altLang="en-US" sz="1600" b="0" dirty="0">
              <a:solidFill>
                <a:srgbClr val="FFFFFF"/>
              </a:solidFill>
            </a:endParaRPr>
          </a:p>
        </p:txBody>
      </p:sp>
      <p:sp>
        <p:nvSpPr>
          <p:cNvPr id="73" name="文本框 72"/>
          <p:cNvSpPr txBox="1"/>
          <p:nvPr/>
        </p:nvSpPr>
        <p:spPr>
          <a:xfrm>
            <a:off x="5083557" y="5006507"/>
            <a:ext cx="1978473" cy="830997"/>
          </a:xfrm>
          <a:prstGeom prst="rect">
            <a:avLst/>
          </a:prstGeom>
          <a:noFill/>
        </p:spPr>
        <p:txBody>
          <a:bodyPr wrap="square" rtlCol="0">
            <a:spAutoFit/>
          </a:bodyPr>
          <a:lstStyle>
            <a:defPPr>
              <a:defRPr lang="zh-CN"/>
            </a:defPPr>
            <a:lvl1pPr>
              <a:defRPr sz="3200" b="1">
                <a:solidFill>
                  <a:schemeClr val="tx1">
                    <a:lumMod val="75000"/>
                    <a:lumOff val="25000"/>
                  </a:schemeClr>
                </a:solidFill>
              </a:defRPr>
            </a:lvl1pPr>
          </a:lstStyle>
          <a:p>
            <a:r>
              <a:rPr lang="zh-CN" altLang="en-US" sz="1600" b="0" dirty="0">
                <a:solidFill>
                  <a:srgbClr val="FFFFFF"/>
                </a:solidFill>
              </a:rPr>
              <a:t>负责团队</a:t>
            </a:r>
            <a:r>
              <a:rPr lang="en-US" altLang="zh-CN" sz="1600" b="0" dirty="0">
                <a:solidFill>
                  <a:srgbClr val="FFFFFF"/>
                </a:solidFill>
              </a:rPr>
              <a:t>XXXXXX</a:t>
            </a:r>
            <a:r>
              <a:rPr lang="zh-CN" altLang="en-US" sz="1600" b="0" dirty="0" smtClean="0">
                <a:solidFill>
                  <a:srgbClr val="FFFFFF"/>
                </a:solidFill>
              </a:rPr>
              <a:t>，</a:t>
            </a:r>
            <a:r>
              <a:rPr lang="zh-CN" altLang="en-US" sz="1600" b="0" dirty="0">
                <a:solidFill>
                  <a:srgbClr val="FFFFFF"/>
                </a:solidFill>
              </a:rPr>
              <a:t>负责团队</a:t>
            </a:r>
            <a:r>
              <a:rPr lang="en-US" altLang="zh-CN" sz="1600" b="0" dirty="0">
                <a:solidFill>
                  <a:srgbClr val="FFFFFF"/>
                </a:solidFill>
              </a:rPr>
              <a:t>XXXXXX</a:t>
            </a:r>
            <a:r>
              <a:rPr lang="zh-CN" altLang="en-US" sz="1600" b="0" dirty="0">
                <a:solidFill>
                  <a:srgbClr val="FFFFFF"/>
                </a:solidFill>
              </a:rPr>
              <a:t>，</a:t>
            </a:r>
          </a:p>
          <a:p>
            <a:endParaRPr lang="zh-CN" altLang="en-US" sz="1600" b="0" dirty="0">
              <a:solidFill>
                <a:srgbClr val="FFFFFF"/>
              </a:solidFill>
            </a:endParaRPr>
          </a:p>
        </p:txBody>
      </p:sp>
      <p:sp>
        <p:nvSpPr>
          <p:cNvPr id="74" name="文本框 73"/>
          <p:cNvSpPr txBox="1"/>
          <p:nvPr/>
        </p:nvSpPr>
        <p:spPr>
          <a:xfrm>
            <a:off x="5083557" y="4544842"/>
            <a:ext cx="1005403" cy="338554"/>
          </a:xfrm>
          <a:prstGeom prst="rect">
            <a:avLst/>
          </a:prstGeom>
          <a:noFill/>
        </p:spPr>
        <p:txBody>
          <a:bodyPr wrap="none" rtlCol="0">
            <a:spAutoFit/>
          </a:bodyPr>
          <a:lstStyle>
            <a:defPPr>
              <a:defRPr lang="zh-CN"/>
            </a:defPPr>
            <a:lvl1pPr>
              <a:defRPr sz="3200" b="1">
                <a:solidFill>
                  <a:schemeClr val="tx1">
                    <a:lumMod val="75000"/>
                    <a:lumOff val="25000"/>
                  </a:schemeClr>
                </a:solidFill>
              </a:defRPr>
            </a:lvl1pPr>
          </a:lstStyle>
          <a:p>
            <a:r>
              <a:rPr lang="zh-CN" altLang="en-US" sz="1600" b="0" dirty="0" smtClean="0">
                <a:solidFill>
                  <a:srgbClr val="FFFFFF"/>
                </a:solidFill>
              </a:rPr>
              <a:t>设计总监</a:t>
            </a:r>
            <a:endParaRPr lang="zh-CN" altLang="en-US" sz="1600" b="0" dirty="0">
              <a:solidFill>
                <a:srgbClr val="FFFFFF"/>
              </a:solidFill>
            </a:endParaRPr>
          </a:p>
        </p:txBody>
      </p:sp>
      <p:sp>
        <p:nvSpPr>
          <p:cNvPr id="75" name="文本框 74"/>
          <p:cNvSpPr txBox="1"/>
          <p:nvPr/>
        </p:nvSpPr>
        <p:spPr>
          <a:xfrm>
            <a:off x="9980757" y="4544842"/>
            <a:ext cx="1005403" cy="338554"/>
          </a:xfrm>
          <a:prstGeom prst="rect">
            <a:avLst/>
          </a:prstGeom>
          <a:noFill/>
        </p:spPr>
        <p:txBody>
          <a:bodyPr wrap="none" rtlCol="0">
            <a:spAutoFit/>
          </a:bodyPr>
          <a:lstStyle>
            <a:defPPr>
              <a:defRPr lang="zh-CN"/>
            </a:defPPr>
            <a:lvl1pPr>
              <a:defRPr sz="3200" b="1">
                <a:solidFill>
                  <a:schemeClr val="tx1">
                    <a:lumMod val="75000"/>
                    <a:lumOff val="25000"/>
                  </a:schemeClr>
                </a:solidFill>
              </a:defRPr>
            </a:lvl1pPr>
          </a:lstStyle>
          <a:p>
            <a:r>
              <a:rPr lang="zh-CN" altLang="en-US" sz="1600" b="0" dirty="0" smtClean="0">
                <a:solidFill>
                  <a:srgbClr val="FFFFFF"/>
                </a:solidFill>
              </a:rPr>
              <a:t>设计总监</a:t>
            </a:r>
            <a:endParaRPr lang="zh-CN" altLang="en-US" sz="1600" b="0" dirty="0">
              <a:solidFill>
                <a:srgbClr val="FFFFFF"/>
              </a:solidFill>
            </a:endParaRPr>
          </a:p>
        </p:txBody>
      </p:sp>
      <p:sp>
        <p:nvSpPr>
          <p:cNvPr id="76" name="文本框 75"/>
          <p:cNvSpPr txBox="1"/>
          <p:nvPr/>
        </p:nvSpPr>
        <p:spPr>
          <a:xfrm>
            <a:off x="9996923" y="5006507"/>
            <a:ext cx="1978473" cy="830997"/>
          </a:xfrm>
          <a:prstGeom prst="rect">
            <a:avLst/>
          </a:prstGeom>
          <a:noFill/>
        </p:spPr>
        <p:txBody>
          <a:bodyPr wrap="square" rtlCol="0">
            <a:spAutoFit/>
          </a:bodyPr>
          <a:lstStyle>
            <a:defPPr>
              <a:defRPr lang="zh-CN"/>
            </a:defPPr>
            <a:lvl1pPr>
              <a:defRPr sz="3200" b="1">
                <a:solidFill>
                  <a:schemeClr val="tx1">
                    <a:lumMod val="75000"/>
                    <a:lumOff val="25000"/>
                  </a:schemeClr>
                </a:solidFill>
              </a:defRPr>
            </a:lvl1pPr>
          </a:lstStyle>
          <a:p>
            <a:r>
              <a:rPr lang="zh-CN" altLang="en-US" sz="1600" b="0" dirty="0">
                <a:solidFill>
                  <a:srgbClr val="FFFFFF"/>
                </a:solidFill>
              </a:rPr>
              <a:t>负责团队</a:t>
            </a:r>
            <a:r>
              <a:rPr lang="en-US" altLang="zh-CN" sz="1600" b="0" dirty="0">
                <a:solidFill>
                  <a:srgbClr val="FFFFFF"/>
                </a:solidFill>
              </a:rPr>
              <a:t>XXXXXX</a:t>
            </a:r>
            <a:r>
              <a:rPr lang="zh-CN" altLang="en-US" sz="1600" b="0" dirty="0" smtClean="0">
                <a:solidFill>
                  <a:srgbClr val="FFFFFF"/>
                </a:solidFill>
              </a:rPr>
              <a:t>，</a:t>
            </a:r>
            <a:r>
              <a:rPr lang="zh-CN" altLang="en-US" sz="1600" b="0" dirty="0">
                <a:solidFill>
                  <a:srgbClr val="FFFFFF"/>
                </a:solidFill>
              </a:rPr>
              <a:t>负责团队</a:t>
            </a:r>
            <a:r>
              <a:rPr lang="en-US" altLang="zh-CN" sz="1600" b="0" dirty="0">
                <a:solidFill>
                  <a:srgbClr val="FFFFFF"/>
                </a:solidFill>
              </a:rPr>
              <a:t>XXXXXX</a:t>
            </a:r>
            <a:r>
              <a:rPr lang="zh-CN" altLang="en-US" sz="1600" b="0" dirty="0">
                <a:solidFill>
                  <a:srgbClr val="FFFFFF"/>
                </a:solidFill>
              </a:rPr>
              <a:t>，</a:t>
            </a:r>
          </a:p>
          <a:p>
            <a:endParaRPr lang="zh-CN" altLang="en-US" sz="1600" b="0" dirty="0">
              <a:solidFill>
                <a:srgbClr val="FFFFFF"/>
              </a:solidFill>
            </a:endParaRPr>
          </a:p>
        </p:txBody>
      </p:sp>
    </p:spTree>
    <p:extLst>
      <p:ext uri="{BB962C8B-B14F-4D97-AF65-F5344CB8AC3E}">
        <p14:creationId xmlns:p14="http://schemas.microsoft.com/office/powerpoint/2010/main" val="169250571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6"/>
          <p:cNvSpPr>
            <a:spLocks noChangeArrowheads="1"/>
          </p:cNvSpPr>
          <p:nvPr/>
        </p:nvSpPr>
        <p:spPr bwMode="black">
          <a:xfrm>
            <a:off x="1004351" y="353493"/>
            <a:ext cx="2466464" cy="461665"/>
          </a:xfrm>
          <a:prstGeom prst="rect">
            <a:avLst/>
          </a:prstGeom>
          <a:noFill/>
          <a:ln>
            <a:noFill/>
          </a:ln>
          <a:effectLst/>
          <a:extLst>
            <a:ext uri="{909E8E84-426E-40DD-AFC4-6F175D3DCCD1}">
              <a14:hiddenFill xmlns:a14="http://schemas.microsoft.com/office/drawing/2010/main">
                <a:solidFill>
                  <a:srgbClr val="1C8EE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eaLnBrk="0" hangingPunct="0"/>
            <a:r>
              <a:rPr lang="zh-CN" altLang="en-US" sz="2400"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企业荣誉</a:t>
            </a:r>
          </a:p>
        </p:txBody>
      </p:sp>
      <p:sp>
        <p:nvSpPr>
          <p:cNvPr id="4" name="圆角矩形 3"/>
          <p:cNvSpPr/>
          <p:nvPr/>
        </p:nvSpPr>
        <p:spPr>
          <a:xfrm>
            <a:off x="306631" y="259802"/>
            <a:ext cx="3109669" cy="649050"/>
          </a:xfrm>
          <a:prstGeom prst="roundRect">
            <a:avLst>
              <a:gd name="adj" fmla="val 50000"/>
            </a:avLst>
          </a:prstGeom>
          <a:noFill/>
          <a:ln>
            <a:solidFill>
              <a:srgbClr val="1C8E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5" name="椭圆 4"/>
          <p:cNvSpPr/>
          <p:nvPr/>
        </p:nvSpPr>
        <p:spPr>
          <a:xfrm>
            <a:off x="361146" y="301202"/>
            <a:ext cx="566249" cy="566249"/>
          </a:xfrm>
          <a:prstGeom prst="ellipse">
            <a:avLst/>
          </a:pr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F0502020204030204"/>
              <a:ea typeface="微软雅黑"/>
              <a:cs typeface="+mn-cs"/>
            </a:endParaRPr>
          </a:p>
        </p:txBody>
      </p:sp>
      <p:sp>
        <p:nvSpPr>
          <p:cNvPr id="134" name="Rectangle 6"/>
          <p:cNvSpPr>
            <a:spLocks noChangeArrowheads="1"/>
          </p:cNvSpPr>
          <p:nvPr/>
        </p:nvSpPr>
        <p:spPr bwMode="black">
          <a:xfrm>
            <a:off x="332031" y="363655"/>
            <a:ext cx="617805" cy="461665"/>
          </a:xfrm>
          <a:prstGeom prst="rect">
            <a:avLst/>
          </a:prstGeom>
          <a:noFill/>
          <a:ln>
            <a:noFill/>
          </a:ln>
          <a:effectLst/>
          <a:extLst>
            <a:ext uri="{909E8E84-426E-40DD-AFC4-6F175D3DCCD1}">
              <a14:hiddenFill xmlns:a14="http://schemas.microsoft.com/office/drawing/2010/main">
                <a:solidFill>
                  <a:srgbClr val="1C8EE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smtClean="0">
                <a:ln>
                  <a:noFill/>
                </a:ln>
                <a:solidFill>
                  <a:srgbClr val="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2.2</a:t>
            </a:r>
            <a:endParaRPr kumimoji="0" lang="en-US" altLang="zh-CN" sz="2400" b="1"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矩形 30"/>
          <p:cNvSpPr/>
          <p:nvPr/>
        </p:nvSpPr>
        <p:spPr>
          <a:xfrm>
            <a:off x="1049108" y="1376792"/>
            <a:ext cx="3219756" cy="2237266"/>
          </a:xfrm>
          <a:prstGeom prst="rect">
            <a:avLst/>
          </a:prstGeom>
          <a:pattFill prst="lgCheck">
            <a:fgClr>
              <a:srgbClr val="535353"/>
            </a:fgClr>
            <a:bgClr>
              <a:srgbClr val="38383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prstClr val="white"/>
                </a:solidFill>
                <a:latin typeface="Arial" panose="020B0604020202020204" pitchFamily="34" charset="0"/>
                <a:ea typeface="微软雅黑" panose="020B0503020204020204" pitchFamily="34" charset="-122"/>
              </a:rPr>
              <a:t>图片</a:t>
            </a:r>
            <a:endParaRPr lang="zh-CN" altLang="en-US" sz="1400" dirty="0">
              <a:solidFill>
                <a:prstClr val="white"/>
              </a:solidFill>
              <a:latin typeface="Arial" panose="020B0604020202020204" pitchFamily="34" charset="0"/>
              <a:ea typeface="微软雅黑" panose="020B0503020204020204" pitchFamily="34" charset="-122"/>
            </a:endParaRPr>
          </a:p>
        </p:txBody>
      </p:sp>
      <p:sp>
        <p:nvSpPr>
          <p:cNvPr id="32" name="矩形 31"/>
          <p:cNvSpPr/>
          <p:nvPr/>
        </p:nvSpPr>
        <p:spPr>
          <a:xfrm>
            <a:off x="4541472" y="1376792"/>
            <a:ext cx="3219756" cy="2237266"/>
          </a:xfrm>
          <a:prstGeom prst="rect">
            <a:avLst/>
          </a:prstGeom>
          <a:pattFill prst="lgCheck">
            <a:fgClr>
              <a:srgbClr val="535353"/>
            </a:fgClr>
            <a:bgClr>
              <a:srgbClr val="38383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prstClr val="white"/>
                </a:solidFill>
                <a:latin typeface="Arial" panose="020B0604020202020204" pitchFamily="34" charset="0"/>
                <a:ea typeface="微软雅黑" panose="020B0503020204020204" pitchFamily="34" charset="-122"/>
              </a:rPr>
              <a:t>图片</a:t>
            </a:r>
            <a:endParaRPr lang="zh-CN" altLang="en-US" sz="1400" dirty="0">
              <a:solidFill>
                <a:prstClr val="white"/>
              </a:solidFill>
              <a:latin typeface="Arial" panose="020B0604020202020204" pitchFamily="34" charset="0"/>
              <a:ea typeface="微软雅黑" panose="020B0503020204020204" pitchFamily="34" charset="-122"/>
            </a:endParaRPr>
          </a:p>
        </p:txBody>
      </p:sp>
      <p:sp>
        <p:nvSpPr>
          <p:cNvPr id="33" name="矩形 32"/>
          <p:cNvSpPr/>
          <p:nvPr/>
        </p:nvSpPr>
        <p:spPr>
          <a:xfrm>
            <a:off x="8033836" y="1376792"/>
            <a:ext cx="3219756" cy="2237266"/>
          </a:xfrm>
          <a:prstGeom prst="rect">
            <a:avLst/>
          </a:prstGeom>
          <a:pattFill prst="lgCheck">
            <a:fgClr>
              <a:srgbClr val="535353"/>
            </a:fgClr>
            <a:bgClr>
              <a:srgbClr val="38383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prstClr val="white"/>
                </a:solidFill>
                <a:latin typeface="Arial" panose="020B0604020202020204" pitchFamily="34" charset="0"/>
                <a:ea typeface="微软雅黑" panose="020B0503020204020204" pitchFamily="34" charset="-122"/>
              </a:rPr>
              <a:t>图片</a:t>
            </a:r>
            <a:endParaRPr lang="zh-CN" altLang="en-US" sz="1400" dirty="0">
              <a:solidFill>
                <a:prstClr val="white"/>
              </a:solidFill>
              <a:latin typeface="Arial" panose="020B0604020202020204" pitchFamily="34" charset="0"/>
              <a:ea typeface="微软雅黑" panose="020B0503020204020204" pitchFamily="34" charset="-122"/>
            </a:endParaRPr>
          </a:p>
        </p:txBody>
      </p:sp>
      <p:sp>
        <p:nvSpPr>
          <p:cNvPr id="34" name="矩形 33"/>
          <p:cNvSpPr/>
          <p:nvPr/>
        </p:nvSpPr>
        <p:spPr>
          <a:xfrm>
            <a:off x="1049108" y="3844220"/>
            <a:ext cx="3219756" cy="2237266"/>
          </a:xfrm>
          <a:prstGeom prst="rect">
            <a:avLst/>
          </a:prstGeom>
          <a:pattFill prst="lgCheck">
            <a:fgClr>
              <a:srgbClr val="535353"/>
            </a:fgClr>
            <a:bgClr>
              <a:srgbClr val="38383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prstClr val="white"/>
                </a:solidFill>
                <a:latin typeface="Arial" panose="020B0604020202020204" pitchFamily="34" charset="0"/>
                <a:ea typeface="微软雅黑" panose="020B0503020204020204" pitchFamily="34" charset="-122"/>
              </a:rPr>
              <a:t>图片</a:t>
            </a:r>
            <a:endParaRPr lang="zh-CN" altLang="en-US" sz="1400" dirty="0">
              <a:solidFill>
                <a:prstClr val="white"/>
              </a:solidFill>
              <a:latin typeface="Arial" panose="020B0604020202020204" pitchFamily="34" charset="0"/>
              <a:ea typeface="微软雅黑" panose="020B0503020204020204" pitchFamily="34" charset="-122"/>
            </a:endParaRPr>
          </a:p>
        </p:txBody>
      </p:sp>
      <p:sp>
        <p:nvSpPr>
          <p:cNvPr id="35" name="矩形 34"/>
          <p:cNvSpPr/>
          <p:nvPr/>
        </p:nvSpPr>
        <p:spPr>
          <a:xfrm>
            <a:off x="4541472" y="3844220"/>
            <a:ext cx="3219756" cy="2237266"/>
          </a:xfrm>
          <a:prstGeom prst="rect">
            <a:avLst/>
          </a:prstGeom>
          <a:pattFill prst="lgCheck">
            <a:fgClr>
              <a:srgbClr val="535353"/>
            </a:fgClr>
            <a:bgClr>
              <a:srgbClr val="38383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prstClr val="white"/>
                </a:solidFill>
                <a:latin typeface="Arial" panose="020B0604020202020204" pitchFamily="34" charset="0"/>
                <a:ea typeface="微软雅黑" panose="020B0503020204020204" pitchFamily="34" charset="-122"/>
              </a:rPr>
              <a:t>图片</a:t>
            </a:r>
            <a:endParaRPr lang="zh-CN" altLang="en-US" sz="1400" dirty="0">
              <a:solidFill>
                <a:prstClr val="white"/>
              </a:solidFill>
              <a:latin typeface="Arial" panose="020B0604020202020204" pitchFamily="34" charset="0"/>
              <a:ea typeface="微软雅黑" panose="020B0503020204020204" pitchFamily="34" charset="-122"/>
            </a:endParaRPr>
          </a:p>
        </p:txBody>
      </p:sp>
      <p:sp>
        <p:nvSpPr>
          <p:cNvPr id="36" name="矩形 35"/>
          <p:cNvSpPr/>
          <p:nvPr/>
        </p:nvSpPr>
        <p:spPr>
          <a:xfrm>
            <a:off x="8033836" y="3844220"/>
            <a:ext cx="3219756" cy="2237266"/>
          </a:xfrm>
          <a:prstGeom prst="rect">
            <a:avLst/>
          </a:prstGeom>
          <a:pattFill prst="lgCheck">
            <a:fgClr>
              <a:srgbClr val="535353"/>
            </a:fgClr>
            <a:bgClr>
              <a:srgbClr val="38383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prstClr val="white"/>
                </a:solidFill>
                <a:latin typeface="Arial" panose="020B0604020202020204" pitchFamily="34" charset="0"/>
                <a:ea typeface="微软雅黑" panose="020B0503020204020204" pitchFamily="34" charset="-122"/>
              </a:rPr>
              <a:t>图片</a:t>
            </a:r>
            <a:endParaRPr lang="zh-CN" altLang="en-US" sz="1400" dirty="0">
              <a:solidFill>
                <a:prstClr val="white"/>
              </a:solidFill>
              <a:latin typeface="Arial" panose="020B0604020202020204" pitchFamily="34" charset="0"/>
              <a:ea typeface="微软雅黑" panose="020B0503020204020204" pitchFamily="34" charset="-122"/>
            </a:endParaRPr>
          </a:p>
        </p:txBody>
      </p:sp>
      <p:sp>
        <p:nvSpPr>
          <p:cNvPr id="37" name="矩形 36"/>
          <p:cNvSpPr/>
          <p:nvPr/>
        </p:nvSpPr>
        <p:spPr>
          <a:xfrm>
            <a:off x="1049108" y="3614058"/>
            <a:ext cx="3219756" cy="62592"/>
          </a:xfrm>
          <a:prstGeom prst="rect">
            <a:avLst/>
          </a:pr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4541472" y="3614058"/>
            <a:ext cx="3219756" cy="62592"/>
          </a:xfrm>
          <a:prstGeom prst="rect">
            <a:avLst/>
          </a:pr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8033836" y="3614058"/>
            <a:ext cx="3219756" cy="62592"/>
          </a:xfrm>
          <a:prstGeom prst="rect">
            <a:avLst/>
          </a:pr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1049108" y="6081940"/>
            <a:ext cx="3219756" cy="62592"/>
          </a:xfrm>
          <a:prstGeom prst="rect">
            <a:avLst/>
          </a:pr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4541472" y="6081940"/>
            <a:ext cx="3219756" cy="62592"/>
          </a:xfrm>
          <a:prstGeom prst="rect">
            <a:avLst/>
          </a:pr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8033836" y="6081940"/>
            <a:ext cx="3219756" cy="62592"/>
          </a:xfrm>
          <a:prstGeom prst="rect">
            <a:avLst/>
          </a:pr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3" name="Picture 2" descr="http://www.jfbmt.com/public/uploads/thumb_20140809085405_557.gif"/>
          <p:cNvPicPr>
            <a:picLocks noChangeAspect="1" noChangeArrowheads="1"/>
          </p:cNvPicPr>
          <p:nvPr/>
        </p:nvPicPr>
        <p:blipFill rotWithShape="1">
          <a:blip r:embed="rId2">
            <a:extLst>
              <a:ext uri="{28A0092B-C50C-407E-A947-70E740481C1C}">
                <a14:useLocalDpi xmlns:a14="http://schemas.microsoft.com/office/drawing/2010/main" val="0"/>
              </a:ext>
            </a:extLst>
          </a:blip>
          <a:srcRect l="12007" t="3663" r="13181" b="2853"/>
          <a:stretch/>
        </p:blipFill>
        <p:spPr bwMode="auto">
          <a:xfrm>
            <a:off x="1049108" y="1366074"/>
            <a:ext cx="3219756" cy="2260230"/>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 descr="http://www.jfbmt.com/public/uploads/thumb_20140809085405_557.gif"/>
          <p:cNvPicPr>
            <a:picLocks noChangeAspect="1" noChangeArrowheads="1"/>
          </p:cNvPicPr>
          <p:nvPr/>
        </p:nvPicPr>
        <p:blipFill rotWithShape="1">
          <a:blip r:embed="rId2">
            <a:extLst>
              <a:ext uri="{28A0092B-C50C-407E-A947-70E740481C1C}">
                <a14:useLocalDpi xmlns:a14="http://schemas.microsoft.com/office/drawing/2010/main" val="0"/>
              </a:ext>
            </a:extLst>
          </a:blip>
          <a:srcRect l="12007" t="3663" r="13181" b="2853"/>
          <a:stretch/>
        </p:blipFill>
        <p:spPr bwMode="auto">
          <a:xfrm>
            <a:off x="4541472" y="1366074"/>
            <a:ext cx="3219756" cy="2260230"/>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descr="http://www.jfbmt.com/public/uploads/thumb_20140809085405_557.gif"/>
          <p:cNvPicPr>
            <a:picLocks noChangeAspect="1" noChangeArrowheads="1"/>
          </p:cNvPicPr>
          <p:nvPr/>
        </p:nvPicPr>
        <p:blipFill rotWithShape="1">
          <a:blip r:embed="rId2">
            <a:extLst>
              <a:ext uri="{28A0092B-C50C-407E-A947-70E740481C1C}">
                <a14:useLocalDpi xmlns:a14="http://schemas.microsoft.com/office/drawing/2010/main" val="0"/>
              </a:ext>
            </a:extLst>
          </a:blip>
          <a:srcRect l="12007" t="3663" r="13181" b="2853"/>
          <a:stretch/>
        </p:blipFill>
        <p:spPr bwMode="auto">
          <a:xfrm>
            <a:off x="1049108" y="3833956"/>
            <a:ext cx="3219756" cy="2260230"/>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 descr="http://www.jfbmt.com/public/uploads/thumb_20140809085405_557.gif"/>
          <p:cNvPicPr>
            <a:picLocks noChangeAspect="1" noChangeArrowheads="1"/>
          </p:cNvPicPr>
          <p:nvPr/>
        </p:nvPicPr>
        <p:blipFill rotWithShape="1">
          <a:blip r:embed="rId2">
            <a:extLst>
              <a:ext uri="{28A0092B-C50C-407E-A947-70E740481C1C}">
                <a14:useLocalDpi xmlns:a14="http://schemas.microsoft.com/office/drawing/2010/main" val="0"/>
              </a:ext>
            </a:extLst>
          </a:blip>
          <a:srcRect l="12007" t="3663" r="13181" b="2853"/>
          <a:stretch/>
        </p:blipFill>
        <p:spPr bwMode="auto">
          <a:xfrm>
            <a:off x="4541472" y="3833956"/>
            <a:ext cx="3219756" cy="2260230"/>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http://www.jfbmt.com/public/uploads/thumb_20140809085405_557.gif"/>
          <p:cNvPicPr>
            <a:picLocks noChangeAspect="1" noChangeArrowheads="1"/>
          </p:cNvPicPr>
          <p:nvPr/>
        </p:nvPicPr>
        <p:blipFill rotWithShape="1">
          <a:blip r:embed="rId2">
            <a:extLst>
              <a:ext uri="{28A0092B-C50C-407E-A947-70E740481C1C}">
                <a14:useLocalDpi xmlns:a14="http://schemas.microsoft.com/office/drawing/2010/main" val="0"/>
              </a:ext>
            </a:extLst>
          </a:blip>
          <a:srcRect l="12007" t="3663" r="13181" b="2853"/>
          <a:stretch/>
        </p:blipFill>
        <p:spPr bwMode="auto">
          <a:xfrm>
            <a:off x="8033836" y="1366074"/>
            <a:ext cx="3219756" cy="2260230"/>
          </a:xfrm>
          <a:prstGeom prst="rect">
            <a:avLst/>
          </a:prstGeom>
          <a:noFill/>
          <a:extLst>
            <a:ext uri="{909E8E84-426E-40DD-AFC4-6F175D3DCCD1}">
              <a14:hiddenFill xmlns:a14="http://schemas.microsoft.com/office/drawing/2010/main">
                <a:solidFill>
                  <a:srgbClr val="FFFFFF"/>
                </a:solidFill>
              </a14:hiddenFill>
            </a:ext>
          </a:extLst>
        </p:spPr>
      </p:pic>
      <p:pic>
        <p:nvPicPr>
          <p:cNvPr id="48" name="Picture 2" descr="http://www.jfbmt.com/public/uploads/thumb_20140809085405_557.gif"/>
          <p:cNvPicPr>
            <a:picLocks noChangeAspect="1" noChangeArrowheads="1"/>
          </p:cNvPicPr>
          <p:nvPr/>
        </p:nvPicPr>
        <p:blipFill rotWithShape="1">
          <a:blip r:embed="rId2">
            <a:extLst>
              <a:ext uri="{28A0092B-C50C-407E-A947-70E740481C1C}">
                <a14:useLocalDpi xmlns:a14="http://schemas.microsoft.com/office/drawing/2010/main" val="0"/>
              </a:ext>
            </a:extLst>
          </a:blip>
          <a:srcRect l="12007" t="3663" r="13181" b="2853"/>
          <a:stretch/>
        </p:blipFill>
        <p:spPr bwMode="auto">
          <a:xfrm>
            <a:off x="8033836" y="3833956"/>
            <a:ext cx="3219756" cy="22602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3570876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6"/>
          <p:cNvSpPr>
            <a:spLocks noChangeArrowheads="1"/>
          </p:cNvSpPr>
          <p:nvPr/>
        </p:nvSpPr>
        <p:spPr bwMode="black">
          <a:xfrm>
            <a:off x="1004351" y="353493"/>
            <a:ext cx="2466464" cy="461665"/>
          </a:xfrm>
          <a:prstGeom prst="rect">
            <a:avLst/>
          </a:prstGeom>
          <a:noFill/>
          <a:ln>
            <a:noFill/>
          </a:ln>
          <a:effectLst/>
          <a:extLst>
            <a:ext uri="{909E8E84-426E-40DD-AFC4-6F175D3DCCD1}">
              <a14:hiddenFill xmlns:a14="http://schemas.microsoft.com/office/drawing/2010/main">
                <a:solidFill>
                  <a:srgbClr val="1C8EE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eaLnBrk="0" hangingPunct="0"/>
            <a:r>
              <a:rPr lang="zh-CN" altLang="en-US" sz="2400"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发展历程</a:t>
            </a:r>
          </a:p>
        </p:txBody>
      </p:sp>
      <p:sp>
        <p:nvSpPr>
          <p:cNvPr id="4" name="圆角矩形 3"/>
          <p:cNvSpPr/>
          <p:nvPr/>
        </p:nvSpPr>
        <p:spPr>
          <a:xfrm>
            <a:off x="306631" y="259802"/>
            <a:ext cx="3109669" cy="649050"/>
          </a:xfrm>
          <a:prstGeom prst="roundRect">
            <a:avLst>
              <a:gd name="adj" fmla="val 50000"/>
            </a:avLst>
          </a:prstGeom>
          <a:noFill/>
          <a:ln>
            <a:solidFill>
              <a:srgbClr val="1C8E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5" name="椭圆 4"/>
          <p:cNvSpPr/>
          <p:nvPr/>
        </p:nvSpPr>
        <p:spPr>
          <a:xfrm>
            <a:off x="361146" y="301202"/>
            <a:ext cx="566249" cy="566249"/>
          </a:xfrm>
          <a:prstGeom prst="ellipse">
            <a:avLst/>
          </a:pr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F0502020204030204"/>
              <a:ea typeface="微软雅黑"/>
              <a:cs typeface="+mn-cs"/>
            </a:endParaRPr>
          </a:p>
        </p:txBody>
      </p:sp>
      <p:sp>
        <p:nvSpPr>
          <p:cNvPr id="134" name="Rectangle 6"/>
          <p:cNvSpPr>
            <a:spLocks noChangeArrowheads="1"/>
          </p:cNvSpPr>
          <p:nvPr/>
        </p:nvSpPr>
        <p:spPr bwMode="black">
          <a:xfrm>
            <a:off x="332031" y="363655"/>
            <a:ext cx="617805" cy="461665"/>
          </a:xfrm>
          <a:prstGeom prst="rect">
            <a:avLst/>
          </a:prstGeom>
          <a:noFill/>
          <a:ln>
            <a:noFill/>
          </a:ln>
          <a:effectLst/>
          <a:extLst>
            <a:ext uri="{909E8E84-426E-40DD-AFC4-6F175D3DCCD1}">
              <a14:hiddenFill xmlns:a14="http://schemas.microsoft.com/office/drawing/2010/main">
                <a:solidFill>
                  <a:srgbClr val="1C8EE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smtClean="0">
                <a:ln>
                  <a:noFill/>
                </a:ln>
                <a:solidFill>
                  <a:srgbClr val="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2.2</a:t>
            </a:r>
            <a:endParaRPr kumimoji="0" lang="en-US" altLang="zh-CN" sz="2400" b="1"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矩形 17"/>
          <p:cNvSpPr/>
          <p:nvPr/>
        </p:nvSpPr>
        <p:spPr>
          <a:xfrm>
            <a:off x="1049737" y="3878466"/>
            <a:ext cx="2230492" cy="1750243"/>
          </a:xfrm>
          <a:prstGeom prst="rect">
            <a:avLst/>
          </a:prstGeom>
          <a:pattFill prst="lgCheck">
            <a:fgClr>
              <a:srgbClr val="535353"/>
            </a:fgClr>
            <a:bgClr>
              <a:srgbClr val="38383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prstClr val="white"/>
                </a:solidFill>
                <a:latin typeface="Arial" panose="020B0604020202020204" pitchFamily="34" charset="0"/>
                <a:ea typeface="微软雅黑" panose="020B0503020204020204" pitchFamily="34" charset="-122"/>
              </a:rPr>
              <a:t>图片</a:t>
            </a:r>
            <a:endParaRPr lang="zh-CN" altLang="en-US" sz="1400" dirty="0">
              <a:solidFill>
                <a:prstClr val="white"/>
              </a:solidFill>
              <a:latin typeface="Arial" panose="020B0604020202020204" pitchFamily="34" charset="0"/>
              <a:ea typeface="微软雅黑" panose="020B0503020204020204" pitchFamily="34" charset="-122"/>
            </a:endParaRPr>
          </a:p>
        </p:txBody>
      </p:sp>
      <p:sp>
        <p:nvSpPr>
          <p:cNvPr id="19" name="矩形 18"/>
          <p:cNvSpPr/>
          <p:nvPr/>
        </p:nvSpPr>
        <p:spPr>
          <a:xfrm>
            <a:off x="1049737" y="5628710"/>
            <a:ext cx="2230492" cy="584776"/>
          </a:xfrm>
          <a:prstGeom prst="rect">
            <a:avLst/>
          </a:pr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latin typeface="Arial" panose="020B0604020202020204" pitchFamily="34" charset="0"/>
              <a:ea typeface="微软雅黑" panose="020B0503020204020204" pitchFamily="34" charset="-122"/>
            </a:endParaRPr>
          </a:p>
        </p:txBody>
      </p:sp>
      <p:cxnSp>
        <p:nvCxnSpPr>
          <p:cNvPr id="20" name="直接连接符 19"/>
          <p:cNvCxnSpPr/>
          <p:nvPr/>
        </p:nvCxnSpPr>
        <p:spPr>
          <a:xfrm>
            <a:off x="0" y="3690051"/>
            <a:ext cx="12192000" cy="0"/>
          </a:xfrm>
          <a:prstGeom prst="line">
            <a:avLst/>
          </a:prstGeom>
          <a:ln>
            <a:solidFill>
              <a:srgbClr val="1C8EE4"/>
            </a:solidFill>
          </a:ln>
        </p:spPr>
        <p:style>
          <a:lnRef idx="1">
            <a:schemeClr val="accent1"/>
          </a:lnRef>
          <a:fillRef idx="0">
            <a:schemeClr val="accent1"/>
          </a:fillRef>
          <a:effectRef idx="0">
            <a:schemeClr val="accent1"/>
          </a:effectRef>
          <a:fontRef idx="minor">
            <a:schemeClr val="tx1"/>
          </a:fontRef>
        </p:style>
      </p:cxnSp>
      <p:sp>
        <p:nvSpPr>
          <p:cNvPr id="21" name="Oval 7"/>
          <p:cNvSpPr/>
          <p:nvPr/>
        </p:nvSpPr>
        <p:spPr>
          <a:xfrm>
            <a:off x="2087368" y="3627669"/>
            <a:ext cx="119556" cy="119556"/>
          </a:xfrm>
          <a:prstGeom prst="ellipse">
            <a:avLst/>
          </a:pr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19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Oval 32"/>
          <p:cNvSpPr/>
          <p:nvPr/>
        </p:nvSpPr>
        <p:spPr>
          <a:xfrm>
            <a:off x="7433368" y="3627669"/>
            <a:ext cx="119556" cy="119556"/>
          </a:xfrm>
          <a:prstGeom prst="ellipse">
            <a:avLst/>
          </a:pr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19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Oval 34"/>
          <p:cNvSpPr/>
          <p:nvPr/>
        </p:nvSpPr>
        <p:spPr>
          <a:xfrm>
            <a:off x="10106367" y="3627669"/>
            <a:ext cx="119556" cy="119556"/>
          </a:xfrm>
          <a:prstGeom prst="ellipse">
            <a:avLst/>
          </a:pr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rgbClr val="00AFF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TextBox 47"/>
          <p:cNvSpPr txBox="1"/>
          <p:nvPr/>
        </p:nvSpPr>
        <p:spPr>
          <a:xfrm>
            <a:off x="1341901" y="2702339"/>
            <a:ext cx="1610490" cy="584775"/>
          </a:xfrm>
          <a:prstGeom prst="rect">
            <a:avLst/>
          </a:prstGeom>
          <a:noFill/>
        </p:spPr>
        <p:txBody>
          <a:bodyPr wrap="square" rtlCol="0">
            <a:spAutoFit/>
          </a:bodyPr>
          <a:lstStyle/>
          <a:p>
            <a:pPr algn="ctr"/>
            <a:r>
              <a:rPr lang="en-US" sz="3200" b="1"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2011</a:t>
            </a:r>
            <a:endParaRPr lang="en-US" sz="32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TextBox 30"/>
          <p:cNvSpPr txBox="1"/>
          <p:nvPr/>
        </p:nvSpPr>
        <p:spPr>
          <a:xfrm>
            <a:off x="1109514" y="5628710"/>
            <a:ext cx="2104291" cy="584775"/>
          </a:xfrm>
          <a:prstGeom prst="rect">
            <a:avLst/>
          </a:prstGeom>
          <a:noFill/>
        </p:spPr>
        <p:txBody>
          <a:bodyPr wrap="square" rtlCol="0">
            <a:spAutoFit/>
          </a:bodyPr>
          <a:lstStyle/>
          <a:p>
            <a:r>
              <a:rPr lang="en-US" altLang="zh-CN" sz="1600" b="1"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XX</a:t>
            </a:r>
            <a:r>
              <a:rPr lang="zh-CN" altLang="en-US" sz="1600" b="1"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集团</a:t>
            </a:r>
            <a:r>
              <a:rPr lang="zh-CN" altLang="en-US" sz="16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战略控股快钱  意在互联网金融</a:t>
            </a:r>
            <a:endParaRPr lang="en-US" sz="16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TextBox 47"/>
          <p:cNvSpPr txBox="1"/>
          <p:nvPr/>
        </p:nvSpPr>
        <p:spPr>
          <a:xfrm>
            <a:off x="4066234" y="3769003"/>
            <a:ext cx="1610490" cy="584775"/>
          </a:xfrm>
          <a:prstGeom prst="rect">
            <a:avLst/>
          </a:prstGeom>
          <a:noFill/>
        </p:spPr>
        <p:txBody>
          <a:bodyPr wrap="square" rtlCol="0">
            <a:spAutoFit/>
          </a:bodyPr>
          <a:lstStyle/>
          <a:p>
            <a:pPr algn="ctr"/>
            <a:r>
              <a:rPr lang="en-US" sz="3200" b="1"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2012</a:t>
            </a:r>
            <a:endParaRPr lang="en-US" sz="32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矩形 26"/>
          <p:cNvSpPr/>
          <p:nvPr/>
        </p:nvSpPr>
        <p:spPr>
          <a:xfrm>
            <a:off x="1609178" y="3220256"/>
            <a:ext cx="1075936" cy="338554"/>
          </a:xfrm>
          <a:prstGeom prst="rect">
            <a:avLst/>
          </a:prstGeom>
        </p:spPr>
        <p:txBody>
          <a:bodyPr wrap="none">
            <a:spAutoFit/>
          </a:bodyPr>
          <a:lstStyle/>
          <a:p>
            <a:r>
              <a:rPr lang="en-US" altLang="zh-CN" sz="1600" i="1"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01</a:t>
            </a:r>
            <a:r>
              <a:rPr lang="zh-CN" altLang="en-US" sz="1600" i="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月</a:t>
            </a:r>
            <a:r>
              <a:rPr lang="en-US" altLang="zh-CN" sz="1600" i="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01</a:t>
            </a:r>
            <a:r>
              <a:rPr lang="zh-CN" altLang="en-US" sz="1600" i="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日</a:t>
            </a:r>
          </a:p>
        </p:txBody>
      </p:sp>
      <p:sp>
        <p:nvSpPr>
          <p:cNvPr id="28" name="TextBox 47"/>
          <p:cNvSpPr txBox="1"/>
          <p:nvPr/>
        </p:nvSpPr>
        <p:spPr>
          <a:xfrm>
            <a:off x="6829420" y="2702339"/>
            <a:ext cx="1610490" cy="584775"/>
          </a:xfrm>
          <a:prstGeom prst="rect">
            <a:avLst/>
          </a:prstGeom>
          <a:noFill/>
        </p:spPr>
        <p:txBody>
          <a:bodyPr wrap="square" rtlCol="0">
            <a:spAutoFit/>
          </a:bodyPr>
          <a:lstStyle/>
          <a:p>
            <a:pPr algn="ctr"/>
            <a:r>
              <a:rPr lang="en-US" sz="3200" b="1"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2013</a:t>
            </a:r>
            <a:endParaRPr lang="en-US" sz="32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TextBox 47"/>
          <p:cNvSpPr txBox="1"/>
          <p:nvPr/>
        </p:nvSpPr>
        <p:spPr>
          <a:xfrm>
            <a:off x="9391650" y="3768808"/>
            <a:ext cx="1610490" cy="584775"/>
          </a:xfrm>
          <a:prstGeom prst="rect">
            <a:avLst/>
          </a:prstGeom>
          <a:noFill/>
        </p:spPr>
        <p:txBody>
          <a:bodyPr wrap="square" rtlCol="0">
            <a:spAutoFit/>
          </a:bodyPr>
          <a:lstStyle/>
          <a:p>
            <a:pPr algn="ctr"/>
            <a:r>
              <a:rPr lang="en-US" sz="3200" b="1"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2015</a:t>
            </a:r>
            <a:endParaRPr lang="en-US" sz="32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Oval 31"/>
          <p:cNvSpPr/>
          <p:nvPr/>
        </p:nvSpPr>
        <p:spPr>
          <a:xfrm>
            <a:off x="4760368" y="3627669"/>
            <a:ext cx="119556" cy="119556"/>
          </a:xfrm>
          <a:prstGeom prst="ellipse">
            <a:avLst/>
          </a:pr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rgbClr val="00AFF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矩形 42"/>
          <p:cNvSpPr/>
          <p:nvPr/>
        </p:nvSpPr>
        <p:spPr>
          <a:xfrm>
            <a:off x="4270588" y="4286920"/>
            <a:ext cx="1075936" cy="338554"/>
          </a:xfrm>
          <a:prstGeom prst="rect">
            <a:avLst/>
          </a:prstGeom>
        </p:spPr>
        <p:txBody>
          <a:bodyPr wrap="none">
            <a:spAutoFit/>
          </a:bodyPr>
          <a:lstStyle/>
          <a:p>
            <a:r>
              <a:rPr lang="en-US" altLang="zh-CN" sz="1600" i="1"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01</a:t>
            </a:r>
            <a:r>
              <a:rPr lang="zh-CN" altLang="en-US" sz="1600" i="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月</a:t>
            </a:r>
            <a:r>
              <a:rPr lang="en-US" altLang="zh-CN" sz="1600" i="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01</a:t>
            </a:r>
            <a:r>
              <a:rPr lang="zh-CN" altLang="en-US" sz="1600" i="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日</a:t>
            </a:r>
          </a:p>
        </p:txBody>
      </p:sp>
      <p:sp>
        <p:nvSpPr>
          <p:cNvPr id="44" name="矩形 43"/>
          <p:cNvSpPr/>
          <p:nvPr/>
        </p:nvSpPr>
        <p:spPr>
          <a:xfrm>
            <a:off x="6895400" y="3220256"/>
            <a:ext cx="1075936" cy="338554"/>
          </a:xfrm>
          <a:prstGeom prst="rect">
            <a:avLst/>
          </a:prstGeom>
        </p:spPr>
        <p:txBody>
          <a:bodyPr wrap="none">
            <a:spAutoFit/>
          </a:bodyPr>
          <a:lstStyle/>
          <a:p>
            <a:r>
              <a:rPr lang="en-US" altLang="zh-CN" sz="1600" i="1"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01</a:t>
            </a:r>
            <a:r>
              <a:rPr lang="zh-CN" altLang="en-US" sz="1600" i="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月</a:t>
            </a:r>
            <a:r>
              <a:rPr lang="en-US" altLang="zh-CN" sz="1600" i="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01</a:t>
            </a:r>
            <a:r>
              <a:rPr lang="zh-CN" altLang="en-US" sz="1600" i="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日</a:t>
            </a:r>
          </a:p>
        </p:txBody>
      </p:sp>
      <p:sp>
        <p:nvSpPr>
          <p:cNvPr id="45" name="矩形 44"/>
          <p:cNvSpPr/>
          <p:nvPr/>
        </p:nvSpPr>
        <p:spPr>
          <a:xfrm>
            <a:off x="9667289" y="4286725"/>
            <a:ext cx="1075936" cy="338554"/>
          </a:xfrm>
          <a:prstGeom prst="rect">
            <a:avLst/>
          </a:prstGeom>
        </p:spPr>
        <p:txBody>
          <a:bodyPr wrap="none">
            <a:spAutoFit/>
          </a:bodyPr>
          <a:lstStyle/>
          <a:p>
            <a:r>
              <a:rPr lang="en-US" altLang="zh-CN" sz="1600" i="1"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01</a:t>
            </a:r>
            <a:r>
              <a:rPr lang="zh-CN" altLang="en-US" sz="1600" i="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月</a:t>
            </a:r>
            <a:r>
              <a:rPr lang="en-US" altLang="zh-CN" sz="1600" i="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01</a:t>
            </a:r>
            <a:r>
              <a:rPr lang="zh-CN" altLang="en-US" sz="1600" i="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日</a:t>
            </a:r>
          </a:p>
        </p:txBody>
      </p:sp>
      <p:sp>
        <p:nvSpPr>
          <p:cNvPr id="46" name="矩形 45"/>
          <p:cNvSpPr/>
          <p:nvPr/>
        </p:nvSpPr>
        <p:spPr>
          <a:xfrm>
            <a:off x="3689525" y="1122493"/>
            <a:ext cx="2230492" cy="1750243"/>
          </a:xfrm>
          <a:prstGeom prst="rect">
            <a:avLst/>
          </a:prstGeom>
          <a:pattFill prst="lgCheck">
            <a:fgClr>
              <a:srgbClr val="535353"/>
            </a:fgClr>
            <a:bgClr>
              <a:srgbClr val="38383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prstClr val="white"/>
                </a:solidFill>
                <a:latin typeface="Arial" panose="020B0604020202020204" pitchFamily="34" charset="0"/>
                <a:ea typeface="微软雅黑" panose="020B0503020204020204" pitchFamily="34" charset="-122"/>
              </a:rPr>
              <a:t>图片</a:t>
            </a:r>
            <a:endParaRPr lang="zh-CN" altLang="en-US" sz="1400" dirty="0">
              <a:solidFill>
                <a:prstClr val="white"/>
              </a:solidFill>
              <a:latin typeface="Arial" panose="020B0604020202020204" pitchFamily="34" charset="0"/>
              <a:ea typeface="微软雅黑" panose="020B0503020204020204" pitchFamily="34" charset="-122"/>
            </a:endParaRPr>
          </a:p>
        </p:txBody>
      </p:sp>
      <p:sp>
        <p:nvSpPr>
          <p:cNvPr id="47" name="矩形 46"/>
          <p:cNvSpPr/>
          <p:nvPr/>
        </p:nvSpPr>
        <p:spPr>
          <a:xfrm>
            <a:off x="3689525" y="2872737"/>
            <a:ext cx="2230492" cy="584776"/>
          </a:xfrm>
          <a:prstGeom prst="rect">
            <a:avLst/>
          </a:prstGeom>
          <a:solidFill>
            <a:srgbClr val="1C8EE4"/>
          </a:solidFill>
          <a:ln>
            <a:solidFill>
              <a:srgbClr val="1C8E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latin typeface="Arial" panose="020B0604020202020204" pitchFamily="34" charset="0"/>
              <a:ea typeface="微软雅黑" panose="020B0503020204020204" pitchFamily="34" charset="-122"/>
            </a:endParaRPr>
          </a:p>
        </p:txBody>
      </p:sp>
      <p:sp>
        <p:nvSpPr>
          <p:cNvPr id="48" name="TextBox 30"/>
          <p:cNvSpPr txBox="1"/>
          <p:nvPr/>
        </p:nvSpPr>
        <p:spPr>
          <a:xfrm>
            <a:off x="3749302" y="2872737"/>
            <a:ext cx="2104291" cy="584775"/>
          </a:xfrm>
          <a:prstGeom prst="rect">
            <a:avLst/>
          </a:prstGeom>
          <a:noFill/>
        </p:spPr>
        <p:txBody>
          <a:bodyPr wrap="square" rtlCol="0">
            <a:spAutoFit/>
          </a:bodyPr>
          <a:lstStyle/>
          <a:p>
            <a:r>
              <a:rPr lang="en-US" altLang="zh-CN" sz="16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XX</a:t>
            </a:r>
            <a:r>
              <a:rPr lang="zh-CN" altLang="en-US" sz="16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集团战略控股快钱  意在互联网金融</a:t>
            </a:r>
            <a:endParaRPr lang="en-US" altLang="zh-CN" sz="16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矩形 48"/>
          <p:cNvSpPr/>
          <p:nvPr/>
        </p:nvSpPr>
        <p:spPr>
          <a:xfrm>
            <a:off x="6503583" y="3878466"/>
            <a:ext cx="2230492" cy="1750243"/>
          </a:xfrm>
          <a:prstGeom prst="rect">
            <a:avLst/>
          </a:prstGeom>
          <a:pattFill prst="lgCheck">
            <a:fgClr>
              <a:srgbClr val="535353"/>
            </a:fgClr>
            <a:bgClr>
              <a:srgbClr val="38383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prstClr val="white"/>
                </a:solidFill>
                <a:latin typeface="Arial" panose="020B0604020202020204" pitchFamily="34" charset="0"/>
                <a:ea typeface="微软雅黑" panose="020B0503020204020204" pitchFamily="34" charset="-122"/>
              </a:rPr>
              <a:t>图片</a:t>
            </a:r>
            <a:endParaRPr lang="zh-CN" altLang="en-US" sz="1400" dirty="0">
              <a:solidFill>
                <a:prstClr val="white"/>
              </a:solidFill>
              <a:latin typeface="Arial" panose="020B0604020202020204" pitchFamily="34" charset="0"/>
              <a:ea typeface="微软雅黑" panose="020B0503020204020204" pitchFamily="34" charset="-122"/>
            </a:endParaRPr>
          </a:p>
        </p:txBody>
      </p:sp>
      <p:sp>
        <p:nvSpPr>
          <p:cNvPr id="50" name="矩形 49"/>
          <p:cNvSpPr/>
          <p:nvPr/>
        </p:nvSpPr>
        <p:spPr>
          <a:xfrm>
            <a:off x="6503583" y="5628710"/>
            <a:ext cx="2230492" cy="584776"/>
          </a:xfrm>
          <a:prstGeom prst="rect">
            <a:avLst/>
          </a:pr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latin typeface="Arial" panose="020B0604020202020204" pitchFamily="34" charset="0"/>
              <a:ea typeface="微软雅黑" panose="020B0503020204020204" pitchFamily="34" charset="-122"/>
            </a:endParaRPr>
          </a:p>
        </p:txBody>
      </p:sp>
      <p:sp>
        <p:nvSpPr>
          <p:cNvPr id="51" name="TextBox 30"/>
          <p:cNvSpPr txBox="1"/>
          <p:nvPr/>
        </p:nvSpPr>
        <p:spPr>
          <a:xfrm>
            <a:off x="6563360" y="5628710"/>
            <a:ext cx="2104291" cy="584775"/>
          </a:xfrm>
          <a:prstGeom prst="rect">
            <a:avLst/>
          </a:prstGeom>
          <a:noFill/>
        </p:spPr>
        <p:txBody>
          <a:bodyPr wrap="square" rtlCol="0">
            <a:spAutoFit/>
          </a:bodyPr>
          <a:lstStyle/>
          <a:p>
            <a:r>
              <a:rPr lang="en-US" altLang="zh-CN" sz="1600" b="1"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XX</a:t>
            </a:r>
            <a:r>
              <a:rPr lang="zh-CN" altLang="en-US" sz="1600" b="1"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集团</a:t>
            </a:r>
            <a:r>
              <a:rPr lang="zh-CN" altLang="en-US" sz="16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战略控股快钱  意在互联网金融</a:t>
            </a:r>
            <a:endParaRPr lang="en-US" sz="16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矩形 51"/>
          <p:cNvSpPr/>
          <p:nvPr/>
        </p:nvSpPr>
        <p:spPr>
          <a:xfrm>
            <a:off x="9015057" y="1122493"/>
            <a:ext cx="2230492" cy="1750243"/>
          </a:xfrm>
          <a:prstGeom prst="rect">
            <a:avLst/>
          </a:prstGeom>
          <a:pattFill prst="lgCheck">
            <a:fgClr>
              <a:srgbClr val="535353"/>
            </a:fgClr>
            <a:bgClr>
              <a:srgbClr val="38383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prstClr val="white"/>
                </a:solidFill>
                <a:latin typeface="Arial" panose="020B0604020202020204" pitchFamily="34" charset="0"/>
                <a:ea typeface="微软雅黑" panose="020B0503020204020204" pitchFamily="34" charset="-122"/>
              </a:rPr>
              <a:t>图片</a:t>
            </a:r>
            <a:endParaRPr lang="zh-CN" altLang="en-US" sz="1400" dirty="0">
              <a:solidFill>
                <a:prstClr val="white"/>
              </a:solidFill>
              <a:latin typeface="Arial" panose="020B0604020202020204" pitchFamily="34" charset="0"/>
              <a:ea typeface="微软雅黑" panose="020B0503020204020204" pitchFamily="34" charset="-122"/>
            </a:endParaRPr>
          </a:p>
        </p:txBody>
      </p:sp>
      <p:sp>
        <p:nvSpPr>
          <p:cNvPr id="53" name="矩形 52"/>
          <p:cNvSpPr/>
          <p:nvPr/>
        </p:nvSpPr>
        <p:spPr>
          <a:xfrm>
            <a:off x="9015057" y="2872737"/>
            <a:ext cx="2230492" cy="584776"/>
          </a:xfrm>
          <a:prstGeom prst="rect">
            <a:avLst/>
          </a:pr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latin typeface="Arial" panose="020B0604020202020204" pitchFamily="34" charset="0"/>
              <a:ea typeface="微软雅黑" panose="020B0503020204020204" pitchFamily="34" charset="-122"/>
            </a:endParaRPr>
          </a:p>
        </p:txBody>
      </p:sp>
      <p:sp>
        <p:nvSpPr>
          <p:cNvPr id="54" name="TextBox 30"/>
          <p:cNvSpPr txBox="1"/>
          <p:nvPr/>
        </p:nvSpPr>
        <p:spPr>
          <a:xfrm>
            <a:off x="9074834" y="2872737"/>
            <a:ext cx="2104291" cy="584775"/>
          </a:xfrm>
          <a:prstGeom prst="rect">
            <a:avLst/>
          </a:prstGeom>
          <a:noFill/>
        </p:spPr>
        <p:txBody>
          <a:bodyPr wrap="square" rtlCol="0">
            <a:spAutoFit/>
          </a:bodyPr>
          <a:lstStyle/>
          <a:p>
            <a:r>
              <a:rPr lang="en-US" altLang="zh-CN" sz="16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XX</a:t>
            </a:r>
            <a:r>
              <a:rPr lang="zh-CN" altLang="en-US" sz="16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集团战略控股快钱  意在互联网金融</a:t>
            </a:r>
            <a:endParaRPr lang="en-US" altLang="zh-CN" sz="16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55" name="Picture 8" descr="http://i0.cy.com/www/main/20140418/image009.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r="17139"/>
          <a:stretch/>
        </p:blipFill>
        <p:spPr bwMode="auto">
          <a:xfrm>
            <a:off x="3703869" y="1102489"/>
            <a:ext cx="2201631" cy="1770247"/>
          </a:xfrm>
          <a:prstGeom prst="rect">
            <a:avLst/>
          </a:prstGeom>
          <a:noFill/>
          <a:extLst>
            <a:ext uri="{909E8E84-426E-40DD-AFC4-6F175D3DCCD1}">
              <a14:hiddenFill xmlns:a14="http://schemas.microsoft.com/office/drawing/2010/main">
                <a:solidFill>
                  <a:srgbClr val="FFFFFF"/>
                </a:solidFill>
              </a14:hiddenFill>
            </a:ext>
          </a:extLst>
        </p:spPr>
      </p:pic>
      <p:pic>
        <p:nvPicPr>
          <p:cNvPr id="56" name="Picture 14" descr="http://i0.cy.com/www/main/20140418/image007.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18117"/>
          <a:stretch/>
        </p:blipFill>
        <p:spPr bwMode="auto">
          <a:xfrm>
            <a:off x="1070015" y="3855570"/>
            <a:ext cx="2193885" cy="1785075"/>
          </a:xfrm>
          <a:prstGeom prst="rect">
            <a:avLst/>
          </a:prstGeom>
          <a:noFill/>
          <a:extLst>
            <a:ext uri="{909E8E84-426E-40DD-AFC4-6F175D3DCCD1}">
              <a14:hiddenFill xmlns:a14="http://schemas.microsoft.com/office/drawing/2010/main">
                <a:solidFill>
                  <a:srgbClr val="FFFFFF"/>
                </a:solidFill>
              </a14:hiddenFill>
            </a:ext>
          </a:extLst>
        </p:spPr>
      </p:pic>
      <p:pic>
        <p:nvPicPr>
          <p:cNvPr id="57" name="Picture 16" descr="http://i0.cy.com/www/main/20140418/image011.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r="15000"/>
          <a:stretch/>
        </p:blipFill>
        <p:spPr bwMode="auto">
          <a:xfrm>
            <a:off x="6462729" y="3855570"/>
            <a:ext cx="2262171" cy="1773139"/>
          </a:xfrm>
          <a:prstGeom prst="rect">
            <a:avLst/>
          </a:prstGeom>
          <a:noFill/>
          <a:extLst>
            <a:ext uri="{909E8E84-426E-40DD-AFC4-6F175D3DCCD1}">
              <a14:hiddenFill xmlns:a14="http://schemas.microsoft.com/office/drawing/2010/main">
                <a:solidFill>
                  <a:srgbClr val="FFFFFF"/>
                </a:solidFill>
              </a14:hiddenFill>
            </a:ext>
          </a:extLst>
        </p:spPr>
      </p:pic>
      <p:pic>
        <p:nvPicPr>
          <p:cNvPr id="58" name="Picture 12" descr="http://i0.cy.com/www/main/20140418/image001.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5326"/>
          <a:stretch/>
        </p:blipFill>
        <p:spPr bwMode="auto">
          <a:xfrm>
            <a:off x="8991600" y="1094763"/>
            <a:ext cx="2259636" cy="17779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228784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p:cNvSpPr>
          <p:nvPr/>
        </p:nvSpPr>
        <p:spPr bwMode="auto">
          <a:xfrm>
            <a:off x="1041555" y="2272620"/>
            <a:ext cx="2163755" cy="1885723"/>
          </a:xfrm>
          <a:custGeom>
            <a:avLst/>
            <a:gdLst>
              <a:gd name="T0" fmla="*/ 423 w 1681"/>
              <a:gd name="T1" fmla="*/ 1465 h 1465"/>
              <a:gd name="T2" fmla="*/ 0 w 1681"/>
              <a:gd name="T3" fmla="*/ 733 h 1465"/>
              <a:gd name="T4" fmla="*/ 423 w 1681"/>
              <a:gd name="T5" fmla="*/ 0 h 1465"/>
              <a:gd name="T6" fmla="*/ 1262 w 1681"/>
              <a:gd name="T7" fmla="*/ 0 h 1465"/>
              <a:gd name="T8" fmla="*/ 1681 w 1681"/>
              <a:gd name="T9" fmla="*/ 733 h 1465"/>
              <a:gd name="T10" fmla="*/ 1262 w 1681"/>
              <a:gd name="T11" fmla="*/ 1465 h 1465"/>
              <a:gd name="T12" fmla="*/ 423 w 1681"/>
              <a:gd name="T13" fmla="*/ 1465 h 1465"/>
            </a:gdLst>
            <a:ahLst/>
            <a:cxnLst>
              <a:cxn ang="0">
                <a:pos x="T0" y="T1"/>
              </a:cxn>
              <a:cxn ang="0">
                <a:pos x="T2" y="T3"/>
              </a:cxn>
              <a:cxn ang="0">
                <a:pos x="T4" y="T5"/>
              </a:cxn>
              <a:cxn ang="0">
                <a:pos x="T6" y="T7"/>
              </a:cxn>
              <a:cxn ang="0">
                <a:pos x="T8" y="T9"/>
              </a:cxn>
              <a:cxn ang="0">
                <a:pos x="T10" y="T11"/>
              </a:cxn>
              <a:cxn ang="0">
                <a:pos x="T12" y="T13"/>
              </a:cxn>
            </a:cxnLst>
            <a:rect l="0" t="0" r="r" b="b"/>
            <a:pathLst>
              <a:path w="1681" h="1465">
                <a:moveTo>
                  <a:pt x="423" y="1465"/>
                </a:moveTo>
                <a:lnTo>
                  <a:pt x="0" y="733"/>
                </a:lnTo>
                <a:lnTo>
                  <a:pt x="423" y="0"/>
                </a:lnTo>
                <a:lnTo>
                  <a:pt x="1262" y="0"/>
                </a:lnTo>
                <a:lnTo>
                  <a:pt x="1681" y="733"/>
                </a:lnTo>
                <a:lnTo>
                  <a:pt x="1262" y="1465"/>
                </a:lnTo>
                <a:lnTo>
                  <a:pt x="423" y="1465"/>
                </a:lnTo>
                <a:close/>
              </a:path>
            </a:pathLst>
          </a:custGeom>
          <a:solidFill>
            <a:srgbClr val="FCFC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000002"/>
                </a:solidFill>
                <a:latin typeface="Arial" panose="020B0604020202020204" pitchFamily="34" charset="0"/>
                <a:ea typeface="微软雅黑" panose="020B0503020204020204" pitchFamily="34" charset="-122"/>
              </a:rPr>
              <a:t>LOGO</a:t>
            </a:r>
            <a:endParaRPr lang="zh-CN" altLang="en-US" sz="1400" dirty="0">
              <a:solidFill>
                <a:srgbClr val="000002"/>
              </a:solidFill>
              <a:latin typeface="Arial" panose="020B0604020202020204" pitchFamily="34" charset="0"/>
              <a:ea typeface="微软雅黑" panose="020B0503020204020204" pitchFamily="34" charset="-122"/>
            </a:endParaRPr>
          </a:p>
        </p:txBody>
      </p:sp>
      <p:sp>
        <p:nvSpPr>
          <p:cNvPr id="3" name="Freeform 5"/>
          <p:cNvSpPr>
            <a:spLocks/>
          </p:cNvSpPr>
          <p:nvPr/>
        </p:nvSpPr>
        <p:spPr bwMode="auto">
          <a:xfrm>
            <a:off x="2683305" y="3224027"/>
            <a:ext cx="2163755" cy="1885723"/>
          </a:xfrm>
          <a:custGeom>
            <a:avLst/>
            <a:gdLst>
              <a:gd name="T0" fmla="*/ 423 w 1681"/>
              <a:gd name="T1" fmla="*/ 1465 h 1465"/>
              <a:gd name="T2" fmla="*/ 0 w 1681"/>
              <a:gd name="T3" fmla="*/ 733 h 1465"/>
              <a:gd name="T4" fmla="*/ 423 w 1681"/>
              <a:gd name="T5" fmla="*/ 0 h 1465"/>
              <a:gd name="T6" fmla="*/ 1262 w 1681"/>
              <a:gd name="T7" fmla="*/ 0 h 1465"/>
              <a:gd name="T8" fmla="*/ 1681 w 1681"/>
              <a:gd name="T9" fmla="*/ 733 h 1465"/>
              <a:gd name="T10" fmla="*/ 1262 w 1681"/>
              <a:gd name="T11" fmla="*/ 1465 h 1465"/>
              <a:gd name="T12" fmla="*/ 423 w 1681"/>
              <a:gd name="T13" fmla="*/ 1465 h 1465"/>
            </a:gdLst>
            <a:ahLst/>
            <a:cxnLst>
              <a:cxn ang="0">
                <a:pos x="T0" y="T1"/>
              </a:cxn>
              <a:cxn ang="0">
                <a:pos x="T2" y="T3"/>
              </a:cxn>
              <a:cxn ang="0">
                <a:pos x="T4" y="T5"/>
              </a:cxn>
              <a:cxn ang="0">
                <a:pos x="T6" y="T7"/>
              </a:cxn>
              <a:cxn ang="0">
                <a:pos x="T8" y="T9"/>
              </a:cxn>
              <a:cxn ang="0">
                <a:pos x="T10" y="T11"/>
              </a:cxn>
              <a:cxn ang="0">
                <a:pos x="T12" y="T13"/>
              </a:cxn>
            </a:cxnLst>
            <a:rect l="0" t="0" r="r" b="b"/>
            <a:pathLst>
              <a:path w="1681" h="1465">
                <a:moveTo>
                  <a:pt x="423" y="1465"/>
                </a:moveTo>
                <a:lnTo>
                  <a:pt x="0" y="733"/>
                </a:lnTo>
                <a:lnTo>
                  <a:pt x="423" y="0"/>
                </a:lnTo>
                <a:lnTo>
                  <a:pt x="1262" y="0"/>
                </a:lnTo>
                <a:lnTo>
                  <a:pt x="1681" y="733"/>
                </a:lnTo>
                <a:lnTo>
                  <a:pt x="1262" y="1465"/>
                </a:lnTo>
                <a:lnTo>
                  <a:pt x="423" y="1465"/>
                </a:lnTo>
                <a:close/>
              </a:path>
            </a:pathLst>
          </a:custGeom>
          <a:solidFill>
            <a:srgbClr val="FCFC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solidFill>
                  <a:srgbClr val="000002"/>
                </a:solidFill>
                <a:latin typeface="Arial" panose="020B0604020202020204" pitchFamily="34" charset="0"/>
                <a:ea typeface="微软雅黑" panose="020B0503020204020204" pitchFamily="34" charset="-122"/>
              </a:rPr>
              <a:t>LOGO</a:t>
            </a:r>
            <a:endParaRPr lang="zh-CN" altLang="en-US" sz="1400" dirty="0">
              <a:solidFill>
                <a:srgbClr val="000002"/>
              </a:solidFill>
              <a:latin typeface="Arial" panose="020B0604020202020204" pitchFamily="34" charset="0"/>
              <a:ea typeface="微软雅黑" panose="020B0503020204020204" pitchFamily="34" charset="-122"/>
            </a:endParaRPr>
          </a:p>
        </p:txBody>
      </p:sp>
      <p:sp>
        <p:nvSpPr>
          <p:cNvPr id="4" name="Freeform 5"/>
          <p:cNvSpPr>
            <a:spLocks/>
          </p:cNvSpPr>
          <p:nvPr/>
        </p:nvSpPr>
        <p:spPr bwMode="auto">
          <a:xfrm>
            <a:off x="2680817" y="1312099"/>
            <a:ext cx="2163755" cy="1885723"/>
          </a:xfrm>
          <a:custGeom>
            <a:avLst/>
            <a:gdLst>
              <a:gd name="T0" fmla="*/ 423 w 1681"/>
              <a:gd name="T1" fmla="*/ 1465 h 1465"/>
              <a:gd name="T2" fmla="*/ 0 w 1681"/>
              <a:gd name="T3" fmla="*/ 733 h 1465"/>
              <a:gd name="T4" fmla="*/ 423 w 1681"/>
              <a:gd name="T5" fmla="*/ 0 h 1465"/>
              <a:gd name="T6" fmla="*/ 1262 w 1681"/>
              <a:gd name="T7" fmla="*/ 0 h 1465"/>
              <a:gd name="T8" fmla="*/ 1681 w 1681"/>
              <a:gd name="T9" fmla="*/ 733 h 1465"/>
              <a:gd name="T10" fmla="*/ 1262 w 1681"/>
              <a:gd name="T11" fmla="*/ 1465 h 1465"/>
              <a:gd name="T12" fmla="*/ 423 w 1681"/>
              <a:gd name="T13" fmla="*/ 1465 h 1465"/>
            </a:gdLst>
            <a:ahLst/>
            <a:cxnLst>
              <a:cxn ang="0">
                <a:pos x="T0" y="T1"/>
              </a:cxn>
              <a:cxn ang="0">
                <a:pos x="T2" y="T3"/>
              </a:cxn>
              <a:cxn ang="0">
                <a:pos x="T4" y="T5"/>
              </a:cxn>
              <a:cxn ang="0">
                <a:pos x="T6" y="T7"/>
              </a:cxn>
              <a:cxn ang="0">
                <a:pos x="T8" y="T9"/>
              </a:cxn>
              <a:cxn ang="0">
                <a:pos x="T10" y="T11"/>
              </a:cxn>
              <a:cxn ang="0">
                <a:pos x="T12" y="T13"/>
              </a:cxn>
            </a:cxnLst>
            <a:rect l="0" t="0" r="r" b="b"/>
            <a:pathLst>
              <a:path w="1681" h="1465">
                <a:moveTo>
                  <a:pt x="423" y="1465"/>
                </a:moveTo>
                <a:lnTo>
                  <a:pt x="0" y="733"/>
                </a:lnTo>
                <a:lnTo>
                  <a:pt x="423" y="0"/>
                </a:lnTo>
                <a:lnTo>
                  <a:pt x="1262" y="0"/>
                </a:lnTo>
                <a:lnTo>
                  <a:pt x="1681" y="733"/>
                </a:lnTo>
                <a:lnTo>
                  <a:pt x="1262" y="1465"/>
                </a:lnTo>
                <a:lnTo>
                  <a:pt x="423" y="1465"/>
                </a:lnTo>
                <a:close/>
              </a:path>
            </a:pathLst>
          </a:custGeom>
          <a:solidFill>
            <a:srgbClr val="FCFC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solidFill>
                  <a:srgbClr val="000002"/>
                </a:solidFill>
                <a:latin typeface="Arial" panose="020B0604020202020204" pitchFamily="34" charset="0"/>
                <a:ea typeface="微软雅黑" panose="020B0503020204020204" pitchFamily="34" charset="-122"/>
              </a:rPr>
              <a:t>LOGO</a:t>
            </a:r>
            <a:endParaRPr lang="zh-CN" altLang="en-US" sz="1400" dirty="0">
              <a:solidFill>
                <a:srgbClr val="000002"/>
              </a:solidFill>
              <a:latin typeface="Arial" panose="020B0604020202020204" pitchFamily="34" charset="0"/>
              <a:ea typeface="微软雅黑" panose="020B0503020204020204" pitchFamily="34" charset="-122"/>
            </a:endParaRPr>
          </a:p>
        </p:txBody>
      </p:sp>
      <p:sp>
        <p:nvSpPr>
          <p:cNvPr id="5" name="Freeform 5"/>
          <p:cNvSpPr>
            <a:spLocks/>
          </p:cNvSpPr>
          <p:nvPr/>
        </p:nvSpPr>
        <p:spPr bwMode="auto">
          <a:xfrm>
            <a:off x="4320079" y="2264485"/>
            <a:ext cx="2163755" cy="1885723"/>
          </a:xfrm>
          <a:custGeom>
            <a:avLst/>
            <a:gdLst>
              <a:gd name="T0" fmla="*/ 423 w 1681"/>
              <a:gd name="T1" fmla="*/ 1465 h 1465"/>
              <a:gd name="T2" fmla="*/ 0 w 1681"/>
              <a:gd name="T3" fmla="*/ 733 h 1465"/>
              <a:gd name="T4" fmla="*/ 423 w 1681"/>
              <a:gd name="T5" fmla="*/ 0 h 1465"/>
              <a:gd name="T6" fmla="*/ 1262 w 1681"/>
              <a:gd name="T7" fmla="*/ 0 h 1465"/>
              <a:gd name="T8" fmla="*/ 1681 w 1681"/>
              <a:gd name="T9" fmla="*/ 733 h 1465"/>
              <a:gd name="T10" fmla="*/ 1262 w 1681"/>
              <a:gd name="T11" fmla="*/ 1465 h 1465"/>
              <a:gd name="T12" fmla="*/ 423 w 1681"/>
              <a:gd name="T13" fmla="*/ 1465 h 1465"/>
            </a:gdLst>
            <a:ahLst/>
            <a:cxnLst>
              <a:cxn ang="0">
                <a:pos x="T0" y="T1"/>
              </a:cxn>
              <a:cxn ang="0">
                <a:pos x="T2" y="T3"/>
              </a:cxn>
              <a:cxn ang="0">
                <a:pos x="T4" y="T5"/>
              </a:cxn>
              <a:cxn ang="0">
                <a:pos x="T6" y="T7"/>
              </a:cxn>
              <a:cxn ang="0">
                <a:pos x="T8" y="T9"/>
              </a:cxn>
              <a:cxn ang="0">
                <a:pos x="T10" y="T11"/>
              </a:cxn>
              <a:cxn ang="0">
                <a:pos x="T12" y="T13"/>
              </a:cxn>
            </a:cxnLst>
            <a:rect l="0" t="0" r="r" b="b"/>
            <a:pathLst>
              <a:path w="1681" h="1465">
                <a:moveTo>
                  <a:pt x="423" y="1465"/>
                </a:moveTo>
                <a:lnTo>
                  <a:pt x="0" y="733"/>
                </a:lnTo>
                <a:lnTo>
                  <a:pt x="423" y="0"/>
                </a:lnTo>
                <a:lnTo>
                  <a:pt x="1262" y="0"/>
                </a:lnTo>
                <a:lnTo>
                  <a:pt x="1681" y="733"/>
                </a:lnTo>
                <a:lnTo>
                  <a:pt x="1262" y="1465"/>
                </a:lnTo>
                <a:lnTo>
                  <a:pt x="423" y="1465"/>
                </a:lnTo>
                <a:close/>
              </a:path>
            </a:pathLst>
          </a:custGeom>
          <a:solidFill>
            <a:srgbClr val="FCFC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solidFill>
                  <a:srgbClr val="000002"/>
                </a:solidFill>
                <a:latin typeface="Arial" panose="020B0604020202020204" pitchFamily="34" charset="0"/>
                <a:ea typeface="微软雅黑" panose="020B0503020204020204" pitchFamily="34" charset="-122"/>
              </a:rPr>
              <a:t>LOGO</a:t>
            </a:r>
            <a:endParaRPr lang="zh-CN" altLang="en-US" sz="1400" dirty="0">
              <a:solidFill>
                <a:srgbClr val="000002"/>
              </a:solidFill>
              <a:latin typeface="Arial" panose="020B0604020202020204" pitchFamily="34" charset="0"/>
              <a:ea typeface="微软雅黑" panose="020B0503020204020204" pitchFamily="34" charset="-122"/>
            </a:endParaRPr>
          </a:p>
        </p:txBody>
      </p:sp>
      <p:sp>
        <p:nvSpPr>
          <p:cNvPr id="6" name="Freeform 5"/>
          <p:cNvSpPr>
            <a:spLocks/>
          </p:cNvSpPr>
          <p:nvPr/>
        </p:nvSpPr>
        <p:spPr bwMode="auto">
          <a:xfrm>
            <a:off x="4325055" y="4183569"/>
            <a:ext cx="2163755" cy="1885723"/>
          </a:xfrm>
          <a:custGeom>
            <a:avLst/>
            <a:gdLst>
              <a:gd name="T0" fmla="*/ 423 w 1681"/>
              <a:gd name="T1" fmla="*/ 1465 h 1465"/>
              <a:gd name="T2" fmla="*/ 0 w 1681"/>
              <a:gd name="T3" fmla="*/ 733 h 1465"/>
              <a:gd name="T4" fmla="*/ 423 w 1681"/>
              <a:gd name="T5" fmla="*/ 0 h 1465"/>
              <a:gd name="T6" fmla="*/ 1262 w 1681"/>
              <a:gd name="T7" fmla="*/ 0 h 1465"/>
              <a:gd name="T8" fmla="*/ 1681 w 1681"/>
              <a:gd name="T9" fmla="*/ 733 h 1465"/>
              <a:gd name="T10" fmla="*/ 1262 w 1681"/>
              <a:gd name="T11" fmla="*/ 1465 h 1465"/>
              <a:gd name="T12" fmla="*/ 423 w 1681"/>
              <a:gd name="T13" fmla="*/ 1465 h 1465"/>
            </a:gdLst>
            <a:ahLst/>
            <a:cxnLst>
              <a:cxn ang="0">
                <a:pos x="T0" y="T1"/>
              </a:cxn>
              <a:cxn ang="0">
                <a:pos x="T2" y="T3"/>
              </a:cxn>
              <a:cxn ang="0">
                <a:pos x="T4" y="T5"/>
              </a:cxn>
              <a:cxn ang="0">
                <a:pos x="T6" y="T7"/>
              </a:cxn>
              <a:cxn ang="0">
                <a:pos x="T8" y="T9"/>
              </a:cxn>
              <a:cxn ang="0">
                <a:pos x="T10" y="T11"/>
              </a:cxn>
              <a:cxn ang="0">
                <a:pos x="T12" y="T13"/>
              </a:cxn>
            </a:cxnLst>
            <a:rect l="0" t="0" r="r" b="b"/>
            <a:pathLst>
              <a:path w="1681" h="1465">
                <a:moveTo>
                  <a:pt x="423" y="1465"/>
                </a:moveTo>
                <a:lnTo>
                  <a:pt x="0" y="733"/>
                </a:lnTo>
                <a:lnTo>
                  <a:pt x="423" y="0"/>
                </a:lnTo>
                <a:lnTo>
                  <a:pt x="1262" y="0"/>
                </a:lnTo>
                <a:lnTo>
                  <a:pt x="1681" y="733"/>
                </a:lnTo>
                <a:lnTo>
                  <a:pt x="1262" y="1465"/>
                </a:lnTo>
                <a:lnTo>
                  <a:pt x="423" y="1465"/>
                </a:lnTo>
                <a:close/>
              </a:path>
            </a:pathLst>
          </a:custGeom>
          <a:solidFill>
            <a:srgbClr val="FCFC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solidFill>
                  <a:srgbClr val="000002"/>
                </a:solidFill>
                <a:latin typeface="Arial" panose="020B0604020202020204" pitchFamily="34" charset="0"/>
                <a:ea typeface="微软雅黑" panose="020B0503020204020204" pitchFamily="34" charset="-122"/>
              </a:rPr>
              <a:t>LOGO</a:t>
            </a:r>
            <a:endParaRPr lang="zh-CN" altLang="en-US" sz="1400" dirty="0">
              <a:solidFill>
                <a:srgbClr val="000002"/>
              </a:solidFill>
              <a:latin typeface="Arial" panose="020B0604020202020204" pitchFamily="34" charset="0"/>
              <a:ea typeface="微软雅黑" panose="020B0503020204020204" pitchFamily="34" charset="-122"/>
            </a:endParaRPr>
          </a:p>
        </p:txBody>
      </p:sp>
      <p:sp>
        <p:nvSpPr>
          <p:cNvPr id="7" name="Freeform 5"/>
          <p:cNvSpPr>
            <a:spLocks/>
          </p:cNvSpPr>
          <p:nvPr/>
        </p:nvSpPr>
        <p:spPr bwMode="auto">
          <a:xfrm>
            <a:off x="5961829" y="3224027"/>
            <a:ext cx="2163755" cy="1885723"/>
          </a:xfrm>
          <a:custGeom>
            <a:avLst/>
            <a:gdLst>
              <a:gd name="T0" fmla="*/ 423 w 1681"/>
              <a:gd name="T1" fmla="*/ 1465 h 1465"/>
              <a:gd name="T2" fmla="*/ 0 w 1681"/>
              <a:gd name="T3" fmla="*/ 733 h 1465"/>
              <a:gd name="T4" fmla="*/ 423 w 1681"/>
              <a:gd name="T5" fmla="*/ 0 h 1465"/>
              <a:gd name="T6" fmla="*/ 1262 w 1681"/>
              <a:gd name="T7" fmla="*/ 0 h 1465"/>
              <a:gd name="T8" fmla="*/ 1681 w 1681"/>
              <a:gd name="T9" fmla="*/ 733 h 1465"/>
              <a:gd name="T10" fmla="*/ 1262 w 1681"/>
              <a:gd name="T11" fmla="*/ 1465 h 1465"/>
              <a:gd name="T12" fmla="*/ 423 w 1681"/>
              <a:gd name="T13" fmla="*/ 1465 h 1465"/>
            </a:gdLst>
            <a:ahLst/>
            <a:cxnLst>
              <a:cxn ang="0">
                <a:pos x="T0" y="T1"/>
              </a:cxn>
              <a:cxn ang="0">
                <a:pos x="T2" y="T3"/>
              </a:cxn>
              <a:cxn ang="0">
                <a:pos x="T4" y="T5"/>
              </a:cxn>
              <a:cxn ang="0">
                <a:pos x="T6" y="T7"/>
              </a:cxn>
              <a:cxn ang="0">
                <a:pos x="T8" y="T9"/>
              </a:cxn>
              <a:cxn ang="0">
                <a:pos x="T10" y="T11"/>
              </a:cxn>
              <a:cxn ang="0">
                <a:pos x="T12" y="T13"/>
              </a:cxn>
            </a:cxnLst>
            <a:rect l="0" t="0" r="r" b="b"/>
            <a:pathLst>
              <a:path w="1681" h="1465">
                <a:moveTo>
                  <a:pt x="423" y="1465"/>
                </a:moveTo>
                <a:lnTo>
                  <a:pt x="0" y="733"/>
                </a:lnTo>
                <a:lnTo>
                  <a:pt x="423" y="0"/>
                </a:lnTo>
                <a:lnTo>
                  <a:pt x="1262" y="0"/>
                </a:lnTo>
                <a:lnTo>
                  <a:pt x="1681" y="733"/>
                </a:lnTo>
                <a:lnTo>
                  <a:pt x="1262" y="1465"/>
                </a:lnTo>
                <a:lnTo>
                  <a:pt x="423" y="1465"/>
                </a:lnTo>
                <a:close/>
              </a:path>
            </a:pathLst>
          </a:custGeom>
          <a:solidFill>
            <a:srgbClr val="FCFC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solidFill>
                  <a:srgbClr val="000002"/>
                </a:solidFill>
                <a:latin typeface="Arial" panose="020B0604020202020204" pitchFamily="34" charset="0"/>
                <a:ea typeface="微软雅黑" panose="020B0503020204020204" pitchFamily="34" charset="-122"/>
              </a:rPr>
              <a:t>LOGO</a:t>
            </a:r>
            <a:endParaRPr lang="zh-CN" altLang="en-US" sz="1400" dirty="0">
              <a:solidFill>
                <a:srgbClr val="000002"/>
              </a:solidFill>
              <a:latin typeface="Arial" panose="020B0604020202020204" pitchFamily="34" charset="0"/>
              <a:ea typeface="微软雅黑" panose="020B0503020204020204" pitchFamily="34" charset="-122"/>
            </a:endParaRPr>
          </a:p>
        </p:txBody>
      </p:sp>
      <p:sp>
        <p:nvSpPr>
          <p:cNvPr id="8" name="Freeform 5"/>
          <p:cNvSpPr>
            <a:spLocks/>
          </p:cNvSpPr>
          <p:nvPr/>
        </p:nvSpPr>
        <p:spPr bwMode="auto">
          <a:xfrm>
            <a:off x="1041555" y="4194073"/>
            <a:ext cx="2163755" cy="1885723"/>
          </a:xfrm>
          <a:custGeom>
            <a:avLst/>
            <a:gdLst>
              <a:gd name="T0" fmla="*/ 423 w 1681"/>
              <a:gd name="T1" fmla="*/ 1465 h 1465"/>
              <a:gd name="T2" fmla="*/ 0 w 1681"/>
              <a:gd name="T3" fmla="*/ 733 h 1465"/>
              <a:gd name="T4" fmla="*/ 423 w 1681"/>
              <a:gd name="T5" fmla="*/ 0 h 1465"/>
              <a:gd name="T6" fmla="*/ 1262 w 1681"/>
              <a:gd name="T7" fmla="*/ 0 h 1465"/>
              <a:gd name="T8" fmla="*/ 1681 w 1681"/>
              <a:gd name="T9" fmla="*/ 733 h 1465"/>
              <a:gd name="T10" fmla="*/ 1262 w 1681"/>
              <a:gd name="T11" fmla="*/ 1465 h 1465"/>
              <a:gd name="T12" fmla="*/ 423 w 1681"/>
              <a:gd name="T13" fmla="*/ 1465 h 1465"/>
            </a:gdLst>
            <a:ahLst/>
            <a:cxnLst>
              <a:cxn ang="0">
                <a:pos x="T0" y="T1"/>
              </a:cxn>
              <a:cxn ang="0">
                <a:pos x="T2" y="T3"/>
              </a:cxn>
              <a:cxn ang="0">
                <a:pos x="T4" y="T5"/>
              </a:cxn>
              <a:cxn ang="0">
                <a:pos x="T6" y="T7"/>
              </a:cxn>
              <a:cxn ang="0">
                <a:pos x="T8" y="T9"/>
              </a:cxn>
              <a:cxn ang="0">
                <a:pos x="T10" y="T11"/>
              </a:cxn>
              <a:cxn ang="0">
                <a:pos x="T12" y="T13"/>
              </a:cxn>
            </a:cxnLst>
            <a:rect l="0" t="0" r="r" b="b"/>
            <a:pathLst>
              <a:path w="1681" h="1465">
                <a:moveTo>
                  <a:pt x="423" y="1465"/>
                </a:moveTo>
                <a:lnTo>
                  <a:pt x="0" y="733"/>
                </a:lnTo>
                <a:lnTo>
                  <a:pt x="423" y="0"/>
                </a:lnTo>
                <a:lnTo>
                  <a:pt x="1262" y="0"/>
                </a:lnTo>
                <a:lnTo>
                  <a:pt x="1681" y="733"/>
                </a:lnTo>
                <a:lnTo>
                  <a:pt x="1262" y="1465"/>
                </a:lnTo>
                <a:lnTo>
                  <a:pt x="423" y="1465"/>
                </a:lnTo>
                <a:close/>
              </a:path>
            </a:pathLst>
          </a:custGeom>
          <a:solidFill>
            <a:srgbClr val="FCFC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solidFill>
                  <a:srgbClr val="000002"/>
                </a:solidFill>
                <a:latin typeface="Arial" panose="020B0604020202020204" pitchFamily="34" charset="0"/>
                <a:ea typeface="微软雅黑" panose="020B0503020204020204" pitchFamily="34" charset="-122"/>
              </a:rPr>
              <a:t>LOGO</a:t>
            </a:r>
            <a:endParaRPr lang="zh-CN" altLang="en-US" sz="1400" dirty="0">
              <a:solidFill>
                <a:srgbClr val="000002"/>
              </a:solidFill>
              <a:latin typeface="Arial" panose="020B0604020202020204" pitchFamily="34" charset="0"/>
              <a:ea typeface="微软雅黑" panose="020B0503020204020204" pitchFamily="34" charset="-122"/>
            </a:endParaRPr>
          </a:p>
        </p:txBody>
      </p:sp>
      <p:sp>
        <p:nvSpPr>
          <p:cNvPr id="9" name="Freeform 5"/>
          <p:cNvSpPr>
            <a:spLocks/>
          </p:cNvSpPr>
          <p:nvPr/>
        </p:nvSpPr>
        <p:spPr bwMode="auto">
          <a:xfrm>
            <a:off x="2683305" y="5147229"/>
            <a:ext cx="2163755" cy="1885723"/>
          </a:xfrm>
          <a:custGeom>
            <a:avLst/>
            <a:gdLst>
              <a:gd name="T0" fmla="*/ 423 w 1681"/>
              <a:gd name="T1" fmla="*/ 1465 h 1465"/>
              <a:gd name="T2" fmla="*/ 0 w 1681"/>
              <a:gd name="T3" fmla="*/ 733 h 1465"/>
              <a:gd name="T4" fmla="*/ 423 w 1681"/>
              <a:gd name="T5" fmla="*/ 0 h 1465"/>
              <a:gd name="T6" fmla="*/ 1262 w 1681"/>
              <a:gd name="T7" fmla="*/ 0 h 1465"/>
              <a:gd name="T8" fmla="*/ 1681 w 1681"/>
              <a:gd name="T9" fmla="*/ 733 h 1465"/>
              <a:gd name="T10" fmla="*/ 1262 w 1681"/>
              <a:gd name="T11" fmla="*/ 1465 h 1465"/>
              <a:gd name="T12" fmla="*/ 423 w 1681"/>
              <a:gd name="T13" fmla="*/ 1465 h 1465"/>
            </a:gdLst>
            <a:ahLst/>
            <a:cxnLst>
              <a:cxn ang="0">
                <a:pos x="T0" y="T1"/>
              </a:cxn>
              <a:cxn ang="0">
                <a:pos x="T2" y="T3"/>
              </a:cxn>
              <a:cxn ang="0">
                <a:pos x="T4" y="T5"/>
              </a:cxn>
              <a:cxn ang="0">
                <a:pos x="T6" y="T7"/>
              </a:cxn>
              <a:cxn ang="0">
                <a:pos x="T8" y="T9"/>
              </a:cxn>
              <a:cxn ang="0">
                <a:pos x="T10" y="T11"/>
              </a:cxn>
              <a:cxn ang="0">
                <a:pos x="T12" y="T13"/>
              </a:cxn>
            </a:cxnLst>
            <a:rect l="0" t="0" r="r" b="b"/>
            <a:pathLst>
              <a:path w="1681" h="1465">
                <a:moveTo>
                  <a:pt x="423" y="1465"/>
                </a:moveTo>
                <a:lnTo>
                  <a:pt x="0" y="733"/>
                </a:lnTo>
                <a:lnTo>
                  <a:pt x="423" y="0"/>
                </a:lnTo>
                <a:lnTo>
                  <a:pt x="1262" y="0"/>
                </a:lnTo>
                <a:lnTo>
                  <a:pt x="1681" y="733"/>
                </a:lnTo>
                <a:lnTo>
                  <a:pt x="1262" y="1465"/>
                </a:lnTo>
                <a:lnTo>
                  <a:pt x="423" y="1465"/>
                </a:lnTo>
                <a:close/>
              </a:path>
            </a:pathLst>
          </a:custGeom>
          <a:solidFill>
            <a:srgbClr val="FCFC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solidFill>
                  <a:srgbClr val="000002"/>
                </a:solidFill>
                <a:latin typeface="Arial" panose="020B0604020202020204" pitchFamily="34" charset="0"/>
                <a:ea typeface="微软雅黑" panose="020B0503020204020204" pitchFamily="34" charset="-122"/>
              </a:rPr>
              <a:t>LOGO</a:t>
            </a:r>
            <a:endParaRPr lang="zh-CN" altLang="en-US" sz="1400" dirty="0">
              <a:solidFill>
                <a:srgbClr val="000002"/>
              </a:solidFill>
              <a:latin typeface="Arial" panose="020B0604020202020204" pitchFamily="34" charset="0"/>
              <a:ea typeface="微软雅黑" panose="020B0503020204020204" pitchFamily="34" charset="-122"/>
            </a:endParaRPr>
          </a:p>
        </p:txBody>
      </p:sp>
      <p:sp>
        <p:nvSpPr>
          <p:cNvPr id="10" name="Freeform 5"/>
          <p:cNvSpPr>
            <a:spLocks/>
          </p:cNvSpPr>
          <p:nvPr/>
        </p:nvSpPr>
        <p:spPr bwMode="auto">
          <a:xfrm>
            <a:off x="4332779" y="6094071"/>
            <a:ext cx="2163755" cy="1885723"/>
          </a:xfrm>
          <a:custGeom>
            <a:avLst/>
            <a:gdLst>
              <a:gd name="T0" fmla="*/ 423 w 1681"/>
              <a:gd name="T1" fmla="*/ 1465 h 1465"/>
              <a:gd name="T2" fmla="*/ 0 w 1681"/>
              <a:gd name="T3" fmla="*/ 733 h 1465"/>
              <a:gd name="T4" fmla="*/ 423 w 1681"/>
              <a:gd name="T5" fmla="*/ 0 h 1465"/>
              <a:gd name="T6" fmla="*/ 1262 w 1681"/>
              <a:gd name="T7" fmla="*/ 0 h 1465"/>
              <a:gd name="T8" fmla="*/ 1681 w 1681"/>
              <a:gd name="T9" fmla="*/ 733 h 1465"/>
              <a:gd name="T10" fmla="*/ 1262 w 1681"/>
              <a:gd name="T11" fmla="*/ 1465 h 1465"/>
              <a:gd name="T12" fmla="*/ 423 w 1681"/>
              <a:gd name="T13" fmla="*/ 1465 h 1465"/>
            </a:gdLst>
            <a:ahLst/>
            <a:cxnLst>
              <a:cxn ang="0">
                <a:pos x="T0" y="T1"/>
              </a:cxn>
              <a:cxn ang="0">
                <a:pos x="T2" y="T3"/>
              </a:cxn>
              <a:cxn ang="0">
                <a:pos x="T4" y="T5"/>
              </a:cxn>
              <a:cxn ang="0">
                <a:pos x="T6" y="T7"/>
              </a:cxn>
              <a:cxn ang="0">
                <a:pos x="T8" y="T9"/>
              </a:cxn>
              <a:cxn ang="0">
                <a:pos x="T10" y="T11"/>
              </a:cxn>
              <a:cxn ang="0">
                <a:pos x="T12" y="T13"/>
              </a:cxn>
            </a:cxnLst>
            <a:rect l="0" t="0" r="r" b="b"/>
            <a:pathLst>
              <a:path w="1681" h="1465">
                <a:moveTo>
                  <a:pt x="423" y="1465"/>
                </a:moveTo>
                <a:lnTo>
                  <a:pt x="0" y="733"/>
                </a:lnTo>
                <a:lnTo>
                  <a:pt x="423" y="0"/>
                </a:lnTo>
                <a:lnTo>
                  <a:pt x="1262" y="0"/>
                </a:lnTo>
                <a:lnTo>
                  <a:pt x="1681" y="733"/>
                </a:lnTo>
                <a:lnTo>
                  <a:pt x="1262" y="1465"/>
                </a:lnTo>
                <a:lnTo>
                  <a:pt x="423" y="1465"/>
                </a:lnTo>
                <a:close/>
              </a:path>
            </a:pathLst>
          </a:cu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latin typeface="Arial" panose="020B0604020202020204" pitchFamily="34" charset="0"/>
              <a:ea typeface="微软雅黑" panose="020B0503020204020204" pitchFamily="34" charset="-122"/>
            </a:endParaRPr>
          </a:p>
        </p:txBody>
      </p:sp>
      <p:sp>
        <p:nvSpPr>
          <p:cNvPr id="11" name="Freeform 5"/>
          <p:cNvSpPr>
            <a:spLocks/>
          </p:cNvSpPr>
          <p:nvPr/>
        </p:nvSpPr>
        <p:spPr bwMode="auto">
          <a:xfrm>
            <a:off x="5987228" y="5134529"/>
            <a:ext cx="2163755" cy="1885723"/>
          </a:xfrm>
          <a:custGeom>
            <a:avLst/>
            <a:gdLst>
              <a:gd name="T0" fmla="*/ 423 w 1681"/>
              <a:gd name="T1" fmla="*/ 1465 h 1465"/>
              <a:gd name="T2" fmla="*/ 0 w 1681"/>
              <a:gd name="T3" fmla="*/ 733 h 1465"/>
              <a:gd name="T4" fmla="*/ 423 w 1681"/>
              <a:gd name="T5" fmla="*/ 0 h 1465"/>
              <a:gd name="T6" fmla="*/ 1262 w 1681"/>
              <a:gd name="T7" fmla="*/ 0 h 1465"/>
              <a:gd name="T8" fmla="*/ 1681 w 1681"/>
              <a:gd name="T9" fmla="*/ 733 h 1465"/>
              <a:gd name="T10" fmla="*/ 1262 w 1681"/>
              <a:gd name="T11" fmla="*/ 1465 h 1465"/>
              <a:gd name="T12" fmla="*/ 423 w 1681"/>
              <a:gd name="T13" fmla="*/ 1465 h 1465"/>
            </a:gdLst>
            <a:ahLst/>
            <a:cxnLst>
              <a:cxn ang="0">
                <a:pos x="T0" y="T1"/>
              </a:cxn>
              <a:cxn ang="0">
                <a:pos x="T2" y="T3"/>
              </a:cxn>
              <a:cxn ang="0">
                <a:pos x="T4" y="T5"/>
              </a:cxn>
              <a:cxn ang="0">
                <a:pos x="T6" y="T7"/>
              </a:cxn>
              <a:cxn ang="0">
                <a:pos x="T8" y="T9"/>
              </a:cxn>
              <a:cxn ang="0">
                <a:pos x="T10" y="T11"/>
              </a:cxn>
              <a:cxn ang="0">
                <a:pos x="T12" y="T13"/>
              </a:cxn>
            </a:cxnLst>
            <a:rect l="0" t="0" r="r" b="b"/>
            <a:pathLst>
              <a:path w="1681" h="1465">
                <a:moveTo>
                  <a:pt x="423" y="1465"/>
                </a:moveTo>
                <a:lnTo>
                  <a:pt x="0" y="733"/>
                </a:lnTo>
                <a:lnTo>
                  <a:pt x="423" y="0"/>
                </a:lnTo>
                <a:lnTo>
                  <a:pt x="1262" y="0"/>
                </a:lnTo>
                <a:lnTo>
                  <a:pt x="1681" y="733"/>
                </a:lnTo>
                <a:lnTo>
                  <a:pt x="1262" y="1465"/>
                </a:lnTo>
                <a:lnTo>
                  <a:pt x="423" y="1465"/>
                </a:lnTo>
                <a:close/>
              </a:path>
            </a:pathLst>
          </a:cu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latin typeface="Arial" panose="020B0604020202020204" pitchFamily="34" charset="0"/>
              <a:ea typeface="微软雅黑" panose="020B0503020204020204" pitchFamily="34" charset="-122"/>
            </a:endParaRPr>
          </a:p>
        </p:txBody>
      </p:sp>
      <p:sp>
        <p:nvSpPr>
          <p:cNvPr id="12" name="Freeform 5"/>
          <p:cNvSpPr>
            <a:spLocks/>
          </p:cNvSpPr>
          <p:nvPr/>
        </p:nvSpPr>
        <p:spPr bwMode="auto">
          <a:xfrm>
            <a:off x="1041556" y="6102826"/>
            <a:ext cx="2163755" cy="1885723"/>
          </a:xfrm>
          <a:custGeom>
            <a:avLst/>
            <a:gdLst>
              <a:gd name="T0" fmla="*/ 423 w 1681"/>
              <a:gd name="T1" fmla="*/ 1465 h 1465"/>
              <a:gd name="T2" fmla="*/ 0 w 1681"/>
              <a:gd name="T3" fmla="*/ 733 h 1465"/>
              <a:gd name="T4" fmla="*/ 423 w 1681"/>
              <a:gd name="T5" fmla="*/ 0 h 1465"/>
              <a:gd name="T6" fmla="*/ 1262 w 1681"/>
              <a:gd name="T7" fmla="*/ 0 h 1465"/>
              <a:gd name="T8" fmla="*/ 1681 w 1681"/>
              <a:gd name="T9" fmla="*/ 733 h 1465"/>
              <a:gd name="T10" fmla="*/ 1262 w 1681"/>
              <a:gd name="T11" fmla="*/ 1465 h 1465"/>
              <a:gd name="T12" fmla="*/ 423 w 1681"/>
              <a:gd name="T13" fmla="*/ 1465 h 1465"/>
            </a:gdLst>
            <a:ahLst/>
            <a:cxnLst>
              <a:cxn ang="0">
                <a:pos x="T0" y="T1"/>
              </a:cxn>
              <a:cxn ang="0">
                <a:pos x="T2" y="T3"/>
              </a:cxn>
              <a:cxn ang="0">
                <a:pos x="T4" y="T5"/>
              </a:cxn>
              <a:cxn ang="0">
                <a:pos x="T6" y="T7"/>
              </a:cxn>
              <a:cxn ang="0">
                <a:pos x="T8" y="T9"/>
              </a:cxn>
              <a:cxn ang="0">
                <a:pos x="T10" y="T11"/>
              </a:cxn>
              <a:cxn ang="0">
                <a:pos x="T12" y="T13"/>
              </a:cxn>
            </a:cxnLst>
            <a:rect l="0" t="0" r="r" b="b"/>
            <a:pathLst>
              <a:path w="1681" h="1465">
                <a:moveTo>
                  <a:pt x="423" y="1465"/>
                </a:moveTo>
                <a:lnTo>
                  <a:pt x="0" y="733"/>
                </a:lnTo>
                <a:lnTo>
                  <a:pt x="423" y="0"/>
                </a:lnTo>
                <a:lnTo>
                  <a:pt x="1262" y="0"/>
                </a:lnTo>
                <a:lnTo>
                  <a:pt x="1681" y="733"/>
                </a:lnTo>
                <a:lnTo>
                  <a:pt x="1262" y="1465"/>
                </a:lnTo>
                <a:lnTo>
                  <a:pt x="423" y="1465"/>
                </a:lnTo>
                <a:close/>
              </a:path>
            </a:pathLst>
          </a:custGeom>
          <a:solidFill>
            <a:srgbClr val="FCFC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solidFill>
                  <a:srgbClr val="000002"/>
                </a:solidFill>
                <a:latin typeface="Arial" panose="020B0604020202020204" pitchFamily="34" charset="0"/>
                <a:ea typeface="微软雅黑" panose="020B0503020204020204" pitchFamily="34" charset="-122"/>
              </a:rPr>
              <a:t>LOGO</a:t>
            </a:r>
            <a:endParaRPr lang="zh-CN" altLang="en-US" sz="1400" dirty="0">
              <a:solidFill>
                <a:srgbClr val="000002"/>
              </a:solidFill>
              <a:latin typeface="Arial" panose="020B0604020202020204" pitchFamily="34" charset="0"/>
              <a:ea typeface="微软雅黑" panose="020B0503020204020204" pitchFamily="34" charset="-122"/>
            </a:endParaRPr>
          </a:p>
        </p:txBody>
      </p:sp>
      <p:sp>
        <p:nvSpPr>
          <p:cNvPr id="13" name="Freeform 5"/>
          <p:cNvSpPr>
            <a:spLocks/>
          </p:cNvSpPr>
          <p:nvPr/>
        </p:nvSpPr>
        <p:spPr bwMode="auto">
          <a:xfrm>
            <a:off x="5961829" y="1292595"/>
            <a:ext cx="2163755" cy="1885723"/>
          </a:xfrm>
          <a:custGeom>
            <a:avLst/>
            <a:gdLst>
              <a:gd name="T0" fmla="*/ 423 w 1681"/>
              <a:gd name="T1" fmla="*/ 1465 h 1465"/>
              <a:gd name="T2" fmla="*/ 0 w 1681"/>
              <a:gd name="T3" fmla="*/ 733 h 1465"/>
              <a:gd name="T4" fmla="*/ 423 w 1681"/>
              <a:gd name="T5" fmla="*/ 0 h 1465"/>
              <a:gd name="T6" fmla="*/ 1262 w 1681"/>
              <a:gd name="T7" fmla="*/ 0 h 1465"/>
              <a:gd name="T8" fmla="*/ 1681 w 1681"/>
              <a:gd name="T9" fmla="*/ 733 h 1465"/>
              <a:gd name="T10" fmla="*/ 1262 w 1681"/>
              <a:gd name="T11" fmla="*/ 1465 h 1465"/>
              <a:gd name="T12" fmla="*/ 423 w 1681"/>
              <a:gd name="T13" fmla="*/ 1465 h 1465"/>
            </a:gdLst>
            <a:ahLst/>
            <a:cxnLst>
              <a:cxn ang="0">
                <a:pos x="T0" y="T1"/>
              </a:cxn>
              <a:cxn ang="0">
                <a:pos x="T2" y="T3"/>
              </a:cxn>
              <a:cxn ang="0">
                <a:pos x="T4" y="T5"/>
              </a:cxn>
              <a:cxn ang="0">
                <a:pos x="T6" y="T7"/>
              </a:cxn>
              <a:cxn ang="0">
                <a:pos x="T8" y="T9"/>
              </a:cxn>
              <a:cxn ang="0">
                <a:pos x="T10" y="T11"/>
              </a:cxn>
              <a:cxn ang="0">
                <a:pos x="T12" y="T13"/>
              </a:cxn>
            </a:cxnLst>
            <a:rect l="0" t="0" r="r" b="b"/>
            <a:pathLst>
              <a:path w="1681" h="1465">
                <a:moveTo>
                  <a:pt x="423" y="1465"/>
                </a:moveTo>
                <a:lnTo>
                  <a:pt x="0" y="733"/>
                </a:lnTo>
                <a:lnTo>
                  <a:pt x="423" y="0"/>
                </a:lnTo>
                <a:lnTo>
                  <a:pt x="1262" y="0"/>
                </a:lnTo>
                <a:lnTo>
                  <a:pt x="1681" y="733"/>
                </a:lnTo>
                <a:lnTo>
                  <a:pt x="1262" y="1465"/>
                </a:lnTo>
                <a:lnTo>
                  <a:pt x="423" y="1465"/>
                </a:lnTo>
                <a:close/>
              </a:path>
            </a:pathLst>
          </a:custGeom>
          <a:solidFill>
            <a:srgbClr val="FCFC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solidFill>
                  <a:srgbClr val="000002"/>
                </a:solidFill>
                <a:latin typeface="Arial" panose="020B0604020202020204" pitchFamily="34" charset="0"/>
                <a:ea typeface="微软雅黑" panose="020B0503020204020204" pitchFamily="34" charset="-122"/>
              </a:rPr>
              <a:t>LOGO</a:t>
            </a:r>
            <a:endParaRPr lang="zh-CN" altLang="en-US" sz="1400" dirty="0">
              <a:solidFill>
                <a:srgbClr val="000002"/>
              </a:solidFill>
              <a:latin typeface="Arial" panose="020B0604020202020204" pitchFamily="34" charset="0"/>
              <a:ea typeface="微软雅黑" panose="020B0503020204020204" pitchFamily="34" charset="-122"/>
            </a:endParaRPr>
          </a:p>
        </p:txBody>
      </p:sp>
      <p:sp>
        <p:nvSpPr>
          <p:cNvPr id="14" name="Freeform 5"/>
          <p:cNvSpPr>
            <a:spLocks/>
          </p:cNvSpPr>
          <p:nvPr/>
        </p:nvSpPr>
        <p:spPr bwMode="auto">
          <a:xfrm>
            <a:off x="7608347" y="2258106"/>
            <a:ext cx="2163755" cy="1885723"/>
          </a:xfrm>
          <a:custGeom>
            <a:avLst/>
            <a:gdLst>
              <a:gd name="T0" fmla="*/ 423 w 1681"/>
              <a:gd name="T1" fmla="*/ 1465 h 1465"/>
              <a:gd name="T2" fmla="*/ 0 w 1681"/>
              <a:gd name="T3" fmla="*/ 733 h 1465"/>
              <a:gd name="T4" fmla="*/ 423 w 1681"/>
              <a:gd name="T5" fmla="*/ 0 h 1465"/>
              <a:gd name="T6" fmla="*/ 1262 w 1681"/>
              <a:gd name="T7" fmla="*/ 0 h 1465"/>
              <a:gd name="T8" fmla="*/ 1681 w 1681"/>
              <a:gd name="T9" fmla="*/ 733 h 1465"/>
              <a:gd name="T10" fmla="*/ 1262 w 1681"/>
              <a:gd name="T11" fmla="*/ 1465 h 1465"/>
              <a:gd name="T12" fmla="*/ 423 w 1681"/>
              <a:gd name="T13" fmla="*/ 1465 h 1465"/>
            </a:gdLst>
            <a:ahLst/>
            <a:cxnLst>
              <a:cxn ang="0">
                <a:pos x="T0" y="T1"/>
              </a:cxn>
              <a:cxn ang="0">
                <a:pos x="T2" y="T3"/>
              </a:cxn>
              <a:cxn ang="0">
                <a:pos x="T4" y="T5"/>
              </a:cxn>
              <a:cxn ang="0">
                <a:pos x="T6" y="T7"/>
              </a:cxn>
              <a:cxn ang="0">
                <a:pos x="T8" y="T9"/>
              </a:cxn>
              <a:cxn ang="0">
                <a:pos x="T10" y="T11"/>
              </a:cxn>
              <a:cxn ang="0">
                <a:pos x="T12" y="T13"/>
              </a:cxn>
            </a:cxnLst>
            <a:rect l="0" t="0" r="r" b="b"/>
            <a:pathLst>
              <a:path w="1681" h="1465">
                <a:moveTo>
                  <a:pt x="423" y="1465"/>
                </a:moveTo>
                <a:lnTo>
                  <a:pt x="0" y="733"/>
                </a:lnTo>
                <a:lnTo>
                  <a:pt x="423" y="0"/>
                </a:lnTo>
                <a:lnTo>
                  <a:pt x="1262" y="0"/>
                </a:lnTo>
                <a:lnTo>
                  <a:pt x="1681" y="733"/>
                </a:lnTo>
                <a:lnTo>
                  <a:pt x="1262" y="1465"/>
                </a:lnTo>
                <a:lnTo>
                  <a:pt x="423" y="1465"/>
                </a:lnTo>
                <a:close/>
              </a:path>
            </a:pathLst>
          </a:custGeom>
          <a:solidFill>
            <a:srgbClr val="FCFC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000002"/>
                </a:solidFill>
                <a:latin typeface="Arial" panose="020B0604020202020204" pitchFamily="34" charset="0"/>
                <a:ea typeface="微软雅黑" panose="020B0503020204020204" pitchFamily="34" charset="-122"/>
              </a:rPr>
              <a:t>LOGO</a:t>
            </a:r>
            <a:endParaRPr lang="zh-CN" altLang="en-US" sz="1400" dirty="0">
              <a:solidFill>
                <a:srgbClr val="000002"/>
              </a:solidFill>
              <a:latin typeface="Arial" panose="020B0604020202020204" pitchFamily="34" charset="0"/>
              <a:ea typeface="微软雅黑" panose="020B0503020204020204" pitchFamily="34" charset="-122"/>
            </a:endParaRPr>
          </a:p>
        </p:txBody>
      </p:sp>
      <p:sp>
        <p:nvSpPr>
          <p:cNvPr id="15" name="Freeform 5"/>
          <p:cNvSpPr>
            <a:spLocks/>
          </p:cNvSpPr>
          <p:nvPr/>
        </p:nvSpPr>
        <p:spPr bwMode="auto">
          <a:xfrm>
            <a:off x="9264611" y="3209513"/>
            <a:ext cx="2163755" cy="1885723"/>
          </a:xfrm>
          <a:custGeom>
            <a:avLst/>
            <a:gdLst>
              <a:gd name="T0" fmla="*/ 423 w 1681"/>
              <a:gd name="T1" fmla="*/ 1465 h 1465"/>
              <a:gd name="T2" fmla="*/ 0 w 1681"/>
              <a:gd name="T3" fmla="*/ 733 h 1465"/>
              <a:gd name="T4" fmla="*/ 423 w 1681"/>
              <a:gd name="T5" fmla="*/ 0 h 1465"/>
              <a:gd name="T6" fmla="*/ 1262 w 1681"/>
              <a:gd name="T7" fmla="*/ 0 h 1465"/>
              <a:gd name="T8" fmla="*/ 1681 w 1681"/>
              <a:gd name="T9" fmla="*/ 733 h 1465"/>
              <a:gd name="T10" fmla="*/ 1262 w 1681"/>
              <a:gd name="T11" fmla="*/ 1465 h 1465"/>
              <a:gd name="T12" fmla="*/ 423 w 1681"/>
              <a:gd name="T13" fmla="*/ 1465 h 1465"/>
            </a:gdLst>
            <a:ahLst/>
            <a:cxnLst>
              <a:cxn ang="0">
                <a:pos x="T0" y="T1"/>
              </a:cxn>
              <a:cxn ang="0">
                <a:pos x="T2" y="T3"/>
              </a:cxn>
              <a:cxn ang="0">
                <a:pos x="T4" y="T5"/>
              </a:cxn>
              <a:cxn ang="0">
                <a:pos x="T6" y="T7"/>
              </a:cxn>
              <a:cxn ang="0">
                <a:pos x="T8" y="T9"/>
              </a:cxn>
              <a:cxn ang="0">
                <a:pos x="T10" y="T11"/>
              </a:cxn>
              <a:cxn ang="0">
                <a:pos x="T12" y="T13"/>
              </a:cxn>
            </a:cxnLst>
            <a:rect l="0" t="0" r="r" b="b"/>
            <a:pathLst>
              <a:path w="1681" h="1465">
                <a:moveTo>
                  <a:pt x="423" y="1465"/>
                </a:moveTo>
                <a:lnTo>
                  <a:pt x="0" y="733"/>
                </a:lnTo>
                <a:lnTo>
                  <a:pt x="423" y="0"/>
                </a:lnTo>
                <a:lnTo>
                  <a:pt x="1262" y="0"/>
                </a:lnTo>
                <a:lnTo>
                  <a:pt x="1681" y="733"/>
                </a:lnTo>
                <a:lnTo>
                  <a:pt x="1262" y="1465"/>
                </a:lnTo>
                <a:lnTo>
                  <a:pt x="423" y="1465"/>
                </a:lnTo>
                <a:close/>
              </a:path>
            </a:pathLst>
          </a:custGeom>
          <a:solidFill>
            <a:srgbClr val="FCFC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solidFill>
                  <a:srgbClr val="000002"/>
                </a:solidFill>
                <a:latin typeface="Arial" panose="020B0604020202020204" pitchFamily="34" charset="0"/>
                <a:ea typeface="微软雅黑" panose="020B0503020204020204" pitchFamily="34" charset="-122"/>
              </a:rPr>
              <a:t>LOGO</a:t>
            </a:r>
            <a:endParaRPr lang="zh-CN" altLang="en-US" sz="1400" dirty="0">
              <a:solidFill>
                <a:srgbClr val="000002"/>
              </a:solidFill>
              <a:latin typeface="Arial" panose="020B0604020202020204" pitchFamily="34" charset="0"/>
              <a:ea typeface="微软雅黑" panose="020B0503020204020204" pitchFamily="34" charset="-122"/>
            </a:endParaRPr>
          </a:p>
        </p:txBody>
      </p:sp>
      <p:sp>
        <p:nvSpPr>
          <p:cNvPr id="16" name="Freeform 5"/>
          <p:cNvSpPr>
            <a:spLocks/>
          </p:cNvSpPr>
          <p:nvPr/>
        </p:nvSpPr>
        <p:spPr bwMode="auto">
          <a:xfrm>
            <a:off x="9262123" y="1297585"/>
            <a:ext cx="2163755" cy="1885723"/>
          </a:xfrm>
          <a:custGeom>
            <a:avLst/>
            <a:gdLst>
              <a:gd name="T0" fmla="*/ 423 w 1681"/>
              <a:gd name="T1" fmla="*/ 1465 h 1465"/>
              <a:gd name="T2" fmla="*/ 0 w 1681"/>
              <a:gd name="T3" fmla="*/ 733 h 1465"/>
              <a:gd name="T4" fmla="*/ 423 w 1681"/>
              <a:gd name="T5" fmla="*/ 0 h 1465"/>
              <a:gd name="T6" fmla="*/ 1262 w 1681"/>
              <a:gd name="T7" fmla="*/ 0 h 1465"/>
              <a:gd name="T8" fmla="*/ 1681 w 1681"/>
              <a:gd name="T9" fmla="*/ 733 h 1465"/>
              <a:gd name="T10" fmla="*/ 1262 w 1681"/>
              <a:gd name="T11" fmla="*/ 1465 h 1465"/>
              <a:gd name="T12" fmla="*/ 423 w 1681"/>
              <a:gd name="T13" fmla="*/ 1465 h 1465"/>
            </a:gdLst>
            <a:ahLst/>
            <a:cxnLst>
              <a:cxn ang="0">
                <a:pos x="T0" y="T1"/>
              </a:cxn>
              <a:cxn ang="0">
                <a:pos x="T2" y="T3"/>
              </a:cxn>
              <a:cxn ang="0">
                <a:pos x="T4" y="T5"/>
              </a:cxn>
              <a:cxn ang="0">
                <a:pos x="T6" y="T7"/>
              </a:cxn>
              <a:cxn ang="0">
                <a:pos x="T8" y="T9"/>
              </a:cxn>
              <a:cxn ang="0">
                <a:pos x="T10" y="T11"/>
              </a:cxn>
              <a:cxn ang="0">
                <a:pos x="T12" y="T13"/>
              </a:cxn>
            </a:cxnLst>
            <a:rect l="0" t="0" r="r" b="b"/>
            <a:pathLst>
              <a:path w="1681" h="1465">
                <a:moveTo>
                  <a:pt x="423" y="1465"/>
                </a:moveTo>
                <a:lnTo>
                  <a:pt x="0" y="733"/>
                </a:lnTo>
                <a:lnTo>
                  <a:pt x="423" y="0"/>
                </a:lnTo>
                <a:lnTo>
                  <a:pt x="1262" y="0"/>
                </a:lnTo>
                <a:lnTo>
                  <a:pt x="1681" y="733"/>
                </a:lnTo>
                <a:lnTo>
                  <a:pt x="1262" y="1465"/>
                </a:lnTo>
                <a:lnTo>
                  <a:pt x="423" y="1465"/>
                </a:lnTo>
                <a:close/>
              </a:path>
            </a:pathLst>
          </a:custGeom>
          <a:solidFill>
            <a:srgbClr val="FCFC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solidFill>
                  <a:srgbClr val="000002"/>
                </a:solidFill>
                <a:latin typeface="Arial" panose="020B0604020202020204" pitchFamily="34" charset="0"/>
                <a:ea typeface="微软雅黑" panose="020B0503020204020204" pitchFamily="34" charset="-122"/>
              </a:rPr>
              <a:t>LOGO</a:t>
            </a:r>
            <a:endParaRPr lang="zh-CN" altLang="en-US" sz="1400" dirty="0">
              <a:solidFill>
                <a:srgbClr val="000002"/>
              </a:solidFill>
              <a:latin typeface="Arial" panose="020B0604020202020204" pitchFamily="34" charset="0"/>
              <a:ea typeface="微软雅黑" panose="020B0503020204020204" pitchFamily="34" charset="-122"/>
            </a:endParaRPr>
          </a:p>
        </p:txBody>
      </p:sp>
      <p:sp>
        <p:nvSpPr>
          <p:cNvPr id="17" name="Freeform 5"/>
          <p:cNvSpPr>
            <a:spLocks/>
          </p:cNvSpPr>
          <p:nvPr/>
        </p:nvSpPr>
        <p:spPr bwMode="auto">
          <a:xfrm>
            <a:off x="10901385" y="2249971"/>
            <a:ext cx="2163755" cy="1885723"/>
          </a:xfrm>
          <a:custGeom>
            <a:avLst/>
            <a:gdLst>
              <a:gd name="T0" fmla="*/ 423 w 1681"/>
              <a:gd name="T1" fmla="*/ 1465 h 1465"/>
              <a:gd name="T2" fmla="*/ 0 w 1681"/>
              <a:gd name="T3" fmla="*/ 733 h 1465"/>
              <a:gd name="T4" fmla="*/ 423 w 1681"/>
              <a:gd name="T5" fmla="*/ 0 h 1465"/>
              <a:gd name="T6" fmla="*/ 1262 w 1681"/>
              <a:gd name="T7" fmla="*/ 0 h 1465"/>
              <a:gd name="T8" fmla="*/ 1681 w 1681"/>
              <a:gd name="T9" fmla="*/ 733 h 1465"/>
              <a:gd name="T10" fmla="*/ 1262 w 1681"/>
              <a:gd name="T11" fmla="*/ 1465 h 1465"/>
              <a:gd name="T12" fmla="*/ 423 w 1681"/>
              <a:gd name="T13" fmla="*/ 1465 h 1465"/>
            </a:gdLst>
            <a:ahLst/>
            <a:cxnLst>
              <a:cxn ang="0">
                <a:pos x="T0" y="T1"/>
              </a:cxn>
              <a:cxn ang="0">
                <a:pos x="T2" y="T3"/>
              </a:cxn>
              <a:cxn ang="0">
                <a:pos x="T4" y="T5"/>
              </a:cxn>
              <a:cxn ang="0">
                <a:pos x="T6" y="T7"/>
              </a:cxn>
              <a:cxn ang="0">
                <a:pos x="T8" y="T9"/>
              </a:cxn>
              <a:cxn ang="0">
                <a:pos x="T10" y="T11"/>
              </a:cxn>
              <a:cxn ang="0">
                <a:pos x="T12" y="T13"/>
              </a:cxn>
            </a:cxnLst>
            <a:rect l="0" t="0" r="r" b="b"/>
            <a:pathLst>
              <a:path w="1681" h="1465">
                <a:moveTo>
                  <a:pt x="423" y="1465"/>
                </a:moveTo>
                <a:lnTo>
                  <a:pt x="0" y="733"/>
                </a:lnTo>
                <a:lnTo>
                  <a:pt x="423" y="0"/>
                </a:lnTo>
                <a:lnTo>
                  <a:pt x="1262" y="0"/>
                </a:lnTo>
                <a:lnTo>
                  <a:pt x="1681" y="733"/>
                </a:lnTo>
                <a:lnTo>
                  <a:pt x="1262" y="1465"/>
                </a:lnTo>
                <a:lnTo>
                  <a:pt x="423" y="1465"/>
                </a:lnTo>
                <a:close/>
              </a:path>
            </a:pathLst>
          </a:cu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latin typeface="Arial" panose="020B0604020202020204" pitchFamily="34" charset="0"/>
              <a:ea typeface="微软雅黑" panose="020B0503020204020204" pitchFamily="34" charset="-122"/>
            </a:endParaRPr>
          </a:p>
        </p:txBody>
      </p:sp>
      <p:sp>
        <p:nvSpPr>
          <p:cNvPr id="18" name="Freeform 5"/>
          <p:cNvSpPr>
            <a:spLocks/>
          </p:cNvSpPr>
          <p:nvPr/>
        </p:nvSpPr>
        <p:spPr bwMode="auto">
          <a:xfrm>
            <a:off x="10906361" y="4169055"/>
            <a:ext cx="2163755" cy="1885723"/>
          </a:xfrm>
          <a:custGeom>
            <a:avLst/>
            <a:gdLst>
              <a:gd name="T0" fmla="*/ 423 w 1681"/>
              <a:gd name="T1" fmla="*/ 1465 h 1465"/>
              <a:gd name="T2" fmla="*/ 0 w 1681"/>
              <a:gd name="T3" fmla="*/ 733 h 1465"/>
              <a:gd name="T4" fmla="*/ 423 w 1681"/>
              <a:gd name="T5" fmla="*/ 0 h 1465"/>
              <a:gd name="T6" fmla="*/ 1262 w 1681"/>
              <a:gd name="T7" fmla="*/ 0 h 1465"/>
              <a:gd name="T8" fmla="*/ 1681 w 1681"/>
              <a:gd name="T9" fmla="*/ 733 h 1465"/>
              <a:gd name="T10" fmla="*/ 1262 w 1681"/>
              <a:gd name="T11" fmla="*/ 1465 h 1465"/>
              <a:gd name="T12" fmla="*/ 423 w 1681"/>
              <a:gd name="T13" fmla="*/ 1465 h 1465"/>
            </a:gdLst>
            <a:ahLst/>
            <a:cxnLst>
              <a:cxn ang="0">
                <a:pos x="T0" y="T1"/>
              </a:cxn>
              <a:cxn ang="0">
                <a:pos x="T2" y="T3"/>
              </a:cxn>
              <a:cxn ang="0">
                <a:pos x="T4" y="T5"/>
              </a:cxn>
              <a:cxn ang="0">
                <a:pos x="T6" y="T7"/>
              </a:cxn>
              <a:cxn ang="0">
                <a:pos x="T8" y="T9"/>
              </a:cxn>
              <a:cxn ang="0">
                <a:pos x="T10" y="T11"/>
              </a:cxn>
              <a:cxn ang="0">
                <a:pos x="T12" y="T13"/>
              </a:cxn>
            </a:cxnLst>
            <a:rect l="0" t="0" r="r" b="b"/>
            <a:pathLst>
              <a:path w="1681" h="1465">
                <a:moveTo>
                  <a:pt x="423" y="1465"/>
                </a:moveTo>
                <a:lnTo>
                  <a:pt x="0" y="733"/>
                </a:lnTo>
                <a:lnTo>
                  <a:pt x="423" y="0"/>
                </a:lnTo>
                <a:lnTo>
                  <a:pt x="1262" y="0"/>
                </a:lnTo>
                <a:lnTo>
                  <a:pt x="1681" y="733"/>
                </a:lnTo>
                <a:lnTo>
                  <a:pt x="1262" y="1465"/>
                </a:lnTo>
                <a:lnTo>
                  <a:pt x="423" y="1465"/>
                </a:lnTo>
                <a:close/>
              </a:path>
            </a:pathLst>
          </a:custGeom>
          <a:solidFill>
            <a:srgbClr val="FCFC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solidFill>
                  <a:srgbClr val="000002"/>
                </a:solidFill>
                <a:latin typeface="Arial" panose="020B0604020202020204" pitchFamily="34" charset="0"/>
                <a:ea typeface="微软雅黑" panose="020B0503020204020204" pitchFamily="34" charset="-122"/>
              </a:rPr>
              <a:t>LOGO</a:t>
            </a:r>
            <a:endParaRPr lang="zh-CN" altLang="en-US" sz="1400" dirty="0">
              <a:solidFill>
                <a:srgbClr val="000002"/>
              </a:solidFill>
              <a:latin typeface="Arial" panose="020B0604020202020204" pitchFamily="34" charset="0"/>
              <a:ea typeface="微软雅黑" panose="020B0503020204020204" pitchFamily="34" charset="-122"/>
            </a:endParaRPr>
          </a:p>
        </p:txBody>
      </p:sp>
      <p:sp>
        <p:nvSpPr>
          <p:cNvPr id="19" name="Freeform 5"/>
          <p:cNvSpPr>
            <a:spLocks/>
          </p:cNvSpPr>
          <p:nvPr/>
        </p:nvSpPr>
        <p:spPr bwMode="auto">
          <a:xfrm>
            <a:off x="7622861" y="4179559"/>
            <a:ext cx="2163755" cy="1885723"/>
          </a:xfrm>
          <a:custGeom>
            <a:avLst/>
            <a:gdLst>
              <a:gd name="T0" fmla="*/ 423 w 1681"/>
              <a:gd name="T1" fmla="*/ 1465 h 1465"/>
              <a:gd name="T2" fmla="*/ 0 w 1681"/>
              <a:gd name="T3" fmla="*/ 733 h 1465"/>
              <a:gd name="T4" fmla="*/ 423 w 1681"/>
              <a:gd name="T5" fmla="*/ 0 h 1465"/>
              <a:gd name="T6" fmla="*/ 1262 w 1681"/>
              <a:gd name="T7" fmla="*/ 0 h 1465"/>
              <a:gd name="T8" fmla="*/ 1681 w 1681"/>
              <a:gd name="T9" fmla="*/ 733 h 1465"/>
              <a:gd name="T10" fmla="*/ 1262 w 1681"/>
              <a:gd name="T11" fmla="*/ 1465 h 1465"/>
              <a:gd name="T12" fmla="*/ 423 w 1681"/>
              <a:gd name="T13" fmla="*/ 1465 h 1465"/>
            </a:gdLst>
            <a:ahLst/>
            <a:cxnLst>
              <a:cxn ang="0">
                <a:pos x="T0" y="T1"/>
              </a:cxn>
              <a:cxn ang="0">
                <a:pos x="T2" y="T3"/>
              </a:cxn>
              <a:cxn ang="0">
                <a:pos x="T4" y="T5"/>
              </a:cxn>
              <a:cxn ang="0">
                <a:pos x="T6" y="T7"/>
              </a:cxn>
              <a:cxn ang="0">
                <a:pos x="T8" y="T9"/>
              </a:cxn>
              <a:cxn ang="0">
                <a:pos x="T10" y="T11"/>
              </a:cxn>
              <a:cxn ang="0">
                <a:pos x="T12" y="T13"/>
              </a:cxn>
            </a:cxnLst>
            <a:rect l="0" t="0" r="r" b="b"/>
            <a:pathLst>
              <a:path w="1681" h="1465">
                <a:moveTo>
                  <a:pt x="423" y="1465"/>
                </a:moveTo>
                <a:lnTo>
                  <a:pt x="0" y="733"/>
                </a:lnTo>
                <a:lnTo>
                  <a:pt x="423" y="0"/>
                </a:lnTo>
                <a:lnTo>
                  <a:pt x="1262" y="0"/>
                </a:lnTo>
                <a:lnTo>
                  <a:pt x="1681" y="733"/>
                </a:lnTo>
                <a:lnTo>
                  <a:pt x="1262" y="1465"/>
                </a:lnTo>
                <a:lnTo>
                  <a:pt x="423" y="1465"/>
                </a:lnTo>
                <a:close/>
              </a:path>
            </a:pathLst>
          </a:custGeom>
          <a:solidFill>
            <a:srgbClr val="FCFC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solidFill>
                  <a:srgbClr val="000002"/>
                </a:solidFill>
                <a:latin typeface="Arial" panose="020B0604020202020204" pitchFamily="34" charset="0"/>
                <a:ea typeface="微软雅黑" panose="020B0503020204020204" pitchFamily="34" charset="-122"/>
              </a:rPr>
              <a:t>LOGO</a:t>
            </a:r>
            <a:endParaRPr lang="zh-CN" altLang="en-US" sz="1400" dirty="0">
              <a:solidFill>
                <a:srgbClr val="000002"/>
              </a:solidFill>
              <a:latin typeface="Arial" panose="020B0604020202020204" pitchFamily="34" charset="0"/>
              <a:ea typeface="微软雅黑" panose="020B0503020204020204" pitchFamily="34" charset="-122"/>
            </a:endParaRPr>
          </a:p>
        </p:txBody>
      </p:sp>
      <p:sp>
        <p:nvSpPr>
          <p:cNvPr id="20" name="Freeform 5"/>
          <p:cNvSpPr>
            <a:spLocks/>
          </p:cNvSpPr>
          <p:nvPr/>
        </p:nvSpPr>
        <p:spPr bwMode="auto">
          <a:xfrm>
            <a:off x="9279125" y="5132715"/>
            <a:ext cx="2163755" cy="1885723"/>
          </a:xfrm>
          <a:custGeom>
            <a:avLst/>
            <a:gdLst>
              <a:gd name="T0" fmla="*/ 423 w 1681"/>
              <a:gd name="T1" fmla="*/ 1465 h 1465"/>
              <a:gd name="T2" fmla="*/ 0 w 1681"/>
              <a:gd name="T3" fmla="*/ 733 h 1465"/>
              <a:gd name="T4" fmla="*/ 423 w 1681"/>
              <a:gd name="T5" fmla="*/ 0 h 1465"/>
              <a:gd name="T6" fmla="*/ 1262 w 1681"/>
              <a:gd name="T7" fmla="*/ 0 h 1465"/>
              <a:gd name="T8" fmla="*/ 1681 w 1681"/>
              <a:gd name="T9" fmla="*/ 733 h 1465"/>
              <a:gd name="T10" fmla="*/ 1262 w 1681"/>
              <a:gd name="T11" fmla="*/ 1465 h 1465"/>
              <a:gd name="T12" fmla="*/ 423 w 1681"/>
              <a:gd name="T13" fmla="*/ 1465 h 1465"/>
            </a:gdLst>
            <a:ahLst/>
            <a:cxnLst>
              <a:cxn ang="0">
                <a:pos x="T0" y="T1"/>
              </a:cxn>
              <a:cxn ang="0">
                <a:pos x="T2" y="T3"/>
              </a:cxn>
              <a:cxn ang="0">
                <a:pos x="T4" y="T5"/>
              </a:cxn>
              <a:cxn ang="0">
                <a:pos x="T6" y="T7"/>
              </a:cxn>
              <a:cxn ang="0">
                <a:pos x="T8" y="T9"/>
              </a:cxn>
              <a:cxn ang="0">
                <a:pos x="T10" y="T11"/>
              </a:cxn>
              <a:cxn ang="0">
                <a:pos x="T12" y="T13"/>
              </a:cxn>
            </a:cxnLst>
            <a:rect l="0" t="0" r="r" b="b"/>
            <a:pathLst>
              <a:path w="1681" h="1465">
                <a:moveTo>
                  <a:pt x="423" y="1465"/>
                </a:moveTo>
                <a:lnTo>
                  <a:pt x="0" y="733"/>
                </a:lnTo>
                <a:lnTo>
                  <a:pt x="423" y="0"/>
                </a:lnTo>
                <a:lnTo>
                  <a:pt x="1262" y="0"/>
                </a:lnTo>
                <a:lnTo>
                  <a:pt x="1681" y="733"/>
                </a:lnTo>
                <a:lnTo>
                  <a:pt x="1262" y="1465"/>
                </a:lnTo>
                <a:lnTo>
                  <a:pt x="423" y="1465"/>
                </a:lnTo>
                <a:close/>
              </a:path>
            </a:pathLst>
          </a:cu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latin typeface="Arial" panose="020B0604020202020204" pitchFamily="34" charset="0"/>
              <a:ea typeface="微软雅黑" panose="020B0503020204020204" pitchFamily="34" charset="-122"/>
            </a:endParaRPr>
          </a:p>
        </p:txBody>
      </p:sp>
      <p:sp>
        <p:nvSpPr>
          <p:cNvPr id="21" name="Freeform 5"/>
          <p:cNvSpPr>
            <a:spLocks/>
          </p:cNvSpPr>
          <p:nvPr/>
        </p:nvSpPr>
        <p:spPr bwMode="auto">
          <a:xfrm>
            <a:off x="10943113" y="6079557"/>
            <a:ext cx="2163755" cy="1885723"/>
          </a:xfrm>
          <a:custGeom>
            <a:avLst/>
            <a:gdLst>
              <a:gd name="T0" fmla="*/ 423 w 1681"/>
              <a:gd name="T1" fmla="*/ 1465 h 1465"/>
              <a:gd name="T2" fmla="*/ 0 w 1681"/>
              <a:gd name="T3" fmla="*/ 733 h 1465"/>
              <a:gd name="T4" fmla="*/ 423 w 1681"/>
              <a:gd name="T5" fmla="*/ 0 h 1465"/>
              <a:gd name="T6" fmla="*/ 1262 w 1681"/>
              <a:gd name="T7" fmla="*/ 0 h 1465"/>
              <a:gd name="T8" fmla="*/ 1681 w 1681"/>
              <a:gd name="T9" fmla="*/ 733 h 1465"/>
              <a:gd name="T10" fmla="*/ 1262 w 1681"/>
              <a:gd name="T11" fmla="*/ 1465 h 1465"/>
              <a:gd name="T12" fmla="*/ 423 w 1681"/>
              <a:gd name="T13" fmla="*/ 1465 h 1465"/>
            </a:gdLst>
            <a:ahLst/>
            <a:cxnLst>
              <a:cxn ang="0">
                <a:pos x="T0" y="T1"/>
              </a:cxn>
              <a:cxn ang="0">
                <a:pos x="T2" y="T3"/>
              </a:cxn>
              <a:cxn ang="0">
                <a:pos x="T4" y="T5"/>
              </a:cxn>
              <a:cxn ang="0">
                <a:pos x="T6" y="T7"/>
              </a:cxn>
              <a:cxn ang="0">
                <a:pos x="T8" y="T9"/>
              </a:cxn>
              <a:cxn ang="0">
                <a:pos x="T10" y="T11"/>
              </a:cxn>
              <a:cxn ang="0">
                <a:pos x="T12" y="T13"/>
              </a:cxn>
            </a:cxnLst>
            <a:rect l="0" t="0" r="r" b="b"/>
            <a:pathLst>
              <a:path w="1681" h="1465">
                <a:moveTo>
                  <a:pt x="423" y="1465"/>
                </a:moveTo>
                <a:lnTo>
                  <a:pt x="0" y="733"/>
                </a:lnTo>
                <a:lnTo>
                  <a:pt x="423" y="0"/>
                </a:lnTo>
                <a:lnTo>
                  <a:pt x="1262" y="0"/>
                </a:lnTo>
                <a:lnTo>
                  <a:pt x="1681" y="733"/>
                </a:lnTo>
                <a:lnTo>
                  <a:pt x="1262" y="1465"/>
                </a:lnTo>
                <a:lnTo>
                  <a:pt x="423" y="1465"/>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latin typeface="Arial" panose="020B0604020202020204" pitchFamily="34" charset="0"/>
              <a:ea typeface="微软雅黑" panose="020B0503020204020204" pitchFamily="34" charset="-122"/>
            </a:endParaRPr>
          </a:p>
        </p:txBody>
      </p:sp>
      <p:sp>
        <p:nvSpPr>
          <p:cNvPr id="22" name="Freeform 5"/>
          <p:cNvSpPr>
            <a:spLocks/>
          </p:cNvSpPr>
          <p:nvPr/>
        </p:nvSpPr>
        <p:spPr bwMode="auto">
          <a:xfrm>
            <a:off x="7651890" y="6088312"/>
            <a:ext cx="2163755" cy="1885723"/>
          </a:xfrm>
          <a:custGeom>
            <a:avLst/>
            <a:gdLst>
              <a:gd name="T0" fmla="*/ 423 w 1681"/>
              <a:gd name="T1" fmla="*/ 1465 h 1465"/>
              <a:gd name="T2" fmla="*/ 0 w 1681"/>
              <a:gd name="T3" fmla="*/ 733 h 1465"/>
              <a:gd name="T4" fmla="*/ 423 w 1681"/>
              <a:gd name="T5" fmla="*/ 0 h 1465"/>
              <a:gd name="T6" fmla="*/ 1262 w 1681"/>
              <a:gd name="T7" fmla="*/ 0 h 1465"/>
              <a:gd name="T8" fmla="*/ 1681 w 1681"/>
              <a:gd name="T9" fmla="*/ 733 h 1465"/>
              <a:gd name="T10" fmla="*/ 1262 w 1681"/>
              <a:gd name="T11" fmla="*/ 1465 h 1465"/>
              <a:gd name="T12" fmla="*/ 423 w 1681"/>
              <a:gd name="T13" fmla="*/ 1465 h 1465"/>
            </a:gdLst>
            <a:ahLst/>
            <a:cxnLst>
              <a:cxn ang="0">
                <a:pos x="T0" y="T1"/>
              </a:cxn>
              <a:cxn ang="0">
                <a:pos x="T2" y="T3"/>
              </a:cxn>
              <a:cxn ang="0">
                <a:pos x="T4" y="T5"/>
              </a:cxn>
              <a:cxn ang="0">
                <a:pos x="T6" y="T7"/>
              </a:cxn>
              <a:cxn ang="0">
                <a:pos x="T8" y="T9"/>
              </a:cxn>
              <a:cxn ang="0">
                <a:pos x="T10" y="T11"/>
              </a:cxn>
              <a:cxn ang="0">
                <a:pos x="T12" y="T13"/>
              </a:cxn>
            </a:cxnLst>
            <a:rect l="0" t="0" r="r" b="b"/>
            <a:pathLst>
              <a:path w="1681" h="1465">
                <a:moveTo>
                  <a:pt x="423" y="1465"/>
                </a:moveTo>
                <a:lnTo>
                  <a:pt x="0" y="733"/>
                </a:lnTo>
                <a:lnTo>
                  <a:pt x="423" y="0"/>
                </a:lnTo>
                <a:lnTo>
                  <a:pt x="1262" y="0"/>
                </a:lnTo>
                <a:lnTo>
                  <a:pt x="1681" y="733"/>
                </a:lnTo>
                <a:lnTo>
                  <a:pt x="1262" y="1465"/>
                </a:lnTo>
                <a:lnTo>
                  <a:pt x="423" y="1465"/>
                </a:lnTo>
                <a:close/>
              </a:path>
            </a:pathLst>
          </a:cu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latin typeface="Arial" panose="020B0604020202020204" pitchFamily="34" charset="0"/>
              <a:ea typeface="微软雅黑" panose="020B0503020204020204" pitchFamily="34" charset="-122"/>
            </a:endParaRPr>
          </a:p>
        </p:txBody>
      </p:sp>
      <p:sp>
        <p:nvSpPr>
          <p:cNvPr id="23" name="Freeform 5"/>
          <p:cNvSpPr>
            <a:spLocks/>
          </p:cNvSpPr>
          <p:nvPr/>
        </p:nvSpPr>
        <p:spPr bwMode="auto">
          <a:xfrm>
            <a:off x="-610475" y="3238232"/>
            <a:ext cx="2163755" cy="1885723"/>
          </a:xfrm>
          <a:custGeom>
            <a:avLst/>
            <a:gdLst>
              <a:gd name="T0" fmla="*/ 423 w 1681"/>
              <a:gd name="T1" fmla="*/ 1465 h 1465"/>
              <a:gd name="T2" fmla="*/ 0 w 1681"/>
              <a:gd name="T3" fmla="*/ 733 h 1465"/>
              <a:gd name="T4" fmla="*/ 423 w 1681"/>
              <a:gd name="T5" fmla="*/ 0 h 1465"/>
              <a:gd name="T6" fmla="*/ 1262 w 1681"/>
              <a:gd name="T7" fmla="*/ 0 h 1465"/>
              <a:gd name="T8" fmla="*/ 1681 w 1681"/>
              <a:gd name="T9" fmla="*/ 733 h 1465"/>
              <a:gd name="T10" fmla="*/ 1262 w 1681"/>
              <a:gd name="T11" fmla="*/ 1465 h 1465"/>
              <a:gd name="T12" fmla="*/ 423 w 1681"/>
              <a:gd name="T13" fmla="*/ 1465 h 1465"/>
            </a:gdLst>
            <a:ahLst/>
            <a:cxnLst>
              <a:cxn ang="0">
                <a:pos x="T0" y="T1"/>
              </a:cxn>
              <a:cxn ang="0">
                <a:pos x="T2" y="T3"/>
              </a:cxn>
              <a:cxn ang="0">
                <a:pos x="T4" y="T5"/>
              </a:cxn>
              <a:cxn ang="0">
                <a:pos x="T6" y="T7"/>
              </a:cxn>
              <a:cxn ang="0">
                <a:pos x="T8" y="T9"/>
              </a:cxn>
              <a:cxn ang="0">
                <a:pos x="T10" y="T11"/>
              </a:cxn>
              <a:cxn ang="0">
                <a:pos x="T12" y="T13"/>
              </a:cxn>
            </a:cxnLst>
            <a:rect l="0" t="0" r="r" b="b"/>
            <a:pathLst>
              <a:path w="1681" h="1465">
                <a:moveTo>
                  <a:pt x="423" y="1465"/>
                </a:moveTo>
                <a:lnTo>
                  <a:pt x="0" y="733"/>
                </a:lnTo>
                <a:lnTo>
                  <a:pt x="423" y="0"/>
                </a:lnTo>
                <a:lnTo>
                  <a:pt x="1262" y="0"/>
                </a:lnTo>
                <a:lnTo>
                  <a:pt x="1681" y="733"/>
                </a:lnTo>
                <a:lnTo>
                  <a:pt x="1262" y="1465"/>
                </a:lnTo>
                <a:lnTo>
                  <a:pt x="423" y="1465"/>
                </a:lnTo>
                <a:close/>
              </a:path>
            </a:pathLst>
          </a:custGeom>
          <a:solidFill>
            <a:srgbClr val="FCFC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solidFill>
                  <a:srgbClr val="000002"/>
                </a:solidFill>
                <a:latin typeface="Arial" panose="020B0604020202020204" pitchFamily="34" charset="0"/>
                <a:ea typeface="微软雅黑" panose="020B0503020204020204" pitchFamily="34" charset="-122"/>
              </a:rPr>
              <a:t>LOGO</a:t>
            </a:r>
            <a:endParaRPr lang="zh-CN" altLang="en-US" sz="1400" dirty="0">
              <a:solidFill>
                <a:srgbClr val="000002"/>
              </a:solidFill>
              <a:latin typeface="Arial" panose="020B0604020202020204" pitchFamily="34" charset="0"/>
              <a:ea typeface="微软雅黑" panose="020B0503020204020204" pitchFamily="34" charset="-122"/>
            </a:endParaRPr>
          </a:p>
        </p:txBody>
      </p:sp>
      <p:sp>
        <p:nvSpPr>
          <p:cNvPr id="24" name="Freeform 5"/>
          <p:cNvSpPr>
            <a:spLocks/>
          </p:cNvSpPr>
          <p:nvPr/>
        </p:nvSpPr>
        <p:spPr bwMode="auto">
          <a:xfrm>
            <a:off x="-610475" y="5159685"/>
            <a:ext cx="2163755" cy="1885723"/>
          </a:xfrm>
          <a:custGeom>
            <a:avLst/>
            <a:gdLst>
              <a:gd name="T0" fmla="*/ 423 w 1681"/>
              <a:gd name="T1" fmla="*/ 1465 h 1465"/>
              <a:gd name="T2" fmla="*/ 0 w 1681"/>
              <a:gd name="T3" fmla="*/ 733 h 1465"/>
              <a:gd name="T4" fmla="*/ 423 w 1681"/>
              <a:gd name="T5" fmla="*/ 0 h 1465"/>
              <a:gd name="T6" fmla="*/ 1262 w 1681"/>
              <a:gd name="T7" fmla="*/ 0 h 1465"/>
              <a:gd name="T8" fmla="*/ 1681 w 1681"/>
              <a:gd name="T9" fmla="*/ 733 h 1465"/>
              <a:gd name="T10" fmla="*/ 1262 w 1681"/>
              <a:gd name="T11" fmla="*/ 1465 h 1465"/>
              <a:gd name="T12" fmla="*/ 423 w 1681"/>
              <a:gd name="T13" fmla="*/ 1465 h 1465"/>
            </a:gdLst>
            <a:ahLst/>
            <a:cxnLst>
              <a:cxn ang="0">
                <a:pos x="T0" y="T1"/>
              </a:cxn>
              <a:cxn ang="0">
                <a:pos x="T2" y="T3"/>
              </a:cxn>
              <a:cxn ang="0">
                <a:pos x="T4" y="T5"/>
              </a:cxn>
              <a:cxn ang="0">
                <a:pos x="T6" y="T7"/>
              </a:cxn>
              <a:cxn ang="0">
                <a:pos x="T8" y="T9"/>
              </a:cxn>
              <a:cxn ang="0">
                <a:pos x="T10" y="T11"/>
              </a:cxn>
              <a:cxn ang="0">
                <a:pos x="T12" y="T13"/>
              </a:cxn>
            </a:cxnLst>
            <a:rect l="0" t="0" r="r" b="b"/>
            <a:pathLst>
              <a:path w="1681" h="1465">
                <a:moveTo>
                  <a:pt x="423" y="1465"/>
                </a:moveTo>
                <a:lnTo>
                  <a:pt x="0" y="733"/>
                </a:lnTo>
                <a:lnTo>
                  <a:pt x="423" y="0"/>
                </a:lnTo>
                <a:lnTo>
                  <a:pt x="1262" y="0"/>
                </a:lnTo>
                <a:lnTo>
                  <a:pt x="1681" y="733"/>
                </a:lnTo>
                <a:lnTo>
                  <a:pt x="1262" y="1465"/>
                </a:lnTo>
                <a:lnTo>
                  <a:pt x="423" y="1465"/>
                </a:lnTo>
                <a:close/>
              </a:path>
            </a:pathLst>
          </a:cu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latin typeface="Arial" panose="020B0604020202020204" pitchFamily="34" charset="0"/>
              <a:ea typeface="微软雅黑" panose="020B0503020204020204" pitchFamily="34" charset="-122"/>
            </a:endParaRPr>
          </a:p>
        </p:txBody>
      </p:sp>
      <p:sp>
        <p:nvSpPr>
          <p:cNvPr id="25" name="Freeform 5"/>
          <p:cNvSpPr>
            <a:spLocks/>
          </p:cNvSpPr>
          <p:nvPr/>
        </p:nvSpPr>
        <p:spPr bwMode="auto">
          <a:xfrm>
            <a:off x="-590449" y="1307109"/>
            <a:ext cx="2163755" cy="1885723"/>
          </a:xfrm>
          <a:custGeom>
            <a:avLst/>
            <a:gdLst>
              <a:gd name="T0" fmla="*/ 423 w 1681"/>
              <a:gd name="T1" fmla="*/ 1465 h 1465"/>
              <a:gd name="T2" fmla="*/ 0 w 1681"/>
              <a:gd name="T3" fmla="*/ 733 h 1465"/>
              <a:gd name="T4" fmla="*/ 423 w 1681"/>
              <a:gd name="T5" fmla="*/ 0 h 1465"/>
              <a:gd name="T6" fmla="*/ 1262 w 1681"/>
              <a:gd name="T7" fmla="*/ 0 h 1465"/>
              <a:gd name="T8" fmla="*/ 1681 w 1681"/>
              <a:gd name="T9" fmla="*/ 733 h 1465"/>
              <a:gd name="T10" fmla="*/ 1262 w 1681"/>
              <a:gd name="T11" fmla="*/ 1465 h 1465"/>
              <a:gd name="T12" fmla="*/ 423 w 1681"/>
              <a:gd name="T13" fmla="*/ 1465 h 1465"/>
            </a:gdLst>
            <a:ahLst/>
            <a:cxnLst>
              <a:cxn ang="0">
                <a:pos x="T0" y="T1"/>
              </a:cxn>
              <a:cxn ang="0">
                <a:pos x="T2" y="T3"/>
              </a:cxn>
              <a:cxn ang="0">
                <a:pos x="T4" y="T5"/>
              </a:cxn>
              <a:cxn ang="0">
                <a:pos x="T6" y="T7"/>
              </a:cxn>
              <a:cxn ang="0">
                <a:pos x="T8" y="T9"/>
              </a:cxn>
              <a:cxn ang="0">
                <a:pos x="T10" y="T11"/>
              </a:cxn>
              <a:cxn ang="0">
                <a:pos x="T12" y="T13"/>
              </a:cxn>
            </a:cxnLst>
            <a:rect l="0" t="0" r="r" b="b"/>
            <a:pathLst>
              <a:path w="1681" h="1465">
                <a:moveTo>
                  <a:pt x="423" y="1465"/>
                </a:moveTo>
                <a:lnTo>
                  <a:pt x="0" y="733"/>
                </a:lnTo>
                <a:lnTo>
                  <a:pt x="423" y="0"/>
                </a:lnTo>
                <a:lnTo>
                  <a:pt x="1262" y="0"/>
                </a:lnTo>
                <a:lnTo>
                  <a:pt x="1681" y="733"/>
                </a:lnTo>
                <a:lnTo>
                  <a:pt x="1262" y="1465"/>
                </a:lnTo>
                <a:lnTo>
                  <a:pt x="423" y="1465"/>
                </a:lnTo>
                <a:close/>
              </a:path>
            </a:pathLst>
          </a:cu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latin typeface="Arial" panose="020B0604020202020204" pitchFamily="34" charset="0"/>
              <a:ea typeface="微软雅黑" panose="020B0503020204020204" pitchFamily="34" charset="-122"/>
            </a:endParaRPr>
          </a:p>
        </p:txBody>
      </p:sp>
      <p:sp>
        <p:nvSpPr>
          <p:cNvPr id="26" name="Freeform 5"/>
          <p:cNvSpPr>
            <a:spLocks/>
          </p:cNvSpPr>
          <p:nvPr/>
        </p:nvSpPr>
        <p:spPr bwMode="auto">
          <a:xfrm>
            <a:off x="4305565" y="333053"/>
            <a:ext cx="2163755" cy="1885723"/>
          </a:xfrm>
          <a:custGeom>
            <a:avLst/>
            <a:gdLst>
              <a:gd name="T0" fmla="*/ 423 w 1681"/>
              <a:gd name="T1" fmla="*/ 1465 h 1465"/>
              <a:gd name="T2" fmla="*/ 0 w 1681"/>
              <a:gd name="T3" fmla="*/ 733 h 1465"/>
              <a:gd name="T4" fmla="*/ 423 w 1681"/>
              <a:gd name="T5" fmla="*/ 0 h 1465"/>
              <a:gd name="T6" fmla="*/ 1262 w 1681"/>
              <a:gd name="T7" fmla="*/ 0 h 1465"/>
              <a:gd name="T8" fmla="*/ 1681 w 1681"/>
              <a:gd name="T9" fmla="*/ 733 h 1465"/>
              <a:gd name="T10" fmla="*/ 1262 w 1681"/>
              <a:gd name="T11" fmla="*/ 1465 h 1465"/>
              <a:gd name="T12" fmla="*/ 423 w 1681"/>
              <a:gd name="T13" fmla="*/ 1465 h 1465"/>
            </a:gdLst>
            <a:ahLst/>
            <a:cxnLst>
              <a:cxn ang="0">
                <a:pos x="T0" y="T1"/>
              </a:cxn>
              <a:cxn ang="0">
                <a:pos x="T2" y="T3"/>
              </a:cxn>
              <a:cxn ang="0">
                <a:pos x="T4" y="T5"/>
              </a:cxn>
              <a:cxn ang="0">
                <a:pos x="T6" y="T7"/>
              </a:cxn>
              <a:cxn ang="0">
                <a:pos x="T8" y="T9"/>
              </a:cxn>
              <a:cxn ang="0">
                <a:pos x="T10" y="T11"/>
              </a:cxn>
              <a:cxn ang="0">
                <a:pos x="T12" y="T13"/>
              </a:cxn>
            </a:cxnLst>
            <a:rect l="0" t="0" r="r" b="b"/>
            <a:pathLst>
              <a:path w="1681" h="1465">
                <a:moveTo>
                  <a:pt x="423" y="1465"/>
                </a:moveTo>
                <a:lnTo>
                  <a:pt x="0" y="733"/>
                </a:lnTo>
                <a:lnTo>
                  <a:pt x="423" y="0"/>
                </a:lnTo>
                <a:lnTo>
                  <a:pt x="1262" y="0"/>
                </a:lnTo>
                <a:lnTo>
                  <a:pt x="1681" y="733"/>
                </a:lnTo>
                <a:lnTo>
                  <a:pt x="1262" y="1465"/>
                </a:lnTo>
                <a:lnTo>
                  <a:pt x="423" y="1465"/>
                </a:lnTo>
                <a:close/>
              </a:path>
            </a:pathLst>
          </a:cu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latin typeface="Arial" panose="020B0604020202020204" pitchFamily="34" charset="0"/>
              <a:ea typeface="微软雅黑" panose="020B0503020204020204" pitchFamily="34" charset="-122"/>
            </a:endParaRPr>
          </a:p>
        </p:txBody>
      </p:sp>
      <p:sp>
        <p:nvSpPr>
          <p:cNvPr id="27" name="Freeform 5"/>
          <p:cNvSpPr>
            <a:spLocks/>
          </p:cNvSpPr>
          <p:nvPr/>
        </p:nvSpPr>
        <p:spPr bwMode="auto">
          <a:xfrm>
            <a:off x="7605368" y="322549"/>
            <a:ext cx="2163755" cy="1885723"/>
          </a:xfrm>
          <a:custGeom>
            <a:avLst/>
            <a:gdLst>
              <a:gd name="T0" fmla="*/ 423 w 1681"/>
              <a:gd name="T1" fmla="*/ 1465 h 1465"/>
              <a:gd name="T2" fmla="*/ 0 w 1681"/>
              <a:gd name="T3" fmla="*/ 733 h 1465"/>
              <a:gd name="T4" fmla="*/ 423 w 1681"/>
              <a:gd name="T5" fmla="*/ 0 h 1465"/>
              <a:gd name="T6" fmla="*/ 1262 w 1681"/>
              <a:gd name="T7" fmla="*/ 0 h 1465"/>
              <a:gd name="T8" fmla="*/ 1681 w 1681"/>
              <a:gd name="T9" fmla="*/ 733 h 1465"/>
              <a:gd name="T10" fmla="*/ 1262 w 1681"/>
              <a:gd name="T11" fmla="*/ 1465 h 1465"/>
              <a:gd name="T12" fmla="*/ 423 w 1681"/>
              <a:gd name="T13" fmla="*/ 1465 h 1465"/>
            </a:gdLst>
            <a:ahLst/>
            <a:cxnLst>
              <a:cxn ang="0">
                <a:pos x="T0" y="T1"/>
              </a:cxn>
              <a:cxn ang="0">
                <a:pos x="T2" y="T3"/>
              </a:cxn>
              <a:cxn ang="0">
                <a:pos x="T4" y="T5"/>
              </a:cxn>
              <a:cxn ang="0">
                <a:pos x="T6" y="T7"/>
              </a:cxn>
              <a:cxn ang="0">
                <a:pos x="T8" y="T9"/>
              </a:cxn>
              <a:cxn ang="0">
                <a:pos x="T10" y="T11"/>
              </a:cxn>
              <a:cxn ang="0">
                <a:pos x="T12" y="T13"/>
              </a:cxn>
            </a:cxnLst>
            <a:rect l="0" t="0" r="r" b="b"/>
            <a:pathLst>
              <a:path w="1681" h="1465">
                <a:moveTo>
                  <a:pt x="423" y="1465"/>
                </a:moveTo>
                <a:lnTo>
                  <a:pt x="0" y="733"/>
                </a:lnTo>
                <a:lnTo>
                  <a:pt x="423" y="0"/>
                </a:lnTo>
                <a:lnTo>
                  <a:pt x="1262" y="0"/>
                </a:lnTo>
                <a:lnTo>
                  <a:pt x="1681" y="733"/>
                </a:lnTo>
                <a:lnTo>
                  <a:pt x="1262" y="1465"/>
                </a:lnTo>
                <a:lnTo>
                  <a:pt x="423" y="1465"/>
                </a:lnTo>
                <a:close/>
              </a:path>
            </a:pathLst>
          </a:cu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latin typeface="Arial" panose="020B0604020202020204" pitchFamily="34" charset="0"/>
              <a:ea typeface="微软雅黑" panose="020B0503020204020204" pitchFamily="34" charset="-122"/>
            </a:endParaRPr>
          </a:p>
        </p:txBody>
      </p:sp>
      <p:sp>
        <p:nvSpPr>
          <p:cNvPr id="28" name="Rectangle 6"/>
          <p:cNvSpPr>
            <a:spLocks noChangeArrowheads="1"/>
          </p:cNvSpPr>
          <p:nvPr/>
        </p:nvSpPr>
        <p:spPr bwMode="black">
          <a:xfrm>
            <a:off x="1004351" y="353493"/>
            <a:ext cx="2466464" cy="461665"/>
          </a:xfrm>
          <a:prstGeom prst="rect">
            <a:avLst/>
          </a:prstGeom>
          <a:noFill/>
          <a:ln>
            <a:noFill/>
          </a:ln>
          <a:effectLst/>
          <a:extLst>
            <a:ext uri="{909E8E84-426E-40DD-AFC4-6F175D3DCCD1}">
              <a14:hiddenFill xmlns:a14="http://schemas.microsoft.com/office/drawing/2010/main">
                <a:solidFill>
                  <a:srgbClr val="1C8EE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eaLnBrk="0" hangingPunct="0"/>
            <a:r>
              <a:rPr lang="zh-CN" altLang="en-US" sz="2400"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服务品牌</a:t>
            </a:r>
          </a:p>
        </p:txBody>
      </p:sp>
      <p:sp>
        <p:nvSpPr>
          <p:cNvPr id="29" name="圆角矩形 28"/>
          <p:cNvSpPr/>
          <p:nvPr/>
        </p:nvSpPr>
        <p:spPr>
          <a:xfrm>
            <a:off x="306631" y="259802"/>
            <a:ext cx="3109669" cy="649050"/>
          </a:xfrm>
          <a:prstGeom prst="roundRect">
            <a:avLst>
              <a:gd name="adj" fmla="val 50000"/>
            </a:avLst>
          </a:prstGeom>
          <a:noFill/>
          <a:ln>
            <a:solidFill>
              <a:srgbClr val="1C8E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30" name="椭圆 29"/>
          <p:cNvSpPr/>
          <p:nvPr/>
        </p:nvSpPr>
        <p:spPr>
          <a:xfrm>
            <a:off x="361146" y="301202"/>
            <a:ext cx="566249" cy="566249"/>
          </a:xfrm>
          <a:prstGeom prst="ellipse">
            <a:avLst/>
          </a:pr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F0502020204030204"/>
              <a:ea typeface="微软雅黑"/>
              <a:cs typeface="+mn-cs"/>
            </a:endParaRPr>
          </a:p>
        </p:txBody>
      </p:sp>
      <p:sp>
        <p:nvSpPr>
          <p:cNvPr id="31" name="Rectangle 6"/>
          <p:cNvSpPr>
            <a:spLocks noChangeArrowheads="1"/>
          </p:cNvSpPr>
          <p:nvPr/>
        </p:nvSpPr>
        <p:spPr bwMode="black">
          <a:xfrm>
            <a:off x="332031" y="363655"/>
            <a:ext cx="617805" cy="461665"/>
          </a:xfrm>
          <a:prstGeom prst="rect">
            <a:avLst/>
          </a:prstGeom>
          <a:noFill/>
          <a:ln>
            <a:noFill/>
          </a:ln>
          <a:effectLst/>
          <a:extLst>
            <a:ext uri="{909E8E84-426E-40DD-AFC4-6F175D3DCCD1}">
              <a14:hiddenFill xmlns:a14="http://schemas.microsoft.com/office/drawing/2010/main">
                <a:solidFill>
                  <a:srgbClr val="1C8EE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smtClean="0">
                <a:ln>
                  <a:noFill/>
                </a:ln>
                <a:solidFill>
                  <a:srgbClr val="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2.2</a:t>
            </a:r>
            <a:endParaRPr kumimoji="0" lang="en-US" altLang="zh-CN" sz="2400" b="1"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275084900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矩形 1"/>
          <p:cNvSpPr/>
          <p:nvPr/>
        </p:nvSpPr>
        <p:spPr>
          <a:xfrm>
            <a:off x="4480684" y="0"/>
            <a:ext cx="7668216" cy="6858000"/>
          </a:xfrm>
          <a:custGeom>
            <a:avLst/>
            <a:gdLst>
              <a:gd name="connsiteX0" fmla="*/ 0 w 8709616"/>
              <a:gd name="connsiteY0" fmla="*/ 0 h 6858000"/>
              <a:gd name="connsiteX1" fmla="*/ 8709616 w 8709616"/>
              <a:gd name="connsiteY1" fmla="*/ 0 h 6858000"/>
              <a:gd name="connsiteX2" fmla="*/ 8709616 w 8709616"/>
              <a:gd name="connsiteY2" fmla="*/ 6858000 h 6858000"/>
              <a:gd name="connsiteX3" fmla="*/ 0 w 8709616"/>
              <a:gd name="connsiteY3" fmla="*/ 6858000 h 6858000"/>
              <a:gd name="connsiteX4" fmla="*/ 0 w 8709616"/>
              <a:gd name="connsiteY4" fmla="*/ 0 h 6858000"/>
              <a:gd name="connsiteX0" fmla="*/ 0 w 8709616"/>
              <a:gd name="connsiteY0" fmla="*/ 0 h 6858000"/>
              <a:gd name="connsiteX1" fmla="*/ 8709616 w 8709616"/>
              <a:gd name="connsiteY1" fmla="*/ 0 h 6858000"/>
              <a:gd name="connsiteX2" fmla="*/ 8709616 w 8709616"/>
              <a:gd name="connsiteY2" fmla="*/ 6858000 h 6858000"/>
              <a:gd name="connsiteX3" fmla="*/ 3848100 w 8709616"/>
              <a:gd name="connsiteY3" fmla="*/ 6832600 h 6858000"/>
              <a:gd name="connsiteX4" fmla="*/ 0 w 8709616"/>
              <a:gd name="connsiteY4" fmla="*/ 0 h 6858000"/>
              <a:gd name="connsiteX0" fmla="*/ 0 w 8709616"/>
              <a:gd name="connsiteY0" fmla="*/ 0 h 6858000"/>
              <a:gd name="connsiteX1" fmla="*/ 8709616 w 8709616"/>
              <a:gd name="connsiteY1" fmla="*/ 0 h 6858000"/>
              <a:gd name="connsiteX2" fmla="*/ 8709616 w 8709616"/>
              <a:gd name="connsiteY2" fmla="*/ 6858000 h 6858000"/>
              <a:gd name="connsiteX3" fmla="*/ 3873500 w 8709616"/>
              <a:gd name="connsiteY3" fmla="*/ 6845300 h 6858000"/>
              <a:gd name="connsiteX4" fmla="*/ 0 w 8709616"/>
              <a:gd name="connsiteY4" fmla="*/ 0 h 6858000"/>
              <a:gd name="connsiteX0" fmla="*/ 0 w 8709616"/>
              <a:gd name="connsiteY0" fmla="*/ 0 h 6858000"/>
              <a:gd name="connsiteX1" fmla="*/ 3464516 w 8709616"/>
              <a:gd name="connsiteY1" fmla="*/ 0 h 6858000"/>
              <a:gd name="connsiteX2" fmla="*/ 8709616 w 8709616"/>
              <a:gd name="connsiteY2" fmla="*/ 6858000 h 6858000"/>
              <a:gd name="connsiteX3" fmla="*/ 3873500 w 8709616"/>
              <a:gd name="connsiteY3" fmla="*/ 6845300 h 6858000"/>
              <a:gd name="connsiteX4" fmla="*/ 0 w 8709616"/>
              <a:gd name="connsiteY4" fmla="*/ 0 h 6858000"/>
              <a:gd name="connsiteX0" fmla="*/ 0 w 7668216"/>
              <a:gd name="connsiteY0" fmla="*/ 0 h 6858000"/>
              <a:gd name="connsiteX1" fmla="*/ 3464516 w 7668216"/>
              <a:gd name="connsiteY1" fmla="*/ 0 h 6858000"/>
              <a:gd name="connsiteX2" fmla="*/ 7668216 w 7668216"/>
              <a:gd name="connsiteY2" fmla="*/ 6858000 h 6858000"/>
              <a:gd name="connsiteX3" fmla="*/ 3873500 w 7668216"/>
              <a:gd name="connsiteY3" fmla="*/ 6845300 h 6858000"/>
              <a:gd name="connsiteX4" fmla="*/ 0 w 7668216"/>
              <a:gd name="connsiteY4" fmla="*/ 0 h 6858000"/>
              <a:gd name="connsiteX0" fmla="*/ 0 w 7668216"/>
              <a:gd name="connsiteY0" fmla="*/ 0 h 6858000"/>
              <a:gd name="connsiteX1" fmla="*/ 3362916 w 7668216"/>
              <a:gd name="connsiteY1" fmla="*/ 0 h 6858000"/>
              <a:gd name="connsiteX2" fmla="*/ 7668216 w 7668216"/>
              <a:gd name="connsiteY2" fmla="*/ 6858000 h 6858000"/>
              <a:gd name="connsiteX3" fmla="*/ 3873500 w 7668216"/>
              <a:gd name="connsiteY3" fmla="*/ 6845300 h 6858000"/>
              <a:gd name="connsiteX4" fmla="*/ 0 w 7668216"/>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68216" h="6858000">
                <a:moveTo>
                  <a:pt x="0" y="0"/>
                </a:moveTo>
                <a:lnTo>
                  <a:pt x="3362916" y="0"/>
                </a:lnTo>
                <a:lnTo>
                  <a:pt x="7668216" y="6858000"/>
                </a:lnTo>
                <a:lnTo>
                  <a:pt x="3873500" y="6845300"/>
                </a:lnTo>
                <a:lnTo>
                  <a:pt x="0" y="0"/>
                </a:lnTo>
                <a:close/>
              </a:path>
            </a:pathLst>
          </a:custGeom>
          <a:solidFill>
            <a:srgbClr val="1C2B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6"/>
          <p:cNvSpPr>
            <a:spLocks noChangeArrowheads="1"/>
          </p:cNvSpPr>
          <p:nvPr/>
        </p:nvSpPr>
        <p:spPr bwMode="black">
          <a:xfrm>
            <a:off x="1634509" y="3320330"/>
            <a:ext cx="3405850" cy="1015663"/>
          </a:xfrm>
          <a:prstGeom prst="rect">
            <a:avLst/>
          </a:prstGeom>
          <a:noFill/>
          <a:ln>
            <a:noFill/>
          </a:ln>
          <a:effectLst/>
          <a:extLst>
            <a:ext uri="{909E8E84-426E-40DD-AFC4-6F175D3DCCD1}">
              <a14:hiddenFill xmlns:a14="http://schemas.microsoft.com/office/drawing/2010/main">
                <a:solidFill>
                  <a:srgbClr val="1C8EE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eaLnBrk="0" hangingPunct="0"/>
            <a:r>
              <a:rPr lang="zh-CN" altLang="en-US" sz="6000"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行业市场</a:t>
            </a:r>
          </a:p>
        </p:txBody>
      </p:sp>
      <p:sp>
        <p:nvSpPr>
          <p:cNvPr id="8" name="椭圆 7"/>
          <p:cNvSpPr/>
          <p:nvPr/>
        </p:nvSpPr>
        <p:spPr>
          <a:xfrm>
            <a:off x="2651932" y="2031934"/>
            <a:ext cx="1171811" cy="1171810"/>
          </a:xfrm>
          <a:prstGeom prst="ellipse">
            <a:avLst/>
          </a:prstGeom>
          <a:solidFill>
            <a:srgbClr val="1C8EE4">
              <a:alpha val="54000"/>
            </a:srgbClr>
          </a:solid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F0502020204030204"/>
              <a:ea typeface="微软雅黑"/>
            </a:endParaRPr>
          </a:p>
        </p:txBody>
      </p:sp>
      <p:sp>
        <p:nvSpPr>
          <p:cNvPr id="9" name="Rectangle 6"/>
          <p:cNvSpPr>
            <a:spLocks noChangeArrowheads="1"/>
          </p:cNvSpPr>
          <p:nvPr/>
        </p:nvSpPr>
        <p:spPr bwMode="black">
          <a:xfrm>
            <a:off x="2869969" y="1847970"/>
            <a:ext cx="729272" cy="1485113"/>
          </a:xfrm>
          <a:prstGeom prst="rect">
            <a:avLst/>
          </a:prstGeom>
          <a:noFill/>
          <a:ln>
            <a:noFill/>
          </a:ln>
          <a:effectLst/>
          <a:extLst>
            <a:ext uri="{909E8E84-426E-40DD-AFC4-6F175D3DCCD1}">
              <a14:hiddenFill xmlns:a14="http://schemas.microsoft.com/office/drawing/2010/main">
                <a:solidFill>
                  <a:srgbClr val="1C8EE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zh-CN" sz="8800" b="1" i="0" u="none" strike="noStrike" kern="1200" cap="none" spc="0" normalizeH="0" baseline="0" noProof="0" dirty="0" smtClean="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3</a:t>
            </a:r>
            <a:endParaRPr kumimoji="0" lang="en-US" altLang="zh-CN" sz="8800" b="1"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文本框 13"/>
          <p:cNvSpPr txBox="1"/>
          <p:nvPr/>
        </p:nvSpPr>
        <p:spPr>
          <a:xfrm>
            <a:off x="5697300" y="1494027"/>
            <a:ext cx="2954655" cy="707886"/>
          </a:xfrm>
          <a:prstGeom prst="rect">
            <a:avLst/>
          </a:prstGeom>
          <a:noFill/>
        </p:spPr>
        <p:txBody>
          <a:bodyPr wrap="none" rtlCol="0">
            <a:spAutoFit/>
          </a:bodyPr>
          <a:lstStyle>
            <a:defPPr>
              <a:defRPr lang="zh-CN"/>
            </a:defPPr>
            <a:lvl1pPr marL="457200" indent="-457200">
              <a:buClr>
                <a:schemeClr val="accent3"/>
              </a:buClr>
              <a:buFont typeface="Wingdings" panose="05000000000000000000" pitchFamily="2" charset="2"/>
              <a:buChar char="n"/>
              <a:defRPr sz="2400">
                <a:solidFill>
                  <a:schemeClr val="bg1"/>
                </a:solidFill>
                <a:latin typeface="微软雅黑" panose="020B0503020204020204" pitchFamily="34" charset="-122"/>
                <a:ea typeface="微软雅黑" panose="020B0503020204020204" pitchFamily="34" charset="-122"/>
              </a:defRPr>
            </a:lvl1pPr>
          </a:lstStyle>
          <a:p>
            <a:r>
              <a:rPr lang="zh-CN" altLang="en-US" sz="2000" dirty="0"/>
              <a:t>市场规模和市场</a:t>
            </a:r>
            <a:r>
              <a:rPr lang="zh-CN" altLang="en-US" sz="2000" dirty="0" smtClean="0"/>
              <a:t>结构</a:t>
            </a:r>
            <a:r>
              <a:rPr lang="en-US" altLang="zh-CN" sz="2000" dirty="0" smtClean="0"/>
              <a:t/>
            </a:r>
            <a:br>
              <a:rPr lang="en-US" altLang="zh-CN" sz="2000" dirty="0" smtClean="0"/>
            </a:br>
            <a:r>
              <a:rPr lang="zh-CN" altLang="en-US" sz="2000" dirty="0" smtClean="0"/>
              <a:t>的</a:t>
            </a:r>
            <a:r>
              <a:rPr lang="zh-CN" altLang="en-US" sz="2000" dirty="0"/>
              <a:t>划分</a:t>
            </a:r>
          </a:p>
        </p:txBody>
      </p:sp>
      <p:sp>
        <p:nvSpPr>
          <p:cNvPr id="15" name="文本框 14"/>
          <p:cNvSpPr txBox="1"/>
          <p:nvPr/>
        </p:nvSpPr>
        <p:spPr>
          <a:xfrm>
            <a:off x="6197106" y="2513541"/>
            <a:ext cx="2185214" cy="400110"/>
          </a:xfrm>
          <a:prstGeom prst="rect">
            <a:avLst/>
          </a:prstGeom>
          <a:noFill/>
        </p:spPr>
        <p:txBody>
          <a:bodyPr wrap="none" rtlCol="0">
            <a:spAutoFit/>
          </a:bodyPr>
          <a:lstStyle>
            <a:defPPr>
              <a:defRPr lang="zh-CN"/>
            </a:defPPr>
            <a:lvl1pPr marL="457200" indent="-457200">
              <a:buClr>
                <a:schemeClr val="accent3"/>
              </a:buClr>
              <a:buFont typeface="Wingdings" panose="05000000000000000000" pitchFamily="2" charset="2"/>
              <a:buChar char="n"/>
              <a:defRPr sz="2400">
                <a:solidFill>
                  <a:schemeClr val="bg1"/>
                </a:solidFill>
                <a:latin typeface="微软雅黑" panose="020B0503020204020204" pitchFamily="34" charset="-122"/>
                <a:ea typeface="微软雅黑" panose="020B0503020204020204" pitchFamily="34" charset="-122"/>
              </a:defRPr>
            </a:lvl1pPr>
          </a:lstStyle>
          <a:p>
            <a:r>
              <a:rPr lang="zh-CN" altLang="en-US" sz="2000" dirty="0"/>
              <a:t>竞争对手分析</a:t>
            </a:r>
          </a:p>
        </p:txBody>
      </p:sp>
      <p:sp>
        <p:nvSpPr>
          <p:cNvPr id="16" name="文本框 15"/>
          <p:cNvSpPr txBox="1"/>
          <p:nvPr/>
        </p:nvSpPr>
        <p:spPr>
          <a:xfrm>
            <a:off x="6543415" y="3133927"/>
            <a:ext cx="1928733" cy="400110"/>
          </a:xfrm>
          <a:prstGeom prst="rect">
            <a:avLst/>
          </a:prstGeom>
          <a:noFill/>
        </p:spPr>
        <p:txBody>
          <a:bodyPr wrap="none" rtlCol="0">
            <a:spAutoFit/>
          </a:bodyPr>
          <a:lstStyle>
            <a:defPPr>
              <a:defRPr lang="zh-CN"/>
            </a:defPPr>
            <a:lvl1pPr marL="457200" indent="-457200">
              <a:buClr>
                <a:schemeClr val="accent3"/>
              </a:buClr>
              <a:buFont typeface="Wingdings" panose="05000000000000000000" pitchFamily="2" charset="2"/>
              <a:buChar char="n"/>
              <a:defRPr sz="2400">
                <a:solidFill>
                  <a:schemeClr val="bg1"/>
                </a:solidFill>
                <a:latin typeface="微软雅黑" panose="020B0503020204020204" pitchFamily="34" charset="-122"/>
                <a:ea typeface="微软雅黑" panose="020B0503020204020204" pitchFamily="34" charset="-122"/>
              </a:defRPr>
            </a:lvl1pPr>
          </a:lstStyle>
          <a:p>
            <a:r>
              <a:rPr lang="zh-CN" altLang="en-US" sz="2000" dirty="0"/>
              <a:t>消费者分析</a:t>
            </a:r>
          </a:p>
        </p:txBody>
      </p:sp>
      <p:sp>
        <p:nvSpPr>
          <p:cNvPr id="23" name="文本框 22"/>
          <p:cNvSpPr txBox="1"/>
          <p:nvPr/>
        </p:nvSpPr>
        <p:spPr>
          <a:xfrm>
            <a:off x="6862559" y="3645610"/>
            <a:ext cx="3211135" cy="400110"/>
          </a:xfrm>
          <a:prstGeom prst="rect">
            <a:avLst/>
          </a:prstGeom>
          <a:noFill/>
        </p:spPr>
        <p:txBody>
          <a:bodyPr wrap="none" rtlCol="0">
            <a:spAutoFit/>
          </a:bodyPr>
          <a:lstStyle>
            <a:defPPr>
              <a:defRPr lang="zh-CN"/>
            </a:defPPr>
            <a:lvl1pPr marL="457200" indent="-457200">
              <a:buClr>
                <a:schemeClr val="accent3"/>
              </a:buClr>
              <a:buFont typeface="Wingdings" panose="05000000000000000000" pitchFamily="2" charset="2"/>
              <a:buChar char="n"/>
              <a:defRPr sz="2400">
                <a:solidFill>
                  <a:schemeClr val="bg1"/>
                </a:solidFill>
                <a:latin typeface="微软雅黑" panose="020B0503020204020204" pitchFamily="34" charset="-122"/>
                <a:ea typeface="微软雅黑" panose="020B0503020204020204" pitchFamily="34" charset="-122"/>
              </a:defRPr>
            </a:lvl1pPr>
          </a:lstStyle>
          <a:p>
            <a:r>
              <a:rPr lang="zh-CN" altLang="en-US" sz="2000" dirty="0"/>
              <a:t>目前公司产品所处阶段</a:t>
            </a:r>
          </a:p>
        </p:txBody>
      </p:sp>
      <p:sp>
        <p:nvSpPr>
          <p:cNvPr id="24" name="文本框 23"/>
          <p:cNvSpPr txBox="1"/>
          <p:nvPr/>
        </p:nvSpPr>
        <p:spPr>
          <a:xfrm>
            <a:off x="7246171" y="4265996"/>
            <a:ext cx="2954655" cy="400110"/>
          </a:xfrm>
          <a:prstGeom prst="rect">
            <a:avLst/>
          </a:prstGeom>
          <a:noFill/>
        </p:spPr>
        <p:txBody>
          <a:bodyPr wrap="none" rtlCol="0">
            <a:spAutoFit/>
          </a:bodyPr>
          <a:lstStyle>
            <a:defPPr>
              <a:defRPr lang="zh-CN"/>
            </a:defPPr>
            <a:lvl1pPr marL="457200" indent="-457200">
              <a:buClr>
                <a:schemeClr val="accent3"/>
              </a:buClr>
              <a:buFont typeface="Wingdings" panose="05000000000000000000" pitchFamily="2" charset="2"/>
              <a:buChar char="n"/>
              <a:defRPr sz="2400">
                <a:solidFill>
                  <a:schemeClr val="bg1"/>
                </a:solidFill>
                <a:latin typeface="微软雅黑" panose="020B0503020204020204" pitchFamily="34" charset="-122"/>
                <a:ea typeface="微软雅黑" panose="020B0503020204020204" pitchFamily="34" charset="-122"/>
              </a:defRPr>
            </a:lvl1pPr>
          </a:lstStyle>
          <a:p>
            <a:r>
              <a:rPr lang="zh-CN" altLang="en-US" sz="2000" dirty="0"/>
              <a:t>市场趋势预测和机会</a:t>
            </a:r>
          </a:p>
        </p:txBody>
      </p:sp>
    </p:spTree>
    <p:extLst>
      <p:ext uri="{BB962C8B-B14F-4D97-AF65-F5344CB8AC3E}">
        <p14:creationId xmlns:p14="http://schemas.microsoft.com/office/powerpoint/2010/main" val="127283907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6"/>
          <p:cNvSpPr>
            <a:spLocks noChangeArrowheads="1"/>
          </p:cNvSpPr>
          <p:nvPr/>
        </p:nvSpPr>
        <p:spPr bwMode="black">
          <a:xfrm>
            <a:off x="1004350" y="353493"/>
            <a:ext cx="4146617" cy="461665"/>
          </a:xfrm>
          <a:prstGeom prst="rect">
            <a:avLst/>
          </a:prstGeom>
          <a:noFill/>
          <a:ln>
            <a:noFill/>
          </a:ln>
          <a:effectLst/>
          <a:extLst>
            <a:ext uri="{909E8E84-426E-40DD-AFC4-6F175D3DCCD1}">
              <a14:hiddenFill xmlns:a14="http://schemas.microsoft.com/office/drawing/2010/main">
                <a:solidFill>
                  <a:srgbClr val="1C8EE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eaLnBrk="0" hangingPunct="0"/>
            <a:r>
              <a:rPr lang="zh-CN" altLang="en-US" sz="2400"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市场规模和市场结构的划分</a:t>
            </a:r>
          </a:p>
        </p:txBody>
      </p:sp>
      <p:sp>
        <p:nvSpPr>
          <p:cNvPr id="4" name="圆角矩形 3"/>
          <p:cNvSpPr/>
          <p:nvPr/>
        </p:nvSpPr>
        <p:spPr>
          <a:xfrm>
            <a:off x="306631" y="259802"/>
            <a:ext cx="4757941" cy="649050"/>
          </a:xfrm>
          <a:prstGeom prst="roundRect">
            <a:avLst>
              <a:gd name="adj" fmla="val 50000"/>
            </a:avLst>
          </a:prstGeom>
          <a:noFill/>
          <a:ln>
            <a:solidFill>
              <a:srgbClr val="1C8E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5" name="椭圆 4"/>
          <p:cNvSpPr/>
          <p:nvPr/>
        </p:nvSpPr>
        <p:spPr>
          <a:xfrm>
            <a:off x="361146" y="301202"/>
            <a:ext cx="566249" cy="566249"/>
          </a:xfrm>
          <a:prstGeom prst="ellipse">
            <a:avLst/>
          </a:pr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F0502020204030204"/>
              <a:ea typeface="微软雅黑"/>
              <a:cs typeface="+mn-cs"/>
            </a:endParaRPr>
          </a:p>
        </p:txBody>
      </p:sp>
      <p:sp>
        <p:nvSpPr>
          <p:cNvPr id="134" name="Rectangle 6"/>
          <p:cNvSpPr>
            <a:spLocks noChangeArrowheads="1"/>
          </p:cNvSpPr>
          <p:nvPr/>
        </p:nvSpPr>
        <p:spPr bwMode="black">
          <a:xfrm>
            <a:off x="332031" y="363655"/>
            <a:ext cx="617805" cy="461665"/>
          </a:xfrm>
          <a:prstGeom prst="rect">
            <a:avLst/>
          </a:prstGeom>
          <a:noFill/>
          <a:ln>
            <a:noFill/>
          </a:ln>
          <a:effectLst/>
          <a:extLst>
            <a:ext uri="{909E8E84-426E-40DD-AFC4-6F175D3DCCD1}">
              <a14:hiddenFill xmlns:a14="http://schemas.microsoft.com/office/drawing/2010/main">
                <a:solidFill>
                  <a:srgbClr val="1C8EE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smtClean="0">
                <a:ln>
                  <a:noFill/>
                </a:ln>
                <a:solidFill>
                  <a:srgbClr val="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2.2</a:t>
            </a:r>
            <a:endParaRPr kumimoji="0" lang="en-US" altLang="zh-CN" sz="2400" b="1"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Shape 1135"/>
          <p:cNvSpPr/>
          <p:nvPr/>
        </p:nvSpPr>
        <p:spPr>
          <a:xfrm rot="10800000">
            <a:off x="4462135" y="2107235"/>
            <a:ext cx="3269785" cy="3268423"/>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path>
            </a:pathLst>
          </a:custGeom>
          <a:ln w="25400">
            <a:solidFill>
              <a:srgbClr val="1C8EE4"/>
            </a:solidFill>
            <a:miter lim="400000"/>
          </a:ln>
        </p:spPr>
        <p:txBody>
          <a:bodyPr lIns="38100" tIns="38100" rIns="38100" bIns="38100" anchor="ctr"/>
          <a:lstStyle/>
          <a:p>
            <a:pPr lvl="0">
              <a:defRPr sz="3200">
                <a:solidFill>
                  <a:srgbClr val="FFFFFF"/>
                </a:solidFill>
                <a:latin typeface="Helvetica Light"/>
                <a:ea typeface="Helvetica Light"/>
                <a:cs typeface="Helvetica Light"/>
                <a:sym typeface="Helvetica Light"/>
              </a:defRPr>
            </a:pPr>
            <a:endParaRPr/>
          </a:p>
        </p:txBody>
      </p:sp>
      <p:sp>
        <p:nvSpPr>
          <p:cNvPr id="19" name="Shape 1139"/>
          <p:cNvSpPr/>
          <p:nvPr/>
        </p:nvSpPr>
        <p:spPr>
          <a:xfrm rot="1790900">
            <a:off x="5372437" y="3107985"/>
            <a:ext cx="1484498" cy="1285621"/>
          </a:xfrm>
          <a:custGeom>
            <a:avLst/>
            <a:gdLst/>
            <a:ahLst/>
            <a:cxnLst>
              <a:cxn ang="0">
                <a:pos x="wd2" y="hd2"/>
              </a:cxn>
              <a:cxn ang="5400000">
                <a:pos x="wd2" y="hd2"/>
              </a:cxn>
              <a:cxn ang="10800000">
                <a:pos x="wd2" y="hd2"/>
              </a:cxn>
              <a:cxn ang="16200000">
                <a:pos x="wd2" y="hd2"/>
              </a:cxn>
            </a:cxnLst>
            <a:rect l="0" t="0" r="r" b="b"/>
            <a:pathLst>
              <a:path w="21600" h="21600" extrusionOk="0">
                <a:moveTo>
                  <a:pt x="5400" y="21600"/>
                </a:moveTo>
                <a:lnTo>
                  <a:pt x="0" y="10800"/>
                </a:lnTo>
                <a:lnTo>
                  <a:pt x="5400" y="0"/>
                </a:lnTo>
                <a:lnTo>
                  <a:pt x="16200" y="0"/>
                </a:lnTo>
                <a:lnTo>
                  <a:pt x="21600" y="10800"/>
                </a:lnTo>
                <a:lnTo>
                  <a:pt x="16200" y="21600"/>
                </a:lnTo>
                <a:cubicBezTo>
                  <a:pt x="16200" y="21600"/>
                  <a:pt x="5400" y="21600"/>
                  <a:pt x="5400" y="21600"/>
                </a:cubicBezTo>
                <a:close/>
              </a:path>
            </a:pathLst>
          </a:custGeom>
          <a:solidFill>
            <a:schemeClr val="bg1"/>
          </a:solid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p>
        </p:txBody>
      </p:sp>
      <p:sp>
        <p:nvSpPr>
          <p:cNvPr id="20" name="Shape 1157"/>
          <p:cNvSpPr/>
          <p:nvPr/>
        </p:nvSpPr>
        <p:spPr>
          <a:xfrm rot="1790900">
            <a:off x="4677346" y="1879596"/>
            <a:ext cx="1381823" cy="1196702"/>
          </a:xfrm>
          <a:custGeom>
            <a:avLst/>
            <a:gdLst/>
            <a:ahLst/>
            <a:cxnLst>
              <a:cxn ang="0">
                <a:pos x="wd2" y="hd2"/>
              </a:cxn>
              <a:cxn ang="5400000">
                <a:pos x="wd2" y="hd2"/>
              </a:cxn>
              <a:cxn ang="10800000">
                <a:pos x="wd2" y="hd2"/>
              </a:cxn>
              <a:cxn ang="16200000">
                <a:pos x="wd2" y="hd2"/>
              </a:cxn>
            </a:cxnLst>
            <a:rect l="0" t="0" r="r" b="b"/>
            <a:pathLst>
              <a:path w="21600" h="21600" extrusionOk="0">
                <a:moveTo>
                  <a:pt x="5400" y="21600"/>
                </a:moveTo>
                <a:lnTo>
                  <a:pt x="0" y="10800"/>
                </a:lnTo>
                <a:lnTo>
                  <a:pt x="5400" y="0"/>
                </a:lnTo>
                <a:lnTo>
                  <a:pt x="16200" y="0"/>
                </a:lnTo>
                <a:lnTo>
                  <a:pt x="21600" y="10800"/>
                </a:lnTo>
                <a:lnTo>
                  <a:pt x="16200" y="21600"/>
                </a:lnTo>
                <a:cubicBezTo>
                  <a:pt x="16200" y="21600"/>
                  <a:pt x="5400" y="21600"/>
                  <a:pt x="5400" y="21600"/>
                </a:cubicBezTo>
                <a:close/>
              </a:path>
            </a:pathLst>
          </a:custGeom>
          <a:solidFill>
            <a:srgbClr val="1C8EE4"/>
          </a:solidFill>
          <a:ln w="12700" cap="flat">
            <a:solidFill>
              <a:srgbClr val="1C8EE4"/>
            </a:solid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p>
        </p:txBody>
      </p:sp>
      <p:sp>
        <p:nvSpPr>
          <p:cNvPr id="21" name="Freeform 11"/>
          <p:cNvSpPr>
            <a:spLocks noEditPoints="1"/>
          </p:cNvSpPr>
          <p:nvPr/>
        </p:nvSpPr>
        <p:spPr bwMode="auto">
          <a:xfrm>
            <a:off x="5064572" y="2224733"/>
            <a:ext cx="587184" cy="486035"/>
          </a:xfrm>
          <a:custGeom>
            <a:avLst/>
            <a:gdLst>
              <a:gd name="T0" fmla="*/ 260 w 287"/>
              <a:gd name="T1" fmla="*/ 78 h 237"/>
              <a:gd name="T2" fmla="*/ 244 w 287"/>
              <a:gd name="T3" fmla="*/ 94 h 237"/>
              <a:gd name="T4" fmla="*/ 260 w 287"/>
              <a:gd name="T5" fmla="*/ 111 h 237"/>
              <a:gd name="T6" fmla="*/ 277 w 287"/>
              <a:gd name="T7" fmla="*/ 94 h 237"/>
              <a:gd name="T8" fmla="*/ 260 w 287"/>
              <a:gd name="T9" fmla="*/ 78 h 237"/>
              <a:gd name="T10" fmla="*/ 27 w 287"/>
              <a:gd name="T11" fmla="*/ 78 h 237"/>
              <a:gd name="T12" fmla="*/ 11 w 287"/>
              <a:gd name="T13" fmla="*/ 94 h 237"/>
              <a:gd name="T14" fmla="*/ 27 w 287"/>
              <a:gd name="T15" fmla="*/ 111 h 237"/>
              <a:gd name="T16" fmla="*/ 43 w 287"/>
              <a:gd name="T17" fmla="*/ 94 h 237"/>
              <a:gd name="T18" fmla="*/ 27 w 287"/>
              <a:gd name="T19" fmla="*/ 78 h 237"/>
              <a:gd name="T20" fmla="*/ 212 w 287"/>
              <a:gd name="T21" fmla="*/ 49 h 237"/>
              <a:gd name="T22" fmla="*/ 188 w 287"/>
              <a:gd name="T23" fmla="*/ 73 h 237"/>
              <a:gd name="T24" fmla="*/ 212 w 287"/>
              <a:gd name="T25" fmla="*/ 97 h 237"/>
              <a:gd name="T26" fmla="*/ 236 w 287"/>
              <a:gd name="T27" fmla="*/ 73 h 237"/>
              <a:gd name="T28" fmla="*/ 212 w 287"/>
              <a:gd name="T29" fmla="*/ 49 h 237"/>
              <a:gd name="T30" fmla="*/ 287 w 287"/>
              <a:gd name="T31" fmla="*/ 196 h 237"/>
              <a:gd name="T32" fmla="*/ 259 w 287"/>
              <a:gd name="T33" fmla="*/ 196 h 237"/>
              <a:gd name="T34" fmla="*/ 259 w 287"/>
              <a:gd name="T35" fmla="*/ 145 h 237"/>
              <a:gd name="T36" fmla="*/ 253 w 287"/>
              <a:gd name="T37" fmla="*/ 121 h 237"/>
              <a:gd name="T38" fmla="*/ 260 w 287"/>
              <a:gd name="T39" fmla="*/ 120 h 237"/>
              <a:gd name="T40" fmla="*/ 287 w 287"/>
              <a:gd name="T41" fmla="*/ 147 h 237"/>
              <a:gd name="T42" fmla="*/ 287 w 287"/>
              <a:gd name="T43" fmla="*/ 196 h 237"/>
              <a:gd name="T44" fmla="*/ 75 w 287"/>
              <a:gd name="T45" fmla="*/ 49 h 237"/>
              <a:gd name="T46" fmla="*/ 51 w 287"/>
              <a:gd name="T47" fmla="*/ 73 h 237"/>
              <a:gd name="T48" fmla="*/ 75 w 287"/>
              <a:gd name="T49" fmla="*/ 97 h 237"/>
              <a:gd name="T50" fmla="*/ 99 w 287"/>
              <a:gd name="T51" fmla="*/ 73 h 237"/>
              <a:gd name="T52" fmla="*/ 75 w 287"/>
              <a:gd name="T53" fmla="*/ 49 h 237"/>
              <a:gd name="T54" fmla="*/ 27 w 287"/>
              <a:gd name="T55" fmla="*/ 120 h 237"/>
              <a:gd name="T56" fmla="*/ 34 w 287"/>
              <a:gd name="T57" fmla="*/ 121 h 237"/>
              <a:gd name="T58" fmla="*/ 28 w 287"/>
              <a:gd name="T59" fmla="*/ 145 h 237"/>
              <a:gd name="T60" fmla="*/ 28 w 287"/>
              <a:gd name="T61" fmla="*/ 196 h 237"/>
              <a:gd name="T62" fmla="*/ 0 w 287"/>
              <a:gd name="T63" fmla="*/ 196 h 237"/>
              <a:gd name="T64" fmla="*/ 0 w 287"/>
              <a:gd name="T65" fmla="*/ 147 h 237"/>
              <a:gd name="T66" fmla="*/ 27 w 287"/>
              <a:gd name="T67" fmla="*/ 120 h 237"/>
              <a:gd name="T68" fmla="*/ 144 w 287"/>
              <a:gd name="T69" fmla="*/ 0 h 237"/>
              <a:gd name="T70" fmla="*/ 108 w 287"/>
              <a:gd name="T71" fmla="*/ 36 h 237"/>
              <a:gd name="T72" fmla="*/ 144 w 287"/>
              <a:gd name="T73" fmla="*/ 72 h 237"/>
              <a:gd name="T74" fmla="*/ 179 w 287"/>
              <a:gd name="T75" fmla="*/ 36 h 237"/>
              <a:gd name="T76" fmla="*/ 144 w 287"/>
              <a:gd name="T77" fmla="*/ 0 h 237"/>
              <a:gd name="T78" fmla="*/ 251 w 287"/>
              <a:gd name="T79" fmla="*/ 214 h 237"/>
              <a:gd name="T80" fmla="*/ 208 w 287"/>
              <a:gd name="T81" fmla="*/ 214 h 237"/>
              <a:gd name="T82" fmla="*/ 208 w 287"/>
              <a:gd name="T83" fmla="*/ 137 h 237"/>
              <a:gd name="T84" fmla="*/ 201 w 287"/>
              <a:gd name="T85" fmla="*/ 108 h 237"/>
              <a:gd name="T86" fmla="*/ 212 w 287"/>
              <a:gd name="T87" fmla="*/ 106 h 237"/>
              <a:gd name="T88" fmla="*/ 251 w 287"/>
              <a:gd name="T89" fmla="*/ 145 h 237"/>
              <a:gd name="T90" fmla="*/ 251 w 287"/>
              <a:gd name="T91" fmla="*/ 214 h 237"/>
              <a:gd name="T92" fmla="*/ 79 w 287"/>
              <a:gd name="T93" fmla="*/ 137 h 237"/>
              <a:gd name="T94" fmla="*/ 79 w 287"/>
              <a:gd name="T95" fmla="*/ 214 h 237"/>
              <a:gd name="T96" fmla="*/ 37 w 287"/>
              <a:gd name="T97" fmla="*/ 214 h 237"/>
              <a:gd name="T98" fmla="*/ 37 w 287"/>
              <a:gd name="T99" fmla="*/ 145 h 237"/>
              <a:gd name="T100" fmla="*/ 75 w 287"/>
              <a:gd name="T101" fmla="*/ 106 h 237"/>
              <a:gd name="T102" fmla="*/ 86 w 287"/>
              <a:gd name="T103" fmla="*/ 108 h 237"/>
              <a:gd name="T104" fmla="*/ 79 w 287"/>
              <a:gd name="T105" fmla="*/ 137 h 237"/>
              <a:gd name="T106" fmla="*/ 88 w 287"/>
              <a:gd name="T107" fmla="*/ 237 h 237"/>
              <a:gd name="T108" fmla="*/ 200 w 287"/>
              <a:gd name="T109" fmla="*/ 237 h 237"/>
              <a:gd name="T110" fmla="*/ 200 w 287"/>
              <a:gd name="T111" fmla="*/ 137 h 237"/>
              <a:gd name="T112" fmla="*/ 144 w 287"/>
              <a:gd name="T113" fmla="*/ 81 h 237"/>
              <a:gd name="T114" fmla="*/ 88 w 287"/>
              <a:gd name="T115" fmla="*/ 137 h 237"/>
              <a:gd name="T116" fmla="*/ 88 w 287"/>
              <a:gd name="T117" fmla="*/ 237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87" h="237">
                <a:moveTo>
                  <a:pt x="260" y="78"/>
                </a:moveTo>
                <a:cubicBezTo>
                  <a:pt x="251" y="78"/>
                  <a:pt x="244" y="85"/>
                  <a:pt x="244" y="94"/>
                </a:cubicBezTo>
                <a:cubicBezTo>
                  <a:pt x="244" y="103"/>
                  <a:pt x="251" y="111"/>
                  <a:pt x="260" y="111"/>
                </a:cubicBezTo>
                <a:cubicBezTo>
                  <a:pt x="269" y="111"/>
                  <a:pt x="277" y="103"/>
                  <a:pt x="277" y="94"/>
                </a:cubicBezTo>
                <a:cubicBezTo>
                  <a:pt x="277" y="85"/>
                  <a:pt x="269" y="78"/>
                  <a:pt x="260" y="78"/>
                </a:cubicBezTo>
                <a:close/>
                <a:moveTo>
                  <a:pt x="27" y="78"/>
                </a:moveTo>
                <a:cubicBezTo>
                  <a:pt x="18" y="78"/>
                  <a:pt x="11" y="85"/>
                  <a:pt x="11" y="94"/>
                </a:cubicBezTo>
                <a:cubicBezTo>
                  <a:pt x="11" y="103"/>
                  <a:pt x="18" y="111"/>
                  <a:pt x="27" y="111"/>
                </a:cubicBezTo>
                <a:cubicBezTo>
                  <a:pt x="36" y="111"/>
                  <a:pt x="43" y="103"/>
                  <a:pt x="43" y="94"/>
                </a:cubicBezTo>
                <a:cubicBezTo>
                  <a:pt x="43" y="85"/>
                  <a:pt x="36" y="78"/>
                  <a:pt x="27" y="78"/>
                </a:cubicBezTo>
                <a:close/>
                <a:moveTo>
                  <a:pt x="212" y="49"/>
                </a:moveTo>
                <a:cubicBezTo>
                  <a:pt x="199" y="49"/>
                  <a:pt x="188" y="59"/>
                  <a:pt x="188" y="73"/>
                </a:cubicBezTo>
                <a:cubicBezTo>
                  <a:pt x="188" y="86"/>
                  <a:pt x="199" y="97"/>
                  <a:pt x="212" y="97"/>
                </a:cubicBezTo>
                <a:cubicBezTo>
                  <a:pt x="225" y="97"/>
                  <a:pt x="236" y="86"/>
                  <a:pt x="236" y="73"/>
                </a:cubicBezTo>
                <a:cubicBezTo>
                  <a:pt x="236" y="59"/>
                  <a:pt x="225" y="49"/>
                  <a:pt x="212" y="49"/>
                </a:cubicBezTo>
                <a:close/>
                <a:moveTo>
                  <a:pt x="287" y="196"/>
                </a:moveTo>
                <a:cubicBezTo>
                  <a:pt x="259" y="196"/>
                  <a:pt x="259" y="196"/>
                  <a:pt x="259" y="196"/>
                </a:cubicBezTo>
                <a:cubicBezTo>
                  <a:pt x="259" y="145"/>
                  <a:pt x="259" y="145"/>
                  <a:pt x="259" y="145"/>
                </a:cubicBezTo>
                <a:cubicBezTo>
                  <a:pt x="259" y="136"/>
                  <a:pt x="257" y="128"/>
                  <a:pt x="253" y="121"/>
                </a:cubicBezTo>
                <a:cubicBezTo>
                  <a:pt x="255" y="120"/>
                  <a:pt x="258" y="120"/>
                  <a:pt x="260" y="120"/>
                </a:cubicBezTo>
                <a:cubicBezTo>
                  <a:pt x="275" y="120"/>
                  <a:pt x="287" y="132"/>
                  <a:pt x="287" y="147"/>
                </a:cubicBezTo>
                <a:lnTo>
                  <a:pt x="287" y="196"/>
                </a:lnTo>
                <a:close/>
                <a:moveTo>
                  <a:pt x="75" y="49"/>
                </a:moveTo>
                <a:cubicBezTo>
                  <a:pt x="62" y="49"/>
                  <a:pt x="51" y="59"/>
                  <a:pt x="51" y="73"/>
                </a:cubicBezTo>
                <a:cubicBezTo>
                  <a:pt x="51" y="86"/>
                  <a:pt x="62" y="97"/>
                  <a:pt x="75" y="97"/>
                </a:cubicBezTo>
                <a:cubicBezTo>
                  <a:pt x="88" y="97"/>
                  <a:pt x="99" y="86"/>
                  <a:pt x="99" y="73"/>
                </a:cubicBezTo>
                <a:cubicBezTo>
                  <a:pt x="99" y="59"/>
                  <a:pt x="88" y="49"/>
                  <a:pt x="75" y="49"/>
                </a:cubicBezTo>
                <a:close/>
                <a:moveTo>
                  <a:pt x="27" y="120"/>
                </a:moveTo>
                <a:cubicBezTo>
                  <a:pt x="29" y="120"/>
                  <a:pt x="32" y="120"/>
                  <a:pt x="34" y="121"/>
                </a:cubicBezTo>
                <a:cubicBezTo>
                  <a:pt x="30" y="128"/>
                  <a:pt x="28" y="136"/>
                  <a:pt x="28" y="145"/>
                </a:cubicBezTo>
                <a:cubicBezTo>
                  <a:pt x="28" y="196"/>
                  <a:pt x="28" y="196"/>
                  <a:pt x="28" y="196"/>
                </a:cubicBezTo>
                <a:cubicBezTo>
                  <a:pt x="0" y="196"/>
                  <a:pt x="0" y="196"/>
                  <a:pt x="0" y="196"/>
                </a:cubicBezTo>
                <a:cubicBezTo>
                  <a:pt x="0" y="147"/>
                  <a:pt x="0" y="147"/>
                  <a:pt x="0" y="147"/>
                </a:cubicBezTo>
                <a:cubicBezTo>
                  <a:pt x="0" y="132"/>
                  <a:pt x="12" y="120"/>
                  <a:pt x="27" y="120"/>
                </a:cubicBezTo>
                <a:close/>
                <a:moveTo>
                  <a:pt x="144" y="0"/>
                </a:moveTo>
                <a:cubicBezTo>
                  <a:pt x="124" y="0"/>
                  <a:pt x="108" y="16"/>
                  <a:pt x="108" y="36"/>
                </a:cubicBezTo>
                <a:cubicBezTo>
                  <a:pt x="108" y="56"/>
                  <a:pt x="124" y="72"/>
                  <a:pt x="144" y="72"/>
                </a:cubicBezTo>
                <a:cubicBezTo>
                  <a:pt x="163" y="72"/>
                  <a:pt x="179" y="56"/>
                  <a:pt x="179" y="36"/>
                </a:cubicBezTo>
                <a:cubicBezTo>
                  <a:pt x="179" y="16"/>
                  <a:pt x="163" y="0"/>
                  <a:pt x="144" y="0"/>
                </a:cubicBezTo>
                <a:close/>
                <a:moveTo>
                  <a:pt x="251" y="214"/>
                </a:moveTo>
                <a:cubicBezTo>
                  <a:pt x="208" y="214"/>
                  <a:pt x="208" y="214"/>
                  <a:pt x="208" y="214"/>
                </a:cubicBezTo>
                <a:cubicBezTo>
                  <a:pt x="208" y="137"/>
                  <a:pt x="208" y="137"/>
                  <a:pt x="208" y="137"/>
                </a:cubicBezTo>
                <a:cubicBezTo>
                  <a:pt x="208" y="127"/>
                  <a:pt x="206" y="117"/>
                  <a:pt x="201" y="108"/>
                </a:cubicBezTo>
                <a:cubicBezTo>
                  <a:pt x="205" y="107"/>
                  <a:pt x="208" y="106"/>
                  <a:pt x="212" y="106"/>
                </a:cubicBezTo>
                <a:cubicBezTo>
                  <a:pt x="233" y="106"/>
                  <a:pt x="251" y="124"/>
                  <a:pt x="251" y="145"/>
                </a:cubicBezTo>
                <a:lnTo>
                  <a:pt x="251" y="214"/>
                </a:lnTo>
                <a:close/>
                <a:moveTo>
                  <a:pt x="79" y="137"/>
                </a:moveTo>
                <a:cubicBezTo>
                  <a:pt x="79" y="214"/>
                  <a:pt x="79" y="214"/>
                  <a:pt x="79" y="214"/>
                </a:cubicBezTo>
                <a:cubicBezTo>
                  <a:pt x="37" y="214"/>
                  <a:pt x="37" y="214"/>
                  <a:pt x="37" y="214"/>
                </a:cubicBezTo>
                <a:cubicBezTo>
                  <a:pt x="37" y="145"/>
                  <a:pt x="37" y="145"/>
                  <a:pt x="37" y="145"/>
                </a:cubicBezTo>
                <a:cubicBezTo>
                  <a:pt x="37" y="124"/>
                  <a:pt x="54" y="106"/>
                  <a:pt x="75" y="106"/>
                </a:cubicBezTo>
                <a:cubicBezTo>
                  <a:pt x="79" y="106"/>
                  <a:pt x="83" y="107"/>
                  <a:pt x="86" y="108"/>
                </a:cubicBezTo>
                <a:cubicBezTo>
                  <a:pt x="81" y="117"/>
                  <a:pt x="79" y="127"/>
                  <a:pt x="79" y="137"/>
                </a:cubicBezTo>
                <a:close/>
                <a:moveTo>
                  <a:pt x="88" y="237"/>
                </a:moveTo>
                <a:cubicBezTo>
                  <a:pt x="200" y="237"/>
                  <a:pt x="200" y="237"/>
                  <a:pt x="200" y="237"/>
                </a:cubicBezTo>
                <a:cubicBezTo>
                  <a:pt x="200" y="137"/>
                  <a:pt x="200" y="137"/>
                  <a:pt x="200" y="137"/>
                </a:cubicBezTo>
                <a:cubicBezTo>
                  <a:pt x="200" y="106"/>
                  <a:pt x="174" y="81"/>
                  <a:pt x="144" y="81"/>
                </a:cubicBezTo>
                <a:cubicBezTo>
                  <a:pt x="113" y="81"/>
                  <a:pt x="88" y="106"/>
                  <a:pt x="88" y="137"/>
                </a:cubicBezTo>
                <a:lnTo>
                  <a:pt x="88" y="23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22" name="Shape 1148"/>
          <p:cNvSpPr/>
          <p:nvPr/>
        </p:nvSpPr>
        <p:spPr>
          <a:xfrm rot="1790900">
            <a:off x="6132827" y="4420137"/>
            <a:ext cx="1381827" cy="1196686"/>
          </a:xfrm>
          <a:custGeom>
            <a:avLst/>
            <a:gdLst/>
            <a:ahLst/>
            <a:cxnLst>
              <a:cxn ang="0">
                <a:pos x="wd2" y="hd2"/>
              </a:cxn>
              <a:cxn ang="5400000">
                <a:pos x="wd2" y="hd2"/>
              </a:cxn>
              <a:cxn ang="10800000">
                <a:pos x="wd2" y="hd2"/>
              </a:cxn>
              <a:cxn ang="16200000">
                <a:pos x="wd2" y="hd2"/>
              </a:cxn>
            </a:cxnLst>
            <a:rect l="0" t="0" r="r" b="b"/>
            <a:pathLst>
              <a:path w="21600" h="21600" extrusionOk="0">
                <a:moveTo>
                  <a:pt x="5400" y="21600"/>
                </a:moveTo>
                <a:lnTo>
                  <a:pt x="0" y="10800"/>
                </a:lnTo>
                <a:lnTo>
                  <a:pt x="5400" y="0"/>
                </a:lnTo>
                <a:lnTo>
                  <a:pt x="16200" y="0"/>
                </a:lnTo>
                <a:lnTo>
                  <a:pt x="21600" y="10800"/>
                </a:lnTo>
                <a:lnTo>
                  <a:pt x="16200" y="21600"/>
                </a:lnTo>
                <a:cubicBezTo>
                  <a:pt x="16200" y="21600"/>
                  <a:pt x="5400" y="21600"/>
                  <a:pt x="5400" y="21600"/>
                </a:cubicBezTo>
                <a:close/>
              </a:path>
            </a:pathLst>
          </a:custGeom>
          <a:solidFill>
            <a:srgbClr val="FCFCFC"/>
          </a:solidFill>
          <a:ln w="12700" cap="flat">
            <a:solidFill>
              <a:srgbClr val="1C8EE4"/>
            </a:solid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p>
        </p:txBody>
      </p:sp>
      <p:sp>
        <p:nvSpPr>
          <p:cNvPr id="23" name="Freeform 54"/>
          <p:cNvSpPr>
            <a:spLocks noEditPoints="1"/>
          </p:cNvSpPr>
          <p:nvPr/>
        </p:nvSpPr>
        <p:spPr bwMode="auto">
          <a:xfrm>
            <a:off x="6589659" y="4809873"/>
            <a:ext cx="468847" cy="483971"/>
          </a:xfrm>
          <a:custGeom>
            <a:avLst/>
            <a:gdLst>
              <a:gd name="T0" fmla="*/ 83 w 130"/>
              <a:gd name="T1" fmla="*/ 92 h 134"/>
              <a:gd name="T2" fmla="*/ 128 w 130"/>
              <a:gd name="T3" fmla="*/ 26 h 134"/>
              <a:gd name="T4" fmla="*/ 128 w 130"/>
              <a:gd name="T5" fmla="*/ 21 h 134"/>
              <a:gd name="T6" fmla="*/ 118 w 130"/>
              <a:gd name="T7" fmla="*/ 10 h 134"/>
              <a:gd name="T8" fmla="*/ 112 w 130"/>
              <a:gd name="T9" fmla="*/ 10 h 134"/>
              <a:gd name="T10" fmla="*/ 107 w 130"/>
              <a:gd name="T11" fmla="*/ 15 h 134"/>
              <a:gd name="T12" fmla="*/ 101 w 130"/>
              <a:gd name="T13" fmla="*/ 16 h 134"/>
              <a:gd name="T14" fmla="*/ 102 w 130"/>
              <a:gd name="T15" fmla="*/ 0 h 134"/>
              <a:gd name="T16" fmla="*/ 28 w 130"/>
              <a:gd name="T17" fmla="*/ 0 h 134"/>
              <a:gd name="T18" fmla="*/ 28 w 130"/>
              <a:gd name="T19" fmla="*/ 16 h 134"/>
              <a:gd name="T20" fmla="*/ 23 w 130"/>
              <a:gd name="T21" fmla="*/ 15 h 134"/>
              <a:gd name="T22" fmla="*/ 18 w 130"/>
              <a:gd name="T23" fmla="*/ 10 h 134"/>
              <a:gd name="T24" fmla="*/ 12 w 130"/>
              <a:gd name="T25" fmla="*/ 10 h 134"/>
              <a:gd name="T26" fmla="*/ 1 w 130"/>
              <a:gd name="T27" fmla="*/ 21 h 134"/>
              <a:gd name="T28" fmla="*/ 1 w 130"/>
              <a:gd name="T29" fmla="*/ 26 h 134"/>
              <a:gd name="T30" fmla="*/ 47 w 130"/>
              <a:gd name="T31" fmla="*/ 92 h 134"/>
              <a:gd name="T32" fmla="*/ 59 w 130"/>
              <a:gd name="T33" fmla="*/ 97 h 134"/>
              <a:gd name="T34" fmla="*/ 59 w 130"/>
              <a:gd name="T35" fmla="*/ 103 h 134"/>
              <a:gd name="T36" fmla="*/ 54 w 130"/>
              <a:gd name="T37" fmla="*/ 105 h 134"/>
              <a:gd name="T38" fmla="*/ 59 w 130"/>
              <a:gd name="T39" fmla="*/ 108 h 134"/>
              <a:gd name="T40" fmla="*/ 59 w 130"/>
              <a:gd name="T41" fmla="*/ 114 h 134"/>
              <a:gd name="T42" fmla="*/ 55 w 130"/>
              <a:gd name="T43" fmla="*/ 119 h 134"/>
              <a:gd name="T44" fmla="*/ 49 w 130"/>
              <a:gd name="T45" fmla="*/ 124 h 134"/>
              <a:gd name="T46" fmla="*/ 44 w 130"/>
              <a:gd name="T47" fmla="*/ 129 h 134"/>
              <a:gd name="T48" fmla="*/ 49 w 130"/>
              <a:gd name="T49" fmla="*/ 134 h 134"/>
              <a:gd name="T50" fmla="*/ 80 w 130"/>
              <a:gd name="T51" fmla="*/ 134 h 134"/>
              <a:gd name="T52" fmla="*/ 86 w 130"/>
              <a:gd name="T53" fmla="*/ 129 h 134"/>
              <a:gd name="T54" fmla="*/ 80 w 130"/>
              <a:gd name="T55" fmla="*/ 124 h 134"/>
              <a:gd name="T56" fmla="*/ 75 w 130"/>
              <a:gd name="T57" fmla="*/ 118 h 134"/>
              <a:gd name="T58" fmla="*/ 70 w 130"/>
              <a:gd name="T59" fmla="*/ 114 h 134"/>
              <a:gd name="T60" fmla="*/ 70 w 130"/>
              <a:gd name="T61" fmla="*/ 108 h 134"/>
              <a:gd name="T62" fmla="*/ 75 w 130"/>
              <a:gd name="T63" fmla="*/ 105 h 134"/>
              <a:gd name="T64" fmla="*/ 70 w 130"/>
              <a:gd name="T65" fmla="*/ 103 h 134"/>
              <a:gd name="T66" fmla="*/ 70 w 130"/>
              <a:gd name="T67" fmla="*/ 97 h 134"/>
              <a:gd name="T68" fmla="*/ 83 w 130"/>
              <a:gd name="T69" fmla="*/ 92 h 134"/>
              <a:gd name="T70" fmla="*/ 102 w 130"/>
              <a:gd name="T71" fmla="*/ 21 h 134"/>
              <a:gd name="T72" fmla="*/ 107 w 130"/>
              <a:gd name="T73" fmla="*/ 21 h 134"/>
              <a:gd name="T74" fmla="*/ 113 w 130"/>
              <a:gd name="T75" fmla="*/ 16 h 134"/>
              <a:gd name="T76" fmla="*/ 118 w 130"/>
              <a:gd name="T77" fmla="*/ 21 h 134"/>
              <a:gd name="T78" fmla="*/ 118 w 130"/>
              <a:gd name="T79" fmla="*/ 26 h 134"/>
              <a:gd name="T80" fmla="*/ 91 w 130"/>
              <a:gd name="T81" fmla="*/ 71 h 134"/>
              <a:gd name="T82" fmla="*/ 102 w 130"/>
              <a:gd name="T83" fmla="*/ 21 h 134"/>
              <a:gd name="T84" fmla="*/ 37 w 130"/>
              <a:gd name="T85" fmla="*/ 72 h 134"/>
              <a:gd name="T86" fmla="*/ 10 w 130"/>
              <a:gd name="T87" fmla="*/ 27 h 134"/>
              <a:gd name="T88" fmla="*/ 10 w 130"/>
              <a:gd name="T89" fmla="*/ 22 h 134"/>
              <a:gd name="T90" fmla="*/ 15 w 130"/>
              <a:gd name="T91" fmla="*/ 16 h 134"/>
              <a:gd name="T92" fmla="*/ 21 w 130"/>
              <a:gd name="T93" fmla="*/ 22 h 134"/>
              <a:gd name="T94" fmla="*/ 26 w 130"/>
              <a:gd name="T95" fmla="*/ 22 h 134"/>
              <a:gd name="T96" fmla="*/ 37 w 130"/>
              <a:gd name="T97" fmla="*/ 72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134">
                <a:moveTo>
                  <a:pt x="83" y="92"/>
                </a:moveTo>
                <a:cubicBezTo>
                  <a:pt x="130" y="63"/>
                  <a:pt x="128" y="26"/>
                  <a:pt x="128" y="26"/>
                </a:cubicBezTo>
                <a:cubicBezTo>
                  <a:pt x="128" y="21"/>
                  <a:pt x="128" y="21"/>
                  <a:pt x="128" y="21"/>
                </a:cubicBezTo>
                <a:cubicBezTo>
                  <a:pt x="128" y="21"/>
                  <a:pt x="128" y="10"/>
                  <a:pt x="118" y="10"/>
                </a:cubicBezTo>
                <a:cubicBezTo>
                  <a:pt x="115" y="10"/>
                  <a:pt x="112" y="10"/>
                  <a:pt x="112" y="10"/>
                </a:cubicBezTo>
                <a:cubicBezTo>
                  <a:pt x="107" y="10"/>
                  <a:pt x="107" y="15"/>
                  <a:pt x="107" y="15"/>
                </a:cubicBezTo>
                <a:cubicBezTo>
                  <a:pt x="107" y="15"/>
                  <a:pt x="105" y="16"/>
                  <a:pt x="101" y="16"/>
                </a:cubicBezTo>
                <a:cubicBezTo>
                  <a:pt x="101" y="12"/>
                  <a:pt x="102" y="0"/>
                  <a:pt x="102" y="0"/>
                </a:cubicBezTo>
                <a:cubicBezTo>
                  <a:pt x="56" y="6"/>
                  <a:pt x="28" y="0"/>
                  <a:pt x="28" y="0"/>
                </a:cubicBezTo>
                <a:cubicBezTo>
                  <a:pt x="28" y="16"/>
                  <a:pt x="28" y="16"/>
                  <a:pt x="28" y="16"/>
                </a:cubicBezTo>
                <a:cubicBezTo>
                  <a:pt x="24" y="16"/>
                  <a:pt x="23" y="15"/>
                  <a:pt x="23" y="15"/>
                </a:cubicBezTo>
                <a:cubicBezTo>
                  <a:pt x="23" y="15"/>
                  <a:pt x="22" y="10"/>
                  <a:pt x="18" y="10"/>
                </a:cubicBezTo>
                <a:cubicBezTo>
                  <a:pt x="18" y="10"/>
                  <a:pt x="15" y="10"/>
                  <a:pt x="12" y="10"/>
                </a:cubicBezTo>
                <a:cubicBezTo>
                  <a:pt x="2" y="10"/>
                  <a:pt x="1" y="21"/>
                  <a:pt x="1" y="21"/>
                </a:cubicBezTo>
                <a:cubicBezTo>
                  <a:pt x="1" y="26"/>
                  <a:pt x="1" y="26"/>
                  <a:pt x="1" y="26"/>
                </a:cubicBezTo>
                <a:cubicBezTo>
                  <a:pt x="1" y="26"/>
                  <a:pt x="0" y="63"/>
                  <a:pt x="47" y="92"/>
                </a:cubicBezTo>
                <a:cubicBezTo>
                  <a:pt x="47" y="92"/>
                  <a:pt x="52" y="97"/>
                  <a:pt x="59" y="97"/>
                </a:cubicBezTo>
                <a:cubicBezTo>
                  <a:pt x="59" y="103"/>
                  <a:pt x="59" y="103"/>
                  <a:pt x="59" y="103"/>
                </a:cubicBezTo>
                <a:cubicBezTo>
                  <a:pt x="59" y="103"/>
                  <a:pt x="54" y="102"/>
                  <a:pt x="54" y="105"/>
                </a:cubicBezTo>
                <a:cubicBezTo>
                  <a:pt x="54" y="109"/>
                  <a:pt x="59" y="108"/>
                  <a:pt x="59" y="108"/>
                </a:cubicBezTo>
                <a:cubicBezTo>
                  <a:pt x="59" y="114"/>
                  <a:pt x="59" y="114"/>
                  <a:pt x="59" y="114"/>
                </a:cubicBezTo>
                <a:cubicBezTo>
                  <a:pt x="59" y="114"/>
                  <a:pt x="58" y="119"/>
                  <a:pt x="55" y="119"/>
                </a:cubicBezTo>
                <a:cubicBezTo>
                  <a:pt x="55" y="124"/>
                  <a:pt x="49" y="124"/>
                  <a:pt x="49" y="124"/>
                </a:cubicBezTo>
                <a:cubicBezTo>
                  <a:pt x="49" y="124"/>
                  <a:pt x="44" y="125"/>
                  <a:pt x="44" y="129"/>
                </a:cubicBezTo>
                <a:cubicBezTo>
                  <a:pt x="44" y="129"/>
                  <a:pt x="43" y="134"/>
                  <a:pt x="49" y="134"/>
                </a:cubicBezTo>
                <a:cubicBezTo>
                  <a:pt x="57" y="134"/>
                  <a:pt x="80" y="134"/>
                  <a:pt x="80" y="134"/>
                </a:cubicBezTo>
                <a:cubicBezTo>
                  <a:pt x="85" y="134"/>
                  <a:pt x="86" y="129"/>
                  <a:pt x="86" y="129"/>
                </a:cubicBezTo>
                <a:cubicBezTo>
                  <a:pt x="86" y="129"/>
                  <a:pt x="86" y="124"/>
                  <a:pt x="80" y="124"/>
                </a:cubicBezTo>
                <a:cubicBezTo>
                  <a:pt x="75" y="124"/>
                  <a:pt x="75" y="118"/>
                  <a:pt x="75" y="118"/>
                </a:cubicBezTo>
                <a:cubicBezTo>
                  <a:pt x="75" y="118"/>
                  <a:pt x="70" y="119"/>
                  <a:pt x="70" y="114"/>
                </a:cubicBezTo>
                <a:cubicBezTo>
                  <a:pt x="70" y="108"/>
                  <a:pt x="70" y="108"/>
                  <a:pt x="70" y="108"/>
                </a:cubicBezTo>
                <a:cubicBezTo>
                  <a:pt x="70" y="108"/>
                  <a:pt x="75" y="109"/>
                  <a:pt x="75" y="105"/>
                </a:cubicBezTo>
                <a:cubicBezTo>
                  <a:pt x="75" y="102"/>
                  <a:pt x="70" y="103"/>
                  <a:pt x="70" y="103"/>
                </a:cubicBezTo>
                <a:cubicBezTo>
                  <a:pt x="70" y="97"/>
                  <a:pt x="70" y="97"/>
                  <a:pt x="70" y="97"/>
                </a:cubicBezTo>
                <a:cubicBezTo>
                  <a:pt x="75" y="97"/>
                  <a:pt x="79" y="95"/>
                  <a:pt x="83" y="92"/>
                </a:cubicBezTo>
                <a:close/>
                <a:moveTo>
                  <a:pt x="102" y="21"/>
                </a:moveTo>
                <a:cubicBezTo>
                  <a:pt x="103" y="21"/>
                  <a:pt x="107" y="21"/>
                  <a:pt x="107" y="21"/>
                </a:cubicBezTo>
                <a:cubicBezTo>
                  <a:pt x="112" y="21"/>
                  <a:pt x="113" y="16"/>
                  <a:pt x="113" y="16"/>
                </a:cubicBezTo>
                <a:cubicBezTo>
                  <a:pt x="118" y="16"/>
                  <a:pt x="118" y="21"/>
                  <a:pt x="118" y="21"/>
                </a:cubicBezTo>
                <a:cubicBezTo>
                  <a:pt x="118" y="26"/>
                  <a:pt x="118" y="26"/>
                  <a:pt x="118" y="26"/>
                </a:cubicBezTo>
                <a:cubicBezTo>
                  <a:pt x="118" y="26"/>
                  <a:pt x="116" y="47"/>
                  <a:pt x="91" y="71"/>
                </a:cubicBezTo>
                <a:cubicBezTo>
                  <a:pt x="97" y="61"/>
                  <a:pt x="102" y="38"/>
                  <a:pt x="102" y="21"/>
                </a:cubicBezTo>
                <a:close/>
                <a:moveTo>
                  <a:pt x="37" y="72"/>
                </a:moveTo>
                <a:cubicBezTo>
                  <a:pt x="11" y="48"/>
                  <a:pt x="10" y="27"/>
                  <a:pt x="10" y="27"/>
                </a:cubicBezTo>
                <a:cubicBezTo>
                  <a:pt x="10" y="22"/>
                  <a:pt x="10" y="22"/>
                  <a:pt x="10" y="22"/>
                </a:cubicBezTo>
                <a:cubicBezTo>
                  <a:pt x="10" y="22"/>
                  <a:pt x="10" y="16"/>
                  <a:pt x="15" y="16"/>
                </a:cubicBezTo>
                <a:cubicBezTo>
                  <a:pt x="15" y="16"/>
                  <a:pt x="15" y="22"/>
                  <a:pt x="21" y="22"/>
                </a:cubicBezTo>
                <a:cubicBezTo>
                  <a:pt x="21" y="22"/>
                  <a:pt x="25" y="22"/>
                  <a:pt x="26" y="22"/>
                </a:cubicBezTo>
                <a:cubicBezTo>
                  <a:pt x="26" y="39"/>
                  <a:pt x="31" y="62"/>
                  <a:pt x="37" y="72"/>
                </a:cubicBezTo>
                <a:close/>
              </a:path>
            </a:pathLst>
          </a:custGeom>
          <a:solidFill>
            <a:srgbClr val="1C8EE4"/>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24" name="Shape 1151"/>
          <p:cNvSpPr/>
          <p:nvPr/>
        </p:nvSpPr>
        <p:spPr>
          <a:xfrm rot="1790900">
            <a:off x="4684253" y="4406052"/>
            <a:ext cx="1381819" cy="1196696"/>
          </a:xfrm>
          <a:custGeom>
            <a:avLst/>
            <a:gdLst/>
            <a:ahLst/>
            <a:cxnLst>
              <a:cxn ang="0">
                <a:pos x="wd2" y="hd2"/>
              </a:cxn>
              <a:cxn ang="5400000">
                <a:pos x="wd2" y="hd2"/>
              </a:cxn>
              <a:cxn ang="10800000">
                <a:pos x="wd2" y="hd2"/>
              </a:cxn>
              <a:cxn ang="16200000">
                <a:pos x="wd2" y="hd2"/>
              </a:cxn>
            </a:cxnLst>
            <a:rect l="0" t="0" r="r" b="b"/>
            <a:pathLst>
              <a:path w="21600" h="21600" extrusionOk="0">
                <a:moveTo>
                  <a:pt x="5400" y="21600"/>
                </a:moveTo>
                <a:lnTo>
                  <a:pt x="0" y="10800"/>
                </a:lnTo>
                <a:lnTo>
                  <a:pt x="5400" y="0"/>
                </a:lnTo>
                <a:lnTo>
                  <a:pt x="16200" y="0"/>
                </a:lnTo>
                <a:lnTo>
                  <a:pt x="21600" y="10800"/>
                </a:lnTo>
                <a:lnTo>
                  <a:pt x="16200" y="21600"/>
                </a:lnTo>
                <a:cubicBezTo>
                  <a:pt x="16200" y="21600"/>
                  <a:pt x="5400" y="21600"/>
                  <a:pt x="5400" y="21600"/>
                </a:cubicBezTo>
                <a:close/>
              </a:path>
            </a:pathLst>
          </a:custGeom>
          <a:solidFill>
            <a:srgbClr val="1C8EE4"/>
          </a:solidFill>
          <a:ln w="12700" cap="flat">
            <a:solidFill>
              <a:srgbClr val="1C8EE4"/>
            </a:solid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p>
        </p:txBody>
      </p:sp>
      <p:sp>
        <p:nvSpPr>
          <p:cNvPr id="25" name="Freeform 2"/>
          <p:cNvSpPr>
            <a:spLocks noChangeArrowheads="1"/>
          </p:cNvSpPr>
          <p:nvPr/>
        </p:nvSpPr>
        <p:spPr bwMode="auto">
          <a:xfrm>
            <a:off x="5116864" y="4775933"/>
            <a:ext cx="501549" cy="501549"/>
          </a:xfrm>
          <a:custGeom>
            <a:avLst/>
            <a:gdLst>
              <a:gd name="T0" fmla="*/ 3437 w 6844"/>
              <a:gd name="T1" fmla="*/ 1719 h 6844"/>
              <a:gd name="T2" fmla="*/ 3437 w 6844"/>
              <a:gd name="T3" fmla="*/ 2875 h 6844"/>
              <a:gd name="T4" fmla="*/ 3437 w 6844"/>
              <a:gd name="T5" fmla="*/ 1719 h 6844"/>
              <a:gd name="T6" fmla="*/ 6843 w 6844"/>
              <a:gd name="T7" fmla="*/ 188 h 6844"/>
              <a:gd name="T8" fmla="*/ 5437 w 6844"/>
              <a:gd name="T9" fmla="*/ 2375 h 6844"/>
              <a:gd name="T10" fmla="*/ 5124 w 6844"/>
              <a:gd name="T11" fmla="*/ 1250 h 6844"/>
              <a:gd name="T12" fmla="*/ 5093 w 6844"/>
              <a:gd name="T13" fmla="*/ 2719 h 6844"/>
              <a:gd name="T14" fmla="*/ 4437 w 6844"/>
              <a:gd name="T15" fmla="*/ 3749 h 6844"/>
              <a:gd name="T16" fmla="*/ 5218 w 6844"/>
              <a:gd name="T17" fmla="*/ 4562 h 6844"/>
              <a:gd name="T18" fmla="*/ 5218 w 6844"/>
              <a:gd name="T19" fmla="*/ 4593 h 6844"/>
              <a:gd name="T20" fmla="*/ 5124 w 6844"/>
              <a:gd name="T21" fmla="*/ 6624 h 6844"/>
              <a:gd name="T22" fmla="*/ 4812 w 6844"/>
              <a:gd name="T23" fmla="*/ 6843 h 6844"/>
              <a:gd name="T24" fmla="*/ 4812 w 6844"/>
              <a:gd name="T25" fmla="*/ 5093 h 6844"/>
              <a:gd name="T26" fmla="*/ 2594 w 6844"/>
              <a:gd name="T27" fmla="*/ 5812 h 6844"/>
              <a:gd name="T28" fmla="*/ 2438 w 6844"/>
              <a:gd name="T29" fmla="*/ 5968 h 6844"/>
              <a:gd name="T30" fmla="*/ 875 w 6844"/>
              <a:gd name="T31" fmla="*/ 6843 h 6844"/>
              <a:gd name="T32" fmla="*/ 719 w 6844"/>
              <a:gd name="T33" fmla="*/ 6312 h 6844"/>
              <a:gd name="T34" fmla="*/ 2844 w 6844"/>
              <a:gd name="T35" fmla="*/ 4562 h 6844"/>
              <a:gd name="T36" fmla="*/ 1782 w 6844"/>
              <a:gd name="T37" fmla="*/ 2750 h 6844"/>
              <a:gd name="T38" fmla="*/ 1719 w 6844"/>
              <a:gd name="T39" fmla="*/ 2594 h 6844"/>
              <a:gd name="T40" fmla="*/ 1250 w 6844"/>
              <a:gd name="T41" fmla="*/ 1313 h 6844"/>
              <a:gd name="T42" fmla="*/ 407 w 6844"/>
              <a:gd name="T43" fmla="*/ 2563 h 6844"/>
              <a:gd name="T44" fmla="*/ 1032 w 6844"/>
              <a:gd name="T45" fmla="*/ 32 h 6844"/>
              <a:gd name="T46" fmla="*/ 1813 w 6844"/>
              <a:gd name="T47" fmla="*/ 938 h 6844"/>
              <a:gd name="T48" fmla="*/ 2157 w 6844"/>
              <a:gd name="T49" fmla="*/ 907 h 6844"/>
              <a:gd name="T50" fmla="*/ 4718 w 6844"/>
              <a:gd name="T51" fmla="*/ 907 h 6844"/>
              <a:gd name="T52" fmla="*/ 5031 w 6844"/>
              <a:gd name="T53" fmla="*/ 938 h 6844"/>
              <a:gd name="T54" fmla="*/ 5812 w 6844"/>
              <a:gd name="T55" fmla="*/ 0 h 6844"/>
              <a:gd name="T56" fmla="*/ 4562 w 6844"/>
              <a:gd name="T57" fmla="*/ 1188 h 6844"/>
              <a:gd name="T58" fmla="*/ 3437 w 6844"/>
              <a:gd name="T59" fmla="*/ 1157 h 6844"/>
              <a:gd name="T60" fmla="*/ 2282 w 6844"/>
              <a:gd name="T61" fmla="*/ 2469 h 6844"/>
              <a:gd name="T62" fmla="*/ 3718 w 6844"/>
              <a:gd name="T63" fmla="*/ 3157 h 6844"/>
              <a:gd name="T64" fmla="*/ 4562 w 6844"/>
              <a:gd name="T65" fmla="*/ 1188 h 6844"/>
              <a:gd name="T66" fmla="*/ 4562 w 6844"/>
              <a:gd name="T67" fmla="*/ 1188 h 68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44" h="6844">
                <a:moveTo>
                  <a:pt x="3437" y="1719"/>
                </a:moveTo>
                <a:lnTo>
                  <a:pt x="3437" y="1719"/>
                </a:lnTo>
                <a:cubicBezTo>
                  <a:pt x="3749" y="1719"/>
                  <a:pt x="3999" y="2000"/>
                  <a:pt x="3999" y="2313"/>
                </a:cubicBezTo>
                <a:cubicBezTo>
                  <a:pt x="3999" y="2625"/>
                  <a:pt x="3749" y="2875"/>
                  <a:pt x="3437" y="2875"/>
                </a:cubicBezTo>
                <a:cubicBezTo>
                  <a:pt x="3125" y="2875"/>
                  <a:pt x="2844" y="2625"/>
                  <a:pt x="2844" y="2313"/>
                </a:cubicBezTo>
                <a:cubicBezTo>
                  <a:pt x="2844" y="2000"/>
                  <a:pt x="3125" y="1719"/>
                  <a:pt x="3437" y="1719"/>
                </a:cubicBezTo>
                <a:close/>
                <a:moveTo>
                  <a:pt x="6843" y="188"/>
                </a:moveTo>
                <a:lnTo>
                  <a:pt x="6843" y="188"/>
                </a:lnTo>
                <a:cubicBezTo>
                  <a:pt x="6437" y="2532"/>
                  <a:pt x="6437" y="2532"/>
                  <a:pt x="6437" y="2532"/>
                </a:cubicBezTo>
                <a:cubicBezTo>
                  <a:pt x="5437" y="2375"/>
                  <a:pt x="5437" y="2375"/>
                  <a:pt x="5437" y="2375"/>
                </a:cubicBezTo>
                <a:cubicBezTo>
                  <a:pt x="5593" y="1282"/>
                  <a:pt x="5593" y="1282"/>
                  <a:pt x="5593" y="1282"/>
                </a:cubicBezTo>
                <a:cubicBezTo>
                  <a:pt x="5468" y="1282"/>
                  <a:pt x="5312" y="1250"/>
                  <a:pt x="5124" y="1250"/>
                </a:cubicBezTo>
                <a:cubicBezTo>
                  <a:pt x="5124" y="2594"/>
                  <a:pt x="5124" y="2594"/>
                  <a:pt x="5124" y="2594"/>
                </a:cubicBezTo>
                <a:cubicBezTo>
                  <a:pt x="5124" y="2625"/>
                  <a:pt x="5124" y="2688"/>
                  <a:pt x="5093" y="2719"/>
                </a:cubicBezTo>
                <a:lnTo>
                  <a:pt x="5093" y="2750"/>
                </a:lnTo>
                <a:cubicBezTo>
                  <a:pt x="4437" y="3749"/>
                  <a:pt x="4437" y="3749"/>
                  <a:pt x="4437" y="3749"/>
                </a:cubicBezTo>
                <a:cubicBezTo>
                  <a:pt x="4249" y="4281"/>
                  <a:pt x="4249" y="4281"/>
                  <a:pt x="4249" y="4281"/>
                </a:cubicBezTo>
                <a:cubicBezTo>
                  <a:pt x="5218" y="4562"/>
                  <a:pt x="5218" y="4562"/>
                  <a:pt x="5218" y="4562"/>
                </a:cubicBezTo>
                <a:cubicBezTo>
                  <a:pt x="5218" y="4562"/>
                  <a:pt x="5218" y="4562"/>
                  <a:pt x="5187" y="4593"/>
                </a:cubicBezTo>
                <a:cubicBezTo>
                  <a:pt x="5218" y="4593"/>
                  <a:pt x="5218" y="4593"/>
                  <a:pt x="5218" y="4593"/>
                </a:cubicBezTo>
                <a:cubicBezTo>
                  <a:pt x="5343" y="4624"/>
                  <a:pt x="5437" y="4749"/>
                  <a:pt x="5406" y="4906"/>
                </a:cubicBezTo>
                <a:cubicBezTo>
                  <a:pt x="5124" y="6624"/>
                  <a:pt x="5124" y="6624"/>
                  <a:pt x="5124" y="6624"/>
                </a:cubicBezTo>
                <a:cubicBezTo>
                  <a:pt x="5093" y="6749"/>
                  <a:pt x="4999" y="6843"/>
                  <a:pt x="4843" y="6843"/>
                </a:cubicBezTo>
                <a:lnTo>
                  <a:pt x="4812" y="6843"/>
                </a:lnTo>
                <a:cubicBezTo>
                  <a:pt x="4656" y="6812"/>
                  <a:pt x="4531" y="6687"/>
                  <a:pt x="4562" y="6531"/>
                </a:cubicBezTo>
                <a:cubicBezTo>
                  <a:pt x="4812" y="5093"/>
                  <a:pt x="4812" y="5093"/>
                  <a:pt x="4812" y="5093"/>
                </a:cubicBezTo>
                <a:cubicBezTo>
                  <a:pt x="3531" y="5124"/>
                  <a:pt x="3531" y="5124"/>
                  <a:pt x="3531" y="5124"/>
                </a:cubicBezTo>
                <a:cubicBezTo>
                  <a:pt x="2594" y="5812"/>
                  <a:pt x="2594" y="5812"/>
                  <a:pt x="2594" y="5812"/>
                </a:cubicBezTo>
                <a:cubicBezTo>
                  <a:pt x="2500" y="5906"/>
                  <a:pt x="2500" y="5906"/>
                  <a:pt x="2500" y="5906"/>
                </a:cubicBezTo>
                <a:cubicBezTo>
                  <a:pt x="2469" y="5937"/>
                  <a:pt x="2469" y="5937"/>
                  <a:pt x="2438" y="5968"/>
                </a:cubicBezTo>
                <a:cubicBezTo>
                  <a:pt x="1000" y="6812"/>
                  <a:pt x="1000" y="6812"/>
                  <a:pt x="1000" y="6812"/>
                </a:cubicBezTo>
                <a:cubicBezTo>
                  <a:pt x="969" y="6843"/>
                  <a:pt x="907" y="6843"/>
                  <a:pt x="875" y="6843"/>
                </a:cubicBezTo>
                <a:cubicBezTo>
                  <a:pt x="782" y="6843"/>
                  <a:pt x="688" y="6812"/>
                  <a:pt x="625" y="6718"/>
                </a:cubicBezTo>
                <a:cubicBezTo>
                  <a:pt x="532" y="6562"/>
                  <a:pt x="594" y="6406"/>
                  <a:pt x="719" y="6312"/>
                </a:cubicBezTo>
                <a:cubicBezTo>
                  <a:pt x="1969" y="5562"/>
                  <a:pt x="1969" y="5562"/>
                  <a:pt x="1969" y="5562"/>
                </a:cubicBezTo>
                <a:cubicBezTo>
                  <a:pt x="2844" y="4562"/>
                  <a:pt x="2844" y="4562"/>
                  <a:pt x="2844" y="4562"/>
                </a:cubicBezTo>
                <a:cubicBezTo>
                  <a:pt x="2563" y="3718"/>
                  <a:pt x="2563" y="3718"/>
                  <a:pt x="2563" y="3718"/>
                </a:cubicBezTo>
                <a:cubicBezTo>
                  <a:pt x="1782" y="2750"/>
                  <a:pt x="1782" y="2750"/>
                  <a:pt x="1782" y="2750"/>
                </a:cubicBezTo>
                <a:lnTo>
                  <a:pt x="1782" y="2750"/>
                </a:lnTo>
                <a:cubicBezTo>
                  <a:pt x="1750" y="2688"/>
                  <a:pt x="1719" y="2657"/>
                  <a:pt x="1719" y="2594"/>
                </a:cubicBezTo>
                <a:cubicBezTo>
                  <a:pt x="1719" y="1250"/>
                  <a:pt x="1719" y="1250"/>
                  <a:pt x="1719" y="1250"/>
                </a:cubicBezTo>
                <a:cubicBezTo>
                  <a:pt x="1532" y="1250"/>
                  <a:pt x="1375" y="1282"/>
                  <a:pt x="1250" y="1313"/>
                </a:cubicBezTo>
                <a:cubicBezTo>
                  <a:pt x="1407" y="2375"/>
                  <a:pt x="1407" y="2375"/>
                  <a:pt x="1407" y="2375"/>
                </a:cubicBezTo>
                <a:cubicBezTo>
                  <a:pt x="407" y="2563"/>
                  <a:pt x="407" y="2563"/>
                  <a:pt x="407" y="2563"/>
                </a:cubicBezTo>
                <a:cubicBezTo>
                  <a:pt x="0" y="188"/>
                  <a:pt x="0" y="188"/>
                  <a:pt x="0" y="188"/>
                </a:cubicBezTo>
                <a:cubicBezTo>
                  <a:pt x="1032" y="32"/>
                  <a:pt x="1032" y="32"/>
                  <a:pt x="1032" y="32"/>
                </a:cubicBezTo>
                <a:cubicBezTo>
                  <a:pt x="1188" y="1032"/>
                  <a:pt x="1188" y="1032"/>
                  <a:pt x="1188" y="1032"/>
                </a:cubicBezTo>
                <a:cubicBezTo>
                  <a:pt x="1375" y="1000"/>
                  <a:pt x="1594" y="969"/>
                  <a:pt x="1813" y="938"/>
                </a:cubicBezTo>
                <a:cubicBezTo>
                  <a:pt x="1875" y="907"/>
                  <a:pt x="1938" y="875"/>
                  <a:pt x="2000" y="875"/>
                </a:cubicBezTo>
                <a:cubicBezTo>
                  <a:pt x="2063" y="875"/>
                  <a:pt x="2094" y="907"/>
                  <a:pt x="2157" y="907"/>
                </a:cubicBezTo>
                <a:cubicBezTo>
                  <a:pt x="2532" y="907"/>
                  <a:pt x="2938" y="875"/>
                  <a:pt x="3437" y="875"/>
                </a:cubicBezTo>
                <a:cubicBezTo>
                  <a:pt x="3906" y="875"/>
                  <a:pt x="4343" y="907"/>
                  <a:pt x="4718" y="907"/>
                </a:cubicBezTo>
                <a:cubicBezTo>
                  <a:pt x="4749" y="907"/>
                  <a:pt x="4781" y="875"/>
                  <a:pt x="4843" y="875"/>
                </a:cubicBezTo>
                <a:cubicBezTo>
                  <a:pt x="4906" y="875"/>
                  <a:pt x="4968" y="907"/>
                  <a:pt x="5031" y="938"/>
                </a:cubicBezTo>
                <a:cubicBezTo>
                  <a:pt x="5281" y="969"/>
                  <a:pt x="5468" y="1000"/>
                  <a:pt x="5656" y="1000"/>
                </a:cubicBezTo>
                <a:cubicBezTo>
                  <a:pt x="5812" y="0"/>
                  <a:pt x="5812" y="0"/>
                  <a:pt x="5812" y="0"/>
                </a:cubicBezTo>
                <a:lnTo>
                  <a:pt x="6843" y="188"/>
                </a:lnTo>
                <a:close/>
                <a:moveTo>
                  <a:pt x="4562" y="1188"/>
                </a:moveTo>
                <a:lnTo>
                  <a:pt x="4562" y="1188"/>
                </a:lnTo>
                <a:cubicBezTo>
                  <a:pt x="4218" y="1188"/>
                  <a:pt x="3843" y="1157"/>
                  <a:pt x="3437" y="1157"/>
                </a:cubicBezTo>
                <a:cubicBezTo>
                  <a:pt x="3000" y="1157"/>
                  <a:pt x="2625" y="1188"/>
                  <a:pt x="2282" y="1188"/>
                </a:cubicBezTo>
                <a:cubicBezTo>
                  <a:pt x="2282" y="2469"/>
                  <a:pt x="2282" y="2469"/>
                  <a:pt x="2282" y="2469"/>
                </a:cubicBezTo>
                <a:cubicBezTo>
                  <a:pt x="3157" y="3157"/>
                  <a:pt x="3157" y="3157"/>
                  <a:pt x="3157" y="3157"/>
                </a:cubicBezTo>
                <a:cubicBezTo>
                  <a:pt x="3718" y="3157"/>
                  <a:pt x="3718" y="3157"/>
                  <a:pt x="3718" y="3157"/>
                </a:cubicBezTo>
                <a:cubicBezTo>
                  <a:pt x="4562" y="2469"/>
                  <a:pt x="4562" y="2469"/>
                  <a:pt x="4562" y="2469"/>
                </a:cubicBezTo>
                <a:lnTo>
                  <a:pt x="4562" y="1188"/>
                </a:lnTo>
                <a:close/>
                <a:moveTo>
                  <a:pt x="4562" y="1188"/>
                </a:moveTo>
                <a:lnTo>
                  <a:pt x="4562" y="1188"/>
                </a:lnTo>
                <a:close/>
              </a:path>
            </a:pathLst>
          </a:custGeom>
          <a:solidFill>
            <a:schemeClr val="bg1"/>
          </a:solidFill>
          <a:ln>
            <a:noFill/>
          </a:ln>
          <a:effectLst/>
        </p:spPr>
        <p:txBody>
          <a:bodyPr wrap="none" anchor="ctr"/>
          <a:lstStyle/>
          <a:p>
            <a:endParaRPr lang="en-US"/>
          </a:p>
        </p:txBody>
      </p:sp>
      <p:sp>
        <p:nvSpPr>
          <p:cNvPr id="26" name="Shape 1154"/>
          <p:cNvSpPr/>
          <p:nvPr/>
        </p:nvSpPr>
        <p:spPr>
          <a:xfrm rot="1790900">
            <a:off x="3941180" y="3162512"/>
            <a:ext cx="1381823" cy="1196686"/>
          </a:xfrm>
          <a:custGeom>
            <a:avLst/>
            <a:gdLst/>
            <a:ahLst/>
            <a:cxnLst>
              <a:cxn ang="0">
                <a:pos x="wd2" y="hd2"/>
              </a:cxn>
              <a:cxn ang="5400000">
                <a:pos x="wd2" y="hd2"/>
              </a:cxn>
              <a:cxn ang="10800000">
                <a:pos x="wd2" y="hd2"/>
              </a:cxn>
              <a:cxn ang="16200000">
                <a:pos x="wd2" y="hd2"/>
              </a:cxn>
            </a:cxnLst>
            <a:rect l="0" t="0" r="r" b="b"/>
            <a:pathLst>
              <a:path w="21600" h="21600" extrusionOk="0">
                <a:moveTo>
                  <a:pt x="5400" y="21600"/>
                </a:moveTo>
                <a:lnTo>
                  <a:pt x="0" y="10800"/>
                </a:lnTo>
                <a:lnTo>
                  <a:pt x="5400" y="0"/>
                </a:lnTo>
                <a:lnTo>
                  <a:pt x="16200" y="0"/>
                </a:lnTo>
                <a:lnTo>
                  <a:pt x="21600" y="10800"/>
                </a:lnTo>
                <a:lnTo>
                  <a:pt x="16200" y="21600"/>
                </a:lnTo>
                <a:cubicBezTo>
                  <a:pt x="16200" y="21600"/>
                  <a:pt x="5400" y="21600"/>
                  <a:pt x="5400" y="21600"/>
                </a:cubicBezTo>
                <a:close/>
              </a:path>
            </a:pathLst>
          </a:custGeom>
          <a:solidFill>
            <a:srgbClr val="FCFCFC"/>
          </a:solidFill>
          <a:ln w="12700" cap="flat">
            <a:solidFill>
              <a:srgbClr val="1C8EE4"/>
            </a:solid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p>
        </p:txBody>
      </p:sp>
      <p:grpSp>
        <p:nvGrpSpPr>
          <p:cNvPr id="27" name="Group 54"/>
          <p:cNvGrpSpPr/>
          <p:nvPr/>
        </p:nvGrpSpPr>
        <p:grpSpPr>
          <a:xfrm>
            <a:off x="4370992" y="3576180"/>
            <a:ext cx="502461" cy="383171"/>
            <a:chOff x="4914900" y="1812925"/>
            <a:chExt cx="441326" cy="336550"/>
          </a:xfrm>
          <a:solidFill>
            <a:srgbClr val="1C8EE4"/>
          </a:solidFill>
        </p:grpSpPr>
        <p:sp>
          <p:nvSpPr>
            <p:cNvPr id="28" name="Freeform 5"/>
            <p:cNvSpPr>
              <a:spLocks/>
            </p:cNvSpPr>
            <p:nvPr/>
          </p:nvSpPr>
          <p:spPr bwMode="auto">
            <a:xfrm>
              <a:off x="4914900" y="1849438"/>
              <a:ext cx="230188" cy="257175"/>
            </a:xfrm>
            <a:custGeom>
              <a:avLst/>
              <a:gdLst>
                <a:gd name="T0" fmla="*/ 18 w 145"/>
                <a:gd name="T1" fmla="*/ 143 h 162"/>
                <a:gd name="T2" fmla="*/ 18 w 145"/>
                <a:gd name="T3" fmla="*/ 21 h 162"/>
                <a:gd name="T4" fmla="*/ 124 w 145"/>
                <a:gd name="T5" fmla="*/ 21 h 162"/>
                <a:gd name="T6" fmla="*/ 145 w 145"/>
                <a:gd name="T7" fmla="*/ 0 h 162"/>
                <a:gd name="T8" fmla="*/ 0 w 145"/>
                <a:gd name="T9" fmla="*/ 0 h 162"/>
                <a:gd name="T10" fmla="*/ 0 w 145"/>
                <a:gd name="T11" fmla="*/ 162 h 162"/>
                <a:gd name="T12" fmla="*/ 68 w 145"/>
                <a:gd name="T13" fmla="*/ 162 h 162"/>
                <a:gd name="T14" fmla="*/ 77 w 145"/>
                <a:gd name="T15" fmla="*/ 143 h 162"/>
                <a:gd name="T16" fmla="*/ 18 w 145"/>
                <a:gd name="T17" fmla="*/ 143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5" h="162">
                  <a:moveTo>
                    <a:pt x="18" y="143"/>
                  </a:moveTo>
                  <a:lnTo>
                    <a:pt x="18" y="21"/>
                  </a:lnTo>
                  <a:lnTo>
                    <a:pt x="124" y="21"/>
                  </a:lnTo>
                  <a:lnTo>
                    <a:pt x="145" y="0"/>
                  </a:lnTo>
                  <a:lnTo>
                    <a:pt x="0" y="0"/>
                  </a:lnTo>
                  <a:lnTo>
                    <a:pt x="0" y="162"/>
                  </a:lnTo>
                  <a:lnTo>
                    <a:pt x="68" y="162"/>
                  </a:lnTo>
                  <a:lnTo>
                    <a:pt x="77" y="143"/>
                  </a:lnTo>
                  <a:lnTo>
                    <a:pt x="18" y="1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29" name="Freeform 6"/>
            <p:cNvSpPr>
              <a:spLocks/>
            </p:cNvSpPr>
            <p:nvPr/>
          </p:nvSpPr>
          <p:spPr bwMode="auto">
            <a:xfrm>
              <a:off x="5065713" y="1849438"/>
              <a:ext cx="290513" cy="257175"/>
            </a:xfrm>
            <a:custGeom>
              <a:avLst/>
              <a:gdLst>
                <a:gd name="T0" fmla="*/ 76 w 88"/>
                <a:gd name="T1" fmla="*/ 18 h 78"/>
                <a:gd name="T2" fmla="*/ 76 w 88"/>
                <a:gd name="T3" fmla="*/ 0 h 78"/>
                <a:gd name="T4" fmla="*/ 40 w 88"/>
                <a:gd name="T5" fmla="*/ 0 h 78"/>
                <a:gd name="T6" fmla="*/ 37 w 88"/>
                <a:gd name="T7" fmla="*/ 10 h 78"/>
                <a:gd name="T8" fmla="*/ 67 w 88"/>
                <a:gd name="T9" fmla="*/ 10 h 78"/>
                <a:gd name="T10" fmla="*/ 67 w 88"/>
                <a:gd name="T11" fmla="*/ 69 h 78"/>
                <a:gd name="T12" fmla="*/ 10 w 88"/>
                <a:gd name="T13" fmla="*/ 69 h 78"/>
                <a:gd name="T14" fmla="*/ 0 w 88"/>
                <a:gd name="T15" fmla="*/ 78 h 78"/>
                <a:gd name="T16" fmla="*/ 76 w 88"/>
                <a:gd name="T17" fmla="*/ 78 h 78"/>
                <a:gd name="T18" fmla="*/ 76 w 88"/>
                <a:gd name="T19" fmla="*/ 60 h 78"/>
                <a:gd name="T20" fmla="*/ 88 w 88"/>
                <a:gd name="T21" fmla="*/ 54 h 78"/>
                <a:gd name="T22" fmla="*/ 88 w 88"/>
                <a:gd name="T23" fmla="*/ 26 h 78"/>
                <a:gd name="T24" fmla="*/ 76 w 88"/>
                <a:gd name="T25" fmla="*/ 1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 h="78">
                  <a:moveTo>
                    <a:pt x="76" y="18"/>
                  </a:moveTo>
                  <a:cubicBezTo>
                    <a:pt x="76" y="0"/>
                    <a:pt x="76" y="0"/>
                    <a:pt x="76" y="0"/>
                  </a:cubicBezTo>
                  <a:cubicBezTo>
                    <a:pt x="40" y="0"/>
                    <a:pt x="40" y="0"/>
                    <a:pt x="40" y="0"/>
                  </a:cubicBezTo>
                  <a:cubicBezTo>
                    <a:pt x="37" y="10"/>
                    <a:pt x="37" y="10"/>
                    <a:pt x="37" y="10"/>
                  </a:cubicBezTo>
                  <a:cubicBezTo>
                    <a:pt x="67" y="10"/>
                    <a:pt x="67" y="10"/>
                    <a:pt x="67" y="10"/>
                  </a:cubicBezTo>
                  <a:cubicBezTo>
                    <a:pt x="67" y="69"/>
                    <a:pt x="67" y="69"/>
                    <a:pt x="67" y="69"/>
                  </a:cubicBezTo>
                  <a:cubicBezTo>
                    <a:pt x="10" y="69"/>
                    <a:pt x="10" y="69"/>
                    <a:pt x="10" y="69"/>
                  </a:cubicBezTo>
                  <a:cubicBezTo>
                    <a:pt x="0" y="78"/>
                    <a:pt x="0" y="78"/>
                    <a:pt x="0" y="78"/>
                  </a:cubicBezTo>
                  <a:cubicBezTo>
                    <a:pt x="76" y="78"/>
                    <a:pt x="76" y="78"/>
                    <a:pt x="76" y="78"/>
                  </a:cubicBezTo>
                  <a:cubicBezTo>
                    <a:pt x="76" y="60"/>
                    <a:pt x="76" y="60"/>
                    <a:pt x="76" y="60"/>
                  </a:cubicBezTo>
                  <a:cubicBezTo>
                    <a:pt x="80" y="60"/>
                    <a:pt x="88" y="61"/>
                    <a:pt x="88" y="54"/>
                  </a:cubicBezTo>
                  <a:cubicBezTo>
                    <a:pt x="88" y="26"/>
                    <a:pt x="88" y="26"/>
                    <a:pt x="88" y="26"/>
                  </a:cubicBezTo>
                  <a:cubicBezTo>
                    <a:pt x="88" y="17"/>
                    <a:pt x="79" y="18"/>
                    <a:pt x="76"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30" name="Freeform 7"/>
            <p:cNvSpPr>
              <a:spLocks/>
            </p:cNvSpPr>
            <p:nvPr/>
          </p:nvSpPr>
          <p:spPr bwMode="auto">
            <a:xfrm>
              <a:off x="4970463" y="1905000"/>
              <a:ext cx="115888" cy="144463"/>
            </a:xfrm>
            <a:custGeom>
              <a:avLst/>
              <a:gdLst>
                <a:gd name="T0" fmla="*/ 0 w 73"/>
                <a:gd name="T1" fmla="*/ 0 h 91"/>
                <a:gd name="T2" fmla="*/ 0 w 73"/>
                <a:gd name="T3" fmla="*/ 91 h 91"/>
                <a:gd name="T4" fmla="*/ 0 w 73"/>
                <a:gd name="T5" fmla="*/ 91 h 91"/>
                <a:gd name="T6" fmla="*/ 48 w 73"/>
                <a:gd name="T7" fmla="*/ 91 h 91"/>
                <a:gd name="T8" fmla="*/ 60 w 73"/>
                <a:gd name="T9" fmla="*/ 60 h 91"/>
                <a:gd name="T10" fmla="*/ 19 w 73"/>
                <a:gd name="T11" fmla="*/ 60 h 91"/>
                <a:gd name="T12" fmla="*/ 73 w 73"/>
                <a:gd name="T13" fmla="*/ 0 h 91"/>
                <a:gd name="T14" fmla="*/ 0 w 73"/>
                <a:gd name="T15" fmla="*/ 0 h 91"/>
                <a:gd name="T16" fmla="*/ 0 w 73"/>
                <a:gd name="T17"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91">
                  <a:moveTo>
                    <a:pt x="0" y="0"/>
                  </a:moveTo>
                  <a:lnTo>
                    <a:pt x="0" y="91"/>
                  </a:lnTo>
                  <a:lnTo>
                    <a:pt x="0" y="91"/>
                  </a:lnTo>
                  <a:lnTo>
                    <a:pt x="48" y="91"/>
                  </a:lnTo>
                  <a:lnTo>
                    <a:pt x="60" y="60"/>
                  </a:lnTo>
                  <a:lnTo>
                    <a:pt x="19" y="60"/>
                  </a:lnTo>
                  <a:lnTo>
                    <a:pt x="73"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43" name="Freeform 8"/>
            <p:cNvSpPr>
              <a:spLocks/>
            </p:cNvSpPr>
            <p:nvPr/>
          </p:nvSpPr>
          <p:spPr bwMode="auto">
            <a:xfrm>
              <a:off x="5126038" y="1905000"/>
              <a:ext cx="138113" cy="144463"/>
            </a:xfrm>
            <a:custGeom>
              <a:avLst/>
              <a:gdLst>
                <a:gd name="T0" fmla="*/ 66 w 87"/>
                <a:gd name="T1" fmla="*/ 21 h 91"/>
                <a:gd name="T2" fmla="*/ 0 w 87"/>
                <a:gd name="T3" fmla="*/ 91 h 91"/>
                <a:gd name="T4" fmla="*/ 87 w 87"/>
                <a:gd name="T5" fmla="*/ 91 h 91"/>
                <a:gd name="T6" fmla="*/ 87 w 87"/>
                <a:gd name="T7" fmla="*/ 0 h 91"/>
                <a:gd name="T8" fmla="*/ 31 w 87"/>
                <a:gd name="T9" fmla="*/ 0 h 91"/>
                <a:gd name="T10" fmla="*/ 24 w 87"/>
                <a:gd name="T11" fmla="*/ 21 h 91"/>
                <a:gd name="T12" fmla="*/ 66 w 87"/>
                <a:gd name="T13" fmla="*/ 21 h 91"/>
              </a:gdLst>
              <a:ahLst/>
              <a:cxnLst>
                <a:cxn ang="0">
                  <a:pos x="T0" y="T1"/>
                </a:cxn>
                <a:cxn ang="0">
                  <a:pos x="T2" y="T3"/>
                </a:cxn>
                <a:cxn ang="0">
                  <a:pos x="T4" y="T5"/>
                </a:cxn>
                <a:cxn ang="0">
                  <a:pos x="T6" y="T7"/>
                </a:cxn>
                <a:cxn ang="0">
                  <a:pos x="T8" y="T9"/>
                </a:cxn>
                <a:cxn ang="0">
                  <a:pos x="T10" y="T11"/>
                </a:cxn>
                <a:cxn ang="0">
                  <a:pos x="T12" y="T13"/>
                </a:cxn>
              </a:cxnLst>
              <a:rect l="0" t="0" r="r" b="b"/>
              <a:pathLst>
                <a:path w="87" h="91">
                  <a:moveTo>
                    <a:pt x="66" y="21"/>
                  </a:moveTo>
                  <a:lnTo>
                    <a:pt x="0" y="91"/>
                  </a:lnTo>
                  <a:lnTo>
                    <a:pt x="87" y="91"/>
                  </a:lnTo>
                  <a:lnTo>
                    <a:pt x="87" y="0"/>
                  </a:lnTo>
                  <a:lnTo>
                    <a:pt x="31" y="0"/>
                  </a:lnTo>
                  <a:lnTo>
                    <a:pt x="24" y="21"/>
                  </a:lnTo>
                  <a:lnTo>
                    <a:pt x="66"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44" name="Freeform 9"/>
            <p:cNvSpPr>
              <a:spLocks/>
            </p:cNvSpPr>
            <p:nvPr/>
          </p:nvSpPr>
          <p:spPr bwMode="auto">
            <a:xfrm>
              <a:off x="5019675" y="1812925"/>
              <a:ext cx="180975" cy="336550"/>
            </a:xfrm>
            <a:custGeom>
              <a:avLst/>
              <a:gdLst>
                <a:gd name="T0" fmla="*/ 79 w 114"/>
                <a:gd name="T1" fmla="*/ 87 h 212"/>
                <a:gd name="T2" fmla="*/ 112 w 114"/>
                <a:gd name="T3" fmla="*/ 0 h 212"/>
                <a:gd name="T4" fmla="*/ 8 w 114"/>
                <a:gd name="T5" fmla="*/ 110 h 212"/>
                <a:gd name="T6" fmla="*/ 44 w 114"/>
                <a:gd name="T7" fmla="*/ 110 h 212"/>
                <a:gd name="T8" fmla="*/ 0 w 114"/>
                <a:gd name="T9" fmla="*/ 212 h 212"/>
                <a:gd name="T10" fmla="*/ 114 w 114"/>
                <a:gd name="T11" fmla="*/ 85 h 212"/>
                <a:gd name="T12" fmla="*/ 79 w 114"/>
                <a:gd name="T13" fmla="*/ 87 h 212"/>
              </a:gdLst>
              <a:ahLst/>
              <a:cxnLst>
                <a:cxn ang="0">
                  <a:pos x="T0" y="T1"/>
                </a:cxn>
                <a:cxn ang="0">
                  <a:pos x="T2" y="T3"/>
                </a:cxn>
                <a:cxn ang="0">
                  <a:pos x="T4" y="T5"/>
                </a:cxn>
                <a:cxn ang="0">
                  <a:pos x="T6" y="T7"/>
                </a:cxn>
                <a:cxn ang="0">
                  <a:pos x="T8" y="T9"/>
                </a:cxn>
                <a:cxn ang="0">
                  <a:pos x="T10" y="T11"/>
                </a:cxn>
                <a:cxn ang="0">
                  <a:pos x="T12" y="T13"/>
                </a:cxn>
              </a:cxnLst>
              <a:rect l="0" t="0" r="r" b="b"/>
              <a:pathLst>
                <a:path w="114" h="212">
                  <a:moveTo>
                    <a:pt x="79" y="87"/>
                  </a:moveTo>
                  <a:lnTo>
                    <a:pt x="112" y="0"/>
                  </a:lnTo>
                  <a:lnTo>
                    <a:pt x="8" y="110"/>
                  </a:lnTo>
                  <a:lnTo>
                    <a:pt x="44" y="110"/>
                  </a:lnTo>
                  <a:lnTo>
                    <a:pt x="0" y="212"/>
                  </a:lnTo>
                  <a:lnTo>
                    <a:pt x="114" y="85"/>
                  </a:lnTo>
                  <a:lnTo>
                    <a:pt x="79" y="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grpSp>
      <p:sp>
        <p:nvSpPr>
          <p:cNvPr id="45" name="Shape 1142"/>
          <p:cNvSpPr/>
          <p:nvPr/>
        </p:nvSpPr>
        <p:spPr>
          <a:xfrm rot="1790900">
            <a:off x="6131034" y="1884768"/>
            <a:ext cx="1381818" cy="1196687"/>
          </a:xfrm>
          <a:custGeom>
            <a:avLst/>
            <a:gdLst/>
            <a:ahLst/>
            <a:cxnLst>
              <a:cxn ang="0">
                <a:pos x="wd2" y="hd2"/>
              </a:cxn>
              <a:cxn ang="5400000">
                <a:pos x="wd2" y="hd2"/>
              </a:cxn>
              <a:cxn ang="10800000">
                <a:pos x="wd2" y="hd2"/>
              </a:cxn>
              <a:cxn ang="16200000">
                <a:pos x="wd2" y="hd2"/>
              </a:cxn>
            </a:cxnLst>
            <a:rect l="0" t="0" r="r" b="b"/>
            <a:pathLst>
              <a:path w="21600" h="21600" extrusionOk="0">
                <a:moveTo>
                  <a:pt x="5400" y="21600"/>
                </a:moveTo>
                <a:lnTo>
                  <a:pt x="0" y="10800"/>
                </a:lnTo>
                <a:lnTo>
                  <a:pt x="5400" y="0"/>
                </a:lnTo>
                <a:lnTo>
                  <a:pt x="16200" y="0"/>
                </a:lnTo>
                <a:lnTo>
                  <a:pt x="21600" y="10800"/>
                </a:lnTo>
                <a:lnTo>
                  <a:pt x="16200" y="21600"/>
                </a:lnTo>
                <a:cubicBezTo>
                  <a:pt x="16200" y="21600"/>
                  <a:pt x="5400" y="21600"/>
                  <a:pt x="5400" y="21600"/>
                </a:cubicBezTo>
                <a:close/>
              </a:path>
            </a:pathLst>
          </a:custGeom>
          <a:solidFill>
            <a:srgbClr val="FCFCFC"/>
          </a:solidFill>
          <a:ln w="12700" cap="flat">
            <a:solidFill>
              <a:srgbClr val="1C8EE4"/>
            </a:solid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p>
        </p:txBody>
      </p:sp>
      <p:sp>
        <p:nvSpPr>
          <p:cNvPr id="46" name="Freeform 37"/>
          <p:cNvSpPr>
            <a:spLocks noEditPoints="1"/>
          </p:cNvSpPr>
          <p:nvPr/>
        </p:nvSpPr>
        <p:spPr bwMode="auto">
          <a:xfrm>
            <a:off x="6554399" y="2191871"/>
            <a:ext cx="564445" cy="560532"/>
          </a:xfrm>
          <a:custGeom>
            <a:avLst/>
            <a:gdLst>
              <a:gd name="T0" fmla="*/ 0 w 120"/>
              <a:gd name="T1" fmla="*/ 60 h 120"/>
              <a:gd name="T2" fmla="*/ 120 w 120"/>
              <a:gd name="T3" fmla="*/ 60 h 120"/>
              <a:gd name="T4" fmla="*/ 83 w 120"/>
              <a:gd name="T5" fmla="*/ 24 h 120"/>
              <a:gd name="T6" fmla="*/ 86 w 120"/>
              <a:gd name="T7" fmla="*/ 14 h 120"/>
              <a:gd name="T8" fmla="*/ 86 w 120"/>
              <a:gd name="T9" fmla="*/ 28 h 120"/>
              <a:gd name="T10" fmla="*/ 47 w 120"/>
              <a:gd name="T11" fmla="*/ 77 h 120"/>
              <a:gd name="T12" fmla="*/ 41 w 120"/>
              <a:gd name="T13" fmla="*/ 88 h 120"/>
              <a:gd name="T14" fmla="*/ 38 w 120"/>
              <a:gd name="T15" fmla="*/ 95 h 120"/>
              <a:gd name="T16" fmla="*/ 37 w 120"/>
              <a:gd name="T17" fmla="*/ 110 h 120"/>
              <a:gd name="T18" fmla="*/ 31 w 120"/>
              <a:gd name="T19" fmla="*/ 99 h 120"/>
              <a:gd name="T20" fmla="*/ 26 w 120"/>
              <a:gd name="T21" fmla="*/ 89 h 120"/>
              <a:gd name="T22" fmla="*/ 17 w 120"/>
              <a:gd name="T23" fmla="*/ 82 h 120"/>
              <a:gd name="T24" fmla="*/ 16 w 120"/>
              <a:gd name="T25" fmla="*/ 68 h 120"/>
              <a:gd name="T26" fmla="*/ 15 w 120"/>
              <a:gd name="T27" fmla="*/ 60 h 120"/>
              <a:gd name="T28" fmla="*/ 10 w 120"/>
              <a:gd name="T29" fmla="*/ 54 h 120"/>
              <a:gd name="T30" fmla="*/ 10 w 120"/>
              <a:gd name="T31" fmla="*/ 45 h 120"/>
              <a:gd name="T32" fmla="*/ 38 w 120"/>
              <a:gd name="T33" fmla="*/ 20 h 120"/>
              <a:gd name="T34" fmla="*/ 31 w 120"/>
              <a:gd name="T35" fmla="*/ 20 h 120"/>
              <a:gd name="T36" fmla="*/ 28 w 120"/>
              <a:gd name="T37" fmla="*/ 26 h 120"/>
              <a:gd name="T38" fmla="*/ 32 w 120"/>
              <a:gd name="T39" fmla="*/ 28 h 120"/>
              <a:gd name="T40" fmla="*/ 31 w 120"/>
              <a:gd name="T41" fmla="*/ 24 h 120"/>
              <a:gd name="T42" fmla="*/ 47 w 120"/>
              <a:gd name="T43" fmla="*/ 30 h 120"/>
              <a:gd name="T44" fmla="*/ 41 w 120"/>
              <a:gd name="T45" fmla="*/ 34 h 120"/>
              <a:gd name="T46" fmla="*/ 37 w 120"/>
              <a:gd name="T47" fmla="*/ 36 h 120"/>
              <a:gd name="T48" fmla="*/ 38 w 120"/>
              <a:gd name="T49" fmla="*/ 43 h 120"/>
              <a:gd name="T50" fmla="*/ 33 w 120"/>
              <a:gd name="T51" fmla="*/ 49 h 120"/>
              <a:gd name="T52" fmla="*/ 29 w 120"/>
              <a:gd name="T53" fmla="*/ 51 h 120"/>
              <a:gd name="T54" fmla="*/ 21 w 120"/>
              <a:gd name="T55" fmla="*/ 49 h 120"/>
              <a:gd name="T56" fmla="*/ 15 w 120"/>
              <a:gd name="T57" fmla="*/ 54 h 120"/>
              <a:gd name="T58" fmla="*/ 16 w 120"/>
              <a:gd name="T59" fmla="*/ 58 h 120"/>
              <a:gd name="T60" fmla="*/ 27 w 120"/>
              <a:gd name="T61" fmla="*/ 62 h 120"/>
              <a:gd name="T62" fmla="*/ 41 w 120"/>
              <a:gd name="T63" fmla="*/ 66 h 120"/>
              <a:gd name="T64" fmla="*/ 47 w 120"/>
              <a:gd name="T65" fmla="*/ 77 h 120"/>
              <a:gd name="T66" fmla="*/ 55 w 120"/>
              <a:gd name="T67" fmla="*/ 21 h 120"/>
              <a:gd name="T68" fmla="*/ 44 w 120"/>
              <a:gd name="T69" fmla="*/ 15 h 120"/>
              <a:gd name="T70" fmla="*/ 63 w 120"/>
              <a:gd name="T71" fmla="*/ 10 h 120"/>
              <a:gd name="T72" fmla="*/ 107 w 120"/>
              <a:gd name="T73" fmla="*/ 62 h 120"/>
              <a:gd name="T74" fmla="*/ 92 w 120"/>
              <a:gd name="T75" fmla="*/ 102 h 120"/>
              <a:gd name="T76" fmla="*/ 91 w 120"/>
              <a:gd name="T77" fmla="*/ 92 h 120"/>
              <a:gd name="T78" fmla="*/ 84 w 120"/>
              <a:gd name="T79" fmla="*/ 81 h 120"/>
              <a:gd name="T80" fmla="*/ 66 w 120"/>
              <a:gd name="T81" fmla="*/ 67 h 120"/>
              <a:gd name="T82" fmla="*/ 97 w 120"/>
              <a:gd name="T83" fmla="*/ 56 h 120"/>
              <a:gd name="T84" fmla="*/ 105 w 120"/>
              <a:gd name="T85" fmla="*/ 49 h 120"/>
              <a:gd name="T86" fmla="*/ 93 w 120"/>
              <a:gd name="T87" fmla="*/ 39 h 120"/>
              <a:gd name="T88" fmla="*/ 91 w 120"/>
              <a:gd name="T89" fmla="*/ 52 h 120"/>
              <a:gd name="T90" fmla="*/ 79 w 120"/>
              <a:gd name="T91" fmla="*/ 49 h 120"/>
              <a:gd name="T92" fmla="*/ 73 w 120"/>
              <a:gd name="T93" fmla="*/ 44 h 120"/>
              <a:gd name="T94" fmla="*/ 76 w 120"/>
              <a:gd name="T95" fmla="*/ 35 h 120"/>
              <a:gd name="T96" fmla="*/ 90 w 120"/>
              <a:gd name="T97" fmla="*/ 36 h 120"/>
              <a:gd name="T98" fmla="*/ 100 w 120"/>
              <a:gd name="T99" fmla="*/ 36 h 120"/>
              <a:gd name="T100" fmla="*/ 105 w 120"/>
              <a:gd name="T101" fmla="*/ 32 h 120"/>
              <a:gd name="T102" fmla="*/ 110 w 120"/>
              <a:gd name="T103" fmla="*/ 57 h 120"/>
              <a:gd name="T104" fmla="*/ 107 w 120"/>
              <a:gd name="T105" fmla="*/ 6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0" h="120">
                <a:moveTo>
                  <a:pt x="60" y="0"/>
                </a:moveTo>
                <a:cubicBezTo>
                  <a:pt x="27" y="0"/>
                  <a:pt x="0" y="27"/>
                  <a:pt x="0" y="60"/>
                </a:cubicBezTo>
                <a:cubicBezTo>
                  <a:pt x="0" y="93"/>
                  <a:pt x="27" y="120"/>
                  <a:pt x="60" y="120"/>
                </a:cubicBezTo>
                <a:cubicBezTo>
                  <a:pt x="93" y="120"/>
                  <a:pt x="120" y="93"/>
                  <a:pt x="120" y="60"/>
                </a:cubicBezTo>
                <a:cubicBezTo>
                  <a:pt x="120" y="27"/>
                  <a:pt x="93" y="0"/>
                  <a:pt x="60" y="0"/>
                </a:cubicBezTo>
                <a:close/>
                <a:moveTo>
                  <a:pt x="83" y="24"/>
                </a:moveTo>
                <a:cubicBezTo>
                  <a:pt x="87" y="21"/>
                  <a:pt x="87" y="21"/>
                  <a:pt x="87" y="21"/>
                </a:cubicBezTo>
                <a:cubicBezTo>
                  <a:pt x="87" y="21"/>
                  <a:pt x="85" y="17"/>
                  <a:pt x="86" y="14"/>
                </a:cubicBezTo>
                <a:cubicBezTo>
                  <a:pt x="87" y="14"/>
                  <a:pt x="91" y="16"/>
                  <a:pt x="94" y="20"/>
                </a:cubicBezTo>
                <a:cubicBezTo>
                  <a:pt x="92" y="29"/>
                  <a:pt x="86" y="28"/>
                  <a:pt x="86" y="28"/>
                </a:cubicBezTo>
                <a:cubicBezTo>
                  <a:pt x="86" y="28"/>
                  <a:pt x="82" y="28"/>
                  <a:pt x="83" y="24"/>
                </a:cubicBezTo>
                <a:close/>
                <a:moveTo>
                  <a:pt x="47" y="77"/>
                </a:moveTo>
                <a:cubicBezTo>
                  <a:pt x="46" y="78"/>
                  <a:pt x="45" y="81"/>
                  <a:pt x="44" y="84"/>
                </a:cubicBezTo>
                <a:cubicBezTo>
                  <a:pt x="43" y="86"/>
                  <a:pt x="42" y="87"/>
                  <a:pt x="41" y="88"/>
                </a:cubicBezTo>
                <a:cubicBezTo>
                  <a:pt x="39" y="89"/>
                  <a:pt x="39" y="91"/>
                  <a:pt x="39" y="91"/>
                </a:cubicBezTo>
                <a:cubicBezTo>
                  <a:pt x="38" y="95"/>
                  <a:pt x="38" y="95"/>
                  <a:pt x="38" y="95"/>
                </a:cubicBezTo>
                <a:cubicBezTo>
                  <a:pt x="38" y="95"/>
                  <a:pt x="39" y="99"/>
                  <a:pt x="40" y="100"/>
                </a:cubicBezTo>
                <a:cubicBezTo>
                  <a:pt x="40" y="102"/>
                  <a:pt x="37" y="110"/>
                  <a:pt x="37" y="110"/>
                </a:cubicBezTo>
                <a:cubicBezTo>
                  <a:pt x="34" y="109"/>
                  <a:pt x="33" y="106"/>
                  <a:pt x="32" y="104"/>
                </a:cubicBezTo>
                <a:cubicBezTo>
                  <a:pt x="32" y="102"/>
                  <a:pt x="30" y="101"/>
                  <a:pt x="31" y="99"/>
                </a:cubicBezTo>
                <a:cubicBezTo>
                  <a:pt x="31" y="96"/>
                  <a:pt x="29" y="95"/>
                  <a:pt x="28" y="94"/>
                </a:cubicBezTo>
                <a:cubicBezTo>
                  <a:pt x="27" y="92"/>
                  <a:pt x="26" y="90"/>
                  <a:pt x="26" y="89"/>
                </a:cubicBezTo>
                <a:cubicBezTo>
                  <a:pt x="26" y="88"/>
                  <a:pt x="23" y="86"/>
                  <a:pt x="23" y="86"/>
                </a:cubicBezTo>
                <a:cubicBezTo>
                  <a:pt x="23" y="86"/>
                  <a:pt x="18" y="83"/>
                  <a:pt x="17" y="82"/>
                </a:cubicBezTo>
                <a:cubicBezTo>
                  <a:pt x="16" y="81"/>
                  <a:pt x="15" y="77"/>
                  <a:pt x="15" y="75"/>
                </a:cubicBezTo>
                <a:cubicBezTo>
                  <a:pt x="15" y="73"/>
                  <a:pt x="16" y="68"/>
                  <a:pt x="16" y="68"/>
                </a:cubicBezTo>
                <a:cubicBezTo>
                  <a:pt x="16" y="68"/>
                  <a:pt x="18" y="66"/>
                  <a:pt x="17" y="65"/>
                </a:cubicBezTo>
                <a:cubicBezTo>
                  <a:pt x="15" y="64"/>
                  <a:pt x="15" y="60"/>
                  <a:pt x="15" y="60"/>
                </a:cubicBezTo>
                <a:cubicBezTo>
                  <a:pt x="13" y="58"/>
                  <a:pt x="13" y="58"/>
                  <a:pt x="13" y="58"/>
                </a:cubicBezTo>
                <a:cubicBezTo>
                  <a:pt x="13" y="58"/>
                  <a:pt x="11" y="55"/>
                  <a:pt x="10" y="54"/>
                </a:cubicBezTo>
                <a:cubicBezTo>
                  <a:pt x="10" y="52"/>
                  <a:pt x="10" y="51"/>
                  <a:pt x="11" y="50"/>
                </a:cubicBezTo>
                <a:cubicBezTo>
                  <a:pt x="11" y="49"/>
                  <a:pt x="10" y="46"/>
                  <a:pt x="10" y="45"/>
                </a:cubicBezTo>
                <a:cubicBezTo>
                  <a:pt x="20" y="20"/>
                  <a:pt x="37" y="15"/>
                  <a:pt x="37" y="15"/>
                </a:cubicBezTo>
                <a:cubicBezTo>
                  <a:pt x="38" y="20"/>
                  <a:pt x="38" y="20"/>
                  <a:pt x="38" y="20"/>
                </a:cubicBezTo>
                <a:cubicBezTo>
                  <a:pt x="38" y="20"/>
                  <a:pt x="35" y="21"/>
                  <a:pt x="34" y="21"/>
                </a:cubicBezTo>
                <a:cubicBezTo>
                  <a:pt x="32" y="20"/>
                  <a:pt x="31" y="20"/>
                  <a:pt x="31" y="20"/>
                </a:cubicBezTo>
                <a:cubicBezTo>
                  <a:pt x="29" y="23"/>
                  <a:pt x="29" y="23"/>
                  <a:pt x="29" y="23"/>
                </a:cubicBezTo>
                <a:cubicBezTo>
                  <a:pt x="29" y="23"/>
                  <a:pt x="28" y="25"/>
                  <a:pt x="28" y="26"/>
                </a:cubicBezTo>
                <a:cubicBezTo>
                  <a:pt x="28" y="27"/>
                  <a:pt x="29" y="29"/>
                  <a:pt x="29" y="29"/>
                </a:cubicBezTo>
                <a:cubicBezTo>
                  <a:pt x="29" y="29"/>
                  <a:pt x="32" y="29"/>
                  <a:pt x="32" y="28"/>
                </a:cubicBezTo>
                <a:cubicBezTo>
                  <a:pt x="32" y="27"/>
                  <a:pt x="32" y="26"/>
                  <a:pt x="32" y="26"/>
                </a:cubicBezTo>
                <a:cubicBezTo>
                  <a:pt x="31" y="24"/>
                  <a:pt x="31" y="24"/>
                  <a:pt x="31" y="24"/>
                </a:cubicBezTo>
                <a:cubicBezTo>
                  <a:pt x="31" y="24"/>
                  <a:pt x="34" y="23"/>
                  <a:pt x="40" y="24"/>
                </a:cubicBezTo>
                <a:cubicBezTo>
                  <a:pt x="47" y="24"/>
                  <a:pt x="44" y="29"/>
                  <a:pt x="47" y="30"/>
                </a:cubicBezTo>
                <a:cubicBezTo>
                  <a:pt x="50" y="31"/>
                  <a:pt x="45" y="35"/>
                  <a:pt x="44" y="37"/>
                </a:cubicBezTo>
                <a:cubicBezTo>
                  <a:pt x="43" y="39"/>
                  <a:pt x="41" y="34"/>
                  <a:pt x="41" y="34"/>
                </a:cubicBezTo>
                <a:cubicBezTo>
                  <a:pt x="41" y="34"/>
                  <a:pt x="43" y="32"/>
                  <a:pt x="40" y="32"/>
                </a:cubicBezTo>
                <a:cubicBezTo>
                  <a:pt x="37" y="31"/>
                  <a:pt x="35" y="36"/>
                  <a:pt x="37" y="36"/>
                </a:cubicBezTo>
                <a:cubicBezTo>
                  <a:pt x="38" y="36"/>
                  <a:pt x="40" y="38"/>
                  <a:pt x="39" y="39"/>
                </a:cubicBezTo>
                <a:cubicBezTo>
                  <a:pt x="39" y="40"/>
                  <a:pt x="39" y="40"/>
                  <a:pt x="38" y="43"/>
                </a:cubicBezTo>
                <a:cubicBezTo>
                  <a:pt x="36" y="46"/>
                  <a:pt x="34" y="48"/>
                  <a:pt x="34" y="48"/>
                </a:cubicBezTo>
                <a:cubicBezTo>
                  <a:pt x="34" y="48"/>
                  <a:pt x="32" y="47"/>
                  <a:pt x="33" y="49"/>
                </a:cubicBezTo>
                <a:cubicBezTo>
                  <a:pt x="34" y="51"/>
                  <a:pt x="33" y="54"/>
                  <a:pt x="33" y="55"/>
                </a:cubicBezTo>
                <a:cubicBezTo>
                  <a:pt x="33" y="57"/>
                  <a:pt x="29" y="54"/>
                  <a:pt x="29" y="51"/>
                </a:cubicBezTo>
                <a:cubicBezTo>
                  <a:pt x="28" y="48"/>
                  <a:pt x="25" y="51"/>
                  <a:pt x="24" y="51"/>
                </a:cubicBezTo>
                <a:cubicBezTo>
                  <a:pt x="23" y="51"/>
                  <a:pt x="21" y="50"/>
                  <a:pt x="21" y="49"/>
                </a:cubicBezTo>
                <a:cubicBezTo>
                  <a:pt x="20" y="48"/>
                  <a:pt x="15" y="52"/>
                  <a:pt x="14" y="52"/>
                </a:cubicBezTo>
                <a:cubicBezTo>
                  <a:pt x="13" y="53"/>
                  <a:pt x="13" y="55"/>
                  <a:pt x="15" y="54"/>
                </a:cubicBezTo>
                <a:cubicBezTo>
                  <a:pt x="17" y="53"/>
                  <a:pt x="19" y="54"/>
                  <a:pt x="19" y="56"/>
                </a:cubicBezTo>
                <a:cubicBezTo>
                  <a:pt x="18" y="58"/>
                  <a:pt x="16" y="57"/>
                  <a:pt x="16" y="58"/>
                </a:cubicBezTo>
                <a:cubicBezTo>
                  <a:pt x="17" y="60"/>
                  <a:pt x="19" y="61"/>
                  <a:pt x="19" y="63"/>
                </a:cubicBezTo>
                <a:cubicBezTo>
                  <a:pt x="20" y="65"/>
                  <a:pt x="25" y="63"/>
                  <a:pt x="27" y="62"/>
                </a:cubicBezTo>
                <a:cubicBezTo>
                  <a:pt x="28" y="62"/>
                  <a:pt x="33" y="61"/>
                  <a:pt x="33" y="63"/>
                </a:cubicBezTo>
                <a:cubicBezTo>
                  <a:pt x="34" y="65"/>
                  <a:pt x="39" y="66"/>
                  <a:pt x="41" y="66"/>
                </a:cubicBezTo>
                <a:cubicBezTo>
                  <a:pt x="43" y="67"/>
                  <a:pt x="46" y="67"/>
                  <a:pt x="49" y="69"/>
                </a:cubicBezTo>
                <a:cubicBezTo>
                  <a:pt x="51" y="72"/>
                  <a:pt x="47" y="76"/>
                  <a:pt x="47" y="77"/>
                </a:cubicBezTo>
                <a:close/>
                <a:moveTo>
                  <a:pt x="59" y="14"/>
                </a:moveTo>
                <a:cubicBezTo>
                  <a:pt x="58" y="17"/>
                  <a:pt x="54" y="20"/>
                  <a:pt x="55" y="21"/>
                </a:cubicBezTo>
                <a:cubicBezTo>
                  <a:pt x="55" y="22"/>
                  <a:pt x="55" y="27"/>
                  <a:pt x="51" y="23"/>
                </a:cubicBezTo>
                <a:cubicBezTo>
                  <a:pt x="47" y="19"/>
                  <a:pt x="43" y="18"/>
                  <a:pt x="44" y="15"/>
                </a:cubicBezTo>
                <a:cubicBezTo>
                  <a:pt x="44" y="14"/>
                  <a:pt x="48" y="14"/>
                  <a:pt x="48" y="13"/>
                </a:cubicBezTo>
                <a:cubicBezTo>
                  <a:pt x="53" y="7"/>
                  <a:pt x="62" y="8"/>
                  <a:pt x="63" y="10"/>
                </a:cubicBezTo>
                <a:cubicBezTo>
                  <a:pt x="61" y="12"/>
                  <a:pt x="59" y="11"/>
                  <a:pt x="59" y="14"/>
                </a:cubicBezTo>
                <a:close/>
                <a:moveTo>
                  <a:pt x="107" y="62"/>
                </a:moveTo>
                <a:cubicBezTo>
                  <a:pt x="107" y="62"/>
                  <a:pt x="109" y="65"/>
                  <a:pt x="112" y="65"/>
                </a:cubicBezTo>
                <a:cubicBezTo>
                  <a:pt x="110" y="87"/>
                  <a:pt x="92" y="102"/>
                  <a:pt x="92" y="102"/>
                </a:cubicBezTo>
                <a:cubicBezTo>
                  <a:pt x="89" y="99"/>
                  <a:pt x="90" y="96"/>
                  <a:pt x="90" y="96"/>
                </a:cubicBezTo>
                <a:cubicBezTo>
                  <a:pt x="91" y="92"/>
                  <a:pt x="91" y="92"/>
                  <a:pt x="91" y="92"/>
                </a:cubicBezTo>
                <a:cubicBezTo>
                  <a:pt x="91" y="85"/>
                  <a:pt x="91" y="85"/>
                  <a:pt x="91" y="85"/>
                </a:cubicBezTo>
                <a:cubicBezTo>
                  <a:pt x="91" y="85"/>
                  <a:pt x="91" y="77"/>
                  <a:pt x="84" y="81"/>
                </a:cubicBezTo>
                <a:cubicBezTo>
                  <a:pt x="77" y="83"/>
                  <a:pt x="80" y="83"/>
                  <a:pt x="72" y="83"/>
                </a:cubicBezTo>
                <a:cubicBezTo>
                  <a:pt x="64" y="84"/>
                  <a:pt x="66" y="67"/>
                  <a:pt x="66" y="67"/>
                </a:cubicBezTo>
                <a:cubicBezTo>
                  <a:pt x="66" y="43"/>
                  <a:pt x="84" y="61"/>
                  <a:pt x="84" y="61"/>
                </a:cubicBezTo>
                <a:cubicBezTo>
                  <a:pt x="95" y="69"/>
                  <a:pt x="97" y="56"/>
                  <a:pt x="97" y="56"/>
                </a:cubicBezTo>
                <a:cubicBezTo>
                  <a:pt x="104" y="53"/>
                  <a:pt x="104" y="53"/>
                  <a:pt x="104" y="53"/>
                </a:cubicBezTo>
                <a:cubicBezTo>
                  <a:pt x="105" y="49"/>
                  <a:pt x="105" y="49"/>
                  <a:pt x="105" y="49"/>
                </a:cubicBezTo>
                <a:cubicBezTo>
                  <a:pt x="104" y="44"/>
                  <a:pt x="104" y="44"/>
                  <a:pt x="104" y="44"/>
                </a:cubicBezTo>
                <a:cubicBezTo>
                  <a:pt x="93" y="39"/>
                  <a:pt x="93" y="39"/>
                  <a:pt x="93" y="39"/>
                </a:cubicBezTo>
                <a:cubicBezTo>
                  <a:pt x="93" y="39"/>
                  <a:pt x="91" y="43"/>
                  <a:pt x="94" y="48"/>
                </a:cubicBezTo>
                <a:cubicBezTo>
                  <a:pt x="94" y="48"/>
                  <a:pt x="93" y="53"/>
                  <a:pt x="91" y="52"/>
                </a:cubicBezTo>
                <a:cubicBezTo>
                  <a:pt x="84" y="48"/>
                  <a:pt x="84" y="48"/>
                  <a:pt x="84" y="48"/>
                </a:cubicBezTo>
                <a:cubicBezTo>
                  <a:pt x="84" y="48"/>
                  <a:pt x="82" y="47"/>
                  <a:pt x="79" y="49"/>
                </a:cubicBezTo>
                <a:cubicBezTo>
                  <a:pt x="75" y="52"/>
                  <a:pt x="69" y="49"/>
                  <a:pt x="69" y="49"/>
                </a:cubicBezTo>
                <a:cubicBezTo>
                  <a:pt x="69" y="49"/>
                  <a:pt x="69" y="46"/>
                  <a:pt x="73" y="44"/>
                </a:cubicBezTo>
                <a:cubicBezTo>
                  <a:pt x="76" y="42"/>
                  <a:pt x="76" y="42"/>
                  <a:pt x="76" y="42"/>
                </a:cubicBezTo>
                <a:cubicBezTo>
                  <a:pt x="76" y="42"/>
                  <a:pt x="75" y="38"/>
                  <a:pt x="76" y="35"/>
                </a:cubicBezTo>
                <a:cubicBezTo>
                  <a:pt x="77" y="32"/>
                  <a:pt x="78" y="35"/>
                  <a:pt x="81" y="33"/>
                </a:cubicBezTo>
                <a:cubicBezTo>
                  <a:pt x="84" y="31"/>
                  <a:pt x="86" y="37"/>
                  <a:pt x="90" y="36"/>
                </a:cubicBezTo>
                <a:cubicBezTo>
                  <a:pt x="94" y="36"/>
                  <a:pt x="92" y="35"/>
                  <a:pt x="95" y="33"/>
                </a:cubicBezTo>
                <a:cubicBezTo>
                  <a:pt x="98" y="32"/>
                  <a:pt x="100" y="36"/>
                  <a:pt x="100" y="36"/>
                </a:cubicBezTo>
                <a:cubicBezTo>
                  <a:pt x="106" y="37"/>
                  <a:pt x="106" y="37"/>
                  <a:pt x="106" y="37"/>
                </a:cubicBezTo>
                <a:cubicBezTo>
                  <a:pt x="106" y="37"/>
                  <a:pt x="105" y="30"/>
                  <a:pt x="105" y="32"/>
                </a:cubicBezTo>
                <a:cubicBezTo>
                  <a:pt x="109" y="38"/>
                  <a:pt x="114" y="55"/>
                  <a:pt x="112" y="58"/>
                </a:cubicBezTo>
                <a:cubicBezTo>
                  <a:pt x="111" y="57"/>
                  <a:pt x="110" y="57"/>
                  <a:pt x="110" y="57"/>
                </a:cubicBezTo>
                <a:cubicBezTo>
                  <a:pt x="103" y="57"/>
                  <a:pt x="103" y="57"/>
                  <a:pt x="103" y="57"/>
                </a:cubicBezTo>
                <a:lnTo>
                  <a:pt x="107" y="62"/>
                </a:lnTo>
                <a:close/>
              </a:path>
            </a:pathLst>
          </a:custGeom>
          <a:solidFill>
            <a:srgbClr val="1C8EE4"/>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47" name="Shape 1145"/>
          <p:cNvSpPr/>
          <p:nvPr/>
        </p:nvSpPr>
        <p:spPr>
          <a:xfrm rot="1790900">
            <a:off x="6868993" y="3137220"/>
            <a:ext cx="1381827" cy="1196701"/>
          </a:xfrm>
          <a:custGeom>
            <a:avLst/>
            <a:gdLst/>
            <a:ahLst/>
            <a:cxnLst>
              <a:cxn ang="0">
                <a:pos x="wd2" y="hd2"/>
              </a:cxn>
              <a:cxn ang="5400000">
                <a:pos x="wd2" y="hd2"/>
              </a:cxn>
              <a:cxn ang="10800000">
                <a:pos x="wd2" y="hd2"/>
              </a:cxn>
              <a:cxn ang="16200000">
                <a:pos x="wd2" y="hd2"/>
              </a:cxn>
            </a:cxnLst>
            <a:rect l="0" t="0" r="r" b="b"/>
            <a:pathLst>
              <a:path w="21600" h="21600" extrusionOk="0">
                <a:moveTo>
                  <a:pt x="5400" y="21600"/>
                </a:moveTo>
                <a:lnTo>
                  <a:pt x="0" y="10800"/>
                </a:lnTo>
                <a:lnTo>
                  <a:pt x="5400" y="0"/>
                </a:lnTo>
                <a:lnTo>
                  <a:pt x="16200" y="0"/>
                </a:lnTo>
                <a:lnTo>
                  <a:pt x="21600" y="10800"/>
                </a:lnTo>
                <a:lnTo>
                  <a:pt x="16200" y="21600"/>
                </a:lnTo>
                <a:cubicBezTo>
                  <a:pt x="16200" y="21600"/>
                  <a:pt x="5400" y="21600"/>
                  <a:pt x="5400" y="21600"/>
                </a:cubicBezTo>
                <a:close/>
              </a:path>
            </a:pathLst>
          </a:custGeom>
          <a:solidFill>
            <a:srgbClr val="1C8EE4"/>
          </a:solidFill>
          <a:ln w="12700" cap="flat">
            <a:solidFill>
              <a:srgbClr val="1C8EE4"/>
            </a:solid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p>
        </p:txBody>
      </p:sp>
      <p:sp>
        <p:nvSpPr>
          <p:cNvPr id="48" name="Freeform 51"/>
          <p:cNvSpPr>
            <a:spLocks noEditPoints="1"/>
          </p:cNvSpPr>
          <p:nvPr/>
        </p:nvSpPr>
        <p:spPr bwMode="auto">
          <a:xfrm>
            <a:off x="7296534" y="3515468"/>
            <a:ext cx="532878" cy="440204"/>
          </a:xfrm>
          <a:custGeom>
            <a:avLst/>
            <a:gdLst>
              <a:gd name="T0" fmla="*/ 83 w 107"/>
              <a:gd name="T1" fmla="*/ 63 h 88"/>
              <a:gd name="T2" fmla="*/ 83 w 107"/>
              <a:gd name="T3" fmla="*/ 7 h 88"/>
              <a:gd name="T4" fmla="*/ 83 w 107"/>
              <a:gd name="T5" fmla="*/ 3 h 88"/>
              <a:gd name="T6" fmla="*/ 85 w 107"/>
              <a:gd name="T7" fmla="*/ 0 h 88"/>
              <a:gd name="T8" fmla="*/ 87 w 107"/>
              <a:gd name="T9" fmla="*/ 0 h 88"/>
              <a:gd name="T10" fmla="*/ 89 w 107"/>
              <a:gd name="T11" fmla="*/ 0 h 88"/>
              <a:gd name="T12" fmla="*/ 89 w 107"/>
              <a:gd name="T13" fmla="*/ 69 h 88"/>
              <a:gd name="T14" fmla="*/ 87 w 107"/>
              <a:gd name="T15" fmla="*/ 70 h 88"/>
              <a:gd name="T16" fmla="*/ 85 w 107"/>
              <a:gd name="T17" fmla="*/ 69 h 88"/>
              <a:gd name="T18" fmla="*/ 83 w 107"/>
              <a:gd name="T19" fmla="*/ 67 h 88"/>
              <a:gd name="T20" fmla="*/ 83 w 107"/>
              <a:gd name="T21" fmla="*/ 63 h 88"/>
              <a:gd name="T22" fmla="*/ 24 w 107"/>
              <a:gd name="T23" fmla="*/ 63 h 88"/>
              <a:gd name="T24" fmla="*/ 24 w 107"/>
              <a:gd name="T25" fmla="*/ 7 h 88"/>
              <a:gd name="T26" fmla="*/ 24 w 107"/>
              <a:gd name="T27" fmla="*/ 3 h 88"/>
              <a:gd name="T28" fmla="*/ 22 w 107"/>
              <a:gd name="T29" fmla="*/ 0 h 88"/>
              <a:gd name="T30" fmla="*/ 20 w 107"/>
              <a:gd name="T31" fmla="*/ 0 h 88"/>
              <a:gd name="T32" fmla="*/ 18 w 107"/>
              <a:gd name="T33" fmla="*/ 0 h 88"/>
              <a:gd name="T34" fmla="*/ 18 w 107"/>
              <a:gd name="T35" fmla="*/ 69 h 88"/>
              <a:gd name="T36" fmla="*/ 20 w 107"/>
              <a:gd name="T37" fmla="*/ 70 h 88"/>
              <a:gd name="T38" fmla="*/ 22 w 107"/>
              <a:gd name="T39" fmla="*/ 69 h 88"/>
              <a:gd name="T40" fmla="*/ 24 w 107"/>
              <a:gd name="T41" fmla="*/ 67 h 88"/>
              <a:gd name="T42" fmla="*/ 24 w 107"/>
              <a:gd name="T43" fmla="*/ 63 h 88"/>
              <a:gd name="T44" fmla="*/ 36 w 107"/>
              <a:gd name="T45" fmla="*/ 51 h 88"/>
              <a:gd name="T46" fmla="*/ 36 w 107"/>
              <a:gd name="T47" fmla="*/ 55 h 88"/>
              <a:gd name="T48" fmla="*/ 33 w 107"/>
              <a:gd name="T49" fmla="*/ 58 h 88"/>
              <a:gd name="T50" fmla="*/ 31 w 107"/>
              <a:gd name="T51" fmla="*/ 59 h 88"/>
              <a:gd name="T52" fmla="*/ 29 w 107"/>
              <a:gd name="T53" fmla="*/ 58 h 88"/>
              <a:gd name="T54" fmla="*/ 29 w 107"/>
              <a:gd name="T55" fmla="*/ 12 h 88"/>
              <a:gd name="T56" fmla="*/ 31 w 107"/>
              <a:gd name="T57" fmla="*/ 11 h 88"/>
              <a:gd name="T58" fmla="*/ 33 w 107"/>
              <a:gd name="T59" fmla="*/ 12 h 88"/>
              <a:gd name="T60" fmla="*/ 36 w 107"/>
              <a:gd name="T61" fmla="*/ 14 h 88"/>
              <a:gd name="T62" fmla="*/ 36 w 107"/>
              <a:gd name="T63" fmla="*/ 18 h 88"/>
              <a:gd name="T64" fmla="*/ 36 w 107"/>
              <a:gd name="T65" fmla="*/ 51 h 88"/>
              <a:gd name="T66" fmla="*/ 61 w 107"/>
              <a:gd name="T67" fmla="*/ 80 h 88"/>
              <a:gd name="T68" fmla="*/ 54 w 107"/>
              <a:gd name="T69" fmla="*/ 88 h 88"/>
              <a:gd name="T70" fmla="*/ 46 w 107"/>
              <a:gd name="T71" fmla="*/ 80 h 88"/>
              <a:gd name="T72" fmla="*/ 46 w 107"/>
              <a:gd name="T73" fmla="*/ 24 h 88"/>
              <a:gd name="T74" fmla="*/ 54 w 107"/>
              <a:gd name="T75" fmla="*/ 16 h 88"/>
              <a:gd name="T76" fmla="*/ 61 w 107"/>
              <a:gd name="T77" fmla="*/ 24 h 88"/>
              <a:gd name="T78" fmla="*/ 61 w 107"/>
              <a:gd name="T79" fmla="*/ 80 h 88"/>
              <a:gd name="T80" fmla="*/ 71 w 107"/>
              <a:gd name="T81" fmla="*/ 51 h 88"/>
              <a:gd name="T82" fmla="*/ 71 w 107"/>
              <a:gd name="T83" fmla="*/ 55 h 88"/>
              <a:gd name="T84" fmla="*/ 74 w 107"/>
              <a:gd name="T85" fmla="*/ 58 h 88"/>
              <a:gd name="T86" fmla="*/ 76 w 107"/>
              <a:gd name="T87" fmla="*/ 59 h 88"/>
              <a:gd name="T88" fmla="*/ 78 w 107"/>
              <a:gd name="T89" fmla="*/ 58 h 88"/>
              <a:gd name="T90" fmla="*/ 78 w 107"/>
              <a:gd name="T91" fmla="*/ 12 h 88"/>
              <a:gd name="T92" fmla="*/ 76 w 107"/>
              <a:gd name="T93" fmla="*/ 11 h 88"/>
              <a:gd name="T94" fmla="*/ 74 w 107"/>
              <a:gd name="T95" fmla="*/ 12 h 88"/>
              <a:gd name="T96" fmla="*/ 71 w 107"/>
              <a:gd name="T97" fmla="*/ 14 h 88"/>
              <a:gd name="T98" fmla="*/ 71 w 107"/>
              <a:gd name="T99" fmla="*/ 18 h 88"/>
              <a:gd name="T100" fmla="*/ 71 w 107"/>
              <a:gd name="T101" fmla="*/ 5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7" h="88">
                <a:moveTo>
                  <a:pt x="83" y="63"/>
                </a:moveTo>
                <a:cubicBezTo>
                  <a:pt x="97" y="47"/>
                  <a:pt x="97" y="23"/>
                  <a:pt x="83" y="7"/>
                </a:cubicBezTo>
                <a:cubicBezTo>
                  <a:pt x="82" y="6"/>
                  <a:pt x="82" y="4"/>
                  <a:pt x="83" y="3"/>
                </a:cubicBezTo>
                <a:cubicBezTo>
                  <a:pt x="85" y="0"/>
                  <a:pt x="85" y="0"/>
                  <a:pt x="85" y="0"/>
                </a:cubicBezTo>
                <a:cubicBezTo>
                  <a:pt x="86" y="0"/>
                  <a:pt x="86" y="0"/>
                  <a:pt x="87" y="0"/>
                </a:cubicBezTo>
                <a:cubicBezTo>
                  <a:pt x="88" y="0"/>
                  <a:pt x="89" y="0"/>
                  <a:pt x="89" y="0"/>
                </a:cubicBezTo>
                <a:cubicBezTo>
                  <a:pt x="107" y="20"/>
                  <a:pt x="107" y="50"/>
                  <a:pt x="89" y="69"/>
                </a:cubicBezTo>
                <a:cubicBezTo>
                  <a:pt x="89" y="70"/>
                  <a:pt x="88" y="70"/>
                  <a:pt x="87" y="70"/>
                </a:cubicBezTo>
                <a:cubicBezTo>
                  <a:pt x="86" y="70"/>
                  <a:pt x="86" y="70"/>
                  <a:pt x="85" y="69"/>
                </a:cubicBezTo>
                <a:cubicBezTo>
                  <a:pt x="83" y="67"/>
                  <a:pt x="83" y="67"/>
                  <a:pt x="83" y="67"/>
                </a:cubicBezTo>
                <a:cubicBezTo>
                  <a:pt x="82" y="65"/>
                  <a:pt x="82" y="64"/>
                  <a:pt x="83" y="63"/>
                </a:cubicBezTo>
                <a:close/>
                <a:moveTo>
                  <a:pt x="24" y="63"/>
                </a:moveTo>
                <a:cubicBezTo>
                  <a:pt x="10" y="47"/>
                  <a:pt x="10" y="23"/>
                  <a:pt x="24" y="7"/>
                </a:cubicBezTo>
                <a:cubicBezTo>
                  <a:pt x="25" y="6"/>
                  <a:pt x="25" y="4"/>
                  <a:pt x="24" y="3"/>
                </a:cubicBezTo>
                <a:cubicBezTo>
                  <a:pt x="22" y="0"/>
                  <a:pt x="22" y="0"/>
                  <a:pt x="22" y="0"/>
                </a:cubicBezTo>
                <a:cubicBezTo>
                  <a:pt x="21" y="0"/>
                  <a:pt x="21" y="0"/>
                  <a:pt x="20" y="0"/>
                </a:cubicBezTo>
                <a:cubicBezTo>
                  <a:pt x="19" y="0"/>
                  <a:pt x="18" y="0"/>
                  <a:pt x="18" y="0"/>
                </a:cubicBezTo>
                <a:cubicBezTo>
                  <a:pt x="0" y="20"/>
                  <a:pt x="0" y="50"/>
                  <a:pt x="18" y="69"/>
                </a:cubicBezTo>
                <a:cubicBezTo>
                  <a:pt x="18" y="70"/>
                  <a:pt x="19" y="70"/>
                  <a:pt x="20" y="70"/>
                </a:cubicBezTo>
                <a:cubicBezTo>
                  <a:pt x="21" y="70"/>
                  <a:pt x="21" y="70"/>
                  <a:pt x="22" y="69"/>
                </a:cubicBezTo>
                <a:cubicBezTo>
                  <a:pt x="24" y="67"/>
                  <a:pt x="24" y="67"/>
                  <a:pt x="24" y="67"/>
                </a:cubicBezTo>
                <a:cubicBezTo>
                  <a:pt x="25" y="65"/>
                  <a:pt x="25" y="64"/>
                  <a:pt x="24" y="63"/>
                </a:cubicBezTo>
                <a:close/>
                <a:moveTo>
                  <a:pt x="36" y="51"/>
                </a:moveTo>
                <a:cubicBezTo>
                  <a:pt x="37" y="53"/>
                  <a:pt x="37" y="54"/>
                  <a:pt x="36" y="55"/>
                </a:cubicBezTo>
                <a:cubicBezTo>
                  <a:pt x="33" y="58"/>
                  <a:pt x="33" y="58"/>
                  <a:pt x="33" y="58"/>
                </a:cubicBezTo>
                <a:cubicBezTo>
                  <a:pt x="33" y="58"/>
                  <a:pt x="32" y="59"/>
                  <a:pt x="31" y="59"/>
                </a:cubicBezTo>
                <a:cubicBezTo>
                  <a:pt x="30" y="58"/>
                  <a:pt x="30" y="58"/>
                  <a:pt x="29" y="58"/>
                </a:cubicBezTo>
                <a:cubicBezTo>
                  <a:pt x="18" y="44"/>
                  <a:pt x="18" y="25"/>
                  <a:pt x="29" y="12"/>
                </a:cubicBezTo>
                <a:cubicBezTo>
                  <a:pt x="30" y="11"/>
                  <a:pt x="30" y="11"/>
                  <a:pt x="31" y="11"/>
                </a:cubicBezTo>
                <a:cubicBezTo>
                  <a:pt x="32" y="11"/>
                  <a:pt x="33" y="11"/>
                  <a:pt x="33" y="12"/>
                </a:cubicBezTo>
                <a:cubicBezTo>
                  <a:pt x="36" y="14"/>
                  <a:pt x="36" y="14"/>
                  <a:pt x="36" y="14"/>
                </a:cubicBezTo>
                <a:cubicBezTo>
                  <a:pt x="37" y="15"/>
                  <a:pt x="37" y="17"/>
                  <a:pt x="36" y="18"/>
                </a:cubicBezTo>
                <a:cubicBezTo>
                  <a:pt x="28" y="28"/>
                  <a:pt x="28" y="42"/>
                  <a:pt x="36" y="51"/>
                </a:cubicBezTo>
                <a:close/>
                <a:moveTo>
                  <a:pt x="61" y="80"/>
                </a:moveTo>
                <a:cubicBezTo>
                  <a:pt x="61" y="84"/>
                  <a:pt x="58" y="88"/>
                  <a:pt x="54" y="88"/>
                </a:cubicBezTo>
                <a:cubicBezTo>
                  <a:pt x="49" y="88"/>
                  <a:pt x="46" y="84"/>
                  <a:pt x="46" y="80"/>
                </a:cubicBezTo>
                <a:cubicBezTo>
                  <a:pt x="46" y="60"/>
                  <a:pt x="46" y="44"/>
                  <a:pt x="46" y="24"/>
                </a:cubicBezTo>
                <a:cubicBezTo>
                  <a:pt x="46" y="19"/>
                  <a:pt x="49" y="16"/>
                  <a:pt x="54" y="16"/>
                </a:cubicBezTo>
                <a:cubicBezTo>
                  <a:pt x="58" y="16"/>
                  <a:pt x="61" y="19"/>
                  <a:pt x="61" y="24"/>
                </a:cubicBezTo>
                <a:cubicBezTo>
                  <a:pt x="61" y="44"/>
                  <a:pt x="61" y="60"/>
                  <a:pt x="61" y="80"/>
                </a:cubicBezTo>
                <a:close/>
                <a:moveTo>
                  <a:pt x="71" y="51"/>
                </a:moveTo>
                <a:cubicBezTo>
                  <a:pt x="70" y="53"/>
                  <a:pt x="70" y="54"/>
                  <a:pt x="71" y="55"/>
                </a:cubicBezTo>
                <a:cubicBezTo>
                  <a:pt x="74" y="58"/>
                  <a:pt x="74" y="58"/>
                  <a:pt x="74" y="58"/>
                </a:cubicBezTo>
                <a:cubicBezTo>
                  <a:pt x="74" y="58"/>
                  <a:pt x="75" y="59"/>
                  <a:pt x="76" y="59"/>
                </a:cubicBezTo>
                <a:cubicBezTo>
                  <a:pt x="77" y="58"/>
                  <a:pt x="77" y="58"/>
                  <a:pt x="78" y="58"/>
                </a:cubicBezTo>
                <a:cubicBezTo>
                  <a:pt x="89" y="44"/>
                  <a:pt x="89" y="25"/>
                  <a:pt x="78" y="12"/>
                </a:cubicBezTo>
                <a:cubicBezTo>
                  <a:pt x="77" y="11"/>
                  <a:pt x="77" y="11"/>
                  <a:pt x="76" y="11"/>
                </a:cubicBezTo>
                <a:cubicBezTo>
                  <a:pt x="75" y="11"/>
                  <a:pt x="74" y="11"/>
                  <a:pt x="74" y="12"/>
                </a:cubicBezTo>
                <a:cubicBezTo>
                  <a:pt x="71" y="14"/>
                  <a:pt x="71" y="14"/>
                  <a:pt x="71" y="14"/>
                </a:cubicBezTo>
                <a:cubicBezTo>
                  <a:pt x="70" y="15"/>
                  <a:pt x="70" y="17"/>
                  <a:pt x="71" y="18"/>
                </a:cubicBezTo>
                <a:cubicBezTo>
                  <a:pt x="79" y="28"/>
                  <a:pt x="79" y="42"/>
                  <a:pt x="71" y="5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49" name="文本框 48"/>
          <p:cNvSpPr txBox="1"/>
          <p:nvPr/>
        </p:nvSpPr>
        <p:spPr>
          <a:xfrm>
            <a:off x="2848573" y="3448474"/>
            <a:ext cx="1025922" cy="307777"/>
          </a:xfrm>
          <a:prstGeom prst="rect">
            <a:avLst/>
          </a:prstGeom>
          <a:noFill/>
        </p:spPr>
        <p:txBody>
          <a:bodyPr wrap="none" lIns="0" tIns="0" rIns="0" bIns="0" rtlCol="0">
            <a:spAutoFit/>
          </a:bodyPr>
          <a:lstStyle>
            <a:defPPr>
              <a:defRPr lang="zh-CN"/>
            </a:defPPr>
            <a:lvl1pPr>
              <a:defRPr sz="2500" b="1">
                <a:solidFill>
                  <a:srgbClr val="404040"/>
                </a:solidFill>
              </a:defRPr>
            </a:lvl1pPr>
          </a:lstStyle>
          <a:p>
            <a:pPr algn="r"/>
            <a:r>
              <a:rPr lang="zh-CN" altLang="en-US" sz="2000" dirty="0" smtClean="0">
                <a:solidFill>
                  <a:schemeClr val="bg1"/>
                </a:solidFill>
              </a:rPr>
              <a:t>市场结构</a:t>
            </a:r>
            <a:endParaRPr lang="zh-CN" altLang="en-US" sz="2000" dirty="0">
              <a:solidFill>
                <a:schemeClr val="bg1"/>
              </a:solidFill>
            </a:endParaRPr>
          </a:p>
        </p:txBody>
      </p:sp>
      <p:sp>
        <p:nvSpPr>
          <p:cNvPr id="50" name="TextBox 13"/>
          <p:cNvSpPr txBox="1"/>
          <p:nvPr/>
        </p:nvSpPr>
        <p:spPr>
          <a:xfrm>
            <a:off x="1957009" y="3784860"/>
            <a:ext cx="1900794" cy="215444"/>
          </a:xfrm>
          <a:prstGeom prst="rect">
            <a:avLst/>
          </a:prstGeom>
          <a:noFill/>
        </p:spPr>
        <p:txBody>
          <a:bodyPr wrap="square" lIns="0" tIns="0" rIns="0" bIns="0"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1216817">
              <a:spcBef>
                <a:spcPct val="20000"/>
              </a:spcBef>
              <a:defRPr/>
            </a:pPr>
            <a:r>
              <a:rPr lang="zh-CN" altLang="en-US"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单击此处可编辑内容</a:t>
            </a:r>
            <a:endPar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 name="文本框 50"/>
          <p:cNvSpPr txBox="1"/>
          <p:nvPr/>
        </p:nvSpPr>
        <p:spPr>
          <a:xfrm>
            <a:off x="3561657" y="2193931"/>
            <a:ext cx="1025922" cy="307777"/>
          </a:xfrm>
          <a:prstGeom prst="rect">
            <a:avLst/>
          </a:prstGeom>
          <a:noFill/>
        </p:spPr>
        <p:txBody>
          <a:bodyPr wrap="none" lIns="0" tIns="0" rIns="0" bIns="0" rtlCol="0">
            <a:spAutoFit/>
          </a:bodyPr>
          <a:lstStyle>
            <a:defPPr>
              <a:defRPr lang="zh-CN"/>
            </a:defPPr>
            <a:lvl1pPr>
              <a:defRPr sz="2500" b="1">
                <a:solidFill>
                  <a:srgbClr val="404040"/>
                </a:solidFill>
              </a:defRPr>
            </a:lvl1pPr>
          </a:lstStyle>
          <a:p>
            <a:pPr algn="r"/>
            <a:r>
              <a:rPr lang="zh-CN" altLang="en-US" sz="2000" dirty="0">
                <a:solidFill>
                  <a:schemeClr val="bg1"/>
                </a:solidFill>
              </a:rPr>
              <a:t>市场结构</a:t>
            </a:r>
          </a:p>
        </p:txBody>
      </p:sp>
      <p:sp>
        <p:nvSpPr>
          <p:cNvPr id="52" name="TextBox 13"/>
          <p:cNvSpPr txBox="1"/>
          <p:nvPr/>
        </p:nvSpPr>
        <p:spPr>
          <a:xfrm>
            <a:off x="2667400" y="2532971"/>
            <a:ext cx="1900794" cy="215444"/>
          </a:xfrm>
          <a:prstGeom prst="rect">
            <a:avLst/>
          </a:prstGeom>
          <a:noFill/>
        </p:spPr>
        <p:txBody>
          <a:bodyPr wrap="square" lIns="0" tIns="0" rIns="0" bIns="0"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1216817">
              <a:spcBef>
                <a:spcPct val="20000"/>
              </a:spcBef>
              <a:defRPr/>
            </a:pPr>
            <a:r>
              <a:rPr lang="zh-CN" altLang="en-US"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单击此处可编辑内容</a:t>
            </a:r>
            <a:endPar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3" name="文本框 52"/>
          <p:cNvSpPr txBox="1"/>
          <p:nvPr/>
        </p:nvSpPr>
        <p:spPr>
          <a:xfrm>
            <a:off x="3625204" y="4746764"/>
            <a:ext cx="1025922" cy="307777"/>
          </a:xfrm>
          <a:prstGeom prst="rect">
            <a:avLst/>
          </a:prstGeom>
          <a:noFill/>
        </p:spPr>
        <p:txBody>
          <a:bodyPr wrap="none" lIns="0" tIns="0" rIns="0" bIns="0" rtlCol="0">
            <a:spAutoFit/>
          </a:bodyPr>
          <a:lstStyle>
            <a:defPPr>
              <a:defRPr lang="zh-CN"/>
            </a:defPPr>
            <a:lvl1pPr>
              <a:defRPr sz="2500" b="1">
                <a:solidFill>
                  <a:srgbClr val="404040"/>
                </a:solidFill>
              </a:defRPr>
            </a:lvl1pPr>
          </a:lstStyle>
          <a:p>
            <a:pPr algn="r"/>
            <a:r>
              <a:rPr lang="zh-CN" altLang="en-US" sz="2000" dirty="0" smtClean="0">
                <a:solidFill>
                  <a:schemeClr val="bg1"/>
                </a:solidFill>
              </a:rPr>
              <a:t>市场结构</a:t>
            </a:r>
            <a:endParaRPr lang="zh-CN" altLang="en-US" sz="2000" dirty="0">
              <a:solidFill>
                <a:schemeClr val="bg1"/>
              </a:solidFill>
            </a:endParaRPr>
          </a:p>
        </p:txBody>
      </p:sp>
      <p:sp>
        <p:nvSpPr>
          <p:cNvPr id="54" name="TextBox 13"/>
          <p:cNvSpPr txBox="1"/>
          <p:nvPr/>
        </p:nvSpPr>
        <p:spPr>
          <a:xfrm>
            <a:off x="2733640" y="5083150"/>
            <a:ext cx="1900794" cy="215444"/>
          </a:xfrm>
          <a:prstGeom prst="rect">
            <a:avLst/>
          </a:prstGeom>
          <a:noFill/>
        </p:spPr>
        <p:txBody>
          <a:bodyPr wrap="square" lIns="0" tIns="0" rIns="0" bIns="0"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1216817">
              <a:spcBef>
                <a:spcPct val="20000"/>
              </a:spcBef>
              <a:defRPr/>
            </a:pPr>
            <a:r>
              <a:rPr lang="zh-CN" altLang="en-US"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单击此处可编辑内容</a:t>
            </a:r>
            <a:endPar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5" name="文本框 54"/>
          <p:cNvSpPr txBox="1"/>
          <p:nvPr/>
        </p:nvSpPr>
        <p:spPr>
          <a:xfrm>
            <a:off x="7614695" y="2181231"/>
            <a:ext cx="1025922" cy="307777"/>
          </a:xfrm>
          <a:prstGeom prst="rect">
            <a:avLst/>
          </a:prstGeom>
          <a:noFill/>
        </p:spPr>
        <p:txBody>
          <a:bodyPr wrap="none" lIns="0" tIns="0" rIns="0" bIns="0" rtlCol="0">
            <a:spAutoFit/>
          </a:bodyPr>
          <a:lstStyle>
            <a:defPPr>
              <a:defRPr lang="zh-CN"/>
            </a:defPPr>
            <a:lvl1pPr>
              <a:defRPr sz="2500" b="1">
                <a:solidFill>
                  <a:srgbClr val="404040"/>
                </a:solidFill>
              </a:defRPr>
            </a:lvl1pPr>
          </a:lstStyle>
          <a:p>
            <a:r>
              <a:rPr lang="zh-CN" altLang="en-US" sz="2000" dirty="0">
                <a:solidFill>
                  <a:schemeClr val="bg1"/>
                </a:solidFill>
              </a:rPr>
              <a:t>市场结构</a:t>
            </a:r>
          </a:p>
        </p:txBody>
      </p:sp>
      <p:sp>
        <p:nvSpPr>
          <p:cNvPr id="56" name="TextBox 13"/>
          <p:cNvSpPr txBox="1"/>
          <p:nvPr/>
        </p:nvSpPr>
        <p:spPr>
          <a:xfrm>
            <a:off x="7614695" y="2520271"/>
            <a:ext cx="1900794" cy="215444"/>
          </a:xfrm>
          <a:prstGeom prst="rect">
            <a:avLst/>
          </a:prstGeom>
          <a:noFill/>
        </p:spPr>
        <p:txBody>
          <a:bodyPr wrap="square" lIns="0" tIns="0" rIns="0" bIns="0"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6817">
              <a:spcBef>
                <a:spcPct val="20000"/>
              </a:spcBef>
              <a:defRPr/>
            </a:pPr>
            <a:r>
              <a:rPr lang="zh-CN" altLang="en-US"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单击此处可编辑内容</a:t>
            </a:r>
            <a:endPar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7" name="文本框 56"/>
          <p:cNvSpPr txBox="1"/>
          <p:nvPr/>
        </p:nvSpPr>
        <p:spPr>
          <a:xfrm>
            <a:off x="8352651" y="3448474"/>
            <a:ext cx="1025922" cy="307777"/>
          </a:xfrm>
          <a:prstGeom prst="rect">
            <a:avLst/>
          </a:prstGeom>
          <a:noFill/>
        </p:spPr>
        <p:txBody>
          <a:bodyPr wrap="none" lIns="0" tIns="0" rIns="0" bIns="0" rtlCol="0">
            <a:spAutoFit/>
          </a:bodyPr>
          <a:lstStyle>
            <a:defPPr>
              <a:defRPr lang="zh-CN"/>
            </a:defPPr>
            <a:lvl1pPr>
              <a:defRPr sz="2500" b="1">
                <a:solidFill>
                  <a:srgbClr val="404040"/>
                </a:solidFill>
              </a:defRPr>
            </a:lvl1pPr>
          </a:lstStyle>
          <a:p>
            <a:r>
              <a:rPr lang="zh-CN" altLang="en-US" sz="2000" dirty="0">
                <a:solidFill>
                  <a:schemeClr val="bg1"/>
                </a:solidFill>
              </a:rPr>
              <a:t>市场结构</a:t>
            </a:r>
          </a:p>
        </p:txBody>
      </p:sp>
      <p:sp>
        <p:nvSpPr>
          <p:cNvPr id="58" name="TextBox 13"/>
          <p:cNvSpPr txBox="1"/>
          <p:nvPr/>
        </p:nvSpPr>
        <p:spPr>
          <a:xfrm>
            <a:off x="8352651" y="3787514"/>
            <a:ext cx="1900794" cy="215444"/>
          </a:xfrm>
          <a:prstGeom prst="rect">
            <a:avLst/>
          </a:prstGeom>
          <a:noFill/>
        </p:spPr>
        <p:txBody>
          <a:bodyPr wrap="square" lIns="0" tIns="0" rIns="0" bIns="0"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6817">
              <a:spcBef>
                <a:spcPct val="20000"/>
              </a:spcBef>
              <a:defRPr/>
            </a:pPr>
            <a:r>
              <a:rPr lang="zh-CN" altLang="en-US"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单击此处可编辑内容</a:t>
            </a:r>
            <a:endPar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9" name="文本框 58"/>
          <p:cNvSpPr txBox="1"/>
          <p:nvPr/>
        </p:nvSpPr>
        <p:spPr>
          <a:xfrm>
            <a:off x="7625860" y="4766238"/>
            <a:ext cx="1025922" cy="307777"/>
          </a:xfrm>
          <a:prstGeom prst="rect">
            <a:avLst/>
          </a:prstGeom>
          <a:noFill/>
        </p:spPr>
        <p:txBody>
          <a:bodyPr wrap="none" lIns="0" tIns="0" rIns="0" bIns="0" rtlCol="0">
            <a:spAutoFit/>
          </a:bodyPr>
          <a:lstStyle>
            <a:defPPr>
              <a:defRPr lang="zh-CN"/>
            </a:defPPr>
            <a:lvl1pPr>
              <a:defRPr sz="2500" b="1">
                <a:solidFill>
                  <a:srgbClr val="404040"/>
                </a:solidFill>
              </a:defRPr>
            </a:lvl1pPr>
          </a:lstStyle>
          <a:p>
            <a:r>
              <a:rPr lang="zh-CN" altLang="en-US" sz="2000" dirty="0">
                <a:solidFill>
                  <a:schemeClr val="bg1"/>
                </a:solidFill>
              </a:rPr>
              <a:t>市场结构</a:t>
            </a:r>
          </a:p>
        </p:txBody>
      </p:sp>
      <p:sp>
        <p:nvSpPr>
          <p:cNvPr id="60" name="TextBox 13"/>
          <p:cNvSpPr txBox="1"/>
          <p:nvPr/>
        </p:nvSpPr>
        <p:spPr>
          <a:xfrm>
            <a:off x="7625860" y="5105278"/>
            <a:ext cx="1900794" cy="215444"/>
          </a:xfrm>
          <a:prstGeom prst="rect">
            <a:avLst/>
          </a:prstGeom>
          <a:noFill/>
        </p:spPr>
        <p:txBody>
          <a:bodyPr wrap="square" lIns="0" tIns="0" rIns="0" bIns="0"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6817">
              <a:spcBef>
                <a:spcPct val="20000"/>
              </a:spcBef>
              <a:defRPr/>
            </a:pPr>
            <a:r>
              <a:rPr lang="zh-CN" altLang="en-US"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单击此处可编辑内容</a:t>
            </a:r>
            <a:endPar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61" name="文本框 60"/>
          <p:cNvSpPr txBox="1"/>
          <p:nvPr/>
        </p:nvSpPr>
        <p:spPr>
          <a:xfrm>
            <a:off x="5620520" y="3590296"/>
            <a:ext cx="1025922" cy="307777"/>
          </a:xfrm>
          <a:prstGeom prst="rect">
            <a:avLst/>
          </a:prstGeom>
          <a:noFill/>
        </p:spPr>
        <p:txBody>
          <a:bodyPr wrap="none" lIns="0" tIns="0" rIns="0" bIns="0" rtlCol="0">
            <a:spAutoFit/>
          </a:bodyPr>
          <a:lstStyle>
            <a:defPPr>
              <a:defRPr lang="zh-CN"/>
            </a:defPPr>
            <a:lvl1pPr>
              <a:defRPr sz="2500" b="1">
                <a:solidFill>
                  <a:srgbClr val="404040"/>
                </a:solidFill>
              </a:defRPr>
            </a:lvl1pPr>
          </a:lstStyle>
          <a:p>
            <a:r>
              <a:rPr lang="zh-CN" altLang="en-US" sz="2000" dirty="0" smtClean="0">
                <a:solidFill>
                  <a:srgbClr val="1C8EE4"/>
                </a:solidFill>
              </a:rPr>
              <a:t>市场规模</a:t>
            </a:r>
            <a:endParaRPr lang="zh-CN" altLang="en-US" sz="2000" dirty="0">
              <a:solidFill>
                <a:srgbClr val="1C8EE4"/>
              </a:solidFill>
            </a:endParaRPr>
          </a:p>
        </p:txBody>
      </p:sp>
    </p:spTree>
    <p:extLst>
      <p:ext uri="{BB962C8B-B14F-4D97-AF65-F5344CB8AC3E}">
        <p14:creationId xmlns:p14="http://schemas.microsoft.com/office/powerpoint/2010/main" val="366362587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6"/>
          <p:cNvSpPr>
            <a:spLocks noChangeArrowheads="1"/>
          </p:cNvSpPr>
          <p:nvPr/>
        </p:nvSpPr>
        <p:spPr bwMode="black">
          <a:xfrm>
            <a:off x="1004350" y="353493"/>
            <a:ext cx="4146617" cy="461665"/>
          </a:xfrm>
          <a:prstGeom prst="rect">
            <a:avLst/>
          </a:prstGeom>
          <a:noFill/>
          <a:ln>
            <a:noFill/>
          </a:ln>
          <a:effectLst/>
          <a:extLst>
            <a:ext uri="{909E8E84-426E-40DD-AFC4-6F175D3DCCD1}">
              <a14:hiddenFill xmlns:a14="http://schemas.microsoft.com/office/drawing/2010/main">
                <a:solidFill>
                  <a:srgbClr val="1C8EE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eaLnBrk="0" hangingPunct="0"/>
            <a:r>
              <a:rPr lang="zh-CN" altLang="en-US" sz="2400"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竞争对手分析</a:t>
            </a:r>
          </a:p>
        </p:txBody>
      </p:sp>
      <p:sp>
        <p:nvSpPr>
          <p:cNvPr id="4" name="圆角矩形 3"/>
          <p:cNvSpPr/>
          <p:nvPr/>
        </p:nvSpPr>
        <p:spPr>
          <a:xfrm>
            <a:off x="306631" y="259802"/>
            <a:ext cx="3189557" cy="649050"/>
          </a:xfrm>
          <a:prstGeom prst="roundRect">
            <a:avLst>
              <a:gd name="adj" fmla="val 50000"/>
            </a:avLst>
          </a:prstGeom>
          <a:noFill/>
          <a:ln>
            <a:solidFill>
              <a:srgbClr val="1C8E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5" name="椭圆 4"/>
          <p:cNvSpPr/>
          <p:nvPr/>
        </p:nvSpPr>
        <p:spPr>
          <a:xfrm>
            <a:off x="361146" y="301202"/>
            <a:ext cx="566249" cy="566249"/>
          </a:xfrm>
          <a:prstGeom prst="ellipse">
            <a:avLst/>
          </a:pr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F0502020204030204"/>
              <a:ea typeface="微软雅黑"/>
              <a:cs typeface="+mn-cs"/>
            </a:endParaRPr>
          </a:p>
        </p:txBody>
      </p:sp>
      <p:sp>
        <p:nvSpPr>
          <p:cNvPr id="134" name="Rectangle 6"/>
          <p:cNvSpPr>
            <a:spLocks noChangeArrowheads="1"/>
          </p:cNvSpPr>
          <p:nvPr/>
        </p:nvSpPr>
        <p:spPr bwMode="black">
          <a:xfrm>
            <a:off x="332031" y="363655"/>
            <a:ext cx="617805" cy="461665"/>
          </a:xfrm>
          <a:prstGeom prst="rect">
            <a:avLst/>
          </a:prstGeom>
          <a:noFill/>
          <a:ln>
            <a:noFill/>
          </a:ln>
          <a:effectLst/>
          <a:extLst>
            <a:ext uri="{909E8E84-426E-40DD-AFC4-6F175D3DCCD1}">
              <a14:hiddenFill xmlns:a14="http://schemas.microsoft.com/office/drawing/2010/main">
                <a:solidFill>
                  <a:srgbClr val="1C8EE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smtClean="0">
                <a:ln>
                  <a:noFill/>
                </a:ln>
                <a:solidFill>
                  <a:srgbClr val="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2.2</a:t>
            </a:r>
            <a:endParaRPr kumimoji="0" lang="en-US" altLang="zh-CN" sz="2400" b="1"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Shape 1033"/>
          <p:cNvSpPr/>
          <p:nvPr/>
        </p:nvSpPr>
        <p:spPr>
          <a:xfrm>
            <a:off x="5657220" y="2162197"/>
            <a:ext cx="1073780" cy="3797206"/>
          </a:xfrm>
          <a:custGeom>
            <a:avLst/>
            <a:gdLst/>
            <a:ahLst/>
            <a:cxnLst>
              <a:cxn ang="0">
                <a:pos x="wd2" y="hd2"/>
              </a:cxn>
              <a:cxn ang="5400000">
                <a:pos x="wd2" y="hd2"/>
              </a:cxn>
              <a:cxn ang="10800000">
                <a:pos x="wd2" y="hd2"/>
              </a:cxn>
              <a:cxn ang="16200000">
                <a:pos x="wd2" y="hd2"/>
              </a:cxn>
            </a:cxnLst>
            <a:rect l="0" t="0" r="r" b="b"/>
            <a:pathLst>
              <a:path w="20942" h="21597" extrusionOk="0">
                <a:moveTo>
                  <a:pt x="8563" y="0"/>
                </a:moveTo>
                <a:cubicBezTo>
                  <a:pt x="10027" y="-3"/>
                  <a:pt x="12311" y="423"/>
                  <a:pt x="12311" y="1065"/>
                </a:cubicBezTo>
                <a:cubicBezTo>
                  <a:pt x="12311" y="1707"/>
                  <a:pt x="12132" y="1985"/>
                  <a:pt x="11954" y="2193"/>
                </a:cubicBezTo>
                <a:cubicBezTo>
                  <a:pt x="11775" y="2401"/>
                  <a:pt x="11537" y="2367"/>
                  <a:pt x="11537" y="2367"/>
                </a:cubicBezTo>
                <a:cubicBezTo>
                  <a:pt x="11537" y="2367"/>
                  <a:pt x="11597" y="2801"/>
                  <a:pt x="11121" y="2905"/>
                </a:cubicBezTo>
                <a:cubicBezTo>
                  <a:pt x="10645" y="3009"/>
                  <a:pt x="10526" y="3043"/>
                  <a:pt x="10526" y="3182"/>
                </a:cubicBezTo>
                <a:cubicBezTo>
                  <a:pt x="10526" y="3321"/>
                  <a:pt x="10823" y="3425"/>
                  <a:pt x="11240" y="3564"/>
                </a:cubicBezTo>
                <a:cubicBezTo>
                  <a:pt x="11656" y="3703"/>
                  <a:pt x="13442" y="3859"/>
                  <a:pt x="14393" y="3963"/>
                </a:cubicBezTo>
                <a:cubicBezTo>
                  <a:pt x="15346" y="4067"/>
                  <a:pt x="16119" y="4241"/>
                  <a:pt x="16654" y="4588"/>
                </a:cubicBezTo>
                <a:cubicBezTo>
                  <a:pt x="17190" y="4935"/>
                  <a:pt x="17963" y="5369"/>
                  <a:pt x="18975" y="5664"/>
                </a:cubicBezTo>
                <a:cubicBezTo>
                  <a:pt x="19986" y="5959"/>
                  <a:pt x="21236" y="6427"/>
                  <a:pt x="20879" y="6878"/>
                </a:cubicBezTo>
                <a:cubicBezTo>
                  <a:pt x="20522" y="7329"/>
                  <a:pt x="18380" y="7676"/>
                  <a:pt x="17190" y="7486"/>
                </a:cubicBezTo>
                <a:cubicBezTo>
                  <a:pt x="16000" y="7295"/>
                  <a:pt x="15524" y="7277"/>
                  <a:pt x="15524" y="7277"/>
                </a:cubicBezTo>
                <a:cubicBezTo>
                  <a:pt x="15524" y="7277"/>
                  <a:pt x="16297" y="8266"/>
                  <a:pt x="16654" y="9255"/>
                </a:cubicBezTo>
                <a:cubicBezTo>
                  <a:pt x="17011" y="10245"/>
                  <a:pt x="17963" y="11199"/>
                  <a:pt x="17428" y="11286"/>
                </a:cubicBezTo>
                <a:cubicBezTo>
                  <a:pt x="16893" y="11372"/>
                  <a:pt x="16119" y="11477"/>
                  <a:pt x="16119" y="11477"/>
                </a:cubicBezTo>
                <a:cubicBezTo>
                  <a:pt x="16119" y="11477"/>
                  <a:pt x="15958" y="12874"/>
                  <a:pt x="15107" y="14083"/>
                </a:cubicBezTo>
                <a:cubicBezTo>
                  <a:pt x="14257" y="15292"/>
                  <a:pt x="13947" y="15840"/>
                  <a:pt x="13838" y="16560"/>
                </a:cubicBezTo>
                <a:cubicBezTo>
                  <a:pt x="13728" y="17279"/>
                  <a:pt x="13454" y="17807"/>
                  <a:pt x="13673" y="18111"/>
                </a:cubicBezTo>
                <a:cubicBezTo>
                  <a:pt x="13893" y="18415"/>
                  <a:pt x="15318" y="19006"/>
                  <a:pt x="16141" y="19118"/>
                </a:cubicBezTo>
                <a:cubicBezTo>
                  <a:pt x="16963" y="19230"/>
                  <a:pt x="18444" y="19230"/>
                  <a:pt x="19047" y="19310"/>
                </a:cubicBezTo>
                <a:cubicBezTo>
                  <a:pt x="19650" y="19390"/>
                  <a:pt x="20089" y="19614"/>
                  <a:pt x="18718" y="19678"/>
                </a:cubicBezTo>
                <a:cubicBezTo>
                  <a:pt x="17347" y="19742"/>
                  <a:pt x="14770" y="19630"/>
                  <a:pt x="14112" y="19566"/>
                </a:cubicBezTo>
                <a:cubicBezTo>
                  <a:pt x="13454" y="19502"/>
                  <a:pt x="12412" y="19358"/>
                  <a:pt x="12412" y="19358"/>
                </a:cubicBezTo>
                <a:cubicBezTo>
                  <a:pt x="12412" y="19358"/>
                  <a:pt x="12741" y="19598"/>
                  <a:pt x="11261" y="19598"/>
                </a:cubicBezTo>
                <a:cubicBezTo>
                  <a:pt x="9780" y="19598"/>
                  <a:pt x="9506" y="19566"/>
                  <a:pt x="9451" y="19294"/>
                </a:cubicBezTo>
                <a:cubicBezTo>
                  <a:pt x="9397" y="19022"/>
                  <a:pt x="9451" y="18655"/>
                  <a:pt x="9232" y="18463"/>
                </a:cubicBezTo>
                <a:cubicBezTo>
                  <a:pt x="9012" y="18271"/>
                  <a:pt x="10109" y="17775"/>
                  <a:pt x="9561" y="17503"/>
                </a:cubicBezTo>
                <a:cubicBezTo>
                  <a:pt x="9012" y="17231"/>
                  <a:pt x="8464" y="16528"/>
                  <a:pt x="8958" y="16112"/>
                </a:cubicBezTo>
                <a:cubicBezTo>
                  <a:pt x="9451" y="15696"/>
                  <a:pt x="8793" y="15281"/>
                  <a:pt x="8958" y="15009"/>
                </a:cubicBezTo>
                <a:cubicBezTo>
                  <a:pt x="9122" y="14737"/>
                  <a:pt x="9341" y="14369"/>
                  <a:pt x="9341" y="13953"/>
                </a:cubicBezTo>
                <a:cubicBezTo>
                  <a:pt x="9341" y="13538"/>
                  <a:pt x="9287" y="13234"/>
                  <a:pt x="9287" y="13234"/>
                </a:cubicBezTo>
                <a:cubicBezTo>
                  <a:pt x="9287" y="13234"/>
                  <a:pt x="8245" y="14801"/>
                  <a:pt x="7971" y="15217"/>
                </a:cubicBezTo>
                <a:cubicBezTo>
                  <a:pt x="7696" y="15632"/>
                  <a:pt x="7258" y="17119"/>
                  <a:pt x="7258" y="17567"/>
                </a:cubicBezTo>
                <a:cubicBezTo>
                  <a:pt x="7258" y="18015"/>
                  <a:pt x="6107" y="18623"/>
                  <a:pt x="6052" y="19022"/>
                </a:cubicBezTo>
                <a:cubicBezTo>
                  <a:pt x="5997" y="19422"/>
                  <a:pt x="5942" y="19662"/>
                  <a:pt x="5558" y="19662"/>
                </a:cubicBezTo>
                <a:cubicBezTo>
                  <a:pt x="5174" y="19662"/>
                  <a:pt x="5942" y="20110"/>
                  <a:pt x="6216" y="20462"/>
                </a:cubicBezTo>
                <a:cubicBezTo>
                  <a:pt x="6490" y="20813"/>
                  <a:pt x="7313" y="21597"/>
                  <a:pt x="5723" y="21597"/>
                </a:cubicBezTo>
                <a:cubicBezTo>
                  <a:pt x="4132" y="21597"/>
                  <a:pt x="2323" y="21405"/>
                  <a:pt x="2268" y="20909"/>
                </a:cubicBezTo>
                <a:cubicBezTo>
                  <a:pt x="2213" y="20414"/>
                  <a:pt x="2432" y="19982"/>
                  <a:pt x="1994" y="19790"/>
                </a:cubicBezTo>
                <a:cubicBezTo>
                  <a:pt x="1555" y="19598"/>
                  <a:pt x="1500" y="19182"/>
                  <a:pt x="1555" y="18927"/>
                </a:cubicBezTo>
                <a:cubicBezTo>
                  <a:pt x="1610" y="18671"/>
                  <a:pt x="1336" y="18239"/>
                  <a:pt x="1555" y="17695"/>
                </a:cubicBezTo>
                <a:cubicBezTo>
                  <a:pt x="1775" y="17152"/>
                  <a:pt x="1775" y="16240"/>
                  <a:pt x="2213" y="15552"/>
                </a:cubicBezTo>
                <a:cubicBezTo>
                  <a:pt x="2652" y="14865"/>
                  <a:pt x="2761" y="13809"/>
                  <a:pt x="2981" y="12978"/>
                </a:cubicBezTo>
                <a:cubicBezTo>
                  <a:pt x="3200" y="12146"/>
                  <a:pt x="3365" y="11730"/>
                  <a:pt x="3090" y="11603"/>
                </a:cubicBezTo>
                <a:cubicBezTo>
                  <a:pt x="2816" y="11475"/>
                  <a:pt x="1172" y="11363"/>
                  <a:pt x="733" y="11331"/>
                </a:cubicBezTo>
                <a:cubicBezTo>
                  <a:pt x="294" y="11299"/>
                  <a:pt x="1281" y="10435"/>
                  <a:pt x="1610" y="9716"/>
                </a:cubicBezTo>
                <a:cubicBezTo>
                  <a:pt x="1939" y="8996"/>
                  <a:pt x="2542" y="8564"/>
                  <a:pt x="2871" y="8053"/>
                </a:cubicBezTo>
                <a:cubicBezTo>
                  <a:pt x="3200" y="7541"/>
                  <a:pt x="3200" y="7301"/>
                  <a:pt x="2487" y="6933"/>
                </a:cubicBezTo>
                <a:cubicBezTo>
                  <a:pt x="1775" y="6565"/>
                  <a:pt x="897" y="6326"/>
                  <a:pt x="513" y="5494"/>
                </a:cubicBezTo>
                <a:cubicBezTo>
                  <a:pt x="130" y="4663"/>
                  <a:pt x="-364" y="4119"/>
                  <a:pt x="404" y="3911"/>
                </a:cubicBezTo>
                <a:cubicBezTo>
                  <a:pt x="1172" y="3703"/>
                  <a:pt x="2652" y="3815"/>
                  <a:pt x="3748" y="3559"/>
                </a:cubicBezTo>
                <a:cubicBezTo>
                  <a:pt x="4845" y="3303"/>
                  <a:pt x="5010" y="3015"/>
                  <a:pt x="5503" y="2983"/>
                </a:cubicBezTo>
                <a:cubicBezTo>
                  <a:pt x="5997" y="2951"/>
                  <a:pt x="6106" y="2920"/>
                  <a:pt x="6106" y="2744"/>
                </a:cubicBezTo>
                <a:cubicBezTo>
                  <a:pt x="6106" y="2568"/>
                  <a:pt x="5942" y="2392"/>
                  <a:pt x="5942" y="2392"/>
                </a:cubicBezTo>
                <a:cubicBezTo>
                  <a:pt x="5942" y="2392"/>
                  <a:pt x="5174" y="2248"/>
                  <a:pt x="5010" y="2024"/>
                </a:cubicBezTo>
                <a:cubicBezTo>
                  <a:pt x="4845" y="1800"/>
                  <a:pt x="4681" y="1240"/>
                  <a:pt x="4900" y="857"/>
                </a:cubicBezTo>
                <a:cubicBezTo>
                  <a:pt x="5119" y="473"/>
                  <a:pt x="6318" y="5"/>
                  <a:pt x="8563" y="0"/>
                </a:cubicBezTo>
                <a:close/>
              </a:path>
            </a:pathLst>
          </a:custGeom>
          <a:solidFill>
            <a:srgbClr val="FDFDFD"/>
          </a:solid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p>
        </p:txBody>
      </p:sp>
      <p:sp>
        <p:nvSpPr>
          <p:cNvPr id="39" name="Shape 1034"/>
          <p:cNvSpPr/>
          <p:nvPr/>
        </p:nvSpPr>
        <p:spPr>
          <a:xfrm>
            <a:off x="5945544" y="2648743"/>
            <a:ext cx="276842" cy="213885"/>
          </a:xfrm>
          <a:custGeom>
            <a:avLst/>
            <a:gdLst/>
            <a:ahLst/>
            <a:cxnLst>
              <a:cxn ang="0">
                <a:pos x="wd2" y="hd2"/>
              </a:cxn>
              <a:cxn ang="5400000">
                <a:pos x="wd2" y="hd2"/>
              </a:cxn>
              <a:cxn ang="10800000">
                <a:pos x="wd2" y="hd2"/>
              </a:cxn>
              <a:cxn ang="16200000">
                <a:pos x="wd2" y="hd2"/>
              </a:cxn>
            </a:cxnLst>
            <a:rect l="0" t="0" r="r" b="b"/>
            <a:pathLst>
              <a:path w="21600" h="21600" extrusionOk="0">
                <a:moveTo>
                  <a:pt x="20143" y="9828"/>
                </a:moveTo>
                <a:cubicBezTo>
                  <a:pt x="20503" y="10692"/>
                  <a:pt x="21004" y="11543"/>
                  <a:pt x="21600" y="12462"/>
                </a:cubicBezTo>
                <a:cubicBezTo>
                  <a:pt x="20797" y="15394"/>
                  <a:pt x="20629" y="18810"/>
                  <a:pt x="20550" y="21600"/>
                </a:cubicBezTo>
                <a:cubicBezTo>
                  <a:pt x="17285" y="18886"/>
                  <a:pt x="18957" y="12766"/>
                  <a:pt x="16102" y="12414"/>
                </a:cubicBezTo>
                <a:cubicBezTo>
                  <a:pt x="13346" y="12074"/>
                  <a:pt x="12988" y="13608"/>
                  <a:pt x="12526" y="15998"/>
                </a:cubicBezTo>
                <a:cubicBezTo>
                  <a:pt x="12064" y="18387"/>
                  <a:pt x="11785" y="20178"/>
                  <a:pt x="11785" y="20178"/>
                </a:cubicBezTo>
                <a:cubicBezTo>
                  <a:pt x="11785" y="20178"/>
                  <a:pt x="2700" y="7597"/>
                  <a:pt x="0" y="3147"/>
                </a:cubicBezTo>
                <a:cubicBezTo>
                  <a:pt x="1311" y="2680"/>
                  <a:pt x="1742" y="2046"/>
                  <a:pt x="1827" y="0"/>
                </a:cubicBezTo>
                <a:cubicBezTo>
                  <a:pt x="4847" y="4160"/>
                  <a:pt x="12262" y="11667"/>
                  <a:pt x="15756" y="11667"/>
                </a:cubicBezTo>
                <a:cubicBezTo>
                  <a:pt x="17415" y="11667"/>
                  <a:pt x="18853" y="10951"/>
                  <a:pt x="20143" y="9828"/>
                </a:cubicBezTo>
                <a:close/>
              </a:path>
            </a:pathLst>
          </a:custGeom>
          <a:solidFill>
            <a:srgbClr val="FDFDFD"/>
          </a:solidFill>
          <a:ln w="12700" cap="flat">
            <a:noFill/>
            <a:miter lim="400000"/>
          </a:ln>
          <a:effectLst/>
        </p:spPr>
        <p:txBody>
          <a:bodyPr wrap="square" lIns="38100" tIns="38100" rIns="38100" bIns="38100" numCol="1" anchor="ctr">
            <a:noAutofit/>
          </a:bodyPr>
          <a:lstStyle/>
          <a:p>
            <a:pPr lvl="0" algn="l">
              <a:defRPr sz="3100" b="1">
                <a:latin typeface="Kontrapunkt Bob Bold"/>
                <a:ea typeface="Kontrapunkt Bob Bold"/>
                <a:cs typeface="Kontrapunkt Bob Bold"/>
                <a:sym typeface="Kontrapunkt Bob Bold"/>
              </a:defRPr>
            </a:pPr>
            <a:endParaRPr/>
          </a:p>
        </p:txBody>
      </p:sp>
      <p:sp>
        <p:nvSpPr>
          <p:cNvPr id="40" name="Shape 1035"/>
          <p:cNvSpPr/>
          <p:nvPr/>
        </p:nvSpPr>
        <p:spPr>
          <a:xfrm>
            <a:off x="6233867" y="3225391"/>
            <a:ext cx="115626" cy="161178"/>
          </a:xfrm>
          <a:custGeom>
            <a:avLst/>
            <a:gdLst/>
            <a:ahLst/>
            <a:cxnLst>
              <a:cxn ang="0">
                <a:pos x="wd2" y="hd2"/>
              </a:cxn>
              <a:cxn ang="5400000">
                <a:pos x="wd2" y="hd2"/>
              </a:cxn>
              <a:cxn ang="10800000">
                <a:pos x="wd2" y="hd2"/>
              </a:cxn>
              <a:cxn ang="16200000">
                <a:pos x="wd2" y="hd2"/>
              </a:cxn>
            </a:cxnLst>
            <a:rect l="0" t="0" r="r" b="b"/>
            <a:pathLst>
              <a:path w="20108" h="21600" extrusionOk="0">
                <a:moveTo>
                  <a:pt x="11314" y="594"/>
                </a:moveTo>
                <a:lnTo>
                  <a:pt x="0" y="0"/>
                </a:lnTo>
                <a:cubicBezTo>
                  <a:pt x="0" y="0"/>
                  <a:pt x="10284" y="5549"/>
                  <a:pt x="10284" y="11495"/>
                </a:cubicBezTo>
                <a:cubicBezTo>
                  <a:pt x="10284" y="17438"/>
                  <a:pt x="9772" y="20013"/>
                  <a:pt x="9772" y="20013"/>
                </a:cubicBezTo>
                <a:lnTo>
                  <a:pt x="18772" y="21600"/>
                </a:lnTo>
                <a:cubicBezTo>
                  <a:pt x="18772" y="21600"/>
                  <a:pt x="21600" y="15655"/>
                  <a:pt x="19026" y="9907"/>
                </a:cubicBezTo>
                <a:cubicBezTo>
                  <a:pt x="16457" y="4162"/>
                  <a:pt x="13629" y="2575"/>
                  <a:pt x="11314" y="594"/>
                </a:cubicBezTo>
                <a:close/>
              </a:path>
            </a:pathLst>
          </a:custGeom>
          <a:solidFill>
            <a:srgbClr val="FDFDFD"/>
          </a:solidFill>
          <a:ln w="12700" cap="flat">
            <a:noFill/>
            <a:miter lim="400000"/>
          </a:ln>
          <a:effectLst/>
        </p:spPr>
        <p:txBody>
          <a:bodyPr wrap="square" lIns="38100" tIns="38100" rIns="38100" bIns="38100" numCol="1" anchor="ctr">
            <a:noAutofit/>
          </a:bodyPr>
          <a:lstStyle/>
          <a:p>
            <a:pPr lvl="0" algn="l">
              <a:defRPr sz="3100" b="1">
                <a:latin typeface="Kontrapunkt Bob Bold"/>
                <a:ea typeface="Kontrapunkt Bob Bold"/>
                <a:cs typeface="Kontrapunkt Bob Bold"/>
                <a:sym typeface="Kontrapunkt Bob Bold"/>
              </a:defRPr>
            </a:pPr>
            <a:endParaRPr/>
          </a:p>
        </p:txBody>
      </p:sp>
      <p:sp>
        <p:nvSpPr>
          <p:cNvPr id="41" name="Shape 1036"/>
          <p:cNvSpPr/>
          <p:nvPr/>
        </p:nvSpPr>
        <p:spPr>
          <a:xfrm>
            <a:off x="6305948" y="3603817"/>
            <a:ext cx="50720" cy="138584"/>
          </a:xfrm>
          <a:custGeom>
            <a:avLst/>
            <a:gdLst/>
            <a:ahLst/>
            <a:cxnLst>
              <a:cxn ang="0">
                <a:pos x="wd2" y="hd2"/>
              </a:cxn>
              <a:cxn ang="5400000">
                <a:pos x="wd2" y="hd2"/>
              </a:cxn>
              <a:cxn ang="10800000">
                <a:pos x="wd2" y="hd2"/>
              </a:cxn>
              <a:cxn ang="16200000">
                <a:pos x="wd2" y="hd2"/>
              </a:cxn>
            </a:cxnLst>
            <a:rect l="0" t="0" r="r" b="b"/>
            <a:pathLst>
              <a:path w="21600" h="21600" extrusionOk="0">
                <a:moveTo>
                  <a:pt x="6479" y="0"/>
                </a:moveTo>
                <a:cubicBezTo>
                  <a:pt x="6479" y="0"/>
                  <a:pt x="2878" y="12381"/>
                  <a:pt x="1439" y="16334"/>
                </a:cubicBezTo>
                <a:cubicBezTo>
                  <a:pt x="0" y="20286"/>
                  <a:pt x="0" y="21600"/>
                  <a:pt x="0" y="21600"/>
                </a:cubicBezTo>
                <a:lnTo>
                  <a:pt x="21600" y="20286"/>
                </a:lnTo>
                <a:cubicBezTo>
                  <a:pt x="21600" y="20286"/>
                  <a:pt x="16556" y="10275"/>
                  <a:pt x="6479" y="0"/>
                </a:cubicBezTo>
                <a:close/>
              </a:path>
            </a:pathLst>
          </a:custGeom>
          <a:solidFill>
            <a:srgbClr val="FDFDFD"/>
          </a:solidFill>
          <a:ln w="12700" cap="flat">
            <a:noFill/>
            <a:miter lim="400000"/>
          </a:ln>
          <a:effectLst/>
        </p:spPr>
        <p:txBody>
          <a:bodyPr wrap="square" lIns="38100" tIns="38100" rIns="38100" bIns="38100" numCol="1" anchor="ctr">
            <a:noAutofit/>
          </a:bodyPr>
          <a:lstStyle/>
          <a:p>
            <a:pPr lvl="0" algn="l">
              <a:defRPr sz="3100" b="1">
                <a:latin typeface="Kontrapunkt Bob Bold"/>
                <a:ea typeface="Kontrapunkt Bob Bold"/>
                <a:cs typeface="Kontrapunkt Bob Bold"/>
                <a:sym typeface="Kontrapunkt Bob Bold"/>
              </a:defRPr>
            </a:pPr>
            <a:endParaRPr/>
          </a:p>
        </p:txBody>
      </p:sp>
      <p:sp>
        <p:nvSpPr>
          <p:cNvPr id="42" name="Rectangle 72"/>
          <p:cNvSpPr/>
          <p:nvPr/>
        </p:nvSpPr>
        <p:spPr>
          <a:xfrm>
            <a:off x="3714751" y="3694619"/>
            <a:ext cx="703465" cy="703465"/>
          </a:xfrm>
          <a:prstGeom prst="rect">
            <a:avLst/>
          </a:pr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2" name="Shape 1094"/>
          <p:cNvSpPr/>
          <p:nvPr/>
        </p:nvSpPr>
        <p:spPr>
          <a:xfrm>
            <a:off x="3831479" y="3893547"/>
            <a:ext cx="470922" cy="336313"/>
          </a:xfrm>
          <a:custGeom>
            <a:avLst/>
            <a:gdLst/>
            <a:ahLst/>
            <a:cxnLst>
              <a:cxn ang="0">
                <a:pos x="wd2" y="hd2"/>
              </a:cxn>
              <a:cxn ang="5400000">
                <a:pos x="wd2" y="hd2"/>
              </a:cxn>
              <a:cxn ang="10800000">
                <a:pos x="wd2" y="hd2"/>
              </a:cxn>
              <a:cxn ang="16200000">
                <a:pos x="wd2" y="hd2"/>
              </a:cxn>
            </a:cxnLst>
            <a:rect l="0" t="0" r="r" b="b"/>
            <a:pathLst>
              <a:path w="21600" h="21600" extrusionOk="0">
                <a:moveTo>
                  <a:pt x="20056" y="17282"/>
                </a:moveTo>
                <a:lnTo>
                  <a:pt x="1544" y="17282"/>
                </a:lnTo>
                <a:cubicBezTo>
                  <a:pt x="691" y="17282"/>
                  <a:pt x="0" y="18250"/>
                  <a:pt x="0" y="19441"/>
                </a:cubicBezTo>
                <a:cubicBezTo>
                  <a:pt x="0" y="20638"/>
                  <a:pt x="691" y="21600"/>
                  <a:pt x="1544" y="21600"/>
                </a:cubicBezTo>
                <a:lnTo>
                  <a:pt x="20056" y="21600"/>
                </a:lnTo>
                <a:cubicBezTo>
                  <a:pt x="20909" y="21600"/>
                  <a:pt x="21600" y="20638"/>
                  <a:pt x="21600" y="19441"/>
                </a:cubicBezTo>
                <a:cubicBezTo>
                  <a:pt x="21600" y="18250"/>
                  <a:pt x="20909" y="17282"/>
                  <a:pt x="20056" y="17282"/>
                </a:cubicBezTo>
                <a:close/>
                <a:moveTo>
                  <a:pt x="1544" y="4321"/>
                </a:moveTo>
                <a:lnTo>
                  <a:pt x="20056" y="4321"/>
                </a:lnTo>
                <a:cubicBezTo>
                  <a:pt x="20909" y="4321"/>
                  <a:pt x="21600" y="3353"/>
                  <a:pt x="21600" y="2159"/>
                </a:cubicBezTo>
                <a:cubicBezTo>
                  <a:pt x="21600" y="965"/>
                  <a:pt x="20909" y="0"/>
                  <a:pt x="20056" y="0"/>
                </a:cubicBezTo>
                <a:lnTo>
                  <a:pt x="1544" y="0"/>
                </a:lnTo>
                <a:cubicBezTo>
                  <a:pt x="691" y="0"/>
                  <a:pt x="0" y="965"/>
                  <a:pt x="0" y="2159"/>
                </a:cubicBezTo>
                <a:cubicBezTo>
                  <a:pt x="0" y="3353"/>
                  <a:pt x="691" y="4321"/>
                  <a:pt x="1544" y="4321"/>
                </a:cubicBezTo>
                <a:close/>
                <a:moveTo>
                  <a:pt x="20056" y="8640"/>
                </a:moveTo>
                <a:lnTo>
                  <a:pt x="1544" y="8640"/>
                </a:lnTo>
                <a:cubicBezTo>
                  <a:pt x="691" y="8640"/>
                  <a:pt x="0" y="9608"/>
                  <a:pt x="0" y="10799"/>
                </a:cubicBezTo>
                <a:cubicBezTo>
                  <a:pt x="0" y="11996"/>
                  <a:pt x="691" y="12958"/>
                  <a:pt x="1544" y="12958"/>
                </a:cubicBezTo>
                <a:lnTo>
                  <a:pt x="20056" y="12958"/>
                </a:lnTo>
                <a:cubicBezTo>
                  <a:pt x="20909" y="12958"/>
                  <a:pt x="21600" y="11996"/>
                  <a:pt x="21600" y="10799"/>
                </a:cubicBezTo>
                <a:cubicBezTo>
                  <a:pt x="21600" y="9608"/>
                  <a:pt x="20909" y="8640"/>
                  <a:pt x="20056" y="8640"/>
                </a:cubicBezTo>
                <a:close/>
              </a:path>
            </a:pathLst>
          </a:custGeom>
          <a:solidFill>
            <a:schemeClr val="bg1"/>
          </a:solid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p>
        </p:txBody>
      </p:sp>
      <p:sp>
        <p:nvSpPr>
          <p:cNvPr id="63" name="Rectangle 69"/>
          <p:cNvSpPr/>
          <p:nvPr/>
        </p:nvSpPr>
        <p:spPr>
          <a:xfrm>
            <a:off x="7792836" y="4907902"/>
            <a:ext cx="703465" cy="703465"/>
          </a:xfrm>
          <a:prstGeom prst="rect">
            <a:avLst/>
          </a:pr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4" name="Freeform 178"/>
          <p:cNvSpPr>
            <a:spLocks noEditPoints="1"/>
          </p:cNvSpPr>
          <p:nvPr/>
        </p:nvSpPr>
        <p:spPr bwMode="auto">
          <a:xfrm>
            <a:off x="7898688" y="5053557"/>
            <a:ext cx="504720" cy="380138"/>
          </a:xfrm>
          <a:custGeom>
            <a:avLst/>
            <a:gdLst/>
            <a:ahLst/>
            <a:cxnLst>
              <a:cxn ang="0">
                <a:pos x="158" y="119"/>
              </a:cxn>
              <a:cxn ang="0">
                <a:pos x="0" y="119"/>
              </a:cxn>
              <a:cxn ang="0">
                <a:pos x="0" y="0"/>
              </a:cxn>
              <a:cxn ang="0">
                <a:pos x="9" y="0"/>
              </a:cxn>
              <a:cxn ang="0">
                <a:pos x="9" y="108"/>
              </a:cxn>
              <a:cxn ang="0">
                <a:pos x="158" y="108"/>
              </a:cxn>
              <a:cxn ang="0">
                <a:pos x="158" y="119"/>
              </a:cxn>
              <a:cxn ang="0">
                <a:pos x="50" y="99"/>
              </a:cxn>
              <a:cxn ang="0">
                <a:pos x="29" y="99"/>
              </a:cxn>
              <a:cxn ang="0">
                <a:pos x="29" y="60"/>
              </a:cxn>
              <a:cxn ang="0">
                <a:pos x="50" y="60"/>
              </a:cxn>
              <a:cxn ang="0">
                <a:pos x="50" y="99"/>
              </a:cxn>
              <a:cxn ang="0">
                <a:pos x="78" y="99"/>
              </a:cxn>
              <a:cxn ang="0">
                <a:pos x="59" y="99"/>
              </a:cxn>
              <a:cxn ang="0">
                <a:pos x="59" y="19"/>
              </a:cxn>
              <a:cxn ang="0">
                <a:pos x="78" y="19"/>
              </a:cxn>
              <a:cxn ang="0">
                <a:pos x="78" y="99"/>
              </a:cxn>
              <a:cxn ang="0">
                <a:pos x="109" y="99"/>
              </a:cxn>
              <a:cxn ang="0">
                <a:pos x="89" y="99"/>
              </a:cxn>
              <a:cxn ang="0">
                <a:pos x="89" y="39"/>
              </a:cxn>
              <a:cxn ang="0">
                <a:pos x="109" y="39"/>
              </a:cxn>
              <a:cxn ang="0">
                <a:pos x="109" y="99"/>
              </a:cxn>
              <a:cxn ang="0">
                <a:pos x="139" y="99"/>
              </a:cxn>
              <a:cxn ang="0">
                <a:pos x="119" y="99"/>
              </a:cxn>
              <a:cxn ang="0">
                <a:pos x="119" y="11"/>
              </a:cxn>
              <a:cxn ang="0">
                <a:pos x="139" y="11"/>
              </a:cxn>
              <a:cxn ang="0">
                <a:pos x="139" y="99"/>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65" name="Rectangle 78"/>
          <p:cNvSpPr/>
          <p:nvPr/>
        </p:nvSpPr>
        <p:spPr>
          <a:xfrm>
            <a:off x="7792836" y="3694619"/>
            <a:ext cx="703465" cy="703465"/>
          </a:xfrm>
          <a:prstGeom prst="rect">
            <a:avLst/>
          </a:pr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66" name="Group 93"/>
          <p:cNvGrpSpPr/>
          <p:nvPr/>
        </p:nvGrpSpPr>
        <p:grpSpPr>
          <a:xfrm>
            <a:off x="7883568" y="3788600"/>
            <a:ext cx="510738" cy="494476"/>
            <a:chOff x="2339975" y="3200401"/>
            <a:chExt cx="249238" cy="241302"/>
          </a:xfrm>
          <a:solidFill>
            <a:schemeClr val="bg1"/>
          </a:solidFill>
        </p:grpSpPr>
        <p:sp>
          <p:nvSpPr>
            <p:cNvPr id="67" name="Rectangle 18"/>
            <p:cNvSpPr>
              <a:spLocks noChangeArrowheads="1"/>
            </p:cNvSpPr>
            <p:nvPr/>
          </p:nvSpPr>
          <p:spPr bwMode="auto">
            <a:xfrm>
              <a:off x="2428875" y="3297238"/>
              <a:ext cx="2857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dirty="0">
                <a:latin typeface="Open Sans" panose="020B0606030504020204" pitchFamily="34" charset="0"/>
                <a:ea typeface="Open Sans" panose="020B0606030504020204" pitchFamily="34" charset="0"/>
                <a:cs typeface="Open Sans" panose="020B0606030504020204" pitchFamily="34" charset="0"/>
              </a:endParaRPr>
            </a:p>
          </p:txBody>
        </p:sp>
        <p:sp>
          <p:nvSpPr>
            <p:cNvPr id="68" name="Rectangle 19"/>
            <p:cNvSpPr>
              <a:spLocks noChangeArrowheads="1"/>
            </p:cNvSpPr>
            <p:nvPr/>
          </p:nvSpPr>
          <p:spPr bwMode="auto">
            <a:xfrm>
              <a:off x="2473325" y="3297238"/>
              <a:ext cx="2857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dirty="0">
                <a:latin typeface="Open Sans" panose="020B0606030504020204" pitchFamily="34" charset="0"/>
                <a:ea typeface="Open Sans" panose="020B0606030504020204" pitchFamily="34" charset="0"/>
                <a:cs typeface="Open Sans" panose="020B0606030504020204" pitchFamily="34" charset="0"/>
              </a:endParaRPr>
            </a:p>
          </p:txBody>
        </p:sp>
        <p:sp>
          <p:nvSpPr>
            <p:cNvPr id="69" name="Rectangle 20"/>
            <p:cNvSpPr>
              <a:spLocks noChangeArrowheads="1"/>
            </p:cNvSpPr>
            <p:nvPr/>
          </p:nvSpPr>
          <p:spPr bwMode="auto">
            <a:xfrm>
              <a:off x="2516188" y="3297238"/>
              <a:ext cx="2857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dirty="0">
                <a:latin typeface="Open Sans" panose="020B0606030504020204" pitchFamily="34" charset="0"/>
                <a:ea typeface="Open Sans" panose="020B0606030504020204" pitchFamily="34" charset="0"/>
                <a:cs typeface="Open Sans" panose="020B0606030504020204" pitchFamily="34" charset="0"/>
              </a:endParaRPr>
            </a:p>
          </p:txBody>
        </p:sp>
        <p:sp>
          <p:nvSpPr>
            <p:cNvPr id="70" name="Rectangle 21"/>
            <p:cNvSpPr>
              <a:spLocks noChangeArrowheads="1"/>
            </p:cNvSpPr>
            <p:nvPr/>
          </p:nvSpPr>
          <p:spPr bwMode="auto">
            <a:xfrm>
              <a:off x="2428875" y="3338513"/>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dirty="0">
                <a:latin typeface="Open Sans" panose="020B0606030504020204" pitchFamily="34" charset="0"/>
                <a:ea typeface="Open Sans" panose="020B0606030504020204" pitchFamily="34" charset="0"/>
                <a:cs typeface="Open Sans" panose="020B0606030504020204" pitchFamily="34" charset="0"/>
              </a:endParaRPr>
            </a:p>
          </p:txBody>
        </p:sp>
        <p:sp>
          <p:nvSpPr>
            <p:cNvPr id="71" name="Rectangle 22"/>
            <p:cNvSpPr>
              <a:spLocks noChangeArrowheads="1"/>
            </p:cNvSpPr>
            <p:nvPr/>
          </p:nvSpPr>
          <p:spPr bwMode="auto">
            <a:xfrm>
              <a:off x="2473325" y="3338513"/>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dirty="0">
                <a:latin typeface="Open Sans" panose="020B0606030504020204" pitchFamily="34" charset="0"/>
                <a:ea typeface="Open Sans" panose="020B0606030504020204" pitchFamily="34" charset="0"/>
                <a:cs typeface="Open Sans" panose="020B0606030504020204" pitchFamily="34" charset="0"/>
              </a:endParaRPr>
            </a:p>
          </p:txBody>
        </p:sp>
        <p:sp>
          <p:nvSpPr>
            <p:cNvPr id="72" name="Rectangle 23"/>
            <p:cNvSpPr>
              <a:spLocks noChangeArrowheads="1"/>
            </p:cNvSpPr>
            <p:nvPr/>
          </p:nvSpPr>
          <p:spPr bwMode="auto">
            <a:xfrm>
              <a:off x="2516188" y="3338513"/>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dirty="0">
                <a:latin typeface="Open Sans" panose="020B0606030504020204" pitchFamily="34" charset="0"/>
                <a:ea typeface="Open Sans" panose="020B0606030504020204" pitchFamily="34" charset="0"/>
                <a:cs typeface="Open Sans" panose="020B0606030504020204" pitchFamily="34" charset="0"/>
              </a:endParaRPr>
            </a:p>
          </p:txBody>
        </p:sp>
        <p:sp>
          <p:nvSpPr>
            <p:cNvPr id="73" name="Rectangle 24"/>
            <p:cNvSpPr>
              <a:spLocks noChangeArrowheads="1"/>
            </p:cNvSpPr>
            <p:nvPr/>
          </p:nvSpPr>
          <p:spPr bwMode="auto">
            <a:xfrm>
              <a:off x="2428875"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dirty="0">
                <a:latin typeface="Open Sans" panose="020B0606030504020204" pitchFamily="34" charset="0"/>
                <a:ea typeface="Open Sans" panose="020B0606030504020204" pitchFamily="34" charset="0"/>
                <a:cs typeface="Open Sans" panose="020B0606030504020204" pitchFamily="34" charset="0"/>
              </a:endParaRPr>
            </a:p>
          </p:txBody>
        </p:sp>
        <p:sp>
          <p:nvSpPr>
            <p:cNvPr id="74" name="Rectangle 25"/>
            <p:cNvSpPr>
              <a:spLocks noChangeArrowheads="1"/>
            </p:cNvSpPr>
            <p:nvPr/>
          </p:nvSpPr>
          <p:spPr bwMode="auto">
            <a:xfrm>
              <a:off x="2386013" y="3338513"/>
              <a:ext cx="25400"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dirty="0">
                <a:latin typeface="Open Sans" panose="020B0606030504020204" pitchFamily="34" charset="0"/>
                <a:ea typeface="Open Sans" panose="020B0606030504020204" pitchFamily="34" charset="0"/>
                <a:cs typeface="Open Sans" panose="020B0606030504020204" pitchFamily="34" charset="0"/>
              </a:endParaRPr>
            </a:p>
          </p:txBody>
        </p:sp>
        <p:sp>
          <p:nvSpPr>
            <p:cNvPr id="75" name="Rectangle 26"/>
            <p:cNvSpPr>
              <a:spLocks noChangeArrowheads="1"/>
            </p:cNvSpPr>
            <p:nvPr/>
          </p:nvSpPr>
          <p:spPr bwMode="auto">
            <a:xfrm>
              <a:off x="2386013"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dirty="0">
                <a:latin typeface="Open Sans" panose="020B0606030504020204" pitchFamily="34" charset="0"/>
                <a:ea typeface="Open Sans" panose="020B0606030504020204" pitchFamily="34" charset="0"/>
                <a:cs typeface="Open Sans" panose="020B0606030504020204" pitchFamily="34" charset="0"/>
              </a:endParaRPr>
            </a:p>
          </p:txBody>
        </p:sp>
        <p:sp>
          <p:nvSpPr>
            <p:cNvPr id="76" name="Rectangle 27"/>
            <p:cNvSpPr>
              <a:spLocks noChangeArrowheads="1"/>
            </p:cNvSpPr>
            <p:nvPr/>
          </p:nvSpPr>
          <p:spPr bwMode="auto">
            <a:xfrm>
              <a:off x="2473325"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dirty="0">
                <a:latin typeface="Open Sans" panose="020B0606030504020204" pitchFamily="34" charset="0"/>
                <a:ea typeface="Open Sans" panose="020B0606030504020204" pitchFamily="34" charset="0"/>
                <a:cs typeface="Open Sans" panose="020B0606030504020204" pitchFamily="34" charset="0"/>
              </a:endParaRPr>
            </a:p>
          </p:txBody>
        </p:sp>
        <p:sp>
          <p:nvSpPr>
            <p:cNvPr id="77" name="Rectangle 28"/>
            <p:cNvSpPr>
              <a:spLocks noChangeArrowheads="1"/>
            </p:cNvSpPr>
            <p:nvPr/>
          </p:nvSpPr>
          <p:spPr bwMode="auto">
            <a:xfrm>
              <a:off x="2516188"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dirty="0">
                <a:latin typeface="Open Sans" panose="020B0606030504020204" pitchFamily="34" charset="0"/>
                <a:ea typeface="Open Sans" panose="020B0606030504020204" pitchFamily="34" charset="0"/>
                <a:cs typeface="Open Sans" panose="020B0606030504020204" pitchFamily="34" charset="0"/>
              </a:endParaRPr>
            </a:p>
          </p:txBody>
        </p:sp>
        <p:sp>
          <p:nvSpPr>
            <p:cNvPr id="78" name="Freeform 29"/>
            <p:cNvSpPr>
              <a:spLocks noEditPoints="1"/>
            </p:cNvSpPr>
            <p:nvPr/>
          </p:nvSpPr>
          <p:spPr bwMode="auto">
            <a:xfrm>
              <a:off x="2339975" y="3217865"/>
              <a:ext cx="249238" cy="223838"/>
            </a:xfrm>
            <a:custGeom>
              <a:avLst/>
              <a:gdLst>
                <a:gd name="T0" fmla="*/ 157 w 157"/>
                <a:gd name="T1" fmla="*/ 0 h 141"/>
                <a:gd name="T2" fmla="*/ 135 w 157"/>
                <a:gd name="T3" fmla="*/ 0 h 141"/>
                <a:gd name="T4" fmla="*/ 135 w 157"/>
                <a:gd name="T5" fmla="*/ 15 h 141"/>
                <a:gd name="T6" fmla="*/ 114 w 157"/>
                <a:gd name="T7" fmla="*/ 15 h 141"/>
                <a:gd name="T8" fmla="*/ 114 w 157"/>
                <a:gd name="T9" fmla="*/ 0 h 141"/>
                <a:gd name="T10" fmla="*/ 47 w 157"/>
                <a:gd name="T11" fmla="*/ 0 h 141"/>
                <a:gd name="T12" fmla="*/ 47 w 157"/>
                <a:gd name="T13" fmla="*/ 15 h 141"/>
                <a:gd name="T14" fmla="*/ 25 w 157"/>
                <a:gd name="T15" fmla="*/ 15 h 141"/>
                <a:gd name="T16" fmla="*/ 25 w 157"/>
                <a:gd name="T17" fmla="*/ 0 h 141"/>
                <a:gd name="T18" fmla="*/ 0 w 157"/>
                <a:gd name="T19" fmla="*/ 0 h 141"/>
                <a:gd name="T20" fmla="*/ 0 w 157"/>
                <a:gd name="T21" fmla="*/ 141 h 141"/>
                <a:gd name="T22" fmla="*/ 12 w 157"/>
                <a:gd name="T23" fmla="*/ 141 h 141"/>
                <a:gd name="T24" fmla="*/ 146 w 157"/>
                <a:gd name="T25" fmla="*/ 141 h 141"/>
                <a:gd name="T26" fmla="*/ 157 w 157"/>
                <a:gd name="T27" fmla="*/ 141 h 141"/>
                <a:gd name="T28" fmla="*/ 157 w 157"/>
                <a:gd name="T29" fmla="*/ 0 h 141"/>
                <a:gd name="T30" fmla="*/ 146 w 157"/>
                <a:gd name="T31" fmla="*/ 129 h 141"/>
                <a:gd name="T32" fmla="*/ 12 w 157"/>
                <a:gd name="T33" fmla="*/ 129 h 141"/>
                <a:gd name="T34" fmla="*/ 12 w 157"/>
                <a:gd name="T35" fmla="*/ 40 h 141"/>
                <a:gd name="T36" fmla="*/ 146 w 157"/>
                <a:gd name="T37" fmla="*/ 40 h 141"/>
                <a:gd name="T38" fmla="*/ 146 w 157"/>
                <a:gd name="T39" fmla="*/ 129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7" h="141">
                  <a:moveTo>
                    <a:pt x="157" y="0"/>
                  </a:moveTo>
                  <a:lnTo>
                    <a:pt x="135" y="0"/>
                  </a:lnTo>
                  <a:lnTo>
                    <a:pt x="135" y="15"/>
                  </a:lnTo>
                  <a:lnTo>
                    <a:pt x="114" y="15"/>
                  </a:lnTo>
                  <a:lnTo>
                    <a:pt x="114" y="0"/>
                  </a:lnTo>
                  <a:lnTo>
                    <a:pt x="47" y="0"/>
                  </a:lnTo>
                  <a:lnTo>
                    <a:pt x="47" y="15"/>
                  </a:lnTo>
                  <a:lnTo>
                    <a:pt x="25" y="15"/>
                  </a:lnTo>
                  <a:lnTo>
                    <a:pt x="25" y="0"/>
                  </a:lnTo>
                  <a:lnTo>
                    <a:pt x="0" y="0"/>
                  </a:lnTo>
                  <a:lnTo>
                    <a:pt x="0" y="141"/>
                  </a:lnTo>
                  <a:lnTo>
                    <a:pt x="12" y="141"/>
                  </a:lnTo>
                  <a:lnTo>
                    <a:pt x="146" y="141"/>
                  </a:lnTo>
                  <a:lnTo>
                    <a:pt x="157" y="141"/>
                  </a:lnTo>
                  <a:lnTo>
                    <a:pt x="157" y="0"/>
                  </a:lnTo>
                  <a:close/>
                  <a:moveTo>
                    <a:pt x="146" y="129"/>
                  </a:moveTo>
                  <a:lnTo>
                    <a:pt x="12" y="129"/>
                  </a:lnTo>
                  <a:lnTo>
                    <a:pt x="12" y="40"/>
                  </a:lnTo>
                  <a:lnTo>
                    <a:pt x="146" y="40"/>
                  </a:lnTo>
                  <a:lnTo>
                    <a:pt x="146" y="1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dirty="0">
                <a:latin typeface="Open Sans" panose="020B0606030504020204" pitchFamily="34" charset="0"/>
                <a:ea typeface="Open Sans" panose="020B0606030504020204" pitchFamily="34" charset="0"/>
                <a:cs typeface="Open Sans" panose="020B0606030504020204" pitchFamily="34" charset="0"/>
              </a:endParaRPr>
            </a:p>
          </p:txBody>
        </p:sp>
        <p:sp>
          <p:nvSpPr>
            <p:cNvPr id="79" name="Rectangle 30"/>
            <p:cNvSpPr>
              <a:spLocks noChangeArrowheads="1"/>
            </p:cNvSpPr>
            <p:nvPr/>
          </p:nvSpPr>
          <p:spPr bwMode="auto">
            <a:xfrm>
              <a:off x="2387600" y="3200401"/>
              <a:ext cx="20638" cy="349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dirty="0">
                <a:latin typeface="Open Sans" panose="020B0606030504020204" pitchFamily="34" charset="0"/>
                <a:ea typeface="Open Sans" panose="020B0606030504020204" pitchFamily="34" charset="0"/>
                <a:cs typeface="Open Sans" panose="020B0606030504020204" pitchFamily="34" charset="0"/>
              </a:endParaRPr>
            </a:p>
          </p:txBody>
        </p:sp>
        <p:sp>
          <p:nvSpPr>
            <p:cNvPr id="80" name="Rectangle 31"/>
            <p:cNvSpPr>
              <a:spLocks noChangeArrowheads="1"/>
            </p:cNvSpPr>
            <p:nvPr/>
          </p:nvSpPr>
          <p:spPr bwMode="auto">
            <a:xfrm>
              <a:off x="2525713" y="3200401"/>
              <a:ext cx="23813" cy="349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dirty="0">
                <a:latin typeface="Open Sans" panose="020B0606030504020204" pitchFamily="34" charset="0"/>
                <a:ea typeface="Open Sans" panose="020B0606030504020204" pitchFamily="34" charset="0"/>
                <a:cs typeface="Open Sans" panose="020B0606030504020204" pitchFamily="34" charset="0"/>
              </a:endParaRPr>
            </a:p>
          </p:txBody>
        </p:sp>
      </p:grpSp>
      <p:sp>
        <p:nvSpPr>
          <p:cNvPr id="81" name="Rectangle 65"/>
          <p:cNvSpPr/>
          <p:nvPr/>
        </p:nvSpPr>
        <p:spPr>
          <a:xfrm>
            <a:off x="3714751" y="2437723"/>
            <a:ext cx="703465" cy="703465"/>
          </a:xfrm>
          <a:prstGeom prst="rect">
            <a:avLst/>
          </a:pr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2" name="Freeform 37"/>
          <p:cNvSpPr>
            <a:spLocks noEditPoints="1"/>
          </p:cNvSpPr>
          <p:nvPr/>
        </p:nvSpPr>
        <p:spPr bwMode="auto">
          <a:xfrm>
            <a:off x="3828108" y="2561790"/>
            <a:ext cx="475215" cy="471921"/>
          </a:xfrm>
          <a:custGeom>
            <a:avLst/>
            <a:gdLst>
              <a:gd name="T0" fmla="*/ 0 w 120"/>
              <a:gd name="T1" fmla="*/ 60 h 120"/>
              <a:gd name="T2" fmla="*/ 120 w 120"/>
              <a:gd name="T3" fmla="*/ 60 h 120"/>
              <a:gd name="T4" fmla="*/ 83 w 120"/>
              <a:gd name="T5" fmla="*/ 24 h 120"/>
              <a:gd name="T6" fmla="*/ 86 w 120"/>
              <a:gd name="T7" fmla="*/ 14 h 120"/>
              <a:gd name="T8" fmla="*/ 86 w 120"/>
              <a:gd name="T9" fmla="*/ 28 h 120"/>
              <a:gd name="T10" fmla="*/ 47 w 120"/>
              <a:gd name="T11" fmla="*/ 77 h 120"/>
              <a:gd name="T12" fmla="*/ 41 w 120"/>
              <a:gd name="T13" fmla="*/ 88 h 120"/>
              <a:gd name="T14" fmla="*/ 38 w 120"/>
              <a:gd name="T15" fmla="*/ 95 h 120"/>
              <a:gd name="T16" fmla="*/ 37 w 120"/>
              <a:gd name="T17" fmla="*/ 110 h 120"/>
              <a:gd name="T18" fmla="*/ 31 w 120"/>
              <a:gd name="T19" fmla="*/ 99 h 120"/>
              <a:gd name="T20" fmla="*/ 26 w 120"/>
              <a:gd name="T21" fmla="*/ 89 h 120"/>
              <a:gd name="T22" fmla="*/ 17 w 120"/>
              <a:gd name="T23" fmla="*/ 82 h 120"/>
              <a:gd name="T24" fmla="*/ 16 w 120"/>
              <a:gd name="T25" fmla="*/ 68 h 120"/>
              <a:gd name="T26" fmla="*/ 15 w 120"/>
              <a:gd name="T27" fmla="*/ 60 h 120"/>
              <a:gd name="T28" fmla="*/ 10 w 120"/>
              <a:gd name="T29" fmla="*/ 54 h 120"/>
              <a:gd name="T30" fmla="*/ 10 w 120"/>
              <a:gd name="T31" fmla="*/ 45 h 120"/>
              <a:gd name="T32" fmla="*/ 38 w 120"/>
              <a:gd name="T33" fmla="*/ 20 h 120"/>
              <a:gd name="T34" fmla="*/ 31 w 120"/>
              <a:gd name="T35" fmla="*/ 20 h 120"/>
              <a:gd name="T36" fmla="*/ 28 w 120"/>
              <a:gd name="T37" fmla="*/ 26 h 120"/>
              <a:gd name="T38" fmla="*/ 32 w 120"/>
              <a:gd name="T39" fmla="*/ 28 h 120"/>
              <a:gd name="T40" fmla="*/ 31 w 120"/>
              <a:gd name="T41" fmla="*/ 24 h 120"/>
              <a:gd name="T42" fmla="*/ 47 w 120"/>
              <a:gd name="T43" fmla="*/ 30 h 120"/>
              <a:gd name="T44" fmla="*/ 41 w 120"/>
              <a:gd name="T45" fmla="*/ 34 h 120"/>
              <a:gd name="T46" fmla="*/ 37 w 120"/>
              <a:gd name="T47" fmla="*/ 36 h 120"/>
              <a:gd name="T48" fmla="*/ 38 w 120"/>
              <a:gd name="T49" fmla="*/ 43 h 120"/>
              <a:gd name="T50" fmla="*/ 33 w 120"/>
              <a:gd name="T51" fmla="*/ 49 h 120"/>
              <a:gd name="T52" fmla="*/ 29 w 120"/>
              <a:gd name="T53" fmla="*/ 51 h 120"/>
              <a:gd name="T54" fmla="*/ 21 w 120"/>
              <a:gd name="T55" fmla="*/ 49 h 120"/>
              <a:gd name="T56" fmla="*/ 15 w 120"/>
              <a:gd name="T57" fmla="*/ 54 h 120"/>
              <a:gd name="T58" fmla="*/ 16 w 120"/>
              <a:gd name="T59" fmla="*/ 58 h 120"/>
              <a:gd name="T60" fmla="*/ 27 w 120"/>
              <a:gd name="T61" fmla="*/ 62 h 120"/>
              <a:gd name="T62" fmla="*/ 41 w 120"/>
              <a:gd name="T63" fmla="*/ 66 h 120"/>
              <a:gd name="T64" fmla="*/ 47 w 120"/>
              <a:gd name="T65" fmla="*/ 77 h 120"/>
              <a:gd name="T66" fmla="*/ 55 w 120"/>
              <a:gd name="T67" fmla="*/ 21 h 120"/>
              <a:gd name="T68" fmla="*/ 44 w 120"/>
              <a:gd name="T69" fmla="*/ 15 h 120"/>
              <a:gd name="T70" fmla="*/ 63 w 120"/>
              <a:gd name="T71" fmla="*/ 10 h 120"/>
              <a:gd name="T72" fmla="*/ 107 w 120"/>
              <a:gd name="T73" fmla="*/ 62 h 120"/>
              <a:gd name="T74" fmla="*/ 92 w 120"/>
              <a:gd name="T75" fmla="*/ 102 h 120"/>
              <a:gd name="T76" fmla="*/ 91 w 120"/>
              <a:gd name="T77" fmla="*/ 92 h 120"/>
              <a:gd name="T78" fmla="*/ 84 w 120"/>
              <a:gd name="T79" fmla="*/ 81 h 120"/>
              <a:gd name="T80" fmla="*/ 66 w 120"/>
              <a:gd name="T81" fmla="*/ 67 h 120"/>
              <a:gd name="T82" fmla="*/ 97 w 120"/>
              <a:gd name="T83" fmla="*/ 56 h 120"/>
              <a:gd name="T84" fmla="*/ 105 w 120"/>
              <a:gd name="T85" fmla="*/ 49 h 120"/>
              <a:gd name="T86" fmla="*/ 93 w 120"/>
              <a:gd name="T87" fmla="*/ 39 h 120"/>
              <a:gd name="T88" fmla="*/ 91 w 120"/>
              <a:gd name="T89" fmla="*/ 52 h 120"/>
              <a:gd name="T90" fmla="*/ 79 w 120"/>
              <a:gd name="T91" fmla="*/ 49 h 120"/>
              <a:gd name="T92" fmla="*/ 73 w 120"/>
              <a:gd name="T93" fmla="*/ 44 h 120"/>
              <a:gd name="T94" fmla="*/ 76 w 120"/>
              <a:gd name="T95" fmla="*/ 35 h 120"/>
              <a:gd name="T96" fmla="*/ 90 w 120"/>
              <a:gd name="T97" fmla="*/ 36 h 120"/>
              <a:gd name="T98" fmla="*/ 100 w 120"/>
              <a:gd name="T99" fmla="*/ 36 h 120"/>
              <a:gd name="T100" fmla="*/ 105 w 120"/>
              <a:gd name="T101" fmla="*/ 32 h 120"/>
              <a:gd name="T102" fmla="*/ 110 w 120"/>
              <a:gd name="T103" fmla="*/ 57 h 120"/>
              <a:gd name="T104" fmla="*/ 107 w 120"/>
              <a:gd name="T105" fmla="*/ 6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0" h="120">
                <a:moveTo>
                  <a:pt x="60" y="0"/>
                </a:moveTo>
                <a:cubicBezTo>
                  <a:pt x="27" y="0"/>
                  <a:pt x="0" y="27"/>
                  <a:pt x="0" y="60"/>
                </a:cubicBezTo>
                <a:cubicBezTo>
                  <a:pt x="0" y="93"/>
                  <a:pt x="27" y="120"/>
                  <a:pt x="60" y="120"/>
                </a:cubicBezTo>
                <a:cubicBezTo>
                  <a:pt x="93" y="120"/>
                  <a:pt x="120" y="93"/>
                  <a:pt x="120" y="60"/>
                </a:cubicBezTo>
                <a:cubicBezTo>
                  <a:pt x="120" y="27"/>
                  <a:pt x="93" y="0"/>
                  <a:pt x="60" y="0"/>
                </a:cubicBezTo>
                <a:close/>
                <a:moveTo>
                  <a:pt x="83" y="24"/>
                </a:moveTo>
                <a:cubicBezTo>
                  <a:pt x="87" y="21"/>
                  <a:pt x="87" y="21"/>
                  <a:pt x="87" y="21"/>
                </a:cubicBezTo>
                <a:cubicBezTo>
                  <a:pt x="87" y="21"/>
                  <a:pt x="85" y="17"/>
                  <a:pt x="86" y="14"/>
                </a:cubicBezTo>
                <a:cubicBezTo>
                  <a:pt x="87" y="14"/>
                  <a:pt x="91" y="16"/>
                  <a:pt x="94" y="20"/>
                </a:cubicBezTo>
                <a:cubicBezTo>
                  <a:pt x="92" y="29"/>
                  <a:pt x="86" y="28"/>
                  <a:pt x="86" y="28"/>
                </a:cubicBezTo>
                <a:cubicBezTo>
                  <a:pt x="86" y="28"/>
                  <a:pt x="82" y="28"/>
                  <a:pt x="83" y="24"/>
                </a:cubicBezTo>
                <a:close/>
                <a:moveTo>
                  <a:pt x="47" y="77"/>
                </a:moveTo>
                <a:cubicBezTo>
                  <a:pt x="46" y="78"/>
                  <a:pt x="45" y="81"/>
                  <a:pt x="44" y="84"/>
                </a:cubicBezTo>
                <a:cubicBezTo>
                  <a:pt x="43" y="86"/>
                  <a:pt x="42" y="87"/>
                  <a:pt x="41" y="88"/>
                </a:cubicBezTo>
                <a:cubicBezTo>
                  <a:pt x="39" y="89"/>
                  <a:pt x="39" y="91"/>
                  <a:pt x="39" y="91"/>
                </a:cubicBezTo>
                <a:cubicBezTo>
                  <a:pt x="38" y="95"/>
                  <a:pt x="38" y="95"/>
                  <a:pt x="38" y="95"/>
                </a:cubicBezTo>
                <a:cubicBezTo>
                  <a:pt x="38" y="95"/>
                  <a:pt x="39" y="99"/>
                  <a:pt x="40" y="100"/>
                </a:cubicBezTo>
                <a:cubicBezTo>
                  <a:pt x="40" y="102"/>
                  <a:pt x="37" y="110"/>
                  <a:pt x="37" y="110"/>
                </a:cubicBezTo>
                <a:cubicBezTo>
                  <a:pt x="34" y="109"/>
                  <a:pt x="33" y="106"/>
                  <a:pt x="32" y="104"/>
                </a:cubicBezTo>
                <a:cubicBezTo>
                  <a:pt x="32" y="102"/>
                  <a:pt x="30" y="101"/>
                  <a:pt x="31" y="99"/>
                </a:cubicBezTo>
                <a:cubicBezTo>
                  <a:pt x="31" y="96"/>
                  <a:pt x="29" y="95"/>
                  <a:pt x="28" y="94"/>
                </a:cubicBezTo>
                <a:cubicBezTo>
                  <a:pt x="27" y="92"/>
                  <a:pt x="26" y="90"/>
                  <a:pt x="26" y="89"/>
                </a:cubicBezTo>
                <a:cubicBezTo>
                  <a:pt x="26" y="88"/>
                  <a:pt x="23" y="86"/>
                  <a:pt x="23" y="86"/>
                </a:cubicBezTo>
                <a:cubicBezTo>
                  <a:pt x="23" y="86"/>
                  <a:pt x="18" y="83"/>
                  <a:pt x="17" y="82"/>
                </a:cubicBezTo>
                <a:cubicBezTo>
                  <a:pt x="16" y="81"/>
                  <a:pt x="15" y="77"/>
                  <a:pt x="15" y="75"/>
                </a:cubicBezTo>
                <a:cubicBezTo>
                  <a:pt x="15" y="73"/>
                  <a:pt x="16" y="68"/>
                  <a:pt x="16" y="68"/>
                </a:cubicBezTo>
                <a:cubicBezTo>
                  <a:pt x="16" y="68"/>
                  <a:pt x="18" y="66"/>
                  <a:pt x="17" y="65"/>
                </a:cubicBezTo>
                <a:cubicBezTo>
                  <a:pt x="15" y="64"/>
                  <a:pt x="15" y="60"/>
                  <a:pt x="15" y="60"/>
                </a:cubicBezTo>
                <a:cubicBezTo>
                  <a:pt x="13" y="58"/>
                  <a:pt x="13" y="58"/>
                  <a:pt x="13" y="58"/>
                </a:cubicBezTo>
                <a:cubicBezTo>
                  <a:pt x="13" y="58"/>
                  <a:pt x="11" y="55"/>
                  <a:pt x="10" y="54"/>
                </a:cubicBezTo>
                <a:cubicBezTo>
                  <a:pt x="10" y="52"/>
                  <a:pt x="10" y="51"/>
                  <a:pt x="11" y="50"/>
                </a:cubicBezTo>
                <a:cubicBezTo>
                  <a:pt x="11" y="49"/>
                  <a:pt x="10" y="46"/>
                  <a:pt x="10" y="45"/>
                </a:cubicBezTo>
                <a:cubicBezTo>
                  <a:pt x="20" y="20"/>
                  <a:pt x="37" y="15"/>
                  <a:pt x="37" y="15"/>
                </a:cubicBezTo>
                <a:cubicBezTo>
                  <a:pt x="38" y="20"/>
                  <a:pt x="38" y="20"/>
                  <a:pt x="38" y="20"/>
                </a:cubicBezTo>
                <a:cubicBezTo>
                  <a:pt x="38" y="20"/>
                  <a:pt x="35" y="21"/>
                  <a:pt x="34" y="21"/>
                </a:cubicBezTo>
                <a:cubicBezTo>
                  <a:pt x="32" y="20"/>
                  <a:pt x="31" y="20"/>
                  <a:pt x="31" y="20"/>
                </a:cubicBezTo>
                <a:cubicBezTo>
                  <a:pt x="29" y="23"/>
                  <a:pt x="29" y="23"/>
                  <a:pt x="29" y="23"/>
                </a:cubicBezTo>
                <a:cubicBezTo>
                  <a:pt x="29" y="23"/>
                  <a:pt x="28" y="25"/>
                  <a:pt x="28" y="26"/>
                </a:cubicBezTo>
                <a:cubicBezTo>
                  <a:pt x="28" y="27"/>
                  <a:pt x="29" y="29"/>
                  <a:pt x="29" y="29"/>
                </a:cubicBezTo>
                <a:cubicBezTo>
                  <a:pt x="29" y="29"/>
                  <a:pt x="32" y="29"/>
                  <a:pt x="32" y="28"/>
                </a:cubicBezTo>
                <a:cubicBezTo>
                  <a:pt x="32" y="27"/>
                  <a:pt x="32" y="26"/>
                  <a:pt x="32" y="26"/>
                </a:cubicBezTo>
                <a:cubicBezTo>
                  <a:pt x="31" y="24"/>
                  <a:pt x="31" y="24"/>
                  <a:pt x="31" y="24"/>
                </a:cubicBezTo>
                <a:cubicBezTo>
                  <a:pt x="31" y="24"/>
                  <a:pt x="34" y="23"/>
                  <a:pt x="40" y="24"/>
                </a:cubicBezTo>
                <a:cubicBezTo>
                  <a:pt x="47" y="24"/>
                  <a:pt x="44" y="29"/>
                  <a:pt x="47" y="30"/>
                </a:cubicBezTo>
                <a:cubicBezTo>
                  <a:pt x="50" y="31"/>
                  <a:pt x="45" y="35"/>
                  <a:pt x="44" y="37"/>
                </a:cubicBezTo>
                <a:cubicBezTo>
                  <a:pt x="43" y="39"/>
                  <a:pt x="41" y="34"/>
                  <a:pt x="41" y="34"/>
                </a:cubicBezTo>
                <a:cubicBezTo>
                  <a:pt x="41" y="34"/>
                  <a:pt x="43" y="32"/>
                  <a:pt x="40" y="32"/>
                </a:cubicBezTo>
                <a:cubicBezTo>
                  <a:pt x="37" y="31"/>
                  <a:pt x="35" y="36"/>
                  <a:pt x="37" y="36"/>
                </a:cubicBezTo>
                <a:cubicBezTo>
                  <a:pt x="38" y="36"/>
                  <a:pt x="40" y="38"/>
                  <a:pt x="39" y="39"/>
                </a:cubicBezTo>
                <a:cubicBezTo>
                  <a:pt x="39" y="40"/>
                  <a:pt x="39" y="40"/>
                  <a:pt x="38" y="43"/>
                </a:cubicBezTo>
                <a:cubicBezTo>
                  <a:pt x="36" y="46"/>
                  <a:pt x="34" y="48"/>
                  <a:pt x="34" y="48"/>
                </a:cubicBezTo>
                <a:cubicBezTo>
                  <a:pt x="34" y="48"/>
                  <a:pt x="32" y="47"/>
                  <a:pt x="33" y="49"/>
                </a:cubicBezTo>
                <a:cubicBezTo>
                  <a:pt x="34" y="51"/>
                  <a:pt x="33" y="54"/>
                  <a:pt x="33" y="55"/>
                </a:cubicBezTo>
                <a:cubicBezTo>
                  <a:pt x="33" y="57"/>
                  <a:pt x="29" y="54"/>
                  <a:pt x="29" y="51"/>
                </a:cubicBezTo>
                <a:cubicBezTo>
                  <a:pt x="28" y="48"/>
                  <a:pt x="25" y="51"/>
                  <a:pt x="24" y="51"/>
                </a:cubicBezTo>
                <a:cubicBezTo>
                  <a:pt x="23" y="51"/>
                  <a:pt x="21" y="50"/>
                  <a:pt x="21" y="49"/>
                </a:cubicBezTo>
                <a:cubicBezTo>
                  <a:pt x="20" y="48"/>
                  <a:pt x="15" y="52"/>
                  <a:pt x="14" y="52"/>
                </a:cubicBezTo>
                <a:cubicBezTo>
                  <a:pt x="13" y="53"/>
                  <a:pt x="13" y="55"/>
                  <a:pt x="15" y="54"/>
                </a:cubicBezTo>
                <a:cubicBezTo>
                  <a:pt x="17" y="53"/>
                  <a:pt x="19" y="54"/>
                  <a:pt x="19" y="56"/>
                </a:cubicBezTo>
                <a:cubicBezTo>
                  <a:pt x="18" y="58"/>
                  <a:pt x="16" y="57"/>
                  <a:pt x="16" y="58"/>
                </a:cubicBezTo>
                <a:cubicBezTo>
                  <a:pt x="17" y="60"/>
                  <a:pt x="19" y="61"/>
                  <a:pt x="19" y="63"/>
                </a:cubicBezTo>
                <a:cubicBezTo>
                  <a:pt x="20" y="65"/>
                  <a:pt x="25" y="63"/>
                  <a:pt x="27" y="62"/>
                </a:cubicBezTo>
                <a:cubicBezTo>
                  <a:pt x="28" y="62"/>
                  <a:pt x="33" y="61"/>
                  <a:pt x="33" y="63"/>
                </a:cubicBezTo>
                <a:cubicBezTo>
                  <a:pt x="34" y="65"/>
                  <a:pt x="39" y="66"/>
                  <a:pt x="41" y="66"/>
                </a:cubicBezTo>
                <a:cubicBezTo>
                  <a:pt x="43" y="67"/>
                  <a:pt x="46" y="67"/>
                  <a:pt x="49" y="69"/>
                </a:cubicBezTo>
                <a:cubicBezTo>
                  <a:pt x="51" y="72"/>
                  <a:pt x="47" y="76"/>
                  <a:pt x="47" y="77"/>
                </a:cubicBezTo>
                <a:close/>
                <a:moveTo>
                  <a:pt x="59" y="14"/>
                </a:moveTo>
                <a:cubicBezTo>
                  <a:pt x="58" y="17"/>
                  <a:pt x="54" y="20"/>
                  <a:pt x="55" y="21"/>
                </a:cubicBezTo>
                <a:cubicBezTo>
                  <a:pt x="55" y="22"/>
                  <a:pt x="55" y="27"/>
                  <a:pt x="51" y="23"/>
                </a:cubicBezTo>
                <a:cubicBezTo>
                  <a:pt x="47" y="19"/>
                  <a:pt x="43" y="18"/>
                  <a:pt x="44" y="15"/>
                </a:cubicBezTo>
                <a:cubicBezTo>
                  <a:pt x="44" y="14"/>
                  <a:pt x="48" y="14"/>
                  <a:pt x="48" y="13"/>
                </a:cubicBezTo>
                <a:cubicBezTo>
                  <a:pt x="53" y="7"/>
                  <a:pt x="62" y="8"/>
                  <a:pt x="63" y="10"/>
                </a:cubicBezTo>
                <a:cubicBezTo>
                  <a:pt x="61" y="12"/>
                  <a:pt x="59" y="11"/>
                  <a:pt x="59" y="14"/>
                </a:cubicBezTo>
                <a:close/>
                <a:moveTo>
                  <a:pt x="107" y="62"/>
                </a:moveTo>
                <a:cubicBezTo>
                  <a:pt x="107" y="62"/>
                  <a:pt x="109" y="65"/>
                  <a:pt x="112" y="65"/>
                </a:cubicBezTo>
                <a:cubicBezTo>
                  <a:pt x="110" y="87"/>
                  <a:pt x="92" y="102"/>
                  <a:pt x="92" y="102"/>
                </a:cubicBezTo>
                <a:cubicBezTo>
                  <a:pt x="89" y="99"/>
                  <a:pt x="90" y="96"/>
                  <a:pt x="90" y="96"/>
                </a:cubicBezTo>
                <a:cubicBezTo>
                  <a:pt x="91" y="92"/>
                  <a:pt x="91" y="92"/>
                  <a:pt x="91" y="92"/>
                </a:cubicBezTo>
                <a:cubicBezTo>
                  <a:pt x="91" y="85"/>
                  <a:pt x="91" y="85"/>
                  <a:pt x="91" y="85"/>
                </a:cubicBezTo>
                <a:cubicBezTo>
                  <a:pt x="91" y="85"/>
                  <a:pt x="91" y="77"/>
                  <a:pt x="84" y="81"/>
                </a:cubicBezTo>
                <a:cubicBezTo>
                  <a:pt x="77" y="83"/>
                  <a:pt x="80" y="83"/>
                  <a:pt x="72" y="83"/>
                </a:cubicBezTo>
                <a:cubicBezTo>
                  <a:pt x="64" y="84"/>
                  <a:pt x="66" y="67"/>
                  <a:pt x="66" y="67"/>
                </a:cubicBezTo>
                <a:cubicBezTo>
                  <a:pt x="66" y="43"/>
                  <a:pt x="84" y="61"/>
                  <a:pt x="84" y="61"/>
                </a:cubicBezTo>
                <a:cubicBezTo>
                  <a:pt x="95" y="69"/>
                  <a:pt x="97" y="56"/>
                  <a:pt x="97" y="56"/>
                </a:cubicBezTo>
                <a:cubicBezTo>
                  <a:pt x="104" y="53"/>
                  <a:pt x="104" y="53"/>
                  <a:pt x="104" y="53"/>
                </a:cubicBezTo>
                <a:cubicBezTo>
                  <a:pt x="105" y="49"/>
                  <a:pt x="105" y="49"/>
                  <a:pt x="105" y="49"/>
                </a:cubicBezTo>
                <a:cubicBezTo>
                  <a:pt x="104" y="44"/>
                  <a:pt x="104" y="44"/>
                  <a:pt x="104" y="44"/>
                </a:cubicBezTo>
                <a:cubicBezTo>
                  <a:pt x="93" y="39"/>
                  <a:pt x="93" y="39"/>
                  <a:pt x="93" y="39"/>
                </a:cubicBezTo>
                <a:cubicBezTo>
                  <a:pt x="93" y="39"/>
                  <a:pt x="91" y="43"/>
                  <a:pt x="94" y="48"/>
                </a:cubicBezTo>
                <a:cubicBezTo>
                  <a:pt x="94" y="48"/>
                  <a:pt x="93" y="53"/>
                  <a:pt x="91" y="52"/>
                </a:cubicBezTo>
                <a:cubicBezTo>
                  <a:pt x="84" y="48"/>
                  <a:pt x="84" y="48"/>
                  <a:pt x="84" y="48"/>
                </a:cubicBezTo>
                <a:cubicBezTo>
                  <a:pt x="84" y="48"/>
                  <a:pt x="82" y="47"/>
                  <a:pt x="79" y="49"/>
                </a:cubicBezTo>
                <a:cubicBezTo>
                  <a:pt x="75" y="52"/>
                  <a:pt x="69" y="49"/>
                  <a:pt x="69" y="49"/>
                </a:cubicBezTo>
                <a:cubicBezTo>
                  <a:pt x="69" y="49"/>
                  <a:pt x="69" y="46"/>
                  <a:pt x="73" y="44"/>
                </a:cubicBezTo>
                <a:cubicBezTo>
                  <a:pt x="76" y="42"/>
                  <a:pt x="76" y="42"/>
                  <a:pt x="76" y="42"/>
                </a:cubicBezTo>
                <a:cubicBezTo>
                  <a:pt x="76" y="42"/>
                  <a:pt x="75" y="38"/>
                  <a:pt x="76" y="35"/>
                </a:cubicBezTo>
                <a:cubicBezTo>
                  <a:pt x="77" y="32"/>
                  <a:pt x="78" y="35"/>
                  <a:pt x="81" y="33"/>
                </a:cubicBezTo>
                <a:cubicBezTo>
                  <a:pt x="84" y="31"/>
                  <a:pt x="86" y="37"/>
                  <a:pt x="90" y="36"/>
                </a:cubicBezTo>
                <a:cubicBezTo>
                  <a:pt x="94" y="36"/>
                  <a:pt x="92" y="35"/>
                  <a:pt x="95" y="33"/>
                </a:cubicBezTo>
                <a:cubicBezTo>
                  <a:pt x="98" y="32"/>
                  <a:pt x="100" y="36"/>
                  <a:pt x="100" y="36"/>
                </a:cubicBezTo>
                <a:cubicBezTo>
                  <a:pt x="106" y="37"/>
                  <a:pt x="106" y="37"/>
                  <a:pt x="106" y="37"/>
                </a:cubicBezTo>
                <a:cubicBezTo>
                  <a:pt x="106" y="37"/>
                  <a:pt x="105" y="30"/>
                  <a:pt x="105" y="32"/>
                </a:cubicBezTo>
                <a:cubicBezTo>
                  <a:pt x="109" y="38"/>
                  <a:pt x="114" y="55"/>
                  <a:pt x="112" y="58"/>
                </a:cubicBezTo>
                <a:cubicBezTo>
                  <a:pt x="111" y="57"/>
                  <a:pt x="110" y="57"/>
                  <a:pt x="110" y="57"/>
                </a:cubicBezTo>
                <a:cubicBezTo>
                  <a:pt x="103" y="57"/>
                  <a:pt x="103" y="57"/>
                  <a:pt x="103" y="57"/>
                </a:cubicBezTo>
                <a:lnTo>
                  <a:pt x="107" y="62"/>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83" name="Rectangle 75"/>
          <p:cNvSpPr/>
          <p:nvPr/>
        </p:nvSpPr>
        <p:spPr>
          <a:xfrm>
            <a:off x="3714751" y="4907902"/>
            <a:ext cx="703465" cy="703465"/>
          </a:xfrm>
          <a:prstGeom prst="rect">
            <a:avLst/>
          </a:pr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4" name="Freeform 11"/>
          <p:cNvSpPr>
            <a:spLocks noEditPoints="1"/>
          </p:cNvSpPr>
          <p:nvPr/>
        </p:nvSpPr>
        <p:spPr bwMode="auto">
          <a:xfrm>
            <a:off x="3826291" y="5053557"/>
            <a:ext cx="483729" cy="429790"/>
          </a:xfrm>
          <a:custGeom>
            <a:avLst/>
            <a:gdLst>
              <a:gd name="T0" fmla="*/ 133 w 134"/>
              <a:gd name="T1" fmla="*/ 16 h 119"/>
              <a:gd name="T2" fmla="*/ 121 w 134"/>
              <a:gd name="T3" fmla="*/ 5 h 119"/>
              <a:gd name="T4" fmla="*/ 115 w 134"/>
              <a:gd name="T5" fmla="*/ 5 h 119"/>
              <a:gd name="T6" fmla="*/ 114 w 134"/>
              <a:gd name="T7" fmla="*/ 8 h 119"/>
              <a:gd name="T8" fmla="*/ 111 w 134"/>
              <a:gd name="T9" fmla="*/ 9 h 119"/>
              <a:gd name="T10" fmla="*/ 111 w 134"/>
              <a:gd name="T11" fmla="*/ 9 h 119"/>
              <a:gd name="T12" fmla="*/ 81 w 134"/>
              <a:gd name="T13" fmla="*/ 39 h 119"/>
              <a:gd name="T14" fmla="*/ 79 w 134"/>
              <a:gd name="T15" fmla="*/ 47 h 119"/>
              <a:gd name="T16" fmla="*/ 82 w 134"/>
              <a:gd name="T17" fmla="*/ 50 h 119"/>
              <a:gd name="T18" fmla="*/ 82 w 134"/>
              <a:gd name="T19" fmla="*/ 50 h 119"/>
              <a:gd name="T20" fmla="*/ 83 w 134"/>
              <a:gd name="T21" fmla="*/ 51 h 119"/>
              <a:gd name="T22" fmla="*/ 76 w 134"/>
              <a:gd name="T23" fmla="*/ 57 h 119"/>
              <a:gd name="T24" fmla="*/ 54 w 134"/>
              <a:gd name="T25" fmla="*/ 35 h 119"/>
              <a:gd name="T26" fmla="*/ 47 w 134"/>
              <a:gd name="T27" fmla="*/ 10 h 119"/>
              <a:gd name="T28" fmla="*/ 21 w 134"/>
              <a:gd name="T29" fmla="*/ 3 h 119"/>
              <a:gd name="T30" fmla="*/ 36 w 134"/>
              <a:gd name="T31" fmla="*/ 18 h 119"/>
              <a:gd name="T32" fmla="*/ 32 w 134"/>
              <a:gd name="T33" fmla="*/ 32 h 119"/>
              <a:gd name="T34" fmla="*/ 18 w 134"/>
              <a:gd name="T35" fmla="*/ 36 h 119"/>
              <a:gd name="T36" fmla="*/ 3 w 134"/>
              <a:gd name="T37" fmla="*/ 21 h 119"/>
              <a:gd name="T38" fmla="*/ 10 w 134"/>
              <a:gd name="T39" fmla="*/ 47 h 119"/>
              <a:gd name="T40" fmla="*/ 36 w 134"/>
              <a:gd name="T41" fmla="*/ 53 h 119"/>
              <a:gd name="T42" fmla="*/ 37 w 134"/>
              <a:gd name="T43" fmla="*/ 53 h 119"/>
              <a:gd name="T44" fmla="*/ 58 w 134"/>
              <a:gd name="T45" fmla="*/ 75 h 119"/>
              <a:gd name="T46" fmla="*/ 38 w 134"/>
              <a:gd name="T47" fmla="*/ 96 h 119"/>
              <a:gd name="T48" fmla="*/ 36 w 134"/>
              <a:gd name="T49" fmla="*/ 95 h 119"/>
              <a:gd name="T50" fmla="*/ 31 w 134"/>
              <a:gd name="T51" fmla="*/ 99 h 119"/>
              <a:gd name="T52" fmla="*/ 21 w 134"/>
              <a:gd name="T53" fmla="*/ 115 h 119"/>
              <a:gd name="T54" fmla="*/ 23 w 134"/>
              <a:gd name="T55" fmla="*/ 117 h 119"/>
              <a:gd name="T56" fmla="*/ 39 w 134"/>
              <a:gd name="T57" fmla="*/ 107 h 119"/>
              <a:gd name="T58" fmla="*/ 43 w 134"/>
              <a:gd name="T59" fmla="*/ 101 h 119"/>
              <a:gd name="T60" fmla="*/ 42 w 134"/>
              <a:gd name="T61" fmla="*/ 100 h 119"/>
              <a:gd name="T62" fmla="*/ 63 w 134"/>
              <a:gd name="T63" fmla="*/ 80 h 119"/>
              <a:gd name="T64" fmla="*/ 98 w 134"/>
              <a:gd name="T65" fmla="*/ 115 h 119"/>
              <a:gd name="T66" fmla="*/ 107 w 134"/>
              <a:gd name="T67" fmla="*/ 119 h 119"/>
              <a:gd name="T68" fmla="*/ 116 w 134"/>
              <a:gd name="T69" fmla="*/ 115 h 119"/>
              <a:gd name="T70" fmla="*/ 116 w 134"/>
              <a:gd name="T71" fmla="*/ 97 h 119"/>
              <a:gd name="T72" fmla="*/ 81 w 134"/>
              <a:gd name="T73" fmla="*/ 62 h 119"/>
              <a:gd name="T74" fmla="*/ 87 w 134"/>
              <a:gd name="T75" fmla="*/ 56 h 119"/>
              <a:gd name="T76" fmla="*/ 90 w 134"/>
              <a:gd name="T77" fmla="*/ 59 h 119"/>
              <a:gd name="T78" fmla="*/ 98 w 134"/>
              <a:gd name="T79" fmla="*/ 57 h 119"/>
              <a:gd name="T80" fmla="*/ 128 w 134"/>
              <a:gd name="T81" fmla="*/ 26 h 119"/>
              <a:gd name="T82" fmla="*/ 128 w 134"/>
              <a:gd name="T83" fmla="*/ 26 h 119"/>
              <a:gd name="T84" fmla="*/ 128 w 134"/>
              <a:gd name="T85" fmla="*/ 26 h 119"/>
              <a:gd name="T86" fmla="*/ 129 w 134"/>
              <a:gd name="T87" fmla="*/ 23 h 119"/>
              <a:gd name="T88" fmla="*/ 133 w 134"/>
              <a:gd name="T89" fmla="*/ 22 h 119"/>
              <a:gd name="T90" fmla="*/ 133 w 134"/>
              <a:gd name="T91" fmla="*/ 16 h 119"/>
              <a:gd name="T92" fmla="*/ 108 w 134"/>
              <a:gd name="T93" fmla="*/ 103 h 119"/>
              <a:gd name="T94" fmla="*/ 113 w 134"/>
              <a:gd name="T95" fmla="*/ 108 h 119"/>
              <a:gd name="T96" fmla="*/ 108 w 134"/>
              <a:gd name="T97" fmla="*/ 113 h 119"/>
              <a:gd name="T98" fmla="*/ 103 w 134"/>
              <a:gd name="T99" fmla="*/ 108 h 119"/>
              <a:gd name="T100" fmla="*/ 108 w 134"/>
              <a:gd name="T101" fmla="*/ 103 h 119"/>
              <a:gd name="T102" fmla="*/ 91 w 134"/>
              <a:gd name="T103" fmla="*/ 41 h 119"/>
              <a:gd name="T104" fmla="*/ 89 w 134"/>
              <a:gd name="T105" fmla="*/ 39 h 119"/>
              <a:gd name="T106" fmla="*/ 112 w 134"/>
              <a:gd name="T107" fmla="*/ 17 h 119"/>
              <a:gd name="T108" fmla="*/ 114 w 134"/>
              <a:gd name="T109" fmla="*/ 19 h 119"/>
              <a:gd name="T110" fmla="*/ 91 w 134"/>
              <a:gd name="T111" fmla="*/ 41 h 119"/>
              <a:gd name="T112" fmla="*/ 98 w 134"/>
              <a:gd name="T113" fmla="*/ 48 h 119"/>
              <a:gd name="T114" fmla="*/ 96 w 134"/>
              <a:gd name="T115" fmla="*/ 47 h 119"/>
              <a:gd name="T116" fmla="*/ 119 w 134"/>
              <a:gd name="T117" fmla="*/ 24 h 119"/>
              <a:gd name="T118" fmla="*/ 121 w 134"/>
              <a:gd name="T119" fmla="*/ 26 h 119"/>
              <a:gd name="T120" fmla="*/ 98 w 134"/>
              <a:gd name="T121" fmla="*/ 4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4" h="119">
                <a:moveTo>
                  <a:pt x="133" y="16"/>
                </a:moveTo>
                <a:cubicBezTo>
                  <a:pt x="121" y="5"/>
                  <a:pt x="121" y="5"/>
                  <a:pt x="121" y="5"/>
                </a:cubicBezTo>
                <a:cubicBezTo>
                  <a:pt x="119" y="3"/>
                  <a:pt x="117" y="3"/>
                  <a:pt x="115" y="5"/>
                </a:cubicBezTo>
                <a:cubicBezTo>
                  <a:pt x="114" y="6"/>
                  <a:pt x="114" y="7"/>
                  <a:pt x="114" y="8"/>
                </a:cubicBezTo>
                <a:cubicBezTo>
                  <a:pt x="113" y="8"/>
                  <a:pt x="112" y="8"/>
                  <a:pt x="111" y="9"/>
                </a:cubicBezTo>
                <a:cubicBezTo>
                  <a:pt x="111" y="9"/>
                  <a:pt x="111" y="9"/>
                  <a:pt x="111" y="9"/>
                </a:cubicBezTo>
                <a:cubicBezTo>
                  <a:pt x="81" y="39"/>
                  <a:pt x="81" y="39"/>
                  <a:pt x="81" y="39"/>
                </a:cubicBezTo>
                <a:cubicBezTo>
                  <a:pt x="81" y="42"/>
                  <a:pt x="80" y="45"/>
                  <a:pt x="79" y="47"/>
                </a:cubicBezTo>
                <a:cubicBezTo>
                  <a:pt x="82" y="50"/>
                  <a:pt x="82" y="50"/>
                  <a:pt x="82" y="50"/>
                </a:cubicBezTo>
                <a:cubicBezTo>
                  <a:pt x="82" y="50"/>
                  <a:pt x="82" y="50"/>
                  <a:pt x="82" y="50"/>
                </a:cubicBezTo>
                <a:cubicBezTo>
                  <a:pt x="83" y="51"/>
                  <a:pt x="83" y="51"/>
                  <a:pt x="83" y="51"/>
                </a:cubicBezTo>
                <a:cubicBezTo>
                  <a:pt x="76" y="57"/>
                  <a:pt x="76" y="57"/>
                  <a:pt x="76" y="57"/>
                </a:cubicBezTo>
                <a:cubicBezTo>
                  <a:pt x="54" y="35"/>
                  <a:pt x="54" y="35"/>
                  <a:pt x="54" y="35"/>
                </a:cubicBezTo>
                <a:cubicBezTo>
                  <a:pt x="56" y="26"/>
                  <a:pt x="54" y="17"/>
                  <a:pt x="47" y="10"/>
                </a:cubicBezTo>
                <a:cubicBezTo>
                  <a:pt x="40" y="3"/>
                  <a:pt x="30" y="0"/>
                  <a:pt x="21" y="3"/>
                </a:cubicBezTo>
                <a:cubicBezTo>
                  <a:pt x="36" y="18"/>
                  <a:pt x="36" y="18"/>
                  <a:pt x="36" y="18"/>
                </a:cubicBezTo>
                <a:cubicBezTo>
                  <a:pt x="32" y="32"/>
                  <a:pt x="32" y="32"/>
                  <a:pt x="32" y="32"/>
                </a:cubicBezTo>
                <a:cubicBezTo>
                  <a:pt x="18" y="36"/>
                  <a:pt x="18" y="36"/>
                  <a:pt x="18" y="36"/>
                </a:cubicBezTo>
                <a:cubicBezTo>
                  <a:pt x="3" y="21"/>
                  <a:pt x="3" y="21"/>
                  <a:pt x="3" y="21"/>
                </a:cubicBezTo>
                <a:cubicBezTo>
                  <a:pt x="0" y="30"/>
                  <a:pt x="3" y="40"/>
                  <a:pt x="10" y="47"/>
                </a:cubicBezTo>
                <a:cubicBezTo>
                  <a:pt x="17" y="54"/>
                  <a:pt x="27" y="56"/>
                  <a:pt x="36" y="53"/>
                </a:cubicBezTo>
                <a:cubicBezTo>
                  <a:pt x="37" y="53"/>
                  <a:pt x="37" y="53"/>
                  <a:pt x="37" y="53"/>
                </a:cubicBezTo>
                <a:cubicBezTo>
                  <a:pt x="58" y="75"/>
                  <a:pt x="58" y="75"/>
                  <a:pt x="58" y="75"/>
                </a:cubicBezTo>
                <a:cubicBezTo>
                  <a:pt x="38" y="96"/>
                  <a:pt x="38" y="96"/>
                  <a:pt x="38" y="96"/>
                </a:cubicBezTo>
                <a:cubicBezTo>
                  <a:pt x="36" y="95"/>
                  <a:pt x="36" y="95"/>
                  <a:pt x="36" y="95"/>
                </a:cubicBezTo>
                <a:cubicBezTo>
                  <a:pt x="31" y="99"/>
                  <a:pt x="31" y="99"/>
                  <a:pt x="31" y="99"/>
                </a:cubicBezTo>
                <a:cubicBezTo>
                  <a:pt x="21" y="115"/>
                  <a:pt x="21" y="115"/>
                  <a:pt x="21" y="115"/>
                </a:cubicBezTo>
                <a:cubicBezTo>
                  <a:pt x="23" y="117"/>
                  <a:pt x="23" y="117"/>
                  <a:pt x="23" y="117"/>
                </a:cubicBezTo>
                <a:cubicBezTo>
                  <a:pt x="39" y="107"/>
                  <a:pt x="39" y="107"/>
                  <a:pt x="39" y="107"/>
                </a:cubicBezTo>
                <a:cubicBezTo>
                  <a:pt x="43" y="101"/>
                  <a:pt x="43" y="101"/>
                  <a:pt x="43" y="101"/>
                </a:cubicBezTo>
                <a:cubicBezTo>
                  <a:pt x="42" y="100"/>
                  <a:pt x="42" y="100"/>
                  <a:pt x="42" y="100"/>
                </a:cubicBezTo>
                <a:cubicBezTo>
                  <a:pt x="63" y="80"/>
                  <a:pt x="63" y="80"/>
                  <a:pt x="63" y="80"/>
                </a:cubicBezTo>
                <a:cubicBezTo>
                  <a:pt x="98" y="115"/>
                  <a:pt x="98" y="115"/>
                  <a:pt x="98" y="115"/>
                </a:cubicBezTo>
                <a:cubicBezTo>
                  <a:pt x="101" y="117"/>
                  <a:pt x="104" y="119"/>
                  <a:pt x="107" y="119"/>
                </a:cubicBezTo>
                <a:cubicBezTo>
                  <a:pt x="110" y="119"/>
                  <a:pt x="113" y="117"/>
                  <a:pt x="116" y="115"/>
                </a:cubicBezTo>
                <a:cubicBezTo>
                  <a:pt x="121" y="110"/>
                  <a:pt x="121" y="102"/>
                  <a:pt x="116" y="97"/>
                </a:cubicBezTo>
                <a:cubicBezTo>
                  <a:pt x="81" y="62"/>
                  <a:pt x="81" y="62"/>
                  <a:pt x="81" y="62"/>
                </a:cubicBezTo>
                <a:cubicBezTo>
                  <a:pt x="87" y="56"/>
                  <a:pt x="87" y="56"/>
                  <a:pt x="87" y="56"/>
                </a:cubicBezTo>
                <a:cubicBezTo>
                  <a:pt x="90" y="59"/>
                  <a:pt x="90" y="59"/>
                  <a:pt x="90" y="59"/>
                </a:cubicBezTo>
                <a:cubicBezTo>
                  <a:pt x="92" y="57"/>
                  <a:pt x="95" y="56"/>
                  <a:pt x="98" y="57"/>
                </a:cubicBezTo>
                <a:cubicBezTo>
                  <a:pt x="128" y="26"/>
                  <a:pt x="128" y="26"/>
                  <a:pt x="128" y="26"/>
                </a:cubicBezTo>
                <a:cubicBezTo>
                  <a:pt x="128" y="26"/>
                  <a:pt x="128" y="26"/>
                  <a:pt x="128" y="26"/>
                </a:cubicBezTo>
                <a:cubicBezTo>
                  <a:pt x="128" y="26"/>
                  <a:pt x="128" y="26"/>
                  <a:pt x="128" y="26"/>
                </a:cubicBezTo>
                <a:cubicBezTo>
                  <a:pt x="129" y="25"/>
                  <a:pt x="129" y="24"/>
                  <a:pt x="129" y="23"/>
                </a:cubicBezTo>
                <a:cubicBezTo>
                  <a:pt x="130" y="24"/>
                  <a:pt x="132" y="23"/>
                  <a:pt x="133" y="22"/>
                </a:cubicBezTo>
                <a:cubicBezTo>
                  <a:pt x="134" y="21"/>
                  <a:pt x="134" y="18"/>
                  <a:pt x="133" y="16"/>
                </a:cubicBezTo>
                <a:close/>
                <a:moveTo>
                  <a:pt x="108" y="103"/>
                </a:moveTo>
                <a:cubicBezTo>
                  <a:pt x="111" y="103"/>
                  <a:pt x="113" y="106"/>
                  <a:pt x="113" y="108"/>
                </a:cubicBezTo>
                <a:cubicBezTo>
                  <a:pt x="113" y="111"/>
                  <a:pt x="111" y="113"/>
                  <a:pt x="108" y="113"/>
                </a:cubicBezTo>
                <a:cubicBezTo>
                  <a:pt x="105" y="113"/>
                  <a:pt x="103" y="111"/>
                  <a:pt x="103" y="108"/>
                </a:cubicBezTo>
                <a:cubicBezTo>
                  <a:pt x="103" y="106"/>
                  <a:pt x="105" y="103"/>
                  <a:pt x="108" y="103"/>
                </a:cubicBezTo>
                <a:close/>
                <a:moveTo>
                  <a:pt x="91" y="41"/>
                </a:moveTo>
                <a:cubicBezTo>
                  <a:pt x="89" y="39"/>
                  <a:pt x="89" y="39"/>
                  <a:pt x="89" y="39"/>
                </a:cubicBezTo>
                <a:cubicBezTo>
                  <a:pt x="112" y="17"/>
                  <a:pt x="112" y="17"/>
                  <a:pt x="112" y="17"/>
                </a:cubicBezTo>
                <a:cubicBezTo>
                  <a:pt x="114" y="19"/>
                  <a:pt x="114" y="19"/>
                  <a:pt x="114" y="19"/>
                </a:cubicBezTo>
                <a:lnTo>
                  <a:pt x="91" y="41"/>
                </a:lnTo>
                <a:close/>
                <a:moveTo>
                  <a:pt x="98" y="48"/>
                </a:moveTo>
                <a:cubicBezTo>
                  <a:pt x="96" y="47"/>
                  <a:pt x="96" y="47"/>
                  <a:pt x="96" y="47"/>
                </a:cubicBezTo>
                <a:cubicBezTo>
                  <a:pt x="119" y="24"/>
                  <a:pt x="119" y="24"/>
                  <a:pt x="119" y="24"/>
                </a:cubicBezTo>
                <a:cubicBezTo>
                  <a:pt x="121" y="26"/>
                  <a:pt x="121" y="26"/>
                  <a:pt x="121" y="26"/>
                </a:cubicBezTo>
                <a:lnTo>
                  <a:pt x="98" y="48"/>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85" name="Rectangle 81"/>
          <p:cNvSpPr/>
          <p:nvPr/>
        </p:nvSpPr>
        <p:spPr>
          <a:xfrm>
            <a:off x="7792836" y="2425023"/>
            <a:ext cx="703465" cy="703465"/>
          </a:xfrm>
          <a:prstGeom prst="rect">
            <a:avLst/>
          </a:pr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6" name="Freeform 101"/>
          <p:cNvSpPr>
            <a:spLocks noEditPoints="1"/>
          </p:cNvSpPr>
          <p:nvPr/>
        </p:nvSpPr>
        <p:spPr bwMode="auto">
          <a:xfrm>
            <a:off x="7880695" y="2557027"/>
            <a:ext cx="496731" cy="459559"/>
          </a:xfrm>
          <a:custGeom>
            <a:avLst/>
            <a:gdLst/>
            <a:ahLst/>
            <a:cxnLst>
              <a:cxn ang="0">
                <a:pos x="39" y="36"/>
              </a:cxn>
              <a:cxn ang="0">
                <a:pos x="41" y="44"/>
              </a:cxn>
              <a:cxn ang="0">
                <a:pos x="35" y="50"/>
              </a:cxn>
              <a:cxn ang="0">
                <a:pos x="27" y="53"/>
              </a:cxn>
              <a:cxn ang="0">
                <a:pos x="18" y="53"/>
              </a:cxn>
              <a:cxn ang="0">
                <a:pos x="11" y="50"/>
              </a:cxn>
              <a:cxn ang="0">
                <a:pos x="4" y="44"/>
              </a:cxn>
              <a:cxn ang="0">
                <a:pos x="6" y="36"/>
              </a:cxn>
              <a:cxn ang="0">
                <a:pos x="0" y="28"/>
              </a:cxn>
              <a:cxn ang="0">
                <a:pos x="7" y="23"/>
              </a:cxn>
              <a:cxn ang="0">
                <a:pos x="4" y="18"/>
              </a:cxn>
              <a:cxn ang="0">
                <a:pos x="15" y="16"/>
              </a:cxn>
              <a:cxn ang="0">
                <a:pos x="19" y="8"/>
              </a:cxn>
              <a:cxn ang="0">
                <a:pos x="28" y="15"/>
              </a:cxn>
              <a:cxn ang="0">
                <a:pos x="35" y="12"/>
              </a:cxn>
              <a:cxn ang="0">
                <a:pos x="41" y="19"/>
              </a:cxn>
              <a:cxn ang="0">
                <a:pos x="45" y="27"/>
              </a:cxn>
              <a:cxn ang="0">
                <a:pos x="23" y="22"/>
              </a:cxn>
              <a:cxn ang="0">
                <a:pos x="32" y="31"/>
              </a:cxn>
              <a:cxn ang="0">
                <a:pos x="63" y="16"/>
              </a:cxn>
              <a:cxn ang="0">
                <a:pos x="64" y="24"/>
              </a:cxn>
              <a:cxn ang="0">
                <a:pos x="55" y="22"/>
              </a:cxn>
              <a:cxn ang="0">
                <a:pos x="46" y="24"/>
              </a:cxn>
              <a:cxn ang="0">
                <a:pos x="46" y="16"/>
              </a:cxn>
              <a:cxn ang="0">
                <a:pos x="46" y="9"/>
              </a:cxn>
              <a:cxn ang="0">
                <a:pos x="46" y="2"/>
              </a:cxn>
              <a:cxn ang="0">
                <a:pos x="55" y="4"/>
              </a:cxn>
              <a:cxn ang="0">
                <a:pos x="59" y="0"/>
              </a:cxn>
              <a:cxn ang="0">
                <a:pos x="62" y="7"/>
              </a:cxn>
              <a:cxn ang="0">
                <a:pos x="68" y="15"/>
              </a:cxn>
              <a:cxn ang="0">
                <a:pos x="62" y="55"/>
              </a:cxn>
              <a:cxn ang="0">
                <a:pos x="59" y="63"/>
              </a:cxn>
              <a:cxn ang="0">
                <a:pos x="54" y="59"/>
              </a:cxn>
              <a:cxn ang="0">
                <a:pos x="45" y="60"/>
              </a:cxn>
              <a:cxn ang="0">
                <a:pos x="41" y="52"/>
              </a:cxn>
              <a:cxn ang="0">
                <a:pos x="47" y="44"/>
              </a:cxn>
              <a:cxn ang="0">
                <a:pos x="50" y="36"/>
              </a:cxn>
              <a:cxn ang="0">
                <a:pos x="56" y="40"/>
              </a:cxn>
              <a:cxn ang="0">
                <a:pos x="64" y="39"/>
              </a:cxn>
              <a:cxn ang="0">
                <a:pos x="63" y="46"/>
              </a:cxn>
              <a:cxn ang="0">
                <a:pos x="55" y="8"/>
              </a:cxn>
              <a:cxn ang="0">
                <a:pos x="59" y="13"/>
              </a:cxn>
              <a:cxn ang="0">
                <a:pos x="50" y="49"/>
              </a:cxn>
              <a:cxn ang="0">
                <a:pos x="55" y="45"/>
              </a:cxn>
            </a:cxnLst>
            <a:rect l="0" t="0" r="r" b="b"/>
            <a:pathLst>
              <a:path w="68" h="63">
                <a:moveTo>
                  <a:pt x="45" y="35"/>
                </a:moveTo>
                <a:cubicBezTo>
                  <a:pt x="45" y="35"/>
                  <a:pt x="45" y="36"/>
                  <a:pt x="45" y="36"/>
                </a:cubicBezTo>
                <a:cubicBezTo>
                  <a:pt x="39" y="36"/>
                  <a:pt x="39" y="36"/>
                  <a:pt x="39" y="36"/>
                </a:cubicBezTo>
                <a:cubicBezTo>
                  <a:pt x="39" y="37"/>
                  <a:pt x="38" y="38"/>
                  <a:pt x="38" y="39"/>
                </a:cubicBezTo>
                <a:cubicBezTo>
                  <a:pt x="39" y="41"/>
                  <a:pt x="40" y="42"/>
                  <a:pt x="41" y="43"/>
                </a:cubicBezTo>
                <a:cubicBezTo>
                  <a:pt x="41" y="43"/>
                  <a:pt x="41" y="44"/>
                  <a:pt x="41" y="44"/>
                </a:cubicBezTo>
                <a:cubicBezTo>
                  <a:pt x="41" y="44"/>
                  <a:pt x="41" y="44"/>
                  <a:pt x="41" y="45"/>
                </a:cubicBezTo>
                <a:cubicBezTo>
                  <a:pt x="40" y="46"/>
                  <a:pt x="36" y="50"/>
                  <a:pt x="35" y="50"/>
                </a:cubicBezTo>
                <a:cubicBezTo>
                  <a:pt x="35" y="50"/>
                  <a:pt x="35" y="50"/>
                  <a:pt x="35" y="50"/>
                </a:cubicBezTo>
                <a:cubicBezTo>
                  <a:pt x="31" y="47"/>
                  <a:pt x="31" y="47"/>
                  <a:pt x="31" y="47"/>
                </a:cubicBezTo>
                <a:cubicBezTo>
                  <a:pt x="30" y="47"/>
                  <a:pt x="29" y="47"/>
                  <a:pt x="28" y="48"/>
                </a:cubicBezTo>
                <a:cubicBezTo>
                  <a:pt x="28" y="49"/>
                  <a:pt x="27" y="51"/>
                  <a:pt x="27" y="53"/>
                </a:cubicBezTo>
                <a:cubicBezTo>
                  <a:pt x="27" y="54"/>
                  <a:pt x="26" y="54"/>
                  <a:pt x="26" y="54"/>
                </a:cubicBezTo>
                <a:cubicBezTo>
                  <a:pt x="19" y="54"/>
                  <a:pt x="19" y="54"/>
                  <a:pt x="19" y="54"/>
                </a:cubicBezTo>
                <a:cubicBezTo>
                  <a:pt x="19" y="54"/>
                  <a:pt x="18" y="54"/>
                  <a:pt x="18" y="53"/>
                </a:cubicBezTo>
                <a:cubicBezTo>
                  <a:pt x="17" y="48"/>
                  <a:pt x="17" y="48"/>
                  <a:pt x="17" y="48"/>
                </a:cubicBezTo>
                <a:cubicBezTo>
                  <a:pt x="16" y="47"/>
                  <a:pt x="16" y="47"/>
                  <a:pt x="15" y="47"/>
                </a:cubicBezTo>
                <a:cubicBezTo>
                  <a:pt x="11" y="50"/>
                  <a:pt x="11" y="50"/>
                  <a:pt x="11" y="50"/>
                </a:cubicBezTo>
                <a:cubicBezTo>
                  <a:pt x="10" y="50"/>
                  <a:pt x="10" y="50"/>
                  <a:pt x="10" y="50"/>
                </a:cubicBezTo>
                <a:cubicBezTo>
                  <a:pt x="10" y="50"/>
                  <a:pt x="9" y="50"/>
                  <a:pt x="9" y="50"/>
                </a:cubicBezTo>
                <a:cubicBezTo>
                  <a:pt x="8" y="49"/>
                  <a:pt x="4" y="45"/>
                  <a:pt x="4" y="44"/>
                </a:cubicBezTo>
                <a:cubicBezTo>
                  <a:pt x="4" y="44"/>
                  <a:pt x="4" y="44"/>
                  <a:pt x="4" y="43"/>
                </a:cubicBezTo>
                <a:cubicBezTo>
                  <a:pt x="5" y="42"/>
                  <a:pt x="6" y="41"/>
                  <a:pt x="7" y="39"/>
                </a:cubicBezTo>
                <a:cubicBezTo>
                  <a:pt x="7" y="38"/>
                  <a:pt x="6" y="37"/>
                  <a:pt x="6" y="36"/>
                </a:cubicBezTo>
                <a:cubicBezTo>
                  <a:pt x="1" y="35"/>
                  <a:pt x="1" y="35"/>
                  <a:pt x="1" y="35"/>
                </a:cubicBezTo>
                <a:cubicBezTo>
                  <a:pt x="0" y="35"/>
                  <a:pt x="0" y="35"/>
                  <a:pt x="0" y="34"/>
                </a:cubicBezTo>
                <a:cubicBezTo>
                  <a:pt x="0" y="28"/>
                  <a:pt x="0" y="28"/>
                  <a:pt x="0" y="28"/>
                </a:cubicBezTo>
                <a:cubicBezTo>
                  <a:pt x="0" y="27"/>
                  <a:pt x="0" y="27"/>
                  <a:pt x="1" y="27"/>
                </a:cubicBezTo>
                <a:cubicBezTo>
                  <a:pt x="6" y="26"/>
                  <a:pt x="6" y="26"/>
                  <a:pt x="6" y="26"/>
                </a:cubicBezTo>
                <a:cubicBezTo>
                  <a:pt x="6" y="25"/>
                  <a:pt x="7" y="24"/>
                  <a:pt x="7" y="23"/>
                </a:cubicBezTo>
                <a:cubicBezTo>
                  <a:pt x="6" y="22"/>
                  <a:pt x="5" y="20"/>
                  <a:pt x="4" y="19"/>
                </a:cubicBezTo>
                <a:cubicBezTo>
                  <a:pt x="4" y="19"/>
                  <a:pt x="4" y="19"/>
                  <a:pt x="4" y="18"/>
                </a:cubicBezTo>
                <a:cubicBezTo>
                  <a:pt x="4" y="18"/>
                  <a:pt x="4" y="18"/>
                  <a:pt x="4" y="18"/>
                </a:cubicBezTo>
                <a:cubicBezTo>
                  <a:pt x="5" y="17"/>
                  <a:pt x="9" y="12"/>
                  <a:pt x="10" y="12"/>
                </a:cubicBezTo>
                <a:cubicBezTo>
                  <a:pt x="10" y="12"/>
                  <a:pt x="10" y="12"/>
                  <a:pt x="11" y="13"/>
                </a:cubicBezTo>
                <a:cubicBezTo>
                  <a:pt x="15" y="16"/>
                  <a:pt x="15" y="16"/>
                  <a:pt x="15" y="16"/>
                </a:cubicBezTo>
                <a:cubicBezTo>
                  <a:pt x="16" y="15"/>
                  <a:pt x="16" y="15"/>
                  <a:pt x="17" y="15"/>
                </a:cubicBezTo>
                <a:cubicBezTo>
                  <a:pt x="18" y="13"/>
                  <a:pt x="18" y="11"/>
                  <a:pt x="18" y="9"/>
                </a:cubicBezTo>
                <a:cubicBezTo>
                  <a:pt x="18" y="9"/>
                  <a:pt x="19" y="8"/>
                  <a:pt x="19" y="8"/>
                </a:cubicBezTo>
                <a:cubicBezTo>
                  <a:pt x="26" y="8"/>
                  <a:pt x="26" y="8"/>
                  <a:pt x="26" y="8"/>
                </a:cubicBezTo>
                <a:cubicBezTo>
                  <a:pt x="26" y="8"/>
                  <a:pt x="27" y="9"/>
                  <a:pt x="27" y="9"/>
                </a:cubicBezTo>
                <a:cubicBezTo>
                  <a:pt x="28" y="15"/>
                  <a:pt x="28" y="15"/>
                  <a:pt x="28" y="15"/>
                </a:cubicBezTo>
                <a:cubicBezTo>
                  <a:pt x="29" y="15"/>
                  <a:pt x="30" y="15"/>
                  <a:pt x="31" y="16"/>
                </a:cubicBezTo>
                <a:cubicBezTo>
                  <a:pt x="35" y="13"/>
                  <a:pt x="35" y="13"/>
                  <a:pt x="35" y="13"/>
                </a:cubicBezTo>
                <a:cubicBezTo>
                  <a:pt x="35" y="12"/>
                  <a:pt x="35" y="12"/>
                  <a:pt x="35" y="12"/>
                </a:cubicBezTo>
                <a:cubicBezTo>
                  <a:pt x="36" y="12"/>
                  <a:pt x="36" y="12"/>
                  <a:pt x="36" y="13"/>
                </a:cubicBezTo>
                <a:cubicBezTo>
                  <a:pt x="37" y="13"/>
                  <a:pt x="41" y="17"/>
                  <a:pt x="41" y="18"/>
                </a:cubicBezTo>
                <a:cubicBezTo>
                  <a:pt x="41" y="19"/>
                  <a:pt x="41" y="19"/>
                  <a:pt x="41" y="19"/>
                </a:cubicBezTo>
                <a:cubicBezTo>
                  <a:pt x="40" y="20"/>
                  <a:pt x="39" y="22"/>
                  <a:pt x="38" y="23"/>
                </a:cubicBezTo>
                <a:cubicBezTo>
                  <a:pt x="38" y="24"/>
                  <a:pt x="39" y="25"/>
                  <a:pt x="39" y="26"/>
                </a:cubicBezTo>
                <a:cubicBezTo>
                  <a:pt x="45" y="27"/>
                  <a:pt x="45" y="27"/>
                  <a:pt x="45" y="27"/>
                </a:cubicBezTo>
                <a:cubicBezTo>
                  <a:pt x="45" y="27"/>
                  <a:pt x="45" y="27"/>
                  <a:pt x="45" y="28"/>
                </a:cubicBezTo>
                <a:lnTo>
                  <a:pt x="45" y="35"/>
                </a:lnTo>
                <a:close/>
                <a:moveTo>
                  <a:pt x="23" y="22"/>
                </a:moveTo>
                <a:cubicBezTo>
                  <a:pt x="18" y="22"/>
                  <a:pt x="13" y="26"/>
                  <a:pt x="13" y="31"/>
                </a:cubicBezTo>
                <a:cubicBezTo>
                  <a:pt x="13" y="36"/>
                  <a:pt x="18" y="40"/>
                  <a:pt x="23" y="40"/>
                </a:cubicBezTo>
                <a:cubicBezTo>
                  <a:pt x="28" y="40"/>
                  <a:pt x="32" y="36"/>
                  <a:pt x="32" y="31"/>
                </a:cubicBezTo>
                <a:cubicBezTo>
                  <a:pt x="32" y="26"/>
                  <a:pt x="28" y="22"/>
                  <a:pt x="23" y="22"/>
                </a:cubicBezTo>
                <a:close/>
                <a:moveTo>
                  <a:pt x="68" y="15"/>
                </a:moveTo>
                <a:cubicBezTo>
                  <a:pt x="68" y="16"/>
                  <a:pt x="64" y="16"/>
                  <a:pt x="63" y="16"/>
                </a:cubicBezTo>
                <a:cubicBezTo>
                  <a:pt x="63" y="17"/>
                  <a:pt x="62" y="18"/>
                  <a:pt x="62" y="18"/>
                </a:cubicBezTo>
                <a:cubicBezTo>
                  <a:pt x="62" y="19"/>
                  <a:pt x="64" y="23"/>
                  <a:pt x="64" y="23"/>
                </a:cubicBezTo>
                <a:cubicBezTo>
                  <a:pt x="64" y="23"/>
                  <a:pt x="64" y="23"/>
                  <a:pt x="64" y="24"/>
                </a:cubicBezTo>
                <a:cubicBezTo>
                  <a:pt x="63" y="24"/>
                  <a:pt x="59" y="26"/>
                  <a:pt x="59" y="26"/>
                </a:cubicBezTo>
                <a:cubicBezTo>
                  <a:pt x="59" y="26"/>
                  <a:pt x="56" y="22"/>
                  <a:pt x="56" y="22"/>
                </a:cubicBezTo>
                <a:cubicBezTo>
                  <a:pt x="55" y="22"/>
                  <a:pt x="55" y="22"/>
                  <a:pt x="55" y="22"/>
                </a:cubicBezTo>
                <a:cubicBezTo>
                  <a:pt x="54" y="22"/>
                  <a:pt x="54" y="22"/>
                  <a:pt x="54" y="22"/>
                </a:cubicBezTo>
                <a:cubicBezTo>
                  <a:pt x="53" y="22"/>
                  <a:pt x="50" y="26"/>
                  <a:pt x="50" y="26"/>
                </a:cubicBezTo>
                <a:cubicBezTo>
                  <a:pt x="50" y="26"/>
                  <a:pt x="46" y="24"/>
                  <a:pt x="46" y="24"/>
                </a:cubicBezTo>
                <a:cubicBezTo>
                  <a:pt x="45" y="23"/>
                  <a:pt x="45" y="23"/>
                  <a:pt x="45" y="23"/>
                </a:cubicBezTo>
                <a:cubicBezTo>
                  <a:pt x="45" y="23"/>
                  <a:pt x="47" y="19"/>
                  <a:pt x="47" y="18"/>
                </a:cubicBezTo>
                <a:cubicBezTo>
                  <a:pt x="47" y="18"/>
                  <a:pt x="46" y="17"/>
                  <a:pt x="46" y="16"/>
                </a:cubicBezTo>
                <a:cubicBezTo>
                  <a:pt x="45" y="16"/>
                  <a:pt x="41" y="16"/>
                  <a:pt x="41" y="15"/>
                </a:cubicBezTo>
                <a:cubicBezTo>
                  <a:pt x="41" y="10"/>
                  <a:pt x="41" y="10"/>
                  <a:pt x="41" y="10"/>
                </a:cubicBezTo>
                <a:cubicBezTo>
                  <a:pt x="41" y="10"/>
                  <a:pt x="45" y="9"/>
                  <a:pt x="46" y="9"/>
                </a:cubicBezTo>
                <a:cubicBezTo>
                  <a:pt x="46" y="9"/>
                  <a:pt x="47" y="8"/>
                  <a:pt x="47" y="7"/>
                </a:cubicBezTo>
                <a:cubicBezTo>
                  <a:pt x="47" y="7"/>
                  <a:pt x="45" y="3"/>
                  <a:pt x="45" y="2"/>
                </a:cubicBezTo>
                <a:cubicBezTo>
                  <a:pt x="45" y="2"/>
                  <a:pt x="45" y="2"/>
                  <a:pt x="46" y="2"/>
                </a:cubicBezTo>
                <a:cubicBezTo>
                  <a:pt x="46" y="2"/>
                  <a:pt x="50" y="0"/>
                  <a:pt x="50" y="0"/>
                </a:cubicBezTo>
                <a:cubicBezTo>
                  <a:pt x="50" y="0"/>
                  <a:pt x="53" y="3"/>
                  <a:pt x="54" y="4"/>
                </a:cubicBezTo>
                <a:cubicBezTo>
                  <a:pt x="54" y="4"/>
                  <a:pt x="54" y="4"/>
                  <a:pt x="55" y="4"/>
                </a:cubicBezTo>
                <a:cubicBezTo>
                  <a:pt x="55" y="4"/>
                  <a:pt x="55" y="4"/>
                  <a:pt x="56" y="4"/>
                </a:cubicBezTo>
                <a:cubicBezTo>
                  <a:pt x="57" y="2"/>
                  <a:pt x="58" y="1"/>
                  <a:pt x="59" y="0"/>
                </a:cubicBezTo>
                <a:cubicBezTo>
                  <a:pt x="59" y="0"/>
                  <a:pt x="59" y="0"/>
                  <a:pt x="59" y="0"/>
                </a:cubicBezTo>
                <a:cubicBezTo>
                  <a:pt x="59" y="0"/>
                  <a:pt x="63" y="2"/>
                  <a:pt x="64" y="2"/>
                </a:cubicBezTo>
                <a:cubicBezTo>
                  <a:pt x="64" y="2"/>
                  <a:pt x="64" y="2"/>
                  <a:pt x="64" y="2"/>
                </a:cubicBezTo>
                <a:cubicBezTo>
                  <a:pt x="64" y="3"/>
                  <a:pt x="62" y="7"/>
                  <a:pt x="62" y="7"/>
                </a:cubicBezTo>
                <a:cubicBezTo>
                  <a:pt x="62" y="8"/>
                  <a:pt x="63" y="9"/>
                  <a:pt x="63" y="9"/>
                </a:cubicBezTo>
                <a:cubicBezTo>
                  <a:pt x="64" y="9"/>
                  <a:pt x="68" y="10"/>
                  <a:pt x="68" y="10"/>
                </a:cubicBezTo>
                <a:lnTo>
                  <a:pt x="68" y="15"/>
                </a:lnTo>
                <a:close/>
                <a:moveTo>
                  <a:pt x="68" y="52"/>
                </a:moveTo>
                <a:cubicBezTo>
                  <a:pt x="68" y="52"/>
                  <a:pt x="64" y="53"/>
                  <a:pt x="63" y="53"/>
                </a:cubicBezTo>
                <a:cubicBezTo>
                  <a:pt x="63" y="54"/>
                  <a:pt x="62" y="54"/>
                  <a:pt x="62" y="55"/>
                </a:cubicBezTo>
                <a:cubicBezTo>
                  <a:pt x="62" y="56"/>
                  <a:pt x="64" y="59"/>
                  <a:pt x="64" y="60"/>
                </a:cubicBezTo>
                <a:cubicBezTo>
                  <a:pt x="64" y="60"/>
                  <a:pt x="64" y="60"/>
                  <a:pt x="64" y="60"/>
                </a:cubicBezTo>
                <a:cubicBezTo>
                  <a:pt x="63" y="60"/>
                  <a:pt x="59" y="63"/>
                  <a:pt x="59" y="63"/>
                </a:cubicBezTo>
                <a:cubicBezTo>
                  <a:pt x="59" y="63"/>
                  <a:pt x="56" y="59"/>
                  <a:pt x="56" y="59"/>
                </a:cubicBezTo>
                <a:cubicBezTo>
                  <a:pt x="55" y="59"/>
                  <a:pt x="55" y="59"/>
                  <a:pt x="55" y="59"/>
                </a:cubicBezTo>
                <a:cubicBezTo>
                  <a:pt x="54" y="59"/>
                  <a:pt x="54" y="59"/>
                  <a:pt x="54" y="59"/>
                </a:cubicBezTo>
                <a:cubicBezTo>
                  <a:pt x="53" y="59"/>
                  <a:pt x="50" y="63"/>
                  <a:pt x="50" y="63"/>
                </a:cubicBezTo>
                <a:cubicBezTo>
                  <a:pt x="50" y="63"/>
                  <a:pt x="46" y="60"/>
                  <a:pt x="46" y="60"/>
                </a:cubicBezTo>
                <a:cubicBezTo>
                  <a:pt x="45" y="60"/>
                  <a:pt x="45" y="60"/>
                  <a:pt x="45" y="60"/>
                </a:cubicBezTo>
                <a:cubicBezTo>
                  <a:pt x="45" y="59"/>
                  <a:pt x="47" y="56"/>
                  <a:pt x="47" y="55"/>
                </a:cubicBezTo>
                <a:cubicBezTo>
                  <a:pt x="47" y="54"/>
                  <a:pt x="46" y="54"/>
                  <a:pt x="46" y="53"/>
                </a:cubicBezTo>
                <a:cubicBezTo>
                  <a:pt x="45" y="53"/>
                  <a:pt x="41" y="52"/>
                  <a:pt x="41" y="52"/>
                </a:cubicBezTo>
                <a:cubicBezTo>
                  <a:pt x="41" y="47"/>
                  <a:pt x="41" y="47"/>
                  <a:pt x="41" y="47"/>
                </a:cubicBezTo>
                <a:cubicBezTo>
                  <a:pt x="41" y="46"/>
                  <a:pt x="45" y="46"/>
                  <a:pt x="46" y="46"/>
                </a:cubicBezTo>
                <a:cubicBezTo>
                  <a:pt x="46" y="45"/>
                  <a:pt x="47" y="45"/>
                  <a:pt x="47" y="44"/>
                </a:cubicBezTo>
                <a:cubicBezTo>
                  <a:pt x="47" y="43"/>
                  <a:pt x="45" y="40"/>
                  <a:pt x="45" y="39"/>
                </a:cubicBezTo>
                <a:cubicBezTo>
                  <a:pt x="45" y="39"/>
                  <a:pt x="45" y="39"/>
                  <a:pt x="46" y="39"/>
                </a:cubicBezTo>
                <a:cubicBezTo>
                  <a:pt x="46" y="39"/>
                  <a:pt x="50" y="36"/>
                  <a:pt x="50" y="36"/>
                </a:cubicBezTo>
                <a:cubicBezTo>
                  <a:pt x="50" y="36"/>
                  <a:pt x="53" y="40"/>
                  <a:pt x="54" y="40"/>
                </a:cubicBezTo>
                <a:cubicBezTo>
                  <a:pt x="54" y="40"/>
                  <a:pt x="54" y="40"/>
                  <a:pt x="55" y="40"/>
                </a:cubicBezTo>
                <a:cubicBezTo>
                  <a:pt x="55" y="40"/>
                  <a:pt x="55" y="40"/>
                  <a:pt x="56" y="40"/>
                </a:cubicBezTo>
                <a:cubicBezTo>
                  <a:pt x="57" y="39"/>
                  <a:pt x="58" y="38"/>
                  <a:pt x="59" y="36"/>
                </a:cubicBezTo>
                <a:cubicBezTo>
                  <a:pt x="59" y="36"/>
                  <a:pt x="59" y="36"/>
                  <a:pt x="59" y="36"/>
                </a:cubicBezTo>
                <a:cubicBezTo>
                  <a:pt x="59" y="36"/>
                  <a:pt x="63" y="39"/>
                  <a:pt x="64" y="39"/>
                </a:cubicBezTo>
                <a:cubicBezTo>
                  <a:pt x="64" y="39"/>
                  <a:pt x="64" y="39"/>
                  <a:pt x="64" y="39"/>
                </a:cubicBezTo>
                <a:cubicBezTo>
                  <a:pt x="64" y="40"/>
                  <a:pt x="62" y="43"/>
                  <a:pt x="62" y="44"/>
                </a:cubicBezTo>
                <a:cubicBezTo>
                  <a:pt x="62" y="45"/>
                  <a:pt x="63" y="45"/>
                  <a:pt x="63" y="46"/>
                </a:cubicBezTo>
                <a:cubicBezTo>
                  <a:pt x="64" y="46"/>
                  <a:pt x="68" y="46"/>
                  <a:pt x="68" y="47"/>
                </a:cubicBezTo>
                <a:lnTo>
                  <a:pt x="68" y="52"/>
                </a:lnTo>
                <a:close/>
                <a:moveTo>
                  <a:pt x="55" y="8"/>
                </a:moveTo>
                <a:cubicBezTo>
                  <a:pt x="52" y="8"/>
                  <a:pt x="50" y="10"/>
                  <a:pt x="50" y="13"/>
                </a:cubicBezTo>
                <a:cubicBezTo>
                  <a:pt x="50" y="15"/>
                  <a:pt x="52" y="17"/>
                  <a:pt x="55" y="17"/>
                </a:cubicBezTo>
                <a:cubicBezTo>
                  <a:pt x="57" y="17"/>
                  <a:pt x="59" y="15"/>
                  <a:pt x="59" y="13"/>
                </a:cubicBezTo>
                <a:cubicBezTo>
                  <a:pt x="59" y="10"/>
                  <a:pt x="57" y="8"/>
                  <a:pt x="55" y="8"/>
                </a:cubicBezTo>
                <a:close/>
                <a:moveTo>
                  <a:pt x="55" y="45"/>
                </a:moveTo>
                <a:cubicBezTo>
                  <a:pt x="52" y="45"/>
                  <a:pt x="50" y="47"/>
                  <a:pt x="50" y="49"/>
                </a:cubicBezTo>
                <a:cubicBezTo>
                  <a:pt x="50" y="52"/>
                  <a:pt x="52" y="54"/>
                  <a:pt x="55" y="54"/>
                </a:cubicBezTo>
                <a:cubicBezTo>
                  <a:pt x="57" y="54"/>
                  <a:pt x="59" y="52"/>
                  <a:pt x="59" y="49"/>
                </a:cubicBezTo>
                <a:cubicBezTo>
                  <a:pt x="59" y="47"/>
                  <a:pt x="57" y="45"/>
                  <a:pt x="55" y="45"/>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7" name="文本框 86"/>
          <p:cNvSpPr txBox="1"/>
          <p:nvPr/>
        </p:nvSpPr>
        <p:spPr>
          <a:xfrm>
            <a:off x="2475136" y="2494854"/>
            <a:ext cx="1025923" cy="307777"/>
          </a:xfrm>
          <a:prstGeom prst="rect">
            <a:avLst/>
          </a:prstGeom>
          <a:noFill/>
        </p:spPr>
        <p:txBody>
          <a:bodyPr wrap="none" lIns="0" tIns="0" rIns="0" bIns="0" rtlCol="0">
            <a:spAutoFit/>
          </a:bodyPr>
          <a:lstStyle>
            <a:defPPr>
              <a:defRPr lang="zh-CN"/>
            </a:defPPr>
            <a:lvl1pPr>
              <a:defRPr sz="2500" b="1">
                <a:solidFill>
                  <a:srgbClr val="404040"/>
                </a:solidFill>
              </a:defRPr>
            </a:lvl1pPr>
          </a:lstStyle>
          <a:p>
            <a:pPr algn="r"/>
            <a:r>
              <a:rPr lang="zh-CN" altLang="en-US" sz="2000" dirty="0" smtClean="0">
                <a:solidFill>
                  <a:schemeClr val="bg1"/>
                </a:solidFill>
              </a:rPr>
              <a:t>分析标题</a:t>
            </a:r>
            <a:endParaRPr lang="zh-CN" altLang="en-US" sz="2000" dirty="0">
              <a:solidFill>
                <a:schemeClr val="bg1"/>
              </a:solidFill>
            </a:endParaRPr>
          </a:p>
        </p:txBody>
      </p:sp>
      <p:sp>
        <p:nvSpPr>
          <p:cNvPr id="88" name="TextBox 13"/>
          <p:cNvSpPr txBox="1"/>
          <p:nvPr/>
        </p:nvSpPr>
        <p:spPr>
          <a:xfrm>
            <a:off x="1595394" y="2833894"/>
            <a:ext cx="1900794" cy="215444"/>
          </a:xfrm>
          <a:prstGeom prst="rect">
            <a:avLst/>
          </a:prstGeom>
          <a:noFill/>
        </p:spPr>
        <p:txBody>
          <a:bodyPr wrap="square" lIns="0" tIns="0" rIns="0" bIns="0"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1216817">
              <a:spcBef>
                <a:spcPct val="20000"/>
              </a:spcBef>
              <a:defRPr/>
            </a:pPr>
            <a:r>
              <a:rPr lang="zh-CN" altLang="en-US"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单击此处可编辑内容</a:t>
            </a:r>
            <a:endPar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9" name="文本框 88"/>
          <p:cNvSpPr txBox="1"/>
          <p:nvPr/>
        </p:nvSpPr>
        <p:spPr>
          <a:xfrm>
            <a:off x="2475136" y="3758894"/>
            <a:ext cx="1025923" cy="307777"/>
          </a:xfrm>
          <a:prstGeom prst="rect">
            <a:avLst/>
          </a:prstGeom>
          <a:noFill/>
        </p:spPr>
        <p:txBody>
          <a:bodyPr wrap="none" lIns="0" tIns="0" rIns="0" bIns="0" rtlCol="0">
            <a:spAutoFit/>
          </a:bodyPr>
          <a:lstStyle>
            <a:defPPr>
              <a:defRPr lang="zh-CN"/>
            </a:defPPr>
            <a:lvl1pPr>
              <a:defRPr sz="2500" b="1">
                <a:solidFill>
                  <a:srgbClr val="404040"/>
                </a:solidFill>
              </a:defRPr>
            </a:lvl1pPr>
          </a:lstStyle>
          <a:p>
            <a:pPr algn="r"/>
            <a:r>
              <a:rPr lang="zh-CN" altLang="en-US" sz="2000" dirty="0" smtClean="0">
                <a:solidFill>
                  <a:schemeClr val="bg1"/>
                </a:solidFill>
              </a:rPr>
              <a:t>分析标题</a:t>
            </a:r>
            <a:endParaRPr lang="zh-CN" altLang="en-US" sz="2000" dirty="0">
              <a:solidFill>
                <a:schemeClr val="bg1"/>
              </a:solidFill>
            </a:endParaRPr>
          </a:p>
        </p:txBody>
      </p:sp>
      <p:sp>
        <p:nvSpPr>
          <p:cNvPr id="90" name="TextBox 13"/>
          <p:cNvSpPr txBox="1"/>
          <p:nvPr/>
        </p:nvSpPr>
        <p:spPr>
          <a:xfrm>
            <a:off x="1595394" y="4097934"/>
            <a:ext cx="1900794" cy="215444"/>
          </a:xfrm>
          <a:prstGeom prst="rect">
            <a:avLst/>
          </a:prstGeom>
          <a:noFill/>
        </p:spPr>
        <p:txBody>
          <a:bodyPr wrap="square" lIns="0" tIns="0" rIns="0" bIns="0"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1216817">
              <a:spcBef>
                <a:spcPct val="20000"/>
              </a:spcBef>
              <a:defRPr/>
            </a:pPr>
            <a:r>
              <a:rPr lang="zh-CN" altLang="en-US"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单击此处可编辑内容</a:t>
            </a:r>
            <a:endPar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91" name="文本框 90"/>
          <p:cNvSpPr txBox="1"/>
          <p:nvPr/>
        </p:nvSpPr>
        <p:spPr>
          <a:xfrm>
            <a:off x="2475136" y="5022628"/>
            <a:ext cx="1025923" cy="307777"/>
          </a:xfrm>
          <a:prstGeom prst="rect">
            <a:avLst/>
          </a:prstGeom>
          <a:noFill/>
        </p:spPr>
        <p:txBody>
          <a:bodyPr wrap="none" lIns="0" tIns="0" rIns="0" bIns="0" rtlCol="0">
            <a:spAutoFit/>
          </a:bodyPr>
          <a:lstStyle>
            <a:defPPr>
              <a:defRPr lang="zh-CN"/>
            </a:defPPr>
            <a:lvl1pPr>
              <a:defRPr sz="2500" b="1">
                <a:solidFill>
                  <a:srgbClr val="404040"/>
                </a:solidFill>
              </a:defRPr>
            </a:lvl1pPr>
          </a:lstStyle>
          <a:p>
            <a:pPr algn="r"/>
            <a:r>
              <a:rPr lang="zh-CN" altLang="en-US" sz="2000" dirty="0" smtClean="0">
                <a:solidFill>
                  <a:schemeClr val="bg1"/>
                </a:solidFill>
              </a:rPr>
              <a:t>分析标题</a:t>
            </a:r>
            <a:endParaRPr lang="zh-CN" altLang="en-US" sz="2000" dirty="0">
              <a:solidFill>
                <a:schemeClr val="bg1"/>
              </a:solidFill>
            </a:endParaRPr>
          </a:p>
        </p:txBody>
      </p:sp>
      <p:sp>
        <p:nvSpPr>
          <p:cNvPr id="92" name="TextBox 13"/>
          <p:cNvSpPr txBox="1"/>
          <p:nvPr/>
        </p:nvSpPr>
        <p:spPr>
          <a:xfrm>
            <a:off x="1595394" y="5361668"/>
            <a:ext cx="1900794" cy="215444"/>
          </a:xfrm>
          <a:prstGeom prst="rect">
            <a:avLst/>
          </a:prstGeom>
          <a:noFill/>
        </p:spPr>
        <p:txBody>
          <a:bodyPr wrap="square" lIns="0" tIns="0" rIns="0" bIns="0"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1216817">
              <a:spcBef>
                <a:spcPct val="20000"/>
              </a:spcBef>
              <a:defRPr/>
            </a:pPr>
            <a:r>
              <a:rPr lang="zh-CN" altLang="en-US"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单击此处可编辑内容</a:t>
            </a:r>
            <a:endPar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93" name="文本框 92"/>
          <p:cNvSpPr txBox="1"/>
          <p:nvPr/>
        </p:nvSpPr>
        <p:spPr>
          <a:xfrm>
            <a:off x="8678395" y="2494854"/>
            <a:ext cx="1025923" cy="307777"/>
          </a:xfrm>
          <a:prstGeom prst="rect">
            <a:avLst/>
          </a:prstGeom>
          <a:noFill/>
        </p:spPr>
        <p:txBody>
          <a:bodyPr wrap="none" lIns="0" tIns="0" rIns="0" bIns="0" rtlCol="0">
            <a:spAutoFit/>
          </a:bodyPr>
          <a:lstStyle>
            <a:defPPr>
              <a:defRPr lang="zh-CN"/>
            </a:defPPr>
            <a:lvl1pPr>
              <a:defRPr sz="2500" b="1">
                <a:solidFill>
                  <a:srgbClr val="404040"/>
                </a:solidFill>
              </a:defRPr>
            </a:lvl1pPr>
          </a:lstStyle>
          <a:p>
            <a:r>
              <a:rPr lang="zh-CN" altLang="en-US" sz="2000" dirty="0" smtClean="0">
                <a:solidFill>
                  <a:schemeClr val="bg1"/>
                </a:solidFill>
              </a:rPr>
              <a:t>分析标题</a:t>
            </a:r>
            <a:endParaRPr lang="zh-CN" altLang="en-US" sz="2000" dirty="0">
              <a:solidFill>
                <a:schemeClr val="bg1"/>
              </a:solidFill>
            </a:endParaRPr>
          </a:p>
        </p:txBody>
      </p:sp>
      <p:sp>
        <p:nvSpPr>
          <p:cNvPr id="94" name="TextBox 13"/>
          <p:cNvSpPr txBox="1"/>
          <p:nvPr/>
        </p:nvSpPr>
        <p:spPr>
          <a:xfrm>
            <a:off x="8678395" y="2833894"/>
            <a:ext cx="1900794" cy="215444"/>
          </a:xfrm>
          <a:prstGeom prst="rect">
            <a:avLst/>
          </a:prstGeom>
          <a:noFill/>
        </p:spPr>
        <p:txBody>
          <a:bodyPr wrap="square" lIns="0" tIns="0" rIns="0" bIns="0"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6817">
              <a:spcBef>
                <a:spcPct val="20000"/>
              </a:spcBef>
              <a:defRPr/>
            </a:pPr>
            <a:r>
              <a:rPr lang="zh-CN" altLang="en-US"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单击此处可编辑内容</a:t>
            </a:r>
            <a:endPar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95" name="文本框 94"/>
          <p:cNvSpPr txBox="1"/>
          <p:nvPr/>
        </p:nvSpPr>
        <p:spPr>
          <a:xfrm>
            <a:off x="8678395" y="3808270"/>
            <a:ext cx="1025923" cy="307777"/>
          </a:xfrm>
          <a:prstGeom prst="rect">
            <a:avLst/>
          </a:prstGeom>
          <a:noFill/>
        </p:spPr>
        <p:txBody>
          <a:bodyPr wrap="none" lIns="0" tIns="0" rIns="0" bIns="0" rtlCol="0">
            <a:spAutoFit/>
          </a:bodyPr>
          <a:lstStyle>
            <a:defPPr>
              <a:defRPr lang="zh-CN"/>
            </a:defPPr>
            <a:lvl1pPr>
              <a:defRPr sz="2500" b="1">
                <a:solidFill>
                  <a:srgbClr val="404040"/>
                </a:solidFill>
              </a:defRPr>
            </a:lvl1pPr>
          </a:lstStyle>
          <a:p>
            <a:r>
              <a:rPr lang="zh-CN" altLang="en-US" sz="2000" dirty="0" smtClean="0">
                <a:solidFill>
                  <a:schemeClr val="bg1"/>
                </a:solidFill>
              </a:rPr>
              <a:t>分析标题</a:t>
            </a:r>
            <a:endParaRPr lang="zh-CN" altLang="en-US" sz="2000" dirty="0">
              <a:solidFill>
                <a:schemeClr val="bg1"/>
              </a:solidFill>
            </a:endParaRPr>
          </a:p>
        </p:txBody>
      </p:sp>
      <p:sp>
        <p:nvSpPr>
          <p:cNvPr id="96" name="TextBox 13"/>
          <p:cNvSpPr txBox="1"/>
          <p:nvPr/>
        </p:nvSpPr>
        <p:spPr>
          <a:xfrm>
            <a:off x="8678395" y="4147310"/>
            <a:ext cx="1900794" cy="215444"/>
          </a:xfrm>
          <a:prstGeom prst="rect">
            <a:avLst/>
          </a:prstGeom>
          <a:noFill/>
        </p:spPr>
        <p:txBody>
          <a:bodyPr wrap="square" lIns="0" tIns="0" rIns="0" bIns="0"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6817">
              <a:spcBef>
                <a:spcPct val="20000"/>
              </a:spcBef>
              <a:defRPr/>
            </a:pPr>
            <a:r>
              <a:rPr lang="zh-CN" altLang="en-US"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单击此处可编辑内容</a:t>
            </a:r>
            <a:endPar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97" name="文本框 96"/>
          <p:cNvSpPr txBox="1"/>
          <p:nvPr/>
        </p:nvSpPr>
        <p:spPr>
          <a:xfrm>
            <a:off x="8678395" y="5022628"/>
            <a:ext cx="1025923" cy="307777"/>
          </a:xfrm>
          <a:prstGeom prst="rect">
            <a:avLst/>
          </a:prstGeom>
          <a:noFill/>
        </p:spPr>
        <p:txBody>
          <a:bodyPr wrap="none" lIns="0" tIns="0" rIns="0" bIns="0" rtlCol="0">
            <a:spAutoFit/>
          </a:bodyPr>
          <a:lstStyle>
            <a:defPPr>
              <a:defRPr lang="zh-CN"/>
            </a:defPPr>
            <a:lvl1pPr>
              <a:defRPr sz="2500" b="1">
                <a:solidFill>
                  <a:srgbClr val="404040"/>
                </a:solidFill>
              </a:defRPr>
            </a:lvl1pPr>
          </a:lstStyle>
          <a:p>
            <a:r>
              <a:rPr lang="zh-CN" altLang="en-US" sz="2000" dirty="0" smtClean="0">
                <a:solidFill>
                  <a:schemeClr val="bg1"/>
                </a:solidFill>
              </a:rPr>
              <a:t>分析标题</a:t>
            </a:r>
            <a:endParaRPr lang="zh-CN" altLang="en-US" sz="2000" dirty="0">
              <a:solidFill>
                <a:schemeClr val="bg1"/>
              </a:solidFill>
            </a:endParaRPr>
          </a:p>
        </p:txBody>
      </p:sp>
      <p:sp>
        <p:nvSpPr>
          <p:cNvPr id="98" name="TextBox 13"/>
          <p:cNvSpPr txBox="1"/>
          <p:nvPr/>
        </p:nvSpPr>
        <p:spPr>
          <a:xfrm>
            <a:off x="8678395" y="5361668"/>
            <a:ext cx="1900794" cy="215444"/>
          </a:xfrm>
          <a:prstGeom prst="rect">
            <a:avLst/>
          </a:prstGeom>
          <a:noFill/>
        </p:spPr>
        <p:txBody>
          <a:bodyPr wrap="square" lIns="0" tIns="0" rIns="0" bIns="0"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6817">
              <a:spcBef>
                <a:spcPct val="20000"/>
              </a:spcBef>
              <a:defRPr/>
            </a:pPr>
            <a:r>
              <a:rPr lang="zh-CN" altLang="en-US"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单击此处可编辑内容</a:t>
            </a:r>
            <a:endPar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67448645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图片 4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2" name="椭圆 31"/>
          <p:cNvSpPr/>
          <p:nvPr/>
        </p:nvSpPr>
        <p:spPr>
          <a:xfrm>
            <a:off x="1220001" y="1870835"/>
            <a:ext cx="3059096" cy="3059096"/>
          </a:xfrm>
          <a:prstGeom prst="ellipse">
            <a:avLst/>
          </a:prstGeom>
          <a:solidFill>
            <a:srgbClr val="1C8EE4">
              <a:alpha val="54000"/>
            </a:srgbClr>
          </a:solid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30" name="文本框 29"/>
          <p:cNvSpPr txBox="1"/>
          <p:nvPr/>
        </p:nvSpPr>
        <p:spPr>
          <a:xfrm>
            <a:off x="1742129" y="2678719"/>
            <a:ext cx="1888461"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6000" b="1" i="0" u="none" strike="noStrike" kern="1200" cap="none" spc="0" normalizeH="0" baseline="0" noProof="0" dirty="0" smtClean="0">
                <a:ln>
                  <a:noFill/>
                </a:ln>
                <a:solidFill>
                  <a:prstClr val="white"/>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目录</a:t>
            </a:r>
            <a:endParaRPr kumimoji="0" lang="zh-CN" altLang="en-US" sz="6000"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文本框 30"/>
          <p:cNvSpPr txBox="1"/>
          <p:nvPr/>
        </p:nvSpPr>
        <p:spPr>
          <a:xfrm>
            <a:off x="1575209" y="3644934"/>
            <a:ext cx="2222300"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smtClean="0">
                <a:ln>
                  <a:noFill/>
                </a:ln>
                <a:solidFill>
                  <a:prstClr val="white"/>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CONTENTS</a:t>
            </a:r>
            <a:endParaRPr kumimoji="0" lang="zh-CN" altLang="en-US" sz="2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圆角矩形 5"/>
          <p:cNvSpPr/>
          <p:nvPr/>
        </p:nvSpPr>
        <p:spPr>
          <a:xfrm>
            <a:off x="5231901" y="2010731"/>
            <a:ext cx="2636100" cy="611784"/>
          </a:xfrm>
          <a:prstGeom prst="roundRect">
            <a:avLst>
              <a:gd name="adj" fmla="val 50000"/>
            </a:avLst>
          </a:prstGeom>
          <a:noFill/>
          <a:ln>
            <a:solidFill>
              <a:srgbClr val="1C8E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7" name="Rectangle 6"/>
          <p:cNvSpPr>
            <a:spLocks noChangeArrowheads="1"/>
          </p:cNvSpPr>
          <p:nvPr/>
        </p:nvSpPr>
        <p:spPr bwMode="black">
          <a:xfrm>
            <a:off x="5862281" y="2041910"/>
            <a:ext cx="2734298" cy="523220"/>
          </a:xfrm>
          <a:prstGeom prst="rect">
            <a:avLst/>
          </a:prstGeom>
          <a:noFill/>
          <a:ln>
            <a:noFill/>
          </a:ln>
          <a:effectLst/>
          <a:extLst>
            <a:ext uri="{909E8E84-426E-40DD-AFC4-6F175D3DCCD1}">
              <a14:hiddenFill xmlns:a14="http://schemas.microsoft.com/office/drawing/2010/main">
                <a:solidFill>
                  <a:srgbClr val="1C8EE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eaLnBrk="0" hangingPunct="0"/>
            <a:r>
              <a:rPr lang="zh-CN" altLang="en-US" sz="2800"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项目概况</a:t>
            </a:r>
          </a:p>
        </p:txBody>
      </p:sp>
      <p:sp>
        <p:nvSpPr>
          <p:cNvPr id="8" name="椭圆 7"/>
          <p:cNvSpPr/>
          <p:nvPr/>
        </p:nvSpPr>
        <p:spPr>
          <a:xfrm>
            <a:off x="5283285" y="2049754"/>
            <a:ext cx="533738" cy="533738"/>
          </a:xfrm>
          <a:prstGeom prst="ellipse">
            <a:avLst/>
          </a:pr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9" name="Rectangle 6"/>
          <p:cNvSpPr>
            <a:spLocks noChangeArrowheads="1"/>
          </p:cNvSpPr>
          <p:nvPr/>
        </p:nvSpPr>
        <p:spPr bwMode="black">
          <a:xfrm>
            <a:off x="5378061" y="1993342"/>
            <a:ext cx="323544" cy="646331"/>
          </a:xfrm>
          <a:prstGeom prst="rect">
            <a:avLst/>
          </a:prstGeom>
          <a:noFill/>
          <a:ln>
            <a:noFill/>
          </a:ln>
          <a:effectLst/>
          <a:extLst>
            <a:ext uri="{909E8E84-426E-40DD-AFC4-6F175D3DCCD1}">
              <a14:hiddenFill xmlns:a14="http://schemas.microsoft.com/office/drawing/2010/main">
                <a:solidFill>
                  <a:srgbClr val="1C8EE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zh-CN" sz="3600" b="1" i="0" u="none" strike="noStrike" kern="1200" cap="none" spc="0" normalizeH="0" baseline="0" noProof="0" dirty="0" smtClean="0">
                <a:ln>
                  <a:noFill/>
                </a:ln>
                <a:solidFill>
                  <a:srgbClr val="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1</a:t>
            </a:r>
            <a:endParaRPr kumimoji="0" lang="en-US" altLang="zh-CN" sz="3600" b="1"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圆角矩形 10"/>
          <p:cNvSpPr/>
          <p:nvPr/>
        </p:nvSpPr>
        <p:spPr>
          <a:xfrm>
            <a:off x="5231901" y="2820059"/>
            <a:ext cx="2636100" cy="611784"/>
          </a:xfrm>
          <a:prstGeom prst="roundRect">
            <a:avLst>
              <a:gd name="adj" fmla="val 50000"/>
            </a:avLst>
          </a:prstGeom>
          <a:noFill/>
          <a:ln>
            <a:solidFill>
              <a:srgbClr val="1C8E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12" name="Rectangle 6"/>
          <p:cNvSpPr>
            <a:spLocks noChangeArrowheads="1"/>
          </p:cNvSpPr>
          <p:nvPr/>
        </p:nvSpPr>
        <p:spPr bwMode="black">
          <a:xfrm>
            <a:off x="5862281" y="2863803"/>
            <a:ext cx="2734298" cy="523220"/>
          </a:xfrm>
          <a:prstGeom prst="rect">
            <a:avLst/>
          </a:prstGeom>
          <a:noFill/>
          <a:ln>
            <a:noFill/>
          </a:ln>
          <a:effectLst/>
          <a:extLst>
            <a:ext uri="{909E8E84-426E-40DD-AFC4-6F175D3DCCD1}">
              <a14:hiddenFill xmlns:a14="http://schemas.microsoft.com/office/drawing/2010/main">
                <a:solidFill>
                  <a:srgbClr val="1C8EE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eaLnBrk="0" hangingPunct="0"/>
            <a:r>
              <a:rPr lang="zh-CN" altLang="en-US" sz="2800"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关于我们</a:t>
            </a:r>
          </a:p>
        </p:txBody>
      </p:sp>
      <p:sp>
        <p:nvSpPr>
          <p:cNvPr id="13" name="椭圆 12"/>
          <p:cNvSpPr/>
          <p:nvPr/>
        </p:nvSpPr>
        <p:spPr>
          <a:xfrm>
            <a:off x="5283285" y="2859081"/>
            <a:ext cx="533738" cy="533738"/>
          </a:xfrm>
          <a:prstGeom prst="ellipse">
            <a:avLst/>
          </a:pr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14" name="Rectangle 6"/>
          <p:cNvSpPr>
            <a:spLocks noChangeArrowheads="1"/>
          </p:cNvSpPr>
          <p:nvPr/>
        </p:nvSpPr>
        <p:spPr bwMode="black">
          <a:xfrm>
            <a:off x="5378061" y="2802670"/>
            <a:ext cx="323544" cy="646331"/>
          </a:xfrm>
          <a:prstGeom prst="rect">
            <a:avLst/>
          </a:prstGeom>
          <a:noFill/>
          <a:ln>
            <a:noFill/>
          </a:ln>
          <a:effectLst/>
          <a:extLst>
            <a:ext uri="{909E8E84-426E-40DD-AFC4-6F175D3DCCD1}">
              <a14:hiddenFill xmlns:a14="http://schemas.microsoft.com/office/drawing/2010/main">
                <a:solidFill>
                  <a:srgbClr val="1C8EE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zh-CN" sz="3600" b="1" i="0" u="none" strike="noStrike" kern="1200" cap="none" spc="0" normalizeH="0" baseline="0" noProof="0" dirty="0" smtClean="0">
                <a:ln>
                  <a:noFill/>
                </a:ln>
                <a:solidFill>
                  <a:srgbClr val="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2</a:t>
            </a:r>
            <a:endParaRPr kumimoji="0" lang="en-US" altLang="zh-CN" sz="3600" b="1"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圆角矩形 15"/>
          <p:cNvSpPr/>
          <p:nvPr/>
        </p:nvSpPr>
        <p:spPr>
          <a:xfrm>
            <a:off x="5231901" y="3629386"/>
            <a:ext cx="2636100" cy="611784"/>
          </a:xfrm>
          <a:prstGeom prst="roundRect">
            <a:avLst>
              <a:gd name="adj" fmla="val 50000"/>
            </a:avLst>
          </a:prstGeom>
          <a:noFill/>
          <a:ln>
            <a:solidFill>
              <a:srgbClr val="1C8E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17" name="Rectangle 6"/>
          <p:cNvSpPr>
            <a:spLocks noChangeArrowheads="1"/>
          </p:cNvSpPr>
          <p:nvPr/>
        </p:nvSpPr>
        <p:spPr bwMode="black">
          <a:xfrm>
            <a:off x="5862281" y="3673131"/>
            <a:ext cx="2734298" cy="523220"/>
          </a:xfrm>
          <a:prstGeom prst="rect">
            <a:avLst/>
          </a:prstGeom>
          <a:noFill/>
          <a:ln>
            <a:noFill/>
          </a:ln>
          <a:effectLst/>
          <a:extLst>
            <a:ext uri="{909E8E84-426E-40DD-AFC4-6F175D3DCCD1}">
              <a14:hiddenFill xmlns:a14="http://schemas.microsoft.com/office/drawing/2010/main">
                <a:solidFill>
                  <a:srgbClr val="1C8EE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eaLnBrk="0" hangingPunct="0"/>
            <a:r>
              <a:rPr lang="zh-CN" altLang="en-US" sz="2800"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行业市场</a:t>
            </a:r>
          </a:p>
        </p:txBody>
      </p:sp>
      <p:sp>
        <p:nvSpPr>
          <p:cNvPr id="18" name="椭圆 17"/>
          <p:cNvSpPr/>
          <p:nvPr/>
        </p:nvSpPr>
        <p:spPr>
          <a:xfrm>
            <a:off x="5283285" y="3668409"/>
            <a:ext cx="533738" cy="533738"/>
          </a:xfrm>
          <a:prstGeom prst="ellipse">
            <a:avLst/>
          </a:pr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19" name="Rectangle 6"/>
          <p:cNvSpPr>
            <a:spLocks noChangeArrowheads="1"/>
          </p:cNvSpPr>
          <p:nvPr/>
        </p:nvSpPr>
        <p:spPr bwMode="black">
          <a:xfrm>
            <a:off x="5378061" y="3611997"/>
            <a:ext cx="323544" cy="646331"/>
          </a:xfrm>
          <a:prstGeom prst="rect">
            <a:avLst/>
          </a:prstGeom>
          <a:noFill/>
          <a:ln>
            <a:noFill/>
          </a:ln>
          <a:effectLst/>
          <a:extLst>
            <a:ext uri="{909E8E84-426E-40DD-AFC4-6F175D3DCCD1}">
              <a14:hiddenFill xmlns:a14="http://schemas.microsoft.com/office/drawing/2010/main">
                <a:solidFill>
                  <a:srgbClr val="1C8EE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zh-CN" sz="3600" b="1" i="0" u="none" strike="noStrike" kern="1200" cap="none" spc="0" normalizeH="0" baseline="0" noProof="0" dirty="0" smtClean="0">
                <a:ln>
                  <a:noFill/>
                </a:ln>
                <a:solidFill>
                  <a:srgbClr val="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3</a:t>
            </a:r>
            <a:endParaRPr kumimoji="0" lang="en-US" altLang="zh-CN" sz="3600" b="1"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圆角矩形 20"/>
          <p:cNvSpPr/>
          <p:nvPr/>
        </p:nvSpPr>
        <p:spPr>
          <a:xfrm>
            <a:off x="5231901" y="4438714"/>
            <a:ext cx="2636100" cy="611784"/>
          </a:xfrm>
          <a:prstGeom prst="roundRect">
            <a:avLst>
              <a:gd name="adj" fmla="val 50000"/>
            </a:avLst>
          </a:prstGeom>
          <a:noFill/>
          <a:ln>
            <a:solidFill>
              <a:srgbClr val="1C8E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22" name="Rectangle 6"/>
          <p:cNvSpPr>
            <a:spLocks noChangeArrowheads="1"/>
          </p:cNvSpPr>
          <p:nvPr/>
        </p:nvSpPr>
        <p:spPr bwMode="black">
          <a:xfrm>
            <a:off x="5862281" y="4467944"/>
            <a:ext cx="2734298" cy="523220"/>
          </a:xfrm>
          <a:prstGeom prst="rect">
            <a:avLst/>
          </a:prstGeom>
          <a:noFill/>
          <a:ln>
            <a:noFill/>
          </a:ln>
          <a:effectLst/>
          <a:extLst>
            <a:ext uri="{909E8E84-426E-40DD-AFC4-6F175D3DCCD1}">
              <a14:hiddenFill xmlns:a14="http://schemas.microsoft.com/office/drawing/2010/main">
                <a:solidFill>
                  <a:srgbClr val="1C8EE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sz="2800" b="1" dirty="0">
                <a:solidFill>
                  <a:schemeClr val="bg1"/>
                </a:solidFill>
              </a:rPr>
              <a:t>关于产品</a:t>
            </a:r>
          </a:p>
        </p:txBody>
      </p:sp>
      <p:sp>
        <p:nvSpPr>
          <p:cNvPr id="23" name="椭圆 22"/>
          <p:cNvSpPr/>
          <p:nvPr/>
        </p:nvSpPr>
        <p:spPr>
          <a:xfrm>
            <a:off x="5283285" y="4477736"/>
            <a:ext cx="533738" cy="533738"/>
          </a:xfrm>
          <a:prstGeom prst="ellipse">
            <a:avLst/>
          </a:pr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24" name="Rectangle 6"/>
          <p:cNvSpPr>
            <a:spLocks noChangeArrowheads="1"/>
          </p:cNvSpPr>
          <p:nvPr/>
        </p:nvSpPr>
        <p:spPr bwMode="black">
          <a:xfrm>
            <a:off x="5378061" y="4421325"/>
            <a:ext cx="323544" cy="646331"/>
          </a:xfrm>
          <a:prstGeom prst="rect">
            <a:avLst/>
          </a:prstGeom>
          <a:noFill/>
          <a:ln>
            <a:noFill/>
          </a:ln>
          <a:effectLst/>
          <a:extLst>
            <a:ext uri="{909E8E84-426E-40DD-AFC4-6F175D3DCCD1}">
              <a14:hiddenFill xmlns:a14="http://schemas.microsoft.com/office/drawing/2010/main">
                <a:solidFill>
                  <a:srgbClr val="1C8EE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zh-CN" sz="3600" b="1" i="0" u="none" strike="noStrike" kern="1200" cap="none" spc="0" normalizeH="0" baseline="0" noProof="0" dirty="0" smtClean="0">
                <a:ln>
                  <a:noFill/>
                </a:ln>
                <a:solidFill>
                  <a:srgbClr val="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4</a:t>
            </a:r>
            <a:endParaRPr kumimoji="0" lang="en-US" altLang="zh-CN" sz="3600" b="1"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圆角矩形 25"/>
          <p:cNvSpPr/>
          <p:nvPr/>
        </p:nvSpPr>
        <p:spPr>
          <a:xfrm>
            <a:off x="8613242" y="2016528"/>
            <a:ext cx="2636100" cy="611784"/>
          </a:xfrm>
          <a:prstGeom prst="roundRect">
            <a:avLst>
              <a:gd name="adj" fmla="val 50000"/>
            </a:avLst>
          </a:prstGeom>
          <a:noFill/>
          <a:ln>
            <a:solidFill>
              <a:srgbClr val="1C8E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27" name="Rectangle 6"/>
          <p:cNvSpPr>
            <a:spLocks noChangeArrowheads="1"/>
          </p:cNvSpPr>
          <p:nvPr/>
        </p:nvSpPr>
        <p:spPr bwMode="black">
          <a:xfrm>
            <a:off x="9243622" y="2060272"/>
            <a:ext cx="2734298" cy="523220"/>
          </a:xfrm>
          <a:prstGeom prst="rect">
            <a:avLst/>
          </a:prstGeom>
          <a:noFill/>
          <a:ln>
            <a:noFill/>
          </a:ln>
          <a:effectLst/>
          <a:extLst>
            <a:ext uri="{909E8E84-426E-40DD-AFC4-6F175D3DCCD1}">
              <a14:hiddenFill xmlns:a14="http://schemas.microsoft.com/office/drawing/2010/main">
                <a:solidFill>
                  <a:srgbClr val="1C8EE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sz="2800" b="1" dirty="0">
                <a:solidFill>
                  <a:schemeClr val="bg1"/>
                </a:solidFill>
              </a:rPr>
              <a:t>营销策略</a:t>
            </a:r>
          </a:p>
        </p:txBody>
      </p:sp>
      <p:sp>
        <p:nvSpPr>
          <p:cNvPr id="28" name="椭圆 27"/>
          <p:cNvSpPr/>
          <p:nvPr/>
        </p:nvSpPr>
        <p:spPr>
          <a:xfrm>
            <a:off x="8664626" y="2055550"/>
            <a:ext cx="533738" cy="533738"/>
          </a:xfrm>
          <a:prstGeom prst="ellipse">
            <a:avLst/>
          </a:pr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29" name="Rectangle 6"/>
          <p:cNvSpPr>
            <a:spLocks noChangeArrowheads="1"/>
          </p:cNvSpPr>
          <p:nvPr/>
        </p:nvSpPr>
        <p:spPr bwMode="black">
          <a:xfrm>
            <a:off x="8759402" y="1999138"/>
            <a:ext cx="323544" cy="646331"/>
          </a:xfrm>
          <a:prstGeom prst="rect">
            <a:avLst/>
          </a:prstGeom>
          <a:noFill/>
          <a:ln>
            <a:noFill/>
          </a:ln>
          <a:effectLst/>
          <a:extLst>
            <a:ext uri="{909E8E84-426E-40DD-AFC4-6F175D3DCCD1}">
              <a14:hiddenFill xmlns:a14="http://schemas.microsoft.com/office/drawing/2010/main">
                <a:solidFill>
                  <a:srgbClr val="1C8EE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zh-CN" sz="3600" b="1" i="0" u="none" strike="noStrike" kern="1200" cap="none" spc="0" normalizeH="0" baseline="0" noProof="0" dirty="0" smtClean="0">
                <a:ln>
                  <a:noFill/>
                </a:ln>
                <a:solidFill>
                  <a:srgbClr val="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5</a:t>
            </a:r>
            <a:endParaRPr kumimoji="0" lang="en-US" altLang="zh-CN" sz="3600" b="1"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圆角矩形 32"/>
          <p:cNvSpPr/>
          <p:nvPr/>
        </p:nvSpPr>
        <p:spPr>
          <a:xfrm>
            <a:off x="8613242" y="2818904"/>
            <a:ext cx="2636100" cy="611784"/>
          </a:xfrm>
          <a:prstGeom prst="roundRect">
            <a:avLst>
              <a:gd name="adj" fmla="val 50000"/>
            </a:avLst>
          </a:prstGeom>
          <a:noFill/>
          <a:ln>
            <a:solidFill>
              <a:srgbClr val="1C8E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34" name="Rectangle 6"/>
          <p:cNvSpPr>
            <a:spLocks noChangeArrowheads="1"/>
          </p:cNvSpPr>
          <p:nvPr/>
        </p:nvSpPr>
        <p:spPr bwMode="black">
          <a:xfrm>
            <a:off x="9243622" y="2877163"/>
            <a:ext cx="2734298" cy="523220"/>
          </a:xfrm>
          <a:prstGeom prst="rect">
            <a:avLst/>
          </a:prstGeom>
          <a:noFill/>
          <a:ln>
            <a:noFill/>
          </a:ln>
          <a:effectLst/>
          <a:extLst>
            <a:ext uri="{909E8E84-426E-40DD-AFC4-6F175D3DCCD1}">
              <a14:hiddenFill xmlns:a14="http://schemas.microsoft.com/office/drawing/2010/main">
                <a:solidFill>
                  <a:srgbClr val="1C8EE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sz="2800" b="1" dirty="0">
                <a:solidFill>
                  <a:schemeClr val="bg1"/>
                </a:solidFill>
              </a:rPr>
              <a:t>财务计划</a:t>
            </a:r>
          </a:p>
        </p:txBody>
      </p:sp>
      <p:sp>
        <p:nvSpPr>
          <p:cNvPr id="35" name="椭圆 34"/>
          <p:cNvSpPr/>
          <p:nvPr/>
        </p:nvSpPr>
        <p:spPr>
          <a:xfrm>
            <a:off x="8664626" y="2857927"/>
            <a:ext cx="533738" cy="533738"/>
          </a:xfrm>
          <a:prstGeom prst="ellipse">
            <a:avLst/>
          </a:pr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36" name="Rectangle 6"/>
          <p:cNvSpPr>
            <a:spLocks noChangeArrowheads="1"/>
          </p:cNvSpPr>
          <p:nvPr/>
        </p:nvSpPr>
        <p:spPr bwMode="black">
          <a:xfrm>
            <a:off x="8759402" y="2801515"/>
            <a:ext cx="323544" cy="646331"/>
          </a:xfrm>
          <a:prstGeom prst="rect">
            <a:avLst/>
          </a:prstGeom>
          <a:noFill/>
          <a:ln>
            <a:noFill/>
          </a:ln>
          <a:effectLst/>
          <a:extLst>
            <a:ext uri="{909E8E84-426E-40DD-AFC4-6F175D3DCCD1}">
              <a14:hiddenFill xmlns:a14="http://schemas.microsoft.com/office/drawing/2010/main">
                <a:solidFill>
                  <a:srgbClr val="1C8EE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zh-CN" sz="3600" b="1" i="0" u="none" strike="noStrike" kern="1200" cap="none" spc="0" normalizeH="0" baseline="0" noProof="0" dirty="0" smtClean="0">
                <a:ln>
                  <a:noFill/>
                </a:ln>
                <a:solidFill>
                  <a:srgbClr val="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6</a:t>
            </a:r>
            <a:endParaRPr kumimoji="0" lang="en-US" altLang="zh-CN" sz="3600" b="1"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圆角矩形 36"/>
          <p:cNvSpPr/>
          <p:nvPr/>
        </p:nvSpPr>
        <p:spPr>
          <a:xfrm>
            <a:off x="8613242" y="3541196"/>
            <a:ext cx="2636100" cy="611784"/>
          </a:xfrm>
          <a:prstGeom prst="roundRect">
            <a:avLst>
              <a:gd name="adj" fmla="val 50000"/>
            </a:avLst>
          </a:prstGeom>
          <a:noFill/>
          <a:ln>
            <a:solidFill>
              <a:srgbClr val="1C8E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38" name="Rectangle 6"/>
          <p:cNvSpPr>
            <a:spLocks noChangeArrowheads="1"/>
          </p:cNvSpPr>
          <p:nvPr/>
        </p:nvSpPr>
        <p:spPr bwMode="black">
          <a:xfrm>
            <a:off x="9243622" y="3584941"/>
            <a:ext cx="2734298" cy="523220"/>
          </a:xfrm>
          <a:prstGeom prst="rect">
            <a:avLst/>
          </a:prstGeom>
          <a:noFill/>
          <a:ln>
            <a:noFill/>
          </a:ln>
          <a:effectLst/>
          <a:extLst>
            <a:ext uri="{909E8E84-426E-40DD-AFC4-6F175D3DCCD1}">
              <a14:hiddenFill xmlns:a14="http://schemas.microsoft.com/office/drawing/2010/main">
                <a:solidFill>
                  <a:srgbClr val="1C8EE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sz="2800" b="1" dirty="0">
                <a:solidFill>
                  <a:schemeClr val="bg1"/>
                </a:solidFill>
              </a:rPr>
              <a:t>风险广控</a:t>
            </a:r>
          </a:p>
        </p:txBody>
      </p:sp>
      <p:sp>
        <p:nvSpPr>
          <p:cNvPr id="39" name="椭圆 38"/>
          <p:cNvSpPr/>
          <p:nvPr/>
        </p:nvSpPr>
        <p:spPr>
          <a:xfrm>
            <a:off x="8664626" y="3580219"/>
            <a:ext cx="533738" cy="533738"/>
          </a:xfrm>
          <a:prstGeom prst="ellipse">
            <a:avLst/>
          </a:pr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40" name="Rectangle 6"/>
          <p:cNvSpPr>
            <a:spLocks noChangeArrowheads="1"/>
          </p:cNvSpPr>
          <p:nvPr/>
        </p:nvSpPr>
        <p:spPr bwMode="black">
          <a:xfrm>
            <a:off x="8759402" y="3523807"/>
            <a:ext cx="323544" cy="646331"/>
          </a:xfrm>
          <a:prstGeom prst="rect">
            <a:avLst/>
          </a:prstGeom>
          <a:noFill/>
          <a:ln>
            <a:noFill/>
          </a:ln>
          <a:effectLst/>
          <a:extLst>
            <a:ext uri="{909E8E84-426E-40DD-AFC4-6F175D3DCCD1}">
              <a14:hiddenFill xmlns:a14="http://schemas.microsoft.com/office/drawing/2010/main">
                <a:solidFill>
                  <a:srgbClr val="1C8EE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zh-CN" sz="3600" b="1" i="0" u="none" strike="noStrike" kern="1200" cap="none" spc="0" normalizeH="0" baseline="0" noProof="0" dirty="0" smtClean="0">
                <a:ln>
                  <a:noFill/>
                </a:ln>
                <a:solidFill>
                  <a:srgbClr val="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7</a:t>
            </a:r>
            <a:endParaRPr kumimoji="0" lang="en-US" altLang="zh-CN" sz="3600" b="1"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202621613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6"/>
          <p:cNvSpPr>
            <a:spLocks noChangeArrowheads="1"/>
          </p:cNvSpPr>
          <p:nvPr/>
        </p:nvSpPr>
        <p:spPr bwMode="black">
          <a:xfrm>
            <a:off x="1004350" y="353493"/>
            <a:ext cx="4146617" cy="461665"/>
          </a:xfrm>
          <a:prstGeom prst="rect">
            <a:avLst/>
          </a:prstGeom>
          <a:noFill/>
          <a:ln>
            <a:noFill/>
          </a:ln>
          <a:effectLst/>
          <a:extLst>
            <a:ext uri="{909E8E84-426E-40DD-AFC4-6F175D3DCCD1}">
              <a14:hiddenFill xmlns:a14="http://schemas.microsoft.com/office/drawing/2010/main">
                <a:solidFill>
                  <a:srgbClr val="1C8EE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eaLnBrk="0" hangingPunct="0"/>
            <a:r>
              <a:rPr lang="zh-CN" altLang="en-US" sz="2400"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消费者分析</a:t>
            </a:r>
          </a:p>
        </p:txBody>
      </p:sp>
      <p:sp>
        <p:nvSpPr>
          <p:cNvPr id="4" name="圆角矩形 3"/>
          <p:cNvSpPr/>
          <p:nvPr/>
        </p:nvSpPr>
        <p:spPr>
          <a:xfrm>
            <a:off x="306631" y="259802"/>
            <a:ext cx="3189557" cy="649050"/>
          </a:xfrm>
          <a:prstGeom prst="roundRect">
            <a:avLst>
              <a:gd name="adj" fmla="val 50000"/>
            </a:avLst>
          </a:prstGeom>
          <a:noFill/>
          <a:ln>
            <a:solidFill>
              <a:srgbClr val="1C8E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5" name="椭圆 4"/>
          <p:cNvSpPr/>
          <p:nvPr/>
        </p:nvSpPr>
        <p:spPr>
          <a:xfrm>
            <a:off x="361146" y="301202"/>
            <a:ext cx="566249" cy="566249"/>
          </a:xfrm>
          <a:prstGeom prst="ellipse">
            <a:avLst/>
          </a:pr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F0502020204030204"/>
              <a:ea typeface="微软雅黑"/>
              <a:cs typeface="+mn-cs"/>
            </a:endParaRPr>
          </a:p>
        </p:txBody>
      </p:sp>
      <p:sp>
        <p:nvSpPr>
          <p:cNvPr id="134" name="Rectangle 6"/>
          <p:cNvSpPr>
            <a:spLocks noChangeArrowheads="1"/>
          </p:cNvSpPr>
          <p:nvPr/>
        </p:nvSpPr>
        <p:spPr bwMode="black">
          <a:xfrm>
            <a:off x="332031" y="363655"/>
            <a:ext cx="617805" cy="461665"/>
          </a:xfrm>
          <a:prstGeom prst="rect">
            <a:avLst/>
          </a:prstGeom>
          <a:noFill/>
          <a:ln>
            <a:noFill/>
          </a:ln>
          <a:effectLst/>
          <a:extLst>
            <a:ext uri="{909E8E84-426E-40DD-AFC4-6F175D3DCCD1}">
              <a14:hiddenFill xmlns:a14="http://schemas.microsoft.com/office/drawing/2010/main">
                <a:solidFill>
                  <a:srgbClr val="1C8EE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smtClean="0">
                <a:ln>
                  <a:noFill/>
                </a:ln>
                <a:solidFill>
                  <a:srgbClr val="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2.2</a:t>
            </a:r>
            <a:endParaRPr kumimoji="0" lang="en-US" altLang="zh-CN" sz="2400" b="1"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8" name="组合 47"/>
          <p:cNvGrpSpPr/>
          <p:nvPr/>
        </p:nvGrpSpPr>
        <p:grpSpPr>
          <a:xfrm>
            <a:off x="4069897" y="2953825"/>
            <a:ext cx="4240127" cy="3599682"/>
            <a:chOff x="4506281" y="3235991"/>
            <a:chExt cx="3205967" cy="2721727"/>
          </a:xfrm>
          <a:solidFill>
            <a:schemeClr val="bg1"/>
          </a:solidFill>
        </p:grpSpPr>
        <p:sp>
          <p:nvSpPr>
            <p:cNvPr id="49" name="AutoShape 11"/>
            <p:cNvSpPr>
              <a:spLocks/>
            </p:cNvSpPr>
            <p:nvPr/>
          </p:nvSpPr>
          <p:spPr bwMode="auto">
            <a:xfrm>
              <a:off x="5824039" y="4645497"/>
              <a:ext cx="575653" cy="620670"/>
            </a:xfrm>
            <a:custGeom>
              <a:avLst/>
              <a:gdLst>
                <a:gd name="T0" fmla="*/ 216252 w 21600"/>
                <a:gd name="T1" fmla="*/ 233188 h 21600"/>
                <a:gd name="T2" fmla="*/ 216252 w 21600"/>
                <a:gd name="T3" fmla="*/ 233188 h 21600"/>
                <a:gd name="T4" fmla="*/ 216252 w 21600"/>
                <a:gd name="T5" fmla="*/ 233188 h 21600"/>
                <a:gd name="T6" fmla="*/ 216252 w 21600"/>
                <a:gd name="T7" fmla="*/ 23318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61" y="21599"/>
                  </a:moveTo>
                  <a:cubicBezTo>
                    <a:pt x="11231" y="21599"/>
                    <a:pt x="11725" y="21599"/>
                    <a:pt x="12095" y="21599"/>
                  </a:cubicBezTo>
                  <a:cubicBezTo>
                    <a:pt x="14811" y="20914"/>
                    <a:pt x="16786" y="19428"/>
                    <a:pt x="18637" y="16342"/>
                  </a:cubicBezTo>
                  <a:cubicBezTo>
                    <a:pt x="18637" y="16342"/>
                    <a:pt x="18637" y="16228"/>
                    <a:pt x="19131" y="15885"/>
                  </a:cubicBezTo>
                  <a:cubicBezTo>
                    <a:pt x="19131" y="15428"/>
                    <a:pt x="19131" y="14628"/>
                    <a:pt x="19625" y="14057"/>
                  </a:cubicBezTo>
                  <a:cubicBezTo>
                    <a:pt x="19625" y="13714"/>
                    <a:pt x="19625" y="13371"/>
                    <a:pt x="20118" y="13028"/>
                  </a:cubicBezTo>
                  <a:cubicBezTo>
                    <a:pt x="20118" y="13028"/>
                    <a:pt x="20118" y="13028"/>
                    <a:pt x="20489" y="13028"/>
                  </a:cubicBezTo>
                  <a:cubicBezTo>
                    <a:pt x="21229" y="13028"/>
                    <a:pt x="21600" y="12799"/>
                    <a:pt x="21600" y="12114"/>
                  </a:cubicBezTo>
                  <a:cubicBezTo>
                    <a:pt x="21600" y="9599"/>
                    <a:pt x="21600" y="9599"/>
                    <a:pt x="21600" y="9599"/>
                  </a:cubicBezTo>
                  <a:cubicBezTo>
                    <a:pt x="21600" y="6857"/>
                    <a:pt x="21600" y="6857"/>
                    <a:pt x="21600" y="6857"/>
                  </a:cubicBezTo>
                  <a:cubicBezTo>
                    <a:pt x="21600" y="6399"/>
                    <a:pt x="21229" y="5714"/>
                    <a:pt x="20489" y="5714"/>
                  </a:cubicBezTo>
                  <a:cubicBezTo>
                    <a:pt x="20118" y="5714"/>
                    <a:pt x="20118" y="5714"/>
                    <a:pt x="20118" y="5714"/>
                  </a:cubicBezTo>
                  <a:cubicBezTo>
                    <a:pt x="19625" y="5599"/>
                    <a:pt x="19625" y="5257"/>
                    <a:pt x="19131" y="4457"/>
                  </a:cubicBezTo>
                  <a:cubicBezTo>
                    <a:pt x="19131" y="4457"/>
                    <a:pt x="19131" y="4457"/>
                    <a:pt x="19131" y="4457"/>
                  </a:cubicBezTo>
                  <a:cubicBezTo>
                    <a:pt x="19131" y="4457"/>
                    <a:pt x="18637" y="4457"/>
                    <a:pt x="18143" y="4457"/>
                  </a:cubicBezTo>
                  <a:cubicBezTo>
                    <a:pt x="16786" y="4342"/>
                    <a:pt x="15798" y="4342"/>
                    <a:pt x="15058" y="3771"/>
                  </a:cubicBezTo>
                  <a:cubicBezTo>
                    <a:pt x="14070" y="3771"/>
                    <a:pt x="13453" y="2971"/>
                    <a:pt x="12466" y="2742"/>
                  </a:cubicBezTo>
                  <a:cubicBezTo>
                    <a:pt x="12466" y="2399"/>
                    <a:pt x="12466" y="2399"/>
                    <a:pt x="12466" y="2399"/>
                  </a:cubicBezTo>
                  <a:cubicBezTo>
                    <a:pt x="12095" y="2057"/>
                    <a:pt x="11725" y="2057"/>
                    <a:pt x="11725" y="1599"/>
                  </a:cubicBezTo>
                  <a:cubicBezTo>
                    <a:pt x="10491" y="1257"/>
                    <a:pt x="9874" y="571"/>
                    <a:pt x="9503" y="0"/>
                  </a:cubicBezTo>
                  <a:cubicBezTo>
                    <a:pt x="9257" y="457"/>
                    <a:pt x="8886" y="799"/>
                    <a:pt x="8516" y="1257"/>
                  </a:cubicBezTo>
                  <a:cubicBezTo>
                    <a:pt x="7775" y="1257"/>
                    <a:pt x="7405" y="1485"/>
                    <a:pt x="7158" y="1485"/>
                  </a:cubicBezTo>
                  <a:cubicBezTo>
                    <a:pt x="6418" y="1599"/>
                    <a:pt x="5801" y="2057"/>
                    <a:pt x="5430" y="2399"/>
                  </a:cubicBezTo>
                  <a:cubicBezTo>
                    <a:pt x="4813" y="2971"/>
                    <a:pt x="3949" y="3771"/>
                    <a:pt x="3579" y="4342"/>
                  </a:cubicBezTo>
                  <a:cubicBezTo>
                    <a:pt x="2591" y="5257"/>
                    <a:pt x="2098" y="6171"/>
                    <a:pt x="2098" y="6171"/>
                  </a:cubicBezTo>
                  <a:cubicBezTo>
                    <a:pt x="1851" y="6399"/>
                    <a:pt x="1851" y="6399"/>
                    <a:pt x="1851" y="6399"/>
                  </a:cubicBezTo>
                  <a:cubicBezTo>
                    <a:pt x="1234" y="7771"/>
                    <a:pt x="1234" y="7771"/>
                    <a:pt x="1234" y="7771"/>
                  </a:cubicBezTo>
                  <a:cubicBezTo>
                    <a:pt x="1234" y="7199"/>
                    <a:pt x="1234" y="7199"/>
                    <a:pt x="1234" y="7199"/>
                  </a:cubicBezTo>
                  <a:cubicBezTo>
                    <a:pt x="1234" y="5714"/>
                    <a:pt x="1234" y="5714"/>
                    <a:pt x="1234" y="5714"/>
                  </a:cubicBezTo>
                  <a:cubicBezTo>
                    <a:pt x="1234" y="5714"/>
                    <a:pt x="1234" y="5714"/>
                    <a:pt x="1234" y="5714"/>
                  </a:cubicBezTo>
                  <a:cubicBezTo>
                    <a:pt x="493" y="5714"/>
                    <a:pt x="0" y="6399"/>
                    <a:pt x="0" y="6857"/>
                  </a:cubicBezTo>
                  <a:cubicBezTo>
                    <a:pt x="0" y="9599"/>
                    <a:pt x="0" y="9599"/>
                    <a:pt x="0" y="9599"/>
                  </a:cubicBezTo>
                  <a:cubicBezTo>
                    <a:pt x="0" y="12114"/>
                    <a:pt x="0" y="12114"/>
                    <a:pt x="0" y="12114"/>
                  </a:cubicBezTo>
                  <a:cubicBezTo>
                    <a:pt x="0" y="12799"/>
                    <a:pt x="493" y="13028"/>
                    <a:pt x="1234" y="13028"/>
                  </a:cubicBezTo>
                  <a:cubicBezTo>
                    <a:pt x="1481" y="13028"/>
                    <a:pt x="1481" y="13028"/>
                    <a:pt x="1851" y="13028"/>
                  </a:cubicBezTo>
                  <a:cubicBezTo>
                    <a:pt x="1851" y="13714"/>
                    <a:pt x="1851" y="14057"/>
                    <a:pt x="2098" y="14628"/>
                  </a:cubicBezTo>
                  <a:cubicBezTo>
                    <a:pt x="2098" y="15085"/>
                    <a:pt x="2591" y="15657"/>
                    <a:pt x="2838" y="15885"/>
                  </a:cubicBezTo>
                  <a:cubicBezTo>
                    <a:pt x="2838" y="16342"/>
                    <a:pt x="3332" y="16342"/>
                    <a:pt x="3332" y="17371"/>
                  </a:cubicBezTo>
                  <a:cubicBezTo>
                    <a:pt x="4937" y="19428"/>
                    <a:pt x="7158" y="20914"/>
                    <a:pt x="9503" y="21599"/>
                  </a:cubicBezTo>
                  <a:cubicBezTo>
                    <a:pt x="9874" y="21599"/>
                    <a:pt x="10244" y="21599"/>
                    <a:pt x="10861" y="21599"/>
                  </a:cubicBezTo>
                  <a:close/>
                </a:path>
              </a:pathLst>
            </a:custGeom>
            <a:grpFill/>
            <a:ln>
              <a:noFill/>
            </a:ln>
            <a:effectLst/>
            <a:extLst/>
          </p:spPr>
          <p:txBody>
            <a:bodyPr lIns="0" tIns="0" rIns="0" bIns="0"/>
            <a:lstStyle/>
            <a:p>
              <a:pPr fontAlgn="base" hangingPunct="0">
                <a:spcBef>
                  <a:spcPct val="0"/>
                </a:spcBef>
                <a:spcAft>
                  <a:spcPct val="0"/>
                </a:spcAft>
              </a:pPr>
              <a:endParaRPr lang="zh-CN" altLang="en-US">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AutoShape 12"/>
            <p:cNvSpPr>
              <a:spLocks/>
            </p:cNvSpPr>
            <p:nvPr/>
          </p:nvSpPr>
          <p:spPr bwMode="auto">
            <a:xfrm>
              <a:off x="6373682" y="4397576"/>
              <a:ext cx="582589" cy="615469"/>
            </a:xfrm>
            <a:custGeom>
              <a:avLst/>
              <a:gdLst>
                <a:gd name="T0" fmla="*/ 218858 w 21600"/>
                <a:gd name="T1" fmla="*/ 231234 h 21600"/>
                <a:gd name="T2" fmla="*/ 218858 w 21600"/>
                <a:gd name="T3" fmla="*/ 231234 h 21600"/>
                <a:gd name="T4" fmla="*/ 218858 w 21600"/>
                <a:gd name="T5" fmla="*/ 231234 h 21600"/>
                <a:gd name="T6" fmla="*/ 218858 w 21600"/>
                <a:gd name="T7" fmla="*/ 23123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1593" y="21599"/>
                  </a:moveTo>
                  <a:cubicBezTo>
                    <a:pt x="12447" y="21599"/>
                    <a:pt x="13667" y="21253"/>
                    <a:pt x="14644" y="20675"/>
                  </a:cubicBezTo>
                  <a:cubicBezTo>
                    <a:pt x="16596" y="19289"/>
                    <a:pt x="18549" y="17210"/>
                    <a:pt x="19525" y="14438"/>
                  </a:cubicBezTo>
                  <a:cubicBezTo>
                    <a:pt x="19525" y="13976"/>
                    <a:pt x="19769" y="13629"/>
                    <a:pt x="19769" y="13052"/>
                  </a:cubicBezTo>
                  <a:cubicBezTo>
                    <a:pt x="19769" y="13167"/>
                    <a:pt x="20257" y="13167"/>
                    <a:pt x="20257" y="13167"/>
                  </a:cubicBezTo>
                  <a:cubicBezTo>
                    <a:pt x="20867" y="13167"/>
                    <a:pt x="21599" y="12705"/>
                    <a:pt x="21599" y="12474"/>
                  </a:cubicBezTo>
                  <a:cubicBezTo>
                    <a:pt x="21599" y="11666"/>
                    <a:pt x="21599" y="11666"/>
                    <a:pt x="21599" y="11666"/>
                  </a:cubicBezTo>
                  <a:cubicBezTo>
                    <a:pt x="21599" y="6930"/>
                    <a:pt x="21599" y="6930"/>
                    <a:pt x="21599" y="6930"/>
                  </a:cubicBezTo>
                  <a:cubicBezTo>
                    <a:pt x="21599" y="6352"/>
                    <a:pt x="20867" y="6006"/>
                    <a:pt x="20257" y="6006"/>
                  </a:cubicBezTo>
                  <a:cubicBezTo>
                    <a:pt x="19769" y="6006"/>
                    <a:pt x="19769" y="6006"/>
                    <a:pt x="19769" y="6006"/>
                  </a:cubicBezTo>
                  <a:cubicBezTo>
                    <a:pt x="19769" y="5313"/>
                    <a:pt x="19525" y="5082"/>
                    <a:pt x="19525" y="4504"/>
                  </a:cubicBezTo>
                  <a:cubicBezTo>
                    <a:pt x="19281" y="4504"/>
                    <a:pt x="19281" y="4504"/>
                    <a:pt x="19281" y="4504"/>
                  </a:cubicBezTo>
                  <a:cubicBezTo>
                    <a:pt x="16230" y="4504"/>
                    <a:pt x="13911" y="3465"/>
                    <a:pt x="12081" y="2194"/>
                  </a:cubicBezTo>
                  <a:cubicBezTo>
                    <a:pt x="11105" y="1039"/>
                    <a:pt x="10128" y="693"/>
                    <a:pt x="9518" y="0"/>
                  </a:cubicBezTo>
                  <a:cubicBezTo>
                    <a:pt x="9518" y="0"/>
                    <a:pt x="9518" y="0"/>
                    <a:pt x="9518" y="0"/>
                  </a:cubicBezTo>
                  <a:cubicBezTo>
                    <a:pt x="9518" y="0"/>
                    <a:pt x="9518" y="0"/>
                    <a:pt x="9152" y="231"/>
                  </a:cubicBezTo>
                  <a:cubicBezTo>
                    <a:pt x="8542" y="693"/>
                    <a:pt x="8176" y="1039"/>
                    <a:pt x="7200" y="1501"/>
                  </a:cubicBezTo>
                  <a:cubicBezTo>
                    <a:pt x="6711" y="1501"/>
                    <a:pt x="6711" y="1501"/>
                    <a:pt x="6589" y="1848"/>
                  </a:cubicBezTo>
                  <a:cubicBezTo>
                    <a:pt x="5491" y="2310"/>
                    <a:pt x="4149" y="3465"/>
                    <a:pt x="3661" y="4504"/>
                  </a:cubicBezTo>
                  <a:cubicBezTo>
                    <a:pt x="2928" y="5313"/>
                    <a:pt x="2196" y="6006"/>
                    <a:pt x="2196" y="6006"/>
                  </a:cubicBezTo>
                  <a:cubicBezTo>
                    <a:pt x="1464" y="7508"/>
                    <a:pt x="1464" y="7508"/>
                    <a:pt x="1464" y="7508"/>
                  </a:cubicBezTo>
                  <a:cubicBezTo>
                    <a:pt x="1464" y="6006"/>
                    <a:pt x="1464" y="6006"/>
                    <a:pt x="1464" y="6006"/>
                  </a:cubicBezTo>
                  <a:cubicBezTo>
                    <a:pt x="1464" y="6006"/>
                    <a:pt x="1464" y="6006"/>
                    <a:pt x="1464" y="6006"/>
                  </a:cubicBezTo>
                  <a:cubicBezTo>
                    <a:pt x="976" y="6006"/>
                    <a:pt x="0" y="6352"/>
                    <a:pt x="0" y="6930"/>
                  </a:cubicBezTo>
                  <a:cubicBezTo>
                    <a:pt x="0" y="7277"/>
                    <a:pt x="0" y="7277"/>
                    <a:pt x="0" y="7277"/>
                  </a:cubicBezTo>
                  <a:cubicBezTo>
                    <a:pt x="610" y="7508"/>
                    <a:pt x="976" y="7970"/>
                    <a:pt x="976" y="8316"/>
                  </a:cubicBezTo>
                  <a:cubicBezTo>
                    <a:pt x="1464" y="9240"/>
                    <a:pt x="1952" y="10164"/>
                    <a:pt x="1952" y="10742"/>
                  </a:cubicBezTo>
                  <a:cubicBezTo>
                    <a:pt x="1952" y="11088"/>
                    <a:pt x="1952" y="11435"/>
                    <a:pt x="1952" y="11666"/>
                  </a:cubicBezTo>
                  <a:cubicBezTo>
                    <a:pt x="3172" y="13976"/>
                    <a:pt x="3172" y="13976"/>
                    <a:pt x="3172" y="13976"/>
                  </a:cubicBezTo>
                  <a:cubicBezTo>
                    <a:pt x="3172" y="13976"/>
                    <a:pt x="3172" y="14322"/>
                    <a:pt x="3661" y="14322"/>
                  </a:cubicBezTo>
                  <a:cubicBezTo>
                    <a:pt x="3661" y="14322"/>
                    <a:pt x="3661" y="14322"/>
                    <a:pt x="3661" y="14322"/>
                  </a:cubicBezTo>
                  <a:cubicBezTo>
                    <a:pt x="3661" y="14322"/>
                    <a:pt x="3661" y="14322"/>
                    <a:pt x="3661" y="14322"/>
                  </a:cubicBezTo>
                  <a:cubicBezTo>
                    <a:pt x="3661" y="14900"/>
                    <a:pt x="3783" y="15131"/>
                    <a:pt x="3783" y="15940"/>
                  </a:cubicBezTo>
                  <a:cubicBezTo>
                    <a:pt x="3783" y="17903"/>
                    <a:pt x="3783" y="17903"/>
                    <a:pt x="3783" y="17903"/>
                  </a:cubicBezTo>
                  <a:cubicBezTo>
                    <a:pt x="5491" y="19982"/>
                    <a:pt x="8176" y="21599"/>
                    <a:pt x="11105" y="21599"/>
                  </a:cubicBezTo>
                  <a:cubicBezTo>
                    <a:pt x="11105" y="21599"/>
                    <a:pt x="11105" y="21599"/>
                    <a:pt x="11593" y="21599"/>
                  </a:cubicBezTo>
                  <a:close/>
                </a:path>
              </a:pathLst>
            </a:custGeom>
            <a:grpFill/>
            <a:ln>
              <a:noFill/>
            </a:ln>
            <a:effectLst/>
            <a:extLst/>
          </p:spPr>
          <p:txBody>
            <a:bodyPr lIns="0" tIns="0" rIns="0" bIns="0"/>
            <a:lstStyle/>
            <a:p>
              <a:pPr fontAlgn="base" hangingPunct="0">
                <a:spcBef>
                  <a:spcPct val="0"/>
                </a:spcBef>
                <a:spcAft>
                  <a:spcPct val="0"/>
                </a:spcAft>
              </a:pPr>
              <a:endParaRPr lang="zh-CN" altLang="en-US">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AutoShape 13"/>
            <p:cNvSpPr>
              <a:spLocks/>
            </p:cNvSpPr>
            <p:nvPr/>
          </p:nvSpPr>
          <p:spPr bwMode="auto">
            <a:xfrm>
              <a:off x="6444773" y="3671153"/>
              <a:ext cx="490692" cy="246188"/>
            </a:xfrm>
            <a:custGeom>
              <a:avLst/>
              <a:gdLst>
                <a:gd name="T0" fmla="*/ 184335 w 21600"/>
                <a:gd name="T1" fmla="*/ 92493 h 21600"/>
                <a:gd name="T2" fmla="*/ 184335 w 21600"/>
                <a:gd name="T3" fmla="*/ 92493 h 21600"/>
                <a:gd name="T4" fmla="*/ 184335 w 21600"/>
                <a:gd name="T5" fmla="*/ 92493 h 21600"/>
                <a:gd name="T6" fmla="*/ 184335 w 21600"/>
                <a:gd name="T7" fmla="*/ 9249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20735"/>
                  </a:moveTo>
                  <a:cubicBezTo>
                    <a:pt x="289" y="21600"/>
                    <a:pt x="289" y="21600"/>
                    <a:pt x="289" y="21600"/>
                  </a:cubicBezTo>
                  <a:cubicBezTo>
                    <a:pt x="1159" y="19296"/>
                    <a:pt x="1159" y="19296"/>
                    <a:pt x="1159" y="19296"/>
                  </a:cubicBezTo>
                  <a:cubicBezTo>
                    <a:pt x="1159" y="18143"/>
                    <a:pt x="1159" y="18143"/>
                    <a:pt x="1159" y="18143"/>
                  </a:cubicBezTo>
                  <a:cubicBezTo>
                    <a:pt x="1159" y="18143"/>
                    <a:pt x="1159" y="18143"/>
                    <a:pt x="1159" y="18143"/>
                  </a:cubicBezTo>
                  <a:cubicBezTo>
                    <a:pt x="2174" y="15263"/>
                    <a:pt x="4638" y="10943"/>
                    <a:pt x="6523" y="9503"/>
                  </a:cubicBezTo>
                  <a:cubicBezTo>
                    <a:pt x="8842" y="7199"/>
                    <a:pt x="9422" y="4607"/>
                    <a:pt x="9422" y="4607"/>
                  </a:cubicBezTo>
                  <a:cubicBezTo>
                    <a:pt x="9422" y="4607"/>
                    <a:pt x="13771" y="16128"/>
                    <a:pt x="20295" y="16415"/>
                  </a:cubicBezTo>
                  <a:cubicBezTo>
                    <a:pt x="20875" y="16415"/>
                    <a:pt x="20875" y="16415"/>
                    <a:pt x="20875" y="16415"/>
                  </a:cubicBezTo>
                  <a:cubicBezTo>
                    <a:pt x="20875" y="16415"/>
                    <a:pt x="20875" y="16415"/>
                    <a:pt x="20875" y="16415"/>
                  </a:cubicBezTo>
                  <a:cubicBezTo>
                    <a:pt x="21455" y="16415"/>
                    <a:pt x="21599" y="16415"/>
                    <a:pt x="21599" y="16415"/>
                  </a:cubicBezTo>
                  <a:cubicBezTo>
                    <a:pt x="21599" y="16415"/>
                    <a:pt x="21599" y="16415"/>
                    <a:pt x="21599" y="16415"/>
                  </a:cubicBezTo>
                  <a:cubicBezTo>
                    <a:pt x="21599" y="16415"/>
                    <a:pt x="21599" y="16415"/>
                    <a:pt x="21599" y="16415"/>
                  </a:cubicBezTo>
                  <a:cubicBezTo>
                    <a:pt x="21599" y="16415"/>
                    <a:pt x="21599" y="16415"/>
                    <a:pt x="21599" y="16415"/>
                  </a:cubicBezTo>
                  <a:cubicBezTo>
                    <a:pt x="21599" y="14399"/>
                    <a:pt x="21455" y="9503"/>
                    <a:pt x="19425" y="5471"/>
                  </a:cubicBezTo>
                  <a:cubicBezTo>
                    <a:pt x="17540" y="1727"/>
                    <a:pt x="15076" y="0"/>
                    <a:pt x="11162" y="0"/>
                  </a:cubicBezTo>
                  <a:cubicBezTo>
                    <a:pt x="11017" y="0"/>
                    <a:pt x="10582" y="0"/>
                    <a:pt x="10002" y="0"/>
                  </a:cubicBezTo>
                  <a:cubicBezTo>
                    <a:pt x="10002" y="0"/>
                    <a:pt x="5653" y="0"/>
                    <a:pt x="2754" y="6336"/>
                  </a:cubicBezTo>
                  <a:cubicBezTo>
                    <a:pt x="579" y="10655"/>
                    <a:pt x="0" y="15263"/>
                    <a:pt x="0" y="20735"/>
                  </a:cubicBezTo>
                  <a:close/>
                </a:path>
              </a:pathLst>
            </a:custGeom>
            <a:grpFill/>
            <a:ln>
              <a:noFill/>
            </a:ln>
            <a:effectLst/>
            <a:extLst/>
          </p:spPr>
          <p:txBody>
            <a:bodyPr lIns="0" tIns="0" rIns="0" bIns="0"/>
            <a:lstStyle/>
            <a:p>
              <a:pPr fontAlgn="base" hangingPunct="0">
                <a:spcBef>
                  <a:spcPct val="0"/>
                </a:spcBef>
                <a:spcAft>
                  <a:spcPct val="0"/>
                </a:spcAft>
              </a:pPr>
              <a:endParaRPr lang="zh-CN" altLang="en-US">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AutoShape 14"/>
            <p:cNvSpPr>
              <a:spLocks/>
            </p:cNvSpPr>
            <p:nvPr/>
          </p:nvSpPr>
          <p:spPr bwMode="auto">
            <a:xfrm>
              <a:off x="6978810" y="3939877"/>
              <a:ext cx="499362" cy="240987"/>
            </a:xfrm>
            <a:custGeom>
              <a:avLst/>
              <a:gdLst>
                <a:gd name="T0" fmla="*/ 187592 w 21600"/>
                <a:gd name="T1" fmla="*/ 90540 h 21600"/>
                <a:gd name="T2" fmla="*/ 187592 w 21600"/>
                <a:gd name="T3" fmla="*/ 90540 h 21600"/>
                <a:gd name="T4" fmla="*/ 187592 w 21600"/>
                <a:gd name="T5" fmla="*/ 90540 h 21600"/>
                <a:gd name="T6" fmla="*/ 187592 w 21600"/>
                <a:gd name="T7" fmla="*/ 9054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21599"/>
                  </a:moveTo>
                  <a:cubicBezTo>
                    <a:pt x="0" y="21599"/>
                    <a:pt x="0" y="21599"/>
                    <a:pt x="710" y="21599"/>
                  </a:cubicBezTo>
                  <a:cubicBezTo>
                    <a:pt x="1421" y="19232"/>
                    <a:pt x="1421" y="19232"/>
                    <a:pt x="1421" y="19232"/>
                  </a:cubicBezTo>
                  <a:cubicBezTo>
                    <a:pt x="1421" y="19232"/>
                    <a:pt x="1421" y="19232"/>
                    <a:pt x="1421" y="18345"/>
                  </a:cubicBezTo>
                  <a:cubicBezTo>
                    <a:pt x="1421" y="19232"/>
                    <a:pt x="1421" y="19232"/>
                    <a:pt x="1421" y="19232"/>
                  </a:cubicBezTo>
                  <a:cubicBezTo>
                    <a:pt x="1847" y="17753"/>
                    <a:pt x="2700" y="14794"/>
                    <a:pt x="3836" y="12723"/>
                  </a:cubicBezTo>
                  <a:cubicBezTo>
                    <a:pt x="4547" y="11539"/>
                    <a:pt x="5400" y="10060"/>
                    <a:pt x="6252" y="9468"/>
                  </a:cubicBezTo>
                  <a:cubicBezTo>
                    <a:pt x="8952" y="7693"/>
                    <a:pt x="9521" y="4438"/>
                    <a:pt x="9521" y="4438"/>
                  </a:cubicBezTo>
                  <a:cubicBezTo>
                    <a:pt x="9521" y="4438"/>
                    <a:pt x="14068" y="16273"/>
                    <a:pt x="20463" y="17753"/>
                  </a:cubicBezTo>
                  <a:cubicBezTo>
                    <a:pt x="20747" y="17753"/>
                    <a:pt x="20747" y="17753"/>
                    <a:pt x="20747" y="17753"/>
                  </a:cubicBezTo>
                  <a:cubicBezTo>
                    <a:pt x="20747" y="17753"/>
                    <a:pt x="20747" y="17753"/>
                    <a:pt x="20747" y="17753"/>
                  </a:cubicBezTo>
                  <a:cubicBezTo>
                    <a:pt x="21173" y="17753"/>
                    <a:pt x="21173" y="17753"/>
                    <a:pt x="21599" y="17753"/>
                  </a:cubicBezTo>
                  <a:cubicBezTo>
                    <a:pt x="21599" y="17753"/>
                    <a:pt x="21599" y="17753"/>
                    <a:pt x="21599" y="17753"/>
                  </a:cubicBezTo>
                  <a:cubicBezTo>
                    <a:pt x="21599" y="17753"/>
                    <a:pt x="21599" y="17753"/>
                    <a:pt x="21599" y="17753"/>
                  </a:cubicBezTo>
                  <a:cubicBezTo>
                    <a:pt x="21599" y="17753"/>
                    <a:pt x="21599" y="17753"/>
                    <a:pt x="21599" y="17753"/>
                  </a:cubicBezTo>
                  <a:cubicBezTo>
                    <a:pt x="21599" y="14794"/>
                    <a:pt x="21173" y="9468"/>
                    <a:pt x="19326" y="5030"/>
                  </a:cubicBezTo>
                  <a:cubicBezTo>
                    <a:pt x="17621" y="2071"/>
                    <a:pt x="14778" y="0"/>
                    <a:pt x="11368" y="0"/>
                  </a:cubicBezTo>
                  <a:cubicBezTo>
                    <a:pt x="11084" y="0"/>
                    <a:pt x="10657" y="0"/>
                    <a:pt x="10231" y="0"/>
                  </a:cubicBezTo>
                  <a:cubicBezTo>
                    <a:pt x="10231" y="0"/>
                    <a:pt x="6678" y="0"/>
                    <a:pt x="3836" y="5030"/>
                  </a:cubicBezTo>
                  <a:cubicBezTo>
                    <a:pt x="3268" y="5030"/>
                    <a:pt x="2984" y="5917"/>
                    <a:pt x="2984" y="7101"/>
                  </a:cubicBezTo>
                  <a:cubicBezTo>
                    <a:pt x="852" y="10060"/>
                    <a:pt x="0" y="14794"/>
                    <a:pt x="0" y="21599"/>
                  </a:cubicBezTo>
                  <a:close/>
                </a:path>
              </a:pathLst>
            </a:custGeom>
            <a:grpFill/>
            <a:ln>
              <a:noFill/>
            </a:ln>
            <a:effectLst/>
            <a:extLst/>
          </p:spPr>
          <p:txBody>
            <a:bodyPr lIns="0" tIns="0" rIns="0" bIns="0"/>
            <a:lstStyle/>
            <a:p>
              <a:pPr fontAlgn="base" hangingPunct="0">
                <a:spcBef>
                  <a:spcPct val="0"/>
                </a:spcBef>
                <a:spcAft>
                  <a:spcPct val="0"/>
                </a:spcAft>
              </a:pPr>
              <a:endParaRPr lang="zh-CN" altLang="en-US">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AutoShape 15"/>
            <p:cNvSpPr>
              <a:spLocks/>
            </p:cNvSpPr>
            <p:nvPr/>
          </p:nvSpPr>
          <p:spPr bwMode="auto">
            <a:xfrm>
              <a:off x="5263992" y="4397576"/>
              <a:ext cx="582588" cy="615469"/>
            </a:xfrm>
            <a:custGeom>
              <a:avLst/>
              <a:gdLst>
                <a:gd name="T0" fmla="*/ 218857 w 21600"/>
                <a:gd name="T1" fmla="*/ 231234 h 21600"/>
                <a:gd name="T2" fmla="*/ 218857 w 21600"/>
                <a:gd name="T3" fmla="*/ 231234 h 21600"/>
                <a:gd name="T4" fmla="*/ 218857 w 21600"/>
                <a:gd name="T5" fmla="*/ 231234 h 21600"/>
                <a:gd name="T6" fmla="*/ 218857 w 21600"/>
                <a:gd name="T7" fmla="*/ 23123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7077" y="20675"/>
                  </a:moveTo>
                  <a:cubicBezTo>
                    <a:pt x="8054" y="21253"/>
                    <a:pt x="9152" y="21599"/>
                    <a:pt x="10128" y="21599"/>
                  </a:cubicBezTo>
                  <a:cubicBezTo>
                    <a:pt x="10372" y="21599"/>
                    <a:pt x="10372" y="21599"/>
                    <a:pt x="10738" y="21599"/>
                  </a:cubicBezTo>
                  <a:cubicBezTo>
                    <a:pt x="13545" y="21599"/>
                    <a:pt x="16230" y="19982"/>
                    <a:pt x="18061" y="17903"/>
                  </a:cubicBezTo>
                  <a:cubicBezTo>
                    <a:pt x="18061" y="15940"/>
                    <a:pt x="18061" y="15940"/>
                    <a:pt x="18061" y="15940"/>
                  </a:cubicBezTo>
                  <a:cubicBezTo>
                    <a:pt x="18061" y="14438"/>
                    <a:pt x="18549" y="13976"/>
                    <a:pt x="19037" y="13052"/>
                  </a:cubicBezTo>
                  <a:cubicBezTo>
                    <a:pt x="19037" y="12474"/>
                    <a:pt x="19525" y="11435"/>
                    <a:pt x="19525" y="10280"/>
                  </a:cubicBezTo>
                  <a:cubicBezTo>
                    <a:pt x="20135" y="9471"/>
                    <a:pt x="20257" y="9125"/>
                    <a:pt x="20745" y="7970"/>
                  </a:cubicBezTo>
                  <a:cubicBezTo>
                    <a:pt x="21233" y="7508"/>
                    <a:pt x="21233" y="7508"/>
                    <a:pt x="21599" y="7277"/>
                  </a:cubicBezTo>
                  <a:cubicBezTo>
                    <a:pt x="21599" y="6930"/>
                    <a:pt x="21599" y="6930"/>
                    <a:pt x="21599" y="6930"/>
                  </a:cubicBezTo>
                  <a:cubicBezTo>
                    <a:pt x="21599" y="6352"/>
                    <a:pt x="20745" y="6006"/>
                    <a:pt x="20135" y="6006"/>
                  </a:cubicBezTo>
                  <a:cubicBezTo>
                    <a:pt x="20135" y="6006"/>
                    <a:pt x="20135" y="6006"/>
                    <a:pt x="20013" y="6006"/>
                  </a:cubicBezTo>
                  <a:cubicBezTo>
                    <a:pt x="20013" y="5313"/>
                    <a:pt x="19525" y="5082"/>
                    <a:pt x="19525" y="4504"/>
                  </a:cubicBezTo>
                  <a:cubicBezTo>
                    <a:pt x="19525" y="4504"/>
                    <a:pt x="19525" y="4504"/>
                    <a:pt x="19525" y="4504"/>
                  </a:cubicBezTo>
                  <a:cubicBezTo>
                    <a:pt x="17694" y="4504"/>
                    <a:pt x="16230" y="4158"/>
                    <a:pt x="14766" y="3927"/>
                  </a:cubicBezTo>
                  <a:cubicBezTo>
                    <a:pt x="14033" y="3118"/>
                    <a:pt x="13057" y="2887"/>
                    <a:pt x="12203" y="2194"/>
                  </a:cubicBezTo>
                  <a:cubicBezTo>
                    <a:pt x="11105" y="1501"/>
                    <a:pt x="10128" y="693"/>
                    <a:pt x="9640" y="0"/>
                  </a:cubicBezTo>
                  <a:cubicBezTo>
                    <a:pt x="9152" y="0"/>
                    <a:pt x="9152" y="0"/>
                    <a:pt x="9152" y="0"/>
                  </a:cubicBezTo>
                  <a:cubicBezTo>
                    <a:pt x="9152" y="693"/>
                    <a:pt x="8542" y="1039"/>
                    <a:pt x="7077" y="1501"/>
                  </a:cubicBezTo>
                  <a:cubicBezTo>
                    <a:pt x="6589" y="1501"/>
                    <a:pt x="6589" y="1848"/>
                    <a:pt x="6101" y="1848"/>
                  </a:cubicBezTo>
                  <a:cubicBezTo>
                    <a:pt x="5247" y="2310"/>
                    <a:pt x="4271" y="3465"/>
                    <a:pt x="3905" y="4158"/>
                  </a:cubicBezTo>
                  <a:cubicBezTo>
                    <a:pt x="3050" y="5313"/>
                    <a:pt x="2562" y="6006"/>
                    <a:pt x="2562" y="6006"/>
                  </a:cubicBezTo>
                  <a:cubicBezTo>
                    <a:pt x="1586" y="7508"/>
                    <a:pt x="1586" y="7508"/>
                    <a:pt x="1586" y="7508"/>
                  </a:cubicBezTo>
                  <a:cubicBezTo>
                    <a:pt x="1586" y="6006"/>
                    <a:pt x="1586" y="6006"/>
                    <a:pt x="1586" y="6006"/>
                  </a:cubicBezTo>
                  <a:cubicBezTo>
                    <a:pt x="1586" y="6006"/>
                    <a:pt x="1586" y="6006"/>
                    <a:pt x="1586" y="6006"/>
                  </a:cubicBezTo>
                  <a:cubicBezTo>
                    <a:pt x="732" y="6006"/>
                    <a:pt x="0" y="6352"/>
                    <a:pt x="0" y="6930"/>
                  </a:cubicBezTo>
                  <a:cubicBezTo>
                    <a:pt x="0" y="11666"/>
                    <a:pt x="0" y="11666"/>
                    <a:pt x="0" y="11666"/>
                  </a:cubicBezTo>
                  <a:cubicBezTo>
                    <a:pt x="0" y="12474"/>
                    <a:pt x="0" y="12474"/>
                    <a:pt x="0" y="12474"/>
                  </a:cubicBezTo>
                  <a:cubicBezTo>
                    <a:pt x="0" y="12705"/>
                    <a:pt x="732" y="13167"/>
                    <a:pt x="1586" y="13167"/>
                  </a:cubicBezTo>
                  <a:cubicBezTo>
                    <a:pt x="1586" y="13167"/>
                    <a:pt x="1830" y="13167"/>
                    <a:pt x="1830" y="13052"/>
                  </a:cubicBezTo>
                  <a:cubicBezTo>
                    <a:pt x="2074" y="13629"/>
                    <a:pt x="2074" y="13976"/>
                    <a:pt x="2562" y="14438"/>
                  </a:cubicBezTo>
                  <a:cubicBezTo>
                    <a:pt x="3294" y="17210"/>
                    <a:pt x="4881" y="19289"/>
                    <a:pt x="7077" y="2067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fontAlgn="base" hangingPunct="0">
                <a:spcBef>
                  <a:spcPct val="0"/>
                </a:spcBef>
                <a:spcAft>
                  <a:spcPct val="0"/>
                </a:spcAft>
              </a:pPr>
              <a:endParaRPr lang="zh-CN" altLang="en-US">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AutoShape 16"/>
            <p:cNvSpPr>
              <a:spLocks/>
            </p:cNvSpPr>
            <p:nvPr/>
          </p:nvSpPr>
          <p:spPr bwMode="auto">
            <a:xfrm>
              <a:off x="6411828" y="3752637"/>
              <a:ext cx="566983" cy="537451"/>
            </a:xfrm>
            <a:custGeom>
              <a:avLst/>
              <a:gdLst>
                <a:gd name="T0" fmla="*/ 212995 w 21600"/>
                <a:gd name="T1" fmla="*/ 201922 h 21600"/>
                <a:gd name="T2" fmla="*/ 212995 w 21600"/>
                <a:gd name="T3" fmla="*/ 201922 h 21600"/>
                <a:gd name="T4" fmla="*/ 212995 w 21600"/>
                <a:gd name="T5" fmla="*/ 201922 h 21600"/>
                <a:gd name="T6" fmla="*/ 212995 w 21600"/>
                <a:gd name="T7" fmla="*/ 20192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9841" y="5565"/>
                  </a:moveTo>
                  <a:cubicBezTo>
                    <a:pt x="14316" y="5565"/>
                    <a:pt x="10925" y="1722"/>
                    <a:pt x="9920" y="0"/>
                  </a:cubicBezTo>
                  <a:cubicBezTo>
                    <a:pt x="9418" y="662"/>
                    <a:pt x="8665" y="1590"/>
                    <a:pt x="7032" y="1722"/>
                  </a:cubicBezTo>
                  <a:cubicBezTo>
                    <a:pt x="4269" y="2782"/>
                    <a:pt x="2260" y="7420"/>
                    <a:pt x="2260" y="7420"/>
                  </a:cubicBezTo>
                  <a:cubicBezTo>
                    <a:pt x="1255" y="8878"/>
                    <a:pt x="1255" y="8878"/>
                    <a:pt x="1255" y="8878"/>
                  </a:cubicBezTo>
                  <a:cubicBezTo>
                    <a:pt x="1255" y="6758"/>
                    <a:pt x="1255" y="6758"/>
                    <a:pt x="1255" y="6758"/>
                  </a:cubicBezTo>
                  <a:cubicBezTo>
                    <a:pt x="1255" y="6758"/>
                    <a:pt x="1255" y="6758"/>
                    <a:pt x="1255" y="6758"/>
                  </a:cubicBezTo>
                  <a:cubicBezTo>
                    <a:pt x="502" y="6758"/>
                    <a:pt x="0" y="7553"/>
                    <a:pt x="0" y="8083"/>
                  </a:cubicBezTo>
                  <a:cubicBezTo>
                    <a:pt x="0" y="10998"/>
                    <a:pt x="0" y="10998"/>
                    <a:pt x="0" y="10998"/>
                  </a:cubicBezTo>
                  <a:cubicBezTo>
                    <a:pt x="502" y="10998"/>
                    <a:pt x="1255" y="10998"/>
                    <a:pt x="1506" y="10998"/>
                  </a:cubicBezTo>
                  <a:cubicBezTo>
                    <a:pt x="5902" y="10998"/>
                    <a:pt x="8916" y="14576"/>
                    <a:pt x="10423" y="19347"/>
                  </a:cubicBezTo>
                  <a:cubicBezTo>
                    <a:pt x="13186" y="19744"/>
                    <a:pt x="15195" y="20539"/>
                    <a:pt x="17079" y="21600"/>
                  </a:cubicBezTo>
                  <a:cubicBezTo>
                    <a:pt x="17581" y="21600"/>
                    <a:pt x="17581" y="21600"/>
                    <a:pt x="17581" y="21202"/>
                  </a:cubicBezTo>
                  <a:cubicBezTo>
                    <a:pt x="17581" y="18817"/>
                    <a:pt x="17581" y="18817"/>
                    <a:pt x="17581" y="18817"/>
                  </a:cubicBezTo>
                  <a:cubicBezTo>
                    <a:pt x="17581" y="17889"/>
                    <a:pt x="18334" y="16829"/>
                    <a:pt x="18837" y="16166"/>
                  </a:cubicBezTo>
                  <a:cubicBezTo>
                    <a:pt x="18837" y="13251"/>
                    <a:pt x="19967" y="10733"/>
                    <a:pt x="21600" y="8480"/>
                  </a:cubicBezTo>
                  <a:cubicBezTo>
                    <a:pt x="21600" y="8083"/>
                    <a:pt x="21600" y="8083"/>
                    <a:pt x="21600" y="8083"/>
                  </a:cubicBezTo>
                  <a:cubicBezTo>
                    <a:pt x="21600" y="7420"/>
                    <a:pt x="21348" y="6758"/>
                    <a:pt x="20720" y="6758"/>
                  </a:cubicBezTo>
                  <a:cubicBezTo>
                    <a:pt x="20344" y="6758"/>
                    <a:pt x="20344" y="6758"/>
                    <a:pt x="20344" y="6758"/>
                  </a:cubicBezTo>
                  <a:cubicBezTo>
                    <a:pt x="19967" y="6625"/>
                    <a:pt x="19967" y="5830"/>
                    <a:pt x="19841" y="5565"/>
                  </a:cubicBezTo>
                  <a:close/>
                </a:path>
              </a:pathLst>
            </a:custGeom>
            <a:grpFill/>
            <a:ln>
              <a:noFill/>
            </a:ln>
            <a:effectLst/>
            <a:extLst/>
          </p:spPr>
          <p:txBody>
            <a:bodyPr lIns="0" tIns="0" rIns="0" bIns="0"/>
            <a:lstStyle/>
            <a:p>
              <a:pPr fontAlgn="base" hangingPunct="0">
                <a:spcBef>
                  <a:spcPct val="0"/>
                </a:spcBef>
                <a:spcAft>
                  <a:spcPct val="0"/>
                </a:spcAft>
              </a:pPr>
              <a:endParaRPr lang="zh-CN" altLang="en-US">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AutoShape 17"/>
            <p:cNvSpPr>
              <a:spLocks/>
            </p:cNvSpPr>
            <p:nvPr/>
          </p:nvSpPr>
          <p:spPr bwMode="auto">
            <a:xfrm>
              <a:off x="5891661" y="3235991"/>
              <a:ext cx="497629" cy="247922"/>
            </a:xfrm>
            <a:custGeom>
              <a:avLst/>
              <a:gdLst>
                <a:gd name="T0" fmla="*/ 186941 w 21600"/>
                <a:gd name="T1" fmla="*/ 93145 h 21600"/>
                <a:gd name="T2" fmla="*/ 186941 w 21600"/>
                <a:gd name="T3" fmla="*/ 93145 h 21600"/>
                <a:gd name="T4" fmla="*/ 186941 w 21600"/>
                <a:gd name="T5" fmla="*/ 93145 h 21600"/>
                <a:gd name="T6" fmla="*/ 186941 w 21600"/>
                <a:gd name="T7" fmla="*/ 9314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858" y="19007"/>
                  </a:moveTo>
                  <a:cubicBezTo>
                    <a:pt x="1144" y="18719"/>
                    <a:pt x="1144" y="18719"/>
                    <a:pt x="1144" y="18719"/>
                  </a:cubicBezTo>
                  <a:cubicBezTo>
                    <a:pt x="1144" y="18719"/>
                    <a:pt x="1144" y="18719"/>
                    <a:pt x="1144" y="18719"/>
                  </a:cubicBezTo>
                  <a:cubicBezTo>
                    <a:pt x="2002" y="14975"/>
                    <a:pt x="3862" y="11520"/>
                    <a:pt x="6007" y="9503"/>
                  </a:cubicBezTo>
                  <a:cubicBezTo>
                    <a:pt x="8868" y="6912"/>
                    <a:pt x="9154" y="4608"/>
                    <a:pt x="9154" y="4608"/>
                  </a:cubicBezTo>
                  <a:cubicBezTo>
                    <a:pt x="9154" y="4608"/>
                    <a:pt x="13732" y="15839"/>
                    <a:pt x="20312" y="16703"/>
                  </a:cubicBezTo>
                  <a:cubicBezTo>
                    <a:pt x="20741" y="16703"/>
                    <a:pt x="20741" y="16703"/>
                    <a:pt x="20741" y="16703"/>
                  </a:cubicBezTo>
                  <a:cubicBezTo>
                    <a:pt x="20741" y="16703"/>
                    <a:pt x="20741" y="16703"/>
                    <a:pt x="20741" y="16703"/>
                  </a:cubicBezTo>
                  <a:cubicBezTo>
                    <a:pt x="20884" y="16703"/>
                    <a:pt x="20884" y="16703"/>
                    <a:pt x="21600" y="16703"/>
                  </a:cubicBezTo>
                  <a:cubicBezTo>
                    <a:pt x="21600" y="16703"/>
                    <a:pt x="21600" y="16703"/>
                    <a:pt x="21600" y="16703"/>
                  </a:cubicBezTo>
                  <a:cubicBezTo>
                    <a:pt x="21600" y="16703"/>
                    <a:pt x="21600" y="16703"/>
                    <a:pt x="21600" y="16703"/>
                  </a:cubicBezTo>
                  <a:cubicBezTo>
                    <a:pt x="21600" y="16703"/>
                    <a:pt x="21600" y="16703"/>
                    <a:pt x="21600" y="16703"/>
                  </a:cubicBezTo>
                  <a:cubicBezTo>
                    <a:pt x="21600" y="14112"/>
                    <a:pt x="20884" y="9503"/>
                    <a:pt x="19168" y="5471"/>
                  </a:cubicBezTo>
                  <a:cubicBezTo>
                    <a:pt x="17451" y="1728"/>
                    <a:pt x="14447" y="0"/>
                    <a:pt x="11443" y="0"/>
                  </a:cubicBezTo>
                  <a:cubicBezTo>
                    <a:pt x="11014" y="0"/>
                    <a:pt x="10585" y="0"/>
                    <a:pt x="10013" y="0"/>
                  </a:cubicBezTo>
                  <a:cubicBezTo>
                    <a:pt x="9584" y="0"/>
                    <a:pt x="5578" y="0"/>
                    <a:pt x="2574" y="6336"/>
                  </a:cubicBezTo>
                  <a:cubicBezTo>
                    <a:pt x="858" y="10368"/>
                    <a:pt x="0" y="14975"/>
                    <a:pt x="0" y="20736"/>
                  </a:cubicBezTo>
                  <a:cubicBezTo>
                    <a:pt x="0" y="21599"/>
                    <a:pt x="0" y="21599"/>
                    <a:pt x="0" y="21599"/>
                  </a:cubicBezTo>
                  <a:lnTo>
                    <a:pt x="858" y="19007"/>
                  </a:lnTo>
                  <a:close/>
                </a:path>
              </a:pathLst>
            </a:custGeom>
            <a:grpFill/>
            <a:ln>
              <a:noFill/>
            </a:ln>
            <a:effectLst/>
            <a:extLst/>
          </p:spPr>
          <p:txBody>
            <a:bodyPr lIns="0" tIns="0" rIns="0" bIns="0"/>
            <a:lstStyle/>
            <a:p>
              <a:pPr fontAlgn="base" hangingPunct="0">
                <a:spcBef>
                  <a:spcPct val="0"/>
                </a:spcBef>
                <a:spcAft>
                  <a:spcPct val="0"/>
                </a:spcAft>
              </a:pPr>
              <a:endParaRPr lang="zh-CN" altLang="en-US">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AutoShape 18"/>
            <p:cNvSpPr>
              <a:spLocks/>
            </p:cNvSpPr>
            <p:nvPr/>
          </p:nvSpPr>
          <p:spPr bwMode="auto">
            <a:xfrm>
              <a:off x="5688796" y="3920806"/>
              <a:ext cx="908560" cy="627605"/>
            </a:xfrm>
            <a:custGeom>
              <a:avLst/>
              <a:gdLst>
                <a:gd name="T0" fmla="*/ 341313 w 21600"/>
                <a:gd name="T1" fmla="*/ 235793 h 21600"/>
                <a:gd name="T2" fmla="*/ 341313 w 21600"/>
                <a:gd name="T3" fmla="*/ 235793 h 21600"/>
                <a:gd name="T4" fmla="*/ 341313 w 21600"/>
                <a:gd name="T5" fmla="*/ 235793 h 21600"/>
                <a:gd name="T6" fmla="*/ 341313 w 21600"/>
                <a:gd name="T7" fmla="*/ 23579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521" y="6332"/>
                  </a:moveTo>
                  <a:cubicBezTo>
                    <a:pt x="1878" y="6332"/>
                    <a:pt x="313" y="8594"/>
                    <a:pt x="0" y="11421"/>
                  </a:cubicBezTo>
                  <a:cubicBezTo>
                    <a:pt x="704" y="11761"/>
                    <a:pt x="1173" y="12213"/>
                    <a:pt x="1486" y="12665"/>
                  </a:cubicBezTo>
                  <a:cubicBezTo>
                    <a:pt x="1878" y="13005"/>
                    <a:pt x="2426" y="13344"/>
                    <a:pt x="2739" y="13796"/>
                  </a:cubicBezTo>
                  <a:cubicBezTo>
                    <a:pt x="2817" y="14136"/>
                    <a:pt x="2817" y="14136"/>
                    <a:pt x="2895" y="14475"/>
                  </a:cubicBezTo>
                  <a:cubicBezTo>
                    <a:pt x="3756" y="15719"/>
                    <a:pt x="4147" y="17415"/>
                    <a:pt x="4382" y="18546"/>
                  </a:cubicBezTo>
                  <a:cubicBezTo>
                    <a:pt x="4382" y="18659"/>
                    <a:pt x="4382" y="18659"/>
                    <a:pt x="4382" y="19225"/>
                  </a:cubicBezTo>
                  <a:cubicBezTo>
                    <a:pt x="5008" y="21373"/>
                    <a:pt x="5008" y="21373"/>
                    <a:pt x="5008" y="21373"/>
                  </a:cubicBezTo>
                  <a:cubicBezTo>
                    <a:pt x="5008" y="21373"/>
                    <a:pt x="5008" y="21373"/>
                    <a:pt x="5008" y="21373"/>
                  </a:cubicBezTo>
                  <a:cubicBezTo>
                    <a:pt x="5321" y="21373"/>
                    <a:pt x="5321" y="21600"/>
                    <a:pt x="5321" y="21600"/>
                  </a:cubicBezTo>
                  <a:cubicBezTo>
                    <a:pt x="5321" y="21373"/>
                    <a:pt x="5321" y="21373"/>
                    <a:pt x="5478" y="21373"/>
                  </a:cubicBezTo>
                  <a:cubicBezTo>
                    <a:pt x="6260" y="20808"/>
                    <a:pt x="6965" y="20242"/>
                    <a:pt x="7747" y="20242"/>
                  </a:cubicBezTo>
                  <a:cubicBezTo>
                    <a:pt x="8608" y="19451"/>
                    <a:pt x="9234" y="19451"/>
                    <a:pt x="9469" y="19451"/>
                  </a:cubicBezTo>
                  <a:cubicBezTo>
                    <a:pt x="9704" y="19451"/>
                    <a:pt x="9860" y="19451"/>
                    <a:pt x="10095" y="19451"/>
                  </a:cubicBezTo>
                  <a:cubicBezTo>
                    <a:pt x="11504" y="19451"/>
                    <a:pt x="12599" y="19790"/>
                    <a:pt x="13460" y="20469"/>
                  </a:cubicBezTo>
                  <a:cubicBezTo>
                    <a:pt x="14165" y="20808"/>
                    <a:pt x="14634" y="21147"/>
                    <a:pt x="15026" y="21373"/>
                  </a:cubicBezTo>
                  <a:cubicBezTo>
                    <a:pt x="15026" y="21147"/>
                    <a:pt x="15339" y="21147"/>
                    <a:pt x="15339" y="20808"/>
                  </a:cubicBezTo>
                  <a:cubicBezTo>
                    <a:pt x="15339" y="20242"/>
                    <a:pt x="15339" y="19451"/>
                    <a:pt x="15339" y="18659"/>
                  </a:cubicBezTo>
                  <a:cubicBezTo>
                    <a:pt x="15965" y="17076"/>
                    <a:pt x="16278" y="15380"/>
                    <a:pt x="17217" y="14136"/>
                  </a:cubicBezTo>
                  <a:cubicBezTo>
                    <a:pt x="17530" y="13796"/>
                    <a:pt x="17999" y="13457"/>
                    <a:pt x="18156" y="13344"/>
                  </a:cubicBezTo>
                  <a:cubicBezTo>
                    <a:pt x="18626" y="12665"/>
                    <a:pt x="18939" y="12326"/>
                    <a:pt x="19799" y="12213"/>
                  </a:cubicBezTo>
                  <a:cubicBezTo>
                    <a:pt x="20504" y="11421"/>
                    <a:pt x="21208" y="11082"/>
                    <a:pt x="21600" y="11082"/>
                  </a:cubicBezTo>
                  <a:cubicBezTo>
                    <a:pt x="21208" y="8368"/>
                    <a:pt x="19799" y="6332"/>
                    <a:pt x="18156" y="6332"/>
                  </a:cubicBezTo>
                  <a:cubicBezTo>
                    <a:pt x="17999" y="6332"/>
                    <a:pt x="17530" y="6219"/>
                    <a:pt x="17217" y="6219"/>
                  </a:cubicBezTo>
                  <a:cubicBezTo>
                    <a:pt x="16669" y="5541"/>
                    <a:pt x="15965" y="5541"/>
                    <a:pt x="15339" y="4862"/>
                  </a:cubicBezTo>
                  <a:cubicBezTo>
                    <a:pt x="14634" y="3958"/>
                    <a:pt x="14165" y="2601"/>
                    <a:pt x="14165" y="1130"/>
                  </a:cubicBezTo>
                  <a:cubicBezTo>
                    <a:pt x="14165" y="678"/>
                    <a:pt x="14165" y="565"/>
                    <a:pt x="14165" y="0"/>
                  </a:cubicBezTo>
                  <a:cubicBezTo>
                    <a:pt x="13226" y="1130"/>
                    <a:pt x="12130" y="1809"/>
                    <a:pt x="10878" y="1809"/>
                  </a:cubicBezTo>
                  <a:cubicBezTo>
                    <a:pt x="9704" y="1809"/>
                    <a:pt x="8608" y="1130"/>
                    <a:pt x="7747" y="0"/>
                  </a:cubicBezTo>
                  <a:cubicBezTo>
                    <a:pt x="7513" y="565"/>
                    <a:pt x="7513" y="678"/>
                    <a:pt x="7513" y="1130"/>
                  </a:cubicBezTo>
                  <a:cubicBezTo>
                    <a:pt x="7513" y="2601"/>
                    <a:pt x="6965" y="4297"/>
                    <a:pt x="6260" y="4862"/>
                  </a:cubicBezTo>
                  <a:cubicBezTo>
                    <a:pt x="5713" y="5541"/>
                    <a:pt x="5008" y="6219"/>
                    <a:pt x="4382" y="6219"/>
                  </a:cubicBezTo>
                  <a:cubicBezTo>
                    <a:pt x="4147" y="6332"/>
                    <a:pt x="3991" y="6332"/>
                    <a:pt x="3521" y="6332"/>
                  </a:cubicBezTo>
                  <a:close/>
                </a:path>
              </a:pathLst>
            </a:custGeom>
            <a:grpFill/>
            <a:ln>
              <a:noFill/>
            </a:ln>
            <a:effectLst/>
            <a:extLst/>
          </p:spPr>
          <p:txBody>
            <a:bodyPr lIns="0" tIns="0" rIns="0" bIns="0"/>
            <a:lstStyle/>
            <a:p>
              <a:pPr fontAlgn="base" hangingPunct="0">
                <a:spcBef>
                  <a:spcPct val="0"/>
                </a:spcBef>
                <a:spcAft>
                  <a:spcPct val="0"/>
                </a:spcAft>
              </a:pPr>
              <a:endParaRPr lang="zh-CN" altLang="en-US">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AutoShape 19"/>
            <p:cNvSpPr>
              <a:spLocks/>
            </p:cNvSpPr>
            <p:nvPr/>
          </p:nvSpPr>
          <p:spPr bwMode="auto">
            <a:xfrm>
              <a:off x="6411828" y="4312625"/>
              <a:ext cx="494160" cy="235786"/>
            </a:xfrm>
            <a:custGeom>
              <a:avLst/>
              <a:gdLst>
                <a:gd name="T0" fmla="*/ 185638 w 21600"/>
                <a:gd name="T1" fmla="*/ 88586 h 21600"/>
                <a:gd name="T2" fmla="*/ 185638 w 21600"/>
                <a:gd name="T3" fmla="*/ 88586 h 21600"/>
                <a:gd name="T4" fmla="*/ 185638 w 21600"/>
                <a:gd name="T5" fmla="*/ 88586 h 21600"/>
                <a:gd name="T6" fmla="*/ 185638 w 21600"/>
                <a:gd name="T7" fmla="*/ 8858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1375" y="0"/>
                  </a:moveTo>
                  <a:cubicBezTo>
                    <a:pt x="11375" y="0"/>
                    <a:pt x="10800" y="0"/>
                    <a:pt x="10224" y="0"/>
                  </a:cubicBezTo>
                  <a:cubicBezTo>
                    <a:pt x="10224" y="0"/>
                    <a:pt x="9935" y="0"/>
                    <a:pt x="9072" y="0"/>
                  </a:cubicBezTo>
                  <a:cubicBezTo>
                    <a:pt x="8351" y="0"/>
                    <a:pt x="7919" y="899"/>
                    <a:pt x="7056" y="899"/>
                  </a:cubicBezTo>
                  <a:cubicBezTo>
                    <a:pt x="6048" y="1799"/>
                    <a:pt x="4176" y="3000"/>
                    <a:pt x="2736" y="6000"/>
                  </a:cubicBezTo>
                  <a:cubicBezTo>
                    <a:pt x="2736" y="6000"/>
                    <a:pt x="2736" y="6000"/>
                    <a:pt x="2592" y="7499"/>
                  </a:cubicBezTo>
                  <a:cubicBezTo>
                    <a:pt x="1728" y="8400"/>
                    <a:pt x="1440" y="10499"/>
                    <a:pt x="576" y="13499"/>
                  </a:cubicBezTo>
                  <a:cubicBezTo>
                    <a:pt x="0" y="15300"/>
                    <a:pt x="0" y="17999"/>
                    <a:pt x="0" y="20399"/>
                  </a:cubicBezTo>
                  <a:cubicBezTo>
                    <a:pt x="0" y="20999"/>
                    <a:pt x="0" y="21600"/>
                    <a:pt x="0" y="21600"/>
                  </a:cubicBezTo>
                  <a:cubicBezTo>
                    <a:pt x="0" y="21600"/>
                    <a:pt x="0" y="21600"/>
                    <a:pt x="0" y="21600"/>
                  </a:cubicBezTo>
                  <a:cubicBezTo>
                    <a:pt x="864" y="20399"/>
                    <a:pt x="864" y="20399"/>
                    <a:pt x="864" y="20399"/>
                  </a:cubicBezTo>
                  <a:cubicBezTo>
                    <a:pt x="864" y="19499"/>
                    <a:pt x="864" y="19499"/>
                    <a:pt x="864" y="19499"/>
                  </a:cubicBezTo>
                  <a:cubicBezTo>
                    <a:pt x="1440" y="19499"/>
                    <a:pt x="1440" y="19499"/>
                    <a:pt x="1440" y="18600"/>
                  </a:cubicBezTo>
                  <a:cubicBezTo>
                    <a:pt x="1440" y="19499"/>
                    <a:pt x="1440" y="19499"/>
                    <a:pt x="1440" y="19499"/>
                  </a:cubicBezTo>
                  <a:cubicBezTo>
                    <a:pt x="2016" y="15899"/>
                    <a:pt x="4176" y="10499"/>
                    <a:pt x="6191" y="9599"/>
                  </a:cubicBezTo>
                  <a:cubicBezTo>
                    <a:pt x="6191" y="9599"/>
                    <a:pt x="6191" y="9599"/>
                    <a:pt x="6191" y="9599"/>
                  </a:cubicBezTo>
                  <a:cubicBezTo>
                    <a:pt x="7343" y="8400"/>
                    <a:pt x="8064" y="7800"/>
                    <a:pt x="8351" y="7499"/>
                  </a:cubicBezTo>
                  <a:cubicBezTo>
                    <a:pt x="9072" y="6000"/>
                    <a:pt x="9072" y="5099"/>
                    <a:pt x="9072" y="5099"/>
                  </a:cubicBezTo>
                  <a:cubicBezTo>
                    <a:pt x="9072" y="4499"/>
                    <a:pt x="9503" y="4499"/>
                    <a:pt x="9503" y="4499"/>
                  </a:cubicBezTo>
                  <a:cubicBezTo>
                    <a:pt x="9503" y="4499"/>
                    <a:pt x="9935" y="6000"/>
                    <a:pt x="11375" y="8400"/>
                  </a:cubicBezTo>
                  <a:cubicBezTo>
                    <a:pt x="11375" y="9599"/>
                    <a:pt x="11951" y="10499"/>
                    <a:pt x="12527" y="10499"/>
                  </a:cubicBezTo>
                  <a:cubicBezTo>
                    <a:pt x="14399" y="13800"/>
                    <a:pt x="17279" y="16800"/>
                    <a:pt x="20735" y="17999"/>
                  </a:cubicBezTo>
                  <a:cubicBezTo>
                    <a:pt x="21023" y="17999"/>
                    <a:pt x="21023" y="17999"/>
                    <a:pt x="21023" y="17999"/>
                  </a:cubicBezTo>
                  <a:cubicBezTo>
                    <a:pt x="21023" y="17999"/>
                    <a:pt x="21023" y="17999"/>
                    <a:pt x="21023" y="17999"/>
                  </a:cubicBezTo>
                  <a:cubicBezTo>
                    <a:pt x="21311" y="17999"/>
                    <a:pt x="21311" y="17999"/>
                    <a:pt x="21311" y="17999"/>
                  </a:cubicBezTo>
                  <a:cubicBezTo>
                    <a:pt x="21311" y="17999"/>
                    <a:pt x="21311" y="17999"/>
                    <a:pt x="21311" y="17999"/>
                  </a:cubicBezTo>
                  <a:cubicBezTo>
                    <a:pt x="21599" y="17999"/>
                    <a:pt x="21599" y="17999"/>
                    <a:pt x="21599" y="17999"/>
                  </a:cubicBezTo>
                  <a:cubicBezTo>
                    <a:pt x="21599" y="17999"/>
                    <a:pt x="21599" y="17999"/>
                    <a:pt x="21599" y="17999"/>
                  </a:cubicBezTo>
                  <a:cubicBezTo>
                    <a:pt x="21599" y="17999"/>
                    <a:pt x="21599" y="17999"/>
                    <a:pt x="21599" y="17999"/>
                  </a:cubicBezTo>
                  <a:cubicBezTo>
                    <a:pt x="21311" y="15300"/>
                    <a:pt x="21311" y="9599"/>
                    <a:pt x="19152" y="6000"/>
                  </a:cubicBezTo>
                  <a:cubicBezTo>
                    <a:pt x="18863" y="5099"/>
                    <a:pt x="18863" y="5099"/>
                    <a:pt x="18287" y="4499"/>
                  </a:cubicBezTo>
                  <a:cubicBezTo>
                    <a:pt x="18287" y="4499"/>
                    <a:pt x="18287" y="4499"/>
                    <a:pt x="18287" y="4499"/>
                  </a:cubicBezTo>
                  <a:cubicBezTo>
                    <a:pt x="17855" y="3000"/>
                    <a:pt x="17423" y="3000"/>
                    <a:pt x="17279" y="2699"/>
                  </a:cubicBezTo>
                  <a:cubicBezTo>
                    <a:pt x="16127" y="899"/>
                    <a:pt x="14399" y="0"/>
                    <a:pt x="12383" y="0"/>
                  </a:cubicBezTo>
                  <a:cubicBezTo>
                    <a:pt x="12383" y="0"/>
                    <a:pt x="11951" y="0"/>
                    <a:pt x="11375" y="0"/>
                  </a:cubicBezTo>
                  <a:close/>
                </a:path>
              </a:pathLst>
            </a:custGeom>
            <a:grpFill/>
            <a:ln>
              <a:noFill/>
            </a:ln>
            <a:effectLst/>
            <a:extLst/>
          </p:spPr>
          <p:txBody>
            <a:bodyPr lIns="0" tIns="0" rIns="0" bIns="0"/>
            <a:lstStyle/>
            <a:p>
              <a:pPr fontAlgn="base" hangingPunct="0">
                <a:spcBef>
                  <a:spcPct val="0"/>
                </a:spcBef>
                <a:spcAft>
                  <a:spcPct val="0"/>
                </a:spcAft>
              </a:pPr>
              <a:endParaRPr lang="zh-CN" altLang="en-US">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AutoShape 20"/>
            <p:cNvSpPr>
              <a:spLocks/>
            </p:cNvSpPr>
            <p:nvPr/>
          </p:nvSpPr>
          <p:spPr bwMode="auto">
            <a:xfrm>
              <a:off x="6956270" y="4026562"/>
              <a:ext cx="568718" cy="618936"/>
            </a:xfrm>
            <a:custGeom>
              <a:avLst/>
              <a:gdLst>
                <a:gd name="T0" fmla="*/ 213647 w 21600"/>
                <a:gd name="T1" fmla="*/ 232536 h 21600"/>
                <a:gd name="T2" fmla="*/ 213647 w 21600"/>
                <a:gd name="T3" fmla="*/ 232536 h 21600"/>
                <a:gd name="T4" fmla="*/ 213647 w 21600"/>
                <a:gd name="T5" fmla="*/ 232536 h 21600"/>
                <a:gd name="T6" fmla="*/ 213647 w 21600"/>
                <a:gd name="T7" fmla="*/ 23253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9477" y="4825"/>
                  </a:moveTo>
                  <a:cubicBezTo>
                    <a:pt x="14233" y="4480"/>
                    <a:pt x="10612" y="1263"/>
                    <a:pt x="9239" y="0"/>
                  </a:cubicBezTo>
                  <a:cubicBezTo>
                    <a:pt x="9239" y="689"/>
                    <a:pt x="8240" y="919"/>
                    <a:pt x="6742" y="1493"/>
                  </a:cubicBezTo>
                  <a:cubicBezTo>
                    <a:pt x="5618" y="1953"/>
                    <a:pt x="4869" y="2642"/>
                    <a:pt x="3745" y="3331"/>
                  </a:cubicBezTo>
                  <a:cubicBezTo>
                    <a:pt x="3246" y="4480"/>
                    <a:pt x="2497" y="5399"/>
                    <a:pt x="2122" y="5974"/>
                  </a:cubicBezTo>
                  <a:cubicBezTo>
                    <a:pt x="1623" y="5974"/>
                    <a:pt x="1623" y="5974"/>
                    <a:pt x="1623" y="5974"/>
                  </a:cubicBezTo>
                  <a:cubicBezTo>
                    <a:pt x="1498" y="6663"/>
                    <a:pt x="1498" y="6663"/>
                    <a:pt x="1498" y="6663"/>
                  </a:cubicBezTo>
                  <a:cubicBezTo>
                    <a:pt x="873" y="7582"/>
                    <a:pt x="873" y="7582"/>
                    <a:pt x="873" y="7582"/>
                  </a:cubicBezTo>
                  <a:cubicBezTo>
                    <a:pt x="873" y="5974"/>
                    <a:pt x="873" y="5974"/>
                    <a:pt x="873" y="5974"/>
                  </a:cubicBezTo>
                  <a:cubicBezTo>
                    <a:pt x="873" y="5974"/>
                    <a:pt x="873" y="5974"/>
                    <a:pt x="873" y="5974"/>
                  </a:cubicBezTo>
                  <a:cubicBezTo>
                    <a:pt x="499" y="5974"/>
                    <a:pt x="0" y="6204"/>
                    <a:pt x="0" y="6778"/>
                  </a:cubicBezTo>
                  <a:cubicBezTo>
                    <a:pt x="0" y="9880"/>
                    <a:pt x="0" y="9880"/>
                    <a:pt x="0" y="9880"/>
                  </a:cubicBezTo>
                  <a:cubicBezTo>
                    <a:pt x="0" y="11948"/>
                    <a:pt x="0" y="11948"/>
                    <a:pt x="0" y="11948"/>
                  </a:cubicBezTo>
                  <a:cubicBezTo>
                    <a:pt x="0" y="12868"/>
                    <a:pt x="499" y="13212"/>
                    <a:pt x="873" y="13212"/>
                  </a:cubicBezTo>
                  <a:cubicBezTo>
                    <a:pt x="873" y="13212"/>
                    <a:pt x="1498" y="13212"/>
                    <a:pt x="1498" y="12982"/>
                  </a:cubicBezTo>
                  <a:cubicBezTo>
                    <a:pt x="1623" y="14017"/>
                    <a:pt x="1623" y="14476"/>
                    <a:pt x="2122" y="15165"/>
                  </a:cubicBezTo>
                  <a:cubicBezTo>
                    <a:pt x="2996" y="16429"/>
                    <a:pt x="3495" y="17808"/>
                    <a:pt x="4245" y="18268"/>
                  </a:cubicBezTo>
                  <a:cubicBezTo>
                    <a:pt x="4869" y="19302"/>
                    <a:pt x="5618" y="19876"/>
                    <a:pt x="6367" y="20221"/>
                  </a:cubicBezTo>
                  <a:cubicBezTo>
                    <a:pt x="7616" y="21255"/>
                    <a:pt x="8739" y="21600"/>
                    <a:pt x="10238" y="21600"/>
                  </a:cubicBezTo>
                  <a:cubicBezTo>
                    <a:pt x="10612" y="21600"/>
                    <a:pt x="10612" y="21600"/>
                    <a:pt x="10612" y="21600"/>
                  </a:cubicBezTo>
                  <a:cubicBezTo>
                    <a:pt x="14982" y="21600"/>
                    <a:pt x="18853" y="18038"/>
                    <a:pt x="19852" y="12982"/>
                  </a:cubicBezTo>
                  <a:cubicBezTo>
                    <a:pt x="20101" y="13212"/>
                    <a:pt x="20101" y="13212"/>
                    <a:pt x="20101" y="13212"/>
                  </a:cubicBezTo>
                  <a:cubicBezTo>
                    <a:pt x="21225" y="13212"/>
                    <a:pt x="21599" y="12868"/>
                    <a:pt x="21599" y="11948"/>
                  </a:cubicBezTo>
                  <a:cubicBezTo>
                    <a:pt x="21599" y="6778"/>
                    <a:pt x="21599" y="6778"/>
                    <a:pt x="21599" y="6778"/>
                  </a:cubicBezTo>
                  <a:cubicBezTo>
                    <a:pt x="21599" y="6204"/>
                    <a:pt x="21225" y="5974"/>
                    <a:pt x="20101" y="5974"/>
                  </a:cubicBezTo>
                  <a:cubicBezTo>
                    <a:pt x="20101" y="5974"/>
                    <a:pt x="20101" y="5974"/>
                    <a:pt x="19852" y="5974"/>
                  </a:cubicBezTo>
                  <a:cubicBezTo>
                    <a:pt x="19852" y="5399"/>
                    <a:pt x="19477" y="5055"/>
                    <a:pt x="19477" y="4825"/>
                  </a:cubicBezTo>
                  <a:close/>
                </a:path>
              </a:pathLst>
            </a:custGeom>
            <a:grpFill/>
            <a:ln>
              <a:noFill/>
            </a:ln>
            <a:effectLst/>
            <a:extLst/>
          </p:spPr>
          <p:txBody>
            <a:bodyPr lIns="0" tIns="0" rIns="0" bIns="0"/>
            <a:lstStyle/>
            <a:p>
              <a:pPr fontAlgn="base" hangingPunct="0">
                <a:spcBef>
                  <a:spcPct val="0"/>
                </a:spcBef>
                <a:spcAft>
                  <a:spcPct val="0"/>
                </a:spcAft>
              </a:pPr>
              <a:endParaRPr lang="zh-CN" altLang="en-US">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AutoShape 21"/>
            <p:cNvSpPr>
              <a:spLocks/>
            </p:cNvSpPr>
            <p:nvPr/>
          </p:nvSpPr>
          <p:spPr bwMode="auto">
            <a:xfrm>
              <a:off x="5855249" y="4558811"/>
              <a:ext cx="490692" cy="247922"/>
            </a:xfrm>
            <a:custGeom>
              <a:avLst/>
              <a:gdLst>
                <a:gd name="T0" fmla="*/ 184335 w 21600"/>
                <a:gd name="T1" fmla="*/ 93145 h 21600"/>
                <a:gd name="T2" fmla="*/ 184335 w 21600"/>
                <a:gd name="T3" fmla="*/ 93145 h 21600"/>
                <a:gd name="T4" fmla="*/ 184335 w 21600"/>
                <a:gd name="T5" fmla="*/ 93145 h 21600"/>
                <a:gd name="T6" fmla="*/ 184335 w 21600"/>
                <a:gd name="T7" fmla="*/ 9314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9715" y="7487"/>
                  </a:moveTo>
                  <a:cubicBezTo>
                    <a:pt x="19715" y="6624"/>
                    <a:pt x="19715" y="6624"/>
                    <a:pt x="19715" y="6624"/>
                  </a:cubicBezTo>
                  <a:cubicBezTo>
                    <a:pt x="19715" y="6624"/>
                    <a:pt x="19715" y="5760"/>
                    <a:pt x="19280" y="5760"/>
                  </a:cubicBezTo>
                  <a:cubicBezTo>
                    <a:pt x="19280" y="4608"/>
                    <a:pt x="18845" y="4608"/>
                    <a:pt x="18265" y="4032"/>
                  </a:cubicBezTo>
                  <a:cubicBezTo>
                    <a:pt x="17540" y="3168"/>
                    <a:pt x="16816" y="1728"/>
                    <a:pt x="15511" y="864"/>
                  </a:cubicBezTo>
                  <a:cubicBezTo>
                    <a:pt x="14351" y="864"/>
                    <a:pt x="13191" y="0"/>
                    <a:pt x="11307" y="0"/>
                  </a:cubicBezTo>
                  <a:cubicBezTo>
                    <a:pt x="10872" y="0"/>
                    <a:pt x="10582" y="0"/>
                    <a:pt x="10147" y="0"/>
                  </a:cubicBezTo>
                  <a:cubicBezTo>
                    <a:pt x="10147" y="0"/>
                    <a:pt x="10147" y="0"/>
                    <a:pt x="9712" y="864"/>
                  </a:cubicBezTo>
                  <a:cubicBezTo>
                    <a:pt x="8987" y="864"/>
                    <a:pt x="7683" y="864"/>
                    <a:pt x="6088" y="2592"/>
                  </a:cubicBezTo>
                  <a:cubicBezTo>
                    <a:pt x="4928" y="3168"/>
                    <a:pt x="4204" y="4032"/>
                    <a:pt x="2754" y="6624"/>
                  </a:cubicBezTo>
                  <a:cubicBezTo>
                    <a:pt x="2754" y="7487"/>
                    <a:pt x="2754" y="7487"/>
                    <a:pt x="2754" y="7487"/>
                  </a:cubicBezTo>
                  <a:cubicBezTo>
                    <a:pt x="2754" y="7487"/>
                    <a:pt x="2754" y="7487"/>
                    <a:pt x="2754" y="7487"/>
                  </a:cubicBezTo>
                  <a:cubicBezTo>
                    <a:pt x="1884" y="8928"/>
                    <a:pt x="1014" y="10656"/>
                    <a:pt x="724" y="12671"/>
                  </a:cubicBezTo>
                  <a:cubicBezTo>
                    <a:pt x="289" y="14975"/>
                    <a:pt x="0" y="18432"/>
                    <a:pt x="0" y="21599"/>
                  </a:cubicBezTo>
                  <a:cubicBezTo>
                    <a:pt x="289" y="21599"/>
                    <a:pt x="289" y="21599"/>
                    <a:pt x="289" y="21599"/>
                  </a:cubicBezTo>
                  <a:cubicBezTo>
                    <a:pt x="1014" y="18719"/>
                    <a:pt x="1014" y="18719"/>
                    <a:pt x="1014" y="18719"/>
                  </a:cubicBezTo>
                  <a:cubicBezTo>
                    <a:pt x="1014" y="18432"/>
                    <a:pt x="1014" y="18432"/>
                    <a:pt x="1014" y="18432"/>
                  </a:cubicBezTo>
                  <a:cubicBezTo>
                    <a:pt x="1014" y="18432"/>
                    <a:pt x="1014" y="18432"/>
                    <a:pt x="1014" y="18432"/>
                  </a:cubicBezTo>
                  <a:cubicBezTo>
                    <a:pt x="1594" y="17568"/>
                    <a:pt x="2464" y="16128"/>
                    <a:pt x="2754" y="14399"/>
                  </a:cubicBezTo>
                  <a:cubicBezTo>
                    <a:pt x="3189" y="14399"/>
                    <a:pt x="3189" y="13535"/>
                    <a:pt x="3189" y="13535"/>
                  </a:cubicBezTo>
                  <a:cubicBezTo>
                    <a:pt x="4348" y="11520"/>
                    <a:pt x="5363" y="10656"/>
                    <a:pt x="6523" y="9503"/>
                  </a:cubicBezTo>
                  <a:cubicBezTo>
                    <a:pt x="6958" y="8928"/>
                    <a:pt x="7683" y="8928"/>
                    <a:pt x="7683" y="8639"/>
                  </a:cubicBezTo>
                  <a:cubicBezTo>
                    <a:pt x="7973" y="8639"/>
                    <a:pt x="7973" y="7487"/>
                    <a:pt x="8553" y="7487"/>
                  </a:cubicBezTo>
                  <a:cubicBezTo>
                    <a:pt x="9422" y="6624"/>
                    <a:pt x="9422" y="4608"/>
                    <a:pt x="9422" y="4608"/>
                  </a:cubicBezTo>
                  <a:cubicBezTo>
                    <a:pt x="9422" y="4608"/>
                    <a:pt x="9712" y="5760"/>
                    <a:pt x="10582" y="7487"/>
                  </a:cubicBezTo>
                  <a:cubicBezTo>
                    <a:pt x="10872" y="8639"/>
                    <a:pt x="11307" y="8928"/>
                    <a:pt x="11742" y="9503"/>
                  </a:cubicBezTo>
                  <a:cubicBezTo>
                    <a:pt x="12322" y="10656"/>
                    <a:pt x="12757" y="10656"/>
                    <a:pt x="13191" y="11231"/>
                  </a:cubicBezTo>
                  <a:cubicBezTo>
                    <a:pt x="13916" y="12671"/>
                    <a:pt x="14931" y="12671"/>
                    <a:pt x="15076" y="14399"/>
                  </a:cubicBezTo>
                  <a:cubicBezTo>
                    <a:pt x="15511" y="14399"/>
                    <a:pt x="15946" y="14399"/>
                    <a:pt x="16236" y="14975"/>
                  </a:cubicBezTo>
                  <a:cubicBezTo>
                    <a:pt x="17106" y="16128"/>
                    <a:pt x="18265" y="16992"/>
                    <a:pt x="19715" y="16992"/>
                  </a:cubicBezTo>
                  <a:cubicBezTo>
                    <a:pt x="19860" y="16992"/>
                    <a:pt x="20440" y="16992"/>
                    <a:pt x="21020" y="16992"/>
                  </a:cubicBezTo>
                  <a:cubicBezTo>
                    <a:pt x="21020" y="16992"/>
                    <a:pt x="21020" y="16992"/>
                    <a:pt x="21020" y="16992"/>
                  </a:cubicBezTo>
                  <a:cubicBezTo>
                    <a:pt x="21020" y="16992"/>
                    <a:pt x="21020" y="16992"/>
                    <a:pt x="21020" y="16992"/>
                  </a:cubicBezTo>
                  <a:cubicBezTo>
                    <a:pt x="21599" y="16992"/>
                    <a:pt x="21599" y="16992"/>
                    <a:pt x="21599" y="16992"/>
                  </a:cubicBezTo>
                  <a:cubicBezTo>
                    <a:pt x="21599" y="16992"/>
                    <a:pt x="21599" y="16992"/>
                    <a:pt x="21599" y="16992"/>
                  </a:cubicBezTo>
                  <a:cubicBezTo>
                    <a:pt x="21599" y="16992"/>
                    <a:pt x="21599" y="16992"/>
                    <a:pt x="21599" y="16992"/>
                  </a:cubicBezTo>
                  <a:cubicBezTo>
                    <a:pt x="21599" y="16992"/>
                    <a:pt x="21599" y="16992"/>
                    <a:pt x="21599" y="16992"/>
                  </a:cubicBezTo>
                  <a:cubicBezTo>
                    <a:pt x="21599" y="16128"/>
                    <a:pt x="21599" y="14975"/>
                    <a:pt x="21599" y="13535"/>
                  </a:cubicBezTo>
                  <a:cubicBezTo>
                    <a:pt x="21020" y="11520"/>
                    <a:pt x="21020" y="9503"/>
                    <a:pt x="19860" y="7487"/>
                  </a:cubicBezTo>
                  <a:lnTo>
                    <a:pt x="19715" y="7487"/>
                  </a:lnTo>
                  <a:close/>
                </a:path>
              </a:pathLst>
            </a:custGeom>
            <a:grpFill/>
            <a:ln>
              <a:noFill/>
            </a:ln>
            <a:effectLst/>
            <a:extLst/>
          </p:spPr>
          <p:txBody>
            <a:bodyPr lIns="0" tIns="0" rIns="0" bIns="0"/>
            <a:lstStyle/>
            <a:p>
              <a:pPr fontAlgn="base" hangingPunct="0">
                <a:spcBef>
                  <a:spcPct val="0"/>
                </a:spcBef>
                <a:spcAft>
                  <a:spcPct val="0"/>
                </a:spcAft>
              </a:pPr>
              <a:endParaRPr lang="zh-CN" altLang="en-US">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AutoShape 22"/>
            <p:cNvSpPr>
              <a:spLocks/>
            </p:cNvSpPr>
            <p:nvPr/>
          </p:nvSpPr>
          <p:spPr bwMode="auto">
            <a:xfrm>
              <a:off x="5628110" y="5247095"/>
              <a:ext cx="965778" cy="710623"/>
            </a:xfrm>
            <a:custGeom>
              <a:avLst/>
              <a:gdLst>
                <a:gd name="T0" fmla="*/ 362808 w 21600"/>
                <a:gd name="T1" fmla="*/ 266983 h 21130"/>
                <a:gd name="T2" fmla="*/ 362808 w 21600"/>
                <a:gd name="T3" fmla="*/ 266983 h 21130"/>
                <a:gd name="T4" fmla="*/ 362808 w 21600"/>
                <a:gd name="T5" fmla="*/ 266983 h 21130"/>
                <a:gd name="T6" fmla="*/ 362808 w 21600"/>
                <a:gd name="T7" fmla="*/ 266983 h 2113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130">
                  <a:moveTo>
                    <a:pt x="21600" y="12803"/>
                  </a:moveTo>
                  <a:cubicBezTo>
                    <a:pt x="21600" y="8698"/>
                    <a:pt x="19978" y="5473"/>
                    <a:pt x="17840" y="5473"/>
                  </a:cubicBezTo>
                  <a:cubicBezTo>
                    <a:pt x="15776" y="5473"/>
                    <a:pt x="14006" y="3616"/>
                    <a:pt x="14006" y="781"/>
                  </a:cubicBezTo>
                  <a:cubicBezTo>
                    <a:pt x="14006" y="586"/>
                    <a:pt x="13785" y="293"/>
                    <a:pt x="13785" y="0"/>
                  </a:cubicBezTo>
                  <a:cubicBezTo>
                    <a:pt x="13638" y="293"/>
                    <a:pt x="13638" y="293"/>
                    <a:pt x="13638" y="293"/>
                  </a:cubicBezTo>
                  <a:cubicBezTo>
                    <a:pt x="12753" y="781"/>
                    <a:pt x="12163" y="1368"/>
                    <a:pt x="11352" y="1368"/>
                  </a:cubicBezTo>
                  <a:cubicBezTo>
                    <a:pt x="11058" y="1368"/>
                    <a:pt x="10836" y="1368"/>
                    <a:pt x="10836" y="1368"/>
                  </a:cubicBezTo>
                  <a:cubicBezTo>
                    <a:pt x="10615" y="1368"/>
                    <a:pt x="10468" y="1368"/>
                    <a:pt x="10468" y="1368"/>
                  </a:cubicBezTo>
                  <a:cubicBezTo>
                    <a:pt x="9657" y="1368"/>
                    <a:pt x="8772" y="781"/>
                    <a:pt x="8182" y="293"/>
                  </a:cubicBezTo>
                  <a:cubicBezTo>
                    <a:pt x="7888" y="293"/>
                    <a:pt x="7814" y="0"/>
                    <a:pt x="7814" y="0"/>
                  </a:cubicBezTo>
                  <a:cubicBezTo>
                    <a:pt x="7814" y="293"/>
                    <a:pt x="7814" y="586"/>
                    <a:pt x="7814" y="781"/>
                  </a:cubicBezTo>
                  <a:cubicBezTo>
                    <a:pt x="7814" y="3616"/>
                    <a:pt x="6045" y="5473"/>
                    <a:pt x="3980" y="5473"/>
                  </a:cubicBezTo>
                  <a:cubicBezTo>
                    <a:pt x="1990" y="5473"/>
                    <a:pt x="0" y="8698"/>
                    <a:pt x="0" y="12803"/>
                  </a:cubicBezTo>
                  <a:cubicBezTo>
                    <a:pt x="0" y="13976"/>
                    <a:pt x="0" y="13976"/>
                    <a:pt x="0" y="13976"/>
                  </a:cubicBezTo>
                  <a:cubicBezTo>
                    <a:pt x="0" y="16224"/>
                    <a:pt x="0" y="16224"/>
                    <a:pt x="0" y="16224"/>
                  </a:cubicBezTo>
                  <a:cubicBezTo>
                    <a:pt x="0" y="17592"/>
                    <a:pt x="0" y="17592"/>
                    <a:pt x="0" y="17592"/>
                  </a:cubicBezTo>
                  <a:cubicBezTo>
                    <a:pt x="0" y="21599"/>
                    <a:pt x="7814" y="21111"/>
                    <a:pt x="10836" y="21111"/>
                  </a:cubicBezTo>
                  <a:cubicBezTo>
                    <a:pt x="14006" y="21111"/>
                    <a:pt x="21600" y="21599"/>
                    <a:pt x="21600" y="17592"/>
                  </a:cubicBezTo>
                  <a:cubicBezTo>
                    <a:pt x="21600" y="16224"/>
                    <a:pt x="21600" y="16224"/>
                    <a:pt x="21600" y="16224"/>
                  </a:cubicBezTo>
                  <a:cubicBezTo>
                    <a:pt x="21600" y="13976"/>
                    <a:pt x="21600" y="13976"/>
                    <a:pt x="21600" y="13976"/>
                  </a:cubicBezTo>
                  <a:lnTo>
                    <a:pt x="21600" y="12803"/>
                  </a:lnTo>
                  <a:close/>
                </a:path>
              </a:pathLst>
            </a:custGeom>
            <a:grpFill/>
            <a:ln>
              <a:noFill/>
            </a:ln>
            <a:effectLst/>
            <a:extLst/>
          </p:spPr>
          <p:txBody>
            <a:bodyPr lIns="0" tIns="0" rIns="0" bIns="0"/>
            <a:lstStyle/>
            <a:p>
              <a:pPr fontAlgn="base" hangingPunct="0">
                <a:spcBef>
                  <a:spcPct val="0"/>
                </a:spcBef>
                <a:spcAft>
                  <a:spcPct val="0"/>
                </a:spcAft>
              </a:pPr>
              <a:endParaRPr lang="zh-CN" altLang="en-US">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AutoShape 23"/>
            <p:cNvSpPr>
              <a:spLocks/>
            </p:cNvSpPr>
            <p:nvPr/>
          </p:nvSpPr>
          <p:spPr bwMode="auto">
            <a:xfrm>
              <a:off x="5305606" y="4312625"/>
              <a:ext cx="497628" cy="235786"/>
            </a:xfrm>
            <a:custGeom>
              <a:avLst/>
              <a:gdLst>
                <a:gd name="T0" fmla="*/ 186941 w 21600"/>
                <a:gd name="T1" fmla="*/ 88586 h 21600"/>
                <a:gd name="T2" fmla="*/ 186941 w 21600"/>
                <a:gd name="T3" fmla="*/ 88586 h 21600"/>
                <a:gd name="T4" fmla="*/ 186941 w 21600"/>
                <a:gd name="T5" fmla="*/ 88586 h 21600"/>
                <a:gd name="T6" fmla="*/ 186941 w 21600"/>
                <a:gd name="T7" fmla="*/ 8858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717" y="7499"/>
                  </a:moveTo>
                  <a:cubicBezTo>
                    <a:pt x="2431" y="7800"/>
                    <a:pt x="2002" y="7800"/>
                    <a:pt x="1716" y="9599"/>
                  </a:cubicBezTo>
                  <a:cubicBezTo>
                    <a:pt x="1144" y="9599"/>
                    <a:pt x="1144" y="10499"/>
                    <a:pt x="1144" y="11699"/>
                  </a:cubicBezTo>
                  <a:cubicBezTo>
                    <a:pt x="572" y="11699"/>
                    <a:pt x="572" y="12600"/>
                    <a:pt x="572" y="12600"/>
                  </a:cubicBezTo>
                  <a:cubicBezTo>
                    <a:pt x="286" y="15300"/>
                    <a:pt x="0" y="17999"/>
                    <a:pt x="0" y="20399"/>
                  </a:cubicBezTo>
                  <a:cubicBezTo>
                    <a:pt x="0" y="20999"/>
                    <a:pt x="0" y="21600"/>
                    <a:pt x="0" y="21600"/>
                  </a:cubicBezTo>
                  <a:cubicBezTo>
                    <a:pt x="0" y="21600"/>
                    <a:pt x="0" y="21600"/>
                    <a:pt x="0" y="21600"/>
                  </a:cubicBezTo>
                  <a:cubicBezTo>
                    <a:pt x="572" y="20399"/>
                    <a:pt x="572" y="20399"/>
                    <a:pt x="572" y="20399"/>
                  </a:cubicBezTo>
                  <a:cubicBezTo>
                    <a:pt x="1144" y="19499"/>
                    <a:pt x="1144" y="19499"/>
                    <a:pt x="1144" y="19499"/>
                  </a:cubicBezTo>
                  <a:cubicBezTo>
                    <a:pt x="1144" y="19499"/>
                    <a:pt x="1144" y="19499"/>
                    <a:pt x="1144" y="18600"/>
                  </a:cubicBezTo>
                  <a:cubicBezTo>
                    <a:pt x="1144" y="19499"/>
                    <a:pt x="1144" y="19499"/>
                    <a:pt x="1144" y="19499"/>
                  </a:cubicBezTo>
                  <a:cubicBezTo>
                    <a:pt x="2431" y="15899"/>
                    <a:pt x="3862" y="10499"/>
                    <a:pt x="5864" y="9599"/>
                  </a:cubicBezTo>
                  <a:cubicBezTo>
                    <a:pt x="5864" y="9599"/>
                    <a:pt x="5864" y="9599"/>
                    <a:pt x="5864" y="9599"/>
                  </a:cubicBezTo>
                  <a:cubicBezTo>
                    <a:pt x="7152" y="8400"/>
                    <a:pt x="8153" y="7800"/>
                    <a:pt x="8439" y="7499"/>
                  </a:cubicBezTo>
                  <a:cubicBezTo>
                    <a:pt x="8868" y="6000"/>
                    <a:pt x="8868" y="4499"/>
                    <a:pt x="8868" y="4499"/>
                  </a:cubicBezTo>
                  <a:cubicBezTo>
                    <a:pt x="8868" y="4499"/>
                    <a:pt x="8868" y="4499"/>
                    <a:pt x="8868" y="4499"/>
                  </a:cubicBezTo>
                  <a:cubicBezTo>
                    <a:pt x="8868" y="4499"/>
                    <a:pt x="8868" y="4499"/>
                    <a:pt x="8868" y="4499"/>
                  </a:cubicBezTo>
                  <a:cubicBezTo>
                    <a:pt x="8868" y="5099"/>
                    <a:pt x="10013" y="6000"/>
                    <a:pt x="10728" y="8400"/>
                  </a:cubicBezTo>
                  <a:cubicBezTo>
                    <a:pt x="11157" y="9599"/>
                    <a:pt x="12158" y="10499"/>
                    <a:pt x="12445" y="10499"/>
                  </a:cubicBezTo>
                  <a:cubicBezTo>
                    <a:pt x="13446" y="12600"/>
                    <a:pt x="14590" y="13499"/>
                    <a:pt x="15449" y="15300"/>
                  </a:cubicBezTo>
                  <a:cubicBezTo>
                    <a:pt x="16879" y="15899"/>
                    <a:pt x="18739" y="16800"/>
                    <a:pt x="20026" y="17999"/>
                  </a:cubicBezTo>
                  <a:cubicBezTo>
                    <a:pt x="20455" y="17999"/>
                    <a:pt x="20455" y="17999"/>
                    <a:pt x="20455" y="17999"/>
                  </a:cubicBezTo>
                  <a:cubicBezTo>
                    <a:pt x="20455" y="17999"/>
                    <a:pt x="20455" y="17999"/>
                    <a:pt x="20455" y="17999"/>
                  </a:cubicBezTo>
                  <a:cubicBezTo>
                    <a:pt x="21027" y="17999"/>
                    <a:pt x="21027" y="17999"/>
                    <a:pt x="21027" y="17999"/>
                  </a:cubicBezTo>
                  <a:cubicBezTo>
                    <a:pt x="21027" y="17999"/>
                    <a:pt x="21027" y="17999"/>
                    <a:pt x="21600" y="17999"/>
                  </a:cubicBezTo>
                  <a:cubicBezTo>
                    <a:pt x="21600" y="17999"/>
                    <a:pt x="21600" y="17999"/>
                    <a:pt x="21600" y="17999"/>
                  </a:cubicBezTo>
                  <a:cubicBezTo>
                    <a:pt x="21600" y="17999"/>
                    <a:pt x="21600" y="17999"/>
                    <a:pt x="21600" y="17999"/>
                  </a:cubicBezTo>
                  <a:cubicBezTo>
                    <a:pt x="21600" y="17999"/>
                    <a:pt x="21600" y="17999"/>
                    <a:pt x="21600" y="17999"/>
                  </a:cubicBezTo>
                  <a:cubicBezTo>
                    <a:pt x="21600" y="15300"/>
                    <a:pt x="21027" y="9599"/>
                    <a:pt x="18882" y="6000"/>
                  </a:cubicBezTo>
                  <a:cubicBezTo>
                    <a:pt x="18739" y="5099"/>
                    <a:pt x="18739" y="4499"/>
                    <a:pt x="18309" y="4499"/>
                  </a:cubicBezTo>
                  <a:cubicBezTo>
                    <a:pt x="18309" y="4499"/>
                    <a:pt x="18309" y="4499"/>
                    <a:pt x="18309" y="4499"/>
                  </a:cubicBezTo>
                  <a:cubicBezTo>
                    <a:pt x="17880" y="3000"/>
                    <a:pt x="17165" y="2699"/>
                    <a:pt x="16879" y="2699"/>
                  </a:cubicBezTo>
                  <a:cubicBezTo>
                    <a:pt x="16593" y="1799"/>
                    <a:pt x="16021" y="1799"/>
                    <a:pt x="15449" y="1799"/>
                  </a:cubicBezTo>
                  <a:cubicBezTo>
                    <a:pt x="14733" y="899"/>
                    <a:pt x="13589" y="0"/>
                    <a:pt x="12445" y="0"/>
                  </a:cubicBezTo>
                  <a:cubicBezTo>
                    <a:pt x="12158" y="0"/>
                    <a:pt x="11729" y="0"/>
                    <a:pt x="11157" y="0"/>
                  </a:cubicBezTo>
                  <a:cubicBezTo>
                    <a:pt x="10728" y="0"/>
                    <a:pt x="10299" y="0"/>
                    <a:pt x="10013" y="0"/>
                  </a:cubicBezTo>
                  <a:cubicBezTo>
                    <a:pt x="10013" y="0"/>
                    <a:pt x="8439" y="0"/>
                    <a:pt x="6723" y="1799"/>
                  </a:cubicBezTo>
                  <a:cubicBezTo>
                    <a:pt x="5149" y="1799"/>
                    <a:pt x="3862" y="3000"/>
                    <a:pt x="2717" y="6000"/>
                  </a:cubicBezTo>
                  <a:cubicBezTo>
                    <a:pt x="2717" y="6000"/>
                    <a:pt x="2717" y="6000"/>
                    <a:pt x="2717" y="74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fontAlgn="base" hangingPunct="0">
                <a:spcBef>
                  <a:spcPct val="0"/>
                </a:spcBef>
                <a:spcAft>
                  <a:spcPct val="0"/>
                </a:spcAft>
              </a:pPr>
              <a:endParaRPr lang="zh-CN" altLang="en-US">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9" name="AutoShape 24"/>
            <p:cNvSpPr>
              <a:spLocks/>
            </p:cNvSpPr>
            <p:nvPr/>
          </p:nvSpPr>
          <p:spPr bwMode="auto">
            <a:xfrm>
              <a:off x="5855249" y="3315742"/>
              <a:ext cx="577386" cy="624137"/>
            </a:xfrm>
            <a:custGeom>
              <a:avLst/>
              <a:gdLst>
                <a:gd name="T0" fmla="*/ 216903 w 21600"/>
                <a:gd name="T1" fmla="*/ 234490 h 21600"/>
                <a:gd name="T2" fmla="*/ 216903 w 21600"/>
                <a:gd name="T3" fmla="*/ 234490 h 21600"/>
                <a:gd name="T4" fmla="*/ 216903 w 21600"/>
                <a:gd name="T5" fmla="*/ 234490 h 21600"/>
                <a:gd name="T6" fmla="*/ 216903 w 21600"/>
                <a:gd name="T7" fmla="*/ 23449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357" y="13187"/>
                  </a:moveTo>
                  <a:cubicBezTo>
                    <a:pt x="1604" y="13187"/>
                    <a:pt x="1604" y="13187"/>
                    <a:pt x="1604" y="13187"/>
                  </a:cubicBezTo>
                  <a:cubicBezTo>
                    <a:pt x="3085" y="18303"/>
                    <a:pt x="6541" y="21600"/>
                    <a:pt x="10861" y="21600"/>
                  </a:cubicBezTo>
                  <a:cubicBezTo>
                    <a:pt x="14934" y="21600"/>
                    <a:pt x="18884" y="18303"/>
                    <a:pt x="19995" y="13187"/>
                  </a:cubicBezTo>
                  <a:cubicBezTo>
                    <a:pt x="20365" y="13187"/>
                    <a:pt x="20365" y="13187"/>
                    <a:pt x="20365" y="13187"/>
                  </a:cubicBezTo>
                  <a:cubicBezTo>
                    <a:pt x="20859" y="13187"/>
                    <a:pt x="21600" y="12960"/>
                    <a:pt x="21600" y="12277"/>
                  </a:cubicBezTo>
                  <a:cubicBezTo>
                    <a:pt x="21600" y="6934"/>
                    <a:pt x="21600" y="6934"/>
                    <a:pt x="21600" y="6934"/>
                  </a:cubicBezTo>
                  <a:cubicBezTo>
                    <a:pt x="21600" y="6593"/>
                    <a:pt x="20859" y="6025"/>
                    <a:pt x="20365" y="6025"/>
                  </a:cubicBezTo>
                  <a:cubicBezTo>
                    <a:pt x="20365" y="6025"/>
                    <a:pt x="20365" y="6025"/>
                    <a:pt x="19995" y="6025"/>
                  </a:cubicBezTo>
                  <a:cubicBezTo>
                    <a:pt x="19995" y="5797"/>
                    <a:pt x="19378" y="5115"/>
                    <a:pt x="19378" y="4774"/>
                  </a:cubicBezTo>
                  <a:cubicBezTo>
                    <a:pt x="19378" y="4774"/>
                    <a:pt x="19378" y="4774"/>
                    <a:pt x="19378" y="4774"/>
                  </a:cubicBezTo>
                  <a:cubicBezTo>
                    <a:pt x="14317" y="4774"/>
                    <a:pt x="10861" y="1818"/>
                    <a:pt x="9257" y="0"/>
                  </a:cubicBezTo>
                  <a:cubicBezTo>
                    <a:pt x="9010" y="682"/>
                    <a:pt x="8640" y="1364"/>
                    <a:pt x="6788" y="1818"/>
                  </a:cubicBezTo>
                  <a:cubicBezTo>
                    <a:pt x="4566" y="2614"/>
                    <a:pt x="2098" y="6480"/>
                    <a:pt x="2098" y="6480"/>
                  </a:cubicBezTo>
                  <a:cubicBezTo>
                    <a:pt x="1357" y="7616"/>
                    <a:pt x="1357" y="7616"/>
                    <a:pt x="1357" y="7616"/>
                  </a:cubicBezTo>
                  <a:cubicBezTo>
                    <a:pt x="1357" y="6025"/>
                    <a:pt x="1357" y="6025"/>
                    <a:pt x="1357" y="6025"/>
                  </a:cubicBezTo>
                  <a:cubicBezTo>
                    <a:pt x="1357" y="6025"/>
                    <a:pt x="1357" y="6025"/>
                    <a:pt x="1357" y="6025"/>
                  </a:cubicBezTo>
                  <a:cubicBezTo>
                    <a:pt x="617" y="6025"/>
                    <a:pt x="0" y="6593"/>
                    <a:pt x="0" y="6934"/>
                  </a:cubicBezTo>
                  <a:cubicBezTo>
                    <a:pt x="0" y="12277"/>
                    <a:pt x="0" y="12277"/>
                    <a:pt x="0" y="12277"/>
                  </a:cubicBezTo>
                  <a:cubicBezTo>
                    <a:pt x="0" y="12960"/>
                    <a:pt x="617" y="13187"/>
                    <a:pt x="1357" y="13187"/>
                  </a:cubicBezTo>
                  <a:close/>
                </a:path>
              </a:pathLst>
            </a:custGeom>
            <a:grpFill/>
            <a:ln>
              <a:noFill/>
            </a:ln>
            <a:effectLst/>
            <a:extLst/>
          </p:spPr>
          <p:txBody>
            <a:bodyPr lIns="0" tIns="0" rIns="0" bIns="0"/>
            <a:lstStyle/>
            <a:p>
              <a:pPr fontAlgn="base" hangingPunct="0">
                <a:spcBef>
                  <a:spcPct val="0"/>
                </a:spcBef>
                <a:spcAft>
                  <a:spcPct val="0"/>
                </a:spcAft>
              </a:pPr>
              <a:endParaRPr lang="zh-CN" altLang="en-US">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0" name="AutoShape 25"/>
            <p:cNvSpPr>
              <a:spLocks/>
            </p:cNvSpPr>
            <p:nvPr/>
          </p:nvSpPr>
          <p:spPr bwMode="auto">
            <a:xfrm>
              <a:off x="6333804" y="4993973"/>
              <a:ext cx="809729" cy="724022"/>
            </a:xfrm>
            <a:custGeom>
              <a:avLst/>
              <a:gdLst>
                <a:gd name="T0" fmla="*/ 304186 w 21600"/>
                <a:gd name="T1" fmla="*/ 272004 h 21225"/>
                <a:gd name="T2" fmla="*/ 304186 w 21600"/>
                <a:gd name="T3" fmla="*/ 272004 h 21225"/>
                <a:gd name="T4" fmla="*/ 304186 w 21600"/>
                <a:gd name="T5" fmla="*/ 272004 h 21225"/>
                <a:gd name="T6" fmla="*/ 304186 w 21600"/>
                <a:gd name="T7" fmla="*/ 272004 h 2122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225">
                  <a:moveTo>
                    <a:pt x="21336" y="10317"/>
                  </a:moveTo>
                  <a:cubicBezTo>
                    <a:pt x="20897" y="7424"/>
                    <a:pt x="19053" y="5399"/>
                    <a:pt x="17034" y="5399"/>
                  </a:cubicBezTo>
                  <a:cubicBezTo>
                    <a:pt x="16068" y="5399"/>
                    <a:pt x="15102" y="5110"/>
                    <a:pt x="14751" y="4532"/>
                  </a:cubicBezTo>
                  <a:cubicBezTo>
                    <a:pt x="13609" y="4049"/>
                    <a:pt x="12995" y="3182"/>
                    <a:pt x="12731" y="2507"/>
                  </a:cubicBezTo>
                  <a:cubicBezTo>
                    <a:pt x="12643" y="1928"/>
                    <a:pt x="12643" y="1639"/>
                    <a:pt x="12643" y="1060"/>
                  </a:cubicBezTo>
                  <a:cubicBezTo>
                    <a:pt x="12643" y="771"/>
                    <a:pt x="12643" y="289"/>
                    <a:pt x="12643" y="0"/>
                  </a:cubicBezTo>
                  <a:cubicBezTo>
                    <a:pt x="12117" y="289"/>
                    <a:pt x="11941" y="578"/>
                    <a:pt x="11326" y="771"/>
                  </a:cubicBezTo>
                  <a:cubicBezTo>
                    <a:pt x="10887" y="1060"/>
                    <a:pt x="10009" y="1349"/>
                    <a:pt x="9395" y="1639"/>
                  </a:cubicBezTo>
                  <a:cubicBezTo>
                    <a:pt x="9043" y="1639"/>
                    <a:pt x="9043" y="1639"/>
                    <a:pt x="9043" y="1639"/>
                  </a:cubicBezTo>
                  <a:cubicBezTo>
                    <a:pt x="7639" y="1639"/>
                    <a:pt x="6409" y="1060"/>
                    <a:pt x="5092" y="0"/>
                  </a:cubicBezTo>
                  <a:cubicBezTo>
                    <a:pt x="5092" y="289"/>
                    <a:pt x="5092" y="771"/>
                    <a:pt x="5092" y="1060"/>
                  </a:cubicBezTo>
                  <a:cubicBezTo>
                    <a:pt x="5092" y="1639"/>
                    <a:pt x="5092" y="1928"/>
                    <a:pt x="5004" y="2507"/>
                  </a:cubicBezTo>
                  <a:cubicBezTo>
                    <a:pt x="4653" y="3182"/>
                    <a:pt x="4039" y="4049"/>
                    <a:pt x="3336" y="4532"/>
                  </a:cubicBezTo>
                  <a:cubicBezTo>
                    <a:pt x="2985" y="5110"/>
                    <a:pt x="1931" y="5399"/>
                    <a:pt x="1053" y="5399"/>
                  </a:cubicBezTo>
                  <a:cubicBezTo>
                    <a:pt x="702" y="6171"/>
                    <a:pt x="0" y="6749"/>
                    <a:pt x="0" y="7135"/>
                  </a:cubicBezTo>
                  <a:cubicBezTo>
                    <a:pt x="0" y="7714"/>
                    <a:pt x="0" y="8003"/>
                    <a:pt x="0" y="8678"/>
                  </a:cubicBezTo>
                  <a:cubicBezTo>
                    <a:pt x="0" y="9642"/>
                    <a:pt x="965" y="10510"/>
                    <a:pt x="2458" y="10510"/>
                  </a:cubicBezTo>
                  <a:cubicBezTo>
                    <a:pt x="6234" y="10510"/>
                    <a:pt x="9043" y="14560"/>
                    <a:pt x="9043" y="20057"/>
                  </a:cubicBezTo>
                  <a:cubicBezTo>
                    <a:pt x="9043" y="21214"/>
                    <a:pt x="9043" y="21214"/>
                    <a:pt x="9043" y="21214"/>
                  </a:cubicBezTo>
                  <a:cubicBezTo>
                    <a:pt x="12643" y="21214"/>
                    <a:pt x="21600" y="21600"/>
                    <a:pt x="21600" y="17646"/>
                  </a:cubicBezTo>
                  <a:cubicBezTo>
                    <a:pt x="21600" y="12824"/>
                    <a:pt x="21600" y="12824"/>
                    <a:pt x="21600" y="12824"/>
                  </a:cubicBezTo>
                  <a:cubicBezTo>
                    <a:pt x="21600" y="12535"/>
                    <a:pt x="21600" y="12535"/>
                    <a:pt x="21600" y="12535"/>
                  </a:cubicBezTo>
                  <a:cubicBezTo>
                    <a:pt x="21600" y="11764"/>
                    <a:pt x="21600" y="10992"/>
                    <a:pt x="21336" y="10317"/>
                  </a:cubicBezTo>
                  <a:close/>
                </a:path>
              </a:pathLst>
            </a:custGeom>
            <a:grpFill/>
            <a:ln>
              <a:noFill/>
            </a:ln>
            <a:effectLst/>
            <a:extLst/>
          </p:spPr>
          <p:txBody>
            <a:bodyPr lIns="0" tIns="0" rIns="0" bIns="0"/>
            <a:lstStyle/>
            <a:p>
              <a:pPr fontAlgn="base" hangingPunct="0">
                <a:spcBef>
                  <a:spcPct val="0"/>
                </a:spcBef>
                <a:spcAft>
                  <a:spcPct val="0"/>
                </a:spcAft>
              </a:pPr>
              <a:endParaRPr lang="zh-CN" altLang="en-US">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1" name="AutoShape 26"/>
            <p:cNvSpPr>
              <a:spLocks/>
            </p:cNvSpPr>
            <p:nvPr/>
          </p:nvSpPr>
          <p:spPr bwMode="auto">
            <a:xfrm>
              <a:off x="6886914" y="4624693"/>
              <a:ext cx="825334" cy="721626"/>
            </a:xfrm>
            <a:custGeom>
              <a:avLst/>
              <a:gdLst>
                <a:gd name="T0" fmla="*/ 310048 w 21600"/>
                <a:gd name="T1" fmla="*/ 271117 h 21406"/>
                <a:gd name="T2" fmla="*/ 310048 w 21600"/>
                <a:gd name="T3" fmla="*/ 271117 h 21406"/>
                <a:gd name="T4" fmla="*/ 310048 w 21600"/>
                <a:gd name="T5" fmla="*/ 271117 h 21406"/>
                <a:gd name="T6" fmla="*/ 310048 w 21600"/>
                <a:gd name="T7" fmla="*/ 271117 h 2140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406">
                  <a:moveTo>
                    <a:pt x="17125" y="5375"/>
                  </a:moveTo>
                  <a:cubicBezTo>
                    <a:pt x="14801" y="5375"/>
                    <a:pt x="12822" y="3518"/>
                    <a:pt x="12822" y="1075"/>
                  </a:cubicBezTo>
                  <a:cubicBezTo>
                    <a:pt x="12822" y="977"/>
                    <a:pt x="12822" y="586"/>
                    <a:pt x="12822" y="0"/>
                  </a:cubicBezTo>
                  <a:cubicBezTo>
                    <a:pt x="11875" y="1075"/>
                    <a:pt x="10584" y="1661"/>
                    <a:pt x="9294" y="1661"/>
                  </a:cubicBezTo>
                  <a:cubicBezTo>
                    <a:pt x="9121" y="1661"/>
                    <a:pt x="9121" y="1661"/>
                    <a:pt x="9121" y="1661"/>
                  </a:cubicBezTo>
                  <a:cubicBezTo>
                    <a:pt x="8175" y="1661"/>
                    <a:pt x="7572" y="1270"/>
                    <a:pt x="7056" y="1075"/>
                  </a:cubicBezTo>
                  <a:cubicBezTo>
                    <a:pt x="6454" y="977"/>
                    <a:pt x="6023" y="586"/>
                    <a:pt x="5679" y="0"/>
                  </a:cubicBezTo>
                  <a:cubicBezTo>
                    <a:pt x="5679" y="586"/>
                    <a:pt x="5421" y="977"/>
                    <a:pt x="5421" y="1075"/>
                  </a:cubicBezTo>
                  <a:cubicBezTo>
                    <a:pt x="5421" y="2345"/>
                    <a:pt x="4733" y="4007"/>
                    <a:pt x="3528" y="4789"/>
                  </a:cubicBezTo>
                  <a:cubicBezTo>
                    <a:pt x="3270" y="5375"/>
                    <a:pt x="2839" y="5864"/>
                    <a:pt x="2151" y="6450"/>
                  </a:cubicBezTo>
                  <a:cubicBezTo>
                    <a:pt x="1549" y="8405"/>
                    <a:pt x="860" y="9578"/>
                    <a:pt x="0" y="10946"/>
                  </a:cubicBezTo>
                  <a:cubicBezTo>
                    <a:pt x="0" y="11239"/>
                    <a:pt x="0" y="11728"/>
                    <a:pt x="0" y="12021"/>
                  </a:cubicBezTo>
                  <a:cubicBezTo>
                    <a:pt x="0" y="12608"/>
                    <a:pt x="172" y="12901"/>
                    <a:pt x="344" y="13487"/>
                  </a:cubicBezTo>
                  <a:cubicBezTo>
                    <a:pt x="860" y="13976"/>
                    <a:pt x="1549" y="14171"/>
                    <a:pt x="2237" y="14171"/>
                  </a:cubicBezTo>
                  <a:cubicBezTo>
                    <a:pt x="3270" y="14171"/>
                    <a:pt x="4044" y="14465"/>
                    <a:pt x="4733" y="14562"/>
                  </a:cubicBezTo>
                  <a:cubicBezTo>
                    <a:pt x="6712" y="16126"/>
                    <a:pt x="8175" y="18472"/>
                    <a:pt x="8605" y="21404"/>
                  </a:cubicBezTo>
                  <a:cubicBezTo>
                    <a:pt x="8863" y="21404"/>
                    <a:pt x="8863" y="21404"/>
                    <a:pt x="9121" y="21404"/>
                  </a:cubicBezTo>
                  <a:cubicBezTo>
                    <a:pt x="12822" y="21404"/>
                    <a:pt x="21600" y="21599"/>
                    <a:pt x="21600" y="17788"/>
                  </a:cubicBezTo>
                  <a:cubicBezTo>
                    <a:pt x="21600" y="12901"/>
                    <a:pt x="21600" y="12901"/>
                    <a:pt x="21600" y="12901"/>
                  </a:cubicBezTo>
                  <a:cubicBezTo>
                    <a:pt x="21600" y="8796"/>
                    <a:pt x="19620" y="5375"/>
                    <a:pt x="17125" y="5375"/>
                  </a:cubicBezTo>
                  <a:close/>
                </a:path>
              </a:pathLst>
            </a:custGeom>
            <a:grpFill/>
            <a:ln>
              <a:noFill/>
            </a:ln>
            <a:effectLst/>
            <a:extLst/>
          </p:spPr>
          <p:txBody>
            <a:bodyPr lIns="0" tIns="0" rIns="0" bIns="0"/>
            <a:lstStyle/>
            <a:p>
              <a:pPr fontAlgn="base" hangingPunct="0">
                <a:spcBef>
                  <a:spcPct val="0"/>
                </a:spcBef>
                <a:spcAft>
                  <a:spcPct val="0"/>
                </a:spcAft>
              </a:pPr>
              <a:endParaRPr lang="zh-CN" altLang="en-US">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2" name="AutoShape 27"/>
            <p:cNvSpPr>
              <a:spLocks/>
            </p:cNvSpPr>
            <p:nvPr/>
          </p:nvSpPr>
          <p:spPr bwMode="auto">
            <a:xfrm>
              <a:off x="4506281" y="4624693"/>
              <a:ext cx="839204" cy="721626"/>
            </a:xfrm>
            <a:custGeom>
              <a:avLst/>
              <a:gdLst>
                <a:gd name="T0" fmla="*/ 315259 w 21600"/>
                <a:gd name="T1" fmla="*/ 271117 h 21406"/>
                <a:gd name="T2" fmla="*/ 315259 w 21600"/>
                <a:gd name="T3" fmla="*/ 271117 h 21406"/>
                <a:gd name="T4" fmla="*/ 315259 w 21600"/>
                <a:gd name="T5" fmla="*/ 271117 h 21406"/>
                <a:gd name="T6" fmla="*/ 315259 w 21600"/>
                <a:gd name="T7" fmla="*/ 271117 h 2140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406">
                  <a:moveTo>
                    <a:pt x="17364" y="14465"/>
                  </a:moveTo>
                  <a:cubicBezTo>
                    <a:pt x="17872" y="14171"/>
                    <a:pt x="18550" y="14171"/>
                    <a:pt x="19143" y="14171"/>
                  </a:cubicBezTo>
                  <a:cubicBezTo>
                    <a:pt x="19990" y="14171"/>
                    <a:pt x="20752" y="13780"/>
                    <a:pt x="21261" y="13096"/>
                  </a:cubicBezTo>
                  <a:cubicBezTo>
                    <a:pt x="21261" y="12901"/>
                    <a:pt x="21600" y="12314"/>
                    <a:pt x="21600" y="12021"/>
                  </a:cubicBezTo>
                  <a:cubicBezTo>
                    <a:pt x="21600" y="11728"/>
                    <a:pt x="21600" y="11239"/>
                    <a:pt x="21600" y="10946"/>
                  </a:cubicBezTo>
                  <a:cubicBezTo>
                    <a:pt x="20583" y="9969"/>
                    <a:pt x="19821" y="8405"/>
                    <a:pt x="19228" y="7037"/>
                  </a:cubicBezTo>
                  <a:cubicBezTo>
                    <a:pt x="18889" y="5864"/>
                    <a:pt x="18889" y="5864"/>
                    <a:pt x="18889" y="5864"/>
                  </a:cubicBezTo>
                  <a:cubicBezTo>
                    <a:pt x="18465" y="5473"/>
                    <a:pt x="18042" y="5082"/>
                    <a:pt x="17872" y="4789"/>
                  </a:cubicBezTo>
                  <a:cubicBezTo>
                    <a:pt x="16856" y="4007"/>
                    <a:pt x="16263" y="2932"/>
                    <a:pt x="16009" y="1661"/>
                  </a:cubicBezTo>
                  <a:cubicBezTo>
                    <a:pt x="16009" y="1270"/>
                    <a:pt x="16009" y="1270"/>
                    <a:pt x="16009" y="1075"/>
                  </a:cubicBezTo>
                  <a:cubicBezTo>
                    <a:pt x="16009" y="977"/>
                    <a:pt x="16009" y="586"/>
                    <a:pt x="16009" y="0"/>
                  </a:cubicBezTo>
                  <a:cubicBezTo>
                    <a:pt x="15247" y="586"/>
                    <a:pt x="14823" y="1075"/>
                    <a:pt x="14061" y="1270"/>
                  </a:cubicBezTo>
                  <a:cubicBezTo>
                    <a:pt x="13383" y="1270"/>
                    <a:pt x="12705" y="1661"/>
                    <a:pt x="12282" y="1661"/>
                  </a:cubicBezTo>
                  <a:cubicBezTo>
                    <a:pt x="11181" y="1661"/>
                    <a:pt x="9910" y="1075"/>
                    <a:pt x="8809" y="0"/>
                  </a:cubicBezTo>
                  <a:cubicBezTo>
                    <a:pt x="8809" y="586"/>
                    <a:pt x="8809" y="977"/>
                    <a:pt x="8809" y="1075"/>
                  </a:cubicBezTo>
                  <a:cubicBezTo>
                    <a:pt x="8809" y="3518"/>
                    <a:pt x="6776" y="5375"/>
                    <a:pt x="4319" y="5375"/>
                  </a:cubicBezTo>
                  <a:cubicBezTo>
                    <a:pt x="2032" y="5375"/>
                    <a:pt x="0" y="8796"/>
                    <a:pt x="0" y="12901"/>
                  </a:cubicBezTo>
                  <a:cubicBezTo>
                    <a:pt x="0" y="17788"/>
                    <a:pt x="0" y="17788"/>
                    <a:pt x="0" y="17788"/>
                  </a:cubicBezTo>
                  <a:cubicBezTo>
                    <a:pt x="0" y="21599"/>
                    <a:pt x="8809" y="21404"/>
                    <a:pt x="12282" y="21404"/>
                  </a:cubicBezTo>
                  <a:cubicBezTo>
                    <a:pt x="12621" y="21404"/>
                    <a:pt x="12705" y="21404"/>
                    <a:pt x="13129" y="21404"/>
                  </a:cubicBezTo>
                  <a:cubicBezTo>
                    <a:pt x="13383" y="17983"/>
                    <a:pt x="15247" y="15540"/>
                    <a:pt x="17364" y="14465"/>
                  </a:cubicBezTo>
                  <a:close/>
                </a:path>
              </a:pathLst>
            </a:custGeom>
            <a:grpFill/>
            <a:ln>
              <a:noFill/>
            </a:ln>
            <a:effectLst/>
            <a:extLst/>
          </p:spPr>
          <p:txBody>
            <a:bodyPr lIns="0" tIns="0" rIns="0" bIns="0"/>
            <a:lstStyle/>
            <a:p>
              <a:pPr fontAlgn="base" hangingPunct="0">
                <a:spcBef>
                  <a:spcPct val="0"/>
                </a:spcBef>
                <a:spcAft>
                  <a:spcPct val="0"/>
                </a:spcAft>
              </a:pPr>
              <a:endParaRPr lang="zh-CN" altLang="en-US">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3" name="AutoShape 28"/>
            <p:cNvSpPr>
              <a:spLocks/>
            </p:cNvSpPr>
            <p:nvPr/>
          </p:nvSpPr>
          <p:spPr bwMode="auto">
            <a:xfrm>
              <a:off x="5081933" y="4993973"/>
              <a:ext cx="816664" cy="724022"/>
            </a:xfrm>
            <a:custGeom>
              <a:avLst/>
              <a:gdLst>
                <a:gd name="T0" fmla="*/ 306791 w 21600"/>
                <a:gd name="T1" fmla="*/ 272004 h 21225"/>
                <a:gd name="T2" fmla="*/ 306791 w 21600"/>
                <a:gd name="T3" fmla="*/ 272004 h 21225"/>
                <a:gd name="T4" fmla="*/ 306791 w 21600"/>
                <a:gd name="T5" fmla="*/ 272004 h 21225"/>
                <a:gd name="T6" fmla="*/ 306791 w 21600"/>
                <a:gd name="T7" fmla="*/ 272004 h 2122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225">
                  <a:moveTo>
                    <a:pt x="19161" y="10510"/>
                  </a:moveTo>
                  <a:cubicBezTo>
                    <a:pt x="20467" y="10510"/>
                    <a:pt x="21425" y="9642"/>
                    <a:pt x="21425" y="8678"/>
                  </a:cubicBezTo>
                  <a:cubicBezTo>
                    <a:pt x="21425" y="8003"/>
                    <a:pt x="21425" y="7714"/>
                    <a:pt x="21600" y="7135"/>
                  </a:cubicBezTo>
                  <a:cubicBezTo>
                    <a:pt x="21077" y="6749"/>
                    <a:pt x="20641" y="6171"/>
                    <a:pt x="20206" y="5399"/>
                  </a:cubicBezTo>
                  <a:cubicBezTo>
                    <a:pt x="19248" y="5399"/>
                    <a:pt x="18725" y="5110"/>
                    <a:pt x="18116" y="4532"/>
                  </a:cubicBezTo>
                  <a:cubicBezTo>
                    <a:pt x="17419" y="4049"/>
                    <a:pt x="16809" y="3182"/>
                    <a:pt x="16374" y="2507"/>
                  </a:cubicBezTo>
                  <a:cubicBezTo>
                    <a:pt x="16199" y="1928"/>
                    <a:pt x="16199" y="1639"/>
                    <a:pt x="16199" y="1060"/>
                  </a:cubicBezTo>
                  <a:cubicBezTo>
                    <a:pt x="16199" y="771"/>
                    <a:pt x="16199" y="289"/>
                    <a:pt x="16199" y="0"/>
                  </a:cubicBezTo>
                  <a:cubicBezTo>
                    <a:pt x="14893" y="1060"/>
                    <a:pt x="14109" y="1639"/>
                    <a:pt x="12454" y="1639"/>
                  </a:cubicBezTo>
                  <a:cubicBezTo>
                    <a:pt x="12454" y="1639"/>
                    <a:pt x="12193" y="1639"/>
                    <a:pt x="12019" y="1639"/>
                  </a:cubicBezTo>
                  <a:cubicBezTo>
                    <a:pt x="11322" y="1349"/>
                    <a:pt x="10887" y="1060"/>
                    <a:pt x="10016" y="771"/>
                  </a:cubicBezTo>
                  <a:cubicBezTo>
                    <a:pt x="9493" y="578"/>
                    <a:pt x="9145" y="289"/>
                    <a:pt x="9058" y="0"/>
                  </a:cubicBezTo>
                  <a:cubicBezTo>
                    <a:pt x="8796" y="289"/>
                    <a:pt x="8796" y="771"/>
                    <a:pt x="8796" y="1060"/>
                  </a:cubicBezTo>
                  <a:cubicBezTo>
                    <a:pt x="8796" y="1639"/>
                    <a:pt x="8796" y="1928"/>
                    <a:pt x="8535" y="2507"/>
                  </a:cubicBezTo>
                  <a:cubicBezTo>
                    <a:pt x="8274" y="3182"/>
                    <a:pt x="7838" y="4049"/>
                    <a:pt x="7141" y="4532"/>
                  </a:cubicBezTo>
                  <a:cubicBezTo>
                    <a:pt x="6270" y="5110"/>
                    <a:pt x="5312" y="5399"/>
                    <a:pt x="4441" y="5399"/>
                  </a:cubicBezTo>
                  <a:cubicBezTo>
                    <a:pt x="2264" y="5399"/>
                    <a:pt x="958" y="7424"/>
                    <a:pt x="174" y="10317"/>
                  </a:cubicBezTo>
                  <a:cubicBezTo>
                    <a:pt x="174" y="10992"/>
                    <a:pt x="0" y="11764"/>
                    <a:pt x="0" y="12535"/>
                  </a:cubicBezTo>
                  <a:cubicBezTo>
                    <a:pt x="0" y="12535"/>
                    <a:pt x="0" y="12535"/>
                    <a:pt x="0" y="12824"/>
                  </a:cubicBezTo>
                  <a:cubicBezTo>
                    <a:pt x="0" y="17646"/>
                    <a:pt x="0" y="17646"/>
                    <a:pt x="0" y="17646"/>
                  </a:cubicBezTo>
                  <a:cubicBezTo>
                    <a:pt x="0" y="21600"/>
                    <a:pt x="8796" y="21214"/>
                    <a:pt x="12454" y="21214"/>
                  </a:cubicBezTo>
                  <a:cubicBezTo>
                    <a:pt x="12454" y="21214"/>
                    <a:pt x="12454" y="21214"/>
                    <a:pt x="12454" y="21214"/>
                  </a:cubicBezTo>
                  <a:cubicBezTo>
                    <a:pt x="12454" y="20057"/>
                    <a:pt x="12454" y="20057"/>
                    <a:pt x="12454" y="20057"/>
                  </a:cubicBezTo>
                  <a:cubicBezTo>
                    <a:pt x="12454" y="14560"/>
                    <a:pt x="15329" y="10510"/>
                    <a:pt x="19161" y="1051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fontAlgn="base" hangingPunct="0">
                <a:spcBef>
                  <a:spcPct val="0"/>
                </a:spcBef>
                <a:spcAft>
                  <a:spcPct val="0"/>
                </a:spcAft>
              </a:pPr>
              <a:endParaRPr lang="zh-CN" altLang="en-US">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4" name="AutoShape 29"/>
            <p:cNvSpPr>
              <a:spLocks/>
            </p:cNvSpPr>
            <p:nvPr/>
          </p:nvSpPr>
          <p:spPr bwMode="auto">
            <a:xfrm>
              <a:off x="4726486" y="3939877"/>
              <a:ext cx="501095" cy="240987"/>
            </a:xfrm>
            <a:custGeom>
              <a:avLst/>
              <a:gdLst>
                <a:gd name="T0" fmla="*/ 188243 w 21600"/>
                <a:gd name="T1" fmla="*/ 90540 h 21600"/>
                <a:gd name="T2" fmla="*/ 188243 w 21600"/>
                <a:gd name="T3" fmla="*/ 90540 h 21600"/>
                <a:gd name="T4" fmla="*/ 188243 w 21600"/>
                <a:gd name="T5" fmla="*/ 90540 h 21600"/>
                <a:gd name="T6" fmla="*/ 188243 w 21600"/>
                <a:gd name="T7" fmla="*/ 9054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994" y="19232"/>
                  </a:moveTo>
                  <a:cubicBezTo>
                    <a:pt x="994" y="19232"/>
                    <a:pt x="1563" y="19232"/>
                    <a:pt x="1563" y="18345"/>
                  </a:cubicBezTo>
                  <a:cubicBezTo>
                    <a:pt x="1563" y="19232"/>
                    <a:pt x="1563" y="19232"/>
                    <a:pt x="1563" y="19232"/>
                  </a:cubicBezTo>
                  <a:cubicBezTo>
                    <a:pt x="2415" y="15682"/>
                    <a:pt x="4405" y="10947"/>
                    <a:pt x="6252" y="9468"/>
                  </a:cubicBezTo>
                  <a:cubicBezTo>
                    <a:pt x="8810" y="7693"/>
                    <a:pt x="9663" y="4438"/>
                    <a:pt x="9663" y="4438"/>
                  </a:cubicBezTo>
                  <a:cubicBezTo>
                    <a:pt x="9663" y="4438"/>
                    <a:pt x="13500" y="16273"/>
                    <a:pt x="20463" y="17753"/>
                  </a:cubicBezTo>
                  <a:cubicBezTo>
                    <a:pt x="20747" y="17753"/>
                    <a:pt x="20747" y="17753"/>
                    <a:pt x="20747" y="17753"/>
                  </a:cubicBezTo>
                  <a:cubicBezTo>
                    <a:pt x="20747" y="17753"/>
                    <a:pt x="20747" y="17753"/>
                    <a:pt x="20747" y="17753"/>
                  </a:cubicBezTo>
                  <a:cubicBezTo>
                    <a:pt x="20747" y="17753"/>
                    <a:pt x="21457" y="17753"/>
                    <a:pt x="21600" y="17753"/>
                  </a:cubicBezTo>
                  <a:cubicBezTo>
                    <a:pt x="21600" y="17753"/>
                    <a:pt x="21600" y="17753"/>
                    <a:pt x="21600" y="17753"/>
                  </a:cubicBezTo>
                  <a:cubicBezTo>
                    <a:pt x="21600" y="17753"/>
                    <a:pt x="21600" y="17753"/>
                    <a:pt x="21600" y="17753"/>
                  </a:cubicBezTo>
                  <a:cubicBezTo>
                    <a:pt x="21600" y="17753"/>
                    <a:pt x="21600" y="17753"/>
                    <a:pt x="21600" y="17753"/>
                  </a:cubicBezTo>
                  <a:cubicBezTo>
                    <a:pt x="21600" y="16273"/>
                    <a:pt x="21600" y="16273"/>
                    <a:pt x="21600" y="16273"/>
                  </a:cubicBezTo>
                  <a:cubicBezTo>
                    <a:pt x="21600" y="16273"/>
                    <a:pt x="21457" y="15682"/>
                    <a:pt x="21457" y="14794"/>
                  </a:cubicBezTo>
                  <a:cubicBezTo>
                    <a:pt x="21457" y="12723"/>
                    <a:pt x="20463" y="9468"/>
                    <a:pt x="19042" y="5030"/>
                  </a:cubicBezTo>
                  <a:cubicBezTo>
                    <a:pt x="17336" y="2071"/>
                    <a:pt x="14921" y="0"/>
                    <a:pt x="11652" y="0"/>
                  </a:cubicBezTo>
                  <a:cubicBezTo>
                    <a:pt x="11084" y="0"/>
                    <a:pt x="10800" y="0"/>
                    <a:pt x="10515" y="0"/>
                  </a:cubicBezTo>
                  <a:cubicBezTo>
                    <a:pt x="9947" y="0"/>
                    <a:pt x="5399" y="0"/>
                    <a:pt x="2699" y="7101"/>
                  </a:cubicBezTo>
                  <a:cubicBezTo>
                    <a:pt x="994" y="10060"/>
                    <a:pt x="0" y="14794"/>
                    <a:pt x="0" y="21599"/>
                  </a:cubicBezTo>
                  <a:cubicBezTo>
                    <a:pt x="0" y="21599"/>
                    <a:pt x="0" y="21599"/>
                    <a:pt x="0" y="21599"/>
                  </a:cubicBezTo>
                  <a:lnTo>
                    <a:pt x="994" y="19232"/>
                  </a:lnTo>
                  <a:close/>
                </a:path>
              </a:pathLst>
            </a:custGeom>
            <a:grpFill/>
            <a:ln>
              <a:noFill/>
            </a:ln>
            <a:effectLst/>
            <a:extLst/>
          </p:spPr>
          <p:txBody>
            <a:bodyPr lIns="0" tIns="0" rIns="0" bIns="0"/>
            <a:lstStyle/>
            <a:p>
              <a:pPr fontAlgn="base" hangingPunct="0">
                <a:spcBef>
                  <a:spcPct val="0"/>
                </a:spcBef>
                <a:spcAft>
                  <a:spcPct val="0"/>
                </a:spcAft>
              </a:pPr>
              <a:endParaRPr lang="zh-CN" altLang="en-US">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5" name="AutoShape 30"/>
            <p:cNvSpPr>
              <a:spLocks/>
            </p:cNvSpPr>
            <p:nvPr/>
          </p:nvSpPr>
          <p:spPr bwMode="auto">
            <a:xfrm>
              <a:off x="5305606" y="3752637"/>
              <a:ext cx="566983" cy="523581"/>
            </a:xfrm>
            <a:custGeom>
              <a:avLst/>
              <a:gdLst>
                <a:gd name="T0" fmla="*/ 212995 w 21600"/>
                <a:gd name="T1" fmla="*/ 196711 h 21600"/>
                <a:gd name="T2" fmla="*/ 212995 w 21600"/>
                <a:gd name="T3" fmla="*/ 196711 h 21600"/>
                <a:gd name="T4" fmla="*/ 212995 w 21600"/>
                <a:gd name="T5" fmla="*/ 196711 h 21600"/>
                <a:gd name="T6" fmla="*/ 212995 w 21600"/>
                <a:gd name="T7" fmla="*/ 19671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51" y="15215"/>
                  </a:moveTo>
                  <a:cubicBezTo>
                    <a:pt x="251" y="15894"/>
                    <a:pt x="502" y="15894"/>
                    <a:pt x="1004" y="15894"/>
                  </a:cubicBezTo>
                  <a:cubicBezTo>
                    <a:pt x="1506" y="15894"/>
                    <a:pt x="1506" y="15894"/>
                    <a:pt x="1506" y="15894"/>
                  </a:cubicBezTo>
                  <a:cubicBezTo>
                    <a:pt x="2134" y="17796"/>
                    <a:pt x="2762" y="19833"/>
                    <a:pt x="3767" y="21599"/>
                  </a:cubicBezTo>
                  <a:cubicBezTo>
                    <a:pt x="5902" y="20241"/>
                    <a:pt x="7786" y="20241"/>
                    <a:pt x="8790" y="20241"/>
                  </a:cubicBezTo>
                  <a:cubicBezTo>
                    <a:pt x="9041" y="20241"/>
                    <a:pt x="9418" y="19833"/>
                    <a:pt x="9795" y="19833"/>
                  </a:cubicBezTo>
                  <a:cubicBezTo>
                    <a:pt x="10674" y="19833"/>
                    <a:pt x="10925" y="20241"/>
                    <a:pt x="11302" y="20241"/>
                  </a:cubicBezTo>
                  <a:cubicBezTo>
                    <a:pt x="12809" y="14943"/>
                    <a:pt x="16451" y="11275"/>
                    <a:pt x="20218" y="11275"/>
                  </a:cubicBezTo>
                  <a:cubicBezTo>
                    <a:pt x="20972" y="11275"/>
                    <a:pt x="21223" y="11275"/>
                    <a:pt x="21600" y="11275"/>
                  </a:cubicBezTo>
                  <a:cubicBezTo>
                    <a:pt x="21600" y="8286"/>
                    <a:pt x="21600" y="8286"/>
                    <a:pt x="21600" y="8286"/>
                  </a:cubicBezTo>
                  <a:cubicBezTo>
                    <a:pt x="21600" y="7607"/>
                    <a:pt x="20972" y="6928"/>
                    <a:pt x="20595" y="6928"/>
                  </a:cubicBezTo>
                  <a:cubicBezTo>
                    <a:pt x="20218" y="6928"/>
                    <a:pt x="20218" y="6928"/>
                    <a:pt x="19716" y="6928"/>
                  </a:cubicBezTo>
                  <a:cubicBezTo>
                    <a:pt x="19716" y="6928"/>
                    <a:pt x="19716" y="5977"/>
                    <a:pt x="19213" y="5705"/>
                  </a:cubicBezTo>
                  <a:cubicBezTo>
                    <a:pt x="19213" y="5705"/>
                    <a:pt x="19213" y="5705"/>
                    <a:pt x="19213" y="5705"/>
                  </a:cubicBezTo>
                  <a:cubicBezTo>
                    <a:pt x="14065" y="5705"/>
                    <a:pt x="10674" y="1766"/>
                    <a:pt x="9041" y="0"/>
                  </a:cubicBezTo>
                  <a:cubicBezTo>
                    <a:pt x="8790" y="679"/>
                    <a:pt x="8288" y="1630"/>
                    <a:pt x="6655" y="1766"/>
                  </a:cubicBezTo>
                  <a:cubicBezTo>
                    <a:pt x="4144" y="2852"/>
                    <a:pt x="2134" y="7607"/>
                    <a:pt x="2134" y="7607"/>
                  </a:cubicBezTo>
                  <a:cubicBezTo>
                    <a:pt x="1004" y="9101"/>
                    <a:pt x="1004" y="9101"/>
                    <a:pt x="1004" y="9101"/>
                  </a:cubicBezTo>
                  <a:cubicBezTo>
                    <a:pt x="1004" y="6928"/>
                    <a:pt x="1004" y="6928"/>
                    <a:pt x="1004" y="6928"/>
                  </a:cubicBezTo>
                  <a:cubicBezTo>
                    <a:pt x="1004" y="6928"/>
                    <a:pt x="1004" y="6928"/>
                    <a:pt x="1004" y="6928"/>
                  </a:cubicBezTo>
                  <a:cubicBezTo>
                    <a:pt x="251" y="6928"/>
                    <a:pt x="0" y="7743"/>
                    <a:pt x="0" y="8286"/>
                  </a:cubicBezTo>
                  <a:cubicBezTo>
                    <a:pt x="0" y="14535"/>
                    <a:pt x="0" y="14535"/>
                    <a:pt x="0" y="14535"/>
                  </a:cubicBezTo>
                  <a:cubicBezTo>
                    <a:pt x="0" y="14535"/>
                    <a:pt x="0" y="14535"/>
                    <a:pt x="0" y="14535"/>
                  </a:cubicBezTo>
                  <a:lnTo>
                    <a:pt x="251" y="15215"/>
                  </a:lnTo>
                  <a:close/>
                </a:path>
              </a:pathLst>
            </a:custGeom>
            <a:grpFill/>
            <a:ln>
              <a:noFill/>
            </a:ln>
            <a:effectLst/>
            <a:extLst/>
          </p:spPr>
          <p:txBody>
            <a:bodyPr lIns="0" tIns="0" rIns="0" bIns="0"/>
            <a:lstStyle/>
            <a:p>
              <a:pPr fontAlgn="base" hangingPunct="0">
                <a:spcBef>
                  <a:spcPct val="0"/>
                </a:spcBef>
                <a:spcAft>
                  <a:spcPct val="0"/>
                </a:spcAft>
              </a:pPr>
              <a:endParaRPr lang="zh-CN" altLang="en-US">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6" name="AutoShape 31"/>
            <p:cNvSpPr>
              <a:spLocks/>
            </p:cNvSpPr>
            <p:nvPr/>
          </p:nvSpPr>
          <p:spPr bwMode="auto">
            <a:xfrm>
              <a:off x="4697009" y="4026562"/>
              <a:ext cx="579122" cy="618936"/>
            </a:xfrm>
            <a:custGeom>
              <a:avLst/>
              <a:gdLst>
                <a:gd name="T0" fmla="*/ 217555 w 21600"/>
                <a:gd name="T1" fmla="*/ 232536 h 21600"/>
                <a:gd name="T2" fmla="*/ 217555 w 21600"/>
                <a:gd name="T3" fmla="*/ 232536 h 21600"/>
                <a:gd name="T4" fmla="*/ 217555 w 21600"/>
                <a:gd name="T5" fmla="*/ 232536 h 21600"/>
                <a:gd name="T6" fmla="*/ 217555 w 21600"/>
                <a:gd name="T7" fmla="*/ 23253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677" y="21600"/>
                  </a:moveTo>
                  <a:cubicBezTo>
                    <a:pt x="11904" y="21600"/>
                    <a:pt x="12763" y="21600"/>
                    <a:pt x="13499" y="21255"/>
                  </a:cubicBezTo>
                  <a:cubicBezTo>
                    <a:pt x="16077" y="20221"/>
                    <a:pt x="17549" y="18268"/>
                    <a:pt x="18777" y="15855"/>
                  </a:cubicBezTo>
                  <a:cubicBezTo>
                    <a:pt x="19022" y="14821"/>
                    <a:pt x="19636" y="14017"/>
                    <a:pt x="19759" y="12982"/>
                  </a:cubicBezTo>
                  <a:cubicBezTo>
                    <a:pt x="19759" y="13212"/>
                    <a:pt x="20249" y="13212"/>
                    <a:pt x="20249" y="13212"/>
                  </a:cubicBezTo>
                  <a:cubicBezTo>
                    <a:pt x="20618" y="13212"/>
                    <a:pt x="20740" y="12982"/>
                    <a:pt x="21109" y="12982"/>
                  </a:cubicBezTo>
                  <a:cubicBezTo>
                    <a:pt x="21109" y="12868"/>
                    <a:pt x="21109" y="12868"/>
                    <a:pt x="21109" y="12293"/>
                  </a:cubicBezTo>
                  <a:cubicBezTo>
                    <a:pt x="21109" y="12293"/>
                    <a:pt x="21599" y="12293"/>
                    <a:pt x="21599" y="11948"/>
                  </a:cubicBezTo>
                  <a:cubicBezTo>
                    <a:pt x="21599" y="6778"/>
                    <a:pt x="21599" y="6778"/>
                    <a:pt x="21599" y="6778"/>
                  </a:cubicBezTo>
                  <a:cubicBezTo>
                    <a:pt x="21599" y="6204"/>
                    <a:pt x="20740" y="5974"/>
                    <a:pt x="20249" y="5974"/>
                  </a:cubicBezTo>
                  <a:cubicBezTo>
                    <a:pt x="19759" y="5974"/>
                    <a:pt x="19759" y="5974"/>
                    <a:pt x="19759" y="5974"/>
                  </a:cubicBezTo>
                  <a:cubicBezTo>
                    <a:pt x="19759" y="5399"/>
                    <a:pt x="19636" y="5055"/>
                    <a:pt x="19636" y="4825"/>
                  </a:cubicBezTo>
                  <a:cubicBezTo>
                    <a:pt x="19022" y="4825"/>
                    <a:pt x="19022" y="4825"/>
                    <a:pt x="19022" y="4825"/>
                  </a:cubicBezTo>
                  <a:cubicBezTo>
                    <a:pt x="14359" y="4480"/>
                    <a:pt x="10677" y="1263"/>
                    <a:pt x="9450" y="0"/>
                  </a:cubicBezTo>
                  <a:cubicBezTo>
                    <a:pt x="9081" y="689"/>
                    <a:pt x="8222" y="919"/>
                    <a:pt x="6750" y="1493"/>
                  </a:cubicBezTo>
                  <a:cubicBezTo>
                    <a:pt x="4540" y="1953"/>
                    <a:pt x="1963" y="5974"/>
                    <a:pt x="1963" y="5974"/>
                  </a:cubicBezTo>
                  <a:cubicBezTo>
                    <a:pt x="1104" y="7582"/>
                    <a:pt x="1104" y="7582"/>
                    <a:pt x="1104" y="7582"/>
                  </a:cubicBezTo>
                  <a:cubicBezTo>
                    <a:pt x="1104" y="5974"/>
                    <a:pt x="1104" y="5974"/>
                    <a:pt x="1104" y="5974"/>
                  </a:cubicBezTo>
                  <a:cubicBezTo>
                    <a:pt x="1104" y="5974"/>
                    <a:pt x="1104" y="5974"/>
                    <a:pt x="1104" y="5974"/>
                  </a:cubicBezTo>
                  <a:cubicBezTo>
                    <a:pt x="613" y="5974"/>
                    <a:pt x="0" y="6204"/>
                    <a:pt x="0" y="6778"/>
                  </a:cubicBezTo>
                  <a:cubicBezTo>
                    <a:pt x="0" y="11948"/>
                    <a:pt x="0" y="11948"/>
                    <a:pt x="0" y="11948"/>
                  </a:cubicBezTo>
                  <a:cubicBezTo>
                    <a:pt x="0" y="12868"/>
                    <a:pt x="613" y="13212"/>
                    <a:pt x="1104" y="13212"/>
                  </a:cubicBezTo>
                  <a:cubicBezTo>
                    <a:pt x="1104" y="13212"/>
                    <a:pt x="1595" y="13212"/>
                    <a:pt x="1595" y="12982"/>
                  </a:cubicBezTo>
                  <a:cubicBezTo>
                    <a:pt x="2700" y="18038"/>
                    <a:pt x="6504" y="21600"/>
                    <a:pt x="10677" y="21600"/>
                  </a:cubicBezTo>
                  <a:close/>
                </a:path>
              </a:pathLst>
            </a:custGeom>
            <a:grpFill/>
            <a:ln>
              <a:noFill/>
            </a:ln>
            <a:effectLst/>
            <a:extLst/>
          </p:spPr>
          <p:txBody>
            <a:bodyPr lIns="0" tIns="0" rIns="0" bIns="0"/>
            <a:lstStyle/>
            <a:p>
              <a:pPr fontAlgn="base" hangingPunct="0">
                <a:spcBef>
                  <a:spcPct val="0"/>
                </a:spcBef>
                <a:spcAft>
                  <a:spcPct val="0"/>
                </a:spcAft>
              </a:pPr>
              <a:endParaRPr lang="zh-CN" altLang="en-US">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7" name="AutoShape 32"/>
            <p:cNvSpPr>
              <a:spLocks/>
            </p:cNvSpPr>
            <p:nvPr/>
          </p:nvSpPr>
          <p:spPr bwMode="auto">
            <a:xfrm>
              <a:off x="5333347" y="3671153"/>
              <a:ext cx="490693" cy="246188"/>
            </a:xfrm>
            <a:custGeom>
              <a:avLst/>
              <a:gdLst>
                <a:gd name="T0" fmla="*/ 184336 w 21600"/>
                <a:gd name="T1" fmla="*/ 92493 h 21600"/>
                <a:gd name="T2" fmla="*/ 184336 w 21600"/>
                <a:gd name="T3" fmla="*/ 92493 h 21600"/>
                <a:gd name="T4" fmla="*/ 184336 w 21600"/>
                <a:gd name="T5" fmla="*/ 92493 h 21600"/>
                <a:gd name="T6" fmla="*/ 184336 w 21600"/>
                <a:gd name="T7" fmla="*/ 9249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304" y="19296"/>
                  </a:moveTo>
                  <a:cubicBezTo>
                    <a:pt x="1304" y="18143"/>
                    <a:pt x="1304" y="18143"/>
                    <a:pt x="1304" y="18143"/>
                  </a:cubicBezTo>
                  <a:cubicBezTo>
                    <a:pt x="1304" y="18143"/>
                    <a:pt x="1304" y="18143"/>
                    <a:pt x="1304" y="18143"/>
                  </a:cubicBezTo>
                  <a:cubicBezTo>
                    <a:pt x="2464" y="15263"/>
                    <a:pt x="4059" y="10943"/>
                    <a:pt x="6088" y="9503"/>
                  </a:cubicBezTo>
                  <a:cubicBezTo>
                    <a:pt x="8987" y="7199"/>
                    <a:pt x="9277" y="4607"/>
                    <a:pt x="9277" y="4607"/>
                  </a:cubicBezTo>
                  <a:cubicBezTo>
                    <a:pt x="9277" y="4607"/>
                    <a:pt x="13771" y="16128"/>
                    <a:pt x="20730" y="16415"/>
                  </a:cubicBezTo>
                  <a:cubicBezTo>
                    <a:pt x="20875" y="16415"/>
                    <a:pt x="20875" y="16415"/>
                    <a:pt x="20875" y="16415"/>
                  </a:cubicBezTo>
                  <a:cubicBezTo>
                    <a:pt x="20875" y="16415"/>
                    <a:pt x="20875" y="16415"/>
                    <a:pt x="20875" y="16415"/>
                  </a:cubicBezTo>
                  <a:cubicBezTo>
                    <a:pt x="21020" y="16415"/>
                    <a:pt x="21020" y="16415"/>
                    <a:pt x="21599" y="16415"/>
                  </a:cubicBezTo>
                  <a:cubicBezTo>
                    <a:pt x="21599" y="16415"/>
                    <a:pt x="21599" y="16415"/>
                    <a:pt x="21599" y="16415"/>
                  </a:cubicBezTo>
                  <a:cubicBezTo>
                    <a:pt x="21599" y="16415"/>
                    <a:pt x="21599" y="16415"/>
                    <a:pt x="21599" y="16415"/>
                  </a:cubicBezTo>
                  <a:cubicBezTo>
                    <a:pt x="21599" y="16415"/>
                    <a:pt x="21599" y="16415"/>
                    <a:pt x="21599" y="16415"/>
                  </a:cubicBezTo>
                  <a:cubicBezTo>
                    <a:pt x="21599" y="14399"/>
                    <a:pt x="21020" y="9503"/>
                    <a:pt x="19135" y="5471"/>
                  </a:cubicBezTo>
                  <a:cubicBezTo>
                    <a:pt x="17830" y="1727"/>
                    <a:pt x="14496" y="0"/>
                    <a:pt x="11452" y="0"/>
                  </a:cubicBezTo>
                  <a:cubicBezTo>
                    <a:pt x="11162" y="0"/>
                    <a:pt x="10727" y="0"/>
                    <a:pt x="10147" y="0"/>
                  </a:cubicBezTo>
                  <a:cubicBezTo>
                    <a:pt x="10147" y="0"/>
                    <a:pt x="5653" y="0"/>
                    <a:pt x="2464" y="6336"/>
                  </a:cubicBezTo>
                  <a:cubicBezTo>
                    <a:pt x="869" y="10655"/>
                    <a:pt x="0" y="15263"/>
                    <a:pt x="0" y="20735"/>
                  </a:cubicBezTo>
                  <a:cubicBezTo>
                    <a:pt x="0" y="20735"/>
                    <a:pt x="0" y="21600"/>
                    <a:pt x="579" y="21600"/>
                  </a:cubicBezTo>
                  <a:lnTo>
                    <a:pt x="1304" y="19296"/>
                  </a:lnTo>
                  <a:close/>
                </a:path>
              </a:pathLst>
            </a:custGeom>
            <a:grpFill/>
            <a:ln>
              <a:noFill/>
            </a:ln>
            <a:effectLst/>
            <a:extLst/>
          </p:spPr>
          <p:txBody>
            <a:bodyPr lIns="0" tIns="0" rIns="0" bIns="0"/>
            <a:lstStyle/>
            <a:p>
              <a:pPr fontAlgn="base" hangingPunct="0">
                <a:spcBef>
                  <a:spcPct val="0"/>
                </a:spcBef>
                <a:spcAft>
                  <a:spcPct val="0"/>
                </a:spcAft>
              </a:pPr>
              <a:endParaRPr lang="zh-CN" altLang="en-US">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8" name="AutoShape 33"/>
            <p:cNvSpPr>
              <a:spLocks/>
            </p:cNvSpPr>
            <p:nvPr/>
          </p:nvSpPr>
          <p:spPr bwMode="auto">
            <a:xfrm>
              <a:off x="5223733" y="4104580"/>
              <a:ext cx="4227" cy="17338"/>
            </a:xfrm>
            <a:custGeom>
              <a:avLst/>
              <a:gdLst>
                <a:gd name="T0" fmla="*/ 1588 w 21600"/>
                <a:gd name="T1" fmla="*/ 6514 h 21600"/>
                <a:gd name="T2" fmla="*/ 1588 w 21600"/>
                <a:gd name="T3" fmla="*/ 6514 h 21600"/>
                <a:gd name="T4" fmla="*/ 1588 w 21600"/>
                <a:gd name="T5" fmla="*/ 6514 h 21600"/>
                <a:gd name="T6" fmla="*/ 1588 w 21600"/>
                <a:gd name="T7" fmla="*/ 651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cubicBezTo>
                    <a:pt x="0" y="12960"/>
                    <a:pt x="21600" y="21599"/>
                    <a:pt x="21600" y="21599"/>
                  </a:cubicBezTo>
                  <a:cubicBezTo>
                    <a:pt x="21600" y="21599"/>
                    <a:pt x="21600" y="12960"/>
                    <a:pt x="0" y="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fontAlgn="base" hangingPunct="0">
                <a:spcBef>
                  <a:spcPct val="0"/>
                </a:spcBef>
                <a:spcAft>
                  <a:spcPct val="0"/>
                </a:spcAft>
              </a:pPr>
              <a:endParaRPr lang="zh-CN" altLang="en-US">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9" name="AutoShape 34"/>
            <p:cNvSpPr>
              <a:spLocks/>
            </p:cNvSpPr>
            <p:nvPr/>
          </p:nvSpPr>
          <p:spPr bwMode="auto">
            <a:xfrm>
              <a:off x="5510205" y="4396331"/>
              <a:ext cx="13871" cy="1"/>
            </a:xfrm>
            <a:custGeom>
              <a:avLst/>
              <a:gdLst>
                <a:gd name="T0" fmla="*/ 5211 w 21600"/>
                <a:gd name="T1" fmla="*/ 0 h 1"/>
                <a:gd name="T2" fmla="*/ 5211 w 21600"/>
                <a:gd name="T3" fmla="*/ 0 h 1"/>
                <a:gd name="T4" fmla="*/ 5211 w 21600"/>
                <a:gd name="T5" fmla="*/ 0 h 1"/>
                <a:gd name="T6" fmla="*/ 5211 w 21600"/>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1">
                  <a:moveTo>
                    <a:pt x="0" y="0"/>
                  </a:moveTo>
                  <a:cubicBezTo>
                    <a:pt x="0" y="0"/>
                    <a:pt x="0" y="0"/>
                    <a:pt x="0" y="0"/>
                  </a:cubicBezTo>
                  <a:cubicBezTo>
                    <a:pt x="0" y="0"/>
                    <a:pt x="0" y="0"/>
                    <a:pt x="21599" y="0"/>
                  </a:cubicBezTo>
                  <a:cubicBezTo>
                    <a:pt x="0" y="0"/>
                    <a:pt x="0" y="0"/>
                    <a:pt x="0" y="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fontAlgn="base" hangingPunct="0">
                <a:spcBef>
                  <a:spcPct val="0"/>
                </a:spcBef>
                <a:spcAft>
                  <a:spcPct val="0"/>
                </a:spcAft>
              </a:pPr>
              <a:endParaRPr lang="zh-CN" altLang="en-US">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0" name="AutoShape 35"/>
            <p:cNvSpPr>
              <a:spLocks/>
            </p:cNvSpPr>
            <p:nvPr/>
          </p:nvSpPr>
          <p:spPr bwMode="auto">
            <a:xfrm>
              <a:off x="6629052" y="4396331"/>
              <a:ext cx="4227" cy="4227"/>
            </a:xfrm>
            <a:custGeom>
              <a:avLst/>
              <a:gdLst>
                <a:gd name="T0" fmla="*/ 1588 w 21600"/>
                <a:gd name="T1" fmla="*/ 1588 h 21600"/>
                <a:gd name="T2" fmla="*/ 1588 w 21600"/>
                <a:gd name="T3" fmla="*/ 1588 h 21600"/>
                <a:gd name="T4" fmla="*/ 1588 w 21600"/>
                <a:gd name="T5" fmla="*/ 1588 h 21600"/>
                <a:gd name="T6" fmla="*/ 1588 w 21600"/>
                <a:gd name="T7" fmla="*/ 158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600"/>
                  </a:lnTo>
                  <a:lnTo>
                    <a:pt x="0" y="21600"/>
                  </a:lnTo>
                  <a:lnTo>
                    <a:pt x="0" y="0"/>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fontAlgn="base" hangingPunct="0">
                <a:spcBef>
                  <a:spcPct val="0"/>
                </a:spcBef>
                <a:spcAft>
                  <a:spcPct val="0"/>
                </a:spcAft>
              </a:pPr>
              <a:endParaRPr lang="zh-CN" altLang="en-US">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1" name="AutoShape 36"/>
            <p:cNvSpPr>
              <a:spLocks/>
            </p:cNvSpPr>
            <p:nvPr/>
          </p:nvSpPr>
          <p:spPr bwMode="auto">
            <a:xfrm>
              <a:off x="5918156" y="4635095"/>
              <a:ext cx="4227" cy="10403"/>
            </a:xfrm>
            <a:custGeom>
              <a:avLst/>
              <a:gdLst>
                <a:gd name="T0" fmla="*/ 1588 w 21600"/>
                <a:gd name="T1" fmla="*/ 3909 h 21600"/>
                <a:gd name="T2" fmla="*/ 1588 w 21600"/>
                <a:gd name="T3" fmla="*/ 3909 h 21600"/>
                <a:gd name="T4" fmla="*/ 1588 w 21600"/>
                <a:gd name="T5" fmla="*/ 3909 h 21600"/>
                <a:gd name="T6" fmla="*/ 1588 w 21600"/>
                <a:gd name="T7" fmla="*/ 390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599"/>
                  </a:lnTo>
                  <a:lnTo>
                    <a:pt x="0" y="21599"/>
                  </a:lnTo>
                  <a:lnTo>
                    <a:pt x="0" y="0"/>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fontAlgn="base" hangingPunct="0">
                <a:spcBef>
                  <a:spcPct val="0"/>
                </a:spcBef>
                <a:spcAft>
                  <a:spcPct val="0"/>
                </a:spcAft>
              </a:pPr>
              <a:endParaRPr lang="zh-CN" altLang="en-US">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2" name="AutoShape 37"/>
            <p:cNvSpPr>
              <a:spLocks/>
            </p:cNvSpPr>
            <p:nvPr/>
          </p:nvSpPr>
          <p:spPr bwMode="auto">
            <a:xfrm>
              <a:off x="6303947" y="4635095"/>
              <a:ext cx="4227" cy="10403"/>
            </a:xfrm>
            <a:custGeom>
              <a:avLst/>
              <a:gdLst>
                <a:gd name="T0" fmla="*/ 1588 w 21600"/>
                <a:gd name="T1" fmla="*/ 3909 h 21600"/>
                <a:gd name="T2" fmla="*/ 1588 w 21600"/>
                <a:gd name="T3" fmla="*/ 3909 h 21600"/>
                <a:gd name="T4" fmla="*/ 1588 w 21600"/>
                <a:gd name="T5" fmla="*/ 3909 h 21600"/>
                <a:gd name="T6" fmla="*/ 1588 w 21600"/>
                <a:gd name="T7" fmla="*/ 390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21600"/>
                  </a:moveTo>
                  <a:lnTo>
                    <a:pt x="0" y="0"/>
                  </a:lnTo>
                  <a:lnTo>
                    <a:pt x="0" y="21600"/>
                  </a:lnTo>
                  <a:lnTo>
                    <a:pt x="21600" y="21600"/>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fontAlgn="base" hangingPunct="0">
                <a:spcBef>
                  <a:spcPct val="0"/>
                </a:spcBef>
                <a:spcAft>
                  <a:spcPct val="0"/>
                </a:spcAft>
              </a:pPr>
              <a:endParaRPr lang="zh-CN" altLang="en-US">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13" name="文本框 112"/>
          <p:cNvSpPr txBox="1"/>
          <p:nvPr/>
        </p:nvSpPr>
        <p:spPr>
          <a:xfrm>
            <a:off x="2109430" y="4079451"/>
            <a:ext cx="1025923" cy="307777"/>
          </a:xfrm>
          <a:prstGeom prst="rect">
            <a:avLst/>
          </a:prstGeom>
          <a:noFill/>
        </p:spPr>
        <p:txBody>
          <a:bodyPr wrap="none" lIns="0" tIns="0" rIns="0" bIns="0" rtlCol="0">
            <a:spAutoFit/>
          </a:bodyPr>
          <a:lstStyle>
            <a:defPPr>
              <a:defRPr lang="zh-CN"/>
            </a:defPPr>
            <a:lvl1pPr>
              <a:defRPr sz="2500" b="1">
                <a:solidFill>
                  <a:srgbClr val="404040"/>
                </a:solidFill>
              </a:defRPr>
            </a:lvl1pPr>
          </a:lstStyle>
          <a:p>
            <a:pPr algn="r"/>
            <a:r>
              <a:rPr lang="zh-CN" altLang="en-US" sz="2000" dirty="0" smtClean="0">
                <a:solidFill>
                  <a:schemeClr val="bg1"/>
                </a:solidFill>
              </a:rPr>
              <a:t>分析标题</a:t>
            </a:r>
            <a:endParaRPr lang="zh-CN" altLang="en-US" sz="2000" dirty="0">
              <a:solidFill>
                <a:schemeClr val="bg1"/>
              </a:solidFill>
            </a:endParaRPr>
          </a:p>
        </p:txBody>
      </p:sp>
      <p:sp>
        <p:nvSpPr>
          <p:cNvPr id="114" name="TextBox 13"/>
          <p:cNvSpPr txBox="1"/>
          <p:nvPr/>
        </p:nvSpPr>
        <p:spPr>
          <a:xfrm>
            <a:off x="1229688" y="4418491"/>
            <a:ext cx="1900794" cy="215444"/>
          </a:xfrm>
          <a:prstGeom prst="rect">
            <a:avLst/>
          </a:prstGeom>
          <a:noFill/>
        </p:spPr>
        <p:txBody>
          <a:bodyPr wrap="square" lIns="0" tIns="0" rIns="0" bIns="0"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1216817">
              <a:spcBef>
                <a:spcPct val="20000"/>
              </a:spcBef>
              <a:defRPr/>
            </a:pPr>
            <a:r>
              <a:rPr lang="zh-CN" altLang="en-US"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单击此处可编辑内容</a:t>
            </a:r>
            <a:endPar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5" name="文本框 114"/>
          <p:cNvSpPr txBox="1"/>
          <p:nvPr/>
        </p:nvSpPr>
        <p:spPr>
          <a:xfrm>
            <a:off x="3209855" y="2762160"/>
            <a:ext cx="1025923" cy="307777"/>
          </a:xfrm>
          <a:prstGeom prst="rect">
            <a:avLst/>
          </a:prstGeom>
          <a:noFill/>
        </p:spPr>
        <p:txBody>
          <a:bodyPr wrap="none" lIns="0" tIns="0" rIns="0" bIns="0" rtlCol="0">
            <a:spAutoFit/>
          </a:bodyPr>
          <a:lstStyle>
            <a:defPPr>
              <a:defRPr lang="zh-CN"/>
            </a:defPPr>
            <a:lvl1pPr>
              <a:defRPr sz="2500" b="1">
                <a:solidFill>
                  <a:srgbClr val="404040"/>
                </a:solidFill>
              </a:defRPr>
            </a:lvl1pPr>
          </a:lstStyle>
          <a:p>
            <a:pPr algn="r"/>
            <a:r>
              <a:rPr lang="zh-CN" altLang="en-US" sz="2000" dirty="0" smtClean="0">
                <a:solidFill>
                  <a:schemeClr val="bg1"/>
                </a:solidFill>
              </a:rPr>
              <a:t>分析标题</a:t>
            </a:r>
            <a:endParaRPr lang="zh-CN" altLang="en-US" sz="2000" dirty="0">
              <a:solidFill>
                <a:schemeClr val="bg1"/>
              </a:solidFill>
            </a:endParaRPr>
          </a:p>
        </p:txBody>
      </p:sp>
      <p:sp>
        <p:nvSpPr>
          <p:cNvPr id="116" name="TextBox 13"/>
          <p:cNvSpPr txBox="1"/>
          <p:nvPr/>
        </p:nvSpPr>
        <p:spPr>
          <a:xfrm>
            <a:off x="2330113" y="3101200"/>
            <a:ext cx="1900794" cy="215444"/>
          </a:xfrm>
          <a:prstGeom prst="rect">
            <a:avLst/>
          </a:prstGeom>
          <a:noFill/>
        </p:spPr>
        <p:txBody>
          <a:bodyPr wrap="square" lIns="0" tIns="0" rIns="0" bIns="0"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1216817">
              <a:spcBef>
                <a:spcPct val="20000"/>
              </a:spcBef>
              <a:defRPr/>
            </a:pPr>
            <a:r>
              <a:rPr lang="zh-CN" altLang="en-US"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单击此处可编辑内容</a:t>
            </a:r>
            <a:endPar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7" name="文本框 116"/>
          <p:cNvSpPr txBox="1"/>
          <p:nvPr/>
        </p:nvSpPr>
        <p:spPr>
          <a:xfrm>
            <a:off x="5633860" y="2121752"/>
            <a:ext cx="1025923" cy="307777"/>
          </a:xfrm>
          <a:prstGeom prst="rect">
            <a:avLst/>
          </a:prstGeom>
          <a:noFill/>
        </p:spPr>
        <p:txBody>
          <a:bodyPr wrap="none" lIns="0" tIns="0" rIns="0" bIns="0" rtlCol="0">
            <a:spAutoFit/>
          </a:bodyPr>
          <a:lstStyle>
            <a:defPPr>
              <a:defRPr lang="zh-CN"/>
            </a:defPPr>
            <a:lvl1pPr>
              <a:defRPr sz="2500" b="1">
                <a:solidFill>
                  <a:srgbClr val="404040"/>
                </a:solidFill>
              </a:defRPr>
            </a:lvl1pPr>
          </a:lstStyle>
          <a:p>
            <a:pPr algn="ctr"/>
            <a:r>
              <a:rPr lang="zh-CN" altLang="en-US" sz="2000" dirty="0" smtClean="0">
                <a:solidFill>
                  <a:schemeClr val="bg1"/>
                </a:solidFill>
              </a:rPr>
              <a:t>分析标题</a:t>
            </a:r>
            <a:endParaRPr lang="zh-CN" altLang="en-US" sz="2000" dirty="0">
              <a:solidFill>
                <a:schemeClr val="bg1"/>
              </a:solidFill>
            </a:endParaRPr>
          </a:p>
        </p:txBody>
      </p:sp>
      <p:sp>
        <p:nvSpPr>
          <p:cNvPr id="118" name="TextBox 13"/>
          <p:cNvSpPr txBox="1"/>
          <p:nvPr/>
        </p:nvSpPr>
        <p:spPr>
          <a:xfrm>
            <a:off x="5196424" y="2460792"/>
            <a:ext cx="1900794" cy="215444"/>
          </a:xfrm>
          <a:prstGeom prst="rect">
            <a:avLst/>
          </a:prstGeom>
          <a:noFill/>
        </p:spPr>
        <p:txBody>
          <a:bodyPr wrap="square" lIns="0" tIns="0" rIns="0" bIns="0"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6817">
              <a:spcBef>
                <a:spcPct val="20000"/>
              </a:spcBef>
              <a:defRPr/>
            </a:pPr>
            <a:r>
              <a:rPr lang="zh-CN" altLang="en-US"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单击此处可编辑内容</a:t>
            </a:r>
            <a:endPar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9" name="文本框 118"/>
          <p:cNvSpPr txBox="1"/>
          <p:nvPr/>
        </p:nvSpPr>
        <p:spPr>
          <a:xfrm>
            <a:off x="8298683" y="2762159"/>
            <a:ext cx="1025923" cy="307777"/>
          </a:xfrm>
          <a:prstGeom prst="rect">
            <a:avLst/>
          </a:prstGeom>
          <a:noFill/>
        </p:spPr>
        <p:txBody>
          <a:bodyPr wrap="none" lIns="0" tIns="0" rIns="0" bIns="0" rtlCol="0">
            <a:spAutoFit/>
          </a:bodyPr>
          <a:lstStyle>
            <a:defPPr>
              <a:defRPr lang="zh-CN"/>
            </a:defPPr>
            <a:lvl1pPr>
              <a:defRPr sz="2500" b="1">
                <a:solidFill>
                  <a:srgbClr val="404040"/>
                </a:solidFill>
              </a:defRPr>
            </a:lvl1pPr>
          </a:lstStyle>
          <a:p>
            <a:r>
              <a:rPr lang="zh-CN" altLang="en-US" sz="2000" dirty="0" smtClean="0">
                <a:solidFill>
                  <a:schemeClr val="bg1"/>
                </a:solidFill>
              </a:rPr>
              <a:t>分析标题</a:t>
            </a:r>
            <a:endParaRPr lang="zh-CN" altLang="en-US" sz="2000" dirty="0">
              <a:solidFill>
                <a:schemeClr val="bg1"/>
              </a:solidFill>
            </a:endParaRPr>
          </a:p>
        </p:txBody>
      </p:sp>
      <p:sp>
        <p:nvSpPr>
          <p:cNvPr id="120" name="TextBox 13"/>
          <p:cNvSpPr txBox="1"/>
          <p:nvPr/>
        </p:nvSpPr>
        <p:spPr>
          <a:xfrm>
            <a:off x="8298683" y="3101199"/>
            <a:ext cx="1900794" cy="215444"/>
          </a:xfrm>
          <a:prstGeom prst="rect">
            <a:avLst/>
          </a:prstGeom>
          <a:noFill/>
        </p:spPr>
        <p:txBody>
          <a:bodyPr wrap="square" lIns="0" tIns="0" rIns="0" bIns="0"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6817">
              <a:spcBef>
                <a:spcPct val="20000"/>
              </a:spcBef>
              <a:defRPr/>
            </a:pPr>
            <a:r>
              <a:rPr lang="zh-CN" altLang="en-US"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单击此处可编辑内容</a:t>
            </a:r>
            <a:endPar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1" name="文本框 120"/>
          <p:cNvSpPr txBox="1"/>
          <p:nvPr/>
        </p:nvSpPr>
        <p:spPr>
          <a:xfrm>
            <a:off x="9184895" y="4074091"/>
            <a:ext cx="1025923" cy="307777"/>
          </a:xfrm>
          <a:prstGeom prst="rect">
            <a:avLst/>
          </a:prstGeom>
          <a:noFill/>
        </p:spPr>
        <p:txBody>
          <a:bodyPr wrap="none" lIns="0" tIns="0" rIns="0" bIns="0" rtlCol="0">
            <a:spAutoFit/>
          </a:bodyPr>
          <a:lstStyle>
            <a:defPPr>
              <a:defRPr lang="zh-CN"/>
            </a:defPPr>
            <a:lvl1pPr>
              <a:defRPr sz="2500" b="1">
                <a:solidFill>
                  <a:srgbClr val="404040"/>
                </a:solidFill>
              </a:defRPr>
            </a:lvl1pPr>
          </a:lstStyle>
          <a:p>
            <a:r>
              <a:rPr lang="zh-CN" altLang="en-US" sz="2000" dirty="0" smtClean="0">
                <a:solidFill>
                  <a:schemeClr val="bg1"/>
                </a:solidFill>
              </a:rPr>
              <a:t>分析标题</a:t>
            </a:r>
            <a:endParaRPr lang="zh-CN" altLang="en-US" sz="2000" dirty="0">
              <a:solidFill>
                <a:schemeClr val="bg1"/>
              </a:solidFill>
            </a:endParaRPr>
          </a:p>
        </p:txBody>
      </p:sp>
      <p:sp>
        <p:nvSpPr>
          <p:cNvPr id="122" name="TextBox 13"/>
          <p:cNvSpPr txBox="1"/>
          <p:nvPr/>
        </p:nvSpPr>
        <p:spPr>
          <a:xfrm>
            <a:off x="9184895" y="4413131"/>
            <a:ext cx="1900794" cy="215444"/>
          </a:xfrm>
          <a:prstGeom prst="rect">
            <a:avLst/>
          </a:prstGeom>
          <a:noFill/>
        </p:spPr>
        <p:txBody>
          <a:bodyPr wrap="square" lIns="0" tIns="0" rIns="0" bIns="0"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6817">
              <a:spcBef>
                <a:spcPct val="20000"/>
              </a:spcBef>
              <a:defRPr/>
            </a:pPr>
            <a:r>
              <a:rPr lang="zh-CN" altLang="en-US"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单击此处可编辑内容</a:t>
            </a:r>
            <a:endPar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3" name="椭圆 122"/>
          <p:cNvSpPr/>
          <p:nvPr/>
        </p:nvSpPr>
        <p:spPr>
          <a:xfrm>
            <a:off x="5867795" y="1381116"/>
            <a:ext cx="606034" cy="606034"/>
          </a:xfrm>
          <a:prstGeom prst="ellipse">
            <a:avLst/>
          </a:pr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t>3</a:t>
            </a:r>
            <a:endParaRPr lang="zh-CN" altLang="en-US" sz="2800" b="1" dirty="0"/>
          </a:p>
        </p:txBody>
      </p:sp>
      <p:sp>
        <p:nvSpPr>
          <p:cNvPr id="124" name="椭圆 123"/>
          <p:cNvSpPr/>
          <p:nvPr/>
        </p:nvSpPr>
        <p:spPr>
          <a:xfrm>
            <a:off x="4445176" y="2729887"/>
            <a:ext cx="606034" cy="606034"/>
          </a:xfrm>
          <a:prstGeom prst="ellipse">
            <a:avLst/>
          </a:pr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t>2</a:t>
            </a:r>
            <a:endParaRPr lang="zh-CN" altLang="en-US" sz="2800" b="1" dirty="0"/>
          </a:p>
        </p:txBody>
      </p:sp>
      <p:sp>
        <p:nvSpPr>
          <p:cNvPr id="125" name="椭圆 124"/>
          <p:cNvSpPr/>
          <p:nvPr/>
        </p:nvSpPr>
        <p:spPr>
          <a:xfrm>
            <a:off x="3299608" y="4029179"/>
            <a:ext cx="606034" cy="606034"/>
          </a:xfrm>
          <a:prstGeom prst="ellipse">
            <a:avLst/>
          </a:pr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t>1</a:t>
            </a:r>
            <a:endParaRPr lang="zh-CN" altLang="en-US" sz="2800" b="1" dirty="0"/>
          </a:p>
        </p:txBody>
      </p:sp>
      <p:sp>
        <p:nvSpPr>
          <p:cNvPr id="126" name="椭圆 125"/>
          <p:cNvSpPr/>
          <p:nvPr/>
        </p:nvSpPr>
        <p:spPr>
          <a:xfrm>
            <a:off x="7382963" y="2720518"/>
            <a:ext cx="606034" cy="606034"/>
          </a:xfrm>
          <a:prstGeom prst="ellipse">
            <a:avLst/>
          </a:pr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t>4</a:t>
            </a:r>
            <a:endParaRPr lang="zh-CN" altLang="en-US" sz="2800" b="1" dirty="0"/>
          </a:p>
        </p:txBody>
      </p:sp>
      <p:sp>
        <p:nvSpPr>
          <p:cNvPr id="127" name="椭圆 126"/>
          <p:cNvSpPr/>
          <p:nvPr/>
        </p:nvSpPr>
        <p:spPr>
          <a:xfrm>
            <a:off x="8420430" y="4043752"/>
            <a:ext cx="606034" cy="606034"/>
          </a:xfrm>
          <a:prstGeom prst="ellipse">
            <a:avLst/>
          </a:pr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t>5</a:t>
            </a:r>
            <a:endParaRPr lang="zh-CN" altLang="en-US" sz="2800" b="1" dirty="0"/>
          </a:p>
        </p:txBody>
      </p:sp>
    </p:spTree>
    <p:extLst>
      <p:ext uri="{BB962C8B-B14F-4D97-AF65-F5344CB8AC3E}">
        <p14:creationId xmlns:p14="http://schemas.microsoft.com/office/powerpoint/2010/main" val="255551175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6"/>
          <p:cNvSpPr>
            <a:spLocks noChangeArrowheads="1"/>
          </p:cNvSpPr>
          <p:nvPr/>
        </p:nvSpPr>
        <p:spPr bwMode="black">
          <a:xfrm>
            <a:off x="1004350" y="353493"/>
            <a:ext cx="4146617" cy="461665"/>
          </a:xfrm>
          <a:prstGeom prst="rect">
            <a:avLst/>
          </a:prstGeom>
          <a:noFill/>
          <a:ln>
            <a:noFill/>
          </a:ln>
          <a:effectLst/>
          <a:extLst>
            <a:ext uri="{909E8E84-426E-40DD-AFC4-6F175D3DCCD1}">
              <a14:hiddenFill xmlns:a14="http://schemas.microsoft.com/office/drawing/2010/main">
                <a:solidFill>
                  <a:srgbClr val="1C8EE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eaLnBrk="0" hangingPunct="0"/>
            <a:r>
              <a:rPr lang="zh-CN" altLang="en-US" sz="2400"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目前公司产品所处阶段</a:t>
            </a:r>
          </a:p>
        </p:txBody>
      </p:sp>
      <p:sp>
        <p:nvSpPr>
          <p:cNvPr id="4" name="圆角矩形 3"/>
          <p:cNvSpPr/>
          <p:nvPr/>
        </p:nvSpPr>
        <p:spPr>
          <a:xfrm>
            <a:off x="306631" y="259802"/>
            <a:ext cx="4242638" cy="649050"/>
          </a:xfrm>
          <a:prstGeom prst="roundRect">
            <a:avLst>
              <a:gd name="adj" fmla="val 50000"/>
            </a:avLst>
          </a:prstGeom>
          <a:noFill/>
          <a:ln>
            <a:solidFill>
              <a:srgbClr val="1C8E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5" name="椭圆 4"/>
          <p:cNvSpPr/>
          <p:nvPr/>
        </p:nvSpPr>
        <p:spPr>
          <a:xfrm>
            <a:off x="361146" y="301202"/>
            <a:ext cx="566249" cy="566249"/>
          </a:xfrm>
          <a:prstGeom prst="ellipse">
            <a:avLst/>
          </a:pr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F0502020204030204"/>
              <a:ea typeface="微软雅黑"/>
              <a:cs typeface="+mn-cs"/>
            </a:endParaRPr>
          </a:p>
        </p:txBody>
      </p:sp>
      <p:sp>
        <p:nvSpPr>
          <p:cNvPr id="134" name="Rectangle 6"/>
          <p:cNvSpPr>
            <a:spLocks noChangeArrowheads="1"/>
          </p:cNvSpPr>
          <p:nvPr/>
        </p:nvSpPr>
        <p:spPr bwMode="black">
          <a:xfrm>
            <a:off x="332031" y="363655"/>
            <a:ext cx="617805" cy="461665"/>
          </a:xfrm>
          <a:prstGeom prst="rect">
            <a:avLst/>
          </a:prstGeom>
          <a:noFill/>
          <a:ln>
            <a:noFill/>
          </a:ln>
          <a:effectLst/>
          <a:extLst>
            <a:ext uri="{909E8E84-426E-40DD-AFC4-6F175D3DCCD1}">
              <a14:hiddenFill xmlns:a14="http://schemas.microsoft.com/office/drawing/2010/main">
                <a:solidFill>
                  <a:srgbClr val="1C8EE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smtClean="0">
                <a:ln>
                  <a:noFill/>
                </a:ln>
                <a:solidFill>
                  <a:srgbClr val="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2.2</a:t>
            </a:r>
            <a:endParaRPr kumimoji="0" lang="en-US" altLang="zh-CN" sz="2400" b="1"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Freeform 6"/>
          <p:cNvSpPr>
            <a:spLocks/>
          </p:cNvSpPr>
          <p:nvPr/>
        </p:nvSpPr>
        <p:spPr bwMode="auto">
          <a:xfrm>
            <a:off x="4725036" y="4991414"/>
            <a:ext cx="666562" cy="372435"/>
          </a:xfrm>
          <a:custGeom>
            <a:avLst/>
            <a:gdLst/>
            <a:ahLst/>
            <a:cxnLst>
              <a:cxn ang="0">
                <a:pos x="381" y="26"/>
              </a:cxn>
              <a:cxn ang="0">
                <a:pos x="368" y="49"/>
              </a:cxn>
              <a:cxn ang="0">
                <a:pos x="339" y="46"/>
              </a:cxn>
              <a:cxn ang="0">
                <a:pos x="230" y="86"/>
              </a:cxn>
              <a:cxn ang="0">
                <a:pos x="134" y="152"/>
              </a:cxn>
              <a:cxn ang="0">
                <a:pos x="42" y="212"/>
              </a:cxn>
              <a:cxn ang="0">
                <a:pos x="42" y="212"/>
              </a:cxn>
              <a:cxn ang="0">
                <a:pos x="11" y="210"/>
              </a:cxn>
              <a:cxn ang="0">
                <a:pos x="0" y="210"/>
              </a:cxn>
              <a:cxn ang="0">
                <a:pos x="84" y="146"/>
              </a:cxn>
              <a:cxn ang="0">
                <a:pos x="179" y="80"/>
              </a:cxn>
              <a:cxn ang="0">
                <a:pos x="278" y="16"/>
              </a:cxn>
              <a:cxn ang="0">
                <a:pos x="381" y="26"/>
              </a:cxn>
            </a:cxnLst>
            <a:rect l="0" t="0" r="r" b="b"/>
            <a:pathLst>
              <a:path w="381" h="212">
                <a:moveTo>
                  <a:pt x="381" y="26"/>
                </a:moveTo>
                <a:cubicBezTo>
                  <a:pt x="379" y="34"/>
                  <a:pt x="373" y="42"/>
                  <a:pt x="368" y="49"/>
                </a:cubicBezTo>
                <a:cubicBezTo>
                  <a:pt x="358" y="47"/>
                  <a:pt x="348" y="46"/>
                  <a:pt x="339" y="46"/>
                </a:cubicBezTo>
                <a:cubicBezTo>
                  <a:pt x="298" y="43"/>
                  <a:pt x="262" y="63"/>
                  <a:pt x="230" y="86"/>
                </a:cubicBezTo>
                <a:cubicBezTo>
                  <a:pt x="199" y="110"/>
                  <a:pt x="170" y="136"/>
                  <a:pt x="134" y="152"/>
                </a:cubicBezTo>
                <a:cubicBezTo>
                  <a:pt x="100" y="167"/>
                  <a:pt x="64" y="180"/>
                  <a:pt x="42" y="212"/>
                </a:cubicBezTo>
                <a:cubicBezTo>
                  <a:pt x="42" y="212"/>
                  <a:pt x="42" y="212"/>
                  <a:pt x="42" y="212"/>
                </a:cubicBezTo>
                <a:cubicBezTo>
                  <a:pt x="32" y="211"/>
                  <a:pt x="21" y="211"/>
                  <a:pt x="11" y="210"/>
                </a:cubicBezTo>
                <a:cubicBezTo>
                  <a:pt x="7" y="210"/>
                  <a:pt x="4" y="210"/>
                  <a:pt x="0" y="210"/>
                </a:cubicBezTo>
                <a:cubicBezTo>
                  <a:pt x="24" y="184"/>
                  <a:pt x="54" y="164"/>
                  <a:pt x="84" y="146"/>
                </a:cubicBezTo>
                <a:cubicBezTo>
                  <a:pt x="117" y="125"/>
                  <a:pt x="149" y="104"/>
                  <a:pt x="179" y="80"/>
                </a:cubicBezTo>
                <a:cubicBezTo>
                  <a:pt x="210" y="55"/>
                  <a:pt x="241" y="29"/>
                  <a:pt x="278" y="16"/>
                </a:cubicBezTo>
                <a:cubicBezTo>
                  <a:pt x="311" y="4"/>
                  <a:pt x="355" y="0"/>
                  <a:pt x="381" y="26"/>
                </a:cubicBezTo>
              </a:path>
            </a:pathLst>
          </a:custGeom>
          <a:solidFill>
            <a:srgbClr val="EDC38B"/>
          </a:solidFill>
          <a:ln w="9525">
            <a:noFill/>
            <a:round/>
            <a:headEnd/>
            <a:tailEnd/>
          </a:ln>
        </p:spPr>
        <p:txBody>
          <a:bodyPr vert="horz" wrap="square" lIns="121682" tIns="60841" rIns="121682" bIns="60841" numCol="1" anchor="t" anchorCtr="0" compatLnSpc="1">
            <a:prstTxWarp prst="textNoShape">
              <a:avLst/>
            </a:prstTxWarp>
          </a:bodyPr>
          <a:lstStyle/>
          <a:p>
            <a:pPr marL="0" marR="0" lvl="0" indent="0" defTabSz="1373713" eaLnBrk="1" fontAlgn="auto" latinLnBrk="0" hangingPunct="1">
              <a:lnSpc>
                <a:spcPct val="100000"/>
              </a:lnSpc>
              <a:spcBef>
                <a:spcPts val="0"/>
              </a:spcBef>
              <a:spcAft>
                <a:spcPts val="0"/>
              </a:spcAft>
              <a:buClrTx/>
              <a:buSzTx/>
              <a:buFontTx/>
              <a:buNone/>
              <a:tabLst/>
              <a:defRPr/>
            </a:pPr>
            <a:endParaRPr kumimoji="0" lang="en-US" sz="3544" b="0" i="0" u="none" strike="noStrike" kern="0" cap="none" spc="0" normalizeH="0" baseline="0" noProof="0" smtClean="0">
              <a:ln>
                <a:noFill/>
              </a:ln>
              <a:solidFill>
                <a:srgbClr val="262626"/>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3" name="Freeform 7"/>
          <p:cNvSpPr>
            <a:spLocks/>
          </p:cNvSpPr>
          <p:nvPr/>
        </p:nvSpPr>
        <p:spPr bwMode="auto">
          <a:xfrm>
            <a:off x="4553144" y="4991414"/>
            <a:ext cx="626452" cy="376255"/>
          </a:xfrm>
          <a:custGeom>
            <a:avLst/>
            <a:gdLst/>
            <a:ahLst/>
            <a:cxnLst>
              <a:cxn ang="0">
                <a:pos x="358" y="7"/>
              </a:cxn>
              <a:cxn ang="0">
                <a:pos x="281" y="58"/>
              </a:cxn>
              <a:cxn ang="0">
                <a:pos x="233" y="96"/>
              </a:cxn>
              <a:cxn ang="0">
                <a:pos x="179" y="131"/>
              </a:cxn>
              <a:cxn ang="0">
                <a:pos x="79" y="210"/>
              </a:cxn>
              <a:cxn ang="0">
                <a:pos x="0" y="214"/>
              </a:cxn>
              <a:cxn ang="0">
                <a:pos x="78" y="151"/>
              </a:cxn>
              <a:cxn ang="0">
                <a:pos x="164" y="78"/>
              </a:cxn>
              <a:cxn ang="0">
                <a:pos x="255" y="15"/>
              </a:cxn>
              <a:cxn ang="0">
                <a:pos x="358" y="7"/>
              </a:cxn>
            </a:cxnLst>
            <a:rect l="0" t="0" r="r" b="b"/>
            <a:pathLst>
              <a:path w="358" h="214">
                <a:moveTo>
                  <a:pt x="358" y="7"/>
                </a:moveTo>
                <a:cubicBezTo>
                  <a:pt x="330" y="20"/>
                  <a:pt x="304" y="39"/>
                  <a:pt x="281" y="58"/>
                </a:cubicBezTo>
                <a:cubicBezTo>
                  <a:pt x="265" y="71"/>
                  <a:pt x="249" y="84"/>
                  <a:pt x="233" y="96"/>
                </a:cubicBezTo>
                <a:cubicBezTo>
                  <a:pt x="216" y="108"/>
                  <a:pt x="197" y="119"/>
                  <a:pt x="179" y="131"/>
                </a:cubicBezTo>
                <a:cubicBezTo>
                  <a:pt x="143" y="153"/>
                  <a:pt x="106" y="176"/>
                  <a:pt x="79" y="210"/>
                </a:cubicBezTo>
                <a:cubicBezTo>
                  <a:pt x="53" y="210"/>
                  <a:pt x="26" y="212"/>
                  <a:pt x="0" y="214"/>
                </a:cubicBezTo>
                <a:cubicBezTo>
                  <a:pt x="23" y="190"/>
                  <a:pt x="51" y="171"/>
                  <a:pt x="78" y="151"/>
                </a:cubicBezTo>
                <a:cubicBezTo>
                  <a:pt x="109" y="129"/>
                  <a:pt x="136" y="104"/>
                  <a:pt x="164" y="78"/>
                </a:cubicBezTo>
                <a:cubicBezTo>
                  <a:pt x="191" y="53"/>
                  <a:pt x="220" y="28"/>
                  <a:pt x="255" y="15"/>
                </a:cubicBezTo>
                <a:cubicBezTo>
                  <a:pt x="287" y="2"/>
                  <a:pt x="324" y="0"/>
                  <a:pt x="358" y="7"/>
                </a:cubicBezTo>
              </a:path>
            </a:pathLst>
          </a:custGeom>
          <a:solidFill>
            <a:srgbClr val="EDC38B"/>
          </a:solidFill>
          <a:ln w="9525">
            <a:noFill/>
            <a:round/>
            <a:headEnd/>
            <a:tailEnd/>
          </a:ln>
        </p:spPr>
        <p:txBody>
          <a:bodyPr vert="horz" wrap="square" lIns="121682" tIns="60841" rIns="121682" bIns="60841" numCol="1" anchor="t" anchorCtr="0" compatLnSpc="1">
            <a:prstTxWarp prst="textNoShape">
              <a:avLst/>
            </a:prstTxWarp>
          </a:bodyPr>
          <a:lstStyle/>
          <a:p>
            <a:pPr marL="0" marR="0" lvl="0" indent="0" defTabSz="1373713" eaLnBrk="1" fontAlgn="auto" latinLnBrk="0" hangingPunct="1">
              <a:lnSpc>
                <a:spcPct val="100000"/>
              </a:lnSpc>
              <a:spcBef>
                <a:spcPts val="0"/>
              </a:spcBef>
              <a:spcAft>
                <a:spcPts val="0"/>
              </a:spcAft>
              <a:buClrTx/>
              <a:buSzTx/>
              <a:buFontTx/>
              <a:buNone/>
              <a:tabLst/>
              <a:defRPr/>
            </a:pPr>
            <a:endParaRPr kumimoji="0" lang="en-US" sz="3544" b="0" i="0" u="none" strike="noStrike" kern="0" cap="none" spc="0" normalizeH="0" baseline="0" noProof="0" smtClean="0">
              <a:ln>
                <a:noFill/>
              </a:ln>
              <a:solidFill>
                <a:srgbClr val="262626"/>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4" name="Freeform 97"/>
          <p:cNvSpPr>
            <a:spLocks/>
          </p:cNvSpPr>
          <p:nvPr/>
        </p:nvSpPr>
        <p:spPr bwMode="auto">
          <a:xfrm rot="10800000">
            <a:off x="3463686" y="5091994"/>
            <a:ext cx="1659796" cy="547648"/>
          </a:xfrm>
          <a:custGeom>
            <a:avLst/>
            <a:gdLst/>
            <a:ahLst/>
            <a:cxnLst>
              <a:cxn ang="0">
                <a:pos x="82" y="9"/>
              </a:cxn>
              <a:cxn ang="0">
                <a:pos x="127" y="27"/>
              </a:cxn>
              <a:cxn ang="0">
                <a:pos x="151" y="50"/>
              </a:cxn>
              <a:cxn ang="0">
                <a:pos x="0" y="50"/>
              </a:cxn>
              <a:cxn ang="0">
                <a:pos x="35" y="18"/>
              </a:cxn>
              <a:cxn ang="0">
                <a:pos x="82" y="9"/>
              </a:cxn>
            </a:cxnLst>
            <a:rect l="0" t="0" r="r" b="b"/>
            <a:pathLst>
              <a:path w="151" h="50">
                <a:moveTo>
                  <a:pt x="82" y="9"/>
                </a:moveTo>
                <a:cubicBezTo>
                  <a:pt x="98" y="4"/>
                  <a:pt x="113" y="9"/>
                  <a:pt x="127" y="27"/>
                </a:cubicBezTo>
                <a:cubicBezTo>
                  <a:pt x="139" y="26"/>
                  <a:pt x="147" y="33"/>
                  <a:pt x="151" y="50"/>
                </a:cubicBezTo>
                <a:cubicBezTo>
                  <a:pt x="0" y="50"/>
                  <a:pt x="0" y="50"/>
                  <a:pt x="0" y="50"/>
                </a:cubicBezTo>
                <a:cubicBezTo>
                  <a:pt x="3" y="33"/>
                  <a:pt x="15" y="22"/>
                  <a:pt x="35" y="18"/>
                </a:cubicBezTo>
                <a:cubicBezTo>
                  <a:pt x="49" y="3"/>
                  <a:pt x="65" y="0"/>
                  <a:pt x="82" y="9"/>
                </a:cubicBezTo>
                <a:close/>
              </a:path>
            </a:pathLst>
          </a:custGeom>
          <a:solidFill>
            <a:srgbClr val="262626">
              <a:lumMod val="75000"/>
              <a:lumOff val="25000"/>
            </a:srgbClr>
          </a:solidFill>
          <a:ln w="9525">
            <a:noFill/>
            <a:round/>
            <a:headEnd/>
            <a:tailEnd/>
          </a:ln>
        </p:spPr>
        <p:txBody>
          <a:bodyPr vert="horz" wrap="square" lIns="121682" tIns="60841" rIns="121682" bIns="60841" numCol="1" anchor="t" anchorCtr="0" compatLnSpc="1">
            <a:prstTxWarp prst="textNoShape">
              <a:avLst/>
            </a:prstTxWarp>
          </a:bodyPr>
          <a:lstStyle/>
          <a:p>
            <a:pPr marL="0" marR="0" lvl="0" indent="0" defTabSz="1373713" eaLnBrk="1" fontAlgn="auto" latinLnBrk="0" hangingPunct="1">
              <a:lnSpc>
                <a:spcPct val="100000"/>
              </a:lnSpc>
              <a:spcBef>
                <a:spcPts val="0"/>
              </a:spcBef>
              <a:spcAft>
                <a:spcPts val="0"/>
              </a:spcAft>
              <a:buClrTx/>
              <a:buSzTx/>
              <a:buFontTx/>
              <a:buNone/>
              <a:tabLst/>
              <a:defRPr/>
            </a:pPr>
            <a:endParaRPr kumimoji="0" lang="en-US" sz="3544" b="0" i="0" u="none" strike="noStrike" kern="0" cap="none" spc="0" normalizeH="0" baseline="0" noProof="0" smtClean="0">
              <a:ln>
                <a:noFill/>
              </a:ln>
              <a:solidFill>
                <a:srgbClr val="262626"/>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任意多边形 64"/>
          <p:cNvSpPr>
            <a:spLocks/>
          </p:cNvSpPr>
          <p:nvPr/>
        </p:nvSpPr>
        <p:spPr bwMode="auto">
          <a:xfrm>
            <a:off x="3463686" y="2227395"/>
            <a:ext cx="1659796" cy="2883669"/>
          </a:xfrm>
          <a:custGeom>
            <a:avLst/>
            <a:gdLst>
              <a:gd name="connsiteX0" fmla="*/ 758 w 1659796"/>
              <a:gd name="connsiteY0" fmla="*/ 0 h 2883669"/>
              <a:gd name="connsiteX1" fmla="*/ 770125 w 1659796"/>
              <a:gd name="connsiteY1" fmla="*/ 752658 h 2883669"/>
              <a:gd name="connsiteX2" fmla="*/ 812404 w 1659796"/>
              <a:gd name="connsiteY2" fmla="*/ 888210 h 2883669"/>
              <a:gd name="connsiteX3" fmla="*/ 903041 w 1659796"/>
              <a:gd name="connsiteY3" fmla="*/ 775468 h 2883669"/>
              <a:gd name="connsiteX4" fmla="*/ 1450064 w 1659796"/>
              <a:gd name="connsiteY4" fmla="*/ 398991 h 2883669"/>
              <a:gd name="connsiteX5" fmla="*/ 741401 w 1659796"/>
              <a:gd name="connsiteY5" fmla="*/ 1313355 h 2883669"/>
              <a:gd name="connsiteX6" fmla="*/ 697873 w 1659796"/>
              <a:gd name="connsiteY6" fmla="*/ 1490457 h 2883669"/>
              <a:gd name="connsiteX7" fmla="*/ 710543 w 1659796"/>
              <a:gd name="connsiteY7" fmla="*/ 1522583 h 2883669"/>
              <a:gd name="connsiteX8" fmla="*/ 821159 w 1659796"/>
              <a:gd name="connsiteY8" fmla="*/ 2358797 h 2883669"/>
              <a:gd name="connsiteX9" fmla="*/ 810915 w 1659796"/>
              <a:gd name="connsiteY9" fmla="*/ 2402280 h 2883669"/>
              <a:gd name="connsiteX10" fmla="*/ 901346 w 1659796"/>
              <a:gd name="connsiteY10" fmla="*/ 2434598 h 2883669"/>
              <a:gd name="connsiteX11" fmla="*/ 1395988 w 1659796"/>
              <a:gd name="connsiteY11" fmla="*/ 2631751 h 2883669"/>
              <a:gd name="connsiteX12" fmla="*/ 1659796 w 1659796"/>
              <a:gd name="connsiteY12" fmla="*/ 2883669 h 2883669"/>
              <a:gd name="connsiteX13" fmla="*/ 0 w 1659796"/>
              <a:gd name="connsiteY13" fmla="*/ 2883669 h 2883669"/>
              <a:gd name="connsiteX14" fmla="*/ 384721 w 1659796"/>
              <a:gd name="connsiteY14" fmla="*/ 2533175 h 2883669"/>
              <a:gd name="connsiteX15" fmla="*/ 630668 w 1659796"/>
              <a:gd name="connsiteY15" fmla="*/ 2385310 h 2883669"/>
              <a:gd name="connsiteX16" fmla="*/ 700990 w 1659796"/>
              <a:gd name="connsiteY16" fmla="*/ 2385310 h 2883669"/>
              <a:gd name="connsiteX17" fmla="*/ 723984 w 1659796"/>
              <a:gd name="connsiteY17" fmla="*/ 2277928 h 2883669"/>
              <a:gd name="connsiteX18" fmla="*/ 207802 w 1659796"/>
              <a:gd name="connsiteY18" fmla="*/ 584467 h 2883669"/>
              <a:gd name="connsiteX19" fmla="*/ 605743 w 1659796"/>
              <a:gd name="connsiteY19" fmla="*/ 1272852 h 2883669"/>
              <a:gd name="connsiteX20" fmla="*/ 620685 w 1659796"/>
              <a:gd name="connsiteY20" fmla="*/ 1306493 h 2883669"/>
              <a:gd name="connsiteX21" fmla="*/ 663960 w 1659796"/>
              <a:gd name="connsiteY21" fmla="*/ 1165656 h 2883669"/>
              <a:gd name="connsiteX22" fmla="*/ 725831 w 1659796"/>
              <a:gd name="connsiteY22" fmla="*/ 1027986 h 2883669"/>
              <a:gd name="connsiteX23" fmla="*/ 692719 w 1659796"/>
              <a:gd name="connsiteY23" fmla="*/ 894809 h 2883669"/>
              <a:gd name="connsiteX24" fmla="*/ 758 w 1659796"/>
              <a:gd name="connsiteY24" fmla="*/ 0 h 2883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659796" h="2883669">
                <a:moveTo>
                  <a:pt x="758" y="0"/>
                </a:moveTo>
                <a:cubicBezTo>
                  <a:pt x="389400" y="167292"/>
                  <a:pt x="644601" y="420689"/>
                  <a:pt x="770125" y="752658"/>
                </a:cubicBezTo>
                <a:lnTo>
                  <a:pt x="812404" y="888210"/>
                </a:lnTo>
                <a:lnTo>
                  <a:pt x="903041" y="775468"/>
                </a:lnTo>
                <a:cubicBezTo>
                  <a:pt x="1042258" y="622766"/>
                  <a:pt x="1225067" y="497508"/>
                  <a:pt x="1450064" y="398991"/>
                </a:cubicBezTo>
                <a:cubicBezTo>
                  <a:pt x="1100616" y="596026"/>
                  <a:pt x="863139" y="900814"/>
                  <a:pt x="741401" y="1313355"/>
                </a:cubicBezTo>
                <a:lnTo>
                  <a:pt x="697873" y="1490457"/>
                </a:lnTo>
                <a:lnTo>
                  <a:pt x="710543" y="1522583"/>
                </a:lnTo>
                <a:cubicBezTo>
                  <a:pt x="827704" y="1840594"/>
                  <a:pt x="864576" y="2120002"/>
                  <a:pt x="821159" y="2358797"/>
                </a:cubicBezTo>
                <a:lnTo>
                  <a:pt x="810915" y="2402280"/>
                </a:lnTo>
                <a:lnTo>
                  <a:pt x="901346" y="2434598"/>
                </a:lnTo>
                <a:cubicBezTo>
                  <a:pt x="1077219" y="2379833"/>
                  <a:pt x="1242099" y="2434598"/>
                  <a:pt x="1395988" y="2631751"/>
                </a:cubicBezTo>
                <a:cubicBezTo>
                  <a:pt x="1527892" y="2620798"/>
                  <a:pt x="1615828" y="2697469"/>
                  <a:pt x="1659796" y="2883669"/>
                </a:cubicBezTo>
                <a:cubicBezTo>
                  <a:pt x="0" y="2883669"/>
                  <a:pt x="0" y="2883669"/>
                  <a:pt x="0" y="2883669"/>
                </a:cubicBezTo>
                <a:cubicBezTo>
                  <a:pt x="32976" y="2697469"/>
                  <a:pt x="164881" y="2576986"/>
                  <a:pt x="384721" y="2533175"/>
                </a:cubicBezTo>
                <a:cubicBezTo>
                  <a:pt x="461665" y="2451028"/>
                  <a:pt x="544105" y="2401739"/>
                  <a:pt x="630668" y="2385310"/>
                </a:cubicBezTo>
                <a:lnTo>
                  <a:pt x="700990" y="2385310"/>
                </a:lnTo>
                <a:lnTo>
                  <a:pt x="723984" y="2277928"/>
                </a:lnTo>
                <a:cubicBezTo>
                  <a:pt x="781661" y="1838404"/>
                  <a:pt x="610855" y="1273917"/>
                  <a:pt x="207802" y="584467"/>
                </a:cubicBezTo>
                <a:cubicBezTo>
                  <a:pt x="372815" y="828940"/>
                  <a:pt x="505462" y="1058574"/>
                  <a:pt x="605743" y="1272852"/>
                </a:cubicBezTo>
                <a:lnTo>
                  <a:pt x="620685" y="1306493"/>
                </a:lnTo>
                <a:lnTo>
                  <a:pt x="663960" y="1165656"/>
                </a:lnTo>
                <a:lnTo>
                  <a:pt x="725831" y="1027986"/>
                </a:lnTo>
                <a:lnTo>
                  <a:pt x="692719" y="894809"/>
                </a:lnTo>
                <a:cubicBezTo>
                  <a:pt x="573267" y="491419"/>
                  <a:pt x="345125" y="191893"/>
                  <a:pt x="758" y="0"/>
                </a:cubicBezTo>
                <a:close/>
              </a:path>
            </a:pathLst>
          </a:custGeom>
          <a:solidFill>
            <a:srgbClr val="262626">
              <a:lumMod val="75000"/>
              <a:lumOff val="25000"/>
            </a:srgbClr>
          </a:solidFill>
          <a:ln w="9525">
            <a:noFill/>
            <a:round/>
            <a:headEnd/>
            <a:tailEnd/>
          </a:ln>
        </p:spPr>
        <p:txBody>
          <a:bodyPr vert="horz" wrap="square" lIns="121682" tIns="60841" rIns="121682" bIns="60841" numCol="1" anchor="t" anchorCtr="0" compatLnSpc="1">
            <a:prstTxWarp prst="textNoShape">
              <a:avLst/>
            </a:prstTxWarp>
            <a:noAutofit/>
          </a:bodyPr>
          <a:lstStyle/>
          <a:p>
            <a:pPr marL="0" marR="0" lvl="0" indent="0" defTabSz="1373713" eaLnBrk="1" fontAlgn="auto" latinLnBrk="0" hangingPunct="1">
              <a:lnSpc>
                <a:spcPct val="100000"/>
              </a:lnSpc>
              <a:spcBef>
                <a:spcPts val="0"/>
              </a:spcBef>
              <a:spcAft>
                <a:spcPts val="0"/>
              </a:spcAft>
              <a:buClrTx/>
              <a:buSzTx/>
              <a:buFontTx/>
              <a:buNone/>
              <a:tabLst/>
              <a:defRPr/>
            </a:pPr>
            <a:endParaRPr kumimoji="0" lang="en-US" sz="3544" b="0" i="0" u="none" strike="noStrike" kern="0" cap="none" spc="0" normalizeH="0" baseline="0" noProof="0" smtClean="0">
              <a:ln>
                <a:noFill/>
              </a:ln>
              <a:solidFill>
                <a:srgbClr val="262626"/>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6" name="Freeform 5"/>
          <p:cNvSpPr>
            <a:spLocks/>
          </p:cNvSpPr>
          <p:nvPr/>
        </p:nvSpPr>
        <p:spPr bwMode="auto">
          <a:xfrm>
            <a:off x="4826260" y="5094551"/>
            <a:ext cx="639822" cy="412543"/>
          </a:xfrm>
          <a:custGeom>
            <a:avLst/>
            <a:gdLst/>
            <a:ahLst/>
            <a:cxnLst>
              <a:cxn ang="0">
                <a:pos x="366" y="38"/>
              </a:cxn>
              <a:cxn ang="0">
                <a:pos x="315" y="85"/>
              </a:cxn>
              <a:cxn ang="0">
                <a:pos x="252" y="139"/>
              </a:cxn>
              <a:cxn ang="0">
                <a:pos x="133" y="236"/>
              </a:cxn>
              <a:cxn ang="0">
                <a:pos x="91" y="188"/>
              </a:cxn>
              <a:cxn ang="0">
                <a:pos x="0" y="156"/>
              </a:cxn>
              <a:cxn ang="0">
                <a:pos x="82" y="107"/>
              </a:cxn>
              <a:cxn ang="0">
                <a:pos x="172" y="47"/>
              </a:cxn>
              <a:cxn ang="0">
                <a:pos x="267" y="2"/>
              </a:cxn>
              <a:cxn ang="0">
                <a:pos x="366" y="38"/>
              </a:cxn>
            </a:cxnLst>
            <a:rect l="0" t="0" r="r" b="b"/>
            <a:pathLst>
              <a:path w="366" h="236">
                <a:moveTo>
                  <a:pt x="366" y="38"/>
                </a:moveTo>
                <a:cubicBezTo>
                  <a:pt x="351" y="55"/>
                  <a:pt x="332" y="69"/>
                  <a:pt x="315" y="85"/>
                </a:cubicBezTo>
                <a:cubicBezTo>
                  <a:pt x="295" y="103"/>
                  <a:pt x="274" y="121"/>
                  <a:pt x="252" y="139"/>
                </a:cubicBezTo>
                <a:cubicBezTo>
                  <a:pt x="213" y="172"/>
                  <a:pt x="173" y="204"/>
                  <a:pt x="133" y="236"/>
                </a:cubicBezTo>
                <a:cubicBezTo>
                  <a:pt x="125" y="216"/>
                  <a:pt x="109" y="199"/>
                  <a:pt x="91" y="188"/>
                </a:cubicBezTo>
                <a:cubicBezTo>
                  <a:pt x="65" y="170"/>
                  <a:pt x="33" y="161"/>
                  <a:pt x="0" y="156"/>
                </a:cubicBezTo>
                <a:cubicBezTo>
                  <a:pt x="20" y="131"/>
                  <a:pt x="54" y="120"/>
                  <a:pt x="82" y="107"/>
                </a:cubicBezTo>
                <a:cubicBezTo>
                  <a:pt x="116" y="92"/>
                  <a:pt x="143" y="69"/>
                  <a:pt x="172" y="47"/>
                </a:cubicBezTo>
                <a:cubicBezTo>
                  <a:pt x="200" y="25"/>
                  <a:pt x="231" y="5"/>
                  <a:pt x="267" y="2"/>
                </a:cubicBezTo>
                <a:cubicBezTo>
                  <a:pt x="302" y="0"/>
                  <a:pt x="344" y="10"/>
                  <a:pt x="366" y="38"/>
                </a:cubicBezTo>
              </a:path>
            </a:pathLst>
          </a:custGeom>
          <a:solidFill>
            <a:srgbClr val="EFCB9B"/>
          </a:solidFill>
          <a:ln w="9525">
            <a:noFill/>
            <a:round/>
            <a:headEnd/>
            <a:tailEnd/>
          </a:ln>
        </p:spPr>
        <p:txBody>
          <a:bodyPr vert="horz" wrap="square" lIns="121682" tIns="60841" rIns="121682" bIns="60841" numCol="1" anchor="t" anchorCtr="0" compatLnSpc="1">
            <a:prstTxWarp prst="textNoShape">
              <a:avLst/>
            </a:prstTxWarp>
          </a:bodyPr>
          <a:lstStyle/>
          <a:p>
            <a:pPr marL="0" marR="0" lvl="0" indent="0" defTabSz="1373713" eaLnBrk="1" fontAlgn="auto" latinLnBrk="0" hangingPunct="1">
              <a:lnSpc>
                <a:spcPct val="100000"/>
              </a:lnSpc>
              <a:spcBef>
                <a:spcPts val="0"/>
              </a:spcBef>
              <a:spcAft>
                <a:spcPts val="0"/>
              </a:spcAft>
              <a:buClrTx/>
              <a:buSzTx/>
              <a:buFontTx/>
              <a:buNone/>
              <a:tabLst/>
              <a:defRPr/>
            </a:pPr>
            <a:endParaRPr kumimoji="0" lang="en-US" sz="3544" b="0" i="0" u="none" strike="noStrike" kern="0" cap="none" spc="0" normalizeH="0" baseline="0" noProof="0" smtClean="0">
              <a:ln>
                <a:noFill/>
              </a:ln>
              <a:solidFill>
                <a:srgbClr val="262626"/>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7" name="Freeform 8"/>
          <p:cNvSpPr>
            <a:spLocks/>
          </p:cNvSpPr>
          <p:nvPr/>
        </p:nvSpPr>
        <p:spPr bwMode="auto">
          <a:xfrm>
            <a:off x="2463696" y="5083091"/>
            <a:ext cx="2595575" cy="1023719"/>
          </a:xfrm>
          <a:custGeom>
            <a:avLst/>
            <a:gdLst/>
            <a:ahLst/>
            <a:cxnLst>
              <a:cxn ang="0">
                <a:pos x="1109" y="323"/>
              </a:cxn>
              <a:cxn ang="0">
                <a:pos x="1105" y="322"/>
              </a:cxn>
              <a:cxn ang="0">
                <a:pos x="1076" y="320"/>
              </a:cxn>
              <a:cxn ang="0">
                <a:pos x="1052" y="319"/>
              </a:cxn>
              <a:cxn ang="0">
                <a:pos x="1049" y="319"/>
              </a:cxn>
              <a:cxn ang="0">
                <a:pos x="1010" y="319"/>
              </a:cxn>
              <a:cxn ang="0">
                <a:pos x="996" y="320"/>
              </a:cxn>
              <a:cxn ang="0">
                <a:pos x="961" y="323"/>
              </a:cxn>
              <a:cxn ang="0">
                <a:pos x="808" y="371"/>
              </a:cxn>
              <a:cxn ang="0">
                <a:pos x="801" y="358"/>
              </a:cxn>
              <a:cxn ang="0">
                <a:pos x="971" y="307"/>
              </a:cxn>
              <a:cxn ang="0">
                <a:pos x="1108" y="308"/>
              </a:cxn>
              <a:cxn ang="0">
                <a:pos x="1110" y="308"/>
              </a:cxn>
              <a:cxn ang="0">
                <a:pos x="1131" y="310"/>
              </a:cxn>
              <a:cxn ang="0">
                <a:pos x="1264" y="328"/>
              </a:cxn>
              <a:cxn ang="0">
                <a:pos x="1400" y="318"/>
              </a:cxn>
              <a:cxn ang="0">
                <a:pos x="1473" y="247"/>
              </a:cxn>
              <a:cxn ang="0">
                <a:pos x="1378" y="185"/>
              </a:cxn>
              <a:cxn ang="0">
                <a:pos x="1223" y="172"/>
              </a:cxn>
              <a:cxn ang="0">
                <a:pos x="1068" y="162"/>
              </a:cxn>
              <a:cxn ang="0">
                <a:pos x="928" y="117"/>
              </a:cxn>
              <a:cxn ang="0">
                <a:pos x="926" y="116"/>
              </a:cxn>
              <a:cxn ang="0">
                <a:pos x="925" y="116"/>
              </a:cxn>
              <a:cxn ang="0">
                <a:pos x="925" y="116"/>
              </a:cxn>
              <a:cxn ang="0">
                <a:pos x="925" y="116"/>
              </a:cxn>
              <a:cxn ang="0">
                <a:pos x="689" y="2"/>
              </a:cxn>
              <a:cxn ang="0">
                <a:pos x="551" y="22"/>
              </a:cxn>
              <a:cxn ang="0">
                <a:pos x="483" y="32"/>
              </a:cxn>
              <a:cxn ang="0">
                <a:pos x="414" y="32"/>
              </a:cxn>
              <a:cxn ang="0">
                <a:pos x="258" y="54"/>
              </a:cxn>
              <a:cxn ang="0">
                <a:pos x="122" y="125"/>
              </a:cxn>
              <a:cxn ang="0">
                <a:pos x="7" y="198"/>
              </a:cxn>
              <a:cxn ang="0">
                <a:pos x="0" y="205"/>
              </a:cxn>
              <a:cxn ang="0">
                <a:pos x="59" y="523"/>
              </a:cxn>
              <a:cxn ang="0">
                <a:pos x="95" y="500"/>
              </a:cxn>
              <a:cxn ang="0">
                <a:pos x="377" y="464"/>
              </a:cxn>
              <a:cxn ang="0">
                <a:pos x="534" y="486"/>
              </a:cxn>
              <a:cxn ang="0">
                <a:pos x="705" y="530"/>
              </a:cxn>
              <a:cxn ang="0">
                <a:pos x="876" y="569"/>
              </a:cxn>
              <a:cxn ang="0">
                <a:pos x="1047" y="571"/>
              </a:cxn>
              <a:cxn ang="0">
                <a:pos x="1049" y="571"/>
              </a:cxn>
              <a:cxn ang="0">
                <a:pos x="1189" y="453"/>
              </a:cxn>
              <a:cxn ang="0">
                <a:pos x="1255" y="389"/>
              </a:cxn>
              <a:cxn ang="0">
                <a:pos x="1311" y="345"/>
              </a:cxn>
              <a:cxn ang="0">
                <a:pos x="1144" y="326"/>
              </a:cxn>
              <a:cxn ang="0">
                <a:pos x="1109" y="323"/>
              </a:cxn>
            </a:cxnLst>
            <a:rect l="0" t="0" r="r" b="b"/>
            <a:pathLst>
              <a:path w="1484" h="584">
                <a:moveTo>
                  <a:pt x="1109" y="323"/>
                </a:moveTo>
                <a:cubicBezTo>
                  <a:pt x="1107" y="322"/>
                  <a:pt x="1105" y="322"/>
                  <a:pt x="1105" y="322"/>
                </a:cubicBezTo>
                <a:cubicBezTo>
                  <a:pt x="1095" y="321"/>
                  <a:pt x="1086" y="320"/>
                  <a:pt x="1076" y="320"/>
                </a:cubicBezTo>
                <a:cubicBezTo>
                  <a:pt x="1052" y="319"/>
                  <a:pt x="1052" y="319"/>
                  <a:pt x="1052" y="319"/>
                </a:cubicBezTo>
                <a:cubicBezTo>
                  <a:pt x="1052" y="318"/>
                  <a:pt x="1049" y="319"/>
                  <a:pt x="1049" y="319"/>
                </a:cubicBezTo>
                <a:cubicBezTo>
                  <a:pt x="1036" y="318"/>
                  <a:pt x="1023" y="318"/>
                  <a:pt x="1010" y="319"/>
                </a:cubicBezTo>
                <a:cubicBezTo>
                  <a:pt x="996" y="320"/>
                  <a:pt x="996" y="320"/>
                  <a:pt x="996" y="320"/>
                </a:cubicBezTo>
                <a:cubicBezTo>
                  <a:pt x="984" y="320"/>
                  <a:pt x="973" y="322"/>
                  <a:pt x="961" y="323"/>
                </a:cubicBezTo>
                <a:cubicBezTo>
                  <a:pt x="907" y="331"/>
                  <a:pt x="857" y="347"/>
                  <a:pt x="808" y="371"/>
                </a:cubicBezTo>
                <a:cubicBezTo>
                  <a:pt x="800" y="375"/>
                  <a:pt x="793" y="363"/>
                  <a:pt x="801" y="358"/>
                </a:cubicBezTo>
                <a:cubicBezTo>
                  <a:pt x="855" y="332"/>
                  <a:pt x="912" y="314"/>
                  <a:pt x="971" y="307"/>
                </a:cubicBezTo>
                <a:cubicBezTo>
                  <a:pt x="1017" y="302"/>
                  <a:pt x="1062" y="303"/>
                  <a:pt x="1108" y="308"/>
                </a:cubicBezTo>
                <a:cubicBezTo>
                  <a:pt x="1109" y="308"/>
                  <a:pt x="1110" y="308"/>
                  <a:pt x="1110" y="308"/>
                </a:cubicBezTo>
                <a:cubicBezTo>
                  <a:pt x="1117" y="309"/>
                  <a:pt x="1124" y="309"/>
                  <a:pt x="1131" y="310"/>
                </a:cubicBezTo>
                <a:cubicBezTo>
                  <a:pt x="1175" y="315"/>
                  <a:pt x="1219" y="324"/>
                  <a:pt x="1264" y="328"/>
                </a:cubicBezTo>
                <a:cubicBezTo>
                  <a:pt x="1309" y="332"/>
                  <a:pt x="1357" y="333"/>
                  <a:pt x="1400" y="318"/>
                </a:cubicBezTo>
                <a:cubicBezTo>
                  <a:pt x="1434" y="306"/>
                  <a:pt x="1484" y="290"/>
                  <a:pt x="1473" y="247"/>
                </a:cubicBezTo>
                <a:cubicBezTo>
                  <a:pt x="1462" y="205"/>
                  <a:pt x="1416" y="196"/>
                  <a:pt x="1378" y="185"/>
                </a:cubicBezTo>
                <a:cubicBezTo>
                  <a:pt x="1328" y="171"/>
                  <a:pt x="1275" y="170"/>
                  <a:pt x="1223" y="172"/>
                </a:cubicBezTo>
                <a:cubicBezTo>
                  <a:pt x="1172" y="173"/>
                  <a:pt x="1120" y="164"/>
                  <a:pt x="1068" y="162"/>
                </a:cubicBezTo>
                <a:cubicBezTo>
                  <a:pt x="1020" y="161"/>
                  <a:pt x="970" y="142"/>
                  <a:pt x="928" y="117"/>
                </a:cubicBezTo>
                <a:cubicBezTo>
                  <a:pt x="927" y="117"/>
                  <a:pt x="927" y="117"/>
                  <a:pt x="926" y="116"/>
                </a:cubicBezTo>
                <a:cubicBezTo>
                  <a:pt x="926" y="116"/>
                  <a:pt x="926" y="116"/>
                  <a:pt x="925" y="116"/>
                </a:cubicBezTo>
                <a:cubicBezTo>
                  <a:pt x="925" y="116"/>
                  <a:pt x="925" y="116"/>
                  <a:pt x="925" y="116"/>
                </a:cubicBezTo>
                <a:cubicBezTo>
                  <a:pt x="925" y="116"/>
                  <a:pt x="925" y="116"/>
                  <a:pt x="925" y="116"/>
                </a:cubicBezTo>
                <a:cubicBezTo>
                  <a:pt x="854" y="67"/>
                  <a:pt x="779" y="4"/>
                  <a:pt x="689" y="2"/>
                </a:cubicBezTo>
                <a:cubicBezTo>
                  <a:pt x="642" y="0"/>
                  <a:pt x="597" y="13"/>
                  <a:pt x="551" y="22"/>
                </a:cubicBezTo>
                <a:cubicBezTo>
                  <a:pt x="529" y="27"/>
                  <a:pt x="506" y="31"/>
                  <a:pt x="483" y="32"/>
                </a:cubicBezTo>
                <a:cubicBezTo>
                  <a:pt x="460" y="32"/>
                  <a:pt x="437" y="32"/>
                  <a:pt x="414" y="32"/>
                </a:cubicBezTo>
                <a:cubicBezTo>
                  <a:pt x="361" y="32"/>
                  <a:pt x="308" y="34"/>
                  <a:pt x="258" y="54"/>
                </a:cubicBezTo>
                <a:cubicBezTo>
                  <a:pt x="210" y="72"/>
                  <a:pt x="164" y="96"/>
                  <a:pt x="122" y="125"/>
                </a:cubicBezTo>
                <a:cubicBezTo>
                  <a:pt x="80" y="155"/>
                  <a:pt x="44" y="163"/>
                  <a:pt x="7" y="198"/>
                </a:cubicBezTo>
                <a:cubicBezTo>
                  <a:pt x="5" y="200"/>
                  <a:pt x="3" y="203"/>
                  <a:pt x="0" y="205"/>
                </a:cubicBezTo>
                <a:cubicBezTo>
                  <a:pt x="59" y="523"/>
                  <a:pt x="59" y="523"/>
                  <a:pt x="59" y="523"/>
                </a:cubicBezTo>
                <a:cubicBezTo>
                  <a:pt x="70" y="515"/>
                  <a:pt x="82" y="507"/>
                  <a:pt x="95" y="500"/>
                </a:cubicBezTo>
                <a:cubicBezTo>
                  <a:pt x="140" y="475"/>
                  <a:pt x="325" y="463"/>
                  <a:pt x="377" y="464"/>
                </a:cubicBezTo>
                <a:cubicBezTo>
                  <a:pt x="430" y="465"/>
                  <a:pt x="483" y="474"/>
                  <a:pt x="534" y="486"/>
                </a:cubicBezTo>
                <a:cubicBezTo>
                  <a:pt x="591" y="499"/>
                  <a:pt x="648" y="515"/>
                  <a:pt x="705" y="530"/>
                </a:cubicBezTo>
                <a:cubicBezTo>
                  <a:pt x="761" y="545"/>
                  <a:pt x="818" y="559"/>
                  <a:pt x="876" y="569"/>
                </a:cubicBezTo>
                <a:cubicBezTo>
                  <a:pt x="931" y="578"/>
                  <a:pt x="991" y="584"/>
                  <a:pt x="1047" y="571"/>
                </a:cubicBezTo>
                <a:cubicBezTo>
                  <a:pt x="1048" y="571"/>
                  <a:pt x="1048" y="571"/>
                  <a:pt x="1049" y="571"/>
                </a:cubicBezTo>
                <a:cubicBezTo>
                  <a:pt x="1101" y="539"/>
                  <a:pt x="1145" y="496"/>
                  <a:pt x="1189" y="453"/>
                </a:cubicBezTo>
                <a:cubicBezTo>
                  <a:pt x="1211" y="431"/>
                  <a:pt x="1232" y="409"/>
                  <a:pt x="1255" y="389"/>
                </a:cubicBezTo>
                <a:cubicBezTo>
                  <a:pt x="1273" y="374"/>
                  <a:pt x="1291" y="358"/>
                  <a:pt x="1311" y="345"/>
                </a:cubicBezTo>
                <a:cubicBezTo>
                  <a:pt x="1256" y="345"/>
                  <a:pt x="1200" y="334"/>
                  <a:pt x="1144" y="326"/>
                </a:cubicBezTo>
                <a:lnTo>
                  <a:pt x="1109" y="323"/>
                </a:lnTo>
                <a:close/>
              </a:path>
            </a:pathLst>
          </a:custGeom>
          <a:solidFill>
            <a:srgbClr val="EFCB9B"/>
          </a:solidFill>
          <a:ln w="9525">
            <a:noFill/>
            <a:round/>
            <a:headEnd/>
            <a:tailEnd/>
          </a:ln>
        </p:spPr>
        <p:txBody>
          <a:bodyPr vert="horz" wrap="square" lIns="121682" tIns="60841" rIns="121682" bIns="60841" numCol="1" anchor="t" anchorCtr="0" compatLnSpc="1">
            <a:prstTxWarp prst="textNoShape">
              <a:avLst/>
            </a:prstTxWarp>
          </a:bodyPr>
          <a:lstStyle/>
          <a:p>
            <a:pPr marL="0" marR="0" lvl="0" indent="0" defTabSz="1373713" eaLnBrk="1" fontAlgn="auto" latinLnBrk="0" hangingPunct="1">
              <a:lnSpc>
                <a:spcPct val="100000"/>
              </a:lnSpc>
              <a:spcBef>
                <a:spcPts val="0"/>
              </a:spcBef>
              <a:spcAft>
                <a:spcPts val="0"/>
              </a:spcAft>
              <a:buClrTx/>
              <a:buSzTx/>
              <a:buFontTx/>
              <a:buNone/>
              <a:tabLst/>
              <a:defRPr/>
            </a:pPr>
            <a:endParaRPr kumimoji="0" lang="en-US" sz="3544" b="0" i="0" u="none" strike="noStrike" kern="0" cap="none" spc="0" normalizeH="0" baseline="0" noProof="0" smtClean="0">
              <a:ln>
                <a:noFill/>
              </a:ln>
              <a:solidFill>
                <a:srgbClr val="262626"/>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8" name="Freeform 5"/>
          <p:cNvSpPr>
            <a:spLocks/>
          </p:cNvSpPr>
          <p:nvPr/>
        </p:nvSpPr>
        <p:spPr bwMode="auto">
          <a:xfrm>
            <a:off x="0" y="5003285"/>
            <a:ext cx="2591585" cy="1106492"/>
          </a:xfrm>
          <a:custGeom>
            <a:avLst/>
            <a:gdLst/>
            <a:ahLst/>
            <a:cxnLst>
              <a:cxn ang="0">
                <a:pos x="1181" y="347"/>
              </a:cxn>
              <a:cxn ang="0">
                <a:pos x="1176" y="0"/>
              </a:cxn>
              <a:cxn ang="0">
                <a:pos x="0" y="26"/>
              </a:cxn>
              <a:cxn ang="0">
                <a:pos x="5" y="373"/>
              </a:cxn>
              <a:cxn ang="0">
                <a:pos x="1181" y="347"/>
              </a:cxn>
            </a:cxnLst>
            <a:rect l="0" t="0" r="r" b="b"/>
            <a:pathLst>
              <a:path w="1181" h="373">
                <a:moveTo>
                  <a:pt x="1181" y="347"/>
                </a:moveTo>
                <a:lnTo>
                  <a:pt x="1176" y="0"/>
                </a:lnTo>
                <a:lnTo>
                  <a:pt x="0" y="26"/>
                </a:lnTo>
                <a:lnTo>
                  <a:pt x="5" y="373"/>
                </a:lnTo>
                <a:lnTo>
                  <a:pt x="1181" y="347"/>
                </a:lnTo>
                <a:close/>
              </a:path>
            </a:pathLst>
          </a:custGeom>
          <a:solidFill>
            <a:srgbClr val="262626">
              <a:lumMod val="75000"/>
              <a:lumOff val="25000"/>
            </a:srgbClr>
          </a:solidFill>
          <a:ln w="9525">
            <a:noFill/>
            <a:round/>
            <a:headEnd/>
            <a:tailEnd/>
          </a:ln>
        </p:spPr>
        <p:txBody>
          <a:bodyPr vert="horz" wrap="square" lIns="121682" tIns="60841" rIns="121682" bIns="60841" numCol="1" anchor="t" anchorCtr="0" compatLnSpc="1">
            <a:prstTxWarp prst="textNoShape">
              <a:avLst/>
            </a:prstTxWarp>
          </a:bodyPr>
          <a:lstStyle/>
          <a:p>
            <a:pPr marL="0" marR="0" lvl="0" indent="0" defTabSz="1373713" eaLnBrk="1" fontAlgn="auto" latinLnBrk="0" hangingPunct="1">
              <a:lnSpc>
                <a:spcPct val="100000"/>
              </a:lnSpc>
              <a:spcBef>
                <a:spcPts val="0"/>
              </a:spcBef>
              <a:spcAft>
                <a:spcPts val="0"/>
              </a:spcAft>
              <a:buClrTx/>
              <a:buSzTx/>
              <a:buFontTx/>
              <a:buNone/>
              <a:tabLst/>
              <a:defRPr/>
            </a:pPr>
            <a:endParaRPr kumimoji="0" lang="en-US" sz="3544" b="0" i="0" u="none" strike="noStrike" kern="0" cap="none" spc="0" normalizeH="0" baseline="0" noProof="0" smtClean="0">
              <a:ln>
                <a:noFill/>
              </a:ln>
              <a:solidFill>
                <a:srgbClr val="262626"/>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9" name="Freeform 16"/>
          <p:cNvSpPr>
            <a:spLocks/>
          </p:cNvSpPr>
          <p:nvPr/>
        </p:nvSpPr>
        <p:spPr bwMode="auto">
          <a:xfrm>
            <a:off x="2594555" y="5047781"/>
            <a:ext cx="308511" cy="943336"/>
          </a:xfrm>
          <a:custGeom>
            <a:avLst/>
            <a:gdLst/>
            <a:ahLst/>
            <a:cxnLst>
              <a:cxn ang="0">
                <a:pos x="0" y="3"/>
              </a:cxn>
              <a:cxn ang="0">
                <a:pos x="6" y="318"/>
              </a:cxn>
              <a:cxn ang="0">
                <a:pos x="104" y="315"/>
              </a:cxn>
              <a:cxn ang="0">
                <a:pos x="96" y="0"/>
              </a:cxn>
              <a:cxn ang="0">
                <a:pos x="0" y="3"/>
              </a:cxn>
            </a:cxnLst>
            <a:rect l="0" t="0" r="r" b="b"/>
            <a:pathLst>
              <a:path w="104" h="318">
                <a:moveTo>
                  <a:pt x="0" y="3"/>
                </a:moveTo>
                <a:lnTo>
                  <a:pt x="6" y="318"/>
                </a:lnTo>
                <a:lnTo>
                  <a:pt x="104" y="315"/>
                </a:lnTo>
                <a:lnTo>
                  <a:pt x="96" y="0"/>
                </a:lnTo>
                <a:lnTo>
                  <a:pt x="0" y="3"/>
                </a:lnTo>
                <a:close/>
              </a:path>
            </a:pathLst>
          </a:custGeom>
          <a:solidFill>
            <a:srgbClr val="FFFFFF">
              <a:lumMod val="85000"/>
            </a:srgbClr>
          </a:solidFill>
          <a:ln w="9525">
            <a:noFill/>
            <a:round/>
            <a:headEnd/>
            <a:tailEnd/>
          </a:ln>
        </p:spPr>
        <p:txBody>
          <a:bodyPr vert="horz" wrap="square" lIns="121682" tIns="60841" rIns="121682" bIns="60841" numCol="1" anchor="t" anchorCtr="0" compatLnSpc="1">
            <a:prstTxWarp prst="textNoShape">
              <a:avLst/>
            </a:prstTxWarp>
          </a:bodyPr>
          <a:lstStyle/>
          <a:p>
            <a:pPr marL="0" marR="0" lvl="0" indent="0" defTabSz="1373713" eaLnBrk="1" fontAlgn="auto" latinLnBrk="0" hangingPunct="1">
              <a:lnSpc>
                <a:spcPct val="100000"/>
              </a:lnSpc>
              <a:spcBef>
                <a:spcPts val="0"/>
              </a:spcBef>
              <a:spcAft>
                <a:spcPts val="0"/>
              </a:spcAft>
              <a:buClrTx/>
              <a:buSzTx/>
              <a:buFontTx/>
              <a:buNone/>
              <a:tabLst/>
              <a:defRPr/>
            </a:pPr>
            <a:endParaRPr kumimoji="0" lang="en-US" sz="3544" b="0" i="0" u="none" strike="noStrike" kern="0" cap="none" spc="0" normalizeH="0" baseline="0" noProof="0" smtClean="0">
              <a:ln>
                <a:noFill/>
              </a:ln>
              <a:solidFill>
                <a:srgbClr val="262626"/>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0" name="Freeform 113"/>
          <p:cNvSpPr>
            <a:spLocks/>
          </p:cNvSpPr>
          <p:nvPr/>
        </p:nvSpPr>
        <p:spPr bwMode="auto">
          <a:xfrm>
            <a:off x="3160349" y="3601217"/>
            <a:ext cx="1050316" cy="748377"/>
          </a:xfrm>
          <a:custGeom>
            <a:avLst/>
            <a:gdLst/>
            <a:ahLst/>
            <a:cxnLst>
              <a:cxn ang="0">
                <a:pos x="187" y="115"/>
              </a:cxn>
              <a:cxn ang="0">
                <a:pos x="33" y="27"/>
              </a:cxn>
              <a:cxn ang="0">
                <a:pos x="140" y="112"/>
              </a:cxn>
              <a:cxn ang="0">
                <a:pos x="0" y="11"/>
              </a:cxn>
              <a:cxn ang="0">
                <a:pos x="164" y="76"/>
              </a:cxn>
              <a:cxn ang="0">
                <a:pos x="187" y="115"/>
              </a:cxn>
            </a:cxnLst>
            <a:rect l="0" t="0" r="r" b="b"/>
            <a:pathLst>
              <a:path w="187" h="133">
                <a:moveTo>
                  <a:pt x="187" y="115"/>
                </a:moveTo>
                <a:cubicBezTo>
                  <a:pt x="151" y="67"/>
                  <a:pt x="100" y="37"/>
                  <a:pt x="33" y="27"/>
                </a:cubicBezTo>
                <a:cubicBezTo>
                  <a:pt x="137" y="63"/>
                  <a:pt x="172" y="92"/>
                  <a:pt x="140" y="112"/>
                </a:cubicBezTo>
                <a:cubicBezTo>
                  <a:pt x="108" y="133"/>
                  <a:pt x="62" y="99"/>
                  <a:pt x="0" y="11"/>
                </a:cubicBezTo>
                <a:cubicBezTo>
                  <a:pt x="108" y="0"/>
                  <a:pt x="162" y="22"/>
                  <a:pt x="164" y="76"/>
                </a:cubicBezTo>
                <a:cubicBezTo>
                  <a:pt x="177" y="91"/>
                  <a:pt x="184" y="104"/>
                  <a:pt x="187" y="115"/>
                </a:cubicBezTo>
                <a:close/>
              </a:path>
            </a:pathLst>
          </a:custGeom>
          <a:solidFill>
            <a:srgbClr val="1C8EE4"/>
          </a:solidFill>
          <a:ln w="9525">
            <a:noFill/>
            <a:round/>
            <a:headEnd/>
            <a:tailEnd/>
          </a:ln>
        </p:spPr>
        <p:txBody>
          <a:bodyPr vert="horz" wrap="square" lIns="121682" tIns="60841" rIns="121682" bIns="60841" numCol="1" anchor="t" anchorCtr="0" compatLnSpc="1">
            <a:prstTxWarp prst="textNoShape">
              <a:avLst/>
            </a:prstTxWarp>
          </a:bodyPr>
          <a:lstStyle/>
          <a:p>
            <a:pPr marL="0" marR="0" lvl="0" indent="0" defTabSz="1373713" eaLnBrk="1" fontAlgn="auto" latinLnBrk="0" hangingPunct="1">
              <a:lnSpc>
                <a:spcPct val="100000"/>
              </a:lnSpc>
              <a:spcBef>
                <a:spcPts val="0"/>
              </a:spcBef>
              <a:spcAft>
                <a:spcPts val="0"/>
              </a:spcAft>
              <a:buClrTx/>
              <a:buSzTx/>
              <a:buFontTx/>
              <a:buNone/>
              <a:tabLst/>
              <a:defRPr/>
            </a:pPr>
            <a:endParaRPr kumimoji="0" lang="en-US" sz="3544" b="0" i="0" u="none" strike="noStrike" kern="0" cap="none" spc="0" normalizeH="0" baseline="0" noProof="0" smtClean="0">
              <a:ln>
                <a:noFill/>
              </a:ln>
              <a:solidFill>
                <a:srgbClr val="262626"/>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1" name="Freeform 114"/>
          <p:cNvSpPr>
            <a:spLocks/>
          </p:cNvSpPr>
          <p:nvPr/>
        </p:nvSpPr>
        <p:spPr bwMode="auto">
          <a:xfrm>
            <a:off x="4245173" y="3476128"/>
            <a:ext cx="860526" cy="608191"/>
          </a:xfrm>
          <a:custGeom>
            <a:avLst/>
            <a:gdLst/>
            <a:ahLst/>
            <a:cxnLst>
              <a:cxn ang="0">
                <a:pos x="153" y="10"/>
              </a:cxn>
              <a:cxn ang="0">
                <a:pos x="39" y="92"/>
              </a:cxn>
              <a:cxn ang="0">
                <a:pos x="126" y="22"/>
              </a:cxn>
              <a:cxn ang="0">
                <a:pos x="0" y="94"/>
              </a:cxn>
              <a:cxn ang="0">
                <a:pos x="19" y="62"/>
              </a:cxn>
              <a:cxn ang="0">
                <a:pos x="153" y="10"/>
              </a:cxn>
            </a:cxnLst>
            <a:rect l="0" t="0" r="r" b="b"/>
            <a:pathLst>
              <a:path w="153" h="108">
                <a:moveTo>
                  <a:pt x="153" y="10"/>
                </a:moveTo>
                <a:cubicBezTo>
                  <a:pt x="103" y="81"/>
                  <a:pt x="65" y="108"/>
                  <a:pt x="39" y="92"/>
                </a:cubicBezTo>
                <a:cubicBezTo>
                  <a:pt x="13" y="75"/>
                  <a:pt x="42" y="52"/>
                  <a:pt x="126" y="22"/>
                </a:cubicBezTo>
                <a:cubicBezTo>
                  <a:pt x="72" y="31"/>
                  <a:pt x="30" y="55"/>
                  <a:pt x="0" y="94"/>
                </a:cubicBezTo>
                <a:cubicBezTo>
                  <a:pt x="3" y="85"/>
                  <a:pt x="9" y="74"/>
                  <a:pt x="19" y="62"/>
                </a:cubicBezTo>
                <a:cubicBezTo>
                  <a:pt x="21" y="18"/>
                  <a:pt x="65" y="0"/>
                  <a:pt x="153" y="10"/>
                </a:cubicBezTo>
                <a:close/>
              </a:path>
            </a:pathLst>
          </a:custGeom>
          <a:solidFill>
            <a:srgbClr val="1C8EE4"/>
          </a:solidFill>
          <a:ln w="9525">
            <a:noFill/>
            <a:round/>
            <a:headEnd/>
            <a:tailEnd/>
          </a:ln>
        </p:spPr>
        <p:txBody>
          <a:bodyPr vert="horz" wrap="square" lIns="121682" tIns="60841" rIns="121682" bIns="60841" numCol="1" anchor="t" anchorCtr="0" compatLnSpc="1">
            <a:prstTxWarp prst="textNoShape">
              <a:avLst/>
            </a:prstTxWarp>
          </a:bodyPr>
          <a:lstStyle/>
          <a:p>
            <a:pPr marL="0" marR="0" lvl="0" indent="0" defTabSz="1373713" eaLnBrk="1" fontAlgn="auto" latinLnBrk="0" hangingPunct="1">
              <a:lnSpc>
                <a:spcPct val="100000"/>
              </a:lnSpc>
              <a:spcBef>
                <a:spcPts val="0"/>
              </a:spcBef>
              <a:spcAft>
                <a:spcPts val="0"/>
              </a:spcAft>
              <a:buClrTx/>
              <a:buSzTx/>
              <a:buFontTx/>
              <a:buNone/>
              <a:tabLst/>
              <a:defRPr/>
            </a:pPr>
            <a:endParaRPr kumimoji="0" lang="en-US" sz="3544" b="0" i="0" u="none" strike="noStrike" kern="0" cap="none" spc="0" normalizeH="0" baseline="0" noProof="0" smtClean="0">
              <a:ln>
                <a:noFill/>
              </a:ln>
              <a:solidFill>
                <a:srgbClr val="262626"/>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2" name="Freeform 117"/>
          <p:cNvSpPr>
            <a:spLocks/>
          </p:cNvSpPr>
          <p:nvPr/>
        </p:nvSpPr>
        <p:spPr bwMode="auto">
          <a:xfrm>
            <a:off x="3307005" y="3094390"/>
            <a:ext cx="668579" cy="409774"/>
          </a:xfrm>
          <a:custGeom>
            <a:avLst/>
            <a:gdLst/>
            <a:ahLst/>
            <a:cxnLst>
              <a:cxn ang="0">
                <a:pos x="100" y="33"/>
              </a:cxn>
              <a:cxn ang="0">
                <a:pos x="119" y="51"/>
              </a:cxn>
              <a:cxn ang="0">
                <a:pos x="21" y="26"/>
              </a:cxn>
              <a:cxn ang="0">
                <a:pos x="92" y="57"/>
              </a:cxn>
              <a:cxn ang="0">
                <a:pos x="0" y="22"/>
              </a:cxn>
              <a:cxn ang="0">
                <a:pos x="100" y="33"/>
              </a:cxn>
            </a:cxnLst>
            <a:rect l="0" t="0" r="r" b="b"/>
            <a:pathLst>
              <a:path w="119" h="73">
                <a:moveTo>
                  <a:pt x="100" y="33"/>
                </a:moveTo>
                <a:cubicBezTo>
                  <a:pt x="109" y="40"/>
                  <a:pt x="115" y="46"/>
                  <a:pt x="119" y="51"/>
                </a:cubicBezTo>
                <a:cubicBezTo>
                  <a:pt x="92" y="30"/>
                  <a:pt x="59" y="22"/>
                  <a:pt x="21" y="26"/>
                </a:cubicBezTo>
                <a:cubicBezTo>
                  <a:pt x="83" y="31"/>
                  <a:pt x="107" y="41"/>
                  <a:pt x="92" y="57"/>
                </a:cubicBezTo>
                <a:cubicBezTo>
                  <a:pt x="78" y="73"/>
                  <a:pt x="47" y="61"/>
                  <a:pt x="0" y="22"/>
                </a:cubicBezTo>
                <a:cubicBezTo>
                  <a:pt x="58" y="0"/>
                  <a:pt x="91" y="4"/>
                  <a:pt x="100" y="33"/>
                </a:cubicBezTo>
                <a:close/>
              </a:path>
            </a:pathLst>
          </a:custGeom>
          <a:solidFill>
            <a:srgbClr val="1C8EE4"/>
          </a:solidFill>
          <a:ln w="9525">
            <a:noFill/>
            <a:round/>
            <a:headEnd/>
            <a:tailEnd/>
          </a:ln>
        </p:spPr>
        <p:txBody>
          <a:bodyPr vert="horz" wrap="square" lIns="121682" tIns="60841" rIns="121682" bIns="60841" numCol="1" anchor="t" anchorCtr="0" compatLnSpc="1">
            <a:prstTxWarp prst="textNoShape">
              <a:avLst/>
            </a:prstTxWarp>
          </a:bodyPr>
          <a:lstStyle/>
          <a:p>
            <a:pPr marL="0" marR="0" lvl="0" indent="0" defTabSz="1373713" eaLnBrk="1" fontAlgn="auto" latinLnBrk="0" hangingPunct="1">
              <a:lnSpc>
                <a:spcPct val="100000"/>
              </a:lnSpc>
              <a:spcBef>
                <a:spcPts val="0"/>
              </a:spcBef>
              <a:spcAft>
                <a:spcPts val="0"/>
              </a:spcAft>
              <a:buClrTx/>
              <a:buSzTx/>
              <a:buFontTx/>
              <a:buNone/>
              <a:tabLst/>
              <a:defRPr/>
            </a:pPr>
            <a:endParaRPr kumimoji="0" lang="en-US" sz="3544" b="0" i="0" u="none" strike="noStrike" kern="0" cap="none" spc="0" normalizeH="0" baseline="0" noProof="0" smtClean="0">
              <a:ln>
                <a:noFill/>
              </a:ln>
              <a:solidFill>
                <a:srgbClr val="262626"/>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Freeform 118"/>
          <p:cNvSpPr>
            <a:spLocks/>
          </p:cNvSpPr>
          <p:nvPr/>
        </p:nvSpPr>
        <p:spPr bwMode="auto">
          <a:xfrm>
            <a:off x="3296222" y="2496983"/>
            <a:ext cx="685832" cy="394678"/>
          </a:xfrm>
          <a:custGeom>
            <a:avLst/>
            <a:gdLst/>
            <a:ahLst/>
            <a:cxnLst>
              <a:cxn ang="0">
                <a:pos x="122" y="39"/>
              </a:cxn>
              <a:cxn ang="0">
                <a:pos x="21" y="40"/>
              </a:cxn>
              <a:cxn ang="0">
                <a:pos x="98" y="51"/>
              </a:cxn>
              <a:cxn ang="0">
                <a:pos x="0" y="41"/>
              </a:cxn>
              <a:cxn ang="0">
                <a:pos x="100" y="26"/>
              </a:cxn>
              <a:cxn ang="0">
                <a:pos x="122" y="39"/>
              </a:cxn>
            </a:cxnLst>
            <a:rect l="0" t="0" r="r" b="b"/>
            <a:pathLst>
              <a:path w="122" h="70">
                <a:moveTo>
                  <a:pt x="122" y="39"/>
                </a:moveTo>
                <a:cubicBezTo>
                  <a:pt x="91" y="26"/>
                  <a:pt x="57" y="26"/>
                  <a:pt x="21" y="40"/>
                </a:cubicBezTo>
                <a:cubicBezTo>
                  <a:pt x="83" y="28"/>
                  <a:pt x="108" y="32"/>
                  <a:pt x="98" y="51"/>
                </a:cubicBezTo>
                <a:cubicBezTo>
                  <a:pt x="89" y="70"/>
                  <a:pt x="56" y="67"/>
                  <a:pt x="0" y="41"/>
                </a:cubicBezTo>
                <a:cubicBezTo>
                  <a:pt x="50" y="5"/>
                  <a:pt x="83" y="0"/>
                  <a:pt x="100" y="26"/>
                </a:cubicBezTo>
                <a:cubicBezTo>
                  <a:pt x="110" y="30"/>
                  <a:pt x="117" y="34"/>
                  <a:pt x="122" y="39"/>
                </a:cubicBezTo>
                <a:close/>
              </a:path>
            </a:pathLst>
          </a:custGeom>
          <a:solidFill>
            <a:srgbClr val="1C8EE4"/>
          </a:solidFill>
          <a:ln w="9525">
            <a:noFill/>
            <a:round/>
            <a:headEnd/>
            <a:tailEnd/>
          </a:ln>
        </p:spPr>
        <p:txBody>
          <a:bodyPr vert="horz" wrap="square" lIns="121682" tIns="60841" rIns="121682" bIns="60841" numCol="1" anchor="t" anchorCtr="0" compatLnSpc="1">
            <a:prstTxWarp prst="textNoShape">
              <a:avLst/>
            </a:prstTxWarp>
          </a:bodyPr>
          <a:lstStyle/>
          <a:p>
            <a:pPr marL="0" marR="0" lvl="0" indent="0" defTabSz="1373713" eaLnBrk="1" fontAlgn="auto" latinLnBrk="0" hangingPunct="1">
              <a:lnSpc>
                <a:spcPct val="100000"/>
              </a:lnSpc>
              <a:spcBef>
                <a:spcPts val="0"/>
              </a:spcBef>
              <a:spcAft>
                <a:spcPts val="0"/>
              </a:spcAft>
              <a:buClrTx/>
              <a:buSzTx/>
              <a:buFontTx/>
              <a:buNone/>
              <a:tabLst/>
              <a:defRPr/>
            </a:pPr>
            <a:endParaRPr kumimoji="0" lang="en-US" sz="3544" b="0" i="0" u="none" strike="noStrike" kern="0" cap="none" spc="0" normalizeH="0" baseline="0" noProof="0" smtClean="0">
              <a:ln>
                <a:noFill/>
              </a:ln>
              <a:solidFill>
                <a:srgbClr val="262626"/>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4" name="Freeform 119"/>
          <p:cNvSpPr>
            <a:spLocks/>
          </p:cNvSpPr>
          <p:nvPr/>
        </p:nvSpPr>
        <p:spPr bwMode="auto">
          <a:xfrm>
            <a:off x="3824614" y="1724883"/>
            <a:ext cx="606035" cy="834646"/>
          </a:xfrm>
          <a:custGeom>
            <a:avLst/>
            <a:gdLst/>
            <a:ahLst/>
            <a:cxnLst>
              <a:cxn ang="0">
                <a:pos x="19" y="148"/>
              </a:cxn>
              <a:cxn ang="0">
                <a:pos x="20" y="111"/>
              </a:cxn>
              <a:cxn ang="0">
                <a:pos x="108" y="0"/>
              </a:cxn>
              <a:cxn ang="0">
                <a:pos x="51" y="127"/>
              </a:cxn>
              <a:cxn ang="0">
                <a:pos x="91" y="25"/>
              </a:cxn>
              <a:cxn ang="0">
                <a:pos x="19" y="148"/>
              </a:cxn>
            </a:cxnLst>
            <a:rect l="0" t="0" r="r" b="b"/>
            <a:pathLst>
              <a:path w="108" h="148">
                <a:moveTo>
                  <a:pt x="19" y="148"/>
                </a:moveTo>
                <a:cubicBezTo>
                  <a:pt x="17" y="139"/>
                  <a:pt x="17" y="127"/>
                  <a:pt x="20" y="111"/>
                </a:cubicBezTo>
                <a:cubicBezTo>
                  <a:pt x="0" y="73"/>
                  <a:pt x="29" y="35"/>
                  <a:pt x="108" y="0"/>
                </a:cubicBezTo>
                <a:cubicBezTo>
                  <a:pt x="100" y="86"/>
                  <a:pt x="81" y="128"/>
                  <a:pt x="51" y="127"/>
                </a:cubicBezTo>
                <a:cubicBezTo>
                  <a:pt x="21" y="125"/>
                  <a:pt x="34" y="91"/>
                  <a:pt x="91" y="25"/>
                </a:cubicBezTo>
                <a:cubicBezTo>
                  <a:pt x="49" y="59"/>
                  <a:pt x="25" y="100"/>
                  <a:pt x="19" y="148"/>
                </a:cubicBezTo>
                <a:close/>
              </a:path>
            </a:pathLst>
          </a:custGeom>
          <a:solidFill>
            <a:srgbClr val="1C8EE4"/>
          </a:solidFill>
          <a:ln w="9525">
            <a:noFill/>
            <a:round/>
            <a:headEnd/>
            <a:tailEnd/>
          </a:ln>
        </p:spPr>
        <p:txBody>
          <a:bodyPr vert="horz" wrap="square" lIns="121682" tIns="60841" rIns="121682" bIns="60841" numCol="1" anchor="t" anchorCtr="0" compatLnSpc="1">
            <a:prstTxWarp prst="textNoShape">
              <a:avLst/>
            </a:prstTxWarp>
          </a:bodyPr>
          <a:lstStyle/>
          <a:p>
            <a:pPr marL="0" marR="0" lvl="0" indent="0" defTabSz="1373713" eaLnBrk="1" fontAlgn="auto" latinLnBrk="0" hangingPunct="1">
              <a:lnSpc>
                <a:spcPct val="100000"/>
              </a:lnSpc>
              <a:spcBef>
                <a:spcPts val="0"/>
              </a:spcBef>
              <a:spcAft>
                <a:spcPts val="0"/>
              </a:spcAft>
              <a:buClrTx/>
              <a:buSzTx/>
              <a:buFontTx/>
              <a:buNone/>
              <a:tabLst/>
              <a:defRPr/>
            </a:pPr>
            <a:endParaRPr kumimoji="0" lang="en-US" sz="3544" b="0" i="0" u="none" strike="noStrike" kern="0" cap="none" spc="0" normalizeH="0" baseline="0" noProof="0" smtClean="0">
              <a:ln>
                <a:noFill/>
              </a:ln>
              <a:solidFill>
                <a:srgbClr val="262626"/>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5" name="Freeform 120"/>
          <p:cNvSpPr>
            <a:spLocks/>
          </p:cNvSpPr>
          <p:nvPr/>
        </p:nvSpPr>
        <p:spPr bwMode="auto">
          <a:xfrm>
            <a:off x="4329284" y="2941265"/>
            <a:ext cx="668579" cy="411931"/>
          </a:xfrm>
          <a:custGeom>
            <a:avLst/>
            <a:gdLst/>
            <a:ahLst/>
            <a:cxnLst>
              <a:cxn ang="0">
                <a:pos x="0" y="52"/>
              </a:cxn>
              <a:cxn ang="0">
                <a:pos x="98" y="26"/>
              </a:cxn>
              <a:cxn ang="0">
                <a:pos x="26" y="57"/>
              </a:cxn>
              <a:cxn ang="0">
                <a:pos x="119" y="22"/>
              </a:cxn>
              <a:cxn ang="0">
                <a:pos x="19" y="34"/>
              </a:cxn>
              <a:cxn ang="0">
                <a:pos x="0" y="52"/>
              </a:cxn>
            </a:cxnLst>
            <a:rect l="0" t="0" r="r" b="b"/>
            <a:pathLst>
              <a:path w="119" h="73">
                <a:moveTo>
                  <a:pt x="0" y="52"/>
                </a:moveTo>
                <a:cubicBezTo>
                  <a:pt x="27" y="31"/>
                  <a:pt x="60" y="22"/>
                  <a:pt x="98" y="26"/>
                </a:cubicBezTo>
                <a:cubicBezTo>
                  <a:pt x="36" y="31"/>
                  <a:pt x="12" y="41"/>
                  <a:pt x="26" y="57"/>
                </a:cubicBezTo>
                <a:cubicBezTo>
                  <a:pt x="41" y="73"/>
                  <a:pt x="72" y="61"/>
                  <a:pt x="119" y="22"/>
                </a:cubicBezTo>
                <a:cubicBezTo>
                  <a:pt x="61" y="0"/>
                  <a:pt x="28" y="4"/>
                  <a:pt x="19" y="34"/>
                </a:cubicBezTo>
                <a:cubicBezTo>
                  <a:pt x="10" y="40"/>
                  <a:pt x="4" y="46"/>
                  <a:pt x="0" y="52"/>
                </a:cubicBezTo>
                <a:close/>
              </a:path>
            </a:pathLst>
          </a:custGeom>
          <a:solidFill>
            <a:srgbClr val="1C8EE4"/>
          </a:solidFill>
          <a:ln w="9525">
            <a:noFill/>
            <a:round/>
            <a:headEnd/>
            <a:tailEnd/>
          </a:ln>
        </p:spPr>
        <p:txBody>
          <a:bodyPr vert="horz" wrap="square" lIns="121682" tIns="60841" rIns="121682" bIns="60841" numCol="1" anchor="t" anchorCtr="0" compatLnSpc="1">
            <a:prstTxWarp prst="textNoShape">
              <a:avLst/>
            </a:prstTxWarp>
          </a:bodyPr>
          <a:lstStyle/>
          <a:p>
            <a:pPr marL="0" marR="0" lvl="0" indent="0" defTabSz="1373713" eaLnBrk="1" fontAlgn="auto" latinLnBrk="0" hangingPunct="1">
              <a:lnSpc>
                <a:spcPct val="100000"/>
              </a:lnSpc>
              <a:spcBef>
                <a:spcPts val="0"/>
              </a:spcBef>
              <a:spcAft>
                <a:spcPts val="0"/>
              </a:spcAft>
              <a:buClrTx/>
              <a:buSzTx/>
              <a:buFontTx/>
              <a:buNone/>
              <a:tabLst/>
              <a:defRPr/>
            </a:pPr>
            <a:endParaRPr kumimoji="0" lang="en-US" sz="3544" b="0" i="0" u="none" strike="noStrike" kern="0" cap="none" spc="0" normalizeH="0" baseline="0" noProof="0" smtClean="0">
              <a:ln>
                <a:noFill/>
              </a:ln>
              <a:solidFill>
                <a:srgbClr val="262626"/>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6" name="Freeform 121"/>
          <p:cNvSpPr>
            <a:spLocks/>
          </p:cNvSpPr>
          <p:nvPr/>
        </p:nvSpPr>
        <p:spPr bwMode="auto">
          <a:xfrm>
            <a:off x="4150278" y="2451692"/>
            <a:ext cx="398991" cy="388207"/>
          </a:xfrm>
          <a:custGeom>
            <a:avLst/>
            <a:gdLst/>
            <a:ahLst/>
            <a:cxnLst>
              <a:cxn ang="0">
                <a:pos x="58" y="11"/>
              </a:cxn>
              <a:cxn ang="0">
                <a:pos x="0" y="69"/>
              </a:cxn>
              <a:cxn ang="0">
                <a:pos x="5" y="48"/>
              </a:cxn>
              <a:cxn ang="0">
                <a:pos x="71" y="0"/>
              </a:cxn>
              <a:cxn ang="0">
                <a:pos x="20" y="62"/>
              </a:cxn>
              <a:cxn ang="0">
                <a:pos x="58" y="11"/>
              </a:cxn>
            </a:cxnLst>
            <a:rect l="0" t="0" r="r" b="b"/>
            <a:pathLst>
              <a:path w="71" h="69">
                <a:moveTo>
                  <a:pt x="58" y="11"/>
                </a:moveTo>
                <a:cubicBezTo>
                  <a:pt x="30" y="24"/>
                  <a:pt x="10" y="43"/>
                  <a:pt x="0" y="69"/>
                </a:cubicBezTo>
                <a:cubicBezTo>
                  <a:pt x="0" y="63"/>
                  <a:pt x="2" y="56"/>
                  <a:pt x="5" y="48"/>
                </a:cubicBezTo>
                <a:cubicBezTo>
                  <a:pt x="0" y="24"/>
                  <a:pt x="22" y="8"/>
                  <a:pt x="71" y="0"/>
                </a:cubicBezTo>
                <a:cubicBezTo>
                  <a:pt x="54" y="47"/>
                  <a:pt x="37" y="67"/>
                  <a:pt x="20" y="62"/>
                </a:cubicBezTo>
                <a:cubicBezTo>
                  <a:pt x="4" y="57"/>
                  <a:pt x="16" y="40"/>
                  <a:pt x="58" y="11"/>
                </a:cubicBezTo>
                <a:close/>
              </a:path>
            </a:pathLst>
          </a:custGeom>
          <a:solidFill>
            <a:srgbClr val="1C8EE4"/>
          </a:solidFill>
          <a:ln w="9525">
            <a:noFill/>
            <a:round/>
            <a:headEnd/>
            <a:tailEnd/>
          </a:ln>
        </p:spPr>
        <p:txBody>
          <a:bodyPr vert="horz" wrap="square" lIns="121682" tIns="60841" rIns="121682" bIns="60841" numCol="1" anchor="t" anchorCtr="0" compatLnSpc="1">
            <a:prstTxWarp prst="textNoShape">
              <a:avLst/>
            </a:prstTxWarp>
          </a:bodyPr>
          <a:lstStyle/>
          <a:p>
            <a:pPr marL="0" marR="0" lvl="0" indent="0" defTabSz="1373713" eaLnBrk="1" fontAlgn="auto" latinLnBrk="0" hangingPunct="1">
              <a:lnSpc>
                <a:spcPct val="100000"/>
              </a:lnSpc>
              <a:spcBef>
                <a:spcPts val="0"/>
              </a:spcBef>
              <a:spcAft>
                <a:spcPts val="0"/>
              </a:spcAft>
              <a:buClrTx/>
              <a:buSzTx/>
              <a:buFontTx/>
              <a:buNone/>
              <a:tabLst/>
              <a:defRPr/>
            </a:pPr>
            <a:endParaRPr kumimoji="0" lang="en-US" sz="3544" b="0" i="0" u="none" strike="noStrike" kern="0" cap="none" spc="0" normalizeH="0" baseline="0" noProof="0" smtClean="0">
              <a:ln>
                <a:noFill/>
              </a:ln>
              <a:solidFill>
                <a:srgbClr val="262626"/>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7" name="矩形 76"/>
          <p:cNvSpPr/>
          <p:nvPr/>
        </p:nvSpPr>
        <p:spPr>
          <a:xfrm>
            <a:off x="6053639" y="2543561"/>
            <a:ext cx="5502413" cy="1089529"/>
          </a:xfrm>
          <a:prstGeom prst="rect">
            <a:avLst/>
          </a:prstGeom>
        </p:spPr>
        <p:txBody>
          <a:bodyPr wrap="square">
            <a:spAutoFit/>
          </a:bodyPr>
          <a:lstStyle/>
          <a:p>
            <a:pPr>
              <a:lnSpc>
                <a:spcPct val="120000"/>
              </a:lnSpc>
              <a:spcBef>
                <a:spcPct val="50000"/>
              </a:spcBef>
              <a:buClr>
                <a:srgbClr val="CC3300"/>
              </a:buClr>
            </a:pPr>
            <a:r>
              <a:rPr lang="en-US" altLang="zh-CN" dirty="0">
                <a:solidFill>
                  <a:schemeClr val="bg1"/>
                </a:solidFill>
                <a:ea typeface="微软雅黑" panose="020B0503020204020204" pitchFamily="34" charset="-122"/>
                <a:cs typeface="+mn-ea"/>
                <a:sym typeface="Arial" panose="020B0604020202020204" pitchFamily="34" charset="0"/>
              </a:rPr>
              <a:t>XXXX</a:t>
            </a:r>
            <a:r>
              <a:rPr lang="zh-CN" altLang="en-US" dirty="0">
                <a:solidFill>
                  <a:schemeClr val="bg1"/>
                </a:solidFill>
                <a:ea typeface="微软雅黑" panose="020B0503020204020204" pitchFamily="34" charset="-122"/>
                <a:cs typeface="+mn-ea"/>
                <a:sym typeface="Arial" panose="020B0604020202020204" pitchFamily="34" charset="0"/>
              </a:rPr>
              <a:t>是全球领先的综合通信解决方案提供商。公司通过为全球</a:t>
            </a:r>
            <a:r>
              <a:rPr lang="en-US" altLang="zh-CN" dirty="0">
                <a:solidFill>
                  <a:schemeClr val="bg1"/>
                </a:solidFill>
                <a:ea typeface="微软雅黑" panose="020B0503020204020204" pitchFamily="34" charset="-122"/>
                <a:cs typeface="+mn-ea"/>
                <a:sym typeface="Arial" panose="020B0604020202020204" pitchFamily="34" charset="0"/>
              </a:rPr>
              <a:t>160</a:t>
            </a:r>
            <a:r>
              <a:rPr lang="zh-CN" altLang="en-US" dirty="0">
                <a:solidFill>
                  <a:schemeClr val="bg1"/>
                </a:solidFill>
                <a:ea typeface="微软雅黑" panose="020B0503020204020204" pitchFamily="34" charset="-122"/>
                <a:cs typeface="+mn-ea"/>
                <a:sym typeface="Arial" panose="020B0604020202020204" pitchFamily="34" charset="0"/>
              </a:rPr>
              <a:t>多个国家和地区的电信运营商和企业网客户提供创新技术与产品解决</a:t>
            </a:r>
            <a:r>
              <a:rPr lang="zh-CN" altLang="en-US" dirty="0" smtClean="0">
                <a:solidFill>
                  <a:schemeClr val="bg1"/>
                </a:solidFill>
                <a:ea typeface="微软雅黑" panose="020B0503020204020204" pitchFamily="34" charset="-122"/>
                <a:cs typeface="+mn-ea"/>
                <a:sym typeface="Arial" panose="020B0604020202020204" pitchFamily="34" charset="0"/>
              </a:rPr>
              <a:t>方案</a:t>
            </a:r>
            <a:r>
              <a:rPr lang="en-US" altLang="zh-CN" dirty="0" smtClean="0">
                <a:solidFill>
                  <a:schemeClr val="bg1"/>
                </a:solidFill>
                <a:ea typeface="微软雅黑" panose="020B0503020204020204" pitchFamily="34" charset="-122"/>
                <a:cs typeface="+mn-ea"/>
                <a:sym typeface="Arial" panose="020B0604020202020204" pitchFamily="34" charset="0"/>
              </a:rPr>
              <a:t>^</a:t>
            </a:r>
            <a:endParaRPr lang="zh-CN" altLang="en-US" dirty="0">
              <a:solidFill>
                <a:schemeClr val="bg1"/>
              </a:solidFill>
              <a:ea typeface="微软雅黑" panose="020B0503020204020204" pitchFamily="34" charset="-122"/>
              <a:cs typeface="+mn-ea"/>
              <a:sym typeface="Arial" panose="020B0604020202020204" pitchFamily="34" charset="0"/>
            </a:endParaRPr>
          </a:p>
        </p:txBody>
      </p:sp>
      <p:sp>
        <p:nvSpPr>
          <p:cNvPr id="78" name="文本框 77"/>
          <p:cNvSpPr txBox="1"/>
          <p:nvPr/>
        </p:nvSpPr>
        <p:spPr>
          <a:xfrm>
            <a:off x="6135765" y="2143915"/>
            <a:ext cx="1538883" cy="307777"/>
          </a:xfrm>
          <a:prstGeom prst="rect">
            <a:avLst/>
          </a:prstGeom>
          <a:noFill/>
        </p:spPr>
        <p:txBody>
          <a:bodyPr wrap="none" lIns="0" tIns="0" rIns="0" bIns="0" rtlCol="0">
            <a:spAutoFit/>
          </a:bodyPr>
          <a:lstStyle>
            <a:defPPr>
              <a:defRPr lang="zh-CN"/>
            </a:defPPr>
            <a:lvl1pPr>
              <a:defRPr sz="2500" b="1">
                <a:solidFill>
                  <a:srgbClr val="404040"/>
                </a:solidFill>
              </a:defRPr>
            </a:lvl1pPr>
          </a:lstStyle>
          <a:p>
            <a:r>
              <a:rPr lang="zh-CN" altLang="en-US" sz="2000" dirty="0" smtClean="0">
                <a:solidFill>
                  <a:schemeClr val="bg1"/>
                </a:solidFill>
              </a:rPr>
              <a:t>单击添加标题</a:t>
            </a:r>
            <a:endParaRPr lang="zh-CN" altLang="en-US" sz="2000" dirty="0">
              <a:solidFill>
                <a:schemeClr val="bg1"/>
              </a:solidFill>
            </a:endParaRPr>
          </a:p>
        </p:txBody>
      </p:sp>
      <p:sp>
        <p:nvSpPr>
          <p:cNvPr id="79" name="矩形 78"/>
          <p:cNvSpPr/>
          <p:nvPr/>
        </p:nvSpPr>
        <p:spPr>
          <a:xfrm>
            <a:off x="6053639" y="4345910"/>
            <a:ext cx="5502413" cy="1089529"/>
          </a:xfrm>
          <a:prstGeom prst="rect">
            <a:avLst/>
          </a:prstGeom>
        </p:spPr>
        <p:txBody>
          <a:bodyPr wrap="square">
            <a:spAutoFit/>
          </a:bodyPr>
          <a:lstStyle/>
          <a:p>
            <a:pPr>
              <a:lnSpc>
                <a:spcPct val="120000"/>
              </a:lnSpc>
              <a:spcBef>
                <a:spcPct val="50000"/>
              </a:spcBef>
              <a:buClr>
                <a:srgbClr val="CC3300"/>
              </a:buClr>
            </a:pPr>
            <a:r>
              <a:rPr lang="en-US" altLang="zh-CN" dirty="0">
                <a:solidFill>
                  <a:schemeClr val="bg1"/>
                </a:solidFill>
                <a:ea typeface="微软雅黑" panose="020B0503020204020204" pitchFamily="34" charset="-122"/>
                <a:cs typeface="+mn-ea"/>
                <a:sym typeface="Arial" panose="020B0604020202020204" pitchFamily="34" charset="0"/>
              </a:rPr>
              <a:t>XXXX</a:t>
            </a:r>
            <a:r>
              <a:rPr lang="zh-CN" altLang="en-US" dirty="0">
                <a:solidFill>
                  <a:schemeClr val="bg1"/>
                </a:solidFill>
                <a:ea typeface="微软雅黑" panose="020B0503020204020204" pitchFamily="34" charset="-122"/>
                <a:cs typeface="+mn-ea"/>
                <a:sym typeface="Arial" panose="020B0604020202020204" pitchFamily="34" charset="0"/>
              </a:rPr>
              <a:t>是全球领先的综合通信解决方案提供商。公司通过为全球</a:t>
            </a:r>
            <a:r>
              <a:rPr lang="en-US" altLang="zh-CN" dirty="0">
                <a:solidFill>
                  <a:schemeClr val="bg1"/>
                </a:solidFill>
                <a:ea typeface="微软雅黑" panose="020B0503020204020204" pitchFamily="34" charset="-122"/>
                <a:cs typeface="+mn-ea"/>
                <a:sym typeface="Arial" panose="020B0604020202020204" pitchFamily="34" charset="0"/>
              </a:rPr>
              <a:t>160</a:t>
            </a:r>
            <a:r>
              <a:rPr lang="zh-CN" altLang="en-US" dirty="0">
                <a:solidFill>
                  <a:schemeClr val="bg1"/>
                </a:solidFill>
                <a:ea typeface="微软雅黑" panose="020B0503020204020204" pitchFamily="34" charset="-122"/>
                <a:cs typeface="+mn-ea"/>
                <a:sym typeface="Arial" panose="020B0604020202020204" pitchFamily="34" charset="0"/>
              </a:rPr>
              <a:t>多个国家和地区的电信运营商和企业网客户提供创新技术与产品解决</a:t>
            </a:r>
            <a:r>
              <a:rPr lang="zh-CN" altLang="en-US" dirty="0" smtClean="0">
                <a:solidFill>
                  <a:schemeClr val="bg1"/>
                </a:solidFill>
                <a:ea typeface="微软雅黑" panose="020B0503020204020204" pitchFamily="34" charset="-122"/>
                <a:cs typeface="+mn-ea"/>
                <a:sym typeface="Arial" panose="020B0604020202020204" pitchFamily="34" charset="0"/>
              </a:rPr>
              <a:t>方案</a:t>
            </a:r>
            <a:r>
              <a:rPr lang="en-US" altLang="zh-CN" dirty="0" smtClean="0">
                <a:solidFill>
                  <a:schemeClr val="bg1"/>
                </a:solidFill>
                <a:ea typeface="微软雅黑" panose="020B0503020204020204" pitchFamily="34" charset="-122"/>
                <a:cs typeface="+mn-ea"/>
                <a:sym typeface="Arial" panose="020B0604020202020204" pitchFamily="34" charset="0"/>
              </a:rPr>
              <a:t>^</a:t>
            </a:r>
            <a:endParaRPr lang="zh-CN" altLang="en-US" dirty="0">
              <a:solidFill>
                <a:schemeClr val="bg1"/>
              </a:solidFill>
              <a:ea typeface="微软雅黑" panose="020B0503020204020204" pitchFamily="34" charset="-122"/>
              <a:cs typeface="+mn-ea"/>
              <a:sym typeface="Arial" panose="020B0604020202020204" pitchFamily="34" charset="0"/>
            </a:endParaRPr>
          </a:p>
        </p:txBody>
      </p:sp>
      <p:sp>
        <p:nvSpPr>
          <p:cNvPr id="80" name="文本框 79"/>
          <p:cNvSpPr txBox="1"/>
          <p:nvPr/>
        </p:nvSpPr>
        <p:spPr>
          <a:xfrm>
            <a:off x="6135765" y="3946264"/>
            <a:ext cx="1538883" cy="307777"/>
          </a:xfrm>
          <a:prstGeom prst="rect">
            <a:avLst/>
          </a:prstGeom>
          <a:noFill/>
        </p:spPr>
        <p:txBody>
          <a:bodyPr wrap="none" lIns="0" tIns="0" rIns="0" bIns="0" rtlCol="0">
            <a:spAutoFit/>
          </a:bodyPr>
          <a:lstStyle>
            <a:defPPr>
              <a:defRPr lang="zh-CN"/>
            </a:defPPr>
            <a:lvl1pPr>
              <a:defRPr sz="2500" b="1">
                <a:solidFill>
                  <a:srgbClr val="404040"/>
                </a:solidFill>
              </a:defRPr>
            </a:lvl1pPr>
          </a:lstStyle>
          <a:p>
            <a:r>
              <a:rPr lang="zh-CN" altLang="en-US" sz="2000" dirty="0" smtClean="0">
                <a:solidFill>
                  <a:schemeClr val="bg1"/>
                </a:solidFill>
              </a:rPr>
              <a:t>单击添加标题</a:t>
            </a:r>
            <a:endParaRPr lang="zh-CN" altLang="en-US" sz="2000" dirty="0">
              <a:solidFill>
                <a:schemeClr val="bg1"/>
              </a:solidFill>
            </a:endParaRPr>
          </a:p>
        </p:txBody>
      </p:sp>
    </p:spTree>
    <p:extLst>
      <p:ext uri="{BB962C8B-B14F-4D97-AF65-F5344CB8AC3E}">
        <p14:creationId xmlns:p14="http://schemas.microsoft.com/office/powerpoint/2010/main" val="78746213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6"/>
          <p:cNvSpPr>
            <a:spLocks noChangeArrowheads="1"/>
          </p:cNvSpPr>
          <p:nvPr/>
        </p:nvSpPr>
        <p:spPr bwMode="black">
          <a:xfrm>
            <a:off x="1004350" y="353493"/>
            <a:ext cx="3219307" cy="461665"/>
          </a:xfrm>
          <a:prstGeom prst="rect">
            <a:avLst/>
          </a:prstGeom>
          <a:noFill/>
          <a:ln>
            <a:noFill/>
          </a:ln>
          <a:effectLst/>
          <a:extLst>
            <a:ext uri="{909E8E84-426E-40DD-AFC4-6F175D3DCCD1}">
              <a14:hiddenFill xmlns:a14="http://schemas.microsoft.com/office/drawing/2010/main">
                <a:solidFill>
                  <a:srgbClr val="1C8EE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eaLnBrk="0" hangingPunct="0"/>
            <a:r>
              <a:rPr lang="zh-CN" altLang="en-US" sz="2400"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市场趋势预测和机会</a:t>
            </a:r>
          </a:p>
        </p:txBody>
      </p:sp>
      <p:sp>
        <p:nvSpPr>
          <p:cNvPr id="4" name="圆角矩形 3"/>
          <p:cNvSpPr/>
          <p:nvPr/>
        </p:nvSpPr>
        <p:spPr>
          <a:xfrm>
            <a:off x="306631" y="259802"/>
            <a:ext cx="4242638" cy="649050"/>
          </a:xfrm>
          <a:prstGeom prst="roundRect">
            <a:avLst>
              <a:gd name="adj" fmla="val 50000"/>
            </a:avLst>
          </a:prstGeom>
          <a:noFill/>
          <a:ln>
            <a:solidFill>
              <a:srgbClr val="1C8E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5" name="椭圆 4"/>
          <p:cNvSpPr/>
          <p:nvPr/>
        </p:nvSpPr>
        <p:spPr>
          <a:xfrm>
            <a:off x="361146" y="301202"/>
            <a:ext cx="566249" cy="566249"/>
          </a:xfrm>
          <a:prstGeom prst="ellipse">
            <a:avLst/>
          </a:pr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F0502020204030204"/>
              <a:ea typeface="微软雅黑"/>
              <a:cs typeface="+mn-cs"/>
            </a:endParaRPr>
          </a:p>
        </p:txBody>
      </p:sp>
      <p:sp>
        <p:nvSpPr>
          <p:cNvPr id="134" name="Rectangle 6"/>
          <p:cNvSpPr>
            <a:spLocks noChangeArrowheads="1"/>
          </p:cNvSpPr>
          <p:nvPr/>
        </p:nvSpPr>
        <p:spPr bwMode="black">
          <a:xfrm>
            <a:off x="332031" y="363655"/>
            <a:ext cx="617805" cy="461665"/>
          </a:xfrm>
          <a:prstGeom prst="rect">
            <a:avLst/>
          </a:prstGeom>
          <a:noFill/>
          <a:ln>
            <a:noFill/>
          </a:ln>
          <a:effectLst/>
          <a:extLst>
            <a:ext uri="{909E8E84-426E-40DD-AFC4-6F175D3DCCD1}">
              <a14:hiddenFill xmlns:a14="http://schemas.microsoft.com/office/drawing/2010/main">
                <a:solidFill>
                  <a:srgbClr val="1C8EE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smtClean="0">
                <a:ln>
                  <a:noFill/>
                </a:ln>
                <a:solidFill>
                  <a:srgbClr val="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2.2</a:t>
            </a:r>
            <a:endParaRPr kumimoji="0" lang="en-US" altLang="zh-CN" sz="2400" b="1"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5" name="组合 24"/>
          <p:cNvGrpSpPr/>
          <p:nvPr/>
        </p:nvGrpSpPr>
        <p:grpSpPr>
          <a:xfrm>
            <a:off x="5244651" y="2278264"/>
            <a:ext cx="1963133" cy="3386181"/>
            <a:chOff x="3160349" y="1724883"/>
            <a:chExt cx="1963133" cy="3386181"/>
          </a:xfrm>
        </p:grpSpPr>
        <p:sp>
          <p:nvSpPr>
            <p:cNvPr id="26" name="任意多边形 25"/>
            <p:cNvSpPr>
              <a:spLocks/>
            </p:cNvSpPr>
            <p:nvPr/>
          </p:nvSpPr>
          <p:spPr bwMode="auto">
            <a:xfrm>
              <a:off x="3463686" y="2227395"/>
              <a:ext cx="1659796" cy="2883669"/>
            </a:xfrm>
            <a:custGeom>
              <a:avLst/>
              <a:gdLst>
                <a:gd name="connsiteX0" fmla="*/ 758 w 1659796"/>
                <a:gd name="connsiteY0" fmla="*/ 0 h 2883669"/>
                <a:gd name="connsiteX1" fmla="*/ 770125 w 1659796"/>
                <a:gd name="connsiteY1" fmla="*/ 752658 h 2883669"/>
                <a:gd name="connsiteX2" fmla="*/ 812404 w 1659796"/>
                <a:gd name="connsiteY2" fmla="*/ 888210 h 2883669"/>
                <a:gd name="connsiteX3" fmla="*/ 903041 w 1659796"/>
                <a:gd name="connsiteY3" fmla="*/ 775468 h 2883669"/>
                <a:gd name="connsiteX4" fmla="*/ 1450064 w 1659796"/>
                <a:gd name="connsiteY4" fmla="*/ 398991 h 2883669"/>
                <a:gd name="connsiteX5" fmla="*/ 741401 w 1659796"/>
                <a:gd name="connsiteY5" fmla="*/ 1313355 h 2883669"/>
                <a:gd name="connsiteX6" fmla="*/ 697873 w 1659796"/>
                <a:gd name="connsiteY6" fmla="*/ 1490457 h 2883669"/>
                <a:gd name="connsiteX7" fmla="*/ 710543 w 1659796"/>
                <a:gd name="connsiteY7" fmla="*/ 1522583 h 2883669"/>
                <a:gd name="connsiteX8" fmla="*/ 821159 w 1659796"/>
                <a:gd name="connsiteY8" fmla="*/ 2358797 h 2883669"/>
                <a:gd name="connsiteX9" fmla="*/ 810915 w 1659796"/>
                <a:gd name="connsiteY9" fmla="*/ 2402280 h 2883669"/>
                <a:gd name="connsiteX10" fmla="*/ 901346 w 1659796"/>
                <a:gd name="connsiteY10" fmla="*/ 2434598 h 2883669"/>
                <a:gd name="connsiteX11" fmla="*/ 1395988 w 1659796"/>
                <a:gd name="connsiteY11" fmla="*/ 2631751 h 2883669"/>
                <a:gd name="connsiteX12" fmla="*/ 1659796 w 1659796"/>
                <a:gd name="connsiteY12" fmla="*/ 2883669 h 2883669"/>
                <a:gd name="connsiteX13" fmla="*/ 0 w 1659796"/>
                <a:gd name="connsiteY13" fmla="*/ 2883669 h 2883669"/>
                <a:gd name="connsiteX14" fmla="*/ 384721 w 1659796"/>
                <a:gd name="connsiteY14" fmla="*/ 2533175 h 2883669"/>
                <a:gd name="connsiteX15" fmla="*/ 630668 w 1659796"/>
                <a:gd name="connsiteY15" fmla="*/ 2385310 h 2883669"/>
                <a:gd name="connsiteX16" fmla="*/ 700990 w 1659796"/>
                <a:gd name="connsiteY16" fmla="*/ 2385310 h 2883669"/>
                <a:gd name="connsiteX17" fmla="*/ 723984 w 1659796"/>
                <a:gd name="connsiteY17" fmla="*/ 2277928 h 2883669"/>
                <a:gd name="connsiteX18" fmla="*/ 207802 w 1659796"/>
                <a:gd name="connsiteY18" fmla="*/ 584467 h 2883669"/>
                <a:gd name="connsiteX19" fmla="*/ 605743 w 1659796"/>
                <a:gd name="connsiteY19" fmla="*/ 1272852 h 2883669"/>
                <a:gd name="connsiteX20" fmla="*/ 620685 w 1659796"/>
                <a:gd name="connsiteY20" fmla="*/ 1306493 h 2883669"/>
                <a:gd name="connsiteX21" fmla="*/ 663960 w 1659796"/>
                <a:gd name="connsiteY21" fmla="*/ 1165656 h 2883669"/>
                <a:gd name="connsiteX22" fmla="*/ 725831 w 1659796"/>
                <a:gd name="connsiteY22" fmla="*/ 1027986 h 2883669"/>
                <a:gd name="connsiteX23" fmla="*/ 692719 w 1659796"/>
                <a:gd name="connsiteY23" fmla="*/ 894809 h 2883669"/>
                <a:gd name="connsiteX24" fmla="*/ 758 w 1659796"/>
                <a:gd name="connsiteY24" fmla="*/ 0 h 2883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659796" h="2883669">
                  <a:moveTo>
                    <a:pt x="758" y="0"/>
                  </a:moveTo>
                  <a:cubicBezTo>
                    <a:pt x="389400" y="167292"/>
                    <a:pt x="644601" y="420689"/>
                    <a:pt x="770125" y="752658"/>
                  </a:cubicBezTo>
                  <a:lnTo>
                    <a:pt x="812404" y="888210"/>
                  </a:lnTo>
                  <a:lnTo>
                    <a:pt x="903041" y="775468"/>
                  </a:lnTo>
                  <a:cubicBezTo>
                    <a:pt x="1042258" y="622766"/>
                    <a:pt x="1225067" y="497508"/>
                    <a:pt x="1450064" y="398991"/>
                  </a:cubicBezTo>
                  <a:cubicBezTo>
                    <a:pt x="1100616" y="596026"/>
                    <a:pt x="863139" y="900814"/>
                    <a:pt x="741401" y="1313355"/>
                  </a:cubicBezTo>
                  <a:lnTo>
                    <a:pt x="697873" y="1490457"/>
                  </a:lnTo>
                  <a:lnTo>
                    <a:pt x="710543" y="1522583"/>
                  </a:lnTo>
                  <a:cubicBezTo>
                    <a:pt x="827704" y="1840594"/>
                    <a:pt x="864576" y="2120002"/>
                    <a:pt x="821159" y="2358797"/>
                  </a:cubicBezTo>
                  <a:lnTo>
                    <a:pt x="810915" y="2402280"/>
                  </a:lnTo>
                  <a:lnTo>
                    <a:pt x="901346" y="2434598"/>
                  </a:lnTo>
                  <a:cubicBezTo>
                    <a:pt x="1077219" y="2379833"/>
                    <a:pt x="1242099" y="2434598"/>
                    <a:pt x="1395988" y="2631751"/>
                  </a:cubicBezTo>
                  <a:cubicBezTo>
                    <a:pt x="1527892" y="2620798"/>
                    <a:pt x="1615828" y="2697469"/>
                    <a:pt x="1659796" y="2883669"/>
                  </a:cubicBezTo>
                  <a:cubicBezTo>
                    <a:pt x="0" y="2883669"/>
                    <a:pt x="0" y="2883669"/>
                    <a:pt x="0" y="2883669"/>
                  </a:cubicBezTo>
                  <a:cubicBezTo>
                    <a:pt x="32976" y="2697469"/>
                    <a:pt x="164881" y="2576986"/>
                    <a:pt x="384721" y="2533175"/>
                  </a:cubicBezTo>
                  <a:cubicBezTo>
                    <a:pt x="461665" y="2451028"/>
                    <a:pt x="544105" y="2401739"/>
                    <a:pt x="630668" y="2385310"/>
                  </a:cubicBezTo>
                  <a:lnTo>
                    <a:pt x="700990" y="2385310"/>
                  </a:lnTo>
                  <a:lnTo>
                    <a:pt x="723984" y="2277928"/>
                  </a:lnTo>
                  <a:cubicBezTo>
                    <a:pt x="781661" y="1838404"/>
                    <a:pt x="610855" y="1273917"/>
                    <a:pt x="207802" y="584467"/>
                  </a:cubicBezTo>
                  <a:cubicBezTo>
                    <a:pt x="372815" y="828940"/>
                    <a:pt x="505462" y="1058574"/>
                    <a:pt x="605743" y="1272852"/>
                  </a:cubicBezTo>
                  <a:lnTo>
                    <a:pt x="620685" y="1306493"/>
                  </a:lnTo>
                  <a:lnTo>
                    <a:pt x="663960" y="1165656"/>
                  </a:lnTo>
                  <a:lnTo>
                    <a:pt x="725831" y="1027986"/>
                  </a:lnTo>
                  <a:lnTo>
                    <a:pt x="692719" y="894809"/>
                  </a:lnTo>
                  <a:cubicBezTo>
                    <a:pt x="573267" y="491419"/>
                    <a:pt x="345125" y="191893"/>
                    <a:pt x="758" y="0"/>
                  </a:cubicBezTo>
                  <a:close/>
                </a:path>
              </a:pathLst>
            </a:custGeom>
            <a:solidFill>
              <a:srgbClr val="262626">
                <a:lumMod val="75000"/>
                <a:lumOff val="25000"/>
              </a:srgbClr>
            </a:solidFill>
            <a:ln w="9525">
              <a:noFill/>
              <a:round/>
              <a:headEnd/>
              <a:tailEnd/>
            </a:ln>
          </p:spPr>
          <p:txBody>
            <a:bodyPr vert="horz" wrap="square" lIns="121682" tIns="60841" rIns="121682" bIns="60841" numCol="1" anchor="t" anchorCtr="0" compatLnSpc="1">
              <a:prstTxWarp prst="textNoShape">
                <a:avLst/>
              </a:prstTxWarp>
              <a:noAutofit/>
            </a:bodyPr>
            <a:lstStyle/>
            <a:p>
              <a:pPr marL="0" marR="0" lvl="0" indent="0" defTabSz="1373713" eaLnBrk="1" fontAlgn="auto" latinLnBrk="0" hangingPunct="1">
                <a:lnSpc>
                  <a:spcPct val="100000"/>
                </a:lnSpc>
                <a:spcBef>
                  <a:spcPts val="0"/>
                </a:spcBef>
                <a:spcAft>
                  <a:spcPts val="0"/>
                </a:spcAft>
                <a:buClrTx/>
                <a:buSzTx/>
                <a:buFontTx/>
                <a:buNone/>
                <a:tabLst/>
                <a:defRPr/>
              </a:pPr>
              <a:endParaRPr kumimoji="0" lang="en-US" sz="3544" b="0" i="0" u="none" strike="noStrike" kern="0" cap="none" spc="0" normalizeH="0" baseline="0" noProof="0" smtClean="0">
                <a:ln>
                  <a:noFill/>
                </a:ln>
                <a:solidFill>
                  <a:srgbClr val="262626"/>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Freeform 113"/>
            <p:cNvSpPr>
              <a:spLocks/>
            </p:cNvSpPr>
            <p:nvPr/>
          </p:nvSpPr>
          <p:spPr bwMode="auto">
            <a:xfrm>
              <a:off x="3160349" y="3601217"/>
              <a:ext cx="1050316" cy="748377"/>
            </a:xfrm>
            <a:custGeom>
              <a:avLst/>
              <a:gdLst/>
              <a:ahLst/>
              <a:cxnLst>
                <a:cxn ang="0">
                  <a:pos x="187" y="115"/>
                </a:cxn>
                <a:cxn ang="0">
                  <a:pos x="33" y="27"/>
                </a:cxn>
                <a:cxn ang="0">
                  <a:pos x="140" y="112"/>
                </a:cxn>
                <a:cxn ang="0">
                  <a:pos x="0" y="11"/>
                </a:cxn>
                <a:cxn ang="0">
                  <a:pos x="164" y="76"/>
                </a:cxn>
                <a:cxn ang="0">
                  <a:pos x="187" y="115"/>
                </a:cxn>
              </a:cxnLst>
              <a:rect l="0" t="0" r="r" b="b"/>
              <a:pathLst>
                <a:path w="187" h="133">
                  <a:moveTo>
                    <a:pt x="187" y="115"/>
                  </a:moveTo>
                  <a:cubicBezTo>
                    <a:pt x="151" y="67"/>
                    <a:pt x="100" y="37"/>
                    <a:pt x="33" y="27"/>
                  </a:cubicBezTo>
                  <a:cubicBezTo>
                    <a:pt x="137" y="63"/>
                    <a:pt x="172" y="92"/>
                    <a:pt x="140" y="112"/>
                  </a:cubicBezTo>
                  <a:cubicBezTo>
                    <a:pt x="108" y="133"/>
                    <a:pt x="62" y="99"/>
                    <a:pt x="0" y="11"/>
                  </a:cubicBezTo>
                  <a:cubicBezTo>
                    <a:pt x="108" y="0"/>
                    <a:pt x="162" y="22"/>
                    <a:pt x="164" y="76"/>
                  </a:cubicBezTo>
                  <a:cubicBezTo>
                    <a:pt x="177" y="91"/>
                    <a:pt x="184" y="104"/>
                    <a:pt x="187" y="115"/>
                  </a:cubicBezTo>
                  <a:close/>
                </a:path>
              </a:pathLst>
            </a:custGeom>
            <a:solidFill>
              <a:srgbClr val="1C8EE4"/>
            </a:solidFill>
            <a:ln w="9525">
              <a:noFill/>
              <a:round/>
              <a:headEnd/>
              <a:tailEnd/>
            </a:ln>
          </p:spPr>
          <p:txBody>
            <a:bodyPr vert="horz" wrap="square" lIns="121682" tIns="60841" rIns="121682" bIns="60841" numCol="1" anchor="t" anchorCtr="0" compatLnSpc="1">
              <a:prstTxWarp prst="textNoShape">
                <a:avLst/>
              </a:prstTxWarp>
            </a:bodyPr>
            <a:lstStyle/>
            <a:p>
              <a:pPr marL="0" marR="0" lvl="0" indent="0" defTabSz="1373713" eaLnBrk="1" fontAlgn="auto" latinLnBrk="0" hangingPunct="1">
                <a:lnSpc>
                  <a:spcPct val="100000"/>
                </a:lnSpc>
                <a:spcBef>
                  <a:spcPts val="0"/>
                </a:spcBef>
                <a:spcAft>
                  <a:spcPts val="0"/>
                </a:spcAft>
                <a:buClrTx/>
                <a:buSzTx/>
                <a:buFontTx/>
                <a:buNone/>
                <a:tabLst/>
                <a:defRPr/>
              </a:pPr>
              <a:endParaRPr kumimoji="0" lang="en-US" sz="3544" b="0" i="0" u="none" strike="noStrike" kern="0" cap="none" spc="0" normalizeH="0" baseline="0" noProof="0" smtClean="0">
                <a:ln>
                  <a:noFill/>
                </a:ln>
                <a:solidFill>
                  <a:srgbClr val="262626"/>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114"/>
            <p:cNvSpPr>
              <a:spLocks/>
            </p:cNvSpPr>
            <p:nvPr/>
          </p:nvSpPr>
          <p:spPr bwMode="auto">
            <a:xfrm>
              <a:off x="4245173" y="3476128"/>
              <a:ext cx="860526" cy="608191"/>
            </a:xfrm>
            <a:custGeom>
              <a:avLst/>
              <a:gdLst/>
              <a:ahLst/>
              <a:cxnLst>
                <a:cxn ang="0">
                  <a:pos x="153" y="10"/>
                </a:cxn>
                <a:cxn ang="0">
                  <a:pos x="39" y="92"/>
                </a:cxn>
                <a:cxn ang="0">
                  <a:pos x="126" y="22"/>
                </a:cxn>
                <a:cxn ang="0">
                  <a:pos x="0" y="94"/>
                </a:cxn>
                <a:cxn ang="0">
                  <a:pos x="19" y="62"/>
                </a:cxn>
                <a:cxn ang="0">
                  <a:pos x="153" y="10"/>
                </a:cxn>
              </a:cxnLst>
              <a:rect l="0" t="0" r="r" b="b"/>
              <a:pathLst>
                <a:path w="153" h="108">
                  <a:moveTo>
                    <a:pt x="153" y="10"/>
                  </a:moveTo>
                  <a:cubicBezTo>
                    <a:pt x="103" y="81"/>
                    <a:pt x="65" y="108"/>
                    <a:pt x="39" y="92"/>
                  </a:cubicBezTo>
                  <a:cubicBezTo>
                    <a:pt x="13" y="75"/>
                    <a:pt x="42" y="52"/>
                    <a:pt x="126" y="22"/>
                  </a:cubicBezTo>
                  <a:cubicBezTo>
                    <a:pt x="72" y="31"/>
                    <a:pt x="30" y="55"/>
                    <a:pt x="0" y="94"/>
                  </a:cubicBezTo>
                  <a:cubicBezTo>
                    <a:pt x="3" y="85"/>
                    <a:pt x="9" y="74"/>
                    <a:pt x="19" y="62"/>
                  </a:cubicBezTo>
                  <a:cubicBezTo>
                    <a:pt x="21" y="18"/>
                    <a:pt x="65" y="0"/>
                    <a:pt x="153" y="10"/>
                  </a:cubicBezTo>
                  <a:close/>
                </a:path>
              </a:pathLst>
            </a:custGeom>
            <a:solidFill>
              <a:srgbClr val="1C8EE4"/>
            </a:solidFill>
            <a:ln w="9525">
              <a:noFill/>
              <a:round/>
              <a:headEnd/>
              <a:tailEnd/>
            </a:ln>
          </p:spPr>
          <p:txBody>
            <a:bodyPr vert="horz" wrap="square" lIns="121682" tIns="60841" rIns="121682" bIns="60841" numCol="1" anchor="t" anchorCtr="0" compatLnSpc="1">
              <a:prstTxWarp prst="textNoShape">
                <a:avLst/>
              </a:prstTxWarp>
            </a:bodyPr>
            <a:lstStyle/>
            <a:p>
              <a:pPr marL="0" marR="0" lvl="0" indent="0" defTabSz="1373713" eaLnBrk="1" fontAlgn="auto" latinLnBrk="0" hangingPunct="1">
                <a:lnSpc>
                  <a:spcPct val="100000"/>
                </a:lnSpc>
                <a:spcBef>
                  <a:spcPts val="0"/>
                </a:spcBef>
                <a:spcAft>
                  <a:spcPts val="0"/>
                </a:spcAft>
                <a:buClrTx/>
                <a:buSzTx/>
                <a:buFontTx/>
                <a:buNone/>
                <a:tabLst/>
                <a:defRPr/>
              </a:pPr>
              <a:endParaRPr kumimoji="0" lang="en-US" sz="3544" b="0" i="0" u="none" strike="noStrike" kern="0" cap="none" spc="0" normalizeH="0" baseline="0" noProof="0" smtClean="0">
                <a:ln>
                  <a:noFill/>
                </a:ln>
                <a:solidFill>
                  <a:srgbClr val="262626"/>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Freeform 117"/>
            <p:cNvSpPr>
              <a:spLocks/>
            </p:cNvSpPr>
            <p:nvPr/>
          </p:nvSpPr>
          <p:spPr bwMode="auto">
            <a:xfrm>
              <a:off x="3307005" y="3094390"/>
              <a:ext cx="668579" cy="409774"/>
            </a:xfrm>
            <a:custGeom>
              <a:avLst/>
              <a:gdLst/>
              <a:ahLst/>
              <a:cxnLst>
                <a:cxn ang="0">
                  <a:pos x="100" y="33"/>
                </a:cxn>
                <a:cxn ang="0">
                  <a:pos x="119" y="51"/>
                </a:cxn>
                <a:cxn ang="0">
                  <a:pos x="21" y="26"/>
                </a:cxn>
                <a:cxn ang="0">
                  <a:pos x="92" y="57"/>
                </a:cxn>
                <a:cxn ang="0">
                  <a:pos x="0" y="22"/>
                </a:cxn>
                <a:cxn ang="0">
                  <a:pos x="100" y="33"/>
                </a:cxn>
              </a:cxnLst>
              <a:rect l="0" t="0" r="r" b="b"/>
              <a:pathLst>
                <a:path w="119" h="73">
                  <a:moveTo>
                    <a:pt x="100" y="33"/>
                  </a:moveTo>
                  <a:cubicBezTo>
                    <a:pt x="109" y="40"/>
                    <a:pt x="115" y="46"/>
                    <a:pt x="119" y="51"/>
                  </a:cubicBezTo>
                  <a:cubicBezTo>
                    <a:pt x="92" y="30"/>
                    <a:pt x="59" y="22"/>
                    <a:pt x="21" y="26"/>
                  </a:cubicBezTo>
                  <a:cubicBezTo>
                    <a:pt x="83" y="31"/>
                    <a:pt x="107" y="41"/>
                    <a:pt x="92" y="57"/>
                  </a:cubicBezTo>
                  <a:cubicBezTo>
                    <a:pt x="78" y="73"/>
                    <a:pt x="47" y="61"/>
                    <a:pt x="0" y="22"/>
                  </a:cubicBezTo>
                  <a:cubicBezTo>
                    <a:pt x="58" y="0"/>
                    <a:pt x="91" y="4"/>
                    <a:pt x="100" y="33"/>
                  </a:cubicBezTo>
                  <a:close/>
                </a:path>
              </a:pathLst>
            </a:custGeom>
            <a:solidFill>
              <a:srgbClr val="1C8EE4"/>
            </a:solidFill>
            <a:ln w="9525">
              <a:noFill/>
              <a:round/>
              <a:headEnd/>
              <a:tailEnd/>
            </a:ln>
          </p:spPr>
          <p:txBody>
            <a:bodyPr vert="horz" wrap="square" lIns="121682" tIns="60841" rIns="121682" bIns="60841" numCol="1" anchor="t" anchorCtr="0" compatLnSpc="1">
              <a:prstTxWarp prst="textNoShape">
                <a:avLst/>
              </a:prstTxWarp>
            </a:bodyPr>
            <a:lstStyle/>
            <a:p>
              <a:pPr marL="0" marR="0" lvl="0" indent="0" defTabSz="1373713" eaLnBrk="1" fontAlgn="auto" latinLnBrk="0" hangingPunct="1">
                <a:lnSpc>
                  <a:spcPct val="100000"/>
                </a:lnSpc>
                <a:spcBef>
                  <a:spcPts val="0"/>
                </a:spcBef>
                <a:spcAft>
                  <a:spcPts val="0"/>
                </a:spcAft>
                <a:buClrTx/>
                <a:buSzTx/>
                <a:buFontTx/>
                <a:buNone/>
                <a:tabLst/>
                <a:defRPr/>
              </a:pPr>
              <a:endParaRPr kumimoji="0" lang="en-US" sz="3544" b="0" i="0" u="none" strike="noStrike" kern="0" cap="none" spc="0" normalizeH="0" baseline="0" noProof="0" smtClean="0">
                <a:ln>
                  <a:noFill/>
                </a:ln>
                <a:solidFill>
                  <a:srgbClr val="262626"/>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Freeform 118"/>
            <p:cNvSpPr>
              <a:spLocks/>
            </p:cNvSpPr>
            <p:nvPr/>
          </p:nvSpPr>
          <p:spPr bwMode="auto">
            <a:xfrm>
              <a:off x="3296222" y="2496983"/>
              <a:ext cx="685832" cy="394678"/>
            </a:xfrm>
            <a:custGeom>
              <a:avLst/>
              <a:gdLst/>
              <a:ahLst/>
              <a:cxnLst>
                <a:cxn ang="0">
                  <a:pos x="122" y="39"/>
                </a:cxn>
                <a:cxn ang="0">
                  <a:pos x="21" y="40"/>
                </a:cxn>
                <a:cxn ang="0">
                  <a:pos x="98" y="51"/>
                </a:cxn>
                <a:cxn ang="0">
                  <a:pos x="0" y="41"/>
                </a:cxn>
                <a:cxn ang="0">
                  <a:pos x="100" y="26"/>
                </a:cxn>
                <a:cxn ang="0">
                  <a:pos x="122" y="39"/>
                </a:cxn>
              </a:cxnLst>
              <a:rect l="0" t="0" r="r" b="b"/>
              <a:pathLst>
                <a:path w="122" h="70">
                  <a:moveTo>
                    <a:pt x="122" y="39"/>
                  </a:moveTo>
                  <a:cubicBezTo>
                    <a:pt x="91" y="26"/>
                    <a:pt x="57" y="26"/>
                    <a:pt x="21" y="40"/>
                  </a:cubicBezTo>
                  <a:cubicBezTo>
                    <a:pt x="83" y="28"/>
                    <a:pt x="108" y="32"/>
                    <a:pt x="98" y="51"/>
                  </a:cubicBezTo>
                  <a:cubicBezTo>
                    <a:pt x="89" y="70"/>
                    <a:pt x="56" y="67"/>
                    <a:pt x="0" y="41"/>
                  </a:cubicBezTo>
                  <a:cubicBezTo>
                    <a:pt x="50" y="5"/>
                    <a:pt x="83" y="0"/>
                    <a:pt x="100" y="26"/>
                  </a:cubicBezTo>
                  <a:cubicBezTo>
                    <a:pt x="110" y="30"/>
                    <a:pt x="117" y="34"/>
                    <a:pt x="122" y="39"/>
                  </a:cubicBezTo>
                  <a:close/>
                </a:path>
              </a:pathLst>
            </a:custGeom>
            <a:solidFill>
              <a:srgbClr val="1C8EE4"/>
            </a:solidFill>
            <a:ln w="9525">
              <a:noFill/>
              <a:round/>
              <a:headEnd/>
              <a:tailEnd/>
            </a:ln>
          </p:spPr>
          <p:txBody>
            <a:bodyPr vert="horz" wrap="square" lIns="121682" tIns="60841" rIns="121682" bIns="60841" numCol="1" anchor="t" anchorCtr="0" compatLnSpc="1">
              <a:prstTxWarp prst="textNoShape">
                <a:avLst/>
              </a:prstTxWarp>
            </a:bodyPr>
            <a:lstStyle/>
            <a:p>
              <a:pPr marL="0" marR="0" lvl="0" indent="0" defTabSz="1373713" eaLnBrk="1" fontAlgn="auto" latinLnBrk="0" hangingPunct="1">
                <a:lnSpc>
                  <a:spcPct val="100000"/>
                </a:lnSpc>
                <a:spcBef>
                  <a:spcPts val="0"/>
                </a:spcBef>
                <a:spcAft>
                  <a:spcPts val="0"/>
                </a:spcAft>
                <a:buClrTx/>
                <a:buSzTx/>
                <a:buFontTx/>
                <a:buNone/>
                <a:tabLst/>
                <a:defRPr/>
              </a:pPr>
              <a:endParaRPr kumimoji="0" lang="en-US" sz="3544" b="0" i="0" u="none" strike="noStrike" kern="0" cap="none" spc="0" normalizeH="0" baseline="0" noProof="0" smtClean="0">
                <a:ln>
                  <a:noFill/>
                </a:ln>
                <a:solidFill>
                  <a:srgbClr val="262626"/>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Freeform 119"/>
            <p:cNvSpPr>
              <a:spLocks/>
            </p:cNvSpPr>
            <p:nvPr/>
          </p:nvSpPr>
          <p:spPr bwMode="auto">
            <a:xfrm>
              <a:off x="3824614" y="1724883"/>
              <a:ext cx="606035" cy="834646"/>
            </a:xfrm>
            <a:custGeom>
              <a:avLst/>
              <a:gdLst/>
              <a:ahLst/>
              <a:cxnLst>
                <a:cxn ang="0">
                  <a:pos x="19" y="148"/>
                </a:cxn>
                <a:cxn ang="0">
                  <a:pos x="20" y="111"/>
                </a:cxn>
                <a:cxn ang="0">
                  <a:pos x="108" y="0"/>
                </a:cxn>
                <a:cxn ang="0">
                  <a:pos x="51" y="127"/>
                </a:cxn>
                <a:cxn ang="0">
                  <a:pos x="91" y="25"/>
                </a:cxn>
                <a:cxn ang="0">
                  <a:pos x="19" y="148"/>
                </a:cxn>
              </a:cxnLst>
              <a:rect l="0" t="0" r="r" b="b"/>
              <a:pathLst>
                <a:path w="108" h="148">
                  <a:moveTo>
                    <a:pt x="19" y="148"/>
                  </a:moveTo>
                  <a:cubicBezTo>
                    <a:pt x="17" y="139"/>
                    <a:pt x="17" y="127"/>
                    <a:pt x="20" y="111"/>
                  </a:cubicBezTo>
                  <a:cubicBezTo>
                    <a:pt x="0" y="73"/>
                    <a:pt x="29" y="35"/>
                    <a:pt x="108" y="0"/>
                  </a:cubicBezTo>
                  <a:cubicBezTo>
                    <a:pt x="100" y="86"/>
                    <a:pt x="81" y="128"/>
                    <a:pt x="51" y="127"/>
                  </a:cubicBezTo>
                  <a:cubicBezTo>
                    <a:pt x="21" y="125"/>
                    <a:pt x="34" y="91"/>
                    <a:pt x="91" y="25"/>
                  </a:cubicBezTo>
                  <a:cubicBezTo>
                    <a:pt x="49" y="59"/>
                    <a:pt x="25" y="100"/>
                    <a:pt x="19" y="148"/>
                  </a:cubicBezTo>
                  <a:close/>
                </a:path>
              </a:pathLst>
            </a:custGeom>
            <a:solidFill>
              <a:srgbClr val="1C8EE4"/>
            </a:solidFill>
            <a:ln w="9525">
              <a:noFill/>
              <a:round/>
              <a:headEnd/>
              <a:tailEnd/>
            </a:ln>
          </p:spPr>
          <p:txBody>
            <a:bodyPr vert="horz" wrap="square" lIns="121682" tIns="60841" rIns="121682" bIns="60841" numCol="1" anchor="t" anchorCtr="0" compatLnSpc="1">
              <a:prstTxWarp prst="textNoShape">
                <a:avLst/>
              </a:prstTxWarp>
            </a:bodyPr>
            <a:lstStyle/>
            <a:p>
              <a:pPr marL="0" marR="0" lvl="0" indent="0" defTabSz="1373713" eaLnBrk="1" fontAlgn="auto" latinLnBrk="0" hangingPunct="1">
                <a:lnSpc>
                  <a:spcPct val="100000"/>
                </a:lnSpc>
                <a:spcBef>
                  <a:spcPts val="0"/>
                </a:spcBef>
                <a:spcAft>
                  <a:spcPts val="0"/>
                </a:spcAft>
                <a:buClrTx/>
                <a:buSzTx/>
                <a:buFontTx/>
                <a:buNone/>
                <a:tabLst/>
                <a:defRPr/>
              </a:pPr>
              <a:endParaRPr kumimoji="0" lang="en-US" sz="3544" b="0" i="0" u="none" strike="noStrike" kern="0" cap="none" spc="0" normalizeH="0" baseline="0" noProof="0" smtClean="0">
                <a:ln>
                  <a:noFill/>
                </a:ln>
                <a:solidFill>
                  <a:srgbClr val="262626"/>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Freeform 120"/>
            <p:cNvSpPr>
              <a:spLocks/>
            </p:cNvSpPr>
            <p:nvPr/>
          </p:nvSpPr>
          <p:spPr bwMode="auto">
            <a:xfrm>
              <a:off x="4329284" y="2941265"/>
              <a:ext cx="668579" cy="411931"/>
            </a:xfrm>
            <a:custGeom>
              <a:avLst/>
              <a:gdLst/>
              <a:ahLst/>
              <a:cxnLst>
                <a:cxn ang="0">
                  <a:pos x="0" y="52"/>
                </a:cxn>
                <a:cxn ang="0">
                  <a:pos x="98" y="26"/>
                </a:cxn>
                <a:cxn ang="0">
                  <a:pos x="26" y="57"/>
                </a:cxn>
                <a:cxn ang="0">
                  <a:pos x="119" y="22"/>
                </a:cxn>
                <a:cxn ang="0">
                  <a:pos x="19" y="34"/>
                </a:cxn>
                <a:cxn ang="0">
                  <a:pos x="0" y="52"/>
                </a:cxn>
              </a:cxnLst>
              <a:rect l="0" t="0" r="r" b="b"/>
              <a:pathLst>
                <a:path w="119" h="73">
                  <a:moveTo>
                    <a:pt x="0" y="52"/>
                  </a:moveTo>
                  <a:cubicBezTo>
                    <a:pt x="27" y="31"/>
                    <a:pt x="60" y="22"/>
                    <a:pt x="98" y="26"/>
                  </a:cubicBezTo>
                  <a:cubicBezTo>
                    <a:pt x="36" y="31"/>
                    <a:pt x="12" y="41"/>
                    <a:pt x="26" y="57"/>
                  </a:cubicBezTo>
                  <a:cubicBezTo>
                    <a:pt x="41" y="73"/>
                    <a:pt x="72" y="61"/>
                    <a:pt x="119" y="22"/>
                  </a:cubicBezTo>
                  <a:cubicBezTo>
                    <a:pt x="61" y="0"/>
                    <a:pt x="28" y="4"/>
                    <a:pt x="19" y="34"/>
                  </a:cubicBezTo>
                  <a:cubicBezTo>
                    <a:pt x="10" y="40"/>
                    <a:pt x="4" y="46"/>
                    <a:pt x="0" y="52"/>
                  </a:cubicBezTo>
                  <a:close/>
                </a:path>
              </a:pathLst>
            </a:custGeom>
            <a:solidFill>
              <a:srgbClr val="1C8EE4"/>
            </a:solidFill>
            <a:ln w="9525">
              <a:noFill/>
              <a:round/>
              <a:headEnd/>
              <a:tailEnd/>
            </a:ln>
          </p:spPr>
          <p:txBody>
            <a:bodyPr vert="horz" wrap="square" lIns="121682" tIns="60841" rIns="121682" bIns="60841" numCol="1" anchor="t" anchorCtr="0" compatLnSpc="1">
              <a:prstTxWarp prst="textNoShape">
                <a:avLst/>
              </a:prstTxWarp>
            </a:bodyPr>
            <a:lstStyle/>
            <a:p>
              <a:pPr marL="0" marR="0" lvl="0" indent="0" defTabSz="1373713" eaLnBrk="1" fontAlgn="auto" latinLnBrk="0" hangingPunct="1">
                <a:lnSpc>
                  <a:spcPct val="100000"/>
                </a:lnSpc>
                <a:spcBef>
                  <a:spcPts val="0"/>
                </a:spcBef>
                <a:spcAft>
                  <a:spcPts val="0"/>
                </a:spcAft>
                <a:buClrTx/>
                <a:buSzTx/>
                <a:buFontTx/>
                <a:buNone/>
                <a:tabLst/>
                <a:defRPr/>
              </a:pPr>
              <a:endParaRPr kumimoji="0" lang="en-US" sz="3544" b="0" i="0" u="none" strike="noStrike" kern="0" cap="none" spc="0" normalizeH="0" baseline="0" noProof="0" smtClean="0">
                <a:ln>
                  <a:noFill/>
                </a:ln>
                <a:solidFill>
                  <a:srgbClr val="262626"/>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Freeform 121"/>
            <p:cNvSpPr>
              <a:spLocks/>
            </p:cNvSpPr>
            <p:nvPr/>
          </p:nvSpPr>
          <p:spPr bwMode="auto">
            <a:xfrm>
              <a:off x="4150278" y="2451692"/>
              <a:ext cx="398991" cy="388207"/>
            </a:xfrm>
            <a:custGeom>
              <a:avLst/>
              <a:gdLst/>
              <a:ahLst/>
              <a:cxnLst>
                <a:cxn ang="0">
                  <a:pos x="58" y="11"/>
                </a:cxn>
                <a:cxn ang="0">
                  <a:pos x="0" y="69"/>
                </a:cxn>
                <a:cxn ang="0">
                  <a:pos x="5" y="48"/>
                </a:cxn>
                <a:cxn ang="0">
                  <a:pos x="71" y="0"/>
                </a:cxn>
                <a:cxn ang="0">
                  <a:pos x="20" y="62"/>
                </a:cxn>
                <a:cxn ang="0">
                  <a:pos x="58" y="11"/>
                </a:cxn>
              </a:cxnLst>
              <a:rect l="0" t="0" r="r" b="b"/>
              <a:pathLst>
                <a:path w="71" h="69">
                  <a:moveTo>
                    <a:pt x="58" y="11"/>
                  </a:moveTo>
                  <a:cubicBezTo>
                    <a:pt x="30" y="24"/>
                    <a:pt x="10" y="43"/>
                    <a:pt x="0" y="69"/>
                  </a:cubicBezTo>
                  <a:cubicBezTo>
                    <a:pt x="0" y="63"/>
                    <a:pt x="2" y="56"/>
                    <a:pt x="5" y="48"/>
                  </a:cubicBezTo>
                  <a:cubicBezTo>
                    <a:pt x="0" y="24"/>
                    <a:pt x="22" y="8"/>
                    <a:pt x="71" y="0"/>
                  </a:cubicBezTo>
                  <a:cubicBezTo>
                    <a:pt x="54" y="47"/>
                    <a:pt x="37" y="67"/>
                    <a:pt x="20" y="62"/>
                  </a:cubicBezTo>
                  <a:cubicBezTo>
                    <a:pt x="4" y="57"/>
                    <a:pt x="16" y="40"/>
                    <a:pt x="58" y="11"/>
                  </a:cubicBezTo>
                  <a:close/>
                </a:path>
              </a:pathLst>
            </a:custGeom>
            <a:solidFill>
              <a:srgbClr val="1C8EE4"/>
            </a:solidFill>
            <a:ln w="9525">
              <a:noFill/>
              <a:round/>
              <a:headEnd/>
              <a:tailEnd/>
            </a:ln>
          </p:spPr>
          <p:txBody>
            <a:bodyPr vert="horz" wrap="square" lIns="121682" tIns="60841" rIns="121682" bIns="60841" numCol="1" anchor="t" anchorCtr="0" compatLnSpc="1">
              <a:prstTxWarp prst="textNoShape">
                <a:avLst/>
              </a:prstTxWarp>
            </a:bodyPr>
            <a:lstStyle/>
            <a:p>
              <a:pPr marL="0" marR="0" lvl="0" indent="0" defTabSz="1373713" eaLnBrk="1" fontAlgn="auto" latinLnBrk="0" hangingPunct="1">
                <a:lnSpc>
                  <a:spcPct val="100000"/>
                </a:lnSpc>
                <a:spcBef>
                  <a:spcPts val="0"/>
                </a:spcBef>
                <a:spcAft>
                  <a:spcPts val="0"/>
                </a:spcAft>
                <a:buClrTx/>
                <a:buSzTx/>
                <a:buFontTx/>
                <a:buNone/>
                <a:tabLst/>
                <a:defRPr/>
              </a:pPr>
              <a:endParaRPr kumimoji="0" lang="en-US" sz="3544" b="0" i="0" u="none" strike="noStrike" kern="0" cap="none" spc="0" normalizeH="0" baseline="0" noProof="0" smtClean="0">
                <a:ln>
                  <a:noFill/>
                </a:ln>
                <a:solidFill>
                  <a:srgbClr val="262626"/>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4" name="TextBox 13"/>
          <p:cNvSpPr txBox="1"/>
          <p:nvPr/>
        </p:nvSpPr>
        <p:spPr>
          <a:xfrm>
            <a:off x="1814058" y="1833259"/>
            <a:ext cx="1952995" cy="307777"/>
          </a:xfrm>
          <a:prstGeom prst="rect">
            <a:avLst/>
          </a:prstGeom>
          <a:noFill/>
        </p:spPr>
        <p:txBody>
          <a:bodyPr wrap="square" lIns="0" tIns="0" rIns="0" bIns="0" rtlCol="0" anchor="t" anchorCtr="0">
            <a:spAutoFit/>
          </a:bodyPr>
          <a:lstStyle/>
          <a:p>
            <a:pPr algn="r" defTabSz="1216817">
              <a:spcBef>
                <a:spcPct val="20000"/>
              </a:spcBef>
              <a:defRPr/>
            </a:pPr>
            <a:r>
              <a:rPr lang="zh-CN" altLang="en-US" sz="20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机会一</a:t>
            </a:r>
            <a:endParaRPr lang="en-US" sz="20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TextBox 13"/>
          <p:cNvSpPr txBox="1"/>
          <p:nvPr/>
        </p:nvSpPr>
        <p:spPr>
          <a:xfrm>
            <a:off x="1433054" y="2185931"/>
            <a:ext cx="2333999" cy="184666"/>
          </a:xfrm>
          <a:prstGeom prst="rect">
            <a:avLst/>
          </a:prstGeom>
          <a:noFill/>
        </p:spPr>
        <p:txBody>
          <a:bodyPr wrap="square" lIns="0" tIns="0" rIns="0" bIns="0" rtlCol="0" anchor="t" anchorCtr="0">
            <a:spAutoFit/>
          </a:bodyPr>
          <a:lstStyle/>
          <a:p>
            <a:pPr algn="r" defTabSz="1216817">
              <a:spcBef>
                <a:spcPct val="20000"/>
              </a:spcBef>
              <a:defRPr/>
            </a:pPr>
            <a:r>
              <a:rPr lang="zh-CN" altLang="en-US" sz="12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单击此处可编辑内容</a:t>
            </a:r>
            <a:endParaRPr lang="en-US" altLang="zh-CN" sz="1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Freeform 5"/>
          <p:cNvSpPr>
            <a:spLocks/>
          </p:cNvSpPr>
          <p:nvPr/>
        </p:nvSpPr>
        <p:spPr bwMode="auto">
          <a:xfrm>
            <a:off x="5100822" y="5021539"/>
            <a:ext cx="2250792" cy="2559588"/>
          </a:xfrm>
          <a:custGeom>
            <a:avLst/>
            <a:gdLst/>
            <a:ahLst/>
            <a:cxnLst>
              <a:cxn ang="0">
                <a:pos x="903" y="77"/>
              </a:cxn>
              <a:cxn ang="0">
                <a:pos x="912" y="0"/>
              </a:cxn>
              <a:cxn ang="0">
                <a:pos x="0" y="0"/>
              </a:cxn>
              <a:cxn ang="0">
                <a:pos x="89" y="376"/>
              </a:cxn>
              <a:cxn ang="0">
                <a:pos x="19" y="880"/>
              </a:cxn>
              <a:cxn ang="0">
                <a:pos x="522" y="1137"/>
              </a:cxn>
              <a:cxn ang="0">
                <a:pos x="551" y="678"/>
              </a:cxn>
              <a:cxn ang="0">
                <a:pos x="858" y="662"/>
              </a:cxn>
              <a:cxn ang="0">
                <a:pos x="867" y="524"/>
              </a:cxn>
              <a:cxn ang="0">
                <a:pos x="909" y="472"/>
              </a:cxn>
              <a:cxn ang="0">
                <a:pos x="887" y="420"/>
              </a:cxn>
              <a:cxn ang="0">
                <a:pos x="918" y="390"/>
              </a:cxn>
              <a:cxn ang="0">
                <a:pos x="897" y="334"/>
              </a:cxn>
              <a:cxn ang="0">
                <a:pos x="998" y="284"/>
              </a:cxn>
              <a:cxn ang="0">
                <a:pos x="903" y="77"/>
              </a:cxn>
            </a:cxnLst>
            <a:rect l="0" t="0" r="r" b="b"/>
            <a:pathLst>
              <a:path w="1017" h="1137">
                <a:moveTo>
                  <a:pt x="903" y="77"/>
                </a:moveTo>
                <a:cubicBezTo>
                  <a:pt x="907" y="48"/>
                  <a:pt x="910" y="23"/>
                  <a:pt x="912" y="0"/>
                </a:cubicBezTo>
                <a:cubicBezTo>
                  <a:pt x="0" y="0"/>
                  <a:pt x="0" y="0"/>
                  <a:pt x="0" y="0"/>
                </a:cubicBezTo>
                <a:cubicBezTo>
                  <a:pt x="1" y="126"/>
                  <a:pt x="42" y="262"/>
                  <a:pt x="89" y="376"/>
                </a:cubicBezTo>
                <a:cubicBezTo>
                  <a:pt x="151" y="527"/>
                  <a:pt x="19" y="880"/>
                  <a:pt x="19" y="880"/>
                </a:cubicBezTo>
                <a:cubicBezTo>
                  <a:pt x="522" y="1137"/>
                  <a:pt x="522" y="1137"/>
                  <a:pt x="522" y="1137"/>
                </a:cubicBezTo>
                <a:cubicBezTo>
                  <a:pt x="522" y="1137"/>
                  <a:pt x="455" y="717"/>
                  <a:pt x="551" y="678"/>
                </a:cubicBezTo>
                <a:cubicBezTo>
                  <a:pt x="647" y="640"/>
                  <a:pt x="795" y="701"/>
                  <a:pt x="858" y="662"/>
                </a:cubicBezTo>
                <a:cubicBezTo>
                  <a:pt x="921" y="624"/>
                  <a:pt x="886" y="561"/>
                  <a:pt x="867" y="524"/>
                </a:cubicBezTo>
                <a:cubicBezTo>
                  <a:pt x="849" y="486"/>
                  <a:pt x="903" y="496"/>
                  <a:pt x="909" y="472"/>
                </a:cubicBezTo>
                <a:cubicBezTo>
                  <a:pt x="914" y="448"/>
                  <a:pt x="887" y="420"/>
                  <a:pt x="887" y="420"/>
                </a:cubicBezTo>
                <a:cubicBezTo>
                  <a:pt x="887" y="420"/>
                  <a:pt x="915" y="412"/>
                  <a:pt x="918" y="390"/>
                </a:cubicBezTo>
                <a:cubicBezTo>
                  <a:pt x="921" y="369"/>
                  <a:pt x="889" y="358"/>
                  <a:pt x="897" y="334"/>
                </a:cubicBezTo>
                <a:cubicBezTo>
                  <a:pt x="905" y="310"/>
                  <a:pt x="979" y="333"/>
                  <a:pt x="998" y="284"/>
                </a:cubicBezTo>
                <a:cubicBezTo>
                  <a:pt x="1017" y="234"/>
                  <a:pt x="898" y="124"/>
                  <a:pt x="903" y="77"/>
                </a:cubicBezTo>
                <a:close/>
              </a:path>
            </a:pathLst>
          </a:custGeom>
          <a:solidFill>
            <a:schemeClr val="bg1"/>
          </a:solidFill>
          <a:ln w="9525">
            <a:noFill/>
            <a:round/>
            <a:headEnd/>
            <a:tailEnd/>
          </a:ln>
        </p:spPr>
        <p:txBody>
          <a:bodyPr vert="horz" wrap="square" lIns="121682" tIns="60841" rIns="121682" bIns="60841" numCol="1" anchor="t" anchorCtr="0" compatLnSpc="1">
            <a:prstTxWarp prst="textNoShape">
              <a:avLst/>
            </a:prstTxWarp>
          </a:bodyPr>
          <a:lstStyle/>
          <a:p>
            <a:pPr marL="0" marR="0" lvl="0" indent="0" defTabSz="1373713" eaLnBrk="1" fontAlgn="auto" latinLnBrk="0" hangingPunct="1">
              <a:lnSpc>
                <a:spcPct val="100000"/>
              </a:lnSpc>
              <a:spcBef>
                <a:spcPts val="0"/>
              </a:spcBef>
              <a:spcAft>
                <a:spcPts val="0"/>
              </a:spcAft>
              <a:buClrTx/>
              <a:buSzTx/>
              <a:buFontTx/>
              <a:buNone/>
              <a:tabLst/>
              <a:defRPr/>
            </a:pPr>
            <a:endParaRPr kumimoji="0" lang="en-US" sz="3544" b="0" i="0" u="none" strike="noStrike" kern="0" cap="none" spc="0" normalizeH="0" baseline="0" noProof="0" smtClean="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Freeform 119"/>
          <p:cNvSpPr>
            <a:spLocks/>
          </p:cNvSpPr>
          <p:nvPr/>
        </p:nvSpPr>
        <p:spPr bwMode="auto">
          <a:xfrm>
            <a:off x="3885673" y="1768527"/>
            <a:ext cx="546628" cy="752829"/>
          </a:xfrm>
          <a:custGeom>
            <a:avLst/>
            <a:gdLst/>
            <a:ahLst/>
            <a:cxnLst>
              <a:cxn ang="0">
                <a:pos x="19" y="148"/>
              </a:cxn>
              <a:cxn ang="0">
                <a:pos x="20" y="111"/>
              </a:cxn>
              <a:cxn ang="0">
                <a:pos x="108" y="0"/>
              </a:cxn>
              <a:cxn ang="0">
                <a:pos x="51" y="127"/>
              </a:cxn>
              <a:cxn ang="0">
                <a:pos x="91" y="25"/>
              </a:cxn>
              <a:cxn ang="0">
                <a:pos x="19" y="148"/>
              </a:cxn>
            </a:cxnLst>
            <a:rect l="0" t="0" r="r" b="b"/>
            <a:pathLst>
              <a:path w="108" h="148">
                <a:moveTo>
                  <a:pt x="19" y="148"/>
                </a:moveTo>
                <a:cubicBezTo>
                  <a:pt x="17" y="139"/>
                  <a:pt x="17" y="127"/>
                  <a:pt x="20" y="111"/>
                </a:cubicBezTo>
                <a:cubicBezTo>
                  <a:pt x="0" y="73"/>
                  <a:pt x="29" y="35"/>
                  <a:pt x="108" y="0"/>
                </a:cubicBezTo>
                <a:cubicBezTo>
                  <a:pt x="100" y="86"/>
                  <a:pt x="81" y="128"/>
                  <a:pt x="51" y="127"/>
                </a:cubicBezTo>
                <a:cubicBezTo>
                  <a:pt x="21" y="125"/>
                  <a:pt x="34" y="91"/>
                  <a:pt x="91" y="25"/>
                </a:cubicBezTo>
                <a:cubicBezTo>
                  <a:pt x="49" y="59"/>
                  <a:pt x="25" y="100"/>
                  <a:pt x="19" y="148"/>
                </a:cubicBezTo>
                <a:close/>
              </a:path>
            </a:pathLst>
          </a:custGeom>
          <a:solidFill>
            <a:srgbClr val="1C8EE4"/>
          </a:solidFill>
          <a:ln w="9525">
            <a:noFill/>
            <a:round/>
            <a:headEnd/>
            <a:tailEnd/>
          </a:ln>
        </p:spPr>
        <p:txBody>
          <a:bodyPr vert="horz" wrap="square" lIns="121682" tIns="60841" rIns="121682" bIns="60841" numCol="1" anchor="t" anchorCtr="0" compatLnSpc="1">
            <a:prstTxWarp prst="textNoShape">
              <a:avLst/>
            </a:prstTxWarp>
          </a:bodyPr>
          <a:lstStyle/>
          <a:p>
            <a:pPr marL="0" marR="0" lvl="0" indent="0" defTabSz="1373713" eaLnBrk="1" fontAlgn="auto" latinLnBrk="0" hangingPunct="1">
              <a:lnSpc>
                <a:spcPct val="100000"/>
              </a:lnSpc>
              <a:spcBef>
                <a:spcPts val="0"/>
              </a:spcBef>
              <a:spcAft>
                <a:spcPts val="0"/>
              </a:spcAft>
              <a:buClrTx/>
              <a:buSzTx/>
              <a:buFontTx/>
              <a:buNone/>
              <a:tabLst/>
              <a:defRPr/>
            </a:pPr>
            <a:endParaRPr kumimoji="0" lang="en-US" sz="3544" b="0" i="0" u="none" strike="noStrike" kern="0" cap="none" spc="0" normalizeH="0" baseline="0" noProof="0" smtClean="0">
              <a:ln>
                <a:noFill/>
              </a:ln>
              <a:solidFill>
                <a:srgbClr val="262626"/>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TextBox 13"/>
          <p:cNvSpPr txBox="1"/>
          <p:nvPr/>
        </p:nvSpPr>
        <p:spPr>
          <a:xfrm>
            <a:off x="1814058" y="2950243"/>
            <a:ext cx="1952995" cy="307777"/>
          </a:xfrm>
          <a:prstGeom prst="rect">
            <a:avLst/>
          </a:prstGeom>
          <a:noFill/>
        </p:spPr>
        <p:txBody>
          <a:bodyPr wrap="square" lIns="0" tIns="0" rIns="0" bIns="0" rtlCol="0" anchor="t" anchorCtr="0">
            <a:spAutoFit/>
          </a:bodyPr>
          <a:lstStyle/>
          <a:p>
            <a:pPr algn="r" defTabSz="1216817">
              <a:spcBef>
                <a:spcPct val="20000"/>
              </a:spcBef>
              <a:defRPr/>
            </a:pPr>
            <a:r>
              <a:rPr lang="zh-CN" altLang="en-US" sz="20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机会一</a:t>
            </a:r>
            <a:endParaRPr lang="en-US" sz="20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TextBox 13"/>
          <p:cNvSpPr txBox="1"/>
          <p:nvPr/>
        </p:nvSpPr>
        <p:spPr>
          <a:xfrm>
            <a:off x="1433054" y="3302915"/>
            <a:ext cx="2333999" cy="184666"/>
          </a:xfrm>
          <a:prstGeom prst="rect">
            <a:avLst/>
          </a:prstGeom>
          <a:noFill/>
        </p:spPr>
        <p:txBody>
          <a:bodyPr wrap="square" lIns="0" tIns="0" rIns="0" bIns="0" rtlCol="0" anchor="t" anchorCtr="0">
            <a:spAutoFit/>
          </a:bodyPr>
          <a:lstStyle/>
          <a:p>
            <a:pPr algn="r" defTabSz="1216817">
              <a:spcBef>
                <a:spcPct val="20000"/>
              </a:spcBef>
              <a:defRPr/>
            </a:pPr>
            <a:r>
              <a:rPr lang="zh-CN" altLang="en-US" sz="12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单击此处可编辑内容</a:t>
            </a:r>
            <a:endParaRPr lang="en-US" altLang="zh-CN" sz="1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Freeform 119"/>
          <p:cNvSpPr>
            <a:spLocks/>
          </p:cNvSpPr>
          <p:nvPr/>
        </p:nvSpPr>
        <p:spPr bwMode="auto">
          <a:xfrm>
            <a:off x="3885673" y="2885511"/>
            <a:ext cx="546628" cy="752829"/>
          </a:xfrm>
          <a:custGeom>
            <a:avLst/>
            <a:gdLst/>
            <a:ahLst/>
            <a:cxnLst>
              <a:cxn ang="0">
                <a:pos x="19" y="148"/>
              </a:cxn>
              <a:cxn ang="0">
                <a:pos x="20" y="111"/>
              </a:cxn>
              <a:cxn ang="0">
                <a:pos x="108" y="0"/>
              </a:cxn>
              <a:cxn ang="0">
                <a:pos x="51" y="127"/>
              </a:cxn>
              <a:cxn ang="0">
                <a:pos x="91" y="25"/>
              </a:cxn>
              <a:cxn ang="0">
                <a:pos x="19" y="148"/>
              </a:cxn>
            </a:cxnLst>
            <a:rect l="0" t="0" r="r" b="b"/>
            <a:pathLst>
              <a:path w="108" h="148">
                <a:moveTo>
                  <a:pt x="19" y="148"/>
                </a:moveTo>
                <a:cubicBezTo>
                  <a:pt x="17" y="139"/>
                  <a:pt x="17" y="127"/>
                  <a:pt x="20" y="111"/>
                </a:cubicBezTo>
                <a:cubicBezTo>
                  <a:pt x="0" y="73"/>
                  <a:pt x="29" y="35"/>
                  <a:pt x="108" y="0"/>
                </a:cubicBezTo>
                <a:cubicBezTo>
                  <a:pt x="100" y="86"/>
                  <a:pt x="81" y="128"/>
                  <a:pt x="51" y="127"/>
                </a:cubicBezTo>
                <a:cubicBezTo>
                  <a:pt x="21" y="125"/>
                  <a:pt x="34" y="91"/>
                  <a:pt x="91" y="25"/>
                </a:cubicBezTo>
                <a:cubicBezTo>
                  <a:pt x="49" y="59"/>
                  <a:pt x="25" y="100"/>
                  <a:pt x="19" y="148"/>
                </a:cubicBezTo>
                <a:close/>
              </a:path>
            </a:pathLst>
          </a:custGeom>
          <a:solidFill>
            <a:srgbClr val="1C8EE4"/>
          </a:solidFill>
          <a:ln w="9525">
            <a:noFill/>
            <a:round/>
            <a:headEnd/>
            <a:tailEnd/>
          </a:ln>
        </p:spPr>
        <p:txBody>
          <a:bodyPr vert="horz" wrap="square" lIns="121682" tIns="60841" rIns="121682" bIns="60841" numCol="1" anchor="t" anchorCtr="0" compatLnSpc="1">
            <a:prstTxWarp prst="textNoShape">
              <a:avLst/>
            </a:prstTxWarp>
          </a:bodyPr>
          <a:lstStyle/>
          <a:p>
            <a:pPr marL="0" marR="0" lvl="0" indent="0" defTabSz="1373713" eaLnBrk="1" fontAlgn="auto" latinLnBrk="0" hangingPunct="1">
              <a:lnSpc>
                <a:spcPct val="100000"/>
              </a:lnSpc>
              <a:spcBef>
                <a:spcPts val="0"/>
              </a:spcBef>
              <a:spcAft>
                <a:spcPts val="0"/>
              </a:spcAft>
              <a:buClrTx/>
              <a:buSzTx/>
              <a:buFontTx/>
              <a:buNone/>
              <a:tabLst/>
              <a:defRPr/>
            </a:pPr>
            <a:endParaRPr kumimoji="0" lang="en-US" sz="3544" b="0" i="0" u="none" strike="noStrike" kern="0" cap="none" spc="0" normalizeH="0" baseline="0" noProof="0" smtClean="0">
              <a:ln>
                <a:noFill/>
              </a:ln>
              <a:solidFill>
                <a:srgbClr val="262626"/>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TextBox 13"/>
          <p:cNvSpPr txBox="1"/>
          <p:nvPr/>
        </p:nvSpPr>
        <p:spPr>
          <a:xfrm>
            <a:off x="1814058" y="4158953"/>
            <a:ext cx="1952995" cy="307777"/>
          </a:xfrm>
          <a:prstGeom prst="rect">
            <a:avLst/>
          </a:prstGeom>
          <a:noFill/>
        </p:spPr>
        <p:txBody>
          <a:bodyPr wrap="square" lIns="0" tIns="0" rIns="0" bIns="0" rtlCol="0" anchor="t" anchorCtr="0">
            <a:spAutoFit/>
          </a:bodyPr>
          <a:lstStyle/>
          <a:p>
            <a:pPr algn="r" defTabSz="1216817">
              <a:spcBef>
                <a:spcPct val="20000"/>
              </a:spcBef>
              <a:defRPr/>
            </a:pPr>
            <a:r>
              <a:rPr lang="zh-CN" altLang="en-US" sz="20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机会一</a:t>
            </a:r>
            <a:endParaRPr lang="en-US" sz="20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TextBox 13"/>
          <p:cNvSpPr txBox="1"/>
          <p:nvPr/>
        </p:nvSpPr>
        <p:spPr>
          <a:xfrm>
            <a:off x="1433054" y="4511625"/>
            <a:ext cx="2333999" cy="184666"/>
          </a:xfrm>
          <a:prstGeom prst="rect">
            <a:avLst/>
          </a:prstGeom>
          <a:noFill/>
        </p:spPr>
        <p:txBody>
          <a:bodyPr wrap="square" lIns="0" tIns="0" rIns="0" bIns="0" rtlCol="0" anchor="t" anchorCtr="0">
            <a:spAutoFit/>
          </a:bodyPr>
          <a:lstStyle/>
          <a:p>
            <a:pPr algn="r" defTabSz="1216817">
              <a:spcBef>
                <a:spcPct val="20000"/>
              </a:spcBef>
              <a:defRPr/>
            </a:pPr>
            <a:r>
              <a:rPr lang="zh-CN" altLang="en-US" sz="12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单击此处可编辑内容</a:t>
            </a:r>
            <a:endParaRPr lang="en-US" altLang="zh-CN" sz="1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Freeform 119"/>
          <p:cNvSpPr>
            <a:spLocks/>
          </p:cNvSpPr>
          <p:nvPr/>
        </p:nvSpPr>
        <p:spPr bwMode="auto">
          <a:xfrm>
            <a:off x="3885673" y="4094221"/>
            <a:ext cx="546628" cy="752829"/>
          </a:xfrm>
          <a:custGeom>
            <a:avLst/>
            <a:gdLst/>
            <a:ahLst/>
            <a:cxnLst>
              <a:cxn ang="0">
                <a:pos x="19" y="148"/>
              </a:cxn>
              <a:cxn ang="0">
                <a:pos x="20" y="111"/>
              </a:cxn>
              <a:cxn ang="0">
                <a:pos x="108" y="0"/>
              </a:cxn>
              <a:cxn ang="0">
                <a:pos x="51" y="127"/>
              </a:cxn>
              <a:cxn ang="0">
                <a:pos x="91" y="25"/>
              </a:cxn>
              <a:cxn ang="0">
                <a:pos x="19" y="148"/>
              </a:cxn>
            </a:cxnLst>
            <a:rect l="0" t="0" r="r" b="b"/>
            <a:pathLst>
              <a:path w="108" h="148">
                <a:moveTo>
                  <a:pt x="19" y="148"/>
                </a:moveTo>
                <a:cubicBezTo>
                  <a:pt x="17" y="139"/>
                  <a:pt x="17" y="127"/>
                  <a:pt x="20" y="111"/>
                </a:cubicBezTo>
                <a:cubicBezTo>
                  <a:pt x="0" y="73"/>
                  <a:pt x="29" y="35"/>
                  <a:pt x="108" y="0"/>
                </a:cubicBezTo>
                <a:cubicBezTo>
                  <a:pt x="100" y="86"/>
                  <a:pt x="81" y="128"/>
                  <a:pt x="51" y="127"/>
                </a:cubicBezTo>
                <a:cubicBezTo>
                  <a:pt x="21" y="125"/>
                  <a:pt x="34" y="91"/>
                  <a:pt x="91" y="25"/>
                </a:cubicBezTo>
                <a:cubicBezTo>
                  <a:pt x="49" y="59"/>
                  <a:pt x="25" y="100"/>
                  <a:pt x="19" y="148"/>
                </a:cubicBezTo>
                <a:close/>
              </a:path>
            </a:pathLst>
          </a:custGeom>
          <a:solidFill>
            <a:srgbClr val="1C8EE4"/>
          </a:solidFill>
          <a:ln w="9525">
            <a:noFill/>
            <a:round/>
            <a:headEnd/>
            <a:tailEnd/>
          </a:ln>
        </p:spPr>
        <p:txBody>
          <a:bodyPr vert="horz" wrap="square" lIns="121682" tIns="60841" rIns="121682" bIns="60841" numCol="1" anchor="t" anchorCtr="0" compatLnSpc="1">
            <a:prstTxWarp prst="textNoShape">
              <a:avLst/>
            </a:prstTxWarp>
          </a:bodyPr>
          <a:lstStyle/>
          <a:p>
            <a:pPr marL="0" marR="0" lvl="0" indent="0" defTabSz="1373713" eaLnBrk="1" fontAlgn="auto" latinLnBrk="0" hangingPunct="1">
              <a:lnSpc>
                <a:spcPct val="100000"/>
              </a:lnSpc>
              <a:spcBef>
                <a:spcPts val="0"/>
              </a:spcBef>
              <a:spcAft>
                <a:spcPts val="0"/>
              </a:spcAft>
              <a:buClrTx/>
              <a:buSzTx/>
              <a:buFontTx/>
              <a:buNone/>
              <a:tabLst/>
              <a:defRPr/>
            </a:pPr>
            <a:endParaRPr kumimoji="0" lang="en-US" sz="3544" b="0" i="0" u="none" strike="noStrike" kern="0" cap="none" spc="0" normalizeH="0" baseline="0" noProof="0" smtClean="0">
              <a:ln>
                <a:noFill/>
              </a:ln>
              <a:solidFill>
                <a:srgbClr val="262626"/>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TextBox 13"/>
          <p:cNvSpPr txBox="1"/>
          <p:nvPr/>
        </p:nvSpPr>
        <p:spPr>
          <a:xfrm>
            <a:off x="8614616" y="1833259"/>
            <a:ext cx="1952995" cy="307777"/>
          </a:xfrm>
          <a:prstGeom prst="rect">
            <a:avLst/>
          </a:prstGeom>
          <a:noFill/>
        </p:spPr>
        <p:txBody>
          <a:bodyPr wrap="square" lIns="0" tIns="0" rIns="0" bIns="0" rtlCol="0" anchor="t" anchorCtr="0">
            <a:spAutoFit/>
          </a:bodyPr>
          <a:lstStyle/>
          <a:p>
            <a:pPr defTabSz="1216817">
              <a:spcBef>
                <a:spcPct val="20000"/>
              </a:spcBef>
              <a:defRPr/>
            </a:pPr>
            <a:r>
              <a:rPr lang="zh-CN" altLang="en-US" sz="20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机会一</a:t>
            </a:r>
            <a:endParaRPr lang="en-US" sz="20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TextBox 13"/>
          <p:cNvSpPr txBox="1"/>
          <p:nvPr/>
        </p:nvSpPr>
        <p:spPr>
          <a:xfrm>
            <a:off x="8614616" y="2185931"/>
            <a:ext cx="2333999" cy="184666"/>
          </a:xfrm>
          <a:prstGeom prst="rect">
            <a:avLst/>
          </a:prstGeom>
          <a:noFill/>
        </p:spPr>
        <p:txBody>
          <a:bodyPr wrap="square" lIns="0" tIns="0" rIns="0" bIns="0" rtlCol="0" anchor="t" anchorCtr="0">
            <a:spAutoFit/>
          </a:bodyPr>
          <a:lstStyle/>
          <a:p>
            <a:pPr defTabSz="1216817">
              <a:spcBef>
                <a:spcPct val="20000"/>
              </a:spcBef>
              <a:defRPr/>
            </a:pPr>
            <a:r>
              <a:rPr lang="zh-CN" altLang="en-US" sz="12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单击此处可编辑内容</a:t>
            </a:r>
            <a:endParaRPr lang="en-US" altLang="zh-CN" sz="1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Freeform 119"/>
          <p:cNvSpPr>
            <a:spLocks/>
          </p:cNvSpPr>
          <p:nvPr/>
        </p:nvSpPr>
        <p:spPr bwMode="auto">
          <a:xfrm>
            <a:off x="7816154" y="1768527"/>
            <a:ext cx="546628" cy="752829"/>
          </a:xfrm>
          <a:custGeom>
            <a:avLst/>
            <a:gdLst/>
            <a:ahLst/>
            <a:cxnLst>
              <a:cxn ang="0">
                <a:pos x="19" y="148"/>
              </a:cxn>
              <a:cxn ang="0">
                <a:pos x="20" y="111"/>
              </a:cxn>
              <a:cxn ang="0">
                <a:pos x="108" y="0"/>
              </a:cxn>
              <a:cxn ang="0">
                <a:pos x="51" y="127"/>
              </a:cxn>
              <a:cxn ang="0">
                <a:pos x="91" y="25"/>
              </a:cxn>
              <a:cxn ang="0">
                <a:pos x="19" y="148"/>
              </a:cxn>
            </a:cxnLst>
            <a:rect l="0" t="0" r="r" b="b"/>
            <a:pathLst>
              <a:path w="108" h="148">
                <a:moveTo>
                  <a:pt x="19" y="148"/>
                </a:moveTo>
                <a:cubicBezTo>
                  <a:pt x="17" y="139"/>
                  <a:pt x="17" y="127"/>
                  <a:pt x="20" y="111"/>
                </a:cubicBezTo>
                <a:cubicBezTo>
                  <a:pt x="0" y="73"/>
                  <a:pt x="29" y="35"/>
                  <a:pt x="108" y="0"/>
                </a:cubicBezTo>
                <a:cubicBezTo>
                  <a:pt x="100" y="86"/>
                  <a:pt x="81" y="128"/>
                  <a:pt x="51" y="127"/>
                </a:cubicBezTo>
                <a:cubicBezTo>
                  <a:pt x="21" y="125"/>
                  <a:pt x="34" y="91"/>
                  <a:pt x="91" y="25"/>
                </a:cubicBezTo>
                <a:cubicBezTo>
                  <a:pt x="49" y="59"/>
                  <a:pt x="25" y="100"/>
                  <a:pt x="19" y="148"/>
                </a:cubicBezTo>
                <a:close/>
              </a:path>
            </a:pathLst>
          </a:custGeom>
          <a:solidFill>
            <a:srgbClr val="1C8EE4"/>
          </a:solidFill>
          <a:ln w="9525">
            <a:noFill/>
            <a:round/>
            <a:headEnd/>
            <a:tailEnd/>
          </a:ln>
        </p:spPr>
        <p:txBody>
          <a:bodyPr vert="horz" wrap="square" lIns="121682" tIns="60841" rIns="121682" bIns="60841" numCol="1" anchor="t" anchorCtr="0" compatLnSpc="1">
            <a:prstTxWarp prst="textNoShape">
              <a:avLst/>
            </a:prstTxWarp>
          </a:bodyPr>
          <a:lstStyle/>
          <a:p>
            <a:pPr marL="0" marR="0" lvl="0" indent="0" defTabSz="1373713" eaLnBrk="1" fontAlgn="auto" latinLnBrk="0" hangingPunct="1">
              <a:lnSpc>
                <a:spcPct val="100000"/>
              </a:lnSpc>
              <a:spcBef>
                <a:spcPts val="0"/>
              </a:spcBef>
              <a:spcAft>
                <a:spcPts val="0"/>
              </a:spcAft>
              <a:buClrTx/>
              <a:buSzTx/>
              <a:buFontTx/>
              <a:buNone/>
              <a:tabLst/>
              <a:defRPr/>
            </a:pPr>
            <a:endParaRPr kumimoji="0" lang="en-US" sz="3544" b="0" i="0" u="none" strike="noStrike" kern="0" cap="none" spc="0" normalizeH="0" baseline="0" noProof="0" smtClean="0">
              <a:ln>
                <a:noFill/>
              </a:ln>
              <a:solidFill>
                <a:srgbClr val="262626"/>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TextBox 13"/>
          <p:cNvSpPr txBox="1"/>
          <p:nvPr/>
        </p:nvSpPr>
        <p:spPr>
          <a:xfrm>
            <a:off x="8614616" y="2950243"/>
            <a:ext cx="1952995" cy="307777"/>
          </a:xfrm>
          <a:prstGeom prst="rect">
            <a:avLst/>
          </a:prstGeom>
          <a:noFill/>
        </p:spPr>
        <p:txBody>
          <a:bodyPr wrap="square" lIns="0" tIns="0" rIns="0" bIns="0" rtlCol="0" anchor="t" anchorCtr="0">
            <a:spAutoFit/>
          </a:bodyPr>
          <a:lstStyle/>
          <a:p>
            <a:pPr defTabSz="1216817">
              <a:spcBef>
                <a:spcPct val="20000"/>
              </a:spcBef>
              <a:defRPr/>
            </a:pPr>
            <a:r>
              <a:rPr lang="zh-CN" altLang="en-US" sz="20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机会一</a:t>
            </a:r>
            <a:endParaRPr lang="en-US" sz="20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TextBox 13"/>
          <p:cNvSpPr txBox="1"/>
          <p:nvPr/>
        </p:nvSpPr>
        <p:spPr>
          <a:xfrm>
            <a:off x="8614616" y="3302915"/>
            <a:ext cx="2333999" cy="184666"/>
          </a:xfrm>
          <a:prstGeom prst="rect">
            <a:avLst/>
          </a:prstGeom>
          <a:noFill/>
        </p:spPr>
        <p:txBody>
          <a:bodyPr wrap="square" lIns="0" tIns="0" rIns="0" bIns="0" rtlCol="0" anchor="t" anchorCtr="0">
            <a:spAutoFit/>
          </a:bodyPr>
          <a:lstStyle/>
          <a:p>
            <a:pPr defTabSz="1216817">
              <a:spcBef>
                <a:spcPct val="20000"/>
              </a:spcBef>
              <a:defRPr/>
            </a:pPr>
            <a:r>
              <a:rPr lang="zh-CN" altLang="en-US" sz="12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单击此处可编辑内容</a:t>
            </a:r>
            <a:endParaRPr lang="en-US" altLang="zh-CN" sz="1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Freeform 119"/>
          <p:cNvSpPr>
            <a:spLocks/>
          </p:cNvSpPr>
          <p:nvPr/>
        </p:nvSpPr>
        <p:spPr bwMode="auto">
          <a:xfrm>
            <a:off x="7816154" y="2885511"/>
            <a:ext cx="546628" cy="752829"/>
          </a:xfrm>
          <a:custGeom>
            <a:avLst/>
            <a:gdLst/>
            <a:ahLst/>
            <a:cxnLst>
              <a:cxn ang="0">
                <a:pos x="19" y="148"/>
              </a:cxn>
              <a:cxn ang="0">
                <a:pos x="20" y="111"/>
              </a:cxn>
              <a:cxn ang="0">
                <a:pos x="108" y="0"/>
              </a:cxn>
              <a:cxn ang="0">
                <a:pos x="51" y="127"/>
              </a:cxn>
              <a:cxn ang="0">
                <a:pos x="91" y="25"/>
              </a:cxn>
              <a:cxn ang="0">
                <a:pos x="19" y="148"/>
              </a:cxn>
            </a:cxnLst>
            <a:rect l="0" t="0" r="r" b="b"/>
            <a:pathLst>
              <a:path w="108" h="148">
                <a:moveTo>
                  <a:pt x="19" y="148"/>
                </a:moveTo>
                <a:cubicBezTo>
                  <a:pt x="17" y="139"/>
                  <a:pt x="17" y="127"/>
                  <a:pt x="20" y="111"/>
                </a:cubicBezTo>
                <a:cubicBezTo>
                  <a:pt x="0" y="73"/>
                  <a:pt x="29" y="35"/>
                  <a:pt x="108" y="0"/>
                </a:cubicBezTo>
                <a:cubicBezTo>
                  <a:pt x="100" y="86"/>
                  <a:pt x="81" y="128"/>
                  <a:pt x="51" y="127"/>
                </a:cubicBezTo>
                <a:cubicBezTo>
                  <a:pt x="21" y="125"/>
                  <a:pt x="34" y="91"/>
                  <a:pt x="91" y="25"/>
                </a:cubicBezTo>
                <a:cubicBezTo>
                  <a:pt x="49" y="59"/>
                  <a:pt x="25" y="100"/>
                  <a:pt x="19" y="148"/>
                </a:cubicBezTo>
                <a:close/>
              </a:path>
            </a:pathLst>
          </a:custGeom>
          <a:solidFill>
            <a:srgbClr val="1C8EE4"/>
          </a:solidFill>
          <a:ln w="9525">
            <a:noFill/>
            <a:round/>
            <a:headEnd/>
            <a:tailEnd/>
          </a:ln>
        </p:spPr>
        <p:txBody>
          <a:bodyPr vert="horz" wrap="square" lIns="121682" tIns="60841" rIns="121682" bIns="60841" numCol="1" anchor="t" anchorCtr="0" compatLnSpc="1">
            <a:prstTxWarp prst="textNoShape">
              <a:avLst/>
            </a:prstTxWarp>
          </a:bodyPr>
          <a:lstStyle/>
          <a:p>
            <a:pPr marL="0" marR="0" lvl="0" indent="0" defTabSz="1373713" eaLnBrk="1" fontAlgn="auto" latinLnBrk="0" hangingPunct="1">
              <a:lnSpc>
                <a:spcPct val="100000"/>
              </a:lnSpc>
              <a:spcBef>
                <a:spcPts val="0"/>
              </a:spcBef>
              <a:spcAft>
                <a:spcPts val="0"/>
              </a:spcAft>
              <a:buClrTx/>
              <a:buSzTx/>
              <a:buFontTx/>
              <a:buNone/>
              <a:tabLst/>
              <a:defRPr/>
            </a:pPr>
            <a:endParaRPr kumimoji="0" lang="en-US" sz="3544" b="0" i="0" u="none" strike="noStrike" kern="0" cap="none" spc="0" normalizeH="0" baseline="0" noProof="0" smtClean="0">
              <a:ln>
                <a:noFill/>
              </a:ln>
              <a:solidFill>
                <a:srgbClr val="262626"/>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TextBox 13"/>
          <p:cNvSpPr txBox="1"/>
          <p:nvPr/>
        </p:nvSpPr>
        <p:spPr>
          <a:xfrm>
            <a:off x="8614616" y="4158953"/>
            <a:ext cx="1952995" cy="307777"/>
          </a:xfrm>
          <a:prstGeom prst="rect">
            <a:avLst/>
          </a:prstGeom>
          <a:noFill/>
        </p:spPr>
        <p:txBody>
          <a:bodyPr wrap="square" lIns="0" tIns="0" rIns="0" bIns="0" rtlCol="0" anchor="t" anchorCtr="0">
            <a:spAutoFit/>
          </a:bodyPr>
          <a:lstStyle/>
          <a:p>
            <a:pPr defTabSz="1216817">
              <a:spcBef>
                <a:spcPct val="20000"/>
              </a:spcBef>
              <a:defRPr/>
            </a:pPr>
            <a:r>
              <a:rPr lang="zh-CN" altLang="en-US" sz="20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机会一</a:t>
            </a:r>
            <a:endParaRPr lang="en-US" sz="20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 name="TextBox 13"/>
          <p:cNvSpPr txBox="1"/>
          <p:nvPr/>
        </p:nvSpPr>
        <p:spPr>
          <a:xfrm>
            <a:off x="8614616" y="4511625"/>
            <a:ext cx="2333999" cy="184666"/>
          </a:xfrm>
          <a:prstGeom prst="rect">
            <a:avLst/>
          </a:prstGeom>
          <a:noFill/>
        </p:spPr>
        <p:txBody>
          <a:bodyPr wrap="square" lIns="0" tIns="0" rIns="0" bIns="0" rtlCol="0" anchor="t" anchorCtr="0">
            <a:spAutoFit/>
          </a:bodyPr>
          <a:lstStyle/>
          <a:p>
            <a:pPr defTabSz="1216817">
              <a:spcBef>
                <a:spcPct val="20000"/>
              </a:spcBef>
              <a:defRPr/>
            </a:pPr>
            <a:r>
              <a:rPr lang="zh-CN" altLang="en-US" sz="12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单击此处可编辑内容</a:t>
            </a:r>
            <a:endParaRPr lang="en-US" altLang="zh-CN" sz="1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Freeform 119"/>
          <p:cNvSpPr>
            <a:spLocks/>
          </p:cNvSpPr>
          <p:nvPr/>
        </p:nvSpPr>
        <p:spPr bwMode="auto">
          <a:xfrm>
            <a:off x="7816154" y="4094221"/>
            <a:ext cx="546628" cy="752829"/>
          </a:xfrm>
          <a:custGeom>
            <a:avLst/>
            <a:gdLst/>
            <a:ahLst/>
            <a:cxnLst>
              <a:cxn ang="0">
                <a:pos x="19" y="148"/>
              </a:cxn>
              <a:cxn ang="0">
                <a:pos x="20" y="111"/>
              </a:cxn>
              <a:cxn ang="0">
                <a:pos x="108" y="0"/>
              </a:cxn>
              <a:cxn ang="0">
                <a:pos x="51" y="127"/>
              </a:cxn>
              <a:cxn ang="0">
                <a:pos x="91" y="25"/>
              </a:cxn>
              <a:cxn ang="0">
                <a:pos x="19" y="148"/>
              </a:cxn>
            </a:cxnLst>
            <a:rect l="0" t="0" r="r" b="b"/>
            <a:pathLst>
              <a:path w="108" h="148">
                <a:moveTo>
                  <a:pt x="19" y="148"/>
                </a:moveTo>
                <a:cubicBezTo>
                  <a:pt x="17" y="139"/>
                  <a:pt x="17" y="127"/>
                  <a:pt x="20" y="111"/>
                </a:cubicBezTo>
                <a:cubicBezTo>
                  <a:pt x="0" y="73"/>
                  <a:pt x="29" y="35"/>
                  <a:pt x="108" y="0"/>
                </a:cubicBezTo>
                <a:cubicBezTo>
                  <a:pt x="100" y="86"/>
                  <a:pt x="81" y="128"/>
                  <a:pt x="51" y="127"/>
                </a:cubicBezTo>
                <a:cubicBezTo>
                  <a:pt x="21" y="125"/>
                  <a:pt x="34" y="91"/>
                  <a:pt x="91" y="25"/>
                </a:cubicBezTo>
                <a:cubicBezTo>
                  <a:pt x="49" y="59"/>
                  <a:pt x="25" y="100"/>
                  <a:pt x="19" y="148"/>
                </a:cubicBezTo>
                <a:close/>
              </a:path>
            </a:pathLst>
          </a:custGeom>
          <a:solidFill>
            <a:srgbClr val="1C8EE4"/>
          </a:solidFill>
          <a:ln w="9525">
            <a:noFill/>
            <a:round/>
            <a:headEnd/>
            <a:tailEnd/>
          </a:ln>
        </p:spPr>
        <p:txBody>
          <a:bodyPr vert="horz" wrap="square" lIns="121682" tIns="60841" rIns="121682" bIns="60841" numCol="1" anchor="t" anchorCtr="0" compatLnSpc="1">
            <a:prstTxWarp prst="textNoShape">
              <a:avLst/>
            </a:prstTxWarp>
          </a:bodyPr>
          <a:lstStyle/>
          <a:p>
            <a:pPr marL="0" marR="0" lvl="0" indent="0" defTabSz="1373713" eaLnBrk="1" fontAlgn="auto" latinLnBrk="0" hangingPunct="1">
              <a:lnSpc>
                <a:spcPct val="100000"/>
              </a:lnSpc>
              <a:spcBef>
                <a:spcPts val="0"/>
              </a:spcBef>
              <a:spcAft>
                <a:spcPts val="0"/>
              </a:spcAft>
              <a:buClrTx/>
              <a:buSzTx/>
              <a:buFontTx/>
              <a:buNone/>
              <a:tabLst/>
              <a:defRPr/>
            </a:pPr>
            <a:endParaRPr kumimoji="0" lang="en-US" sz="3544" b="0" i="0" u="none" strike="noStrike" kern="0" cap="none" spc="0" normalizeH="0" baseline="0" noProof="0" smtClean="0">
              <a:ln>
                <a:noFill/>
              </a:ln>
              <a:solidFill>
                <a:srgbClr val="262626"/>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196982003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矩形 1"/>
          <p:cNvSpPr/>
          <p:nvPr/>
        </p:nvSpPr>
        <p:spPr>
          <a:xfrm>
            <a:off x="4480684" y="0"/>
            <a:ext cx="7668216" cy="6858000"/>
          </a:xfrm>
          <a:custGeom>
            <a:avLst/>
            <a:gdLst>
              <a:gd name="connsiteX0" fmla="*/ 0 w 8709616"/>
              <a:gd name="connsiteY0" fmla="*/ 0 h 6858000"/>
              <a:gd name="connsiteX1" fmla="*/ 8709616 w 8709616"/>
              <a:gd name="connsiteY1" fmla="*/ 0 h 6858000"/>
              <a:gd name="connsiteX2" fmla="*/ 8709616 w 8709616"/>
              <a:gd name="connsiteY2" fmla="*/ 6858000 h 6858000"/>
              <a:gd name="connsiteX3" fmla="*/ 0 w 8709616"/>
              <a:gd name="connsiteY3" fmla="*/ 6858000 h 6858000"/>
              <a:gd name="connsiteX4" fmla="*/ 0 w 8709616"/>
              <a:gd name="connsiteY4" fmla="*/ 0 h 6858000"/>
              <a:gd name="connsiteX0" fmla="*/ 0 w 8709616"/>
              <a:gd name="connsiteY0" fmla="*/ 0 h 6858000"/>
              <a:gd name="connsiteX1" fmla="*/ 8709616 w 8709616"/>
              <a:gd name="connsiteY1" fmla="*/ 0 h 6858000"/>
              <a:gd name="connsiteX2" fmla="*/ 8709616 w 8709616"/>
              <a:gd name="connsiteY2" fmla="*/ 6858000 h 6858000"/>
              <a:gd name="connsiteX3" fmla="*/ 3848100 w 8709616"/>
              <a:gd name="connsiteY3" fmla="*/ 6832600 h 6858000"/>
              <a:gd name="connsiteX4" fmla="*/ 0 w 8709616"/>
              <a:gd name="connsiteY4" fmla="*/ 0 h 6858000"/>
              <a:gd name="connsiteX0" fmla="*/ 0 w 8709616"/>
              <a:gd name="connsiteY0" fmla="*/ 0 h 6858000"/>
              <a:gd name="connsiteX1" fmla="*/ 8709616 w 8709616"/>
              <a:gd name="connsiteY1" fmla="*/ 0 h 6858000"/>
              <a:gd name="connsiteX2" fmla="*/ 8709616 w 8709616"/>
              <a:gd name="connsiteY2" fmla="*/ 6858000 h 6858000"/>
              <a:gd name="connsiteX3" fmla="*/ 3873500 w 8709616"/>
              <a:gd name="connsiteY3" fmla="*/ 6845300 h 6858000"/>
              <a:gd name="connsiteX4" fmla="*/ 0 w 8709616"/>
              <a:gd name="connsiteY4" fmla="*/ 0 h 6858000"/>
              <a:gd name="connsiteX0" fmla="*/ 0 w 8709616"/>
              <a:gd name="connsiteY0" fmla="*/ 0 h 6858000"/>
              <a:gd name="connsiteX1" fmla="*/ 3464516 w 8709616"/>
              <a:gd name="connsiteY1" fmla="*/ 0 h 6858000"/>
              <a:gd name="connsiteX2" fmla="*/ 8709616 w 8709616"/>
              <a:gd name="connsiteY2" fmla="*/ 6858000 h 6858000"/>
              <a:gd name="connsiteX3" fmla="*/ 3873500 w 8709616"/>
              <a:gd name="connsiteY3" fmla="*/ 6845300 h 6858000"/>
              <a:gd name="connsiteX4" fmla="*/ 0 w 8709616"/>
              <a:gd name="connsiteY4" fmla="*/ 0 h 6858000"/>
              <a:gd name="connsiteX0" fmla="*/ 0 w 7668216"/>
              <a:gd name="connsiteY0" fmla="*/ 0 h 6858000"/>
              <a:gd name="connsiteX1" fmla="*/ 3464516 w 7668216"/>
              <a:gd name="connsiteY1" fmla="*/ 0 h 6858000"/>
              <a:gd name="connsiteX2" fmla="*/ 7668216 w 7668216"/>
              <a:gd name="connsiteY2" fmla="*/ 6858000 h 6858000"/>
              <a:gd name="connsiteX3" fmla="*/ 3873500 w 7668216"/>
              <a:gd name="connsiteY3" fmla="*/ 6845300 h 6858000"/>
              <a:gd name="connsiteX4" fmla="*/ 0 w 7668216"/>
              <a:gd name="connsiteY4" fmla="*/ 0 h 6858000"/>
              <a:gd name="connsiteX0" fmla="*/ 0 w 7668216"/>
              <a:gd name="connsiteY0" fmla="*/ 0 h 6858000"/>
              <a:gd name="connsiteX1" fmla="*/ 3362916 w 7668216"/>
              <a:gd name="connsiteY1" fmla="*/ 0 h 6858000"/>
              <a:gd name="connsiteX2" fmla="*/ 7668216 w 7668216"/>
              <a:gd name="connsiteY2" fmla="*/ 6858000 h 6858000"/>
              <a:gd name="connsiteX3" fmla="*/ 3873500 w 7668216"/>
              <a:gd name="connsiteY3" fmla="*/ 6845300 h 6858000"/>
              <a:gd name="connsiteX4" fmla="*/ 0 w 7668216"/>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68216" h="6858000">
                <a:moveTo>
                  <a:pt x="0" y="0"/>
                </a:moveTo>
                <a:lnTo>
                  <a:pt x="3362916" y="0"/>
                </a:lnTo>
                <a:lnTo>
                  <a:pt x="7668216" y="6858000"/>
                </a:lnTo>
                <a:lnTo>
                  <a:pt x="3873500" y="6845300"/>
                </a:lnTo>
                <a:lnTo>
                  <a:pt x="0" y="0"/>
                </a:lnTo>
                <a:close/>
              </a:path>
            </a:pathLst>
          </a:custGeom>
          <a:solidFill>
            <a:srgbClr val="1C2B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6"/>
          <p:cNvSpPr>
            <a:spLocks noChangeArrowheads="1"/>
          </p:cNvSpPr>
          <p:nvPr/>
        </p:nvSpPr>
        <p:spPr bwMode="black">
          <a:xfrm>
            <a:off x="1634509" y="3320330"/>
            <a:ext cx="3405850" cy="1015663"/>
          </a:xfrm>
          <a:prstGeom prst="rect">
            <a:avLst/>
          </a:prstGeom>
          <a:noFill/>
          <a:ln>
            <a:noFill/>
          </a:ln>
          <a:effectLst/>
          <a:extLst>
            <a:ext uri="{909E8E84-426E-40DD-AFC4-6F175D3DCCD1}">
              <a14:hiddenFill xmlns:a14="http://schemas.microsoft.com/office/drawing/2010/main">
                <a:solidFill>
                  <a:srgbClr val="1C8EE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eaLnBrk="0" hangingPunct="0"/>
            <a:r>
              <a:rPr lang="zh-CN" altLang="en-US" sz="6000"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关于产品</a:t>
            </a:r>
          </a:p>
        </p:txBody>
      </p:sp>
      <p:sp>
        <p:nvSpPr>
          <p:cNvPr id="8" name="椭圆 7"/>
          <p:cNvSpPr/>
          <p:nvPr/>
        </p:nvSpPr>
        <p:spPr>
          <a:xfrm>
            <a:off x="2651932" y="2031934"/>
            <a:ext cx="1171811" cy="1171810"/>
          </a:xfrm>
          <a:prstGeom prst="ellipse">
            <a:avLst/>
          </a:prstGeom>
          <a:solidFill>
            <a:srgbClr val="1C8EE4">
              <a:alpha val="54000"/>
            </a:srgbClr>
          </a:solid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F0502020204030204"/>
              <a:ea typeface="微软雅黑"/>
            </a:endParaRPr>
          </a:p>
        </p:txBody>
      </p:sp>
      <p:sp>
        <p:nvSpPr>
          <p:cNvPr id="9" name="Rectangle 6"/>
          <p:cNvSpPr>
            <a:spLocks noChangeArrowheads="1"/>
          </p:cNvSpPr>
          <p:nvPr/>
        </p:nvSpPr>
        <p:spPr bwMode="black">
          <a:xfrm>
            <a:off x="2869969" y="1847970"/>
            <a:ext cx="729272" cy="1485113"/>
          </a:xfrm>
          <a:prstGeom prst="rect">
            <a:avLst/>
          </a:prstGeom>
          <a:noFill/>
          <a:ln>
            <a:noFill/>
          </a:ln>
          <a:effectLst/>
          <a:extLst>
            <a:ext uri="{909E8E84-426E-40DD-AFC4-6F175D3DCCD1}">
              <a14:hiddenFill xmlns:a14="http://schemas.microsoft.com/office/drawing/2010/main">
                <a:solidFill>
                  <a:srgbClr val="1C8EE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zh-CN" sz="8800" b="1" i="0" u="none" strike="noStrike" kern="1200" cap="none" spc="0" normalizeH="0" baseline="0" noProof="0" dirty="0" smtClean="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4</a:t>
            </a:r>
            <a:endParaRPr kumimoji="0" lang="en-US" altLang="zh-CN" sz="8800" b="1"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文本框 11"/>
          <p:cNvSpPr txBox="1"/>
          <p:nvPr/>
        </p:nvSpPr>
        <p:spPr>
          <a:xfrm>
            <a:off x="5866371" y="1906026"/>
            <a:ext cx="3211135" cy="707886"/>
          </a:xfrm>
          <a:prstGeom prst="rect">
            <a:avLst/>
          </a:prstGeom>
          <a:noFill/>
        </p:spPr>
        <p:txBody>
          <a:bodyPr wrap="none" rtlCol="0">
            <a:spAutoFit/>
          </a:bodyPr>
          <a:lstStyle>
            <a:defPPr>
              <a:defRPr lang="zh-CN"/>
            </a:defPPr>
            <a:lvl1pPr marL="457200" indent="-457200">
              <a:buClr>
                <a:schemeClr val="accent3"/>
              </a:buClr>
              <a:buFont typeface="Wingdings" panose="05000000000000000000" pitchFamily="2" charset="2"/>
              <a:buChar char="n"/>
              <a:defRPr sz="2000">
                <a:solidFill>
                  <a:schemeClr val="bg1"/>
                </a:solidFill>
                <a:latin typeface="微软雅黑" panose="020B0503020204020204" pitchFamily="34" charset="-122"/>
                <a:ea typeface="微软雅黑" panose="020B0503020204020204" pitchFamily="34" charset="-122"/>
              </a:defRPr>
            </a:lvl1pPr>
          </a:lstStyle>
          <a:p>
            <a:r>
              <a:rPr lang="zh-CN" altLang="en-US" dirty="0"/>
              <a:t>产品</a:t>
            </a:r>
            <a:r>
              <a:rPr lang="zh-CN" altLang="en-US" dirty="0" smtClean="0"/>
              <a:t>简介</a:t>
            </a:r>
            <a:r>
              <a:rPr lang="en-US" altLang="zh-CN" dirty="0" smtClean="0"/>
              <a:t/>
            </a:r>
            <a:br>
              <a:rPr lang="en-US" altLang="zh-CN" dirty="0" smtClean="0"/>
            </a:br>
            <a:r>
              <a:rPr lang="zh-CN" altLang="en-US" dirty="0" smtClean="0"/>
              <a:t>（</a:t>
            </a:r>
            <a:r>
              <a:rPr lang="zh-CN" altLang="en-US" dirty="0"/>
              <a:t>外观，性能，价格）</a:t>
            </a:r>
          </a:p>
        </p:txBody>
      </p:sp>
      <p:sp>
        <p:nvSpPr>
          <p:cNvPr id="17" name="文本框 16"/>
          <p:cNvSpPr txBox="1"/>
          <p:nvPr/>
        </p:nvSpPr>
        <p:spPr>
          <a:xfrm>
            <a:off x="6314181" y="2759845"/>
            <a:ext cx="2954655" cy="400110"/>
          </a:xfrm>
          <a:prstGeom prst="rect">
            <a:avLst/>
          </a:prstGeom>
          <a:noFill/>
        </p:spPr>
        <p:txBody>
          <a:bodyPr wrap="none" rtlCol="0">
            <a:spAutoFit/>
          </a:bodyPr>
          <a:lstStyle>
            <a:defPPr>
              <a:defRPr lang="zh-CN"/>
            </a:defPPr>
            <a:lvl1pPr marL="457200" indent="-457200">
              <a:buClr>
                <a:schemeClr val="accent3"/>
              </a:buClr>
              <a:buFont typeface="Wingdings" panose="05000000000000000000" pitchFamily="2" charset="2"/>
              <a:buChar char="n"/>
              <a:defRPr sz="2000">
                <a:solidFill>
                  <a:schemeClr val="bg1"/>
                </a:solidFill>
                <a:latin typeface="微软雅黑" panose="020B0503020204020204" pitchFamily="34" charset="-122"/>
                <a:ea typeface="微软雅黑" panose="020B0503020204020204" pitchFamily="34" charset="-122"/>
              </a:defRPr>
            </a:lvl1pPr>
          </a:lstStyle>
          <a:p>
            <a:r>
              <a:rPr lang="zh-CN" altLang="en-US" dirty="0"/>
              <a:t>技术描述及技术持有</a:t>
            </a:r>
          </a:p>
        </p:txBody>
      </p:sp>
      <p:sp>
        <p:nvSpPr>
          <p:cNvPr id="18" name="文本框 17"/>
          <p:cNvSpPr txBox="1"/>
          <p:nvPr/>
        </p:nvSpPr>
        <p:spPr>
          <a:xfrm>
            <a:off x="6661060" y="3450857"/>
            <a:ext cx="2185214" cy="400110"/>
          </a:xfrm>
          <a:prstGeom prst="rect">
            <a:avLst/>
          </a:prstGeom>
          <a:noFill/>
        </p:spPr>
        <p:txBody>
          <a:bodyPr wrap="none" rtlCol="0">
            <a:spAutoFit/>
          </a:bodyPr>
          <a:lstStyle>
            <a:defPPr>
              <a:defRPr lang="zh-CN"/>
            </a:defPPr>
            <a:lvl1pPr marL="457200" indent="-457200">
              <a:buClr>
                <a:schemeClr val="accent3"/>
              </a:buClr>
              <a:buFont typeface="Wingdings" panose="05000000000000000000" pitchFamily="2" charset="2"/>
              <a:buChar char="n"/>
              <a:defRPr sz="2000">
                <a:solidFill>
                  <a:schemeClr val="bg1"/>
                </a:solidFill>
                <a:latin typeface="微软雅黑" panose="020B0503020204020204" pitchFamily="34" charset="-122"/>
                <a:ea typeface="微软雅黑" panose="020B0503020204020204" pitchFamily="34" charset="-122"/>
              </a:defRPr>
            </a:lvl1pPr>
          </a:lstStyle>
          <a:p>
            <a:r>
              <a:rPr lang="zh-CN" altLang="en-US" dirty="0"/>
              <a:t>产品核心特性</a:t>
            </a:r>
          </a:p>
        </p:txBody>
      </p:sp>
      <p:sp>
        <p:nvSpPr>
          <p:cNvPr id="19" name="文本框 18"/>
          <p:cNvSpPr txBox="1"/>
          <p:nvPr/>
        </p:nvSpPr>
        <p:spPr>
          <a:xfrm>
            <a:off x="7083438" y="4156383"/>
            <a:ext cx="3467616" cy="400110"/>
          </a:xfrm>
          <a:prstGeom prst="rect">
            <a:avLst/>
          </a:prstGeom>
          <a:noFill/>
        </p:spPr>
        <p:txBody>
          <a:bodyPr wrap="none" rtlCol="0">
            <a:spAutoFit/>
          </a:bodyPr>
          <a:lstStyle>
            <a:defPPr>
              <a:defRPr lang="zh-CN"/>
            </a:defPPr>
            <a:lvl1pPr marL="457200" indent="-457200">
              <a:buClr>
                <a:schemeClr val="accent3"/>
              </a:buClr>
              <a:buFont typeface="Wingdings" panose="05000000000000000000" pitchFamily="2" charset="2"/>
              <a:buChar char="n"/>
              <a:defRPr sz="2000">
                <a:solidFill>
                  <a:schemeClr val="bg1"/>
                </a:solidFill>
                <a:latin typeface="微软雅黑" panose="020B0503020204020204" pitchFamily="34" charset="-122"/>
                <a:ea typeface="微软雅黑" panose="020B0503020204020204" pitchFamily="34" charset="-122"/>
              </a:defRPr>
            </a:lvl1pPr>
          </a:lstStyle>
          <a:p>
            <a:r>
              <a:rPr lang="zh-CN" altLang="en-US" dirty="0"/>
              <a:t>现有生产能力与生产条件</a:t>
            </a:r>
          </a:p>
        </p:txBody>
      </p:sp>
    </p:spTree>
    <p:extLst>
      <p:ext uri="{BB962C8B-B14F-4D97-AF65-F5344CB8AC3E}">
        <p14:creationId xmlns:p14="http://schemas.microsoft.com/office/powerpoint/2010/main" val="372560792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6"/>
          <p:cNvSpPr>
            <a:spLocks noChangeArrowheads="1"/>
          </p:cNvSpPr>
          <p:nvPr/>
        </p:nvSpPr>
        <p:spPr bwMode="black">
          <a:xfrm>
            <a:off x="1004350" y="353493"/>
            <a:ext cx="4656221" cy="461665"/>
          </a:xfrm>
          <a:prstGeom prst="rect">
            <a:avLst/>
          </a:prstGeom>
          <a:noFill/>
          <a:ln>
            <a:noFill/>
          </a:ln>
          <a:effectLst/>
          <a:extLst>
            <a:ext uri="{909E8E84-426E-40DD-AFC4-6F175D3DCCD1}">
              <a14:hiddenFill xmlns:a14="http://schemas.microsoft.com/office/drawing/2010/main">
                <a:solidFill>
                  <a:srgbClr val="1C8EE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eaLnBrk="0" hangingPunct="0"/>
            <a:r>
              <a:rPr lang="zh-CN" altLang="en-US" sz="2400"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产品简介（外观，性能，价格）</a:t>
            </a:r>
          </a:p>
        </p:txBody>
      </p:sp>
      <p:sp>
        <p:nvSpPr>
          <p:cNvPr id="4" name="圆角矩形 3"/>
          <p:cNvSpPr/>
          <p:nvPr/>
        </p:nvSpPr>
        <p:spPr>
          <a:xfrm>
            <a:off x="306631" y="259802"/>
            <a:ext cx="5353940" cy="649050"/>
          </a:xfrm>
          <a:prstGeom prst="roundRect">
            <a:avLst>
              <a:gd name="adj" fmla="val 50000"/>
            </a:avLst>
          </a:prstGeom>
          <a:noFill/>
          <a:ln>
            <a:solidFill>
              <a:srgbClr val="1C8E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5" name="椭圆 4"/>
          <p:cNvSpPr/>
          <p:nvPr/>
        </p:nvSpPr>
        <p:spPr>
          <a:xfrm>
            <a:off x="361146" y="301202"/>
            <a:ext cx="566249" cy="566249"/>
          </a:xfrm>
          <a:prstGeom prst="ellipse">
            <a:avLst/>
          </a:pr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F0502020204030204"/>
              <a:ea typeface="微软雅黑"/>
              <a:cs typeface="+mn-cs"/>
            </a:endParaRPr>
          </a:p>
        </p:txBody>
      </p:sp>
      <p:sp>
        <p:nvSpPr>
          <p:cNvPr id="134" name="Rectangle 6"/>
          <p:cNvSpPr>
            <a:spLocks noChangeArrowheads="1"/>
          </p:cNvSpPr>
          <p:nvPr/>
        </p:nvSpPr>
        <p:spPr bwMode="black">
          <a:xfrm>
            <a:off x="332031" y="363655"/>
            <a:ext cx="617805" cy="461665"/>
          </a:xfrm>
          <a:prstGeom prst="rect">
            <a:avLst/>
          </a:prstGeom>
          <a:noFill/>
          <a:ln>
            <a:noFill/>
          </a:ln>
          <a:effectLst/>
          <a:extLst>
            <a:ext uri="{909E8E84-426E-40DD-AFC4-6F175D3DCCD1}">
              <a14:hiddenFill xmlns:a14="http://schemas.microsoft.com/office/drawing/2010/main">
                <a:solidFill>
                  <a:srgbClr val="1C8EE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smtClean="0">
                <a:ln>
                  <a:noFill/>
                </a:ln>
                <a:solidFill>
                  <a:srgbClr val="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2.2</a:t>
            </a:r>
            <a:endParaRPr kumimoji="0" lang="en-US" altLang="zh-CN" sz="2400" b="1"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矩形 52"/>
          <p:cNvSpPr/>
          <p:nvPr/>
        </p:nvSpPr>
        <p:spPr>
          <a:xfrm>
            <a:off x="0" y="1519489"/>
            <a:ext cx="6426200" cy="4271711"/>
          </a:xfrm>
          <a:prstGeom prst="rect">
            <a:avLst/>
          </a:prstGeom>
          <a:pattFill prst="lgCheck">
            <a:fgClr>
              <a:srgbClr val="535353"/>
            </a:fgClr>
            <a:bgClr>
              <a:srgbClr val="38383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prstClr val="white"/>
                </a:solidFill>
                <a:latin typeface="Arial" panose="020B0604020202020204" pitchFamily="34" charset="0"/>
                <a:ea typeface="微软雅黑" panose="020B0503020204020204" pitchFamily="34" charset="-122"/>
              </a:rPr>
              <a:t>图片</a:t>
            </a:r>
            <a:endParaRPr lang="zh-CN" altLang="en-US" sz="1400" dirty="0">
              <a:solidFill>
                <a:prstClr val="white"/>
              </a:solidFill>
              <a:latin typeface="Arial" panose="020B0604020202020204" pitchFamily="34" charset="0"/>
              <a:ea typeface="微软雅黑" panose="020B0503020204020204" pitchFamily="34" charset="-122"/>
            </a:endParaRPr>
          </a:p>
        </p:txBody>
      </p:sp>
      <p:sp>
        <p:nvSpPr>
          <p:cNvPr id="54" name="矩形 53"/>
          <p:cNvSpPr/>
          <p:nvPr/>
        </p:nvSpPr>
        <p:spPr>
          <a:xfrm>
            <a:off x="7130501" y="2003982"/>
            <a:ext cx="4195636" cy="646331"/>
          </a:xfrm>
          <a:prstGeom prst="rect">
            <a:avLst/>
          </a:prstGeom>
          <a:noFill/>
        </p:spPr>
        <p:txBody>
          <a:bodyPr wrap="square" lIns="0" tIns="0" rIns="0" bIns="0" rtlCol="0">
            <a:spAutoFit/>
          </a:bodyPr>
          <a:lstStyle/>
          <a:p>
            <a:r>
              <a:rPr lang="en-US" altLang="zh-CN" sz="1400" dirty="0">
                <a:solidFill>
                  <a:schemeClr val="bg1"/>
                </a:solidFill>
                <a:sym typeface="Arial" panose="020B0604020202020204" pitchFamily="34" charset="0"/>
              </a:rPr>
              <a:t>XXXX</a:t>
            </a:r>
            <a:r>
              <a:rPr lang="zh-CN" altLang="en-US" sz="1400" dirty="0">
                <a:solidFill>
                  <a:schemeClr val="bg1"/>
                </a:solidFill>
                <a:sym typeface="Arial" panose="020B0604020202020204" pitchFamily="34" charset="0"/>
              </a:rPr>
              <a:t>是全球领先的综合通信解决方案提供商。公司通过为全球</a:t>
            </a:r>
            <a:r>
              <a:rPr lang="en-US" altLang="zh-CN" sz="1400" dirty="0">
                <a:solidFill>
                  <a:schemeClr val="bg1"/>
                </a:solidFill>
                <a:sym typeface="Arial" panose="020B0604020202020204" pitchFamily="34" charset="0"/>
              </a:rPr>
              <a:t>160</a:t>
            </a:r>
            <a:r>
              <a:rPr lang="zh-CN" altLang="en-US" sz="1400" dirty="0">
                <a:solidFill>
                  <a:schemeClr val="bg1"/>
                </a:solidFill>
                <a:sym typeface="Arial" panose="020B0604020202020204" pitchFamily="34" charset="0"/>
              </a:rPr>
              <a:t>多个国家和地区的电信运营商和企业网客户提供创新技术与产品解决方案</a:t>
            </a:r>
            <a:r>
              <a:rPr lang="en-US" altLang="zh-CN" sz="1400" dirty="0">
                <a:solidFill>
                  <a:schemeClr val="bg1"/>
                </a:solidFill>
                <a:sym typeface="Arial" panose="020B0604020202020204" pitchFamily="34" charset="0"/>
              </a:rPr>
              <a:t>^</a:t>
            </a:r>
            <a:endParaRPr lang="zh-CN" altLang="en-US" sz="1400" dirty="0">
              <a:solidFill>
                <a:schemeClr val="bg1"/>
              </a:solidFill>
              <a:sym typeface="Arial" panose="020B0604020202020204" pitchFamily="34" charset="0"/>
            </a:endParaRPr>
          </a:p>
        </p:txBody>
      </p:sp>
      <p:sp>
        <p:nvSpPr>
          <p:cNvPr id="55" name="文本框 54"/>
          <p:cNvSpPr txBox="1"/>
          <p:nvPr/>
        </p:nvSpPr>
        <p:spPr>
          <a:xfrm>
            <a:off x="7117801" y="1617037"/>
            <a:ext cx="1025922" cy="307777"/>
          </a:xfrm>
          <a:prstGeom prst="rect">
            <a:avLst/>
          </a:prstGeom>
          <a:noFill/>
        </p:spPr>
        <p:txBody>
          <a:bodyPr wrap="none" lIns="0" tIns="0" rIns="0" bIns="0" rtlCol="0">
            <a:spAutoFit/>
          </a:bodyPr>
          <a:lstStyle>
            <a:defPPr>
              <a:defRPr lang="zh-CN"/>
            </a:defPPr>
            <a:lvl1pPr>
              <a:defRPr sz="2500" b="1">
                <a:solidFill>
                  <a:srgbClr val="404040"/>
                </a:solidFill>
              </a:defRPr>
            </a:lvl1pPr>
          </a:lstStyle>
          <a:p>
            <a:r>
              <a:rPr lang="zh-CN" altLang="en-US" sz="2000" dirty="0" smtClean="0">
                <a:solidFill>
                  <a:schemeClr val="bg1"/>
                </a:solidFill>
              </a:rPr>
              <a:t>外观说明</a:t>
            </a:r>
            <a:endParaRPr lang="zh-CN" altLang="en-US" sz="2000" dirty="0">
              <a:solidFill>
                <a:schemeClr val="bg1"/>
              </a:solidFill>
            </a:endParaRPr>
          </a:p>
        </p:txBody>
      </p:sp>
      <p:sp>
        <p:nvSpPr>
          <p:cNvPr id="56" name="矩形 55"/>
          <p:cNvSpPr/>
          <p:nvPr/>
        </p:nvSpPr>
        <p:spPr>
          <a:xfrm>
            <a:off x="7117801" y="3505811"/>
            <a:ext cx="4274945" cy="646331"/>
          </a:xfrm>
          <a:prstGeom prst="rect">
            <a:avLst/>
          </a:prstGeom>
          <a:noFill/>
        </p:spPr>
        <p:txBody>
          <a:bodyPr wrap="square" lIns="0" tIns="0" rIns="0" bIns="0" rtlCol="0">
            <a:spAutoFit/>
          </a:bodyPr>
          <a:lstStyle/>
          <a:p>
            <a:r>
              <a:rPr lang="en-US" altLang="zh-CN" sz="1400" dirty="0">
                <a:solidFill>
                  <a:schemeClr val="bg1"/>
                </a:solidFill>
                <a:sym typeface="Arial" panose="020B0604020202020204" pitchFamily="34" charset="0"/>
              </a:rPr>
              <a:t>XXXX</a:t>
            </a:r>
            <a:r>
              <a:rPr lang="zh-CN" altLang="en-US" sz="1400" dirty="0">
                <a:solidFill>
                  <a:schemeClr val="bg1"/>
                </a:solidFill>
                <a:sym typeface="Arial" panose="020B0604020202020204" pitchFamily="34" charset="0"/>
              </a:rPr>
              <a:t>是全球领先的综合通信解决方案提供商。公司通过为全球</a:t>
            </a:r>
            <a:r>
              <a:rPr lang="en-US" altLang="zh-CN" sz="1400" dirty="0">
                <a:solidFill>
                  <a:schemeClr val="bg1"/>
                </a:solidFill>
                <a:sym typeface="Arial" panose="020B0604020202020204" pitchFamily="34" charset="0"/>
              </a:rPr>
              <a:t>160</a:t>
            </a:r>
            <a:r>
              <a:rPr lang="zh-CN" altLang="en-US" sz="1400" dirty="0">
                <a:solidFill>
                  <a:schemeClr val="bg1"/>
                </a:solidFill>
                <a:sym typeface="Arial" panose="020B0604020202020204" pitchFamily="34" charset="0"/>
              </a:rPr>
              <a:t>多个国家和地区的电信运营商和企业网客户提供创新技术与产品解决方案</a:t>
            </a:r>
            <a:r>
              <a:rPr lang="en-US" altLang="zh-CN" sz="1400" dirty="0">
                <a:solidFill>
                  <a:schemeClr val="bg1"/>
                </a:solidFill>
                <a:sym typeface="Arial" panose="020B0604020202020204" pitchFamily="34" charset="0"/>
              </a:rPr>
              <a:t>^</a:t>
            </a:r>
            <a:endParaRPr lang="zh-CN" altLang="en-US" sz="1400" dirty="0">
              <a:solidFill>
                <a:schemeClr val="bg1"/>
              </a:solidFill>
              <a:sym typeface="Arial" panose="020B0604020202020204" pitchFamily="34" charset="0"/>
            </a:endParaRPr>
          </a:p>
        </p:txBody>
      </p:sp>
      <p:sp>
        <p:nvSpPr>
          <p:cNvPr id="57" name="文本框 56"/>
          <p:cNvSpPr txBox="1"/>
          <p:nvPr/>
        </p:nvSpPr>
        <p:spPr>
          <a:xfrm>
            <a:off x="7130501" y="3125988"/>
            <a:ext cx="1025922" cy="307777"/>
          </a:xfrm>
          <a:prstGeom prst="rect">
            <a:avLst/>
          </a:prstGeom>
          <a:noFill/>
        </p:spPr>
        <p:txBody>
          <a:bodyPr wrap="none" lIns="0" tIns="0" rIns="0" bIns="0" rtlCol="0">
            <a:spAutoFit/>
          </a:bodyPr>
          <a:lstStyle>
            <a:defPPr>
              <a:defRPr lang="zh-CN"/>
            </a:defPPr>
            <a:lvl1pPr>
              <a:defRPr sz="2500" b="1">
                <a:solidFill>
                  <a:srgbClr val="404040"/>
                </a:solidFill>
              </a:defRPr>
            </a:lvl1pPr>
          </a:lstStyle>
          <a:p>
            <a:r>
              <a:rPr lang="zh-CN" altLang="en-US" sz="2000" dirty="0" smtClean="0">
                <a:solidFill>
                  <a:schemeClr val="bg1"/>
                </a:solidFill>
              </a:rPr>
              <a:t>性能说明</a:t>
            </a:r>
            <a:endParaRPr lang="zh-CN" altLang="en-US" sz="2000" dirty="0">
              <a:solidFill>
                <a:schemeClr val="bg1"/>
              </a:solidFill>
            </a:endParaRPr>
          </a:p>
        </p:txBody>
      </p:sp>
      <p:sp>
        <p:nvSpPr>
          <p:cNvPr id="58" name="矩形 57"/>
          <p:cNvSpPr/>
          <p:nvPr/>
        </p:nvSpPr>
        <p:spPr>
          <a:xfrm>
            <a:off x="7155901" y="4997848"/>
            <a:ext cx="4274945" cy="646331"/>
          </a:xfrm>
          <a:prstGeom prst="rect">
            <a:avLst/>
          </a:prstGeom>
          <a:noFill/>
        </p:spPr>
        <p:txBody>
          <a:bodyPr wrap="square" lIns="0" tIns="0" rIns="0" bIns="0" rtlCol="0">
            <a:spAutoFit/>
          </a:bodyPr>
          <a:lstStyle/>
          <a:p>
            <a:r>
              <a:rPr lang="en-US" altLang="zh-CN" sz="1400" dirty="0">
                <a:solidFill>
                  <a:schemeClr val="bg1"/>
                </a:solidFill>
                <a:sym typeface="Arial" panose="020B0604020202020204" pitchFamily="34" charset="0"/>
              </a:rPr>
              <a:t>XXXX</a:t>
            </a:r>
            <a:r>
              <a:rPr lang="zh-CN" altLang="en-US" sz="1400" dirty="0">
                <a:solidFill>
                  <a:schemeClr val="bg1"/>
                </a:solidFill>
                <a:sym typeface="Arial" panose="020B0604020202020204" pitchFamily="34" charset="0"/>
              </a:rPr>
              <a:t>是全球领先的综合通信解决方案提供商。公司通过为全球</a:t>
            </a:r>
            <a:r>
              <a:rPr lang="en-US" altLang="zh-CN" sz="1400" dirty="0">
                <a:solidFill>
                  <a:schemeClr val="bg1"/>
                </a:solidFill>
                <a:sym typeface="Arial" panose="020B0604020202020204" pitchFamily="34" charset="0"/>
              </a:rPr>
              <a:t>160</a:t>
            </a:r>
            <a:r>
              <a:rPr lang="zh-CN" altLang="en-US" sz="1400" dirty="0">
                <a:solidFill>
                  <a:schemeClr val="bg1"/>
                </a:solidFill>
                <a:sym typeface="Arial" panose="020B0604020202020204" pitchFamily="34" charset="0"/>
              </a:rPr>
              <a:t>多个国家和地区的电信运营商和企业网客户提供创新技术与产品解决方案</a:t>
            </a:r>
            <a:r>
              <a:rPr lang="en-US" altLang="zh-CN" sz="1400" dirty="0">
                <a:solidFill>
                  <a:schemeClr val="bg1"/>
                </a:solidFill>
                <a:sym typeface="Arial" panose="020B0604020202020204" pitchFamily="34" charset="0"/>
              </a:rPr>
              <a:t>^</a:t>
            </a:r>
            <a:endParaRPr lang="zh-CN" altLang="en-US" sz="1400" dirty="0">
              <a:solidFill>
                <a:schemeClr val="bg1"/>
              </a:solidFill>
              <a:sym typeface="Arial" panose="020B0604020202020204" pitchFamily="34" charset="0"/>
            </a:endParaRPr>
          </a:p>
        </p:txBody>
      </p:sp>
      <p:sp>
        <p:nvSpPr>
          <p:cNvPr id="59" name="文本框 58"/>
          <p:cNvSpPr txBox="1"/>
          <p:nvPr/>
        </p:nvSpPr>
        <p:spPr>
          <a:xfrm>
            <a:off x="7130501" y="4677371"/>
            <a:ext cx="1025922" cy="307777"/>
          </a:xfrm>
          <a:prstGeom prst="rect">
            <a:avLst/>
          </a:prstGeom>
          <a:noFill/>
        </p:spPr>
        <p:txBody>
          <a:bodyPr wrap="none" lIns="0" tIns="0" rIns="0" bIns="0" rtlCol="0">
            <a:spAutoFit/>
          </a:bodyPr>
          <a:lstStyle>
            <a:defPPr>
              <a:defRPr lang="zh-CN"/>
            </a:defPPr>
            <a:lvl1pPr>
              <a:defRPr sz="2500" b="1">
                <a:solidFill>
                  <a:srgbClr val="404040"/>
                </a:solidFill>
              </a:defRPr>
            </a:lvl1pPr>
          </a:lstStyle>
          <a:p>
            <a:r>
              <a:rPr lang="zh-CN" altLang="en-US" sz="2000" dirty="0" smtClean="0">
                <a:solidFill>
                  <a:schemeClr val="bg1"/>
                </a:solidFill>
              </a:rPr>
              <a:t>价格战略</a:t>
            </a:r>
            <a:endParaRPr lang="zh-CN" altLang="en-US" sz="2000" dirty="0">
              <a:solidFill>
                <a:schemeClr val="bg1"/>
              </a:solidFill>
            </a:endParaRPr>
          </a:p>
        </p:txBody>
      </p:sp>
      <p:sp>
        <p:nvSpPr>
          <p:cNvPr id="60" name="椭圆 59"/>
          <p:cNvSpPr/>
          <p:nvPr/>
        </p:nvSpPr>
        <p:spPr>
          <a:xfrm>
            <a:off x="6843481" y="1673123"/>
            <a:ext cx="182311" cy="182311"/>
          </a:xfrm>
          <a:prstGeom prst="ellipse">
            <a:avLst/>
          </a:pr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6843481" y="3188720"/>
            <a:ext cx="182311" cy="182311"/>
          </a:xfrm>
          <a:prstGeom prst="ellipse">
            <a:avLst/>
          </a:pr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6843481" y="4740103"/>
            <a:ext cx="182311" cy="182311"/>
          </a:xfrm>
          <a:prstGeom prst="ellipse">
            <a:avLst/>
          </a:pr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rotWithShape="1">
          <a:blip r:embed="rId2"/>
          <a:srcRect t="6922" b="3921"/>
          <a:stretch/>
        </p:blipFill>
        <p:spPr>
          <a:xfrm>
            <a:off x="43967" y="1519489"/>
            <a:ext cx="6382233" cy="4246311"/>
          </a:xfrm>
          <a:prstGeom prst="rect">
            <a:avLst/>
          </a:prstGeom>
        </p:spPr>
      </p:pic>
    </p:spTree>
    <p:extLst>
      <p:ext uri="{BB962C8B-B14F-4D97-AF65-F5344CB8AC3E}">
        <p14:creationId xmlns:p14="http://schemas.microsoft.com/office/powerpoint/2010/main" val="66254978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6"/>
          <p:cNvSpPr>
            <a:spLocks noChangeArrowheads="1"/>
          </p:cNvSpPr>
          <p:nvPr/>
        </p:nvSpPr>
        <p:spPr bwMode="black">
          <a:xfrm>
            <a:off x="1004350" y="353493"/>
            <a:ext cx="3204793" cy="461665"/>
          </a:xfrm>
          <a:prstGeom prst="rect">
            <a:avLst/>
          </a:prstGeom>
          <a:noFill/>
          <a:ln>
            <a:noFill/>
          </a:ln>
          <a:effectLst/>
          <a:extLst>
            <a:ext uri="{909E8E84-426E-40DD-AFC4-6F175D3DCCD1}">
              <a14:hiddenFill xmlns:a14="http://schemas.microsoft.com/office/drawing/2010/main">
                <a:solidFill>
                  <a:srgbClr val="1C8EE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eaLnBrk="0" hangingPunct="0"/>
            <a:r>
              <a:rPr lang="zh-CN" altLang="en-US" sz="2400"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技术描述及技术持有</a:t>
            </a:r>
          </a:p>
        </p:txBody>
      </p:sp>
      <p:sp>
        <p:nvSpPr>
          <p:cNvPr id="4" name="圆角矩形 3"/>
          <p:cNvSpPr/>
          <p:nvPr/>
        </p:nvSpPr>
        <p:spPr>
          <a:xfrm>
            <a:off x="306631" y="259802"/>
            <a:ext cx="3902512" cy="649050"/>
          </a:xfrm>
          <a:prstGeom prst="roundRect">
            <a:avLst>
              <a:gd name="adj" fmla="val 50000"/>
            </a:avLst>
          </a:prstGeom>
          <a:noFill/>
          <a:ln>
            <a:solidFill>
              <a:srgbClr val="1C8E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5" name="椭圆 4"/>
          <p:cNvSpPr/>
          <p:nvPr/>
        </p:nvSpPr>
        <p:spPr>
          <a:xfrm>
            <a:off x="361146" y="301202"/>
            <a:ext cx="566249" cy="566249"/>
          </a:xfrm>
          <a:prstGeom prst="ellipse">
            <a:avLst/>
          </a:pr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F0502020204030204"/>
              <a:ea typeface="微软雅黑"/>
              <a:cs typeface="+mn-cs"/>
            </a:endParaRPr>
          </a:p>
        </p:txBody>
      </p:sp>
      <p:sp>
        <p:nvSpPr>
          <p:cNvPr id="134" name="Rectangle 6"/>
          <p:cNvSpPr>
            <a:spLocks noChangeArrowheads="1"/>
          </p:cNvSpPr>
          <p:nvPr/>
        </p:nvSpPr>
        <p:spPr bwMode="black">
          <a:xfrm>
            <a:off x="332031" y="363655"/>
            <a:ext cx="617805" cy="461665"/>
          </a:xfrm>
          <a:prstGeom prst="rect">
            <a:avLst/>
          </a:prstGeom>
          <a:noFill/>
          <a:ln>
            <a:noFill/>
          </a:ln>
          <a:effectLst/>
          <a:extLst>
            <a:ext uri="{909E8E84-426E-40DD-AFC4-6F175D3DCCD1}">
              <a14:hiddenFill xmlns:a14="http://schemas.microsoft.com/office/drawing/2010/main">
                <a:solidFill>
                  <a:srgbClr val="1C8EE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smtClean="0">
                <a:ln>
                  <a:noFill/>
                </a:ln>
                <a:solidFill>
                  <a:srgbClr val="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2.2</a:t>
            </a:r>
            <a:endParaRPr kumimoji="0" lang="en-US" altLang="zh-CN" sz="2400" b="1"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矩形 15"/>
          <p:cNvSpPr/>
          <p:nvPr/>
        </p:nvSpPr>
        <p:spPr>
          <a:xfrm>
            <a:off x="0" y="2201237"/>
            <a:ext cx="6248400" cy="2637463"/>
          </a:xfrm>
          <a:prstGeom prst="rect">
            <a:avLst/>
          </a:prstGeom>
          <a:pattFill prst="lgCheck">
            <a:fgClr>
              <a:srgbClr val="535353"/>
            </a:fgClr>
            <a:bgClr>
              <a:srgbClr val="38383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prstClr val="white"/>
                </a:solidFill>
                <a:latin typeface="Arial" panose="020B0604020202020204" pitchFamily="34" charset="0"/>
                <a:ea typeface="微软雅黑" panose="020B0503020204020204" pitchFamily="34" charset="-122"/>
              </a:rPr>
              <a:t>图片</a:t>
            </a:r>
            <a:endParaRPr lang="zh-CN" altLang="en-US" sz="1400" dirty="0">
              <a:solidFill>
                <a:prstClr val="white"/>
              </a:solidFill>
              <a:latin typeface="Arial" panose="020B0604020202020204" pitchFamily="34" charset="0"/>
              <a:ea typeface="微软雅黑" panose="020B0503020204020204" pitchFamily="34" charset="-122"/>
            </a:endParaRPr>
          </a:p>
        </p:txBody>
      </p:sp>
      <p:sp>
        <p:nvSpPr>
          <p:cNvPr id="17" name="矩形 16"/>
          <p:cNvSpPr/>
          <p:nvPr/>
        </p:nvSpPr>
        <p:spPr>
          <a:xfrm>
            <a:off x="7130501" y="2588182"/>
            <a:ext cx="4195636" cy="646331"/>
          </a:xfrm>
          <a:prstGeom prst="rect">
            <a:avLst/>
          </a:prstGeom>
          <a:noFill/>
        </p:spPr>
        <p:txBody>
          <a:bodyPr wrap="square" lIns="0" tIns="0" rIns="0" bIns="0" rtlCol="0">
            <a:spAutoFit/>
          </a:bodyPr>
          <a:lstStyle/>
          <a:p>
            <a:r>
              <a:rPr lang="en-US" altLang="zh-CN" sz="1400" dirty="0">
                <a:solidFill>
                  <a:schemeClr val="bg1"/>
                </a:solidFill>
                <a:sym typeface="Arial" panose="020B0604020202020204" pitchFamily="34" charset="0"/>
              </a:rPr>
              <a:t>XXXX</a:t>
            </a:r>
            <a:r>
              <a:rPr lang="zh-CN" altLang="en-US" sz="1400" dirty="0">
                <a:solidFill>
                  <a:schemeClr val="bg1"/>
                </a:solidFill>
                <a:sym typeface="Arial" panose="020B0604020202020204" pitchFamily="34" charset="0"/>
              </a:rPr>
              <a:t>是全球领先的综合通信解决方案提供商。公司通过为全球</a:t>
            </a:r>
            <a:r>
              <a:rPr lang="en-US" altLang="zh-CN" sz="1400" dirty="0">
                <a:solidFill>
                  <a:schemeClr val="bg1"/>
                </a:solidFill>
                <a:sym typeface="Arial" panose="020B0604020202020204" pitchFamily="34" charset="0"/>
              </a:rPr>
              <a:t>160</a:t>
            </a:r>
            <a:r>
              <a:rPr lang="zh-CN" altLang="en-US" sz="1400" dirty="0">
                <a:solidFill>
                  <a:schemeClr val="bg1"/>
                </a:solidFill>
                <a:sym typeface="Arial" panose="020B0604020202020204" pitchFamily="34" charset="0"/>
              </a:rPr>
              <a:t>多个国家和地区的电信运营商和企业网客户提供创新技术与产品解决方案</a:t>
            </a:r>
            <a:r>
              <a:rPr lang="en-US" altLang="zh-CN" sz="1400" dirty="0">
                <a:solidFill>
                  <a:schemeClr val="bg1"/>
                </a:solidFill>
                <a:sym typeface="Arial" panose="020B0604020202020204" pitchFamily="34" charset="0"/>
              </a:rPr>
              <a:t>^</a:t>
            </a:r>
            <a:endParaRPr lang="zh-CN" altLang="en-US" sz="1400" dirty="0">
              <a:solidFill>
                <a:schemeClr val="bg1"/>
              </a:solidFill>
              <a:sym typeface="Arial" panose="020B0604020202020204" pitchFamily="34" charset="0"/>
            </a:endParaRPr>
          </a:p>
        </p:txBody>
      </p:sp>
      <p:sp>
        <p:nvSpPr>
          <p:cNvPr id="18" name="文本框 17"/>
          <p:cNvSpPr txBox="1"/>
          <p:nvPr/>
        </p:nvSpPr>
        <p:spPr>
          <a:xfrm>
            <a:off x="7117801" y="2201237"/>
            <a:ext cx="1025922" cy="307777"/>
          </a:xfrm>
          <a:prstGeom prst="rect">
            <a:avLst/>
          </a:prstGeom>
          <a:noFill/>
        </p:spPr>
        <p:txBody>
          <a:bodyPr wrap="none" lIns="0" tIns="0" rIns="0" bIns="0" rtlCol="0">
            <a:spAutoFit/>
          </a:bodyPr>
          <a:lstStyle>
            <a:defPPr>
              <a:defRPr lang="zh-CN"/>
            </a:defPPr>
            <a:lvl1pPr>
              <a:defRPr sz="2500" b="1">
                <a:solidFill>
                  <a:srgbClr val="404040"/>
                </a:solidFill>
              </a:defRPr>
            </a:lvl1pPr>
          </a:lstStyle>
          <a:p>
            <a:r>
              <a:rPr lang="zh-CN" altLang="en-US" sz="2000" dirty="0">
                <a:solidFill>
                  <a:schemeClr val="bg1"/>
                </a:solidFill>
              </a:rPr>
              <a:t>技术描述</a:t>
            </a:r>
          </a:p>
        </p:txBody>
      </p:sp>
      <p:sp>
        <p:nvSpPr>
          <p:cNvPr id="19" name="矩形 18"/>
          <p:cNvSpPr/>
          <p:nvPr/>
        </p:nvSpPr>
        <p:spPr>
          <a:xfrm>
            <a:off x="7117801" y="4090011"/>
            <a:ext cx="4274945" cy="646331"/>
          </a:xfrm>
          <a:prstGeom prst="rect">
            <a:avLst/>
          </a:prstGeom>
          <a:noFill/>
        </p:spPr>
        <p:txBody>
          <a:bodyPr wrap="square" lIns="0" tIns="0" rIns="0" bIns="0" rtlCol="0">
            <a:spAutoFit/>
          </a:bodyPr>
          <a:lstStyle/>
          <a:p>
            <a:r>
              <a:rPr lang="en-US" altLang="zh-CN" sz="1400" dirty="0">
                <a:solidFill>
                  <a:schemeClr val="bg1"/>
                </a:solidFill>
                <a:sym typeface="Arial" panose="020B0604020202020204" pitchFamily="34" charset="0"/>
              </a:rPr>
              <a:t>XXXX</a:t>
            </a:r>
            <a:r>
              <a:rPr lang="zh-CN" altLang="en-US" sz="1400" dirty="0">
                <a:solidFill>
                  <a:schemeClr val="bg1"/>
                </a:solidFill>
                <a:sym typeface="Arial" panose="020B0604020202020204" pitchFamily="34" charset="0"/>
              </a:rPr>
              <a:t>是全球领先的综合通信解决方案提供商。公司通过为全球</a:t>
            </a:r>
            <a:r>
              <a:rPr lang="en-US" altLang="zh-CN" sz="1400" dirty="0">
                <a:solidFill>
                  <a:schemeClr val="bg1"/>
                </a:solidFill>
                <a:sym typeface="Arial" panose="020B0604020202020204" pitchFamily="34" charset="0"/>
              </a:rPr>
              <a:t>160</a:t>
            </a:r>
            <a:r>
              <a:rPr lang="zh-CN" altLang="en-US" sz="1400" dirty="0">
                <a:solidFill>
                  <a:schemeClr val="bg1"/>
                </a:solidFill>
                <a:sym typeface="Arial" panose="020B0604020202020204" pitchFamily="34" charset="0"/>
              </a:rPr>
              <a:t>多个国家和地区的电信运营商和企业网客户提供创新技术与产品解决方案</a:t>
            </a:r>
            <a:r>
              <a:rPr lang="en-US" altLang="zh-CN" sz="1400" dirty="0">
                <a:solidFill>
                  <a:schemeClr val="bg1"/>
                </a:solidFill>
                <a:sym typeface="Arial" panose="020B0604020202020204" pitchFamily="34" charset="0"/>
              </a:rPr>
              <a:t>^</a:t>
            </a:r>
            <a:endParaRPr lang="zh-CN" altLang="en-US" sz="1400" dirty="0">
              <a:solidFill>
                <a:schemeClr val="bg1"/>
              </a:solidFill>
              <a:sym typeface="Arial" panose="020B0604020202020204" pitchFamily="34" charset="0"/>
            </a:endParaRPr>
          </a:p>
        </p:txBody>
      </p:sp>
      <p:sp>
        <p:nvSpPr>
          <p:cNvPr id="20" name="文本框 19"/>
          <p:cNvSpPr txBox="1"/>
          <p:nvPr/>
        </p:nvSpPr>
        <p:spPr>
          <a:xfrm>
            <a:off x="7130501" y="3710188"/>
            <a:ext cx="1025922" cy="307777"/>
          </a:xfrm>
          <a:prstGeom prst="rect">
            <a:avLst/>
          </a:prstGeom>
          <a:noFill/>
        </p:spPr>
        <p:txBody>
          <a:bodyPr wrap="none" lIns="0" tIns="0" rIns="0" bIns="0" rtlCol="0">
            <a:spAutoFit/>
          </a:bodyPr>
          <a:lstStyle>
            <a:defPPr>
              <a:defRPr lang="zh-CN"/>
            </a:defPPr>
            <a:lvl1pPr>
              <a:defRPr sz="2500" b="1">
                <a:solidFill>
                  <a:srgbClr val="404040"/>
                </a:solidFill>
              </a:defRPr>
            </a:lvl1pPr>
          </a:lstStyle>
          <a:p>
            <a:r>
              <a:rPr lang="zh-CN" altLang="en-US" sz="2000" dirty="0">
                <a:solidFill>
                  <a:schemeClr val="bg1"/>
                </a:solidFill>
              </a:rPr>
              <a:t>技术持有</a:t>
            </a:r>
          </a:p>
        </p:txBody>
      </p:sp>
      <p:sp>
        <p:nvSpPr>
          <p:cNvPr id="21" name="椭圆 20"/>
          <p:cNvSpPr/>
          <p:nvPr/>
        </p:nvSpPr>
        <p:spPr>
          <a:xfrm>
            <a:off x="6843481" y="2257323"/>
            <a:ext cx="182311" cy="182311"/>
          </a:xfrm>
          <a:prstGeom prst="ellipse">
            <a:avLst/>
          </a:pr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6843481" y="3772920"/>
            <a:ext cx="182311" cy="182311"/>
          </a:xfrm>
          <a:prstGeom prst="ellipse">
            <a:avLst/>
          </a:pr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rotWithShape="1">
          <a:blip r:embed="rId2"/>
          <a:srcRect t="12021" b="19368"/>
          <a:stretch/>
        </p:blipFill>
        <p:spPr>
          <a:xfrm>
            <a:off x="0" y="2201237"/>
            <a:ext cx="6285212" cy="2654300"/>
          </a:xfrm>
          <a:prstGeom prst="rect">
            <a:avLst/>
          </a:prstGeom>
        </p:spPr>
      </p:pic>
    </p:spTree>
    <p:extLst>
      <p:ext uri="{BB962C8B-B14F-4D97-AF65-F5344CB8AC3E}">
        <p14:creationId xmlns:p14="http://schemas.microsoft.com/office/powerpoint/2010/main" val="120070161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6"/>
          <p:cNvSpPr>
            <a:spLocks noChangeArrowheads="1"/>
          </p:cNvSpPr>
          <p:nvPr/>
        </p:nvSpPr>
        <p:spPr bwMode="black">
          <a:xfrm>
            <a:off x="1004350" y="353493"/>
            <a:ext cx="3204793" cy="461665"/>
          </a:xfrm>
          <a:prstGeom prst="rect">
            <a:avLst/>
          </a:prstGeom>
          <a:noFill/>
          <a:ln>
            <a:noFill/>
          </a:ln>
          <a:effectLst/>
          <a:extLst>
            <a:ext uri="{909E8E84-426E-40DD-AFC4-6F175D3DCCD1}">
              <a14:hiddenFill xmlns:a14="http://schemas.microsoft.com/office/drawing/2010/main">
                <a:solidFill>
                  <a:srgbClr val="1C8EE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eaLnBrk="0" hangingPunct="0"/>
            <a:r>
              <a:rPr lang="zh-CN" altLang="en-US" sz="2400"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产品核心特性</a:t>
            </a:r>
          </a:p>
        </p:txBody>
      </p:sp>
      <p:sp>
        <p:nvSpPr>
          <p:cNvPr id="4" name="圆角矩形 3"/>
          <p:cNvSpPr/>
          <p:nvPr/>
        </p:nvSpPr>
        <p:spPr>
          <a:xfrm>
            <a:off x="306631" y="259802"/>
            <a:ext cx="3902512" cy="649050"/>
          </a:xfrm>
          <a:prstGeom prst="roundRect">
            <a:avLst>
              <a:gd name="adj" fmla="val 50000"/>
            </a:avLst>
          </a:prstGeom>
          <a:noFill/>
          <a:ln>
            <a:solidFill>
              <a:srgbClr val="1C8E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5" name="椭圆 4"/>
          <p:cNvSpPr/>
          <p:nvPr/>
        </p:nvSpPr>
        <p:spPr>
          <a:xfrm>
            <a:off x="361146" y="301202"/>
            <a:ext cx="566249" cy="566249"/>
          </a:xfrm>
          <a:prstGeom prst="ellipse">
            <a:avLst/>
          </a:pr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F0502020204030204"/>
              <a:ea typeface="微软雅黑"/>
              <a:cs typeface="+mn-cs"/>
            </a:endParaRPr>
          </a:p>
        </p:txBody>
      </p:sp>
      <p:sp>
        <p:nvSpPr>
          <p:cNvPr id="134" name="Rectangle 6"/>
          <p:cNvSpPr>
            <a:spLocks noChangeArrowheads="1"/>
          </p:cNvSpPr>
          <p:nvPr/>
        </p:nvSpPr>
        <p:spPr bwMode="black">
          <a:xfrm>
            <a:off x="332031" y="363655"/>
            <a:ext cx="617805" cy="461665"/>
          </a:xfrm>
          <a:prstGeom prst="rect">
            <a:avLst/>
          </a:prstGeom>
          <a:noFill/>
          <a:ln>
            <a:noFill/>
          </a:ln>
          <a:effectLst/>
          <a:extLst>
            <a:ext uri="{909E8E84-426E-40DD-AFC4-6F175D3DCCD1}">
              <a14:hiddenFill xmlns:a14="http://schemas.microsoft.com/office/drawing/2010/main">
                <a:solidFill>
                  <a:srgbClr val="1C8EE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smtClean="0">
                <a:ln>
                  <a:noFill/>
                </a:ln>
                <a:solidFill>
                  <a:srgbClr val="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2.2</a:t>
            </a:r>
            <a:endParaRPr kumimoji="0" lang="en-US" altLang="zh-CN" sz="2400" b="1"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3" name="Straight Connector 154"/>
          <p:cNvCxnSpPr/>
          <p:nvPr/>
        </p:nvCxnSpPr>
        <p:spPr>
          <a:xfrm>
            <a:off x="3886956" y="2449914"/>
            <a:ext cx="1104113" cy="0"/>
          </a:xfrm>
          <a:prstGeom prst="line">
            <a:avLst/>
          </a:prstGeom>
          <a:ln w="19050">
            <a:solidFill>
              <a:srgbClr val="0D0D0D"/>
            </a:solidFill>
            <a:prstDash val="sysDot"/>
          </a:ln>
        </p:spPr>
        <p:style>
          <a:lnRef idx="1">
            <a:schemeClr val="accent1"/>
          </a:lnRef>
          <a:fillRef idx="0">
            <a:schemeClr val="accent1"/>
          </a:fillRef>
          <a:effectRef idx="0">
            <a:schemeClr val="accent1"/>
          </a:effectRef>
          <a:fontRef idx="minor">
            <a:schemeClr val="tx1"/>
          </a:fontRef>
        </p:style>
      </p:cxnSp>
      <p:cxnSp>
        <p:nvCxnSpPr>
          <p:cNvPr id="14" name="Straight Connector 164"/>
          <p:cNvCxnSpPr/>
          <p:nvPr/>
        </p:nvCxnSpPr>
        <p:spPr>
          <a:xfrm>
            <a:off x="7217232" y="4821086"/>
            <a:ext cx="1056217" cy="0"/>
          </a:xfrm>
          <a:prstGeom prst="line">
            <a:avLst/>
          </a:prstGeom>
          <a:ln w="19050">
            <a:solidFill>
              <a:srgbClr val="0D0D0D"/>
            </a:solidFill>
            <a:prstDash val="sysDot"/>
          </a:ln>
        </p:spPr>
        <p:style>
          <a:lnRef idx="1">
            <a:schemeClr val="accent1"/>
          </a:lnRef>
          <a:fillRef idx="0">
            <a:schemeClr val="accent1"/>
          </a:fillRef>
          <a:effectRef idx="0">
            <a:schemeClr val="accent1"/>
          </a:effectRef>
          <a:fontRef idx="minor">
            <a:schemeClr val="tx1"/>
          </a:fontRef>
        </p:style>
      </p:cxnSp>
      <p:cxnSp>
        <p:nvCxnSpPr>
          <p:cNvPr id="15" name="Straight Connector 163"/>
          <p:cNvCxnSpPr/>
          <p:nvPr/>
        </p:nvCxnSpPr>
        <p:spPr>
          <a:xfrm>
            <a:off x="3886956" y="4821086"/>
            <a:ext cx="1104113" cy="0"/>
          </a:xfrm>
          <a:prstGeom prst="line">
            <a:avLst/>
          </a:prstGeom>
          <a:ln w="19050">
            <a:solidFill>
              <a:srgbClr val="0D0D0D"/>
            </a:solidFill>
            <a:prstDash val="sysDot"/>
          </a:ln>
        </p:spPr>
        <p:style>
          <a:lnRef idx="1">
            <a:schemeClr val="accent1"/>
          </a:lnRef>
          <a:fillRef idx="0">
            <a:schemeClr val="accent1"/>
          </a:fillRef>
          <a:effectRef idx="0">
            <a:schemeClr val="accent1"/>
          </a:effectRef>
          <a:fontRef idx="minor">
            <a:schemeClr val="tx1"/>
          </a:fontRef>
        </p:style>
      </p:cxnSp>
      <p:cxnSp>
        <p:nvCxnSpPr>
          <p:cNvPr id="23" name="Straight Connector 162"/>
          <p:cNvCxnSpPr/>
          <p:nvPr/>
        </p:nvCxnSpPr>
        <p:spPr>
          <a:xfrm>
            <a:off x="7686448" y="3633213"/>
            <a:ext cx="1064023" cy="0"/>
          </a:xfrm>
          <a:prstGeom prst="line">
            <a:avLst/>
          </a:prstGeom>
          <a:ln w="19050">
            <a:solidFill>
              <a:srgbClr val="1C8EE4"/>
            </a:solidFill>
            <a:prstDash val="sysDot"/>
          </a:ln>
        </p:spPr>
        <p:style>
          <a:lnRef idx="1">
            <a:schemeClr val="accent1"/>
          </a:lnRef>
          <a:fillRef idx="0">
            <a:schemeClr val="accent1"/>
          </a:fillRef>
          <a:effectRef idx="0">
            <a:schemeClr val="accent1"/>
          </a:effectRef>
          <a:fontRef idx="minor">
            <a:schemeClr val="tx1"/>
          </a:fontRef>
        </p:style>
      </p:cxnSp>
      <p:cxnSp>
        <p:nvCxnSpPr>
          <p:cNvPr id="24" name="Straight Connector 161"/>
          <p:cNvCxnSpPr/>
          <p:nvPr/>
        </p:nvCxnSpPr>
        <p:spPr>
          <a:xfrm>
            <a:off x="3408864" y="3633213"/>
            <a:ext cx="1112991" cy="0"/>
          </a:xfrm>
          <a:prstGeom prst="line">
            <a:avLst/>
          </a:prstGeom>
          <a:ln w="19050">
            <a:solidFill>
              <a:srgbClr val="1C8EE4"/>
            </a:solidFill>
            <a:prstDash val="sysDot"/>
          </a:ln>
        </p:spPr>
        <p:style>
          <a:lnRef idx="1">
            <a:schemeClr val="accent1"/>
          </a:lnRef>
          <a:fillRef idx="0">
            <a:schemeClr val="accent1"/>
          </a:fillRef>
          <a:effectRef idx="0">
            <a:schemeClr val="accent1"/>
          </a:effectRef>
          <a:fontRef idx="minor">
            <a:schemeClr val="tx1"/>
          </a:fontRef>
        </p:style>
      </p:cxnSp>
      <p:cxnSp>
        <p:nvCxnSpPr>
          <p:cNvPr id="25" name="Straight Connector 160"/>
          <p:cNvCxnSpPr/>
          <p:nvPr/>
        </p:nvCxnSpPr>
        <p:spPr>
          <a:xfrm>
            <a:off x="7217232" y="2449914"/>
            <a:ext cx="1067946" cy="0"/>
          </a:xfrm>
          <a:prstGeom prst="line">
            <a:avLst/>
          </a:prstGeom>
          <a:ln w="19050">
            <a:solidFill>
              <a:srgbClr val="0D0D0D"/>
            </a:solidFill>
            <a:prstDash val="sysDot"/>
          </a:ln>
        </p:spPr>
        <p:style>
          <a:lnRef idx="1">
            <a:schemeClr val="accent1"/>
          </a:lnRef>
          <a:fillRef idx="0">
            <a:schemeClr val="accent1"/>
          </a:fillRef>
          <a:effectRef idx="0">
            <a:schemeClr val="accent1"/>
          </a:effectRef>
          <a:fontRef idx="minor">
            <a:schemeClr val="tx1"/>
          </a:fontRef>
        </p:style>
      </p:cxnSp>
      <p:sp>
        <p:nvSpPr>
          <p:cNvPr id="26" name="Oval 101"/>
          <p:cNvSpPr/>
          <p:nvPr/>
        </p:nvSpPr>
        <p:spPr>
          <a:xfrm>
            <a:off x="4521854" y="2050918"/>
            <a:ext cx="3164595" cy="3164593"/>
          </a:xfrm>
          <a:prstGeom prst="ellipse">
            <a:avLst/>
          </a:prstGeom>
          <a:noFill/>
          <a:ln w="19050">
            <a:solidFill>
              <a:srgbClr val="1C8EE4"/>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67"/>
            <a:endParaRPr lang="en-US" sz="3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Oval 136@|1FFC:0|FBC:0|LFC:16777215|LBC:16777215"/>
          <p:cNvSpPr>
            <a:spLocks noChangeAspect="1"/>
          </p:cNvSpPr>
          <p:nvPr/>
        </p:nvSpPr>
        <p:spPr>
          <a:xfrm>
            <a:off x="8278919" y="1685631"/>
            <a:ext cx="1564448" cy="1564446"/>
          </a:xfrm>
          <a:prstGeom prst="ellipse">
            <a:avLst/>
          </a:prstGeom>
          <a:solidFill>
            <a:srgbClr val="0D0D0D"/>
          </a:solidFill>
          <a:ln>
            <a:solidFill>
              <a:srgbClr val="1C8EE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Oval 140@|1FFC:0|FBC:0|LFC:16777215|LBC:16777215"/>
          <p:cNvSpPr>
            <a:spLocks noChangeAspect="1"/>
          </p:cNvSpPr>
          <p:nvPr/>
        </p:nvSpPr>
        <p:spPr>
          <a:xfrm>
            <a:off x="2390525" y="1631037"/>
            <a:ext cx="1564447" cy="1564446"/>
          </a:xfrm>
          <a:prstGeom prst="ellipse">
            <a:avLst/>
          </a:prstGeom>
          <a:solidFill>
            <a:srgbClr val="0D0D0D"/>
          </a:solidFill>
          <a:ln>
            <a:solidFill>
              <a:srgbClr val="1C8EE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3" name="Group 141"/>
          <p:cNvGrpSpPr/>
          <p:nvPr/>
        </p:nvGrpSpPr>
        <p:grpSpPr>
          <a:xfrm>
            <a:off x="1893875" y="2821026"/>
            <a:ext cx="1564447" cy="1624377"/>
            <a:chOff x="3590171" y="1274819"/>
            <a:chExt cx="1451696" cy="1507307"/>
          </a:xfrm>
          <a:solidFill>
            <a:srgbClr val="AD161F"/>
          </a:solidFill>
        </p:grpSpPr>
        <p:sp>
          <p:nvSpPr>
            <p:cNvPr id="34" name="Oval 142@|1FFC:0|FBC:0|LFC:16777215|LBC:16777215"/>
            <p:cNvSpPr>
              <a:spLocks noChangeAspect="1"/>
            </p:cNvSpPr>
            <p:nvPr/>
          </p:nvSpPr>
          <p:spPr>
            <a:xfrm>
              <a:off x="3590171" y="1330430"/>
              <a:ext cx="1451696" cy="1451696"/>
            </a:xfrm>
            <a:prstGeom prst="ellipse">
              <a:avLst/>
            </a:pr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Oval 143@|1FFC:0|FBC:0|LFC:16777215|LBC:16777215"/>
            <p:cNvSpPr>
              <a:spLocks noChangeAspect="1"/>
            </p:cNvSpPr>
            <p:nvPr/>
          </p:nvSpPr>
          <p:spPr>
            <a:xfrm>
              <a:off x="3590171" y="1274819"/>
              <a:ext cx="1451696" cy="1451696"/>
            </a:xfrm>
            <a:prstGeom prst="ellipse">
              <a:avLst/>
            </a:pr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7" name="Oval 145@|1FFC:0|FBC:0|LFC:16777215|LBC:16777215"/>
          <p:cNvSpPr>
            <a:spLocks noChangeAspect="1"/>
          </p:cNvSpPr>
          <p:nvPr/>
        </p:nvSpPr>
        <p:spPr>
          <a:xfrm>
            <a:off x="2390525" y="4070418"/>
            <a:ext cx="1564447" cy="1564447"/>
          </a:xfrm>
          <a:prstGeom prst="ellipse">
            <a:avLst/>
          </a:prstGeom>
          <a:solidFill>
            <a:srgbClr val="0D0D0D"/>
          </a:solidFill>
          <a:ln>
            <a:solidFill>
              <a:srgbClr val="1C8EE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9" name="Group 147"/>
          <p:cNvGrpSpPr/>
          <p:nvPr/>
        </p:nvGrpSpPr>
        <p:grpSpPr>
          <a:xfrm>
            <a:off x="8745001" y="2810692"/>
            <a:ext cx="1569918" cy="1645044"/>
            <a:chOff x="5350111" y="2144684"/>
            <a:chExt cx="1456772" cy="1526485"/>
          </a:xfrm>
          <a:solidFill>
            <a:srgbClr val="AD161F"/>
          </a:solidFill>
        </p:grpSpPr>
        <p:sp>
          <p:nvSpPr>
            <p:cNvPr id="40" name="Oval 148@|1FFC:0|FBC:0|LFC:16777215|LBC:16777215"/>
            <p:cNvSpPr>
              <a:spLocks noChangeAspect="1"/>
            </p:cNvSpPr>
            <p:nvPr/>
          </p:nvSpPr>
          <p:spPr>
            <a:xfrm>
              <a:off x="5355187" y="2219473"/>
              <a:ext cx="1451696" cy="1451696"/>
            </a:xfrm>
            <a:prstGeom prst="ellipse">
              <a:avLst/>
            </a:pr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Oval 149@|1FFC:0|FBC:0|LFC:16777215|LBC:16777215"/>
            <p:cNvSpPr>
              <a:spLocks noChangeAspect="1"/>
            </p:cNvSpPr>
            <p:nvPr/>
          </p:nvSpPr>
          <p:spPr>
            <a:xfrm>
              <a:off x="5350111" y="2144684"/>
              <a:ext cx="1451696" cy="1451696"/>
            </a:xfrm>
            <a:prstGeom prst="ellipse">
              <a:avLst/>
            </a:pr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3" name="Oval 151@|1FFC:0|FBC:0|LFC:16777215|LBC:16777215"/>
          <p:cNvSpPr>
            <a:spLocks noChangeAspect="1"/>
          </p:cNvSpPr>
          <p:nvPr/>
        </p:nvSpPr>
        <p:spPr>
          <a:xfrm>
            <a:off x="8278919" y="4079163"/>
            <a:ext cx="1564448" cy="1564446"/>
          </a:xfrm>
          <a:prstGeom prst="ellipse">
            <a:avLst/>
          </a:prstGeom>
          <a:solidFill>
            <a:srgbClr val="0D0D0D"/>
          </a:solidFill>
          <a:ln>
            <a:solidFill>
              <a:srgbClr val="1C8EE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Oval 61"/>
          <p:cNvSpPr>
            <a:spLocks noChangeAspect="1"/>
          </p:cNvSpPr>
          <p:nvPr/>
        </p:nvSpPr>
        <p:spPr>
          <a:xfrm>
            <a:off x="4253060" y="3364195"/>
            <a:ext cx="537590" cy="538040"/>
          </a:xfrm>
          <a:prstGeom prst="ellipse">
            <a:avLst/>
          </a:prstGeom>
          <a:solidFill>
            <a:srgbClr val="1C8EE4"/>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67"/>
            <a:r>
              <a:rPr lang="en-US"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2</a:t>
            </a:r>
          </a:p>
        </p:txBody>
      </p:sp>
      <p:sp>
        <p:nvSpPr>
          <p:cNvPr id="46" name="Oval 66"/>
          <p:cNvSpPr>
            <a:spLocks noChangeAspect="1"/>
          </p:cNvSpPr>
          <p:nvPr/>
        </p:nvSpPr>
        <p:spPr>
          <a:xfrm>
            <a:off x="4800444" y="4552067"/>
            <a:ext cx="537590" cy="538040"/>
          </a:xfrm>
          <a:prstGeom prst="ellipse">
            <a:avLst/>
          </a:prstGeom>
          <a:solidFill>
            <a:srgbClr val="0D0D0D"/>
          </a:solidFill>
          <a:ln w="19050">
            <a:solidFill>
              <a:srgbClr val="1C8E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67"/>
            <a:r>
              <a:rPr lang="en-US"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3</a:t>
            </a:r>
          </a:p>
        </p:txBody>
      </p:sp>
      <p:sp>
        <p:nvSpPr>
          <p:cNvPr id="47" name="Oval 71"/>
          <p:cNvSpPr>
            <a:spLocks noChangeAspect="1"/>
          </p:cNvSpPr>
          <p:nvPr/>
        </p:nvSpPr>
        <p:spPr>
          <a:xfrm>
            <a:off x="6914741" y="2168578"/>
            <a:ext cx="537590" cy="538040"/>
          </a:xfrm>
          <a:prstGeom prst="ellipse">
            <a:avLst/>
          </a:prstGeom>
          <a:solidFill>
            <a:srgbClr val="0D0D0D"/>
          </a:solidFill>
          <a:ln w="19050">
            <a:solidFill>
              <a:srgbClr val="1C8E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67"/>
            <a:r>
              <a:rPr lang="en-US"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4</a:t>
            </a:r>
          </a:p>
        </p:txBody>
      </p:sp>
      <p:sp>
        <p:nvSpPr>
          <p:cNvPr id="48" name="Oval 120"/>
          <p:cNvSpPr>
            <a:spLocks noChangeAspect="1"/>
          </p:cNvSpPr>
          <p:nvPr/>
        </p:nvSpPr>
        <p:spPr>
          <a:xfrm>
            <a:off x="7417654" y="3364195"/>
            <a:ext cx="537590" cy="538040"/>
          </a:xfrm>
          <a:prstGeom prst="ellipse">
            <a:avLst/>
          </a:prstGeom>
          <a:solidFill>
            <a:srgbClr val="1C8EE4"/>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67"/>
            <a:r>
              <a:rPr lang="en-US"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5</a:t>
            </a:r>
          </a:p>
        </p:txBody>
      </p:sp>
      <p:sp>
        <p:nvSpPr>
          <p:cNvPr id="49" name="Oval 121"/>
          <p:cNvSpPr>
            <a:spLocks noChangeAspect="1"/>
          </p:cNvSpPr>
          <p:nvPr/>
        </p:nvSpPr>
        <p:spPr>
          <a:xfrm>
            <a:off x="6909728" y="4552067"/>
            <a:ext cx="537590" cy="538040"/>
          </a:xfrm>
          <a:prstGeom prst="ellipse">
            <a:avLst/>
          </a:prstGeom>
          <a:solidFill>
            <a:srgbClr val="0D0D0D"/>
          </a:solidFill>
          <a:ln w="19050">
            <a:solidFill>
              <a:srgbClr val="1C8E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67"/>
            <a:r>
              <a:rPr lang="en-US"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6</a:t>
            </a:r>
          </a:p>
        </p:txBody>
      </p:sp>
      <p:sp>
        <p:nvSpPr>
          <p:cNvPr id="50" name="Oval 30"/>
          <p:cNvSpPr>
            <a:spLocks noChangeAspect="1"/>
          </p:cNvSpPr>
          <p:nvPr/>
        </p:nvSpPr>
        <p:spPr>
          <a:xfrm>
            <a:off x="4800444" y="2180896"/>
            <a:ext cx="537590" cy="538040"/>
          </a:xfrm>
          <a:prstGeom prst="ellipse">
            <a:avLst/>
          </a:prstGeom>
          <a:solidFill>
            <a:srgbClr val="0D0D0D"/>
          </a:solidFill>
          <a:ln w="19050">
            <a:solidFill>
              <a:srgbClr val="1C8E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67"/>
            <a:r>
              <a:rPr lang="en-US"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1</a:t>
            </a:r>
            <a:endParaRPr lang="en-US" sz="200"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51" name="组合 50"/>
          <p:cNvGrpSpPr/>
          <p:nvPr/>
        </p:nvGrpSpPr>
        <p:grpSpPr>
          <a:xfrm>
            <a:off x="5272168" y="2944437"/>
            <a:ext cx="1695998" cy="1533545"/>
            <a:chOff x="5272168" y="2868030"/>
            <a:chExt cx="1695998" cy="1533545"/>
          </a:xfrm>
        </p:grpSpPr>
        <p:sp>
          <p:nvSpPr>
            <p:cNvPr id="52" name="Freeform 5"/>
            <p:cNvSpPr>
              <a:spLocks/>
            </p:cNvSpPr>
            <p:nvPr/>
          </p:nvSpPr>
          <p:spPr bwMode="auto">
            <a:xfrm>
              <a:off x="5881172" y="4055043"/>
              <a:ext cx="483986" cy="219611"/>
            </a:xfrm>
            <a:custGeom>
              <a:avLst/>
              <a:gdLst>
                <a:gd name="T0" fmla="*/ 874 w 919"/>
                <a:gd name="T1" fmla="*/ 0 h 417"/>
                <a:gd name="T2" fmla="*/ 45 w 919"/>
                <a:gd name="T3" fmla="*/ 0 h 417"/>
                <a:gd name="T4" fmla="*/ 0 w 919"/>
                <a:gd name="T5" fmla="*/ 417 h 417"/>
                <a:gd name="T6" fmla="*/ 919 w 919"/>
                <a:gd name="T7" fmla="*/ 417 h 417"/>
                <a:gd name="T8" fmla="*/ 874 w 919"/>
                <a:gd name="T9" fmla="*/ 0 h 417"/>
              </a:gdLst>
              <a:ahLst/>
              <a:cxnLst>
                <a:cxn ang="0">
                  <a:pos x="T0" y="T1"/>
                </a:cxn>
                <a:cxn ang="0">
                  <a:pos x="T2" y="T3"/>
                </a:cxn>
                <a:cxn ang="0">
                  <a:pos x="T4" y="T5"/>
                </a:cxn>
                <a:cxn ang="0">
                  <a:pos x="T6" y="T7"/>
                </a:cxn>
                <a:cxn ang="0">
                  <a:pos x="T8" y="T9"/>
                </a:cxn>
              </a:cxnLst>
              <a:rect l="0" t="0" r="r" b="b"/>
              <a:pathLst>
                <a:path w="919" h="417">
                  <a:moveTo>
                    <a:pt x="874" y="0"/>
                  </a:moveTo>
                  <a:lnTo>
                    <a:pt x="45" y="0"/>
                  </a:lnTo>
                  <a:lnTo>
                    <a:pt x="0" y="417"/>
                  </a:lnTo>
                  <a:lnTo>
                    <a:pt x="919" y="417"/>
                  </a:lnTo>
                  <a:lnTo>
                    <a:pt x="874" y="0"/>
                  </a:lnTo>
                  <a:close/>
                </a:path>
              </a:pathLst>
            </a:custGeom>
            <a:solidFill>
              <a:srgbClr val="8893A5"/>
            </a:solidFill>
            <a:ln>
              <a:noFill/>
            </a:ln>
            <a:extLst/>
          </p:spPr>
          <p:txBody>
            <a:bodyPr vert="horz" wrap="square" lIns="91440" tIns="45720" rIns="91440" bIns="45720" numCol="1" anchor="t" anchorCtr="0" compatLnSpc="1">
              <a:prstTxWarp prst="textNoShape">
                <a:avLst/>
              </a:prstTxWarp>
            </a:bodyPr>
            <a:lstStyle/>
            <a:p>
              <a:pPr defTabSz="1375467"/>
              <a:endParaRPr lang="zh-CN" altLang="en-US" sz="28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Rectangle 6"/>
            <p:cNvSpPr>
              <a:spLocks noChangeArrowheads="1"/>
            </p:cNvSpPr>
            <p:nvPr/>
          </p:nvSpPr>
          <p:spPr bwMode="auto">
            <a:xfrm>
              <a:off x="5760044" y="4359443"/>
              <a:ext cx="725716" cy="42132"/>
            </a:xfrm>
            <a:prstGeom prst="rect">
              <a:avLst/>
            </a:prstGeom>
            <a:solidFill>
              <a:srgbClr val="566172"/>
            </a:solidFill>
            <a:ln>
              <a:noFill/>
            </a:ln>
            <a:extLst/>
          </p:spPr>
          <p:txBody>
            <a:bodyPr vert="horz" wrap="square" lIns="91440" tIns="45720" rIns="91440" bIns="45720" numCol="1" anchor="t" anchorCtr="0" compatLnSpc="1">
              <a:prstTxWarp prst="textNoShape">
                <a:avLst/>
              </a:prstTxWarp>
            </a:bodyPr>
            <a:lstStyle/>
            <a:p>
              <a:pPr defTabSz="1375467"/>
              <a:endParaRPr lang="zh-CN" altLang="en-US" sz="28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Freeform 7"/>
            <p:cNvSpPr>
              <a:spLocks/>
            </p:cNvSpPr>
            <p:nvPr/>
          </p:nvSpPr>
          <p:spPr bwMode="auto">
            <a:xfrm>
              <a:off x="5272168" y="2868030"/>
              <a:ext cx="1681484" cy="1015558"/>
            </a:xfrm>
            <a:custGeom>
              <a:avLst/>
              <a:gdLst>
                <a:gd name="T0" fmla="*/ 1259 w 1356"/>
                <a:gd name="T1" fmla="*/ 0 h 824"/>
                <a:gd name="T2" fmla="*/ 97 w 1356"/>
                <a:gd name="T3" fmla="*/ 0 h 824"/>
                <a:gd name="T4" fmla="*/ 0 w 1356"/>
                <a:gd name="T5" fmla="*/ 97 h 824"/>
                <a:gd name="T6" fmla="*/ 0 w 1356"/>
                <a:gd name="T7" fmla="*/ 727 h 824"/>
                <a:gd name="T8" fmla="*/ 0 w 1356"/>
                <a:gd name="T9" fmla="*/ 824 h 824"/>
                <a:gd name="T10" fmla="*/ 1356 w 1356"/>
                <a:gd name="T11" fmla="*/ 824 h 824"/>
                <a:gd name="T12" fmla="*/ 1356 w 1356"/>
                <a:gd name="T13" fmla="*/ 727 h 824"/>
                <a:gd name="T14" fmla="*/ 1356 w 1356"/>
                <a:gd name="T15" fmla="*/ 97 h 824"/>
                <a:gd name="T16" fmla="*/ 1259 w 1356"/>
                <a:gd name="T17" fmla="*/ 0 h 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56" h="824">
                  <a:moveTo>
                    <a:pt x="1259" y="0"/>
                  </a:moveTo>
                  <a:cubicBezTo>
                    <a:pt x="97" y="0"/>
                    <a:pt x="97" y="0"/>
                    <a:pt x="97" y="0"/>
                  </a:cubicBezTo>
                  <a:cubicBezTo>
                    <a:pt x="43" y="0"/>
                    <a:pt x="0" y="44"/>
                    <a:pt x="0" y="97"/>
                  </a:cubicBezTo>
                  <a:cubicBezTo>
                    <a:pt x="0" y="727"/>
                    <a:pt x="0" y="727"/>
                    <a:pt x="0" y="727"/>
                  </a:cubicBezTo>
                  <a:cubicBezTo>
                    <a:pt x="0" y="824"/>
                    <a:pt x="0" y="824"/>
                    <a:pt x="0" y="824"/>
                  </a:cubicBezTo>
                  <a:cubicBezTo>
                    <a:pt x="1356" y="824"/>
                    <a:pt x="1356" y="824"/>
                    <a:pt x="1356" y="824"/>
                  </a:cubicBezTo>
                  <a:cubicBezTo>
                    <a:pt x="1356" y="727"/>
                    <a:pt x="1356" y="727"/>
                    <a:pt x="1356" y="727"/>
                  </a:cubicBezTo>
                  <a:cubicBezTo>
                    <a:pt x="1356" y="97"/>
                    <a:pt x="1356" y="97"/>
                    <a:pt x="1356" y="97"/>
                  </a:cubicBezTo>
                  <a:cubicBezTo>
                    <a:pt x="1356" y="44"/>
                    <a:pt x="1313" y="0"/>
                    <a:pt x="1259" y="0"/>
                  </a:cubicBezTo>
                </a:path>
              </a:pathLst>
            </a:custGeom>
            <a:solidFill>
              <a:srgbClr val="1C8EE4"/>
            </a:solidFill>
            <a:ln>
              <a:solidFill>
                <a:srgbClr val="A6A6A6"/>
              </a:solidFill>
            </a:ln>
            <a:extLst/>
          </p:spPr>
          <p:txBody>
            <a:bodyPr vert="horz" wrap="square" lIns="91440" tIns="45720" rIns="91440" bIns="45720" numCol="1" anchor="t" anchorCtr="0" compatLnSpc="1">
              <a:prstTxWarp prst="textNoShape">
                <a:avLst/>
              </a:prstTxWarp>
            </a:bodyPr>
            <a:lstStyle/>
            <a:p>
              <a:pPr defTabSz="1375467"/>
              <a:endParaRPr lang="zh-CN" altLang="en-US" sz="28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Freeform 9"/>
            <p:cNvSpPr>
              <a:spLocks noEditPoints="1"/>
            </p:cNvSpPr>
            <p:nvPr/>
          </p:nvSpPr>
          <p:spPr bwMode="auto">
            <a:xfrm>
              <a:off x="5277638" y="2870620"/>
              <a:ext cx="1690528" cy="1027483"/>
            </a:xfrm>
            <a:custGeom>
              <a:avLst/>
              <a:gdLst>
                <a:gd name="T0" fmla="*/ 1308 w 1356"/>
                <a:gd name="T1" fmla="*/ 49 h 824"/>
                <a:gd name="T2" fmla="*/ 1308 w 1356"/>
                <a:gd name="T3" fmla="*/ 49 h 824"/>
                <a:gd name="T4" fmla="*/ 1308 w 1356"/>
                <a:gd name="T5" fmla="*/ 775 h 824"/>
                <a:gd name="T6" fmla="*/ 48 w 1356"/>
                <a:gd name="T7" fmla="*/ 775 h 824"/>
                <a:gd name="T8" fmla="*/ 48 w 1356"/>
                <a:gd name="T9" fmla="*/ 49 h 824"/>
                <a:gd name="T10" fmla="*/ 48 w 1356"/>
                <a:gd name="T11" fmla="*/ 49 h 824"/>
                <a:gd name="T12" fmla="*/ 1308 w 1356"/>
                <a:gd name="T13" fmla="*/ 49 h 824"/>
                <a:gd name="T14" fmla="*/ 1308 w 1356"/>
                <a:gd name="T15" fmla="*/ 0 h 824"/>
                <a:gd name="T16" fmla="*/ 48 w 1356"/>
                <a:gd name="T17" fmla="*/ 0 h 824"/>
                <a:gd name="T18" fmla="*/ 0 w 1356"/>
                <a:gd name="T19" fmla="*/ 49 h 824"/>
                <a:gd name="T20" fmla="*/ 0 w 1356"/>
                <a:gd name="T21" fmla="*/ 824 h 824"/>
                <a:gd name="T22" fmla="*/ 1356 w 1356"/>
                <a:gd name="T23" fmla="*/ 824 h 824"/>
                <a:gd name="T24" fmla="*/ 1356 w 1356"/>
                <a:gd name="T25" fmla="*/ 49 h 824"/>
                <a:gd name="T26" fmla="*/ 1308 w 1356"/>
                <a:gd name="T27" fmla="*/ 0 h 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56" h="824">
                  <a:moveTo>
                    <a:pt x="1308" y="49"/>
                  </a:moveTo>
                  <a:cubicBezTo>
                    <a:pt x="1308" y="49"/>
                    <a:pt x="1308" y="49"/>
                    <a:pt x="1308" y="49"/>
                  </a:cubicBezTo>
                  <a:cubicBezTo>
                    <a:pt x="1308" y="775"/>
                    <a:pt x="1308" y="775"/>
                    <a:pt x="1308" y="775"/>
                  </a:cubicBezTo>
                  <a:cubicBezTo>
                    <a:pt x="48" y="775"/>
                    <a:pt x="48" y="775"/>
                    <a:pt x="48" y="775"/>
                  </a:cubicBezTo>
                  <a:cubicBezTo>
                    <a:pt x="48" y="49"/>
                    <a:pt x="48" y="49"/>
                    <a:pt x="48" y="49"/>
                  </a:cubicBezTo>
                  <a:cubicBezTo>
                    <a:pt x="48" y="49"/>
                    <a:pt x="48" y="49"/>
                    <a:pt x="48" y="49"/>
                  </a:cubicBezTo>
                  <a:lnTo>
                    <a:pt x="1308" y="49"/>
                  </a:lnTo>
                  <a:close/>
                  <a:moveTo>
                    <a:pt x="1308" y="0"/>
                  </a:moveTo>
                  <a:cubicBezTo>
                    <a:pt x="48" y="0"/>
                    <a:pt x="48" y="0"/>
                    <a:pt x="48" y="0"/>
                  </a:cubicBezTo>
                  <a:cubicBezTo>
                    <a:pt x="22" y="0"/>
                    <a:pt x="0" y="22"/>
                    <a:pt x="0" y="49"/>
                  </a:cubicBezTo>
                  <a:cubicBezTo>
                    <a:pt x="0" y="824"/>
                    <a:pt x="0" y="824"/>
                    <a:pt x="0" y="824"/>
                  </a:cubicBezTo>
                  <a:cubicBezTo>
                    <a:pt x="1356" y="824"/>
                    <a:pt x="1356" y="824"/>
                    <a:pt x="1356" y="824"/>
                  </a:cubicBezTo>
                  <a:cubicBezTo>
                    <a:pt x="1356" y="49"/>
                    <a:pt x="1356" y="49"/>
                    <a:pt x="1356" y="49"/>
                  </a:cubicBezTo>
                  <a:cubicBezTo>
                    <a:pt x="1356" y="22"/>
                    <a:pt x="1334" y="0"/>
                    <a:pt x="1308" y="0"/>
                  </a:cubicBezTo>
                  <a:close/>
                </a:path>
              </a:pathLst>
            </a:custGeom>
            <a:solidFill>
              <a:srgbClr val="566172"/>
            </a:solidFill>
            <a:ln>
              <a:noFill/>
            </a:ln>
            <a:extLst/>
          </p:spPr>
          <p:txBody>
            <a:bodyPr vert="horz" wrap="square" lIns="91440" tIns="45720" rIns="91440" bIns="45720" numCol="1" anchor="t" anchorCtr="0" compatLnSpc="1">
              <a:prstTxWarp prst="textNoShape">
                <a:avLst/>
              </a:prstTxWarp>
            </a:bodyPr>
            <a:lstStyle/>
            <a:p>
              <a:pPr defTabSz="1375467"/>
              <a:endParaRPr lang="zh-CN" altLang="en-US" sz="28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Freeform 10"/>
            <p:cNvSpPr>
              <a:spLocks/>
            </p:cNvSpPr>
            <p:nvPr/>
          </p:nvSpPr>
          <p:spPr bwMode="auto">
            <a:xfrm>
              <a:off x="5277638" y="3898103"/>
              <a:ext cx="1690528" cy="180639"/>
            </a:xfrm>
            <a:custGeom>
              <a:avLst/>
              <a:gdLst>
                <a:gd name="T0" fmla="*/ 0 w 1356"/>
                <a:gd name="T1" fmla="*/ 0 h 145"/>
                <a:gd name="T2" fmla="*/ 0 w 1356"/>
                <a:gd name="T3" fmla="*/ 96 h 145"/>
                <a:gd name="T4" fmla="*/ 48 w 1356"/>
                <a:gd name="T5" fmla="*/ 145 h 145"/>
                <a:gd name="T6" fmla="*/ 1308 w 1356"/>
                <a:gd name="T7" fmla="*/ 145 h 145"/>
                <a:gd name="T8" fmla="*/ 1356 w 1356"/>
                <a:gd name="T9" fmla="*/ 96 h 145"/>
                <a:gd name="T10" fmla="*/ 1356 w 1356"/>
                <a:gd name="T11" fmla="*/ 0 h 145"/>
                <a:gd name="T12" fmla="*/ 0 w 1356"/>
                <a:gd name="T13" fmla="*/ 0 h 145"/>
              </a:gdLst>
              <a:ahLst/>
              <a:cxnLst>
                <a:cxn ang="0">
                  <a:pos x="T0" y="T1"/>
                </a:cxn>
                <a:cxn ang="0">
                  <a:pos x="T2" y="T3"/>
                </a:cxn>
                <a:cxn ang="0">
                  <a:pos x="T4" y="T5"/>
                </a:cxn>
                <a:cxn ang="0">
                  <a:pos x="T6" y="T7"/>
                </a:cxn>
                <a:cxn ang="0">
                  <a:pos x="T8" y="T9"/>
                </a:cxn>
                <a:cxn ang="0">
                  <a:pos x="T10" y="T11"/>
                </a:cxn>
                <a:cxn ang="0">
                  <a:pos x="T12" y="T13"/>
                </a:cxn>
              </a:cxnLst>
              <a:rect l="0" t="0" r="r" b="b"/>
              <a:pathLst>
                <a:path w="1356" h="145">
                  <a:moveTo>
                    <a:pt x="0" y="0"/>
                  </a:moveTo>
                  <a:cubicBezTo>
                    <a:pt x="0" y="96"/>
                    <a:pt x="0" y="96"/>
                    <a:pt x="0" y="96"/>
                  </a:cubicBezTo>
                  <a:cubicBezTo>
                    <a:pt x="0" y="123"/>
                    <a:pt x="22" y="145"/>
                    <a:pt x="48" y="145"/>
                  </a:cubicBezTo>
                  <a:cubicBezTo>
                    <a:pt x="1308" y="145"/>
                    <a:pt x="1308" y="145"/>
                    <a:pt x="1308" y="145"/>
                  </a:cubicBezTo>
                  <a:cubicBezTo>
                    <a:pt x="1334" y="145"/>
                    <a:pt x="1356" y="123"/>
                    <a:pt x="1356" y="96"/>
                  </a:cubicBezTo>
                  <a:cubicBezTo>
                    <a:pt x="1356" y="0"/>
                    <a:pt x="1356" y="0"/>
                    <a:pt x="1356" y="0"/>
                  </a:cubicBezTo>
                  <a:lnTo>
                    <a:pt x="0" y="0"/>
                  </a:lnTo>
                  <a:close/>
                </a:path>
              </a:pathLst>
            </a:custGeom>
            <a:solidFill>
              <a:srgbClr val="C1C7D0"/>
            </a:solidFill>
            <a:ln>
              <a:noFill/>
            </a:ln>
            <a:extLst/>
          </p:spPr>
          <p:txBody>
            <a:bodyPr vert="horz" wrap="square" lIns="91440" tIns="45720" rIns="91440" bIns="45720" numCol="1" anchor="t" anchorCtr="0" compatLnSpc="1">
              <a:prstTxWarp prst="textNoShape">
                <a:avLst/>
              </a:prstTxWarp>
            </a:bodyPr>
            <a:lstStyle/>
            <a:p>
              <a:pPr defTabSz="1375467"/>
              <a:endParaRPr lang="zh-CN" altLang="en-US" sz="28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Freeform 11"/>
            <p:cNvSpPr>
              <a:spLocks/>
            </p:cNvSpPr>
            <p:nvPr/>
          </p:nvSpPr>
          <p:spPr bwMode="auto">
            <a:xfrm>
              <a:off x="5760044" y="4274654"/>
              <a:ext cx="725716" cy="84790"/>
            </a:xfrm>
            <a:custGeom>
              <a:avLst/>
              <a:gdLst>
                <a:gd name="T0" fmla="*/ 0 w 1378"/>
                <a:gd name="T1" fmla="*/ 161 h 161"/>
                <a:gd name="T2" fmla="*/ 230 w 1378"/>
                <a:gd name="T3" fmla="*/ 0 h 161"/>
                <a:gd name="T4" fmla="*/ 1149 w 1378"/>
                <a:gd name="T5" fmla="*/ 0 h 161"/>
                <a:gd name="T6" fmla="*/ 1378 w 1378"/>
                <a:gd name="T7" fmla="*/ 161 h 161"/>
                <a:gd name="T8" fmla="*/ 0 w 1378"/>
                <a:gd name="T9" fmla="*/ 161 h 161"/>
              </a:gdLst>
              <a:ahLst/>
              <a:cxnLst>
                <a:cxn ang="0">
                  <a:pos x="T0" y="T1"/>
                </a:cxn>
                <a:cxn ang="0">
                  <a:pos x="T2" y="T3"/>
                </a:cxn>
                <a:cxn ang="0">
                  <a:pos x="T4" y="T5"/>
                </a:cxn>
                <a:cxn ang="0">
                  <a:pos x="T6" y="T7"/>
                </a:cxn>
                <a:cxn ang="0">
                  <a:pos x="T8" y="T9"/>
                </a:cxn>
              </a:cxnLst>
              <a:rect l="0" t="0" r="r" b="b"/>
              <a:pathLst>
                <a:path w="1378" h="161">
                  <a:moveTo>
                    <a:pt x="0" y="161"/>
                  </a:moveTo>
                  <a:lnTo>
                    <a:pt x="230" y="0"/>
                  </a:lnTo>
                  <a:lnTo>
                    <a:pt x="1149" y="0"/>
                  </a:lnTo>
                  <a:lnTo>
                    <a:pt x="1378" y="161"/>
                  </a:lnTo>
                  <a:lnTo>
                    <a:pt x="0" y="161"/>
                  </a:lnTo>
                  <a:close/>
                </a:path>
              </a:pathLst>
            </a:custGeom>
            <a:solidFill>
              <a:srgbClr val="C1C7D0"/>
            </a:solidFill>
            <a:ln>
              <a:noFill/>
            </a:ln>
            <a:extLst/>
          </p:spPr>
          <p:txBody>
            <a:bodyPr vert="horz" wrap="square" lIns="91440" tIns="45720" rIns="91440" bIns="45720" numCol="1" anchor="t" anchorCtr="0" compatLnSpc="1">
              <a:prstTxWarp prst="textNoShape">
                <a:avLst/>
              </a:prstTxWarp>
            </a:bodyPr>
            <a:lstStyle/>
            <a:p>
              <a:pPr defTabSz="1375467"/>
              <a:endParaRPr lang="zh-CN" altLang="en-US" sz="28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58" name="组合 57"/>
            <p:cNvGrpSpPr/>
            <p:nvPr/>
          </p:nvGrpSpPr>
          <p:grpSpPr>
            <a:xfrm>
              <a:off x="5898344" y="3206035"/>
              <a:ext cx="449115" cy="374827"/>
              <a:chOff x="8147050" y="5156201"/>
              <a:chExt cx="211137" cy="176213"/>
            </a:xfrm>
            <a:solidFill>
              <a:schemeClr val="bg1"/>
            </a:solidFill>
          </p:grpSpPr>
          <p:sp>
            <p:nvSpPr>
              <p:cNvPr id="59" name="Freeform 250@|5FFC:0|FBC:0|LFC:0|LBC:16777215"/>
              <p:cNvSpPr>
                <a:spLocks/>
              </p:cNvSpPr>
              <p:nvPr/>
            </p:nvSpPr>
            <p:spPr bwMode="auto">
              <a:xfrm>
                <a:off x="8220075" y="5156201"/>
                <a:ext cx="138112" cy="149225"/>
              </a:xfrm>
              <a:custGeom>
                <a:avLst/>
                <a:gdLst>
                  <a:gd name="T0" fmla="*/ 190 w 195"/>
                  <a:gd name="T1" fmla="*/ 102 h 210"/>
                  <a:gd name="T2" fmla="*/ 92 w 195"/>
                  <a:gd name="T3" fmla="*/ 4 h 210"/>
                  <a:gd name="T4" fmla="*/ 0 w 195"/>
                  <a:gd name="T5" fmla="*/ 30 h 210"/>
                  <a:gd name="T6" fmla="*/ 15 w 195"/>
                  <a:gd name="T7" fmla="*/ 30 h 210"/>
                  <a:gd name="T8" fmla="*/ 94 w 195"/>
                  <a:gd name="T9" fmla="*/ 54 h 210"/>
                  <a:gd name="T10" fmla="*/ 135 w 195"/>
                  <a:gd name="T11" fmla="*/ 120 h 210"/>
                  <a:gd name="T12" fmla="*/ 116 w 195"/>
                  <a:gd name="T13" fmla="*/ 187 h 210"/>
                  <a:gd name="T14" fmla="*/ 168 w 195"/>
                  <a:gd name="T15" fmla="*/ 198 h 210"/>
                  <a:gd name="T16" fmla="*/ 147 w 195"/>
                  <a:gd name="T17" fmla="*/ 161 h 210"/>
                  <a:gd name="T18" fmla="*/ 190 w 195"/>
                  <a:gd name="T19" fmla="*/ 102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5" h="210">
                    <a:moveTo>
                      <a:pt x="190" y="102"/>
                    </a:moveTo>
                    <a:cubicBezTo>
                      <a:pt x="195" y="54"/>
                      <a:pt x="152" y="10"/>
                      <a:pt x="92" y="4"/>
                    </a:cubicBezTo>
                    <a:cubicBezTo>
                      <a:pt x="56" y="0"/>
                      <a:pt x="22" y="11"/>
                      <a:pt x="0" y="30"/>
                    </a:cubicBezTo>
                    <a:cubicBezTo>
                      <a:pt x="5" y="30"/>
                      <a:pt x="10" y="30"/>
                      <a:pt x="15" y="30"/>
                    </a:cubicBezTo>
                    <a:cubicBezTo>
                      <a:pt x="44" y="30"/>
                      <a:pt x="72" y="38"/>
                      <a:pt x="94" y="54"/>
                    </a:cubicBezTo>
                    <a:cubicBezTo>
                      <a:pt x="118" y="71"/>
                      <a:pt x="132" y="94"/>
                      <a:pt x="135" y="120"/>
                    </a:cubicBezTo>
                    <a:cubicBezTo>
                      <a:pt x="138" y="143"/>
                      <a:pt x="131" y="167"/>
                      <a:pt x="116" y="187"/>
                    </a:cubicBezTo>
                    <a:cubicBezTo>
                      <a:pt x="147" y="210"/>
                      <a:pt x="175" y="203"/>
                      <a:pt x="168" y="198"/>
                    </a:cubicBezTo>
                    <a:cubicBezTo>
                      <a:pt x="150" y="185"/>
                      <a:pt x="146" y="171"/>
                      <a:pt x="147" y="161"/>
                    </a:cubicBezTo>
                    <a:cubicBezTo>
                      <a:pt x="171" y="148"/>
                      <a:pt x="187" y="127"/>
                      <a:pt x="190"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Freeform 251@|5FFC:0|FBC:0|LFC:0|LBC:16777215"/>
              <p:cNvSpPr>
                <a:spLocks/>
              </p:cNvSpPr>
              <p:nvPr/>
            </p:nvSpPr>
            <p:spPr bwMode="auto">
              <a:xfrm>
                <a:off x="8147050" y="5191126"/>
                <a:ext cx="160337" cy="141288"/>
              </a:xfrm>
              <a:custGeom>
                <a:avLst/>
                <a:gdLst>
                  <a:gd name="T0" fmla="*/ 221 w 227"/>
                  <a:gd name="T1" fmla="*/ 74 h 200"/>
                  <a:gd name="T2" fmla="*/ 119 w 227"/>
                  <a:gd name="T3" fmla="*/ 0 h 200"/>
                  <a:gd name="T4" fmla="*/ 103 w 227"/>
                  <a:gd name="T5" fmla="*/ 1 h 200"/>
                  <a:gd name="T6" fmla="*/ 6 w 227"/>
                  <a:gd name="T7" fmla="*/ 98 h 200"/>
                  <a:gd name="T8" fmla="*/ 48 w 227"/>
                  <a:gd name="T9" fmla="*/ 158 h 200"/>
                  <a:gd name="T10" fmla="*/ 27 w 227"/>
                  <a:gd name="T11" fmla="*/ 195 h 200"/>
                  <a:gd name="T12" fmla="*/ 36 w 227"/>
                  <a:gd name="T13" fmla="*/ 200 h 200"/>
                  <a:gd name="T14" fmla="*/ 92 w 227"/>
                  <a:gd name="T15" fmla="*/ 172 h 200"/>
                  <a:gd name="T16" fmla="*/ 108 w 227"/>
                  <a:gd name="T17" fmla="*/ 173 h 200"/>
                  <a:gd name="T18" fmla="*/ 123 w 227"/>
                  <a:gd name="T19" fmla="*/ 172 h 200"/>
                  <a:gd name="T20" fmla="*/ 221 w 227"/>
                  <a:gd name="T21" fmla="*/ 7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7" h="200">
                    <a:moveTo>
                      <a:pt x="221" y="74"/>
                    </a:moveTo>
                    <a:cubicBezTo>
                      <a:pt x="216" y="31"/>
                      <a:pt x="172" y="0"/>
                      <a:pt x="119" y="0"/>
                    </a:cubicBezTo>
                    <a:cubicBezTo>
                      <a:pt x="114" y="0"/>
                      <a:pt x="108" y="0"/>
                      <a:pt x="103" y="1"/>
                    </a:cubicBezTo>
                    <a:cubicBezTo>
                      <a:pt x="44" y="7"/>
                      <a:pt x="0" y="51"/>
                      <a:pt x="6" y="98"/>
                    </a:cubicBezTo>
                    <a:cubicBezTo>
                      <a:pt x="8" y="123"/>
                      <a:pt x="25" y="144"/>
                      <a:pt x="48" y="158"/>
                    </a:cubicBezTo>
                    <a:cubicBezTo>
                      <a:pt x="49" y="168"/>
                      <a:pt x="45" y="182"/>
                      <a:pt x="27" y="195"/>
                    </a:cubicBezTo>
                    <a:cubicBezTo>
                      <a:pt x="24" y="197"/>
                      <a:pt x="28" y="200"/>
                      <a:pt x="36" y="200"/>
                    </a:cubicBezTo>
                    <a:cubicBezTo>
                      <a:pt x="49" y="200"/>
                      <a:pt x="71" y="194"/>
                      <a:pt x="92" y="172"/>
                    </a:cubicBezTo>
                    <a:cubicBezTo>
                      <a:pt x="97" y="173"/>
                      <a:pt x="103" y="173"/>
                      <a:pt x="108" y="173"/>
                    </a:cubicBezTo>
                    <a:cubicBezTo>
                      <a:pt x="113" y="173"/>
                      <a:pt x="118" y="173"/>
                      <a:pt x="123" y="172"/>
                    </a:cubicBezTo>
                    <a:cubicBezTo>
                      <a:pt x="183" y="165"/>
                      <a:pt x="227" y="122"/>
                      <a:pt x="221"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61" name="TextBox 71"/>
          <p:cNvSpPr txBox="1"/>
          <p:nvPr/>
        </p:nvSpPr>
        <p:spPr>
          <a:xfrm>
            <a:off x="2695694" y="2250661"/>
            <a:ext cx="954107" cy="400110"/>
          </a:xfrm>
          <a:prstGeom prst="rect">
            <a:avLst/>
          </a:prstGeom>
          <a:noFill/>
        </p:spPr>
        <p:txBody>
          <a:bodyPr wrap="none" rtlCol="0">
            <a:spAutoFit/>
          </a:bodyPr>
          <a:lstStyle/>
          <a:p>
            <a:pPr algn="ctr"/>
            <a:r>
              <a:rPr lang="zh-CN" altLang="en-US" sz="2000" b="1" dirty="0" smtClean="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特性一</a:t>
            </a:r>
            <a:endParaRPr lang="id-ID" sz="2000"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TextBox 71"/>
          <p:cNvSpPr txBox="1"/>
          <p:nvPr/>
        </p:nvSpPr>
        <p:spPr>
          <a:xfrm>
            <a:off x="2199013" y="3393208"/>
            <a:ext cx="954107" cy="400110"/>
          </a:xfrm>
          <a:prstGeom prst="rect">
            <a:avLst/>
          </a:prstGeom>
          <a:noFill/>
        </p:spPr>
        <p:txBody>
          <a:bodyPr wrap="none" rtlCol="0">
            <a:spAutoFit/>
          </a:bodyPr>
          <a:lstStyle/>
          <a:p>
            <a:pPr algn="ctr"/>
            <a:r>
              <a:rPr lang="zh-CN" altLang="en-US" sz="2000" b="1" dirty="0" smtClean="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特性一</a:t>
            </a:r>
            <a:endParaRPr lang="id-ID" sz="2000"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3" name="TextBox 71"/>
          <p:cNvSpPr txBox="1"/>
          <p:nvPr/>
        </p:nvSpPr>
        <p:spPr>
          <a:xfrm>
            <a:off x="2751696" y="4623148"/>
            <a:ext cx="954107" cy="400110"/>
          </a:xfrm>
          <a:prstGeom prst="rect">
            <a:avLst/>
          </a:prstGeom>
          <a:noFill/>
        </p:spPr>
        <p:txBody>
          <a:bodyPr wrap="none" rtlCol="0">
            <a:spAutoFit/>
          </a:bodyPr>
          <a:lstStyle/>
          <a:p>
            <a:pPr algn="ctr"/>
            <a:r>
              <a:rPr lang="zh-CN" altLang="en-US" sz="2000" b="1" dirty="0" smtClean="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特性一</a:t>
            </a:r>
            <a:endParaRPr lang="id-ID" sz="2000"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4" name="TextBox 71"/>
          <p:cNvSpPr txBox="1"/>
          <p:nvPr/>
        </p:nvSpPr>
        <p:spPr>
          <a:xfrm>
            <a:off x="8618057" y="2201394"/>
            <a:ext cx="954107" cy="400110"/>
          </a:xfrm>
          <a:prstGeom prst="rect">
            <a:avLst/>
          </a:prstGeom>
          <a:noFill/>
        </p:spPr>
        <p:txBody>
          <a:bodyPr wrap="none" rtlCol="0">
            <a:spAutoFit/>
          </a:bodyPr>
          <a:lstStyle/>
          <a:p>
            <a:pPr algn="ctr"/>
            <a:r>
              <a:rPr lang="zh-CN" altLang="en-US" sz="2000" b="1" dirty="0" smtClean="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特性一</a:t>
            </a:r>
            <a:endParaRPr lang="id-ID" sz="2000"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TextBox 71"/>
          <p:cNvSpPr txBox="1"/>
          <p:nvPr/>
        </p:nvSpPr>
        <p:spPr>
          <a:xfrm>
            <a:off x="9050171" y="3393208"/>
            <a:ext cx="954107" cy="400110"/>
          </a:xfrm>
          <a:prstGeom prst="rect">
            <a:avLst/>
          </a:prstGeom>
          <a:noFill/>
        </p:spPr>
        <p:txBody>
          <a:bodyPr wrap="none" rtlCol="0">
            <a:spAutoFit/>
          </a:bodyPr>
          <a:lstStyle/>
          <a:p>
            <a:pPr algn="ctr"/>
            <a:r>
              <a:rPr lang="zh-CN" altLang="en-US" sz="2000" b="1" dirty="0" smtClean="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特性一</a:t>
            </a:r>
            <a:endParaRPr lang="id-ID" sz="2000"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6" name="TextBox 71"/>
          <p:cNvSpPr txBox="1"/>
          <p:nvPr/>
        </p:nvSpPr>
        <p:spPr>
          <a:xfrm>
            <a:off x="8641196" y="4623148"/>
            <a:ext cx="954107" cy="400110"/>
          </a:xfrm>
          <a:prstGeom prst="rect">
            <a:avLst/>
          </a:prstGeom>
          <a:noFill/>
        </p:spPr>
        <p:txBody>
          <a:bodyPr wrap="none" rtlCol="0">
            <a:spAutoFit/>
          </a:bodyPr>
          <a:lstStyle/>
          <a:p>
            <a:pPr algn="ctr"/>
            <a:r>
              <a:rPr lang="zh-CN" altLang="en-US" sz="2000" b="1" dirty="0" smtClean="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特性一</a:t>
            </a:r>
            <a:endParaRPr lang="id-ID" sz="2000"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111475524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6"/>
          <p:cNvSpPr>
            <a:spLocks noChangeArrowheads="1"/>
          </p:cNvSpPr>
          <p:nvPr/>
        </p:nvSpPr>
        <p:spPr bwMode="black">
          <a:xfrm>
            <a:off x="1004350" y="353493"/>
            <a:ext cx="5040850" cy="461665"/>
          </a:xfrm>
          <a:prstGeom prst="rect">
            <a:avLst/>
          </a:prstGeom>
          <a:noFill/>
          <a:ln>
            <a:noFill/>
          </a:ln>
          <a:effectLst/>
          <a:extLst>
            <a:ext uri="{909E8E84-426E-40DD-AFC4-6F175D3DCCD1}">
              <a14:hiddenFill xmlns:a14="http://schemas.microsoft.com/office/drawing/2010/main">
                <a:solidFill>
                  <a:srgbClr val="1C8EE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eaLnBrk="0" hangingPunct="0"/>
            <a:r>
              <a:rPr lang="zh-CN" altLang="en-US" sz="2400"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现有生产能力与生产条件</a:t>
            </a:r>
          </a:p>
        </p:txBody>
      </p:sp>
      <p:sp>
        <p:nvSpPr>
          <p:cNvPr id="4" name="圆角矩形 3"/>
          <p:cNvSpPr/>
          <p:nvPr/>
        </p:nvSpPr>
        <p:spPr>
          <a:xfrm>
            <a:off x="306630" y="259802"/>
            <a:ext cx="4443505" cy="649050"/>
          </a:xfrm>
          <a:prstGeom prst="roundRect">
            <a:avLst>
              <a:gd name="adj" fmla="val 50000"/>
            </a:avLst>
          </a:prstGeom>
          <a:noFill/>
          <a:ln>
            <a:solidFill>
              <a:srgbClr val="1C8E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5" name="椭圆 4"/>
          <p:cNvSpPr/>
          <p:nvPr/>
        </p:nvSpPr>
        <p:spPr>
          <a:xfrm>
            <a:off x="361146" y="301202"/>
            <a:ext cx="566249" cy="566249"/>
          </a:xfrm>
          <a:prstGeom prst="ellipse">
            <a:avLst/>
          </a:pr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F0502020204030204"/>
              <a:ea typeface="微软雅黑"/>
              <a:cs typeface="+mn-cs"/>
            </a:endParaRPr>
          </a:p>
        </p:txBody>
      </p:sp>
      <p:sp>
        <p:nvSpPr>
          <p:cNvPr id="134" name="Rectangle 6"/>
          <p:cNvSpPr>
            <a:spLocks noChangeArrowheads="1"/>
          </p:cNvSpPr>
          <p:nvPr/>
        </p:nvSpPr>
        <p:spPr bwMode="black">
          <a:xfrm>
            <a:off x="332031" y="363655"/>
            <a:ext cx="617805" cy="461665"/>
          </a:xfrm>
          <a:prstGeom prst="rect">
            <a:avLst/>
          </a:prstGeom>
          <a:noFill/>
          <a:ln>
            <a:noFill/>
          </a:ln>
          <a:effectLst/>
          <a:extLst>
            <a:ext uri="{909E8E84-426E-40DD-AFC4-6F175D3DCCD1}">
              <a14:hiddenFill xmlns:a14="http://schemas.microsoft.com/office/drawing/2010/main">
                <a:solidFill>
                  <a:srgbClr val="1C8EE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smtClean="0">
                <a:ln>
                  <a:noFill/>
                </a:ln>
                <a:solidFill>
                  <a:srgbClr val="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2.2</a:t>
            </a:r>
            <a:endParaRPr kumimoji="0" lang="en-US" altLang="zh-CN" sz="2400" b="1"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67" name="组合 66"/>
          <p:cNvGrpSpPr/>
          <p:nvPr/>
        </p:nvGrpSpPr>
        <p:grpSpPr>
          <a:xfrm>
            <a:off x="4948984" y="1731175"/>
            <a:ext cx="2099516" cy="3631344"/>
            <a:chOff x="5103392" y="1998241"/>
            <a:chExt cx="1790700" cy="3097212"/>
          </a:xfrm>
        </p:grpSpPr>
        <p:sp>
          <p:nvSpPr>
            <p:cNvPr id="68" name="AutoShape 3"/>
            <p:cNvSpPr>
              <a:spLocks noChangeArrowheads="1"/>
            </p:cNvSpPr>
            <p:nvPr/>
          </p:nvSpPr>
          <p:spPr bwMode="auto">
            <a:xfrm>
              <a:off x="5309767" y="1998241"/>
              <a:ext cx="1584325" cy="1800225"/>
            </a:xfrm>
            <a:custGeom>
              <a:avLst/>
              <a:gdLst>
                <a:gd name="T0" fmla="*/ 9250 w 21600"/>
                <a:gd name="T1" fmla="*/ 0 h 21600"/>
                <a:gd name="T2" fmla="*/ 3055 w 21600"/>
                <a:gd name="T3" fmla="*/ 21600 h 21600"/>
                <a:gd name="T4" fmla="*/ 9725 w 21600"/>
                <a:gd name="T5" fmla="*/ 8310 h 21600"/>
                <a:gd name="T6" fmla="*/ 15662 w 21600"/>
                <a:gd name="T7" fmla="*/ 14285 h 21600"/>
                <a:gd name="T8" fmla="*/ 21600 w 21600"/>
                <a:gd name="T9" fmla="*/ 8310 h 21600"/>
                <a:gd name="T10" fmla="*/ 17694720 60000 65536"/>
                <a:gd name="T11" fmla="*/ 5898240 60000 65536"/>
                <a:gd name="T12" fmla="*/ 5898240 60000 65536"/>
                <a:gd name="T13" fmla="*/ 5898240 60000 65536"/>
                <a:gd name="T14" fmla="*/ 0 60000 65536"/>
                <a:gd name="T15" fmla="*/ 0 w 21600"/>
                <a:gd name="T16" fmla="*/ 8310 h 21600"/>
                <a:gd name="T17" fmla="*/ 6110 w 21600"/>
                <a:gd name="T18" fmla="*/ 21600 h 21600"/>
              </a:gdLst>
              <a:ahLst/>
              <a:cxnLst>
                <a:cxn ang="T10">
                  <a:pos x="T0" y="T1"/>
                </a:cxn>
                <a:cxn ang="T11">
                  <a:pos x="T2" y="T3"/>
                </a:cxn>
                <a:cxn ang="T12">
                  <a:pos x="T4" y="T5"/>
                </a:cxn>
                <a:cxn ang="T13">
                  <a:pos x="T6" y="T7"/>
                </a:cxn>
                <a:cxn ang="T14">
                  <a:pos x="T8" y="T9"/>
                </a:cxn>
              </a:cxnLst>
              <a:rect l="T15" t="T16" r="T17" b="T18"/>
              <a:pathLst>
                <a:path w="21600" h="21600">
                  <a:moveTo>
                    <a:pt x="15662" y="14285"/>
                  </a:moveTo>
                  <a:lnTo>
                    <a:pt x="21600" y="8310"/>
                  </a:lnTo>
                  <a:lnTo>
                    <a:pt x="18630" y="8310"/>
                  </a:lnTo>
                  <a:cubicBezTo>
                    <a:pt x="18630" y="3721"/>
                    <a:pt x="14430" y="0"/>
                    <a:pt x="9250" y="0"/>
                  </a:cubicBezTo>
                  <a:cubicBezTo>
                    <a:pt x="4141" y="0"/>
                    <a:pt x="0" y="3799"/>
                    <a:pt x="0" y="8485"/>
                  </a:cubicBezTo>
                  <a:lnTo>
                    <a:pt x="0" y="21600"/>
                  </a:lnTo>
                  <a:lnTo>
                    <a:pt x="6110" y="21600"/>
                  </a:lnTo>
                  <a:lnTo>
                    <a:pt x="6110" y="8310"/>
                  </a:lnTo>
                  <a:cubicBezTo>
                    <a:pt x="6110" y="6947"/>
                    <a:pt x="7362" y="5842"/>
                    <a:pt x="8907" y="5842"/>
                  </a:cubicBezTo>
                  <a:lnTo>
                    <a:pt x="9725" y="5842"/>
                  </a:lnTo>
                  <a:cubicBezTo>
                    <a:pt x="11269" y="5842"/>
                    <a:pt x="12520" y="6947"/>
                    <a:pt x="12520" y="8310"/>
                  </a:cubicBezTo>
                  <a:lnTo>
                    <a:pt x="9725" y="8310"/>
                  </a:lnTo>
                  <a:close/>
                </a:path>
              </a:pathLst>
            </a:custGeom>
            <a:solidFill>
              <a:srgbClr val="1C8EE4"/>
            </a:solidFill>
            <a:ln>
              <a:noFill/>
            </a:ln>
            <a:effectLst/>
            <a:extLst/>
          </p:spPr>
          <p:txBody>
            <a:bodyPr anchor="ctr"/>
            <a:lstStyle/>
            <a:p>
              <a:pPr fontAlgn="base">
                <a:spcBef>
                  <a:spcPct val="0"/>
                </a:spcBef>
                <a:spcAft>
                  <a:spcPct val="0"/>
                </a:spcAft>
                <a:buFont typeface="Arial" panose="020B0604020202020204" pitchFamily="34" charset="0"/>
                <a:buNone/>
                <a:defRPr/>
              </a:pPr>
              <a:endParaRPr lang="zh-CN" altLang="en-US" sz="2100" kern="0"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9" name="AutoShape 4"/>
            <p:cNvSpPr>
              <a:spLocks noChangeArrowheads="1"/>
            </p:cNvSpPr>
            <p:nvPr/>
          </p:nvSpPr>
          <p:spPr bwMode="auto">
            <a:xfrm flipH="1" flipV="1">
              <a:off x="5103392" y="3295228"/>
              <a:ext cx="1584325" cy="1800225"/>
            </a:xfrm>
            <a:custGeom>
              <a:avLst/>
              <a:gdLst>
                <a:gd name="T0" fmla="*/ 9250 w 21600"/>
                <a:gd name="T1" fmla="*/ 0 h 21600"/>
                <a:gd name="T2" fmla="*/ 3055 w 21600"/>
                <a:gd name="T3" fmla="*/ 21600 h 21600"/>
                <a:gd name="T4" fmla="*/ 9725 w 21600"/>
                <a:gd name="T5" fmla="*/ 8310 h 21600"/>
                <a:gd name="T6" fmla="*/ 15662 w 21600"/>
                <a:gd name="T7" fmla="*/ 14285 h 21600"/>
                <a:gd name="T8" fmla="*/ 21600 w 21600"/>
                <a:gd name="T9" fmla="*/ 8310 h 21600"/>
                <a:gd name="T10" fmla="*/ 17694720 60000 65536"/>
                <a:gd name="T11" fmla="*/ 5898240 60000 65536"/>
                <a:gd name="T12" fmla="*/ 5898240 60000 65536"/>
                <a:gd name="T13" fmla="*/ 5898240 60000 65536"/>
                <a:gd name="T14" fmla="*/ 0 60000 65536"/>
                <a:gd name="T15" fmla="*/ 0 w 21600"/>
                <a:gd name="T16" fmla="*/ 8310 h 21600"/>
                <a:gd name="T17" fmla="*/ 6110 w 21600"/>
                <a:gd name="T18" fmla="*/ 21600 h 21600"/>
              </a:gdLst>
              <a:ahLst/>
              <a:cxnLst>
                <a:cxn ang="T10">
                  <a:pos x="T0" y="T1"/>
                </a:cxn>
                <a:cxn ang="T11">
                  <a:pos x="T2" y="T3"/>
                </a:cxn>
                <a:cxn ang="T12">
                  <a:pos x="T4" y="T5"/>
                </a:cxn>
                <a:cxn ang="T13">
                  <a:pos x="T6" y="T7"/>
                </a:cxn>
                <a:cxn ang="T14">
                  <a:pos x="T8" y="T9"/>
                </a:cxn>
              </a:cxnLst>
              <a:rect l="T15" t="T16" r="T17" b="T18"/>
              <a:pathLst>
                <a:path w="21600" h="21600">
                  <a:moveTo>
                    <a:pt x="15662" y="14285"/>
                  </a:moveTo>
                  <a:lnTo>
                    <a:pt x="21600" y="8310"/>
                  </a:lnTo>
                  <a:lnTo>
                    <a:pt x="18630" y="8310"/>
                  </a:lnTo>
                  <a:cubicBezTo>
                    <a:pt x="18630" y="3721"/>
                    <a:pt x="14430" y="0"/>
                    <a:pt x="9250" y="0"/>
                  </a:cubicBezTo>
                  <a:cubicBezTo>
                    <a:pt x="4141" y="0"/>
                    <a:pt x="0" y="3799"/>
                    <a:pt x="0" y="8485"/>
                  </a:cubicBezTo>
                  <a:lnTo>
                    <a:pt x="0" y="21600"/>
                  </a:lnTo>
                  <a:lnTo>
                    <a:pt x="6110" y="21600"/>
                  </a:lnTo>
                  <a:lnTo>
                    <a:pt x="6110" y="8310"/>
                  </a:lnTo>
                  <a:cubicBezTo>
                    <a:pt x="6110" y="6947"/>
                    <a:pt x="7362" y="5842"/>
                    <a:pt x="8907" y="5842"/>
                  </a:cubicBezTo>
                  <a:lnTo>
                    <a:pt x="9725" y="5842"/>
                  </a:lnTo>
                  <a:cubicBezTo>
                    <a:pt x="11269" y="5842"/>
                    <a:pt x="12520" y="6947"/>
                    <a:pt x="12520" y="8310"/>
                  </a:cubicBezTo>
                  <a:lnTo>
                    <a:pt x="9725" y="8310"/>
                  </a:lnTo>
                  <a:close/>
                </a:path>
              </a:pathLst>
            </a:custGeom>
            <a:solidFill>
              <a:schemeClr val="bg1"/>
            </a:solidFill>
            <a:ln>
              <a:noFill/>
            </a:ln>
            <a:effectLst/>
            <a:extLst/>
          </p:spPr>
          <p:txBody>
            <a:bodyPr anchor="ctr"/>
            <a:lstStyle/>
            <a:p>
              <a:pPr fontAlgn="base">
                <a:spcBef>
                  <a:spcPct val="0"/>
                </a:spcBef>
                <a:spcAft>
                  <a:spcPct val="0"/>
                </a:spcAft>
                <a:buFont typeface="Arial" panose="020B0604020202020204" pitchFamily="34" charset="0"/>
                <a:buNone/>
                <a:defRPr/>
              </a:pPr>
              <a:endParaRPr lang="zh-CN" altLang="en-US" sz="2100" kern="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70" name="文本框 69"/>
          <p:cNvSpPr txBox="1"/>
          <p:nvPr/>
        </p:nvSpPr>
        <p:spPr>
          <a:xfrm>
            <a:off x="3724214" y="2173162"/>
            <a:ext cx="1025922" cy="307777"/>
          </a:xfrm>
          <a:prstGeom prst="rect">
            <a:avLst/>
          </a:prstGeom>
          <a:noFill/>
        </p:spPr>
        <p:txBody>
          <a:bodyPr wrap="none" lIns="0" tIns="0" rIns="0" bIns="0" rtlCol="0">
            <a:spAutoFit/>
          </a:bodyPr>
          <a:lstStyle>
            <a:defPPr>
              <a:defRPr lang="zh-CN"/>
            </a:defPPr>
            <a:lvl1pPr>
              <a:defRPr sz="2500" b="1">
                <a:solidFill>
                  <a:srgbClr val="404040"/>
                </a:solidFill>
              </a:defRPr>
            </a:lvl1pPr>
          </a:lstStyle>
          <a:p>
            <a:r>
              <a:rPr lang="zh-CN" altLang="en-US" sz="2000" dirty="0">
                <a:solidFill>
                  <a:schemeClr val="bg1"/>
                </a:solidFill>
              </a:rPr>
              <a:t>生产能力</a:t>
            </a:r>
          </a:p>
        </p:txBody>
      </p:sp>
      <p:sp>
        <p:nvSpPr>
          <p:cNvPr id="71" name="文本框 70"/>
          <p:cNvSpPr txBox="1"/>
          <p:nvPr/>
        </p:nvSpPr>
        <p:spPr>
          <a:xfrm>
            <a:off x="7255447" y="4140588"/>
            <a:ext cx="1025922" cy="307777"/>
          </a:xfrm>
          <a:prstGeom prst="rect">
            <a:avLst/>
          </a:prstGeom>
          <a:noFill/>
        </p:spPr>
        <p:txBody>
          <a:bodyPr wrap="none" lIns="0" tIns="0" rIns="0" bIns="0" rtlCol="0">
            <a:spAutoFit/>
          </a:bodyPr>
          <a:lstStyle>
            <a:defPPr>
              <a:defRPr lang="zh-CN"/>
            </a:defPPr>
            <a:lvl1pPr>
              <a:defRPr sz="2500" b="1">
                <a:solidFill>
                  <a:srgbClr val="404040"/>
                </a:solidFill>
              </a:defRPr>
            </a:lvl1pPr>
          </a:lstStyle>
          <a:p>
            <a:r>
              <a:rPr lang="zh-CN" altLang="en-US" sz="2000" dirty="0">
                <a:solidFill>
                  <a:schemeClr val="bg1"/>
                </a:solidFill>
              </a:rPr>
              <a:t>生产条件</a:t>
            </a:r>
          </a:p>
        </p:txBody>
      </p:sp>
      <p:sp>
        <p:nvSpPr>
          <p:cNvPr id="72" name="矩形 71"/>
          <p:cNvSpPr/>
          <p:nvPr/>
        </p:nvSpPr>
        <p:spPr>
          <a:xfrm>
            <a:off x="1587500" y="2501451"/>
            <a:ext cx="3162636" cy="646331"/>
          </a:xfrm>
          <a:prstGeom prst="rect">
            <a:avLst/>
          </a:prstGeom>
          <a:noFill/>
        </p:spPr>
        <p:txBody>
          <a:bodyPr wrap="square" lIns="0" tIns="0" rIns="0" bIns="0" rtlCol="0">
            <a:spAutoFit/>
          </a:bodyPr>
          <a:lstStyle/>
          <a:p>
            <a:pPr algn="r"/>
            <a:r>
              <a:rPr lang="en-US" altLang="zh-CN" sz="1400" dirty="0">
                <a:solidFill>
                  <a:schemeClr val="bg1"/>
                </a:solidFill>
                <a:sym typeface="Arial" panose="020B0604020202020204" pitchFamily="34" charset="0"/>
              </a:rPr>
              <a:t>XXXX</a:t>
            </a:r>
            <a:r>
              <a:rPr lang="zh-CN" altLang="en-US" sz="1400" dirty="0">
                <a:solidFill>
                  <a:schemeClr val="bg1"/>
                </a:solidFill>
                <a:sym typeface="Arial" panose="020B0604020202020204" pitchFamily="34" charset="0"/>
              </a:rPr>
              <a:t>是全球领先的综合通信解决方案提供商。公司通过为全球</a:t>
            </a:r>
            <a:r>
              <a:rPr lang="en-US" altLang="zh-CN" sz="1400" dirty="0">
                <a:solidFill>
                  <a:schemeClr val="bg1"/>
                </a:solidFill>
                <a:sym typeface="Arial" panose="020B0604020202020204" pitchFamily="34" charset="0"/>
              </a:rPr>
              <a:t>160</a:t>
            </a:r>
            <a:r>
              <a:rPr lang="zh-CN" altLang="en-US" sz="1400" dirty="0">
                <a:solidFill>
                  <a:schemeClr val="bg1"/>
                </a:solidFill>
                <a:sym typeface="Arial" panose="020B0604020202020204" pitchFamily="34" charset="0"/>
              </a:rPr>
              <a:t>多个国家和地区的电信运营</a:t>
            </a:r>
            <a:r>
              <a:rPr lang="zh-CN" altLang="en-US" sz="1400" dirty="0" smtClean="0">
                <a:solidFill>
                  <a:schemeClr val="bg1"/>
                </a:solidFill>
                <a:sym typeface="Arial" panose="020B0604020202020204" pitchFamily="34" charset="0"/>
              </a:rPr>
              <a:t>商</a:t>
            </a:r>
            <a:r>
              <a:rPr lang="en-US" altLang="zh-CN" sz="1400" dirty="0" smtClean="0">
                <a:solidFill>
                  <a:schemeClr val="bg1"/>
                </a:solidFill>
                <a:sym typeface="Arial" panose="020B0604020202020204" pitchFamily="34" charset="0"/>
              </a:rPr>
              <a:t>……</a:t>
            </a:r>
            <a:endParaRPr lang="zh-CN" altLang="en-US" sz="1400" dirty="0">
              <a:solidFill>
                <a:schemeClr val="bg1"/>
              </a:solidFill>
              <a:sym typeface="Arial" panose="020B0604020202020204" pitchFamily="34" charset="0"/>
            </a:endParaRPr>
          </a:p>
        </p:txBody>
      </p:sp>
      <p:sp>
        <p:nvSpPr>
          <p:cNvPr id="73" name="矩形 72"/>
          <p:cNvSpPr/>
          <p:nvPr/>
        </p:nvSpPr>
        <p:spPr>
          <a:xfrm>
            <a:off x="7255447" y="4523750"/>
            <a:ext cx="3162636" cy="646331"/>
          </a:xfrm>
          <a:prstGeom prst="rect">
            <a:avLst/>
          </a:prstGeom>
          <a:noFill/>
        </p:spPr>
        <p:txBody>
          <a:bodyPr wrap="square" lIns="0" tIns="0" rIns="0" bIns="0" rtlCol="0">
            <a:spAutoFit/>
          </a:bodyPr>
          <a:lstStyle/>
          <a:p>
            <a:r>
              <a:rPr lang="en-US" altLang="zh-CN" sz="1400" dirty="0">
                <a:solidFill>
                  <a:schemeClr val="bg1"/>
                </a:solidFill>
                <a:sym typeface="Arial" panose="020B0604020202020204" pitchFamily="34" charset="0"/>
              </a:rPr>
              <a:t>XXXX</a:t>
            </a:r>
            <a:r>
              <a:rPr lang="zh-CN" altLang="en-US" sz="1400" dirty="0">
                <a:solidFill>
                  <a:schemeClr val="bg1"/>
                </a:solidFill>
                <a:sym typeface="Arial" panose="020B0604020202020204" pitchFamily="34" charset="0"/>
              </a:rPr>
              <a:t>是全球领先的综合通信解决方案提供商。公司通过为全球</a:t>
            </a:r>
            <a:r>
              <a:rPr lang="en-US" altLang="zh-CN" sz="1400" dirty="0">
                <a:solidFill>
                  <a:schemeClr val="bg1"/>
                </a:solidFill>
                <a:sym typeface="Arial" panose="020B0604020202020204" pitchFamily="34" charset="0"/>
              </a:rPr>
              <a:t>160</a:t>
            </a:r>
            <a:r>
              <a:rPr lang="zh-CN" altLang="en-US" sz="1400" dirty="0">
                <a:solidFill>
                  <a:schemeClr val="bg1"/>
                </a:solidFill>
                <a:sym typeface="Arial" panose="020B0604020202020204" pitchFamily="34" charset="0"/>
              </a:rPr>
              <a:t>多个国家和地区的电信运营</a:t>
            </a:r>
            <a:r>
              <a:rPr lang="zh-CN" altLang="en-US" sz="1400" dirty="0" smtClean="0">
                <a:solidFill>
                  <a:schemeClr val="bg1"/>
                </a:solidFill>
                <a:sym typeface="Arial" panose="020B0604020202020204" pitchFamily="34" charset="0"/>
              </a:rPr>
              <a:t>商</a:t>
            </a:r>
            <a:r>
              <a:rPr lang="en-US" altLang="zh-CN" sz="1400" dirty="0" smtClean="0">
                <a:solidFill>
                  <a:schemeClr val="bg1"/>
                </a:solidFill>
                <a:sym typeface="Arial" panose="020B0604020202020204" pitchFamily="34" charset="0"/>
              </a:rPr>
              <a:t>……</a:t>
            </a:r>
            <a:endParaRPr lang="zh-CN" altLang="en-US" sz="1400" dirty="0">
              <a:solidFill>
                <a:schemeClr val="bg1"/>
              </a:solidFill>
              <a:sym typeface="Arial" panose="020B0604020202020204" pitchFamily="34" charset="0"/>
            </a:endParaRPr>
          </a:p>
        </p:txBody>
      </p:sp>
    </p:spTree>
    <p:extLst>
      <p:ext uri="{BB962C8B-B14F-4D97-AF65-F5344CB8AC3E}">
        <p14:creationId xmlns:p14="http://schemas.microsoft.com/office/powerpoint/2010/main" val="159978863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矩形 1"/>
          <p:cNvSpPr/>
          <p:nvPr/>
        </p:nvSpPr>
        <p:spPr>
          <a:xfrm>
            <a:off x="4480684" y="0"/>
            <a:ext cx="7668216" cy="6858000"/>
          </a:xfrm>
          <a:custGeom>
            <a:avLst/>
            <a:gdLst>
              <a:gd name="connsiteX0" fmla="*/ 0 w 8709616"/>
              <a:gd name="connsiteY0" fmla="*/ 0 h 6858000"/>
              <a:gd name="connsiteX1" fmla="*/ 8709616 w 8709616"/>
              <a:gd name="connsiteY1" fmla="*/ 0 h 6858000"/>
              <a:gd name="connsiteX2" fmla="*/ 8709616 w 8709616"/>
              <a:gd name="connsiteY2" fmla="*/ 6858000 h 6858000"/>
              <a:gd name="connsiteX3" fmla="*/ 0 w 8709616"/>
              <a:gd name="connsiteY3" fmla="*/ 6858000 h 6858000"/>
              <a:gd name="connsiteX4" fmla="*/ 0 w 8709616"/>
              <a:gd name="connsiteY4" fmla="*/ 0 h 6858000"/>
              <a:gd name="connsiteX0" fmla="*/ 0 w 8709616"/>
              <a:gd name="connsiteY0" fmla="*/ 0 h 6858000"/>
              <a:gd name="connsiteX1" fmla="*/ 8709616 w 8709616"/>
              <a:gd name="connsiteY1" fmla="*/ 0 h 6858000"/>
              <a:gd name="connsiteX2" fmla="*/ 8709616 w 8709616"/>
              <a:gd name="connsiteY2" fmla="*/ 6858000 h 6858000"/>
              <a:gd name="connsiteX3" fmla="*/ 3848100 w 8709616"/>
              <a:gd name="connsiteY3" fmla="*/ 6832600 h 6858000"/>
              <a:gd name="connsiteX4" fmla="*/ 0 w 8709616"/>
              <a:gd name="connsiteY4" fmla="*/ 0 h 6858000"/>
              <a:gd name="connsiteX0" fmla="*/ 0 w 8709616"/>
              <a:gd name="connsiteY0" fmla="*/ 0 h 6858000"/>
              <a:gd name="connsiteX1" fmla="*/ 8709616 w 8709616"/>
              <a:gd name="connsiteY1" fmla="*/ 0 h 6858000"/>
              <a:gd name="connsiteX2" fmla="*/ 8709616 w 8709616"/>
              <a:gd name="connsiteY2" fmla="*/ 6858000 h 6858000"/>
              <a:gd name="connsiteX3" fmla="*/ 3873500 w 8709616"/>
              <a:gd name="connsiteY3" fmla="*/ 6845300 h 6858000"/>
              <a:gd name="connsiteX4" fmla="*/ 0 w 8709616"/>
              <a:gd name="connsiteY4" fmla="*/ 0 h 6858000"/>
              <a:gd name="connsiteX0" fmla="*/ 0 w 8709616"/>
              <a:gd name="connsiteY0" fmla="*/ 0 h 6858000"/>
              <a:gd name="connsiteX1" fmla="*/ 3464516 w 8709616"/>
              <a:gd name="connsiteY1" fmla="*/ 0 h 6858000"/>
              <a:gd name="connsiteX2" fmla="*/ 8709616 w 8709616"/>
              <a:gd name="connsiteY2" fmla="*/ 6858000 h 6858000"/>
              <a:gd name="connsiteX3" fmla="*/ 3873500 w 8709616"/>
              <a:gd name="connsiteY3" fmla="*/ 6845300 h 6858000"/>
              <a:gd name="connsiteX4" fmla="*/ 0 w 8709616"/>
              <a:gd name="connsiteY4" fmla="*/ 0 h 6858000"/>
              <a:gd name="connsiteX0" fmla="*/ 0 w 7668216"/>
              <a:gd name="connsiteY0" fmla="*/ 0 h 6858000"/>
              <a:gd name="connsiteX1" fmla="*/ 3464516 w 7668216"/>
              <a:gd name="connsiteY1" fmla="*/ 0 h 6858000"/>
              <a:gd name="connsiteX2" fmla="*/ 7668216 w 7668216"/>
              <a:gd name="connsiteY2" fmla="*/ 6858000 h 6858000"/>
              <a:gd name="connsiteX3" fmla="*/ 3873500 w 7668216"/>
              <a:gd name="connsiteY3" fmla="*/ 6845300 h 6858000"/>
              <a:gd name="connsiteX4" fmla="*/ 0 w 7668216"/>
              <a:gd name="connsiteY4" fmla="*/ 0 h 6858000"/>
              <a:gd name="connsiteX0" fmla="*/ 0 w 7668216"/>
              <a:gd name="connsiteY0" fmla="*/ 0 h 6858000"/>
              <a:gd name="connsiteX1" fmla="*/ 3362916 w 7668216"/>
              <a:gd name="connsiteY1" fmla="*/ 0 h 6858000"/>
              <a:gd name="connsiteX2" fmla="*/ 7668216 w 7668216"/>
              <a:gd name="connsiteY2" fmla="*/ 6858000 h 6858000"/>
              <a:gd name="connsiteX3" fmla="*/ 3873500 w 7668216"/>
              <a:gd name="connsiteY3" fmla="*/ 6845300 h 6858000"/>
              <a:gd name="connsiteX4" fmla="*/ 0 w 7668216"/>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68216" h="6858000">
                <a:moveTo>
                  <a:pt x="0" y="0"/>
                </a:moveTo>
                <a:lnTo>
                  <a:pt x="3362916" y="0"/>
                </a:lnTo>
                <a:lnTo>
                  <a:pt x="7668216" y="6858000"/>
                </a:lnTo>
                <a:lnTo>
                  <a:pt x="3873500" y="6845300"/>
                </a:lnTo>
                <a:lnTo>
                  <a:pt x="0" y="0"/>
                </a:lnTo>
                <a:close/>
              </a:path>
            </a:pathLst>
          </a:custGeom>
          <a:solidFill>
            <a:srgbClr val="1C2B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6"/>
          <p:cNvSpPr>
            <a:spLocks noChangeArrowheads="1"/>
          </p:cNvSpPr>
          <p:nvPr/>
        </p:nvSpPr>
        <p:spPr bwMode="black">
          <a:xfrm>
            <a:off x="1634509" y="3320330"/>
            <a:ext cx="3405850" cy="1015663"/>
          </a:xfrm>
          <a:prstGeom prst="rect">
            <a:avLst/>
          </a:prstGeom>
          <a:noFill/>
          <a:ln>
            <a:noFill/>
          </a:ln>
          <a:effectLst/>
          <a:extLst>
            <a:ext uri="{909E8E84-426E-40DD-AFC4-6F175D3DCCD1}">
              <a14:hiddenFill xmlns:a14="http://schemas.microsoft.com/office/drawing/2010/main">
                <a:solidFill>
                  <a:srgbClr val="1C8EE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eaLnBrk="0" hangingPunct="0"/>
            <a:r>
              <a:rPr lang="zh-CN" altLang="en-US" sz="6000"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营销战略</a:t>
            </a:r>
          </a:p>
        </p:txBody>
      </p:sp>
      <p:sp>
        <p:nvSpPr>
          <p:cNvPr id="8" name="椭圆 7"/>
          <p:cNvSpPr/>
          <p:nvPr/>
        </p:nvSpPr>
        <p:spPr>
          <a:xfrm>
            <a:off x="2651932" y="2031934"/>
            <a:ext cx="1171811" cy="1171810"/>
          </a:xfrm>
          <a:prstGeom prst="ellipse">
            <a:avLst/>
          </a:prstGeom>
          <a:solidFill>
            <a:srgbClr val="1C8EE4">
              <a:alpha val="54000"/>
            </a:srgbClr>
          </a:solid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F0502020204030204"/>
              <a:ea typeface="微软雅黑"/>
            </a:endParaRPr>
          </a:p>
        </p:txBody>
      </p:sp>
      <p:sp>
        <p:nvSpPr>
          <p:cNvPr id="9" name="Rectangle 6"/>
          <p:cNvSpPr>
            <a:spLocks noChangeArrowheads="1"/>
          </p:cNvSpPr>
          <p:nvPr/>
        </p:nvSpPr>
        <p:spPr bwMode="black">
          <a:xfrm>
            <a:off x="2869969" y="1847970"/>
            <a:ext cx="729272" cy="1485113"/>
          </a:xfrm>
          <a:prstGeom prst="rect">
            <a:avLst/>
          </a:prstGeom>
          <a:noFill/>
          <a:ln>
            <a:noFill/>
          </a:ln>
          <a:effectLst/>
          <a:extLst>
            <a:ext uri="{909E8E84-426E-40DD-AFC4-6F175D3DCCD1}">
              <a14:hiddenFill xmlns:a14="http://schemas.microsoft.com/office/drawing/2010/main">
                <a:solidFill>
                  <a:srgbClr val="1C8EE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zh-CN" sz="8800" b="1" i="0" u="none" strike="noStrike" kern="1200" cap="none" spc="0" normalizeH="0" baseline="0" noProof="0" dirty="0" smtClean="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5</a:t>
            </a:r>
            <a:endParaRPr kumimoji="0" lang="en-US" altLang="zh-CN" sz="8800" b="1"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文本框 10"/>
          <p:cNvSpPr txBox="1"/>
          <p:nvPr/>
        </p:nvSpPr>
        <p:spPr>
          <a:xfrm>
            <a:off x="6037944" y="2190416"/>
            <a:ext cx="2441694" cy="400110"/>
          </a:xfrm>
          <a:prstGeom prst="rect">
            <a:avLst/>
          </a:prstGeom>
          <a:noFill/>
        </p:spPr>
        <p:txBody>
          <a:bodyPr wrap="none" rtlCol="0">
            <a:spAutoFit/>
          </a:bodyPr>
          <a:lstStyle>
            <a:defPPr>
              <a:defRPr lang="zh-CN"/>
            </a:defPPr>
            <a:lvl1pPr marL="457200" indent="-457200">
              <a:buClr>
                <a:schemeClr val="accent3"/>
              </a:buClr>
              <a:buFont typeface="Wingdings" panose="05000000000000000000" pitchFamily="2" charset="2"/>
              <a:buChar char="n"/>
              <a:defRPr sz="2000">
                <a:solidFill>
                  <a:schemeClr val="bg1"/>
                </a:solidFill>
                <a:latin typeface="微软雅黑" panose="020B0503020204020204" pitchFamily="34" charset="-122"/>
                <a:ea typeface="微软雅黑" panose="020B0503020204020204" pitchFamily="34" charset="-122"/>
              </a:defRPr>
            </a:lvl1pPr>
          </a:lstStyle>
          <a:p>
            <a:r>
              <a:rPr lang="zh-CN" altLang="en-US" dirty="0"/>
              <a:t>销售渠道与方式</a:t>
            </a:r>
          </a:p>
        </p:txBody>
      </p:sp>
      <p:sp>
        <p:nvSpPr>
          <p:cNvPr id="14" name="文本框 13"/>
          <p:cNvSpPr txBox="1"/>
          <p:nvPr/>
        </p:nvSpPr>
        <p:spPr>
          <a:xfrm>
            <a:off x="6498556" y="2884668"/>
            <a:ext cx="2954655" cy="400110"/>
          </a:xfrm>
          <a:prstGeom prst="rect">
            <a:avLst/>
          </a:prstGeom>
          <a:noFill/>
        </p:spPr>
        <p:txBody>
          <a:bodyPr wrap="none" rtlCol="0">
            <a:spAutoFit/>
          </a:bodyPr>
          <a:lstStyle>
            <a:defPPr>
              <a:defRPr lang="zh-CN"/>
            </a:defPPr>
            <a:lvl1pPr marL="457200" indent="-457200">
              <a:buClr>
                <a:schemeClr val="accent3"/>
              </a:buClr>
              <a:buFont typeface="Wingdings" panose="05000000000000000000" pitchFamily="2" charset="2"/>
              <a:buChar char="n"/>
              <a:defRPr sz="2000">
                <a:solidFill>
                  <a:schemeClr val="bg1"/>
                </a:solidFill>
                <a:latin typeface="微软雅黑" panose="020B0503020204020204" pitchFamily="34" charset="-122"/>
                <a:ea typeface="微软雅黑" panose="020B0503020204020204" pitchFamily="34" charset="-122"/>
              </a:defRPr>
            </a:lvl1pPr>
          </a:lstStyle>
          <a:p>
            <a:r>
              <a:rPr lang="zh-CN" altLang="en-US" dirty="0"/>
              <a:t>销售团队及福利分配</a:t>
            </a:r>
          </a:p>
        </p:txBody>
      </p:sp>
      <p:sp>
        <p:nvSpPr>
          <p:cNvPr id="15" name="文本框 14"/>
          <p:cNvSpPr txBox="1"/>
          <p:nvPr/>
        </p:nvSpPr>
        <p:spPr>
          <a:xfrm>
            <a:off x="6935625" y="3600491"/>
            <a:ext cx="2185214" cy="400110"/>
          </a:xfrm>
          <a:prstGeom prst="rect">
            <a:avLst/>
          </a:prstGeom>
          <a:noFill/>
        </p:spPr>
        <p:txBody>
          <a:bodyPr wrap="none" rtlCol="0">
            <a:spAutoFit/>
          </a:bodyPr>
          <a:lstStyle>
            <a:defPPr>
              <a:defRPr lang="zh-CN"/>
            </a:defPPr>
            <a:lvl1pPr marL="457200" indent="-457200">
              <a:buClr>
                <a:schemeClr val="accent3"/>
              </a:buClr>
              <a:buFont typeface="Wingdings" panose="05000000000000000000" pitchFamily="2" charset="2"/>
              <a:buChar char="n"/>
              <a:defRPr sz="2000">
                <a:solidFill>
                  <a:schemeClr val="bg1"/>
                </a:solidFill>
                <a:latin typeface="微软雅黑" panose="020B0503020204020204" pitchFamily="34" charset="-122"/>
                <a:ea typeface="微软雅黑" panose="020B0503020204020204" pitchFamily="34" charset="-122"/>
              </a:defRPr>
            </a:lvl1pPr>
          </a:lstStyle>
          <a:p>
            <a:r>
              <a:rPr lang="zh-CN" altLang="en-US" dirty="0"/>
              <a:t>广告公关投放</a:t>
            </a:r>
          </a:p>
        </p:txBody>
      </p:sp>
      <p:sp>
        <p:nvSpPr>
          <p:cNvPr id="16" name="文本框 15"/>
          <p:cNvSpPr txBox="1"/>
          <p:nvPr/>
        </p:nvSpPr>
        <p:spPr>
          <a:xfrm>
            <a:off x="7258791" y="4260946"/>
            <a:ext cx="2185214" cy="400110"/>
          </a:xfrm>
          <a:prstGeom prst="rect">
            <a:avLst/>
          </a:prstGeom>
          <a:noFill/>
        </p:spPr>
        <p:txBody>
          <a:bodyPr wrap="none" rtlCol="0">
            <a:spAutoFit/>
          </a:bodyPr>
          <a:lstStyle>
            <a:defPPr>
              <a:defRPr lang="zh-CN"/>
            </a:defPPr>
            <a:lvl1pPr marL="457200" indent="-457200">
              <a:buClr>
                <a:schemeClr val="accent3"/>
              </a:buClr>
              <a:buFont typeface="Wingdings" panose="05000000000000000000" pitchFamily="2" charset="2"/>
              <a:buChar char="n"/>
              <a:defRPr sz="2000">
                <a:solidFill>
                  <a:schemeClr val="bg1"/>
                </a:solidFill>
                <a:latin typeface="微软雅黑" panose="020B0503020204020204" pitchFamily="34" charset="-122"/>
                <a:ea typeface="微软雅黑" panose="020B0503020204020204" pitchFamily="34" charset="-122"/>
              </a:defRPr>
            </a:lvl1pPr>
          </a:lstStyle>
          <a:p>
            <a:r>
              <a:rPr lang="zh-CN" altLang="en-US" dirty="0"/>
              <a:t>危机公关处理</a:t>
            </a:r>
          </a:p>
        </p:txBody>
      </p:sp>
    </p:spTree>
    <p:extLst>
      <p:ext uri="{BB962C8B-B14F-4D97-AF65-F5344CB8AC3E}">
        <p14:creationId xmlns:p14="http://schemas.microsoft.com/office/powerpoint/2010/main" val="316401484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6"/>
          <p:cNvSpPr>
            <a:spLocks noChangeArrowheads="1"/>
          </p:cNvSpPr>
          <p:nvPr/>
        </p:nvSpPr>
        <p:spPr bwMode="black">
          <a:xfrm>
            <a:off x="1004350" y="353493"/>
            <a:ext cx="2711495" cy="461665"/>
          </a:xfrm>
          <a:prstGeom prst="rect">
            <a:avLst/>
          </a:prstGeom>
          <a:noFill/>
          <a:ln>
            <a:noFill/>
          </a:ln>
          <a:effectLst/>
          <a:extLst>
            <a:ext uri="{909E8E84-426E-40DD-AFC4-6F175D3DCCD1}">
              <a14:hiddenFill xmlns:a14="http://schemas.microsoft.com/office/drawing/2010/main">
                <a:solidFill>
                  <a:srgbClr val="1C8EE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eaLnBrk="0" hangingPunct="0"/>
            <a:r>
              <a:rPr lang="zh-CN" altLang="en-US" sz="2400"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销售渠道与方式</a:t>
            </a:r>
          </a:p>
        </p:txBody>
      </p:sp>
      <p:sp>
        <p:nvSpPr>
          <p:cNvPr id="4" name="圆角矩形 3"/>
          <p:cNvSpPr/>
          <p:nvPr/>
        </p:nvSpPr>
        <p:spPr>
          <a:xfrm>
            <a:off x="306631" y="259802"/>
            <a:ext cx="3122370" cy="649050"/>
          </a:xfrm>
          <a:prstGeom prst="roundRect">
            <a:avLst>
              <a:gd name="adj" fmla="val 50000"/>
            </a:avLst>
          </a:prstGeom>
          <a:noFill/>
          <a:ln>
            <a:solidFill>
              <a:srgbClr val="1C8E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5" name="椭圆 4"/>
          <p:cNvSpPr/>
          <p:nvPr/>
        </p:nvSpPr>
        <p:spPr>
          <a:xfrm>
            <a:off x="361146" y="301202"/>
            <a:ext cx="566249" cy="566249"/>
          </a:xfrm>
          <a:prstGeom prst="ellipse">
            <a:avLst/>
          </a:pr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F0502020204030204"/>
              <a:ea typeface="微软雅黑"/>
              <a:cs typeface="+mn-cs"/>
            </a:endParaRPr>
          </a:p>
        </p:txBody>
      </p:sp>
      <p:sp>
        <p:nvSpPr>
          <p:cNvPr id="134" name="Rectangle 6"/>
          <p:cNvSpPr>
            <a:spLocks noChangeArrowheads="1"/>
          </p:cNvSpPr>
          <p:nvPr/>
        </p:nvSpPr>
        <p:spPr bwMode="black">
          <a:xfrm>
            <a:off x="332031" y="363655"/>
            <a:ext cx="617805" cy="461665"/>
          </a:xfrm>
          <a:prstGeom prst="rect">
            <a:avLst/>
          </a:prstGeom>
          <a:noFill/>
          <a:ln>
            <a:noFill/>
          </a:ln>
          <a:effectLst/>
          <a:extLst>
            <a:ext uri="{909E8E84-426E-40DD-AFC4-6F175D3DCCD1}">
              <a14:hiddenFill xmlns:a14="http://schemas.microsoft.com/office/drawing/2010/main">
                <a:solidFill>
                  <a:srgbClr val="1C8EE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smtClean="0">
                <a:ln>
                  <a:noFill/>
                </a:ln>
                <a:solidFill>
                  <a:srgbClr val="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2.2</a:t>
            </a:r>
            <a:endParaRPr kumimoji="0" lang="en-US" altLang="zh-CN" sz="2400" b="1"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Freeform 6"/>
          <p:cNvSpPr>
            <a:spLocks noEditPoints="1"/>
          </p:cNvSpPr>
          <p:nvPr/>
        </p:nvSpPr>
        <p:spPr bwMode="auto">
          <a:xfrm>
            <a:off x="7099213" y="2311912"/>
            <a:ext cx="495828" cy="747626"/>
          </a:xfrm>
          <a:custGeom>
            <a:avLst/>
            <a:gdLst>
              <a:gd name="T0" fmla="*/ 189 w 189"/>
              <a:gd name="T1" fmla="*/ 95 h 283"/>
              <a:gd name="T2" fmla="*/ 95 w 189"/>
              <a:gd name="T3" fmla="*/ 0 h 283"/>
              <a:gd name="T4" fmla="*/ 0 w 189"/>
              <a:gd name="T5" fmla="*/ 94 h 283"/>
              <a:gd name="T6" fmla="*/ 13 w 189"/>
              <a:gd name="T7" fmla="*/ 142 h 283"/>
              <a:gd name="T8" fmla="*/ 13 w 189"/>
              <a:gd name="T9" fmla="*/ 142 h 283"/>
              <a:gd name="T10" fmla="*/ 94 w 189"/>
              <a:gd name="T11" fmla="*/ 283 h 283"/>
              <a:gd name="T12" fmla="*/ 176 w 189"/>
              <a:gd name="T13" fmla="*/ 142 h 283"/>
              <a:gd name="T14" fmla="*/ 176 w 189"/>
              <a:gd name="T15" fmla="*/ 142 h 283"/>
              <a:gd name="T16" fmla="*/ 189 w 189"/>
              <a:gd name="T17" fmla="*/ 95 h 283"/>
              <a:gd name="T18" fmla="*/ 94 w 189"/>
              <a:gd name="T19" fmla="*/ 173 h 283"/>
              <a:gd name="T20" fmla="*/ 16 w 189"/>
              <a:gd name="T21" fmla="*/ 94 h 283"/>
              <a:gd name="T22" fmla="*/ 95 w 189"/>
              <a:gd name="T23" fmla="*/ 16 h 283"/>
              <a:gd name="T24" fmla="*/ 173 w 189"/>
              <a:gd name="T25" fmla="*/ 95 h 283"/>
              <a:gd name="T26" fmla="*/ 94 w 189"/>
              <a:gd name="T27" fmla="*/ 173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9" h="283">
                <a:moveTo>
                  <a:pt x="189" y="95"/>
                </a:moveTo>
                <a:cubicBezTo>
                  <a:pt x="189" y="43"/>
                  <a:pt x="147" y="0"/>
                  <a:pt x="95" y="0"/>
                </a:cubicBezTo>
                <a:cubicBezTo>
                  <a:pt x="43" y="0"/>
                  <a:pt x="0" y="42"/>
                  <a:pt x="0" y="94"/>
                </a:cubicBezTo>
                <a:cubicBezTo>
                  <a:pt x="0" y="112"/>
                  <a:pt x="5" y="128"/>
                  <a:pt x="13" y="142"/>
                </a:cubicBezTo>
                <a:cubicBezTo>
                  <a:pt x="13" y="142"/>
                  <a:pt x="13" y="142"/>
                  <a:pt x="13" y="142"/>
                </a:cubicBezTo>
                <a:cubicBezTo>
                  <a:pt x="94" y="283"/>
                  <a:pt x="94" y="283"/>
                  <a:pt x="94" y="283"/>
                </a:cubicBezTo>
                <a:cubicBezTo>
                  <a:pt x="176" y="142"/>
                  <a:pt x="176" y="142"/>
                  <a:pt x="176" y="142"/>
                </a:cubicBezTo>
                <a:cubicBezTo>
                  <a:pt x="176" y="142"/>
                  <a:pt x="176" y="142"/>
                  <a:pt x="176" y="142"/>
                </a:cubicBezTo>
                <a:cubicBezTo>
                  <a:pt x="184" y="128"/>
                  <a:pt x="189" y="112"/>
                  <a:pt x="189" y="95"/>
                </a:cubicBezTo>
                <a:close/>
                <a:moveTo>
                  <a:pt x="94" y="173"/>
                </a:moveTo>
                <a:cubicBezTo>
                  <a:pt x="51" y="173"/>
                  <a:pt x="16" y="138"/>
                  <a:pt x="16" y="94"/>
                </a:cubicBezTo>
                <a:cubicBezTo>
                  <a:pt x="16" y="51"/>
                  <a:pt x="51" y="16"/>
                  <a:pt x="95" y="16"/>
                </a:cubicBezTo>
                <a:cubicBezTo>
                  <a:pt x="138" y="16"/>
                  <a:pt x="173" y="52"/>
                  <a:pt x="173" y="95"/>
                </a:cubicBezTo>
                <a:cubicBezTo>
                  <a:pt x="173" y="138"/>
                  <a:pt x="138" y="173"/>
                  <a:pt x="94" y="173"/>
                </a:cubicBezTo>
                <a:close/>
              </a:path>
            </a:pathLst>
          </a:custGeom>
          <a:solidFill>
            <a:srgbClr val="1C8EE4"/>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Freeform 30"/>
          <p:cNvSpPr>
            <a:spLocks noEditPoints="1"/>
          </p:cNvSpPr>
          <p:nvPr/>
        </p:nvSpPr>
        <p:spPr bwMode="auto">
          <a:xfrm>
            <a:off x="7129989" y="4076146"/>
            <a:ext cx="493610" cy="747626"/>
          </a:xfrm>
          <a:custGeom>
            <a:avLst/>
            <a:gdLst>
              <a:gd name="T0" fmla="*/ 188 w 188"/>
              <a:gd name="T1" fmla="*/ 95 h 283"/>
              <a:gd name="T2" fmla="*/ 94 w 188"/>
              <a:gd name="T3" fmla="*/ 0 h 283"/>
              <a:gd name="T4" fmla="*/ 0 w 188"/>
              <a:gd name="T5" fmla="*/ 94 h 283"/>
              <a:gd name="T6" fmla="*/ 13 w 188"/>
              <a:gd name="T7" fmla="*/ 142 h 283"/>
              <a:gd name="T8" fmla="*/ 13 w 188"/>
              <a:gd name="T9" fmla="*/ 142 h 283"/>
              <a:gd name="T10" fmla="*/ 94 w 188"/>
              <a:gd name="T11" fmla="*/ 283 h 283"/>
              <a:gd name="T12" fmla="*/ 175 w 188"/>
              <a:gd name="T13" fmla="*/ 142 h 283"/>
              <a:gd name="T14" fmla="*/ 175 w 188"/>
              <a:gd name="T15" fmla="*/ 142 h 283"/>
              <a:gd name="T16" fmla="*/ 188 w 188"/>
              <a:gd name="T17" fmla="*/ 95 h 283"/>
              <a:gd name="T18" fmla="*/ 94 w 188"/>
              <a:gd name="T19" fmla="*/ 173 h 283"/>
              <a:gd name="T20" fmla="*/ 16 w 188"/>
              <a:gd name="T21" fmla="*/ 94 h 283"/>
              <a:gd name="T22" fmla="*/ 94 w 188"/>
              <a:gd name="T23" fmla="*/ 16 h 283"/>
              <a:gd name="T24" fmla="*/ 173 w 188"/>
              <a:gd name="T25" fmla="*/ 95 h 283"/>
              <a:gd name="T26" fmla="*/ 94 w 188"/>
              <a:gd name="T27" fmla="*/ 173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8" h="283">
                <a:moveTo>
                  <a:pt x="188" y="95"/>
                </a:moveTo>
                <a:cubicBezTo>
                  <a:pt x="188" y="43"/>
                  <a:pt x="146" y="0"/>
                  <a:pt x="94" y="0"/>
                </a:cubicBezTo>
                <a:cubicBezTo>
                  <a:pt x="42" y="0"/>
                  <a:pt x="0" y="42"/>
                  <a:pt x="0" y="94"/>
                </a:cubicBezTo>
                <a:cubicBezTo>
                  <a:pt x="0" y="112"/>
                  <a:pt x="5" y="128"/>
                  <a:pt x="13" y="142"/>
                </a:cubicBezTo>
                <a:cubicBezTo>
                  <a:pt x="13" y="142"/>
                  <a:pt x="13" y="142"/>
                  <a:pt x="13" y="142"/>
                </a:cubicBezTo>
                <a:cubicBezTo>
                  <a:pt x="94" y="283"/>
                  <a:pt x="94" y="283"/>
                  <a:pt x="94" y="283"/>
                </a:cubicBezTo>
                <a:cubicBezTo>
                  <a:pt x="175" y="142"/>
                  <a:pt x="175" y="142"/>
                  <a:pt x="175" y="142"/>
                </a:cubicBezTo>
                <a:cubicBezTo>
                  <a:pt x="175" y="142"/>
                  <a:pt x="175" y="142"/>
                  <a:pt x="175" y="142"/>
                </a:cubicBezTo>
                <a:cubicBezTo>
                  <a:pt x="184" y="128"/>
                  <a:pt x="188" y="112"/>
                  <a:pt x="188" y="95"/>
                </a:cubicBezTo>
                <a:close/>
                <a:moveTo>
                  <a:pt x="94" y="173"/>
                </a:moveTo>
                <a:cubicBezTo>
                  <a:pt x="51" y="173"/>
                  <a:pt x="16" y="138"/>
                  <a:pt x="16" y="94"/>
                </a:cubicBezTo>
                <a:cubicBezTo>
                  <a:pt x="16" y="51"/>
                  <a:pt x="51" y="16"/>
                  <a:pt x="94" y="16"/>
                </a:cubicBezTo>
                <a:cubicBezTo>
                  <a:pt x="138" y="16"/>
                  <a:pt x="173" y="52"/>
                  <a:pt x="173" y="95"/>
                </a:cubicBezTo>
                <a:cubicBezTo>
                  <a:pt x="172" y="138"/>
                  <a:pt x="137" y="173"/>
                  <a:pt x="94" y="173"/>
                </a:cubicBezTo>
                <a:close/>
              </a:path>
            </a:pathLst>
          </a:custGeom>
          <a:solidFill>
            <a:srgbClr val="1C8EE4"/>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Freeform 4"/>
          <p:cNvSpPr>
            <a:spLocks/>
          </p:cNvSpPr>
          <p:nvPr/>
        </p:nvSpPr>
        <p:spPr bwMode="auto">
          <a:xfrm>
            <a:off x="5249728" y="1619856"/>
            <a:ext cx="1328421" cy="1179638"/>
          </a:xfrm>
          <a:custGeom>
            <a:avLst/>
            <a:gdLst>
              <a:gd name="T0" fmla="*/ 363316 w 1088"/>
              <a:gd name="T1" fmla="*/ 863584 h 988"/>
              <a:gd name="T2" fmla="*/ 431164 w 1088"/>
              <a:gd name="T3" fmla="*/ 940632 h 988"/>
              <a:gd name="T4" fmla="*/ 482597 w 1088"/>
              <a:gd name="T5" fmla="*/ 929931 h 988"/>
              <a:gd name="T6" fmla="*/ 549351 w 1088"/>
              <a:gd name="T7" fmla="*/ 935282 h 988"/>
              <a:gd name="T8" fmla="*/ 620482 w 1088"/>
              <a:gd name="T9" fmla="*/ 919230 h 988"/>
              <a:gd name="T10" fmla="*/ 671915 w 1088"/>
              <a:gd name="T11" fmla="*/ 979157 h 988"/>
              <a:gd name="T12" fmla="*/ 712405 w 1088"/>
              <a:gd name="T13" fmla="*/ 994138 h 988"/>
              <a:gd name="T14" fmla="*/ 760555 w 1088"/>
              <a:gd name="T15" fmla="*/ 1024101 h 988"/>
              <a:gd name="T16" fmla="*/ 773687 w 1088"/>
              <a:gd name="T17" fmla="*/ 966315 h 988"/>
              <a:gd name="T18" fmla="*/ 825121 w 1088"/>
              <a:gd name="T19" fmla="*/ 1026242 h 988"/>
              <a:gd name="T20" fmla="*/ 872177 w 1088"/>
              <a:gd name="T21" fmla="*/ 1052995 h 988"/>
              <a:gd name="T22" fmla="*/ 922516 w 1088"/>
              <a:gd name="T23" fmla="*/ 991998 h 988"/>
              <a:gd name="T24" fmla="*/ 955345 w 1088"/>
              <a:gd name="T25" fmla="*/ 986647 h 988"/>
              <a:gd name="T26" fmla="*/ 1008967 w 1088"/>
              <a:gd name="T27" fmla="*/ 1024101 h 988"/>
              <a:gd name="T28" fmla="*/ 1054929 w 1088"/>
              <a:gd name="T29" fmla="*/ 1026242 h 988"/>
              <a:gd name="T30" fmla="*/ 1039608 w 1088"/>
              <a:gd name="T31" fmla="*/ 942773 h 988"/>
              <a:gd name="T32" fmla="*/ 1016627 w 1088"/>
              <a:gd name="T33" fmla="*/ 841111 h 988"/>
              <a:gd name="T34" fmla="*/ 1132626 w 1088"/>
              <a:gd name="T35" fmla="*/ 796167 h 988"/>
              <a:gd name="T36" fmla="*/ 1143569 w 1088"/>
              <a:gd name="T37" fmla="*/ 745871 h 988"/>
              <a:gd name="T38" fmla="*/ 1157795 w 1088"/>
              <a:gd name="T39" fmla="*/ 696646 h 988"/>
              <a:gd name="T40" fmla="*/ 1163267 w 1088"/>
              <a:gd name="T41" fmla="*/ 500814 h 988"/>
              <a:gd name="T42" fmla="*/ 1158890 w 1088"/>
              <a:gd name="T43" fmla="*/ 415205 h 988"/>
              <a:gd name="T44" fmla="*/ 1152324 w 1088"/>
              <a:gd name="T45" fmla="*/ 376681 h 988"/>
              <a:gd name="T46" fmla="*/ 1075721 w 1088"/>
              <a:gd name="T47" fmla="*/ 434467 h 988"/>
              <a:gd name="T48" fmla="*/ 994741 w 1088"/>
              <a:gd name="T49" fmla="*/ 506165 h 988"/>
              <a:gd name="T50" fmla="*/ 850290 w 1088"/>
              <a:gd name="T51" fmla="*/ 506165 h 988"/>
              <a:gd name="T52" fmla="*/ 832781 w 1088"/>
              <a:gd name="T53" fmla="*/ 451589 h 988"/>
              <a:gd name="T54" fmla="*/ 782442 w 1088"/>
              <a:gd name="T55" fmla="*/ 415205 h 988"/>
              <a:gd name="T56" fmla="*/ 688330 w 1088"/>
              <a:gd name="T57" fmla="*/ 391663 h 988"/>
              <a:gd name="T58" fmla="*/ 611727 w 1088"/>
              <a:gd name="T59" fmla="*/ 383102 h 988"/>
              <a:gd name="T60" fmla="*/ 543879 w 1088"/>
              <a:gd name="T61" fmla="*/ 336017 h 988"/>
              <a:gd name="T62" fmla="*/ 511050 w 1088"/>
              <a:gd name="T63" fmla="*/ 281441 h 988"/>
              <a:gd name="T64" fmla="*/ 463994 w 1088"/>
              <a:gd name="T65" fmla="*/ 222584 h 988"/>
              <a:gd name="T66" fmla="*/ 404900 w 1088"/>
              <a:gd name="T67" fmla="*/ 130554 h 988"/>
              <a:gd name="T68" fmla="*/ 342524 w 1088"/>
              <a:gd name="T69" fmla="*/ 37454 h 988"/>
              <a:gd name="T70" fmla="*/ 241846 w 1088"/>
              <a:gd name="T71" fmla="*/ 22472 h 988"/>
              <a:gd name="T72" fmla="*/ 129130 w 1088"/>
              <a:gd name="T73" fmla="*/ 0 h 988"/>
              <a:gd name="T74" fmla="*/ 4377 w 1088"/>
              <a:gd name="T75" fmla="*/ 52436 h 988"/>
              <a:gd name="T76" fmla="*/ 0 w 1088"/>
              <a:gd name="T77" fmla="*/ 148746 h 988"/>
              <a:gd name="T78" fmla="*/ 54716 w 1088"/>
              <a:gd name="T79" fmla="*/ 185130 h 988"/>
              <a:gd name="T80" fmla="*/ 120376 w 1088"/>
              <a:gd name="T81" fmla="*/ 172289 h 988"/>
              <a:gd name="T82" fmla="*/ 134602 w 1088"/>
              <a:gd name="T83" fmla="*/ 238636 h 988"/>
              <a:gd name="T84" fmla="*/ 215582 w 1088"/>
              <a:gd name="T85" fmla="*/ 275020 h 988"/>
              <a:gd name="T86" fmla="*/ 264827 w 1088"/>
              <a:gd name="T87" fmla="*/ 254688 h 988"/>
              <a:gd name="T88" fmla="*/ 404900 w 1088"/>
              <a:gd name="T89" fmla="*/ 262179 h 988"/>
              <a:gd name="T90" fmla="*/ 383014 w 1088"/>
              <a:gd name="T91" fmla="*/ 446239 h 988"/>
              <a:gd name="T92" fmla="*/ 363316 w 1088"/>
              <a:gd name="T93" fmla="*/ 504025 h 988"/>
              <a:gd name="T94" fmla="*/ 355655 w 1088"/>
              <a:gd name="T95" fmla="*/ 622808 h 988"/>
              <a:gd name="T96" fmla="*/ 322826 w 1088"/>
              <a:gd name="T97" fmla="*/ 597125 h 988"/>
              <a:gd name="T98" fmla="*/ 250600 w 1088"/>
              <a:gd name="T99" fmla="*/ 705207 h 988"/>
              <a:gd name="T100" fmla="*/ 221054 w 1088"/>
              <a:gd name="T101" fmla="*/ 757642 h 988"/>
              <a:gd name="T102" fmla="*/ 322826 w 1088"/>
              <a:gd name="T103" fmla="*/ 794026 h 988"/>
              <a:gd name="T104" fmla="*/ 322826 w 1088"/>
              <a:gd name="T105" fmla="*/ 815429 h 988"/>
              <a:gd name="T106" fmla="*/ 286713 w 1088"/>
              <a:gd name="T107" fmla="*/ 860374 h 98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088" h="988">
                <a:moveTo>
                  <a:pt x="275" y="816"/>
                </a:moveTo>
                <a:lnTo>
                  <a:pt x="332" y="807"/>
                </a:lnTo>
                <a:lnTo>
                  <a:pt x="357" y="853"/>
                </a:lnTo>
                <a:lnTo>
                  <a:pt x="394" y="879"/>
                </a:lnTo>
                <a:lnTo>
                  <a:pt x="419" y="869"/>
                </a:lnTo>
                <a:lnTo>
                  <a:pt x="441" y="869"/>
                </a:lnTo>
                <a:lnTo>
                  <a:pt x="478" y="846"/>
                </a:lnTo>
                <a:lnTo>
                  <a:pt x="502" y="874"/>
                </a:lnTo>
                <a:lnTo>
                  <a:pt x="520" y="879"/>
                </a:lnTo>
                <a:lnTo>
                  <a:pt x="567" y="859"/>
                </a:lnTo>
                <a:lnTo>
                  <a:pt x="602" y="879"/>
                </a:lnTo>
                <a:lnTo>
                  <a:pt x="614" y="915"/>
                </a:lnTo>
                <a:lnTo>
                  <a:pt x="638" y="915"/>
                </a:lnTo>
                <a:lnTo>
                  <a:pt x="651" y="929"/>
                </a:lnTo>
                <a:lnTo>
                  <a:pt x="682" y="964"/>
                </a:lnTo>
                <a:lnTo>
                  <a:pt x="695" y="957"/>
                </a:lnTo>
                <a:lnTo>
                  <a:pt x="689" y="915"/>
                </a:lnTo>
                <a:lnTo>
                  <a:pt x="707" y="903"/>
                </a:lnTo>
                <a:lnTo>
                  <a:pt x="733" y="952"/>
                </a:lnTo>
                <a:lnTo>
                  <a:pt x="754" y="959"/>
                </a:lnTo>
                <a:lnTo>
                  <a:pt x="779" y="987"/>
                </a:lnTo>
                <a:lnTo>
                  <a:pt x="797" y="984"/>
                </a:lnTo>
                <a:lnTo>
                  <a:pt x="805" y="971"/>
                </a:lnTo>
                <a:lnTo>
                  <a:pt x="843" y="927"/>
                </a:lnTo>
                <a:lnTo>
                  <a:pt x="860" y="940"/>
                </a:lnTo>
                <a:lnTo>
                  <a:pt x="873" y="922"/>
                </a:lnTo>
                <a:lnTo>
                  <a:pt x="884" y="945"/>
                </a:lnTo>
                <a:lnTo>
                  <a:pt x="922" y="957"/>
                </a:lnTo>
                <a:lnTo>
                  <a:pt x="947" y="957"/>
                </a:lnTo>
                <a:lnTo>
                  <a:pt x="964" y="959"/>
                </a:lnTo>
                <a:lnTo>
                  <a:pt x="955" y="940"/>
                </a:lnTo>
                <a:lnTo>
                  <a:pt x="950" y="881"/>
                </a:lnTo>
                <a:lnTo>
                  <a:pt x="904" y="811"/>
                </a:lnTo>
                <a:lnTo>
                  <a:pt x="929" y="786"/>
                </a:lnTo>
                <a:lnTo>
                  <a:pt x="952" y="744"/>
                </a:lnTo>
                <a:lnTo>
                  <a:pt x="1035" y="744"/>
                </a:lnTo>
                <a:lnTo>
                  <a:pt x="1049" y="733"/>
                </a:lnTo>
                <a:lnTo>
                  <a:pt x="1045" y="697"/>
                </a:lnTo>
                <a:lnTo>
                  <a:pt x="1063" y="669"/>
                </a:lnTo>
                <a:lnTo>
                  <a:pt x="1058" y="651"/>
                </a:lnTo>
                <a:lnTo>
                  <a:pt x="1064" y="622"/>
                </a:lnTo>
                <a:lnTo>
                  <a:pt x="1063" y="468"/>
                </a:lnTo>
                <a:lnTo>
                  <a:pt x="1087" y="419"/>
                </a:lnTo>
                <a:lnTo>
                  <a:pt x="1059" y="388"/>
                </a:lnTo>
                <a:lnTo>
                  <a:pt x="1064" y="368"/>
                </a:lnTo>
                <a:lnTo>
                  <a:pt x="1053" y="352"/>
                </a:lnTo>
                <a:lnTo>
                  <a:pt x="1021" y="363"/>
                </a:lnTo>
                <a:lnTo>
                  <a:pt x="983" y="406"/>
                </a:lnTo>
                <a:lnTo>
                  <a:pt x="947" y="422"/>
                </a:lnTo>
                <a:lnTo>
                  <a:pt x="909" y="473"/>
                </a:lnTo>
                <a:lnTo>
                  <a:pt x="818" y="503"/>
                </a:lnTo>
                <a:lnTo>
                  <a:pt x="777" y="473"/>
                </a:lnTo>
                <a:lnTo>
                  <a:pt x="782" y="454"/>
                </a:lnTo>
                <a:lnTo>
                  <a:pt x="761" y="422"/>
                </a:lnTo>
                <a:lnTo>
                  <a:pt x="749" y="388"/>
                </a:lnTo>
                <a:lnTo>
                  <a:pt x="715" y="388"/>
                </a:lnTo>
                <a:lnTo>
                  <a:pt x="652" y="357"/>
                </a:lnTo>
                <a:lnTo>
                  <a:pt x="629" y="366"/>
                </a:lnTo>
                <a:lnTo>
                  <a:pt x="602" y="352"/>
                </a:lnTo>
                <a:lnTo>
                  <a:pt x="559" y="358"/>
                </a:lnTo>
                <a:lnTo>
                  <a:pt x="520" y="345"/>
                </a:lnTo>
                <a:lnTo>
                  <a:pt x="497" y="314"/>
                </a:lnTo>
                <a:lnTo>
                  <a:pt x="478" y="290"/>
                </a:lnTo>
                <a:lnTo>
                  <a:pt x="467" y="263"/>
                </a:lnTo>
                <a:lnTo>
                  <a:pt x="441" y="236"/>
                </a:lnTo>
                <a:lnTo>
                  <a:pt x="424" y="208"/>
                </a:lnTo>
                <a:lnTo>
                  <a:pt x="382" y="154"/>
                </a:lnTo>
                <a:lnTo>
                  <a:pt x="370" y="122"/>
                </a:lnTo>
                <a:lnTo>
                  <a:pt x="325" y="65"/>
                </a:lnTo>
                <a:lnTo>
                  <a:pt x="313" y="35"/>
                </a:lnTo>
                <a:lnTo>
                  <a:pt x="259" y="9"/>
                </a:lnTo>
                <a:lnTo>
                  <a:pt x="221" y="21"/>
                </a:lnTo>
                <a:lnTo>
                  <a:pt x="190" y="14"/>
                </a:lnTo>
                <a:lnTo>
                  <a:pt x="118" y="0"/>
                </a:lnTo>
                <a:lnTo>
                  <a:pt x="22" y="33"/>
                </a:lnTo>
                <a:lnTo>
                  <a:pt x="4" y="49"/>
                </a:lnTo>
                <a:lnTo>
                  <a:pt x="25" y="76"/>
                </a:lnTo>
                <a:lnTo>
                  <a:pt x="0" y="139"/>
                </a:lnTo>
                <a:lnTo>
                  <a:pt x="7" y="146"/>
                </a:lnTo>
                <a:lnTo>
                  <a:pt x="50" y="173"/>
                </a:lnTo>
                <a:lnTo>
                  <a:pt x="71" y="136"/>
                </a:lnTo>
                <a:lnTo>
                  <a:pt x="110" y="161"/>
                </a:lnTo>
                <a:lnTo>
                  <a:pt x="107" y="179"/>
                </a:lnTo>
                <a:lnTo>
                  <a:pt x="123" y="223"/>
                </a:lnTo>
                <a:lnTo>
                  <a:pt x="147" y="249"/>
                </a:lnTo>
                <a:lnTo>
                  <a:pt x="197" y="257"/>
                </a:lnTo>
                <a:lnTo>
                  <a:pt x="212" y="243"/>
                </a:lnTo>
                <a:lnTo>
                  <a:pt x="242" y="238"/>
                </a:lnTo>
                <a:lnTo>
                  <a:pt x="295" y="190"/>
                </a:lnTo>
                <a:lnTo>
                  <a:pt x="370" y="245"/>
                </a:lnTo>
                <a:lnTo>
                  <a:pt x="345" y="345"/>
                </a:lnTo>
                <a:lnTo>
                  <a:pt x="350" y="417"/>
                </a:lnTo>
                <a:lnTo>
                  <a:pt x="350" y="461"/>
                </a:lnTo>
                <a:lnTo>
                  <a:pt x="332" y="471"/>
                </a:lnTo>
                <a:lnTo>
                  <a:pt x="329" y="585"/>
                </a:lnTo>
                <a:lnTo>
                  <a:pt x="325" y="582"/>
                </a:lnTo>
                <a:lnTo>
                  <a:pt x="304" y="558"/>
                </a:lnTo>
                <a:lnTo>
                  <a:pt x="295" y="558"/>
                </a:lnTo>
                <a:lnTo>
                  <a:pt x="289" y="566"/>
                </a:lnTo>
                <a:lnTo>
                  <a:pt x="229" y="659"/>
                </a:lnTo>
                <a:lnTo>
                  <a:pt x="197" y="696"/>
                </a:lnTo>
                <a:lnTo>
                  <a:pt x="202" y="708"/>
                </a:lnTo>
                <a:lnTo>
                  <a:pt x="265" y="749"/>
                </a:lnTo>
                <a:lnTo>
                  <a:pt x="295" y="742"/>
                </a:lnTo>
                <a:lnTo>
                  <a:pt x="299" y="749"/>
                </a:lnTo>
                <a:lnTo>
                  <a:pt x="295" y="762"/>
                </a:lnTo>
                <a:lnTo>
                  <a:pt x="265" y="774"/>
                </a:lnTo>
                <a:lnTo>
                  <a:pt x="262" y="804"/>
                </a:lnTo>
                <a:lnTo>
                  <a:pt x="275" y="816"/>
                </a:lnTo>
              </a:path>
            </a:pathLst>
          </a:custGeom>
          <a:solidFill>
            <a:sysClr val="window" lastClr="FFFFFF">
              <a:lumMod val="75000"/>
            </a:sysClr>
          </a:solidFill>
          <a:ln w="12700" cap="flat" cmpd="sng">
            <a:solidFill>
              <a:srgbClr val="000002"/>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5"/>
          <p:cNvSpPr>
            <a:spLocks/>
          </p:cNvSpPr>
          <p:nvPr/>
        </p:nvSpPr>
        <p:spPr bwMode="auto">
          <a:xfrm>
            <a:off x="3141968" y="1678307"/>
            <a:ext cx="2582450" cy="2274256"/>
          </a:xfrm>
          <a:custGeom>
            <a:avLst/>
            <a:gdLst>
              <a:gd name="T0" fmla="*/ 754396 w 2117"/>
              <a:gd name="T1" fmla="*/ 1974083 h 1903"/>
              <a:gd name="T2" fmla="*/ 854982 w 2117"/>
              <a:gd name="T3" fmla="*/ 1802703 h 1903"/>
              <a:gd name="T4" fmla="*/ 928235 w 2117"/>
              <a:gd name="T5" fmla="*/ 1963371 h 1903"/>
              <a:gd name="T6" fmla="*/ 1018982 w 2117"/>
              <a:gd name="T7" fmla="*/ 1998718 h 1903"/>
              <a:gd name="T8" fmla="*/ 1135968 w 2117"/>
              <a:gd name="T9" fmla="*/ 1827338 h 1903"/>
              <a:gd name="T10" fmla="*/ 1258420 w 2117"/>
              <a:gd name="T11" fmla="*/ 1769498 h 1903"/>
              <a:gd name="T12" fmla="*/ 1398366 w 2117"/>
              <a:gd name="T13" fmla="*/ 1660243 h 1903"/>
              <a:gd name="T14" fmla="*/ 1482553 w 2117"/>
              <a:gd name="T15" fmla="*/ 1550988 h 1903"/>
              <a:gd name="T16" fmla="*/ 1563459 w 2117"/>
              <a:gd name="T17" fmla="*/ 1428880 h 1903"/>
              <a:gd name="T18" fmla="*/ 1645458 w 2117"/>
              <a:gd name="T19" fmla="*/ 1434236 h 1903"/>
              <a:gd name="T20" fmla="*/ 1739485 w 2117"/>
              <a:gd name="T21" fmla="*/ 1405315 h 1903"/>
              <a:gd name="T22" fmla="*/ 1858657 w 2117"/>
              <a:gd name="T23" fmla="*/ 1395675 h 1903"/>
              <a:gd name="T24" fmla="*/ 1971270 w 2117"/>
              <a:gd name="T25" fmla="*/ 1437449 h 1903"/>
              <a:gd name="T26" fmla="*/ 2032496 w 2117"/>
              <a:gd name="T27" fmla="*/ 1392462 h 1903"/>
              <a:gd name="T28" fmla="*/ 2150576 w 2117"/>
              <a:gd name="T29" fmla="*/ 1283207 h 1903"/>
              <a:gd name="T30" fmla="*/ 2252255 w 2117"/>
              <a:gd name="T31" fmla="*/ 1227509 h 1903"/>
              <a:gd name="T32" fmla="*/ 2279589 w 2117"/>
              <a:gd name="T33" fmla="*/ 1135392 h 1903"/>
              <a:gd name="T34" fmla="*/ 2154949 w 2117"/>
              <a:gd name="T35" fmla="*/ 1066840 h 1903"/>
              <a:gd name="T36" fmla="*/ 2125429 w 2117"/>
              <a:gd name="T37" fmla="*/ 931878 h 1903"/>
              <a:gd name="T38" fmla="*/ 2163696 w 2117"/>
              <a:gd name="T39" fmla="*/ 886891 h 1903"/>
              <a:gd name="T40" fmla="*/ 2177909 w 2117"/>
              <a:gd name="T41" fmla="*/ 780850 h 1903"/>
              <a:gd name="T42" fmla="*/ 2177909 w 2117"/>
              <a:gd name="T43" fmla="*/ 754072 h 1903"/>
              <a:gd name="T44" fmla="*/ 2205242 w 2117"/>
              <a:gd name="T45" fmla="*/ 554843 h 1903"/>
              <a:gd name="T46" fmla="*/ 2250069 w 2117"/>
              <a:gd name="T47" fmla="*/ 576265 h 1903"/>
              <a:gd name="T48" fmla="*/ 2266469 w 2117"/>
              <a:gd name="T49" fmla="*/ 318124 h 1903"/>
              <a:gd name="T50" fmla="*/ 2119963 w 2117"/>
              <a:gd name="T51" fmla="*/ 207798 h 1903"/>
              <a:gd name="T52" fmla="*/ 2007350 w 2117"/>
              <a:gd name="T53" fmla="*/ 141388 h 1903"/>
              <a:gd name="T54" fmla="*/ 1895830 w 2117"/>
              <a:gd name="T55" fmla="*/ 104970 h 1903"/>
              <a:gd name="T56" fmla="*/ 1875057 w 2117"/>
              <a:gd name="T57" fmla="*/ 0 h 1903"/>
              <a:gd name="T58" fmla="*/ 1830231 w 2117"/>
              <a:gd name="T59" fmla="*/ 104970 h 1903"/>
              <a:gd name="T60" fmla="*/ 1773378 w 2117"/>
              <a:gd name="T61" fmla="*/ 383463 h 1903"/>
              <a:gd name="T62" fmla="*/ 1623592 w 2117"/>
              <a:gd name="T63" fmla="*/ 495931 h 1903"/>
              <a:gd name="T64" fmla="*/ 1523006 w 2117"/>
              <a:gd name="T65" fmla="*/ 691946 h 1903"/>
              <a:gd name="T66" fmla="*/ 1680445 w 2117"/>
              <a:gd name="T67" fmla="*/ 727294 h 1903"/>
              <a:gd name="T68" fmla="*/ 1901297 w 2117"/>
              <a:gd name="T69" fmla="*/ 799059 h 1903"/>
              <a:gd name="T70" fmla="*/ 1744951 w 2117"/>
              <a:gd name="T71" fmla="*/ 864398 h 1903"/>
              <a:gd name="T72" fmla="*/ 1617032 w 2117"/>
              <a:gd name="T73" fmla="*/ 946874 h 1903"/>
              <a:gd name="T74" fmla="*/ 1449753 w 2117"/>
              <a:gd name="T75" fmla="*/ 1095760 h 1903"/>
              <a:gd name="T76" fmla="*/ 1249674 w 2117"/>
              <a:gd name="T77" fmla="*/ 1125752 h 1903"/>
              <a:gd name="T78" fmla="*/ 1207034 w 2117"/>
              <a:gd name="T79" fmla="*/ 1313199 h 1903"/>
              <a:gd name="T80" fmla="*/ 901995 w 2117"/>
              <a:gd name="T81" fmla="*/ 1440663 h 1903"/>
              <a:gd name="T82" fmla="*/ 637410 w 2117"/>
              <a:gd name="T83" fmla="*/ 1520997 h 1903"/>
              <a:gd name="T84" fmla="*/ 231785 w 2117"/>
              <a:gd name="T85" fmla="*/ 1426738 h 1903"/>
              <a:gd name="T86" fmla="*/ 13120 w 2117"/>
              <a:gd name="T87" fmla="*/ 1497432 h 1903"/>
              <a:gd name="T88" fmla="*/ 138853 w 2117"/>
              <a:gd name="T89" fmla="*/ 1635607 h 1903"/>
              <a:gd name="T90" fmla="*/ 262399 w 2117"/>
              <a:gd name="T91" fmla="*/ 1688092 h 1903"/>
              <a:gd name="T92" fmla="*/ 299572 w 2117"/>
              <a:gd name="T93" fmla="*/ 1797347 h 1903"/>
              <a:gd name="T94" fmla="*/ 430771 w 2117"/>
              <a:gd name="T95" fmla="*/ 1868041 h 1903"/>
              <a:gd name="T96" fmla="*/ 618824 w 2117"/>
              <a:gd name="T97" fmla="*/ 1851974 h 1903"/>
              <a:gd name="T98" fmla="*/ 557597 w 2117"/>
              <a:gd name="T99" fmla="*/ 1948376 h 190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17" h="1903">
                <a:moveTo>
                  <a:pt x="596" y="1893"/>
                </a:moveTo>
                <a:lnTo>
                  <a:pt x="626" y="1888"/>
                </a:lnTo>
                <a:lnTo>
                  <a:pt x="650" y="1879"/>
                </a:lnTo>
                <a:lnTo>
                  <a:pt x="690" y="1843"/>
                </a:lnTo>
                <a:lnTo>
                  <a:pt x="700" y="1789"/>
                </a:lnTo>
                <a:lnTo>
                  <a:pt x="724" y="1711"/>
                </a:lnTo>
                <a:lnTo>
                  <a:pt x="775" y="1676"/>
                </a:lnTo>
                <a:lnTo>
                  <a:pt x="782" y="1683"/>
                </a:lnTo>
                <a:lnTo>
                  <a:pt x="799" y="1738"/>
                </a:lnTo>
                <a:lnTo>
                  <a:pt x="775" y="1772"/>
                </a:lnTo>
                <a:lnTo>
                  <a:pt x="766" y="1804"/>
                </a:lnTo>
                <a:lnTo>
                  <a:pt x="849" y="1833"/>
                </a:lnTo>
                <a:lnTo>
                  <a:pt x="854" y="1856"/>
                </a:lnTo>
                <a:lnTo>
                  <a:pt x="901" y="1854"/>
                </a:lnTo>
                <a:lnTo>
                  <a:pt x="921" y="1860"/>
                </a:lnTo>
                <a:lnTo>
                  <a:pt x="932" y="1866"/>
                </a:lnTo>
                <a:lnTo>
                  <a:pt x="1014" y="1750"/>
                </a:lnTo>
                <a:lnTo>
                  <a:pt x="1036" y="1743"/>
                </a:lnTo>
                <a:lnTo>
                  <a:pt x="1041" y="1729"/>
                </a:lnTo>
                <a:lnTo>
                  <a:pt x="1039" y="1706"/>
                </a:lnTo>
                <a:lnTo>
                  <a:pt x="1067" y="1666"/>
                </a:lnTo>
                <a:lnTo>
                  <a:pt x="1119" y="1664"/>
                </a:lnTo>
                <a:lnTo>
                  <a:pt x="1139" y="1641"/>
                </a:lnTo>
                <a:lnTo>
                  <a:pt x="1151" y="1652"/>
                </a:lnTo>
                <a:lnTo>
                  <a:pt x="1181" y="1627"/>
                </a:lnTo>
                <a:lnTo>
                  <a:pt x="1197" y="1627"/>
                </a:lnTo>
                <a:lnTo>
                  <a:pt x="1251" y="1548"/>
                </a:lnTo>
                <a:lnTo>
                  <a:pt x="1279" y="1550"/>
                </a:lnTo>
                <a:lnTo>
                  <a:pt x="1314" y="1525"/>
                </a:lnTo>
                <a:lnTo>
                  <a:pt x="1323" y="1534"/>
                </a:lnTo>
                <a:lnTo>
                  <a:pt x="1388" y="1502"/>
                </a:lnTo>
                <a:lnTo>
                  <a:pt x="1356" y="1448"/>
                </a:lnTo>
                <a:lnTo>
                  <a:pt x="1365" y="1394"/>
                </a:lnTo>
                <a:lnTo>
                  <a:pt x="1393" y="1336"/>
                </a:lnTo>
                <a:lnTo>
                  <a:pt x="1416" y="1327"/>
                </a:lnTo>
                <a:lnTo>
                  <a:pt x="1430" y="1334"/>
                </a:lnTo>
                <a:lnTo>
                  <a:pt x="1430" y="1375"/>
                </a:lnTo>
                <a:lnTo>
                  <a:pt x="1447" y="1387"/>
                </a:lnTo>
                <a:lnTo>
                  <a:pt x="1488" y="1357"/>
                </a:lnTo>
                <a:lnTo>
                  <a:pt x="1505" y="1339"/>
                </a:lnTo>
                <a:lnTo>
                  <a:pt x="1521" y="1347"/>
                </a:lnTo>
                <a:lnTo>
                  <a:pt x="1542" y="1329"/>
                </a:lnTo>
                <a:lnTo>
                  <a:pt x="1584" y="1327"/>
                </a:lnTo>
                <a:lnTo>
                  <a:pt x="1591" y="1312"/>
                </a:lnTo>
                <a:lnTo>
                  <a:pt x="1581" y="1290"/>
                </a:lnTo>
                <a:lnTo>
                  <a:pt x="1610" y="1261"/>
                </a:lnTo>
                <a:lnTo>
                  <a:pt x="1645" y="1243"/>
                </a:lnTo>
                <a:lnTo>
                  <a:pt x="1700" y="1303"/>
                </a:lnTo>
                <a:lnTo>
                  <a:pt x="1697" y="1324"/>
                </a:lnTo>
                <a:lnTo>
                  <a:pt x="1724" y="1368"/>
                </a:lnTo>
                <a:lnTo>
                  <a:pt x="1789" y="1372"/>
                </a:lnTo>
                <a:lnTo>
                  <a:pt x="1803" y="1342"/>
                </a:lnTo>
                <a:lnTo>
                  <a:pt x="1787" y="1255"/>
                </a:lnTo>
                <a:lnTo>
                  <a:pt x="1801" y="1240"/>
                </a:lnTo>
                <a:lnTo>
                  <a:pt x="1831" y="1261"/>
                </a:lnTo>
                <a:lnTo>
                  <a:pt x="1859" y="1300"/>
                </a:lnTo>
                <a:lnTo>
                  <a:pt x="1901" y="1236"/>
                </a:lnTo>
                <a:lnTo>
                  <a:pt x="1921" y="1231"/>
                </a:lnTo>
                <a:lnTo>
                  <a:pt x="1951" y="1198"/>
                </a:lnTo>
                <a:lnTo>
                  <a:pt x="1967" y="1198"/>
                </a:lnTo>
                <a:lnTo>
                  <a:pt x="1994" y="1171"/>
                </a:lnTo>
                <a:lnTo>
                  <a:pt x="2009" y="1171"/>
                </a:lnTo>
                <a:lnTo>
                  <a:pt x="2023" y="1146"/>
                </a:lnTo>
                <a:lnTo>
                  <a:pt x="2060" y="1146"/>
                </a:lnTo>
                <a:lnTo>
                  <a:pt x="2099" y="1111"/>
                </a:lnTo>
                <a:lnTo>
                  <a:pt x="2116" y="1095"/>
                </a:lnTo>
                <a:lnTo>
                  <a:pt x="2116" y="1076"/>
                </a:lnTo>
                <a:lnTo>
                  <a:pt x="2085" y="1060"/>
                </a:lnTo>
                <a:lnTo>
                  <a:pt x="2085" y="1023"/>
                </a:lnTo>
                <a:lnTo>
                  <a:pt x="2036" y="958"/>
                </a:lnTo>
                <a:lnTo>
                  <a:pt x="1986" y="1005"/>
                </a:lnTo>
                <a:lnTo>
                  <a:pt x="1971" y="996"/>
                </a:lnTo>
                <a:lnTo>
                  <a:pt x="1969" y="969"/>
                </a:lnTo>
                <a:lnTo>
                  <a:pt x="1949" y="939"/>
                </a:lnTo>
                <a:lnTo>
                  <a:pt x="1944" y="907"/>
                </a:lnTo>
                <a:lnTo>
                  <a:pt x="1944" y="870"/>
                </a:lnTo>
                <a:lnTo>
                  <a:pt x="1910" y="844"/>
                </a:lnTo>
                <a:lnTo>
                  <a:pt x="1905" y="832"/>
                </a:lnTo>
                <a:lnTo>
                  <a:pt x="1913" y="810"/>
                </a:lnTo>
                <a:lnTo>
                  <a:pt x="1979" y="828"/>
                </a:lnTo>
                <a:lnTo>
                  <a:pt x="1981" y="798"/>
                </a:lnTo>
                <a:lnTo>
                  <a:pt x="2004" y="771"/>
                </a:lnTo>
                <a:lnTo>
                  <a:pt x="1989" y="759"/>
                </a:lnTo>
                <a:lnTo>
                  <a:pt x="1992" y="729"/>
                </a:lnTo>
                <a:lnTo>
                  <a:pt x="2023" y="717"/>
                </a:lnTo>
                <a:lnTo>
                  <a:pt x="2028" y="704"/>
                </a:lnTo>
                <a:lnTo>
                  <a:pt x="2023" y="697"/>
                </a:lnTo>
                <a:lnTo>
                  <a:pt x="1992" y="704"/>
                </a:lnTo>
                <a:lnTo>
                  <a:pt x="1931" y="662"/>
                </a:lnTo>
                <a:lnTo>
                  <a:pt x="1926" y="650"/>
                </a:lnTo>
                <a:lnTo>
                  <a:pt x="1956" y="613"/>
                </a:lnTo>
                <a:lnTo>
                  <a:pt x="2017" y="518"/>
                </a:lnTo>
                <a:lnTo>
                  <a:pt x="2023" y="511"/>
                </a:lnTo>
                <a:lnTo>
                  <a:pt x="2033" y="511"/>
                </a:lnTo>
                <a:lnTo>
                  <a:pt x="2053" y="536"/>
                </a:lnTo>
                <a:lnTo>
                  <a:pt x="2058" y="538"/>
                </a:lnTo>
                <a:lnTo>
                  <a:pt x="2060" y="424"/>
                </a:lnTo>
                <a:lnTo>
                  <a:pt x="2078" y="415"/>
                </a:lnTo>
                <a:lnTo>
                  <a:pt x="2078" y="370"/>
                </a:lnTo>
                <a:lnTo>
                  <a:pt x="2073" y="297"/>
                </a:lnTo>
                <a:lnTo>
                  <a:pt x="2099" y="196"/>
                </a:lnTo>
                <a:lnTo>
                  <a:pt x="2023" y="142"/>
                </a:lnTo>
                <a:lnTo>
                  <a:pt x="1969" y="189"/>
                </a:lnTo>
                <a:lnTo>
                  <a:pt x="1939" y="194"/>
                </a:lnTo>
                <a:lnTo>
                  <a:pt x="1926" y="210"/>
                </a:lnTo>
                <a:lnTo>
                  <a:pt x="1875" y="201"/>
                </a:lnTo>
                <a:lnTo>
                  <a:pt x="1851" y="174"/>
                </a:lnTo>
                <a:lnTo>
                  <a:pt x="1836" y="132"/>
                </a:lnTo>
                <a:lnTo>
                  <a:pt x="1838" y="114"/>
                </a:lnTo>
                <a:lnTo>
                  <a:pt x="1799" y="88"/>
                </a:lnTo>
                <a:lnTo>
                  <a:pt x="1777" y="126"/>
                </a:lnTo>
                <a:lnTo>
                  <a:pt x="1734" y="98"/>
                </a:lnTo>
                <a:lnTo>
                  <a:pt x="1727" y="91"/>
                </a:lnTo>
                <a:lnTo>
                  <a:pt x="1752" y="27"/>
                </a:lnTo>
                <a:lnTo>
                  <a:pt x="1731" y="0"/>
                </a:lnTo>
                <a:lnTo>
                  <a:pt x="1715" y="0"/>
                </a:lnTo>
                <a:lnTo>
                  <a:pt x="1669" y="32"/>
                </a:lnTo>
                <a:lnTo>
                  <a:pt x="1633" y="86"/>
                </a:lnTo>
                <a:lnTo>
                  <a:pt x="1647" y="96"/>
                </a:lnTo>
                <a:lnTo>
                  <a:pt x="1674" y="98"/>
                </a:lnTo>
                <a:lnTo>
                  <a:pt x="1697" y="156"/>
                </a:lnTo>
                <a:lnTo>
                  <a:pt x="1685" y="177"/>
                </a:lnTo>
                <a:lnTo>
                  <a:pt x="1663" y="210"/>
                </a:lnTo>
                <a:lnTo>
                  <a:pt x="1622" y="358"/>
                </a:lnTo>
                <a:lnTo>
                  <a:pt x="1638" y="384"/>
                </a:lnTo>
                <a:lnTo>
                  <a:pt x="1625" y="405"/>
                </a:lnTo>
                <a:lnTo>
                  <a:pt x="1535" y="470"/>
                </a:lnTo>
                <a:lnTo>
                  <a:pt x="1485" y="463"/>
                </a:lnTo>
                <a:lnTo>
                  <a:pt x="1458" y="452"/>
                </a:lnTo>
                <a:lnTo>
                  <a:pt x="1452" y="465"/>
                </a:lnTo>
                <a:lnTo>
                  <a:pt x="1412" y="625"/>
                </a:lnTo>
                <a:lnTo>
                  <a:pt x="1393" y="646"/>
                </a:lnTo>
                <a:lnTo>
                  <a:pt x="1403" y="674"/>
                </a:lnTo>
                <a:lnTo>
                  <a:pt x="1428" y="697"/>
                </a:lnTo>
                <a:lnTo>
                  <a:pt x="1470" y="672"/>
                </a:lnTo>
                <a:lnTo>
                  <a:pt x="1537" y="679"/>
                </a:lnTo>
                <a:lnTo>
                  <a:pt x="1556" y="646"/>
                </a:lnTo>
                <a:lnTo>
                  <a:pt x="1591" y="637"/>
                </a:lnTo>
                <a:lnTo>
                  <a:pt x="1657" y="662"/>
                </a:lnTo>
                <a:lnTo>
                  <a:pt x="1739" y="746"/>
                </a:lnTo>
                <a:lnTo>
                  <a:pt x="1739" y="764"/>
                </a:lnTo>
                <a:lnTo>
                  <a:pt x="1722" y="776"/>
                </a:lnTo>
                <a:lnTo>
                  <a:pt x="1627" y="783"/>
                </a:lnTo>
                <a:lnTo>
                  <a:pt x="1596" y="807"/>
                </a:lnTo>
                <a:lnTo>
                  <a:pt x="1572" y="802"/>
                </a:lnTo>
                <a:lnTo>
                  <a:pt x="1554" y="832"/>
                </a:lnTo>
                <a:lnTo>
                  <a:pt x="1509" y="840"/>
                </a:lnTo>
                <a:lnTo>
                  <a:pt x="1479" y="884"/>
                </a:lnTo>
                <a:lnTo>
                  <a:pt x="1475" y="916"/>
                </a:lnTo>
                <a:lnTo>
                  <a:pt x="1411" y="958"/>
                </a:lnTo>
                <a:lnTo>
                  <a:pt x="1370" y="964"/>
                </a:lnTo>
                <a:lnTo>
                  <a:pt x="1326" y="1023"/>
                </a:lnTo>
                <a:lnTo>
                  <a:pt x="1284" y="1048"/>
                </a:lnTo>
                <a:lnTo>
                  <a:pt x="1202" y="1030"/>
                </a:lnTo>
                <a:lnTo>
                  <a:pt x="1176" y="1018"/>
                </a:lnTo>
                <a:lnTo>
                  <a:pt x="1143" y="1051"/>
                </a:lnTo>
                <a:lnTo>
                  <a:pt x="1129" y="1107"/>
                </a:lnTo>
                <a:lnTo>
                  <a:pt x="1172" y="1171"/>
                </a:lnTo>
                <a:lnTo>
                  <a:pt x="1143" y="1201"/>
                </a:lnTo>
                <a:lnTo>
                  <a:pt x="1104" y="1226"/>
                </a:lnTo>
                <a:lnTo>
                  <a:pt x="1044" y="1300"/>
                </a:lnTo>
                <a:lnTo>
                  <a:pt x="967" y="1334"/>
                </a:lnTo>
                <a:lnTo>
                  <a:pt x="841" y="1347"/>
                </a:lnTo>
                <a:lnTo>
                  <a:pt x="825" y="1345"/>
                </a:lnTo>
                <a:lnTo>
                  <a:pt x="679" y="1407"/>
                </a:lnTo>
                <a:lnTo>
                  <a:pt x="608" y="1448"/>
                </a:lnTo>
                <a:lnTo>
                  <a:pt x="590" y="1438"/>
                </a:lnTo>
                <a:lnTo>
                  <a:pt x="583" y="1420"/>
                </a:lnTo>
                <a:lnTo>
                  <a:pt x="492" y="1414"/>
                </a:lnTo>
                <a:lnTo>
                  <a:pt x="391" y="1382"/>
                </a:lnTo>
                <a:lnTo>
                  <a:pt x="363" y="1350"/>
                </a:lnTo>
                <a:lnTo>
                  <a:pt x="212" y="1332"/>
                </a:lnTo>
                <a:lnTo>
                  <a:pt x="184" y="1345"/>
                </a:lnTo>
                <a:lnTo>
                  <a:pt x="2" y="1327"/>
                </a:lnTo>
                <a:lnTo>
                  <a:pt x="0" y="1354"/>
                </a:lnTo>
                <a:lnTo>
                  <a:pt x="12" y="1398"/>
                </a:lnTo>
                <a:lnTo>
                  <a:pt x="4" y="1465"/>
                </a:lnTo>
                <a:lnTo>
                  <a:pt x="56" y="1542"/>
                </a:lnTo>
                <a:lnTo>
                  <a:pt x="85" y="1560"/>
                </a:lnTo>
                <a:lnTo>
                  <a:pt x="127" y="1527"/>
                </a:lnTo>
                <a:lnTo>
                  <a:pt x="214" y="1527"/>
                </a:lnTo>
                <a:lnTo>
                  <a:pt x="236" y="1534"/>
                </a:lnTo>
                <a:lnTo>
                  <a:pt x="249" y="1555"/>
                </a:lnTo>
                <a:lnTo>
                  <a:pt x="240" y="1576"/>
                </a:lnTo>
                <a:lnTo>
                  <a:pt x="190" y="1616"/>
                </a:lnTo>
                <a:lnTo>
                  <a:pt x="195" y="1636"/>
                </a:lnTo>
                <a:lnTo>
                  <a:pt x="253" y="1678"/>
                </a:lnTo>
                <a:lnTo>
                  <a:pt x="274" y="1678"/>
                </a:lnTo>
                <a:lnTo>
                  <a:pt x="282" y="1688"/>
                </a:lnTo>
                <a:lnTo>
                  <a:pt x="277" y="1706"/>
                </a:lnTo>
                <a:lnTo>
                  <a:pt x="312" y="1734"/>
                </a:lnTo>
                <a:lnTo>
                  <a:pt x="394" y="1744"/>
                </a:lnTo>
                <a:lnTo>
                  <a:pt x="430" y="1736"/>
                </a:lnTo>
                <a:lnTo>
                  <a:pt x="481" y="1686"/>
                </a:lnTo>
                <a:lnTo>
                  <a:pt x="541" y="1690"/>
                </a:lnTo>
                <a:lnTo>
                  <a:pt x="566" y="1729"/>
                </a:lnTo>
                <a:lnTo>
                  <a:pt x="552" y="1761"/>
                </a:lnTo>
                <a:lnTo>
                  <a:pt x="554" y="1782"/>
                </a:lnTo>
                <a:lnTo>
                  <a:pt x="523" y="1802"/>
                </a:lnTo>
                <a:lnTo>
                  <a:pt x="510" y="1819"/>
                </a:lnTo>
                <a:lnTo>
                  <a:pt x="514" y="1860"/>
                </a:lnTo>
                <a:lnTo>
                  <a:pt x="571" y="1902"/>
                </a:lnTo>
                <a:lnTo>
                  <a:pt x="596" y="1893"/>
                </a:lnTo>
              </a:path>
            </a:pathLst>
          </a:custGeom>
          <a:solidFill>
            <a:sysClr val="window" lastClr="FFFFFF">
              <a:lumMod val="75000"/>
            </a:sysClr>
          </a:solidFill>
          <a:ln w="12700" cap="flat" cmpd="sng">
            <a:solidFill>
              <a:srgbClr val="000002"/>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6"/>
          <p:cNvSpPr>
            <a:spLocks/>
          </p:cNvSpPr>
          <p:nvPr/>
        </p:nvSpPr>
        <p:spPr bwMode="auto">
          <a:xfrm>
            <a:off x="713614" y="2308864"/>
            <a:ext cx="2345105" cy="1739346"/>
          </a:xfrm>
          <a:custGeom>
            <a:avLst/>
            <a:gdLst>
              <a:gd name="T0" fmla="*/ 1441331 w 1922"/>
              <a:gd name="T1" fmla="*/ 53535 h 1456"/>
              <a:gd name="T2" fmla="*/ 1505852 w 1922"/>
              <a:gd name="T3" fmla="*/ 131695 h 1456"/>
              <a:gd name="T4" fmla="*/ 1596619 w 1922"/>
              <a:gd name="T5" fmla="*/ 189512 h 1456"/>
              <a:gd name="T6" fmla="*/ 1675356 w 1922"/>
              <a:gd name="T7" fmla="*/ 341550 h 1456"/>
              <a:gd name="T8" fmla="*/ 1631613 w 1922"/>
              <a:gd name="T9" fmla="*/ 457185 h 1456"/>
              <a:gd name="T10" fmla="*/ 1860170 w 1922"/>
              <a:gd name="T11" fmla="*/ 557830 h 1456"/>
              <a:gd name="T12" fmla="*/ 2018738 w 1922"/>
              <a:gd name="T13" fmla="*/ 671323 h 1456"/>
              <a:gd name="T14" fmla="*/ 2100756 w 1922"/>
              <a:gd name="T15" fmla="*/ 843704 h 1456"/>
              <a:gd name="T16" fmla="*/ 2041703 w 1922"/>
              <a:gd name="T17" fmla="*/ 918652 h 1456"/>
              <a:gd name="T18" fmla="*/ 1829550 w 1922"/>
              <a:gd name="T19" fmla="*/ 1033216 h 1456"/>
              <a:gd name="T20" fmla="*/ 1798930 w 1922"/>
              <a:gd name="T21" fmla="*/ 1213092 h 1456"/>
              <a:gd name="T22" fmla="*/ 1498197 w 1922"/>
              <a:gd name="T23" fmla="*/ 1300889 h 1456"/>
              <a:gd name="T24" fmla="*/ 1551782 w 1922"/>
              <a:gd name="T25" fmla="*/ 1463634 h 1456"/>
              <a:gd name="T26" fmla="*/ 1518975 w 1922"/>
              <a:gd name="T27" fmla="*/ 1516097 h 1456"/>
              <a:gd name="T28" fmla="*/ 1475232 w 1922"/>
              <a:gd name="T29" fmla="*/ 1557854 h 1456"/>
              <a:gd name="T30" fmla="*/ 1356032 w 1922"/>
              <a:gd name="T31" fmla="*/ 1527875 h 1456"/>
              <a:gd name="T32" fmla="*/ 1151534 w 1922"/>
              <a:gd name="T33" fmla="*/ 1500037 h 1456"/>
              <a:gd name="T34" fmla="*/ 945942 w 1922"/>
              <a:gd name="T35" fmla="*/ 1535370 h 1456"/>
              <a:gd name="T36" fmla="*/ 786280 w 1922"/>
              <a:gd name="T37" fmla="*/ 1510744 h 1456"/>
              <a:gd name="T38" fmla="*/ 604747 w 1922"/>
              <a:gd name="T39" fmla="*/ 1525734 h 1456"/>
              <a:gd name="T40" fmla="*/ 501951 w 1922"/>
              <a:gd name="T41" fmla="*/ 1476482 h 1456"/>
              <a:gd name="T42" fmla="*/ 392593 w 1922"/>
              <a:gd name="T43" fmla="*/ 1403675 h 1456"/>
              <a:gd name="T44" fmla="*/ 159662 w 1922"/>
              <a:gd name="T45" fmla="*/ 1361918 h 1456"/>
              <a:gd name="T46" fmla="*/ 129042 w 1922"/>
              <a:gd name="T47" fmla="*/ 1273051 h 1456"/>
              <a:gd name="T48" fmla="*/ 80925 w 1922"/>
              <a:gd name="T49" fmla="*/ 1210951 h 1456"/>
              <a:gd name="T50" fmla="*/ 44837 w 1922"/>
              <a:gd name="T51" fmla="*/ 1149921 h 1456"/>
              <a:gd name="T52" fmla="*/ 77644 w 1922"/>
              <a:gd name="T53" fmla="*/ 1078185 h 1456"/>
              <a:gd name="T54" fmla="*/ 9842 w 1922"/>
              <a:gd name="T55" fmla="*/ 991459 h 1456"/>
              <a:gd name="T56" fmla="*/ 7655 w 1922"/>
              <a:gd name="T57" fmla="*/ 899380 h 1456"/>
              <a:gd name="T58" fmla="*/ 48117 w 1922"/>
              <a:gd name="T59" fmla="*/ 838350 h 1456"/>
              <a:gd name="T60" fmla="*/ 165130 w 1922"/>
              <a:gd name="T61" fmla="*/ 798735 h 1456"/>
              <a:gd name="T62" fmla="*/ 221996 w 1922"/>
              <a:gd name="T63" fmla="*/ 803018 h 1456"/>
              <a:gd name="T64" fmla="*/ 291984 w 1922"/>
              <a:gd name="T65" fmla="*/ 835138 h 1456"/>
              <a:gd name="T66" fmla="*/ 501951 w 1922"/>
              <a:gd name="T67" fmla="*/ 763402 h 1456"/>
              <a:gd name="T68" fmla="*/ 683484 w 1922"/>
              <a:gd name="T69" fmla="*/ 648838 h 1456"/>
              <a:gd name="T70" fmla="*/ 739256 w 1922"/>
              <a:gd name="T71" fmla="*/ 599587 h 1456"/>
              <a:gd name="T72" fmla="*/ 707543 w 1922"/>
              <a:gd name="T73" fmla="*/ 406862 h 1456"/>
              <a:gd name="T74" fmla="*/ 868298 w 1922"/>
              <a:gd name="T75" fmla="*/ 373671 h 1456"/>
              <a:gd name="T76" fmla="*/ 937193 w 1922"/>
              <a:gd name="T77" fmla="*/ 406862 h 1456"/>
              <a:gd name="T78" fmla="*/ 1019211 w 1922"/>
              <a:gd name="T79" fmla="*/ 195936 h 1456"/>
              <a:gd name="T80" fmla="*/ 1146066 w 1922"/>
              <a:gd name="T81" fmla="*/ 221633 h 1456"/>
              <a:gd name="T82" fmla="*/ 1254330 w 1922"/>
              <a:gd name="T83" fmla="*/ 98504 h 1456"/>
              <a:gd name="T84" fmla="*/ 1353845 w 1922"/>
              <a:gd name="T85" fmla="*/ 43898 h 1456"/>
              <a:gd name="T86" fmla="*/ 1432582 w 1922"/>
              <a:gd name="T87" fmla="*/ 13919 h 145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922" h="1456">
                <a:moveTo>
                  <a:pt x="1310" y="13"/>
                </a:moveTo>
                <a:lnTo>
                  <a:pt x="1333" y="13"/>
                </a:lnTo>
                <a:lnTo>
                  <a:pt x="1318" y="50"/>
                </a:lnTo>
                <a:lnTo>
                  <a:pt x="1337" y="71"/>
                </a:lnTo>
                <a:lnTo>
                  <a:pt x="1337" y="87"/>
                </a:lnTo>
                <a:lnTo>
                  <a:pt x="1377" y="123"/>
                </a:lnTo>
                <a:lnTo>
                  <a:pt x="1387" y="152"/>
                </a:lnTo>
                <a:lnTo>
                  <a:pt x="1439" y="158"/>
                </a:lnTo>
                <a:lnTo>
                  <a:pt x="1460" y="177"/>
                </a:lnTo>
                <a:lnTo>
                  <a:pt x="1473" y="177"/>
                </a:lnTo>
                <a:lnTo>
                  <a:pt x="1503" y="239"/>
                </a:lnTo>
                <a:lnTo>
                  <a:pt x="1532" y="319"/>
                </a:lnTo>
                <a:lnTo>
                  <a:pt x="1517" y="363"/>
                </a:lnTo>
                <a:lnTo>
                  <a:pt x="1520" y="380"/>
                </a:lnTo>
                <a:lnTo>
                  <a:pt x="1492" y="427"/>
                </a:lnTo>
                <a:lnTo>
                  <a:pt x="1499" y="467"/>
                </a:lnTo>
                <a:lnTo>
                  <a:pt x="1597" y="506"/>
                </a:lnTo>
                <a:lnTo>
                  <a:pt x="1701" y="521"/>
                </a:lnTo>
                <a:lnTo>
                  <a:pt x="1809" y="596"/>
                </a:lnTo>
                <a:lnTo>
                  <a:pt x="1844" y="606"/>
                </a:lnTo>
                <a:lnTo>
                  <a:pt x="1846" y="627"/>
                </a:lnTo>
                <a:lnTo>
                  <a:pt x="1869" y="674"/>
                </a:lnTo>
                <a:lnTo>
                  <a:pt x="1891" y="735"/>
                </a:lnTo>
                <a:lnTo>
                  <a:pt x="1921" y="788"/>
                </a:lnTo>
                <a:lnTo>
                  <a:pt x="1904" y="807"/>
                </a:lnTo>
                <a:lnTo>
                  <a:pt x="1904" y="843"/>
                </a:lnTo>
                <a:lnTo>
                  <a:pt x="1867" y="858"/>
                </a:lnTo>
                <a:lnTo>
                  <a:pt x="1774" y="897"/>
                </a:lnTo>
                <a:lnTo>
                  <a:pt x="1715" y="945"/>
                </a:lnTo>
                <a:lnTo>
                  <a:pt x="1673" y="965"/>
                </a:lnTo>
                <a:lnTo>
                  <a:pt x="1666" y="995"/>
                </a:lnTo>
                <a:lnTo>
                  <a:pt x="1678" y="1138"/>
                </a:lnTo>
                <a:lnTo>
                  <a:pt x="1645" y="1133"/>
                </a:lnTo>
                <a:lnTo>
                  <a:pt x="1629" y="1145"/>
                </a:lnTo>
                <a:lnTo>
                  <a:pt x="1402" y="1189"/>
                </a:lnTo>
                <a:lnTo>
                  <a:pt x="1370" y="1215"/>
                </a:lnTo>
                <a:lnTo>
                  <a:pt x="1375" y="1275"/>
                </a:lnTo>
                <a:lnTo>
                  <a:pt x="1441" y="1332"/>
                </a:lnTo>
                <a:lnTo>
                  <a:pt x="1419" y="1367"/>
                </a:lnTo>
                <a:lnTo>
                  <a:pt x="1387" y="1383"/>
                </a:lnTo>
                <a:lnTo>
                  <a:pt x="1382" y="1401"/>
                </a:lnTo>
                <a:lnTo>
                  <a:pt x="1389" y="1416"/>
                </a:lnTo>
                <a:lnTo>
                  <a:pt x="1407" y="1416"/>
                </a:lnTo>
                <a:lnTo>
                  <a:pt x="1417" y="1429"/>
                </a:lnTo>
                <a:lnTo>
                  <a:pt x="1349" y="1455"/>
                </a:lnTo>
                <a:lnTo>
                  <a:pt x="1310" y="1439"/>
                </a:lnTo>
                <a:lnTo>
                  <a:pt x="1291" y="1427"/>
                </a:lnTo>
                <a:lnTo>
                  <a:pt x="1240" y="1427"/>
                </a:lnTo>
                <a:lnTo>
                  <a:pt x="1151" y="1387"/>
                </a:lnTo>
                <a:lnTo>
                  <a:pt x="1097" y="1387"/>
                </a:lnTo>
                <a:lnTo>
                  <a:pt x="1053" y="1401"/>
                </a:lnTo>
                <a:lnTo>
                  <a:pt x="1004" y="1401"/>
                </a:lnTo>
                <a:lnTo>
                  <a:pt x="927" y="1441"/>
                </a:lnTo>
                <a:lnTo>
                  <a:pt x="865" y="1434"/>
                </a:lnTo>
                <a:lnTo>
                  <a:pt x="802" y="1455"/>
                </a:lnTo>
                <a:lnTo>
                  <a:pt x="752" y="1439"/>
                </a:lnTo>
                <a:lnTo>
                  <a:pt x="719" y="1411"/>
                </a:lnTo>
                <a:lnTo>
                  <a:pt x="638" y="1401"/>
                </a:lnTo>
                <a:lnTo>
                  <a:pt x="583" y="1437"/>
                </a:lnTo>
                <a:lnTo>
                  <a:pt x="553" y="1425"/>
                </a:lnTo>
                <a:lnTo>
                  <a:pt x="529" y="1405"/>
                </a:lnTo>
                <a:lnTo>
                  <a:pt x="470" y="1389"/>
                </a:lnTo>
                <a:lnTo>
                  <a:pt x="459" y="1379"/>
                </a:lnTo>
                <a:lnTo>
                  <a:pt x="435" y="1378"/>
                </a:lnTo>
                <a:lnTo>
                  <a:pt x="398" y="1319"/>
                </a:lnTo>
                <a:lnTo>
                  <a:pt x="359" y="1311"/>
                </a:lnTo>
                <a:lnTo>
                  <a:pt x="267" y="1341"/>
                </a:lnTo>
                <a:lnTo>
                  <a:pt x="226" y="1332"/>
                </a:lnTo>
                <a:lnTo>
                  <a:pt x="146" y="1272"/>
                </a:lnTo>
                <a:lnTo>
                  <a:pt x="123" y="1270"/>
                </a:lnTo>
                <a:lnTo>
                  <a:pt x="105" y="1229"/>
                </a:lnTo>
                <a:lnTo>
                  <a:pt x="118" y="1189"/>
                </a:lnTo>
                <a:lnTo>
                  <a:pt x="113" y="1170"/>
                </a:lnTo>
                <a:lnTo>
                  <a:pt x="83" y="1150"/>
                </a:lnTo>
                <a:lnTo>
                  <a:pt x="74" y="1131"/>
                </a:lnTo>
                <a:lnTo>
                  <a:pt x="11" y="1096"/>
                </a:lnTo>
                <a:lnTo>
                  <a:pt x="11" y="1086"/>
                </a:lnTo>
                <a:lnTo>
                  <a:pt x="41" y="1074"/>
                </a:lnTo>
                <a:lnTo>
                  <a:pt x="58" y="1084"/>
                </a:lnTo>
                <a:lnTo>
                  <a:pt x="76" y="1067"/>
                </a:lnTo>
                <a:lnTo>
                  <a:pt x="71" y="1007"/>
                </a:lnTo>
                <a:lnTo>
                  <a:pt x="76" y="958"/>
                </a:lnTo>
                <a:lnTo>
                  <a:pt x="37" y="918"/>
                </a:lnTo>
                <a:lnTo>
                  <a:pt x="9" y="926"/>
                </a:lnTo>
                <a:lnTo>
                  <a:pt x="0" y="897"/>
                </a:lnTo>
                <a:lnTo>
                  <a:pt x="14" y="866"/>
                </a:lnTo>
                <a:lnTo>
                  <a:pt x="7" y="840"/>
                </a:lnTo>
                <a:lnTo>
                  <a:pt x="34" y="815"/>
                </a:lnTo>
                <a:lnTo>
                  <a:pt x="44" y="804"/>
                </a:lnTo>
                <a:lnTo>
                  <a:pt x="44" y="783"/>
                </a:lnTo>
                <a:lnTo>
                  <a:pt x="81" y="766"/>
                </a:lnTo>
                <a:lnTo>
                  <a:pt x="118" y="758"/>
                </a:lnTo>
                <a:lnTo>
                  <a:pt x="151" y="746"/>
                </a:lnTo>
                <a:lnTo>
                  <a:pt x="177" y="753"/>
                </a:lnTo>
                <a:lnTo>
                  <a:pt x="197" y="746"/>
                </a:lnTo>
                <a:lnTo>
                  <a:pt x="203" y="750"/>
                </a:lnTo>
                <a:lnTo>
                  <a:pt x="207" y="776"/>
                </a:lnTo>
                <a:lnTo>
                  <a:pt x="224" y="783"/>
                </a:lnTo>
                <a:lnTo>
                  <a:pt x="267" y="780"/>
                </a:lnTo>
                <a:lnTo>
                  <a:pt x="314" y="728"/>
                </a:lnTo>
                <a:lnTo>
                  <a:pt x="410" y="748"/>
                </a:lnTo>
                <a:lnTo>
                  <a:pt x="459" y="713"/>
                </a:lnTo>
                <a:lnTo>
                  <a:pt x="602" y="681"/>
                </a:lnTo>
                <a:lnTo>
                  <a:pt x="611" y="660"/>
                </a:lnTo>
                <a:lnTo>
                  <a:pt x="625" y="606"/>
                </a:lnTo>
                <a:lnTo>
                  <a:pt x="664" y="575"/>
                </a:lnTo>
                <a:lnTo>
                  <a:pt x="676" y="575"/>
                </a:lnTo>
                <a:lnTo>
                  <a:pt x="676" y="560"/>
                </a:lnTo>
                <a:lnTo>
                  <a:pt x="680" y="422"/>
                </a:lnTo>
                <a:lnTo>
                  <a:pt x="686" y="394"/>
                </a:lnTo>
                <a:lnTo>
                  <a:pt x="647" y="380"/>
                </a:lnTo>
                <a:lnTo>
                  <a:pt x="645" y="370"/>
                </a:lnTo>
                <a:lnTo>
                  <a:pt x="686" y="358"/>
                </a:lnTo>
                <a:lnTo>
                  <a:pt x="794" y="349"/>
                </a:lnTo>
                <a:lnTo>
                  <a:pt x="807" y="370"/>
                </a:lnTo>
                <a:lnTo>
                  <a:pt x="848" y="380"/>
                </a:lnTo>
                <a:lnTo>
                  <a:pt x="857" y="380"/>
                </a:lnTo>
                <a:lnTo>
                  <a:pt x="872" y="362"/>
                </a:lnTo>
                <a:lnTo>
                  <a:pt x="853" y="344"/>
                </a:lnTo>
                <a:lnTo>
                  <a:pt x="932" y="183"/>
                </a:lnTo>
                <a:lnTo>
                  <a:pt x="944" y="172"/>
                </a:lnTo>
                <a:lnTo>
                  <a:pt x="1016" y="207"/>
                </a:lnTo>
                <a:lnTo>
                  <a:pt x="1048" y="207"/>
                </a:lnTo>
                <a:lnTo>
                  <a:pt x="1063" y="227"/>
                </a:lnTo>
                <a:lnTo>
                  <a:pt x="1129" y="207"/>
                </a:lnTo>
                <a:lnTo>
                  <a:pt x="1147" y="92"/>
                </a:lnTo>
                <a:lnTo>
                  <a:pt x="1175" y="74"/>
                </a:lnTo>
                <a:lnTo>
                  <a:pt x="1214" y="71"/>
                </a:lnTo>
                <a:lnTo>
                  <a:pt x="1238" y="41"/>
                </a:lnTo>
                <a:lnTo>
                  <a:pt x="1245" y="13"/>
                </a:lnTo>
                <a:lnTo>
                  <a:pt x="1265" y="0"/>
                </a:lnTo>
                <a:lnTo>
                  <a:pt x="1310" y="13"/>
                </a:lnTo>
              </a:path>
            </a:pathLst>
          </a:custGeom>
          <a:solidFill>
            <a:sysClr val="window" lastClr="FFFFFF">
              <a:lumMod val="75000"/>
            </a:sysClr>
          </a:solidFill>
          <a:ln w="12700" cap="flat" cmpd="sng">
            <a:solidFill>
              <a:srgbClr val="000002"/>
            </a:solidFill>
            <a:prstDash val="solid"/>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Freeform 7"/>
          <p:cNvSpPr>
            <a:spLocks/>
          </p:cNvSpPr>
          <p:nvPr/>
        </p:nvSpPr>
        <p:spPr bwMode="auto">
          <a:xfrm>
            <a:off x="5306408" y="2944734"/>
            <a:ext cx="665982" cy="634099"/>
          </a:xfrm>
          <a:custGeom>
            <a:avLst/>
            <a:gdLst>
              <a:gd name="T0" fmla="*/ 493423 w 548"/>
              <a:gd name="T1" fmla="*/ 394611 h 530"/>
              <a:gd name="T2" fmla="*/ 553331 w 548"/>
              <a:gd name="T3" fmla="*/ 301319 h 530"/>
              <a:gd name="T4" fmla="*/ 595811 w 548"/>
              <a:gd name="T5" fmla="*/ 256282 h 530"/>
              <a:gd name="T6" fmla="*/ 590365 w 548"/>
              <a:gd name="T7" fmla="*/ 211245 h 530"/>
              <a:gd name="T8" fmla="*/ 547884 w 548"/>
              <a:gd name="T9" fmla="*/ 164064 h 530"/>
              <a:gd name="T10" fmla="*/ 541349 w 548"/>
              <a:gd name="T11" fmla="*/ 125460 h 530"/>
              <a:gd name="T12" fmla="*/ 467281 w 548"/>
              <a:gd name="T13" fmla="*/ 23591 h 530"/>
              <a:gd name="T14" fmla="*/ 460746 w 548"/>
              <a:gd name="T15" fmla="*/ 34314 h 530"/>
              <a:gd name="T16" fmla="*/ 447675 w 548"/>
              <a:gd name="T17" fmla="*/ 48254 h 530"/>
              <a:gd name="T18" fmla="*/ 416087 w 548"/>
              <a:gd name="T19" fmla="*/ 13940 h 530"/>
              <a:gd name="T20" fmla="*/ 367072 w 548"/>
              <a:gd name="T21" fmla="*/ 0 h 530"/>
              <a:gd name="T22" fmla="*/ 367072 w 548"/>
              <a:gd name="T23" fmla="*/ 13940 h 530"/>
              <a:gd name="T24" fmla="*/ 367072 w 548"/>
              <a:gd name="T25" fmla="*/ 34314 h 530"/>
              <a:gd name="T26" fmla="*/ 348555 w 548"/>
              <a:gd name="T27" fmla="*/ 50399 h 530"/>
              <a:gd name="T28" fmla="*/ 308253 w 548"/>
              <a:gd name="T29" fmla="*/ 87930 h 530"/>
              <a:gd name="T30" fmla="*/ 267951 w 548"/>
              <a:gd name="T31" fmla="*/ 87930 h 530"/>
              <a:gd name="T32" fmla="*/ 252702 w 548"/>
              <a:gd name="T33" fmla="*/ 114737 h 530"/>
              <a:gd name="T34" fmla="*/ 237453 w 548"/>
              <a:gd name="T35" fmla="*/ 114737 h 530"/>
              <a:gd name="T36" fmla="*/ 208044 w 548"/>
              <a:gd name="T37" fmla="*/ 143690 h 530"/>
              <a:gd name="T38" fmla="*/ 190616 w 548"/>
              <a:gd name="T39" fmla="*/ 143690 h 530"/>
              <a:gd name="T40" fmla="*/ 156850 w 548"/>
              <a:gd name="T41" fmla="*/ 178004 h 530"/>
              <a:gd name="T42" fmla="*/ 136154 w 548"/>
              <a:gd name="T43" fmla="*/ 183365 h 530"/>
              <a:gd name="T44" fmla="*/ 89317 w 548"/>
              <a:gd name="T45" fmla="*/ 251993 h 530"/>
              <a:gd name="T46" fmla="*/ 59908 w 548"/>
              <a:gd name="T47" fmla="*/ 210173 h 530"/>
              <a:gd name="T48" fmla="*/ 28320 w 548"/>
              <a:gd name="T49" fmla="*/ 188727 h 530"/>
              <a:gd name="T50" fmla="*/ 13071 w 548"/>
              <a:gd name="T51" fmla="*/ 203739 h 530"/>
              <a:gd name="T52" fmla="*/ 30499 w 548"/>
              <a:gd name="T53" fmla="*/ 297030 h 530"/>
              <a:gd name="T54" fmla="*/ 15249 w 548"/>
              <a:gd name="T55" fmla="*/ 329200 h 530"/>
              <a:gd name="T56" fmla="*/ 0 w 548"/>
              <a:gd name="T57" fmla="*/ 375309 h 530"/>
              <a:gd name="T58" fmla="*/ 45748 w 548"/>
              <a:gd name="T59" fmla="*/ 404261 h 530"/>
              <a:gd name="T60" fmla="*/ 67532 w 548"/>
              <a:gd name="T61" fmla="*/ 407478 h 530"/>
              <a:gd name="T62" fmla="*/ 100209 w 548"/>
              <a:gd name="T63" fmla="*/ 451443 h 530"/>
              <a:gd name="T64" fmla="*/ 125262 w 548"/>
              <a:gd name="T65" fmla="*/ 438575 h 530"/>
              <a:gd name="T66" fmla="*/ 162296 w 548"/>
              <a:gd name="T67" fmla="*/ 394611 h 530"/>
              <a:gd name="T68" fmla="*/ 198241 w 548"/>
              <a:gd name="T69" fmla="*/ 330272 h 530"/>
              <a:gd name="T70" fmla="*/ 261416 w 548"/>
              <a:gd name="T71" fmla="*/ 317404 h 530"/>
              <a:gd name="T72" fmla="*/ 300628 w 548"/>
              <a:gd name="T73" fmla="*/ 356007 h 530"/>
              <a:gd name="T74" fmla="*/ 273398 w 548"/>
              <a:gd name="T75" fmla="*/ 420346 h 530"/>
              <a:gd name="T76" fmla="*/ 237453 w 548"/>
              <a:gd name="T77" fmla="*/ 477179 h 530"/>
              <a:gd name="T78" fmla="*/ 267951 w 548"/>
              <a:gd name="T79" fmla="*/ 500769 h 530"/>
              <a:gd name="T80" fmla="*/ 267951 w 548"/>
              <a:gd name="T81" fmla="*/ 529722 h 530"/>
              <a:gd name="T82" fmla="*/ 242899 w 548"/>
              <a:gd name="T83" fmla="*/ 555457 h 530"/>
              <a:gd name="T84" fmla="*/ 248345 w 548"/>
              <a:gd name="T85" fmla="*/ 567253 h 530"/>
              <a:gd name="T86" fmla="*/ 293004 w 548"/>
              <a:gd name="T87" fmla="*/ 543662 h 530"/>
              <a:gd name="T88" fmla="*/ 359447 w 548"/>
              <a:gd name="T89" fmla="*/ 455732 h 530"/>
              <a:gd name="T90" fmla="*/ 460746 w 548"/>
              <a:gd name="T91" fmla="*/ 401044 h 530"/>
              <a:gd name="T92" fmla="*/ 493423 w 548"/>
              <a:gd name="T93" fmla="*/ 394611 h 5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548" h="530">
                <a:moveTo>
                  <a:pt x="453" y="368"/>
                </a:moveTo>
                <a:lnTo>
                  <a:pt x="508" y="281"/>
                </a:lnTo>
                <a:lnTo>
                  <a:pt x="547" y="239"/>
                </a:lnTo>
                <a:lnTo>
                  <a:pt x="542" y="197"/>
                </a:lnTo>
                <a:lnTo>
                  <a:pt x="503" y="153"/>
                </a:lnTo>
                <a:lnTo>
                  <a:pt x="497" y="117"/>
                </a:lnTo>
                <a:lnTo>
                  <a:pt x="429" y="22"/>
                </a:lnTo>
                <a:lnTo>
                  <a:pt x="423" y="32"/>
                </a:lnTo>
                <a:lnTo>
                  <a:pt x="411" y="45"/>
                </a:lnTo>
                <a:lnTo>
                  <a:pt x="382" y="13"/>
                </a:lnTo>
                <a:lnTo>
                  <a:pt x="337" y="0"/>
                </a:lnTo>
                <a:lnTo>
                  <a:pt x="337" y="13"/>
                </a:lnTo>
                <a:lnTo>
                  <a:pt x="337" y="32"/>
                </a:lnTo>
                <a:lnTo>
                  <a:pt x="320" y="47"/>
                </a:lnTo>
                <a:lnTo>
                  <a:pt x="283" y="82"/>
                </a:lnTo>
                <a:lnTo>
                  <a:pt x="246" y="82"/>
                </a:lnTo>
                <a:lnTo>
                  <a:pt x="232" y="107"/>
                </a:lnTo>
                <a:lnTo>
                  <a:pt x="218" y="107"/>
                </a:lnTo>
                <a:lnTo>
                  <a:pt x="191" y="134"/>
                </a:lnTo>
                <a:lnTo>
                  <a:pt x="175" y="134"/>
                </a:lnTo>
                <a:lnTo>
                  <a:pt x="144" y="166"/>
                </a:lnTo>
                <a:lnTo>
                  <a:pt x="125" y="171"/>
                </a:lnTo>
                <a:lnTo>
                  <a:pt x="82" y="235"/>
                </a:lnTo>
                <a:lnTo>
                  <a:pt x="55" y="196"/>
                </a:lnTo>
                <a:lnTo>
                  <a:pt x="26" y="176"/>
                </a:lnTo>
                <a:lnTo>
                  <a:pt x="12" y="190"/>
                </a:lnTo>
                <a:lnTo>
                  <a:pt x="28" y="277"/>
                </a:lnTo>
                <a:lnTo>
                  <a:pt x="14" y="307"/>
                </a:lnTo>
                <a:lnTo>
                  <a:pt x="0" y="350"/>
                </a:lnTo>
                <a:lnTo>
                  <a:pt x="42" y="377"/>
                </a:lnTo>
                <a:lnTo>
                  <a:pt x="62" y="380"/>
                </a:lnTo>
                <a:lnTo>
                  <a:pt x="92" y="421"/>
                </a:lnTo>
                <a:lnTo>
                  <a:pt x="115" y="409"/>
                </a:lnTo>
                <a:lnTo>
                  <a:pt x="149" y="368"/>
                </a:lnTo>
                <a:lnTo>
                  <a:pt x="182" y="308"/>
                </a:lnTo>
                <a:lnTo>
                  <a:pt x="240" y="296"/>
                </a:lnTo>
                <a:lnTo>
                  <a:pt x="276" y="332"/>
                </a:lnTo>
                <a:lnTo>
                  <a:pt x="251" y="392"/>
                </a:lnTo>
                <a:lnTo>
                  <a:pt x="218" y="445"/>
                </a:lnTo>
                <a:lnTo>
                  <a:pt x="246" y="467"/>
                </a:lnTo>
                <a:lnTo>
                  <a:pt x="246" y="494"/>
                </a:lnTo>
                <a:lnTo>
                  <a:pt x="223" y="518"/>
                </a:lnTo>
                <a:lnTo>
                  <a:pt x="228" y="529"/>
                </a:lnTo>
                <a:lnTo>
                  <a:pt x="269" y="507"/>
                </a:lnTo>
                <a:lnTo>
                  <a:pt x="330" y="425"/>
                </a:lnTo>
                <a:lnTo>
                  <a:pt x="423" y="374"/>
                </a:lnTo>
                <a:lnTo>
                  <a:pt x="453" y="368"/>
                </a:lnTo>
              </a:path>
            </a:pathLst>
          </a:custGeom>
          <a:solidFill>
            <a:sysClr val="window" lastClr="FFFFFF">
              <a:lumMod val="75000"/>
            </a:sysClr>
          </a:solidFill>
          <a:ln w="12700" cap="flat" cmpd="sng">
            <a:solidFill>
              <a:srgbClr val="000002"/>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8"/>
          <p:cNvSpPr>
            <a:spLocks/>
          </p:cNvSpPr>
          <p:nvPr/>
        </p:nvSpPr>
        <p:spPr bwMode="auto">
          <a:xfrm>
            <a:off x="5467589" y="2586946"/>
            <a:ext cx="970633" cy="646499"/>
          </a:xfrm>
          <a:custGeom>
            <a:avLst/>
            <a:gdLst>
              <a:gd name="T0" fmla="*/ 842524 w 793"/>
              <a:gd name="T1" fmla="*/ 158809 h 540"/>
              <a:gd name="T2" fmla="*/ 773411 w 793"/>
              <a:gd name="T3" fmla="*/ 145933 h 540"/>
              <a:gd name="T4" fmla="*/ 747082 w 793"/>
              <a:gd name="T5" fmla="*/ 142713 h 540"/>
              <a:gd name="T6" fmla="*/ 685648 w 793"/>
              <a:gd name="T7" fmla="*/ 174904 h 540"/>
              <a:gd name="T8" fmla="*/ 658222 w 793"/>
              <a:gd name="T9" fmla="*/ 191000 h 540"/>
              <a:gd name="T10" fmla="*/ 607758 w 793"/>
              <a:gd name="T11" fmla="*/ 154517 h 540"/>
              <a:gd name="T12" fmla="*/ 560586 w 793"/>
              <a:gd name="T13" fmla="*/ 115888 h 540"/>
              <a:gd name="T14" fmla="*/ 552906 w 793"/>
              <a:gd name="T15" fmla="*/ 167393 h 540"/>
              <a:gd name="T16" fmla="*/ 504637 w 793"/>
              <a:gd name="T17" fmla="*/ 115888 h 540"/>
              <a:gd name="T18" fmla="*/ 464046 w 793"/>
              <a:gd name="T19" fmla="*/ 75112 h 540"/>
              <a:gd name="T20" fmla="*/ 375187 w 793"/>
              <a:gd name="T21" fmla="*/ 75112 h 540"/>
              <a:gd name="T22" fmla="*/ 330208 w 793"/>
              <a:gd name="T23" fmla="*/ 41848 h 540"/>
              <a:gd name="T24" fmla="*/ 264386 w 793"/>
              <a:gd name="T25" fmla="*/ 65455 h 540"/>
              <a:gd name="T26" fmla="*/ 197467 w 793"/>
              <a:gd name="T27" fmla="*/ 48287 h 540"/>
              <a:gd name="T28" fmla="*/ 107510 w 793"/>
              <a:gd name="T29" fmla="*/ 9657 h 540"/>
              <a:gd name="T30" fmla="*/ 80084 w 793"/>
              <a:gd name="T31" fmla="*/ 70820 h 540"/>
              <a:gd name="T32" fmla="*/ 0 w 793"/>
              <a:gd name="T33" fmla="*/ 75112 h 540"/>
              <a:gd name="T34" fmla="*/ 42784 w 793"/>
              <a:gd name="T35" fmla="*/ 115888 h 540"/>
              <a:gd name="T36" fmla="*/ 48270 w 793"/>
              <a:gd name="T37" fmla="*/ 188854 h 540"/>
              <a:gd name="T38" fmla="*/ 72404 w 793"/>
              <a:gd name="T39" fmla="*/ 247871 h 540"/>
              <a:gd name="T40" fmla="*/ 142615 w 793"/>
              <a:gd name="T41" fmla="*/ 209242 h 540"/>
              <a:gd name="T42" fmla="*/ 197467 w 793"/>
              <a:gd name="T43" fmla="*/ 317618 h 540"/>
              <a:gd name="T44" fmla="*/ 228184 w 793"/>
              <a:gd name="T45" fmla="*/ 319764 h 540"/>
              <a:gd name="T46" fmla="*/ 310461 w 793"/>
              <a:gd name="T47" fmla="*/ 369123 h 540"/>
              <a:gd name="T48" fmla="*/ 330208 w 793"/>
              <a:gd name="T49" fmla="*/ 343371 h 540"/>
              <a:gd name="T50" fmla="*/ 411389 w 793"/>
              <a:gd name="T51" fmla="*/ 485011 h 540"/>
              <a:gd name="T52" fmla="*/ 458561 w 793"/>
              <a:gd name="T53" fmla="*/ 578365 h 540"/>
              <a:gd name="T54" fmla="*/ 529869 w 793"/>
              <a:gd name="T55" fmla="*/ 457112 h 540"/>
              <a:gd name="T56" fmla="*/ 585818 w 793"/>
              <a:gd name="T57" fmla="*/ 472135 h 540"/>
              <a:gd name="T58" fmla="*/ 668095 w 793"/>
              <a:gd name="T59" fmla="*/ 445309 h 540"/>
              <a:gd name="T60" fmla="*/ 648349 w 793"/>
              <a:gd name="T61" fmla="*/ 390584 h 540"/>
              <a:gd name="T62" fmla="*/ 728432 w 793"/>
              <a:gd name="T63" fmla="*/ 329421 h 540"/>
              <a:gd name="T64" fmla="*/ 761343 w 793"/>
              <a:gd name="T65" fmla="*/ 270404 h 540"/>
              <a:gd name="T66" fmla="*/ 785478 w 793"/>
              <a:gd name="T67" fmla="*/ 236067 h 540"/>
              <a:gd name="T68" fmla="*/ 817292 w 793"/>
              <a:gd name="T69" fmla="*/ 263966 h 540"/>
              <a:gd name="T70" fmla="*/ 868853 w 793"/>
              <a:gd name="T71" fmla="*/ 171685 h 54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793" h="540">
                <a:moveTo>
                  <a:pt x="784" y="151"/>
                </a:moveTo>
                <a:lnTo>
                  <a:pt x="768" y="148"/>
                </a:lnTo>
                <a:lnTo>
                  <a:pt x="742" y="148"/>
                </a:lnTo>
                <a:lnTo>
                  <a:pt x="705" y="136"/>
                </a:lnTo>
                <a:lnTo>
                  <a:pt x="694" y="115"/>
                </a:lnTo>
                <a:lnTo>
                  <a:pt x="681" y="133"/>
                </a:lnTo>
                <a:lnTo>
                  <a:pt x="664" y="120"/>
                </a:lnTo>
                <a:lnTo>
                  <a:pt x="625" y="163"/>
                </a:lnTo>
                <a:lnTo>
                  <a:pt x="618" y="176"/>
                </a:lnTo>
                <a:lnTo>
                  <a:pt x="600" y="178"/>
                </a:lnTo>
                <a:lnTo>
                  <a:pt x="576" y="151"/>
                </a:lnTo>
                <a:lnTo>
                  <a:pt x="554" y="144"/>
                </a:lnTo>
                <a:lnTo>
                  <a:pt x="529" y="94"/>
                </a:lnTo>
                <a:lnTo>
                  <a:pt x="511" y="108"/>
                </a:lnTo>
                <a:lnTo>
                  <a:pt x="517" y="148"/>
                </a:lnTo>
                <a:lnTo>
                  <a:pt x="504" y="156"/>
                </a:lnTo>
                <a:lnTo>
                  <a:pt x="472" y="122"/>
                </a:lnTo>
                <a:lnTo>
                  <a:pt x="460" y="108"/>
                </a:lnTo>
                <a:lnTo>
                  <a:pt x="435" y="108"/>
                </a:lnTo>
                <a:lnTo>
                  <a:pt x="423" y="70"/>
                </a:lnTo>
                <a:lnTo>
                  <a:pt x="388" y="51"/>
                </a:lnTo>
                <a:lnTo>
                  <a:pt x="342" y="70"/>
                </a:lnTo>
                <a:lnTo>
                  <a:pt x="325" y="66"/>
                </a:lnTo>
                <a:lnTo>
                  <a:pt x="301" y="39"/>
                </a:lnTo>
                <a:lnTo>
                  <a:pt x="262" y="61"/>
                </a:lnTo>
                <a:lnTo>
                  <a:pt x="241" y="61"/>
                </a:lnTo>
                <a:lnTo>
                  <a:pt x="216" y="70"/>
                </a:lnTo>
                <a:lnTo>
                  <a:pt x="180" y="45"/>
                </a:lnTo>
                <a:lnTo>
                  <a:pt x="154" y="0"/>
                </a:lnTo>
                <a:lnTo>
                  <a:pt x="98" y="9"/>
                </a:lnTo>
                <a:lnTo>
                  <a:pt x="75" y="37"/>
                </a:lnTo>
                <a:lnTo>
                  <a:pt x="73" y="66"/>
                </a:lnTo>
                <a:lnTo>
                  <a:pt x="7" y="48"/>
                </a:lnTo>
                <a:lnTo>
                  <a:pt x="0" y="70"/>
                </a:lnTo>
                <a:lnTo>
                  <a:pt x="4" y="82"/>
                </a:lnTo>
                <a:lnTo>
                  <a:pt x="39" y="108"/>
                </a:lnTo>
                <a:lnTo>
                  <a:pt x="39" y="144"/>
                </a:lnTo>
                <a:lnTo>
                  <a:pt x="44" y="176"/>
                </a:lnTo>
                <a:lnTo>
                  <a:pt x="64" y="206"/>
                </a:lnTo>
                <a:lnTo>
                  <a:pt x="66" y="231"/>
                </a:lnTo>
                <a:lnTo>
                  <a:pt x="80" y="241"/>
                </a:lnTo>
                <a:lnTo>
                  <a:pt x="130" y="195"/>
                </a:lnTo>
                <a:lnTo>
                  <a:pt x="180" y="259"/>
                </a:lnTo>
                <a:lnTo>
                  <a:pt x="180" y="296"/>
                </a:lnTo>
                <a:lnTo>
                  <a:pt x="208" y="312"/>
                </a:lnTo>
                <a:lnTo>
                  <a:pt x="208" y="298"/>
                </a:lnTo>
                <a:lnTo>
                  <a:pt x="253" y="312"/>
                </a:lnTo>
                <a:lnTo>
                  <a:pt x="283" y="344"/>
                </a:lnTo>
                <a:lnTo>
                  <a:pt x="295" y="330"/>
                </a:lnTo>
                <a:lnTo>
                  <a:pt x="301" y="320"/>
                </a:lnTo>
                <a:lnTo>
                  <a:pt x="368" y="415"/>
                </a:lnTo>
                <a:lnTo>
                  <a:pt x="375" y="452"/>
                </a:lnTo>
                <a:lnTo>
                  <a:pt x="414" y="495"/>
                </a:lnTo>
                <a:lnTo>
                  <a:pt x="418" y="539"/>
                </a:lnTo>
                <a:lnTo>
                  <a:pt x="452" y="517"/>
                </a:lnTo>
                <a:lnTo>
                  <a:pt x="483" y="426"/>
                </a:lnTo>
                <a:lnTo>
                  <a:pt x="499" y="420"/>
                </a:lnTo>
                <a:lnTo>
                  <a:pt x="534" y="440"/>
                </a:lnTo>
                <a:lnTo>
                  <a:pt x="591" y="433"/>
                </a:lnTo>
                <a:lnTo>
                  <a:pt x="609" y="415"/>
                </a:lnTo>
                <a:lnTo>
                  <a:pt x="583" y="375"/>
                </a:lnTo>
                <a:lnTo>
                  <a:pt x="591" y="364"/>
                </a:lnTo>
                <a:lnTo>
                  <a:pt x="642" y="346"/>
                </a:lnTo>
                <a:lnTo>
                  <a:pt x="664" y="307"/>
                </a:lnTo>
                <a:lnTo>
                  <a:pt x="691" y="294"/>
                </a:lnTo>
                <a:lnTo>
                  <a:pt x="694" y="252"/>
                </a:lnTo>
                <a:lnTo>
                  <a:pt x="700" y="225"/>
                </a:lnTo>
                <a:lnTo>
                  <a:pt x="716" y="220"/>
                </a:lnTo>
                <a:lnTo>
                  <a:pt x="729" y="235"/>
                </a:lnTo>
                <a:lnTo>
                  <a:pt x="745" y="246"/>
                </a:lnTo>
                <a:lnTo>
                  <a:pt x="782" y="199"/>
                </a:lnTo>
                <a:lnTo>
                  <a:pt x="792" y="160"/>
                </a:lnTo>
                <a:lnTo>
                  <a:pt x="784" y="151"/>
                </a:lnTo>
              </a:path>
            </a:pathLst>
          </a:custGeom>
          <a:solidFill>
            <a:sysClr val="window" lastClr="FFFFFF">
              <a:lumMod val="75000"/>
            </a:sysClr>
          </a:solidFill>
          <a:ln w="12700" cap="flat" cmpd="sng">
            <a:solidFill>
              <a:srgbClr val="000002"/>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Freeform 9"/>
          <p:cNvSpPr>
            <a:spLocks/>
          </p:cNvSpPr>
          <p:nvPr/>
        </p:nvSpPr>
        <p:spPr bwMode="auto">
          <a:xfrm>
            <a:off x="3058719" y="5011758"/>
            <a:ext cx="1057423" cy="1073364"/>
          </a:xfrm>
          <a:custGeom>
            <a:avLst/>
            <a:gdLst>
              <a:gd name="T0" fmla="*/ 826401 w 867"/>
              <a:gd name="T1" fmla="*/ 148579 h 900"/>
              <a:gd name="T2" fmla="*/ 759721 w 867"/>
              <a:gd name="T3" fmla="*/ 166751 h 900"/>
              <a:gd name="T4" fmla="*/ 733486 w 867"/>
              <a:gd name="T5" fmla="*/ 117581 h 900"/>
              <a:gd name="T6" fmla="*/ 719275 w 867"/>
              <a:gd name="T7" fmla="*/ 83376 h 900"/>
              <a:gd name="T8" fmla="*/ 673364 w 867"/>
              <a:gd name="T9" fmla="*/ 85513 h 900"/>
              <a:gd name="T10" fmla="*/ 646036 w 867"/>
              <a:gd name="T11" fmla="*/ 125063 h 900"/>
              <a:gd name="T12" fmla="*/ 646036 w 867"/>
              <a:gd name="T13" fmla="*/ 167820 h 900"/>
              <a:gd name="T14" fmla="*/ 590287 w 867"/>
              <a:gd name="T15" fmla="*/ 334571 h 900"/>
              <a:gd name="T16" fmla="*/ 543282 w 867"/>
              <a:gd name="T17" fmla="*/ 344191 h 900"/>
              <a:gd name="T18" fmla="*/ 454739 w 867"/>
              <a:gd name="T19" fmla="*/ 368776 h 900"/>
              <a:gd name="T20" fmla="*/ 323565 w 867"/>
              <a:gd name="T21" fmla="*/ 166751 h 900"/>
              <a:gd name="T22" fmla="*/ 278746 w 867"/>
              <a:gd name="T23" fmla="*/ 132546 h 900"/>
              <a:gd name="T24" fmla="*/ 267815 w 867"/>
              <a:gd name="T25" fmla="*/ 85513 h 900"/>
              <a:gd name="T26" fmla="*/ 205507 w 867"/>
              <a:gd name="T27" fmla="*/ 117581 h 900"/>
              <a:gd name="T28" fmla="*/ 178179 w 867"/>
              <a:gd name="T29" fmla="*/ 0 h 900"/>
              <a:gd name="T30" fmla="*/ 132268 w 867"/>
              <a:gd name="T31" fmla="*/ 47032 h 900"/>
              <a:gd name="T32" fmla="*/ 126802 w 867"/>
              <a:gd name="T33" fmla="*/ 119719 h 900"/>
              <a:gd name="T34" fmla="*/ 96195 w 867"/>
              <a:gd name="T35" fmla="*/ 106892 h 900"/>
              <a:gd name="T36" fmla="*/ 96195 w 867"/>
              <a:gd name="T37" fmla="*/ 194543 h 900"/>
              <a:gd name="T38" fmla="*/ 132268 w 867"/>
              <a:gd name="T39" fmla="*/ 205232 h 900"/>
              <a:gd name="T40" fmla="*/ 127895 w 867"/>
              <a:gd name="T41" fmla="*/ 392292 h 900"/>
              <a:gd name="T42" fmla="*/ 21862 w 867"/>
              <a:gd name="T43" fmla="*/ 515218 h 900"/>
              <a:gd name="T44" fmla="*/ 0 w 867"/>
              <a:gd name="T45" fmla="*/ 549423 h 900"/>
              <a:gd name="T46" fmla="*/ 2186 w 867"/>
              <a:gd name="T47" fmla="*/ 623178 h 900"/>
              <a:gd name="T48" fmla="*/ 62308 w 867"/>
              <a:gd name="T49" fmla="*/ 611420 h 900"/>
              <a:gd name="T50" fmla="*/ 126802 w 867"/>
              <a:gd name="T51" fmla="*/ 638143 h 900"/>
              <a:gd name="T52" fmla="*/ 145385 w 867"/>
              <a:gd name="T53" fmla="*/ 705485 h 900"/>
              <a:gd name="T54" fmla="*/ 195669 w 867"/>
              <a:gd name="T55" fmla="*/ 718312 h 900"/>
              <a:gd name="T56" fmla="*/ 193483 w 867"/>
              <a:gd name="T57" fmla="*/ 757862 h 900"/>
              <a:gd name="T58" fmla="*/ 174900 w 867"/>
              <a:gd name="T59" fmla="*/ 828410 h 900"/>
              <a:gd name="T60" fmla="*/ 213159 w 867"/>
              <a:gd name="T61" fmla="*/ 844444 h 900"/>
              <a:gd name="T62" fmla="*/ 251418 w 867"/>
              <a:gd name="T63" fmla="*/ 876512 h 900"/>
              <a:gd name="T64" fmla="*/ 324658 w 867"/>
              <a:gd name="T65" fmla="*/ 920337 h 900"/>
              <a:gd name="T66" fmla="*/ 394618 w 867"/>
              <a:gd name="T67" fmla="*/ 898959 h 900"/>
              <a:gd name="T68" fmla="*/ 402269 w 867"/>
              <a:gd name="T69" fmla="*/ 942785 h 900"/>
              <a:gd name="T70" fmla="*/ 447087 w 867"/>
              <a:gd name="T71" fmla="*/ 952405 h 900"/>
              <a:gd name="T72" fmla="*/ 467857 w 867"/>
              <a:gd name="T73" fmla="*/ 947060 h 900"/>
              <a:gd name="T74" fmla="*/ 448181 w 867"/>
              <a:gd name="T75" fmla="*/ 828410 h 900"/>
              <a:gd name="T76" fmla="*/ 508302 w 867"/>
              <a:gd name="T77" fmla="*/ 808101 h 900"/>
              <a:gd name="T78" fmla="*/ 543282 w 867"/>
              <a:gd name="T79" fmla="*/ 778171 h 900"/>
              <a:gd name="T80" fmla="*/ 631825 w 867"/>
              <a:gd name="T81" fmla="*/ 776034 h 900"/>
              <a:gd name="T82" fmla="*/ 673364 w 867"/>
              <a:gd name="T83" fmla="*/ 770689 h 900"/>
              <a:gd name="T84" fmla="*/ 707251 w 867"/>
              <a:gd name="T85" fmla="*/ 796343 h 900"/>
              <a:gd name="T86" fmla="*/ 738951 w 867"/>
              <a:gd name="T87" fmla="*/ 763207 h 900"/>
              <a:gd name="T88" fmla="*/ 779397 w 867"/>
              <a:gd name="T89" fmla="*/ 765344 h 900"/>
              <a:gd name="T90" fmla="*/ 832960 w 867"/>
              <a:gd name="T91" fmla="*/ 705485 h 900"/>
              <a:gd name="T92" fmla="*/ 884337 w 867"/>
              <a:gd name="T93" fmla="*/ 718312 h 900"/>
              <a:gd name="T94" fmla="*/ 924782 w 867"/>
              <a:gd name="T95" fmla="*/ 679831 h 900"/>
              <a:gd name="T96" fmla="*/ 946645 w 867"/>
              <a:gd name="T97" fmla="*/ 636005 h 900"/>
              <a:gd name="T98" fmla="*/ 842798 w 867"/>
              <a:gd name="T99" fmla="*/ 599662 h 900"/>
              <a:gd name="T100" fmla="*/ 802353 w 867"/>
              <a:gd name="T101" fmla="*/ 575077 h 900"/>
              <a:gd name="T102" fmla="*/ 758628 w 867"/>
              <a:gd name="T103" fmla="*/ 547285 h 900"/>
              <a:gd name="T104" fmla="*/ 771745 w 867"/>
              <a:gd name="T105" fmla="*/ 468186 h 900"/>
              <a:gd name="T106" fmla="*/ 759721 w 867"/>
              <a:gd name="T107" fmla="*/ 322813 h 900"/>
              <a:gd name="T108" fmla="*/ 686482 w 867"/>
              <a:gd name="T109" fmla="*/ 327089 h 900"/>
              <a:gd name="T110" fmla="*/ 673364 w 867"/>
              <a:gd name="T111" fmla="*/ 275781 h 900"/>
              <a:gd name="T112" fmla="*/ 688668 w 867"/>
              <a:gd name="T113" fmla="*/ 224473 h 900"/>
              <a:gd name="T114" fmla="*/ 733486 w 867"/>
              <a:gd name="T115" fmla="*/ 221266 h 900"/>
              <a:gd name="T116" fmla="*/ 822029 w 867"/>
              <a:gd name="T117" fmla="*/ 221266 h 9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867" h="900">
                <a:moveTo>
                  <a:pt x="762" y="165"/>
                </a:moveTo>
                <a:lnTo>
                  <a:pt x="756" y="139"/>
                </a:lnTo>
                <a:lnTo>
                  <a:pt x="734" y="133"/>
                </a:lnTo>
                <a:lnTo>
                  <a:pt x="695" y="156"/>
                </a:lnTo>
                <a:lnTo>
                  <a:pt x="671" y="142"/>
                </a:lnTo>
                <a:lnTo>
                  <a:pt x="671" y="110"/>
                </a:lnTo>
                <a:lnTo>
                  <a:pt x="658" y="96"/>
                </a:lnTo>
                <a:lnTo>
                  <a:pt x="658" y="78"/>
                </a:lnTo>
                <a:lnTo>
                  <a:pt x="623" y="72"/>
                </a:lnTo>
                <a:lnTo>
                  <a:pt x="616" y="80"/>
                </a:lnTo>
                <a:lnTo>
                  <a:pt x="621" y="105"/>
                </a:lnTo>
                <a:lnTo>
                  <a:pt x="591" y="117"/>
                </a:lnTo>
                <a:lnTo>
                  <a:pt x="585" y="134"/>
                </a:lnTo>
                <a:lnTo>
                  <a:pt x="591" y="157"/>
                </a:lnTo>
                <a:lnTo>
                  <a:pt x="528" y="229"/>
                </a:lnTo>
                <a:lnTo>
                  <a:pt x="540" y="313"/>
                </a:lnTo>
                <a:lnTo>
                  <a:pt x="510" y="337"/>
                </a:lnTo>
                <a:lnTo>
                  <a:pt x="497" y="322"/>
                </a:lnTo>
                <a:lnTo>
                  <a:pt x="437" y="357"/>
                </a:lnTo>
                <a:lnTo>
                  <a:pt x="416" y="345"/>
                </a:lnTo>
                <a:lnTo>
                  <a:pt x="329" y="180"/>
                </a:lnTo>
                <a:lnTo>
                  <a:pt x="296" y="156"/>
                </a:lnTo>
                <a:lnTo>
                  <a:pt x="268" y="147"/>
                </a:lnTo>
                <a:lnTo>
                  <a:pt x="255" y="124"/>
                </a:lnTo>
                <a:lnTo>
                  <a:pt x="271" y="100"/>
                </a:lnTo>
                <a:lnTo>
                  <a:pt x="245" y="80"/>
                </a:lnTo>
                <a:lnTo>
                  <a:pt x="217" y="105"/>
                </a:lnTo>
                <a:lnTo>
                  <a:pt x="188" y="110"/>
                </a:lnTo>
                <a:lnTo>
                  <a:pt x="167" y="22"/>
                </a:lnTo>
                <a:lnTo>
                  <a:pt x="163" y="0"/>
                </a:lnTo>
                <a:lnTo>
                  <a:pt x="133" y="37"/>
                </a:lnTo>
                <a:lnTo>
                  <a:pt x="121" y="44"/>
                </a:lnTo>
                <a:lnTo>
                  <a:pt x="122" y="100"/>
                </a:lnTo>
                <a:lnTo>
                  <a:pt x="116" y="112"/>
                </a:lnTo>
                <a:lnTo>
                  <a:pt x="100" y="112"/>
                </a:lnTo>
                <a:lnTo>
                  <a:pt x="88" y="100"/>
                </a:lnTo>
                <a:lnTo>
                  <a:pt x="73" y="117"/>
                </a:lnTo>
                <a:lnTo>
                  <a:pt x="88" y="182"/>
                </a:lnTo>
                <a:lnTo>
                  <a:pt x="105" y="182"/>
                </a:lnTo>
                <a:lnTo>
                  <a:pt x="121" y="192"/>
                </a:lnTo>
                <a:lnTo>
                  <a:pt x="125" y="231"/>
                </a:lnTo>
                <a:lnTo>
                  <a:pt x="117" y="367"/>
                </a:lnTo>
                <a:lnTo>
                  <a:pt x="25" y="451"/>
                </a:lnTo>
                <a:lnTo>
                  <a:pt x="20" y="482"/>
                </a:lnTo>
                <a:lnTo>
                  <a:pt x="2" y="496"/>
                </a:lnTo>
                <a:lnTo>
                  <a:pt x="0" y="514"/>
                </a:lnTo>
                <a:lnTo>
                  <a:pt x="15" y="553"/>
                </a:lnTo>
                <a:lnTo>
                  <a:pt x="2" y="583"/>
                </a:lnTo>
                <a:lnTo>
                  <a:pt x="10" y="585"/>
                </a:lnTo>
                <a:lnTo>
                  <a:pt x="57" y="572"/>
                </a:lnTo>
                <a:lnTo>
                  <a:pt x="122" y="571"/>
                </a:lnTo>
                <a:lnTo>
                  <a:pt x="116" y="597"/>
                </a:lnTo>
                <a:lnTo>
                  <a:pt x="127" y="622"/>
                </a:lnTo>
                <a:lnTo>
                  <a:pt x="133" y="660"/>
                </a:lnTo>
                <a:lnTo>
                  <a:pt x="140" y="672"/>
                </a:lnTo>
                <a:lnTo>
                  <a:pt x="179" y="672"/>
                </a:lnTo>
                <a:lnTo>
                  <a:pt x="197" y="684"/>
                </a:lnTo>
                <a:lnTo>
                  <a:pt x="177" y="709"/>
                </a:lnTo>
                <a:lnTo>
                  <a:pt x="175" y="740"/>
                </a:lnTo>
                <a:lnTo>
                  <a:pt x="160" y="775"/>
                </a:lnTo>
                <a:lnTo>
                  <a:pt x="170" y="788"/>
                </a:lnTo>
                <a:lnTo>
                  <a:pt x="195" y="790"/>
                </a:lnTo>
                <a:lnTo>
                  <a:pt x="236" y="806"/>
                </a:lnTo>
                <a:lnTo>
                  <a:pt x="230" y="820"/>
                </a:lnTo>
                <a:lnTo>
                  <a:pt x="257" y="861"/>
                </a:lnTo>
                <a:lnTo>
                  <a:pt x="297" y="861"/>
                </a:lnTo>
                <a:lnTo>
                  <a:pt x="347" y="831"/>
                </a:lnTo>
                <a:lnTo>
                  <a:pt x="361" y="841"/>
                </a:lnTo>
                <a:lnTo>
                  <a:pt x="361" y="856"/>
                </a:lnTo>
                <a:lnTo>
                  <a:pt x="368" y="882"/>
                </a:lnTo>
                <a:lnTo>
                  <a:pt x="381" y="894"/>
                </a:lnTo>
                <a:lnTo>
                  <a:pt x="409" y="891"/>
                </a:lnTo>
                <a:lnTo>
                  <a:pt x="418" y="899"/>
                </a:lnTo>
                <a:lnTo>
                  <a:pt x="428" y="886"/>
                </a:lnTo>
                <a:lnTo>
                  <a:pt x="428" y="848"/>
                </a:lnTo>
                <a:lnTo>
                  <a:pt x="410" y="775"/>
                </a:lnTo>
                <a:lnTo>
                  <a:pt x="423" y="756"/>
                </a:lnTo>
                <a:lnTo>
                  <a:pt x="465" y="756"/>
                </a:lnTo>
                <a:lnTo>
                  <a:pt x="474" y="756"/>
                </a:lnTo>
                <a:lnTo>
                  <a:pt x="497" y="728"/>
                </a:lnTo>
                <a:lnTo>
                  <a:pt x="555" y="745"/>
                </a:lnTo>
                <a:lnTo>
                  <a:pt x="578" y="726"/>
                </a:lnTo>
                <a:lnTo>
                  <a:pt x="591" y="738"/>
                </a:lnTo>
                <a:lnTo>
                  <a:pt x="616" y="721"/>
                </a:lnTo>
                <a:lnTo>
                  <a:pt x="640" y="745"/>
                </a:lnTo>
                <a:lnTo>
                  <a:pt x="647" y="745"/>
                </a:lnTo>
                <a:lnTo>
                  <a:pt x="656" y="733"/>
                </a:lnTo>
                <a:lnTo>
                  <a:pt x="676" y="714"/>
                </a:lnTo>
                <a:lnTo>
                  <a:pt x="683" y="721"/>
                </a:lnTo>
                <a:lnTo>
                  <a:pt x="713" y="716"/>
                </a:lnTo>
                <a:lnTo>
                  <a:pt x="738" y="693"/>
                </a:lnTo>
                <a:lnTo>
                  <a:pt x="762" y="660"/>
                </a:lnTo>
                <a:lnTo>
                  <a:pt x="792" y="655"/>
                </a:lnTo>
                <a:lnTo>
                  <a:pt x="809" y="672"/>
                </a:lnTo>
                <a:lnTo>
                  <a:pt x="821" y="637"/>
                </a:lnTo>
                <a:lnTo>
                  <a:pt x="846" y="636"/>
                </a:lnTo>
                <a:lnTo>
                  <a:pt x="856" y="627"/>
                </a:lnTo>
                <a:lnTo>
                  <a:pt x="866" y="595"/>
                </a:lnTo>
                <a:lnTo>
                  <a:pt x="854" y="578"/>
                </a:lnTo>
                <a:lnTo>
                  <a:pt x="771" y="561"/>
                </a:lnTo>
                <a:lnTo>
                  <a:pt x="756" y="538"/>
                </a:lnTo>
                <a:lnTo>
                  <a:pt x="734" y="538"/>
                </a:lnTo>
                <a:lnTo>
                  <a:pt x="708" y="538"/>
                </a:lnTo>
                <a:lnTo>
                  <a:pt x="694" y="512"/>
                </a:lnTo>
                <a:lnTo>
                  <a:pt x="694" y="496"/>
                </a:lnTo>
                <a:lnTo>
                  <a:pt x="706" y="438"/>
                </a:lnTo>
                <a:lnTo>
                  <a:pt x="671" y="405"/>
                </a:lnTo>
                <a:lnTo>
                  <a:pt x="695" y="302"/>
                </a:lnTo>
                <a:lnTo>
                  <a:pt x="681" y="288"/>
                </a:lnTo>
                <a:lnTo>
                  <a:pt x="628" y="306"/>
                </a:lnTo>
                <a:lnTo>
                  <a:pt x="616" y="283"/>
                </a:lnTo>
                <a:lnTo>
                  <a:pt x="616" y="258"/>
                </a:lnTo>
                <a:lnTo>
                  <a:pt x="603" y="246"/>
                </a:lnTo>
                <a:lnTo>
                  <a:pt x="630" y="210"/>
                </a:lnTo>
                <a:lnTo>
                  <a:pt x="658" y="219"/>
                </a:lnTo>
                <a:lnTo>
                  <a:pt x="671" y="207"/>
                </a:lnTo>
                <a:lnTo>
                  <a:pt x="725" y="214"/>
                </a:lnTo>
                <a:lnTo>
                  <a:pt x="752" y="207"/>
                </a:lnTo>
                <a:lnTo>
                  <a:pt x="762" y="165"/>
                </a:lnTo>
              </a:path>
            </a:pathLst>
          </a:custGeom>
          <a:solidFill>
            <a:sysClr val="window" lastClr="FFFFFF">
              <a:lumMod val="75000"/>
            </a:sysClr>
          </a:solidFill>
          <a:ln w="12700" cap="flat" cmpd="sng">
            <a:solidFill>
              <a:srgbClr val="000002"/>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Freeform 10"/>
          <p:cNvSpPr>
            <a:spLocks/>
          </p:cNvSpPr>
          <p:nvPr/>
        </p:nvSpPr>
        <p:spPr bwMode="auto">
          <a:xfrm>
            <a:off x="4991129" y="4788583"/>
            <a:ext cx="550851" cy="751001"/>
          </a:xfrm>
          <a:custGeom>
            <a:avLst/>
            <a:gdLst>
              <a:gd name="T0" fmla="*/ 9896 w 449"/>
              <a:gd name="T1" fmla="*/ 147441 h 630"/>
              <a:gd name="T2" fmla="*/ 41784 w 449"/>
              <a:gd name="T3" fmla="*/ 207272 h 630"/>
              <a:gd name="T4" fmla="*/ 43983 w 449"/>
              <a:gd name="T5" fmla="*/ 238256 h 630"/>
              <a:gd name="T6" fmla="*/ 29689 w 449"/>
              <a:gd name="T7" fmla="*/ 270308 h 630"/>
              <a:gd name="T8" fmla="*/ 4398 w 449"/>
              <a:gd name="T9" fmla="*/ 288471 h 630"/>
              <a:gd name="T10" fmla="*/ 0 w 449"/>
              <a:gd name="T11" fmla="*/ 344029 h 630"/>
              <a:gd name="T12" fmla="*/ 7697 w 449"/>
              <a:gd name="T13" fmla="*/ 353645 h 630"/>
              <a:gd name="T14" fmla="*/ 20892 w 449"/>
              <a:gd name="T15" fmla="*/ 348303 h 630"/>
              <a:gd name="T16" fmla="*/ 29689 w 449"/>
              <a:gd name="T17" fmla="*/ 353645 h 630"/>
              <a:gd name="T18" fmla="*/ 29689 w 449"/>
              <a:gd name="T19" fmla="*/ 391039 h 630"/>
              <a:gd name="T20" fmla="*/ 43983 w 449"/>
              <a:gd name="T21" fmla="*/ 432707 h 630"/>
              <a:gd name="T22" fmla="*/ 63776 w 449"/>
              <a:gd name="T23" fmla="*/ 440186 h 630"/>
              <a:gd name="T24" fmla="*/ 67074 w 449"/>
              <a:gd name="T25" fmla="*/ 503222 h 630"/>
              <a:gd name="T26" fmla="*/ 54979 w 449"/>
              <a:gd name="T27" fmla="*/ 544890 h 630"/>
              <a:gd name="T28" fmla="*/ 67074 w 449"/>
              <a:gd name="T29" fmla="*/ 564122 h 630"/>
              <a:gd name="T30" fmla="*/ 89066 w 449"/>
              <a:gd name="T31" fmla="*/ 584422 h 630"/>
              <a:gd name="T32" fmla="*/ 138547 w 449"/>
              <a:gd name="T33" fmla="*/ 571601 h 630"/>
              <a:gd name="T34" fmla="*/ 149543 w 449"/>
              <a:gd name="T35" fmla="*/ 590832 h 630"/>
              <a:gd name="T36" fmla="*/ 131950 w 449"/>
              <a:gd name="T37" fmla="*/ 611132 h 630"/>
              <a:gd name="T38" fmla="*/ 106659 w 449"/>
              <a:gd name="T39" fmla="*/ 649595 h 630"/>
              <a:gd name="T40" fmla="*/ 106659 w 449"/>
              <a:gd name="T41" fmla="*/ 660279 h 630"/>
              <a:gd name="T42" fmla="*/ 123153 w 449"/>
              <a:gd name="T43" fmla="*/ 672032 h 630"/>
              <a:gd name="T44" fmla="*/ 229812 w 449"/>
              <a:gd name="T45" fmla="*/ 628227 h 630"/>
              <a:gd name="T46" fmla="*/ 268298 w 449"/>
              <a:gd name="T47" fmla="*/ 649595 h 630"/>
              <a:gd name="T48" fmla="*/ 278194 w 449"/>
              <a:gd name="T49" fmla="*/ 638911 h 630"/>
              <a:gd name="T50" fmla="*/ 268298 w 449"/>
              <a:gd name="T51" fmla="*/ 615406 h 630"/>
              <a:gd name="T52" fmla="*/ 270497 w 449"/>
              <a:gd name="T53" fmla="*/ 600448 h 630"/>
              <a:gd name="T54" fmla="*/ 286991 w 449"/>
              <a:gd name="T55" fmla="*/ 504291 h 630"/>
              <a:gd name="T56" fmla="*/ 302385 w 449"/>
              <a:gd name="T57" fmla="*/ 482923 h 630"/>
              <a:gd name="T58" fmla="*/ 310082 w 449"/>
              <a:gd name="T59" fmla="*/ 456212 h 630"/>
              <a:gd name="T60" fmla="*/ 328775 w 449"/>
              <a:gd name="T61" fmla="*/ 416681 h 630"/>
              <a:gd name="T62" fmla="*/ 317779 w 449"/>
              <a:gd name="T63" fmla="*/ 400655 h 630"/>
              <a:gd name="T64" fmla="*/ 321078 w 449"/>
              <a:gd name="T65" fmla="*/ 367534 h 630"/>
              <a:gd name="T66" fmla="*/ 367260 w 449"/>
              <a:gd name="T67" fmla="*/ 316250 h 630"/>
              <a:gd name="T68" fmla="*/ 366161 w 449"/>
              <a:gd name="T69" fmla="*/ 282061 h 630"/>
              <a:gd name="T70" fmla="*/ 393650 w 449"/>
              <a:gd name="T71" fmla="*/ 232914 h 630"/>
              <a:gd name="T72" fmla="*/ 423339 w 449"/>
              <a:gd name="T73" fmla="*/ 241461 h 630"/>
              <a:gd name="T74" fmla="*/ 481617 w 449"/>
              <a:gd name="T75" fmla="*/ 198725 h 630"/>
              <a:gd name="T76" fmla="*/ 492612 w 449"/>
              <a:gd name="T77" fmla="*/ 177357 h 630"/>
              <a:gd name="T78" fmla="*/ 455227 w 449"/>
              <a:gd name="T79" fmla="*/ 110047 h 630"/>
              <a:gd name="T80" fmla="*/ 431036 w 449"/>
              <a:gd name="T81" fmla="*/ 74789 h 630"/>
              <a:gd name="T82" fmla="*/ 448629 w 449"/>
              <a:gd name="T83" fmla="*/ 59831 h 630"/>
              <a:gd name="T84" fmla="*/ 426638 w 449"/>
              <a:gd name="T85" fmla="*/ 39531 h 630"/>
              <a:gd name="T86" fmla="*/ 369459 w 449"/>
              <a:gd name="T87" fmla="*/ 39531 h 630"/>
              <a:gd name="T88" fmla="*/ 346368 w 449"/>
              <a:gd name="T89" fmla="*/ 12821 h 630"/>
              <a:gd name="T90" fmla="*/ 300186 w 449"/>
              <a:gd name="T91" fmla="*/ 57694 h 630"/>
              <a:gd name="T92" fmla="*/ 283692 w 449"/>
              <a:gd name="T93" fmla="*/ 49147 h 630"/>
              <a:gd name="T94" fmla="*/ 302385 w 449"/>
              <a:gd name="T95" fmla="*/ 14958 h 630"/>
              <a:gd name="T96" fmla="*/ 300186 w 449"/>
              <a:gd name="T97" fmla="*/ 4274 h 630"/>
              <a:gd name="T98" fmla="*/ 283692 w 449"/>
              <a:gd name="T99" fmla="*/ 0 h 630"/>
              <a:gd name="T100" fmla="*/ 229812 w 449"/>
              <a:gd name="T101" fmla="*/ 28847 h 630"/>
              <a:gd name="T102" fmla="*/ 188028 w 449"/>
              <a:gd name="T103" fmla="*/ 41668 h 630"/>
              <a:gd name="T104" fmla="*/ 151742 w 449"/>
              <a:gd name="T105" fmla="*/ 39531 h 630"/>
              <a:gd name="T106" fmla="*/ 76971 w 449"/>
              <a:gd name="T107" fmla="*/ 106841 h 630"/>
              <a:gd name="T108" fmla="*/ 37386 w 449"/>
              <a:gd name="T109" fmla="*/ 119662 h 630"/>
              <a:gd name="T110" fmla="*/ 9896 w 449"/>
              <a:gd name="T111" fmla="*/ 147441 h 63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449" h="630">
                <a:moveTo>
                  <a:pt x="9" y="138"/>
                </a:moveTo>
                <a:lnTo>
                  <a:pt x="38" y="194"/>
                </a:lnTo>
                <a:lnTo>
                  <a:pt x="40" y="223"/>
                </a:lnTo>
                <a:lnTo>
                  <a:pt x="27" y="253"/>
                </a:lnTo>
                <a:lnTo>
                  <a:pt x="4" y="270"/>
                </a:lnTo>
                <a:lnTo>
                  <a:pt x="0" y="322"/>
                </a:lnTo>
                <a:lnTo>
                  <a:pt x="7" y="331"/>
                </a:lnTo>
                <a:lnTo>
                  <a:pt x="19" y="326"/>
                </a:lnTo>
                <a:lnTo>
                  <a:pt x="27" y="331"/>
                </a:lnTo>
                <a:lnTo>
                  <a:pt x="27" y="366"/>
                </a:lnTo>
                <a:lnTo>
                  <a:pt x="40" y="405"/>
                </a:lnTo>
                <a:lnTo>
                  <a:pt x="58" y="412"/>
                </a:lnTo>
                <a:lnTo>
                  <a:pt x="61" y="471"/>
                </a:lnTo>
                <a:lnTo>
                  <a:pt x="50" y="510"/>
                </a:lnTo>
                <a:lnTo>
                  <a:pt x="61" y="528"/>
                </a:lnTo>
                <a:lnTo>
                  <a:pt x="81" y="547"/>
                </a:lnTo>
                <a:lnTo>
                  <a:pt x="126" y="535"/>
                </a:lnTo>
                <a:lnTo>
                  <a:pt x="136" y="553"/>
                </a:lnTo>
                <a:lnTo>
                  <a:pt x="120" y="572"/>
                </a:lnTo>
                <a:lnTo>
                  <a:pt x="97" y="608"/>
                </a:lnTo>
                <a:lnTo>
                  <a:pt x="97" y="618"/>
                </a:lnTo>
                <a:lnTo>
                  <a:pt x="112" y="629"/>
                </a:lnTo>
                <a:lnTo>
                  <a:pt x="209" y="588"/>
                </a:lnTo>
                <a:lnTo>
                  <a:pt x="244" y="608"/>
                </a:lnTo>
                <a:lnTo>
                  <a:pt x="253" y="598"/>
                </a:lnTo>
                <a:lnTo>
                  <a:pt x="244" y="576"/>
                </a:lnTo>
                <a:lnTo>
                  <a:pt x="246" y="562"/>
                </a:lnTo>
                <a:lnTo>
                  <a:pt x="261" y="472"/>
                </a:lnTo>
                <a:lnTo>
                  <a:pt x="275" y="452"/>
                </a:lnTo>
                <a:lnTo>
                  <a:pt x="282" y="427"/>
                </a:lnTo>
                <a:lnTo>
                  <a:pt x="299" y="390"/>
                </a:lnTo>
                <a:lnTo>
                  <a:pt x="289" y="375"/>
                </a:lnTo>
                <a:lnTo>
                  <a:pt x="292" y="344"/>
                </a:lnTo>
                <a:lnTo>
                  <a:pt x="334" y="296"/>
                </a:lnTo>
                <a:lnTo>
                  <a:pt x="333" y="264"/>
                </a:lnTo>
                <a:lnTo>
                  <a:pt x="358" y="218"/>
                </a:lnTo>
                <a:lnTo>
                  <a:pt x="385" y="226"/>
                </a:lnTo>
                <a:lnTo>
                  <a:pt x="438" y="186"/>
                </a:lnTo>
                <a:lnTo>
                  <a:pt x="448" y="166"/>
                </a:lnTo>
                <a:lnTo>
                  <a:pt x="414" y="103"/>
                </a:lnTo>
                <a:lnTo>
                  <a:pt x="392" y="70"/>
                </a:lnTo>
                <a:lnTo>
                  <a:pt x="408" y="56"/>
                </a:lnTo>
                <a:lnTo>
                  <a:pt x="388" y="37"/>
                </a:lnTo>
                <a:lnTo>
                  <a:pt x="336" y="37"/>
                </a:lnTo>
                <a:lnTo>
                  <a:pt x="315" y="12"/>
                </a:lnTo>
                <a:lnTo>
                  <a:pt x="273" y="54"/>
                </a:lnTo>
                <a:lnTo>
                  <a:pt x="258" y="46"/>
                </a:lnTo>
                <a:lnTo>
                  <a:pt x="275" y="14"/>
                </a:lnTo>
                <a:lnTo>
                  <a:pt x="273" y="4"/>
                </a:lnTo>
                <a:lnTo>
                  <a:pt x="258" y="0"/>
                </a:lnTo>
                <a:lnTo>
                  <a:pt x="209" y="27"/>
                </a:lnTo>
                <a:lnTo>
                  <a:pt x="171" y="39"/>
                </a:lnTo>
                <a:lnTo>
                  <a:pt x="138" y="37"/>
                </a:lnTo>
                <a:lnTo>
                  <a:pt x="70" y="100"/>
                </a:lnTo>
                <a:lnTo>
                  <a:pt x="34" y="112"/>
                </a:lnTo>
                <a:lnTo>
                  <a:pt x="9" y="138"/>
                </a:lnTo>
              </a:path>
            </a:pathLst>
          </a:custGeom>
          <a:solidFill>
            <a:sysClr val="window" lastClr="FFFFFF">
              <a:lumMod val="75000"/>
            </a:sysClr>
          </a:solidFill>
          <a:ln w="12700" cap="flat" cmpd="sng">
            <a:solidFill>
              <a:srgbClr val="000002"/>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Freeform 11"/>
          <p:cNvSpPr>
            <a:spLocks/>
          </p:cNvSpPr>
          <p:nvPr/>
        </p:nvSpPr>
        <p:spPr bwMode="auto">
          <a:xfrm>
            <a:off x="3795550" y="5008215"/>
            <a:ext cx="733288" cy="603988"/>
          </a:xfrm>
          <a:custGeom>
            <a:avLst/>
            <a:gdLst>
              <a:gd name="T0" fmla="*/ 178546 w 600"/>
              <a:gd name="T1" fmla="*/ 180802 h 506"/>
              <a:gd name="T2" fmla="*/ 166497 w 600"/>
              <a:gd name="T3" fmla="*/ 224666 h 506"/>
              <a:gd name="T4" fmla="*/ 138017 w 600"/>
              <a:gd name="T5" fmla="*/ 232154 h 506"/>
              <a:gd name="T6" fmla="*/ 76676 w 600"/>
              <a:gd name="T7" fmla="*/ 224666 h 506"/>
              <a:gd name="T8" fmla="*/ 62436 w 600"/>
              <a:gd name="T9" fmla="*/ 237504 h 506"/>
              <a:gd name="T10" fmla="*/ 30671 w 600"/>
              <a:gd name="T11" fmla="*/ 226805 h 506"/>
              <a:gd name="T12" fmla="*/ 0 w 600"/>
              <a:gd name="T13" fmla="*/ 266389 h 506"/>
              <a:gd name="T14" fmla="*/ 14240 w 600"/>
              <a:gd name="T15" fmla="*/ 279227 h 506"/>
              <a:gd name="T16" fmla="*/ 14240 w 600"/>
              <a:gd name="T17" fmla="*/ 305973 h 506"/>
              <a:gd name="T18" fmla="*/ 28480 w 600"/>
              <a:gd name="T19" fmla="*/ 329509 h 506"/>
              <a:gd name="T20" fmla="*/ 87630 w 600"/>
              <a:gd name="T21" fmla="*/ 311322 h 506"/>
              <a:gd name="T22" fmla="*/ 104061 w 600"/>
              <a:gd name="T23" fmla="*/ 325230 h 506"/>
              <a:gd name="T24" fmla="*/ 76676 w 600"/>
              <a:gd name="T25" fmla="*/ 435423 h 506"/>
              <a:gd name="T26" fmla="*/ 116110 w 600"/>
              <a:gd name="T27" fmla="*/ 469658 h 506"/>
              <a:gd name="T28" fmla="*/ 102965 w 600"/>
              <a:gd name="T29" fmla="*/ 530639 h 506"/>
              <a:gd name="T30" fmla="*/ 142399 w 600"/>
              <a:gd name="T31" fmla="*/ 534918 h 506"/>
              <a:gd name="T32" fmla="*/ 178546 w 600"/>
              <a:gd name="T33" fmla="*/ 499613 h 506"/>
              <a:gd name="T34" fmla="*/ 193881 w 600"/>
              <a:gd name="T35" fmla="*/ 509242 h 506"/>
              <a:gd name="T36" fmla="*/ 269462 w 600"/>
              <a:gd name="T37" fmla="*/ 540267 h 506"/>
              <a:gd name="T38" fmla="*/ 281511 w 600"/>
              <a:gd name="T39" fmla="*/ 530639 h 506"/>
              <a:gd name="T40" fmla="*/ 284798 w 600"/>
              <a:gd name="T41" fmla="*/ 509242 h 506"/>
              <a:gd name="T42" fmla="*/ 300133 w 600"/>
              <a:gd name="T43" fmla="*/ 495334 h 506"/>
              <a:gd name="T44" fmla="*/ 407480 w 600"/>
              <a:gd name="T45" fmla="*/ 430074 h 506"/>
              <a:gd name="T46" fmla="*/ 422815 w 600"/>
              <a:gd name="T47" fmla="*/ 451471 h 506"/>
              <a:gd name="T48" fmla="*/ 490728 w 600"/>
              <a:gd name="T49" fmla="*/ 469658 h 506"/>
              <a:gd name="T50" fmla="*/ 523589 w 600"/>
              <a:gd name="T51" fmla="*/ 424725 h 506"/>
              <a:gd name="T52" fmla="*/ 540020 w 600"/>
              <a:gd name="T53" fmla="*/ 435423 h 506"/>
              <a:gd name="T54" fmla="*/ 566309 w 600"/>
              <a:gd name="T55" fmla="*/ 435423 h 506"/>
              <a:gd name="T56" fmla="*/ 566309 w 600"/>
              <a:gd name="T57" fmla="*/ 422585 h 506"/>
              <a:gd name="T58" fmla="*/ 600266 w 600"/>
              <a:gd name="T59" fmla="*/ 411887 h 506"/>
              <a:gd name="T60" fmla="*/ 600266 w 600"/>
              <a:gd name="T61" fmla="*/ 403328 h 506"/>
              <a:gd name="T62" fmla="*/ 612315 w 600"/>
              <a:gd name="T63" fmla="*/ 389420 h 506"/>
              <a:gd name="T64" fmla="*/ 619982 w 600"/>
              <a:gd name="T65" fmla="*/ 391560 h 506"/>
              <a:gd name="T66" fmla="*/ 656130 w 600"/>
              <a:gd name="T67" fmla="*/ 360535 h 506"/>
              <a:gd name="T68" fmla="*/ 625459 w 600"/>
              <a:gd name="T69" fmla="*/ 313462 h 506"/>
              <a:gd name="T70" fmla="*/ 640794 w 600"/>
              <a:gd name="T71" fmla="*/ 248202 h 506"/>
              <a:gd name="T72" fmla="*/ 624364 w 600"/>
              <a:gd name="T73" fmla="*/ 226805 h 506"/>
              <a:gd name="T74" fmla="*/ 573977 w 600"/>
              <a:gd name="T75" fmla="*/ 239643 h 506"/>
              <a:gd name="T76" fmla="*/ 568500 w 600"/>
              <a:gd name="T77" fmla="*/ 232154 h 506"/>
              <a:gd name="T78" fmla="*/ 624364 w 600"/>
              <a:gd name="T79" fmla="*/ 175453 h 506"/>
              <a:gd name="T80" fmla="*/ 600266 w 600"/>
              <a:gd name="T81" fmla="*/ 83447 h 506"/>
              <a:gd name="T82" fmla="*/ 563023 w 600"/>
              <a:gd name="T83" fmla="*/ 110193 h 506"/>
              <a:gd name="T84" fmla="*/ 529066 w 600"/>
              <a:gd name="T85" fmla="*/ 79168 h 506"/>
              <a:gd name="T86" fmla="*/ 499491 w 600"/>
              <a:gd name="T87" fmla="*/ 40654 h 506"/>
              <a:gd name="T88" fmla="*/ 495110 w 600"/>
              <a:gd name="T89" fmla="*/ 16048 h 506"/>
              <a:gd name="T90" fmla="*/ 477584 w 600"/>
              <a:gd name="T91" fmla="*/ 10698 h 506"/>
              <a:gd name="T92" fmla="*/ 449104 w 600"/>
              <a:gd name="T93" fmla="*/ 18187 h 506"/>
              <a:gd name="T94" fmla="*/ 407480 w 600"/>
              <a:gd name="T95" fmla="*/ 0 h 506"/>
              <a:gd name="T96" fmla="*/ 387763 w 600"/>
              <a:gd name="T97" fmla="*/ 43863 h 506"/>
              <a:gd name="T98" fmla="*/ 352711 w 600"/>
              <a:gd name="T99" fmla="*/ 47073 h 506"/>
              <a:gd name="T100" fmla="*/ 326422 w 600"/>
              <a:gd name="T101" fmla="*/ 83447 h 506"/>
              <a:gd name="T102" fmla="*/ 309991 w 600"/>
              <a:gd name="T103" fmla="*/ 75958 h 506"/>
              <a:gd name="T104" fmla="*/ 284798 w 600"/>
              <a:gd name="T105" fmla="*/ 83447 h 506"/>
              <a:gd name="T106" fmla="*/ 246459 w 600"/>
              <a:gd name="T107" fmla="*/ 62050 h 506"/>
              <a:gd name="T108" fmla="*/ 215789 w 600"/>
              <a:gd name="T109" fmla="*/ 96285 h 506"/>
              <a:gd name="T110" fmla="*/ 215789 w 600"/>
              <a:gd name="T111" fmla="*/ 113403 h 506"/>
              <a:gd name="T112" fmla="*/ 276035 w 600"/>
              <a:gd name="T113" fmla="*/ 142288 h 506"/>
              <a:gd name="T114" fmla="*/ 290274 w 600"/>
              <a:gd name="T115" fmla="*/ 166894 h 506"/>
              <a:gd name="T116" fmla="*/ 246459 w 600"/>
              <a:gd name="T117" fmla="*/ 181872 h 506"/>
              <a:gd name="T118" fmla="*/ 178546 w 600"/>
              <a:gd name="T119" fmla="*/ 180802 h 50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600" h="506">
                <a:moveTo>
                  <a:pt x="163" y="169"/>
                </a:moveTo>
                <a:lnTo>
                  <a:pt x="152" y="210"/>
                </a:lnTo>
                <a:lnTo>
                  <a:pt x="126" y="217"/>
                </a:lnTo>
                <a:lnTo>
                  <a:pt x="70" y="210"/>
                </a:lnTo>
                <a:lnTo>
                  <a:pt x="57" y="222"/>
                </a:lnTo>
                <a:lnTo>
                  <a:pt x="28" y="212"/>
                </a:lnTo>
                <a:lnTo>
                  <a:pt x="0" y="249"/>
                </a:lnTo>
                <a:lnTo>
                  <a:pt x="13" y="261"/>
                </a:lnTo>
                <a:lnTo>
                  <a:pt x="13" y="286"/>
                </a:lnTo>
                <a:lnTo>
                  <a:pt x="26" y="308"/>
                </a:lnTo>
                <a:lnTo>
                  <a:pt x="80" y="291"/>
                </a:lnTo>
                <a:lnTo>
                  <a:pt x="95" y="304"/>
                </a:lnTo>
                <a:lnTo>
                  <a:pt x="70" y="407"/>
                </a:lnTo>
                <a:lnTo>
                  <a:pt x="106" y="439"/>
                </a:lnTo>
                <a:lnTo>
                  <a:pt x="94" y="496"/>
                </a:lnTo>
                <a:lnTo>
                  <a:pt x="130" y="500"/>
                </a:lnTo>
                <a:lnTo>
                  <a:pt x="163" y="467"/>
                </a:lnTo>
                <a:lnTo>
                  <a:pt x="177" y="476"/>
                </a:lnTo>
                <a:lnTo>
                  <a:pt x="246" y="505"/>
                </a:lnTo>
                <a:lnTo>
                  <a:pt x="257" y="496"/>
                </a:lnTo>
                <a:lnTo>
                  <a:pt x="260" y="476"/>
                </a:lnTo>
                <a:lnTo>
                  <a:pt x="274" y="463"/>
                </a:lnTo>
                <a:lnTo>
                  <a:pt x="372" y="402"/>
                </a:lnTo>
                <a:lnTo>
                  <a:pt x="386" y="422"/>
                </a:lnTo>
                <a:lnTo>
                  <a:pt x="448" y="439"/>
                </a:lnTo>
                <a:lnTo>
                  <a:pt x="478" y="397"/>
                </a:lnTo>
                <a:lnTo>
                  <a:pt x="493" y="407"/>
                </a:lnTo>
                <a:lnTo>
                  <a:pt x="517" y="407"/>
                </a:lnTo>
                <a:lnTo>
                  <a:pt x="517" y="395"/>
                </a:lnTo>
                <a:lnTo>
                  <a:pt x="548" y="385"/>
                </a:lnTo>
                <a:lnTo>
                  <a:pt x="548" y="377"/>
                </a:lnTo>
                <a:lnTo>
                  <a:pt x="559" y="364"/>
                </a:lnTo>
                <a:lnTo>
                  <a:pt x="566" y="366"/>
                </a:lnTo>
                <a:lnTo>
                  <a:pt x="599" y="337"/>
                </a:lnTo>
                <a:lnTo>
                  <a:pt x="571" y="293"/>
                </a:lnTo>
                <a:lnTo>
                  <a:pt x="585" y="232"/>
                </a:lnTo>
                <a:lnTo>
                  <a:pt x="570" y="212"/>
                </a:lnTo>
                <a:lnTo>
                  <a:pt x="524" y="224"/>
                </a:lnTo>
                <a:lnTo>
                  <a:pt x="519" y="217"/>
                </a:lnTo>
                <a:lnTo>
                  <a:pt x="570" y="164"/>
                </a:lnTo>
                <a:lnTo>
                  <a:pt x="548" y="78"/>
                </a:lnTo>
                <a:lnTo>
                  <a:pt x="514" y="103"/>
                </a:lnTo>
                <a:lnTo>
                  <a:pt x="483" y="74"/>
                </a:lnTo>
                <a:lnTo>
                  <a:pt x="456" y="38"/>
                </a:lnTo>
                <a:lnTo>
                  <a:pt x="452" y="15"/>
                </a:lnTo>
                <a:lnTo>
                  <a:pt x="436" y="10"/>
                </a:lnTo>
                <a:lnTo>
                  <a:pt x="410" y="17"/>
                </a:lnTo>
                <a:lnTo>
                  <a:pt x="372" y="0"/>
                </a:lnTo>
                <a:lnTo>
                  <a:pt x="354" y="41"/>
                </a:lnTo>
                <a:lnTo>
                  <a:pt x="322" y="44"/>
                </a:lnTo>
                <a:lnTo>
                  <a:pt x="298" y="78"/>
                </a:lnTo>
                <a:lnTo>
                  <a:pt x="283" y="71"/>
                </a:lnTo>
                <a:lnTo>
                  <a:pt x="260" y="78"/>
                </a:lnTo>
                <a:lnTo>
                  <a:pt x="225" y="58"/>
                </a:lnTo>
                <a:lnTo>
                  <a:pt x="197" y="90"/>
                </a:lnTo>
                <a:lnTo>
                  <a:pt x="197" y="106"/>
                </a:lnTo>
                <a:lnTo>
                  <a:pt x="252" y="133"/>
                </a:lnTo>
                <a:lnTo>
                  <a:pt x="265" y="156"/>
                </a:lnTo>
                <a:lnTo>
                  <a:pt x="225" y="170"/>
                </a:lnTo>
                <a:lnTo>
                  <a:pt x="163" y="169"/>
                </a:lnTo>
              </a:path>
            </a:pathLst>
          </a:custGeom>
          <a:solidFill>
            <a:sysClr val="window" lastClr="FFFFFF">
              <a:lumMod val="75000"/>
            </a:sysClr>
          </a:solidFill>
          <a:ln w="12700" cap="flat" cmpd="sng">
            <a:solidFill>
              <a:srgbClr val="000002"/>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Freeform 12"/>
          <p:cNvSpPr>
            <a:spLocks/>
          </p:cNvSpPr>
          <p:nvPr/>
        </p:nvSpPr>
        <p:spPr bwMode="auto">
          <a:xfrm>
            <a:off x="3092373" y="4370573"/>
            <a:ext cx="1440007" cy="1064507"/>
          </a:xfrm>
          <a:custGeom>
            <a:avLst/>
            <a:gdLst>
              <a:gd name="T0" fmla="*/ 504889 w 1181"/>
              <a:gd name="T1" fmla="*/ 80130 h 893"/>
              <a:gd name="T2" fmla="*/ 481940 w 1181"/>
              <a:gd name="T3" fmla="*/ 28847 h 893"/>
              <a:gd name="T4" fmla="*/ 564995 w 1181"/>
              <a:gd name="T5" fmla="*/ 0 h 893"/>
              <a:gd name="T6" fmla="*/ 579202 w 1181"/>
              <a:gd name="T7" fmla="*/ 55557 h 893"/>
              <a:gd name="T8" fmla="*/ 655700 w 1181"/>
              <a:gd name="T9" fmla="*/ 118593 h 893"/>
              <a:gd name="T10" fmla="*/ 695042 w 1181"/>
              <a:gd name="T11" fmla="*/ 118593 h 893"/>
              <a:gd name="T12" fmla="*/ 728920 w 1181"/>
              <a:gd name="T13" fmla="*/ 177355 h 893"/>
              <a:gd name="T14" fmla="*/ 807604 w 1181"/>
              <a:gd name="T15" fmla="*/ 170945 h 893"/>
              <a:gd name="T16" fmla="*/ 842575 w 1181"/>
              <a:gd name="T17" fmla="*/ 144235 h 893"/>
              <a:gd name="T18" fmla="*/ 867710 w 1181"/>
              <a:gd name="T19" fmla="*/ 170945 h 893"/>
              <a:gd name="T20" fmla="*/ 957323 w 1181"/>
              <a:gd name="T21" fmla="*/ 160261 h 893"/>
              <a:gd name="T22" fmla="*/ 975901 w 1181"/>
              <a:gd name="T23" fmla="*/ 182698 h 893"/>
              <a:gd name="T24" fmla="*/ 1064420 w 1181"/>
              <a:gd name="T25" fmla="*/ 221160 h 893"/>
              <a:gd name="T26" fmla="*/ 1175889 w 1181"/>
              <a:gd name="T27" fmla="*/ 233981 h 893"/>
              <a:gd name="T28" fmla="*/ 1228345 w 1181"/>
              <a:gd name="T29" fmla="*/ 245733 h 893"/>
              <a:gd name="T30" fmla="*/ 1277523 w 1181"/>
              <a:gd name="T31" fmla="*/ 279923 h 893"/>
              <a:gd name="T32" fmla="*/ 1280801 w 1181"/>
              <a:gd name="T33" fmla="*/ 362190 h 893"/>
              <a:gd name="T34" fmla="*/ 1218510 w 1181"/>
              <a:gd name="T35" fmla="*/ 392105 h 893"/>
              <a:gd name="T36" fmla="*/ 1120155 w 1181"/>
              <a:gd name="T37" fmla="*/ 425226 h 893"/>
              <a:gd name="T38" fmla="*/ 1137640 w 1181"/>
              <a:gd name="T39" fmla="*/ 492535 h 893"/>
              <a:gd name="T40" fmla="*/ 1213046 w 1181"/>
              <a:gd name="T41" fmla="*/ 563050 h 893"/>
              <a:gd name="T42" fmla="*/ 1181354 w 1181"/>
              <a:gd name="T43" fmla="*/ 676301 h 893"/>
              <a:gd name="T44" fmla="*/ 1120155 w 1181"/>
              <a:gd name="T45" fmla="*/ 604718 h 893"/>
              <a:gd name="T46" fmla="*/ 1097205 w 1181"/>
              <a:gd name="T47" fmla="*/ 575871 h 893"/>
              <a:gd name="T48" fmla="*/ 1029450 w 1181"/>
              <a:gd name="T49" fmla="*/ 564119 h 893"/>
              <a:gd name="T50" fmla="*/ 975901 w 1181"/>
              <a:gd name="T51" fmla="*/ 612197 h 893"/>
              <a:gd name="T52" fmla="*/ 936559 w 1181"/>
              <a:gd name="T53" fmla="*/ 642112 h 893"/>
              <a:gd name="T54" fmla="*/ 873174 w 1181"/>
              <a:gd name="T55" fmla="*/ 628223 h 893"/>
              <a:gd name="T56" fmla="*/ 842575 w 1181"/>
              <a:gd name="T57" fmla="*/ 679507 h 893"/>
              <a:gd name="T58" fmla="*/ 916888 w 1181"/>
              <a:gd name="T59" fmla="*/ 732927 h 893"/>
              <a:gd name="T60" fmla="*/ 807604 w 1181"/>
              <a:gd name="T61" fmla="*/ 746816 h 893"/>
              <a:gd name="T62" fmla="*/ 775912 w 1181"/>
              <a:gd name="T63" fmla="*/ 713696 h 893"/>
              <a:gd name="T64" fmla="*/ 709249 w 1181"/>
              <a:gd name="T65" fmla="*/ 723311 h 893"/>
              <a:gd name="T66" fmla="*/ 695042 w 1181"/>
              <a:gd name="T67" fmla="*/ 674164 h 893"/>
              <a:gd name="T68" fmla="*/ 655700 w 1181"/>
              <a:gd name="T69" fmla="*/ 647454 h 893"/>
              <a:gd name="T70" fmla="*/ 652422 w 1181"/>
              <a:gd name="T71" fmla="*/ 684849 h 893"/>
              <a:gd name="T72" fmla="*/ 613080 w 1181"/>
              <a:gd name="T73" fmla="*/ 713696 h 893"/>
              <a:gd name="T74" fmla="*/ 551881 w 1181"/>
              <a:gd name="T75" fmla="*/ 816263 h 893"/>
              <a:gd name="T76" fmla="*/ 533303 w 1181"/>
              <a:gd name="T77" fmla="*/ 930582 h 893"/>
              <a:gd name="T78" fmla="*/ 452433 w 1181"/>
              <a:gd name="T79" fmla="*/ 953019 h 893"/>
              <a:gd name="T80" fmla="*/ 332222 w 1181"/>
              <a:gd name="T81" fmla="*/ 762842 h 893"/>
              <a:gd name="T82" fmla="*/ 266652 w 1181"/>
              <a:gd name="T83" fmla="*/ 727585 h 893"/>
              <a:gd name="T84" fmla="*/ 269930 w 1181"/>
              <a:gd name="T85" fmla="*/ 679507 h 893"/>
              <a:gd name="T86" fmla="*/ 209824 w 1181"/>
              <a:gd name="T87" fmla="*/ 684849 h 893"/>
              <a:gd name="T88" fmla="*/ 155182 w 1181"/>
              <a:gd name="T89" fmla="*/ 595102 h 893"/>
              <a:gd name="T90" fmla="*/ 144254 w 1181"/>
              <a:gd name="T91" fmla="*/ 417747 h 893"/>
              <a:gd name="T92" fmla="*/ 135511 w 1181"/>
              <a:gd name="T93" fmla="*/ 326932 h 893"/>
              <a:gd name="T94" fmla="*/ 0 w 1181"/>
              <a:gd name="T95" fmla="*/ 157056 h 893"/>
              <a:gd name="T96" fmla="*/ 17485 w 1181"/>
              <a:gd name="T97" fmla="*/ 113251 h 893"/>
              <a:gd name="T98" fmla="*/ 201081 w 1181"/>
              <a:gd name="T99" fmla="*/ 118593 h 893"/>
              <a:gd name="T100" fmla="*/ 262280 w 1181"/>
              <a:gd name="T101" fmla="*/ 130346 h 893"/>
              <a:gd name="T102" fmla="*/ 357357 w 1181"/>
              <a:gd name="T103" fmla="*/ 176287 h 893"/>
              <a:gd name="T104" fmla="*/ 368285 w 1181"/>
              <a:gd name="T105" fmla="*/ 123935 h 893"/>
              <a:gd name="T106" fmla="*/ 428391 w 1181"/>
              <a:gd name="T107" fmla="*/ 134619 h 893"/>
              <a:gd name="T108" fmla="*/ 487404 w 1181"/>
              <a:gd name="T109" fmla="*/ 119662 h 89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181" h="893">
                <a:moveTo>
                  <a:pt x="446" y="111"/>
                </a:moveTo>
                <a:lnTo>
                  <a:pt x="462" y="75"/>
                </a:lnTo>
                <a:lnTo>
                  <a:pt x="445" y="57"/>
                </a:lnTo>
                <a:lnTo>
                  <a:pt x="441" y="27"/>
                </a:lnTo>
                <a:lnTo>
                  <a:pt x="500" y="0"/>
                </a:lnTo>
                <a:lnTo>
                  <a:pt x="517" y="0"/>
                </a:lnTo>
                <a:lnTo>
                  <a:pt x="525" y="24"/>
                </a:lnTo>
                <a:lnTo>
                  <a:pt x="530" y="52"/>
                </a:lnTo>
                <a:lnTo>
                  <a:pt x="559" y="74"/>
                </a:lnTo>
                <a:lnTo>
                  <a:pt x="600" y="111"/>
                </a:lnTo>
                <a:lnTo>
                  <a:pt x="621" y="94"/>
                </a:lnTo>
                <a:lnTo>
                  <a:pt x="636" y="111"/>
                </a:lnTo>
                <a:lnTo>
                  <a:pt x="642" y="150"/>
                </a:lnTo>
                <a:lnTo>
                  <a:pt x="667" y="166"/>
                </a:lnTo>
                <a:lnTo>
                  <a:pt x="728" y="171"/>
                </a:lnTo>
                <a:lnTo>
                  <a:pt x="739" y="160"/>
                </a:lnTo>
                <a:lnTo>
                  <a:pt x="734" y="142"/>
                </a:lnTo>
                <a:lnTo>
                  <a:pt x="771" y="135"/>
                </a:lnTo>
                <a:lnTo>
                  <a:pt x="794" y="138"/>
                </a:lnTo>
                <a:lnTo>
                  <a:pt x="794" y="160"/>
                </a:lnTo>
                <a:lnTo>
                  <a:pt x="811" y="162"/>
                </a:lnTo>
                <a:lnTo>
                  <a:pt x="876" y="150"/>
                </a:lnTo>
                <a:lnTo>
                  <a:pt x="888" y="154"/>
                </a:lnTo>
                <a:lnTo>
                  <a:pt x="893" y="171"/>
                </a:lnTo>
                <a:lnTo>
                  <a:pt x="917" y="180"/>
                </a:lnTo>
                <a:lnTo>
                  <a:pt x="974" y="207"/>
                </a:lnTo>
                <a:lnTo>
                  <a:pt x="1007" y="194"/>
                </a:lnTo>
                <a:lnTo>
                  <a:pt x="1076" y="219"/>
                </a:lnTo>
                <a:lnTo>
                  <a:pt x="1089" y="238"/>
                </a:lnTo>
                <a:lnTo>
                  <a:pt x="1124" y="230"/>
                </a:lnTo>
                <a:lnTo>
                  <a:pt x="1147" y="234"/>
                </a:lnTo>
                <a:lnTo>
                  <a:pt x="1169" y="262"/>
                </a:lnTo>
                <a:lnTo>
                  <a:pt x="1180" y="320"/>
                </a:lnTo>
                <a:lnTo>
                  <a:pt x="1172" y="339"/>
                </a:lnTo>
                <a:lnTo>
                  <a:pt x="1158" y="334"/>
                </a:lnTo>
                <a:lnTo>
                  <a:pt x="1115" y="367"/>
                </a:lnTo>
                <a:lnTo>
                  <a:pt x="1044" y="379"/>
                </a:lnTo>
                <a:lnTo>
                  <a:pt x="1025" y="398"/>
                </a:lnTo>
                <a:lnTo>
                  <a:pt x="1039" y="418"/>
                </a:lnTo>
                <a:lnTo>
                  <a:pt x="1041" y="461"/>
                </a:lnTo>
                <a:lnTo>
                  <a:pt x="1061" y="465"/>
                </a:lnTo>
                <a:lnTo>
                  <a:pt x="1110" y="527"/>
                </a:lnTo>
                <a:lnTo>
                  <a:pt x="1112" y="608"/>
                </a:lnTo>
                <a:lnTo>
                  <a:pt x="1081" y="633"/>
                </a:lnTo>
                <a:lnTo>
                  <a:pt x="1051" y="603"/>
                </a:lnTo>
                <a:lnTo>
                  <a:pt x="1025" y="566"/>
                </a:lnTo>
                <a:lnTo>
                  <a:pt x="1021" y="543"/>
                </a:lnTo>
                <a:lnTo>
                  <a:pt x="1004" y="539"/>
                </a:lnTo>
                <a:lnTo>
                  <a:pt x="979" y="546"/>
                </a:lnTo>
                <a:lnTo>
                  <a:pt x="942" y="528"/>
                </a:lnTo>
                <a:lnTo>
                  <a:pt x="925" y="571"/>
                </a:lnTo>
                <a:lnTo>
                  <a:pt x="893" y="573"/>
                </a:lnTo>
                <a:lnTo>
                  <a:pt x="871" y="608"/>
                </a:lnTo>
                <a:lnTo>
                  <a:pt x="857" y="601"/>
                </a:lnTo>
                <a:lnTo>
                  <a:pt x="834" y="608"/>
                </a:lnTo>
                <a:lnTo>
                  <a:pt x="799" y="588"/>
                </a:lnTo>
                <a:lnTo>
                  <a:pt x="771" y="620"/>
                </a:lnTo>
                <a:lnTo>
                  <a:pt x="771" y="636"/>
                </a:lnTo>
                <a:lnTo>
                  <a:pt x="827" y="665"/>
                </a:lnTo>
                <a:lnTo>
                  <a:pt x="839" y="686"/>
                </a:lnTo>
                <a:lnTo>
                  <a:pt x="799" y="701"/>
                </a:lnTo>
                <a:lnTo>
                  <a:pt x="739" y="699"/>
                </a:lnTo>
                <a:lnTo>
                  <a:pt x="733" y="673"/>
                </a:lnTo>
                <a:lnTo>
                  <a:pt x="710" y="668"/>
                </a:lnTo>
                <a:lnTo>
                  <a:pt x="673" y="690"/>
                </a:lnTo>
                <a:lnTo>
                  <a:pt x="649" y="677"/>
                </a:lnTo>
                <a:lnTo>
                  <a:pt x="649" y="645"/>
                </a:lnTo>
                <a:lnTo>
                  <a:pt x="636" y="631"/>
                </a:lnTo>
                <a:lnTo>
                  <a:pt x="636" y="613"/>
                </a:lnTo>
                <a:lnTo>
                  <a:pt x="600" y="606"/>
                </a:lnTo>
                <a:lnTo>
                  <a:pt x="593" y="615"/>
                </a:lnTo>
                <a:lnTo>
                  <a:pt x="597" y="641"/>
                </a:lnTo>
                <a:lnTo>
                  <a:pt x="567" y="653"/>
                </a:lnTo>
                <a:lnTo>
                  <a:pt x="561" y="668"/>
                </a:lnTo>
                <a:lnTo>
                  <a:pt x="567" y="691"/>
                </a:lnTo>
                <a:lnTo>
                  <a:pt x="505" y="764"/>
                </a:lnTo>
                <a:lnTo>
                  <a:pt x="517" y="847"/>
                </a:lnTo>
                <a:lnTo>
                  <a:pt x="488" y="871"/>
                </a:lnTo>
                <a:lnTo>
                  <a:pt x="474" y="857"/>
                </a:lnTo>
                <a:lnTo>
                  <a:pt x="414" y="892"/>
                </a:lnTo>
                <a:lnTo>
                  <a:pt x="392" y="879"/>
                </a:lnTo>
                <a:lnTo>
                  <a:pt x="304" y="714"/>
                </a:lnTo>
                <a:lnTo>
                  <a:pt x="272" y="690"/>
                </a:lnTo>
                <a:lnTo>
                  <a:pt x="244" y="681"/>
                </a:lnTo>
                <a:lnTo>
                  <a:pt x="231" y="660"/>
                </a:lnTo>
                <a:lnTo>
                  <a:pt x="247" y="636"/>
                </a:lnTo>
                <a:lnTo>
                  <a:pt x="222" y="615"/>
                </a:lnTo>
                <a:lnTo>
                  <a:pt x="192" y="641"/>
                </a:lnTo>
                <a:lnTo>
                  <a:pt x="163" y="645"/>
                </a:lnTo>
                <a:lnTo>
                  <a:pt x="142" y="557"/>
                </a:lnTo>
                <a:lnTo>
                  <a:pt x="138" y="534"/>
                </a:lnTo>
                <a:lnTo>
                  <a:pt x="132" y="391"/>
                </a:lnTo>
                <a:lnTo>
                  <a:pt x="105" y="320"/>
                </a:lnTo>
                <a:lnTo>
                  <a:pt x="124" y="306"/>
                </a:lnTo>
                <a:lnTo>
                  <a:pt x="69" y="202"/>
                </a:lnTo>
                <a:lnTo>
                  <a:pt x="0" y="147"/>
                </a:lnTo>
                <a:lnTo>
                  <a:pt x="10" y="116"/>
                </a:lnTo>
                <a:lnTo>
                  <a:pt x="16" y="106"/>
                </a:lnTo>
                <a:lnTo>
                  <a:pt x="117" y="90"/>
                </a:lnTo>
                <a:lnTo>
                  <a:pt x="184" y="111"/>
                </a:lnTo>
                <a:lnTo>
                  <a:pt x="224" y="98"/>
                </a:lnTo>
                <a:lnTo>
                  <a:pt x="240" y="122"/>
                </a:lnTo>
                <a:lnTo>
                  <a:pt x="290" y="171"/>
                </a:lnTo>
                <a:lnTo>
                  <a:pt x="327" y="165"/>
                </a:lnTo>
                <a:lnTo>
                  <a:pt x="327" y="135"/>
                </a:lnTo>
                <a:lnTo>
                  <a:pt x="337" y="116"/>
                </a:lnTo>
                <a:lnTo>
                  <a:pt x="376" y="99"/>
                </a:lnTo>
                <a:lnTo>
                  <a:pt x="392" y="126"/>
                </a:lnTo>
                <a:lnTo>
                  <a:pt x="414" y="111"/>
                </a:lnTo>
                <a:lnTo>
                  <a:pt x="446" y="112"/>
                </a:lnTo>
                <a:lnTo>
                  <a:pt x="446" y="111"/>
                </a:lnTo>
              </a:path>
            </a:pathLst>
          </a:custGeom>
          <a:solidFill>
            <a:sysClr val="window" lastClr="FFFFFF">
              <a:lumMod val="75000"/>
            </a:sysClr>
          </a:solidFill>
          <a:ln w="12700" cap="flat" cmpd="sng">
            <a:solidFill>
              <a:srgbClr val="000002"/>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13"/>
          <p:cNvSpPr>
            <a:spLocks/>
          </p:cNvSpPr>
          <p:nvPr/>
        </p:nvSpPr>
        <p:spPr bwMode="auto">
          <a:xfrm>
            <a:off x="989925" y="3964961"/>
            <a:ext cx="2270714" cy="1200892"/>
          </a:xfrm>
          <a:custGeom>
            <a:avLst/>
            <a:gdLst>
              <a:gd name="T0" fmla="*/ 1236617 w 1863"/>
              <a:gd name="T1" fmla="*/ 1025989 h 1005"/>
              <a:gd name="T2" fmla="*/ 1268297 w 1863"/>
              <a:gd name="T3" fmla="*/ 1060260 h 1005"/>
              <a:gd name="T4" fmla="*/ 1372077 w 1863"/>
              <a:gd name="T5" fmla="*/ 1025989 h 1005"/>
              <a:gd name="T6" fmla="*/ 1437622 w 1863"/>
              <a:gd name="T7" fmla="*/ 979938 h 1005"/>
              <a:gd name="T8" fmla="*/ 1514092 w 1863"/>
              <a:gd name="T9" fmla="*/ 949951 h 1005"/>
              <a:gd name="T10" fmla="*/ 1596023 w 1863"/>
              <a:gd name="T11" fmla="*/ 924247 h 1005"/>
              <a:gd name="T12" fmla="*/ 1728206 w 1863"/>
              <a:gd name="T13" fmla="*/ 902828 h 1005"/>
              <a:gd name="T14" fmla="*/ 1730390 w 1863"/>
              <a:gd name="T15" fmla="*/ 949951 h 1005"/>
              <a:gd name="T16" fmla="*/ 1771902 w 1863"/>
              <a:gd name="T17" fmla="*/ 958518 h 1005"/>
              <a:gd name="T18" fmla="*/ 1746777 w 1863"/>
              <a:gd name="T19" fmla="*/ 1018493 h 1005"/>
              <a:gd name="T20" fmla="*/ 1771902 w 1863"/>
              <a:gd name="T21" fmla="*/ 1025989 h 1005"/>
              <a:gd name="T22" fmla="*/ 1884421 w 1863"/>
              <a:gd name="T23" fmla="*/ 1018493 h 1005"/>
              <a:gd name="T24" fmla="*/ 1952151 w 1863"/>
              <a:gd name="T25" fmla="*/ 1039912 h 1005"/>
              <a:gd name="T26" fmla="*/ 1982739 w 1863"/>
              <a:gd name="T27" fmla="*/ 1052764 h 1005"/>
              <a:gd name="T28" fmla="*/ 1988201 w 1863"/>
              <a:gd name="T29" fmla="*/ 979938 h 1005"/>
              <a:gd name="T30" fmla="*/ 2034083 w 1863"/>
              <a:gd name="T31" fmla="*/ 931744 h 1005"/>
              <a:gd name="T32" fmla="*/ 1998033 w 1863"/>
              <a:gd name="T33" fmla="*/ 701485 h 1005"/>
              <a:gd name="T34" fmla="*/ 1957613 w 1863"/>
              <a:gd name="T35" fmla="*/ 576182 h 1005"/>
              <a:gd name="T36" fmla="*/ 1860388 w 1863"/>
              <a:gd name="T37" fmla="*/ 530130 h 1005"/>
              <a:gd name="T38" fmla="*/ 1799213 w 1863"/>
              <a:gd name="T39" fmla="*/ 644724 h 1005"/>
              <a:gd name="T40" fmla="*/ 1682324 w 1863"/>
              <a:gd name="T41" fmla="*/ 585821 h 1005"/>
              <a:gd name="T42" fmla="*/ 1466025 w 1863"/>
              <a:gd name="T43" fmla="*/ 508711 h 1005"/>
              <a:gd name="T44" fmla="*/ 1376447 w 1863"/>
              <a:gd name="T45" fmla="*/ 495859 h 1005"/>
              <a:gd name="T46" fmla="*/ 1203845 w 1863"/>
              <a:gd name="T47" fmla="*/ 425175 h 1005"/>
              <a:gd name="T48" fmla="*/ 1120821 w 1863"/>
              <a:gd name="T49" fmla="*/ 229188 h 1005"/>
              <a:gd name="T50" fmla="*/ 1152501 w 1863"/>
              <a:gd name="T51" fmla="*/ 168142 h 1005"/>
              <a:gd name="T52" fmla="*/ 1151409 w 1863"/>
              <a:gd name="T53" fmla="*/ 83536 h 1005"/>
              <a:gd name="T54" fmla="*/ 1164518 w 1863"/>
              <a:gd name="T55" fmla="*/ 41768 h 1005"/>
              <a:gd name="T56" fmla="*/ 1012672 w 1863"/>
              <a:gd name="T57" fmla="*/ 0 h 1005"/>
              <a:gd name="T58" fmla="*/ 903430 w 1863"/>
              <a:gd name="T59" fmla="*/ 13923 h 1005"/>
              <a:gd name="T60" fmla="*/ 767970 w 1863"/>
              <a:gd name="T61" fmla="*/ 57832 h 1005"/>
              <a:gd name="T62" fmla="*/ 631418 w 1863"/>
              <a:gd name="T63" fmla="*/ 71755 h 1005"/>
              <a:gd name="T64" fmla="*/ 539655 w 1863"/>
              <a:gd name="T65" fmla="*/ 25703 h 1005"/>
              <a:gd name="T66" fmla="*/ 391086 w 1863"/>
              <a:gd name="T67" fmla="*/ 52478 h 1005"/>
              <a:gd name="T68" fmla="*/ 332095 w 1863"/>
              <a:gd name="T69" fmla="*/ 19277 h 1005"/>
              <a:gd name="T70" fmla="*/ 220668 w 1863"/>
              <a:gd name="T71" fmla="*/ 29987 h 1005"/>
              <a:gd name="T72" fmla="*/ 167140 w 1863"/>
              <a:gd name="T73" fmla="*/ 100671 h 1005"/>
              <a:gd name="T74" fmla="*/ 135460 w 1863"/>
              <a:gd name="T75" fmla="*/ 136013 h 1005"/>
              <a:gd name="T76" fmla="*/ 97225 w 1863"/>
              <a:gd name="T77" fmla="*/ 157433 h 1005"/>
              <a:gd name="T78" fmla="*/ 80839 w 1863"/>
              <a:gd name="T79" fmla="*/ 184207 h 1005"/>
              <a:gd name="T80" fmla="*/ 110334 w 1863"/>
              <a:gd name="T81" fmla="*/ 247394 h 1005"/>
              <a:gd name="T82" fmla="*/ 102687 w 1863"/>
              <a:gd name="T83" fmla="*/ 308439 h 1005"/>
              <a:gd name="T84" fmla="*/ 29495 w 1863"/>
              <a:gd name="T85" fmla="*/ 285949 h 1005"/>
              <a:gd name="T86" fmla="*/ 0 w 1863"/>
              <a:gd name="T87" fmla="*/ 313794 h 1005"/>
              <a:gd name="T88" fmla="*/ 18571 w 1863"/>
              <a:gd name="T89" fmla="*/ 371627 h 1005"/>
              <a:gd name="T90" fmla="*/ 9832 w 1863"/>
              <a:gd name="T91" fmla="*/ 425175 h 1005"/>
              <a:gd name="T92" fmla="*/ 46974 w 1863"/>
              <a:gd name="T93" fmla="*/ 444453 h 1005"/>
              <a:gd name="T94" fmla="*/ 135460 w 1863"/>
              <a:gd name="T95" fmla="*/ 530130 h 1005"/>
              <a:gd name="T96" fmla="*/ 187896 w 1863"/>
              <a:gd name="T97" fmla="*/ 605098 h 1005"/>
              <a:gd name="T98" fmla="*/ 223946 w 1863"/>
              <a:gd name="T99" fmla="*/ 629730 h 1005"/>
              <a:gd name="T100" fmla="*/ 285121 w 1863"/>
              <a:gd name="T101" fmla="*/ 625447 h 1005"/>
              <a:gd name="T102" fmla="*/ 431505 w 1863"/>
              <a:gd name="T103" fmla="*/ 781808 h 1005"/>
              <a:gd name="T104" fmla="*/ 475202 w 1863"/>
              <a:gd name="T105" fmla="*/ 765744 h 1005"/>
              <a:gd name="T106" fmla="*/ 488311 w 1863"/>
              <a:gd name="T107" fmla="*/ 825718 h 1005"/>
              <a:gd name="T108" fmla="*/ 577889 w 1863"/>
              <a:gd name="T109" fmla="*/ 862131 h 1005"/>
              <a:gd name="T110" fmla="*/ 651081 w 1863"/>
              <a:gd name="T111" fmla="*/ 937099 h 1005"/>
              <a:gd name="T112" fmla="*/ 664190 w 1863"/>
              <a:gd name="T113" fmla="*/ 969228 h 1005"/>
              <a:gd name="T114" fmla="*/ 745029 w 1863"/>
              <a:gd name="T115" fmla="*/ 967086 h 1005"/>
              <a:gd name="T116" fmla="*/ 888136 w 1863"/>
              <a:gd name="T117" fmla="*/ 993860 h 1005"/>
              <a:gd name="T118" fmla="*/ 952589 w 1863"/>
              <a:gd name="T119" fmla="*/ 1013138 h 1005"/>
              <a:gd name="T120" fmla="*/ 952589 w 1863"/>
              <a:gd name="T121" fmla="*/ 1075254 h 1005"/>
              <a:gd name="T122" fmla="*/ 1074939 w 1863"/>
              <a:gd name="T123" fmla="*/ 983151 h 1005"/>
              <a:gd name="T124" fmla="*/ 1172165 w 1863"/>
              <a:gd name="T125" fmla="*/ 1018493 h 100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863" h="1005">
                <a:moveTo>
                  <a:pt x="1073" y="951"/>
                </a:moveTo>
                <a:lnTo>
                  <a:pt x="1132" y="958"/>
                </a:lnTo>
                <a:lnTo>
                  <a:pt x="1151" y="985"/>
                </a:lnTo>
                <a:lnTo>
                  <a:pt x="1161" y="990"/>
                </a:lnTo>
                <a:lnTo>
                  <a:pt x="1250" y="973"/>
                </a:lnTo>
                <a:lnTo>
                  <a:pt x="1256" y="958"/>
                </a:lnTo>
                <a:lnTo>
                  <a:pt x="1272" y="948"/>
                </a:lnTo>
                <a:lnTo>
                  <a:pt x="1316" y="915"/>
                </a:lnTo>
                <a:lnTo>
                  <a:pt x="1353" y="910"/>
                </a:lnTo>
                <a:lnTo>
                  <a:pt x="1386" y="887"/>
                </a:lnTo>
                <a:lnTo>
                  <a:pt x="1452" y="850"/>
                </a:lnTo>
                <a:lnTo>
                  <a:pt x="1461" y="863"/>
                </a:lnTo>
                <a:lnTo>
                  <a:pt x="1510" y="880"/>
                </a:lnTo>
                <a:lnTo>
                  <a:pt x="1582" y="843"/>
                </a:lnTo>
                <a:lnTo>
                  <a:pt x="1604" y="858"/>
                </a:lnTo>
                <a:lnTo>
                  <a:pt x="1584" y="887"/>
                </a:lnTo>
                <a:lnTo>
                  <a:pt x="1592" y="895"/>
                </a:lnTo>
                <a:lnTo>
                  <a:pt x="1622" y="895"/>
                </a:lnTo>
                <a:lnTo>
                  <a:pt x="1624" y="907"/>
                </a:lnTo>
                <a:lnTo>
                  <a:pt x="1599" y="951"/>
                </a:lnTo>
                <a:lnTo>
                  <a:pt x="1607" y="958"/>
                </a:lnTo>
                <a:lnTo>
                  <a:pt x="1622" y="958"/>
                </a:lnTo>
                <a:lnTo>
                  <a:pt x="1694" y="978"/>
                </a:lnTo>
                <a:lnTo>
                  <a:pt x="1725" y="951"/>
                </a:lnTo>
                <a:lnTo>
                  <a:pt x="1772" y="988"/>
                </a:lnTo>
                <a:lnTo>
                  <a:pt x="1787" y="971"/>
                </a:lnTo>
                <a:lnTo>
                  <a:pt x="1799" y="983"/>
                </a:lnTo>
                <a:lnTo>
                  <a:pt x="1815" y="983"/>
                </a:lnTo>
                <a:lnTo>
                  <a:pt x="1821" y="971"/>
                </a:lnTo>
                <a:lnTo>
                  <a:pt x="1820" y="915"/>
                </a:lnTo>
                <a:lnTo>
                  <a:pt x="1832" y="907"/>
                </a:lnTo>
                <a:lnTo>
                  <a:pt x="1862" y="870"/>
                </a:lnTo>
                <a:lnTo>
                  <a:pt x="1856" y="727"/>
                </a:lnTo>
                <a:lnTo>
                  <a:pt x="1829" y="655"/>
                </a:lnTo>
                <a:lnTo>
                  <a:pt x="1848" y="641"/>
                </a:lnTo>
                <a:lnTo>
                  <a:pt x="1792" y="538"/>
                </a:lnTo>
                <a:lnTo>
                  <a:pt x="1722" y="482"/>
                </a:lnTo>
                <a:lnTo>
                  <a:pt x="1703" y="495"/>
                </a:lnTo>
                <a:lnTo>
                  <a:pt x="1706" y="528"/>
                </a:lnTo>
                <a:lnTo>
                  <a:pt x="1647" y="602"/>
                </a:lnTo>
                <a:lnTo>
                  <a:pt x="1547" y="584"/>
                </a:lnTo>
                <a:lnTo>
                  <a:pt x="1540" y="547"/>
                </a:lnTo>
                <a:lnTo>
                  <a:pt x="1478" y="497"/>
                </a:lnTo>
                <a:lnTo>
                  <a:pt x="1342" y="475"/>
                </a:lnTo>
                <a:lnTo>
                  <a:pt x="1283" y="465"/>
                </a:lnTo>
                <a:lnTo>
                  <a:pt x="1260" y="463"/>
                </a:lnTo>
                <a:lnTo>
                  <a:pt x="1209" y="420"/>
                </a:lnTo>
                <a:lnTo>
                  <a:pt x="1102" y="397"/>
                </a:lnTo>
                <a:lnTo>
                  <a:pt x="1028" y="253"/>
                </a:lnTo>
                <a:lnTo>
                  <a:pt x="1026" y="214"/>
                </a:lnTo>
                <a:lnTo>
                  <a:pt x="1055" y="201"/>
                </a:lnTo>
                <a:lnTo>
                  <a:pt x="1055" y="157"/>
                </a:lnTo>
                <a:lnTo>
                  <a:pt x="1078" y="103"/>
                </a:lnTo>
                <a:lnTo>
                  <a:pt x="1054" y="78"/>
                </a:lnTo>
                <a:lnTo>
                  <a:pt x="1085" y="51"/>
                </a:lnTo>
                <a:lnTo>
                  <a:pt x="1066" y="39"/>
                </a:lnTo>
                <a:lnTo>
                  <a:pt x="1016" y="39"/>
                </a:lnTo>
                <a:lnTo>
                  <a:pt x="927" y="0"/>
                </a:lnTo>
                <a:lnTo>
                  <a:pt x="872" y="0"/>
                </a:lnTo>
                <a:lnTo>
                  <a:pt x="827" y="13"/>
                </a:lnTo>
                <a:lnTo>
                  <a:pt x="778" y="13"/>
                </a:lnTo>
                <a:lnTo>
                  <a:pt x="703" y="54"/>
                </a:lnTo>
                <a:lnTo>
                  <a:pt x="640" y="46"/>
                </a:lnTo>
                <a:lnTo>
                  <a:pt x="578" y="67"/>
                </a:lnTo>
                <a:lnTo>
                  <a:pt x="526" y="51"/>
                </a:lnTo>
                <a:lnTo>
                  <a:pt x="494" y="24"/>
                </a:lnTo>
                <a:lnTo>
                  <a:pt x="413" y="13"/>
                </a:lnTo>
                <a:lnTo>
                  <a:pt x="358" y="49"/>
                </a:lnTo>
                <a:lnTo>
                  <a:pt x="328" y="37"/>
                </a:lnTo>
                <a:lnTo>
                  <a:pt x="304" y="18"/>
                </a:lnTo>
                <a:lnTo>
                  <a:pt x="244" y="1"/>
                </a:lnTo>
                <a:lnTo>
                  <a:pt x="202" y="28"/>
                </a:lnTo>
                <a:lnTo>
                  <a:pt x="184" y="76"/>
                </a:lnTo>
                <a:lnTo>
                  <a:pt x="153" y="94"/>
                </a:lnTo>
                <a:lnTo>
                  <a:pt x="146" y="120"/>
                </a:lnTo>
                <a:lnTo>
                  <a:pt x="124" y="127"/>
                </a:lnTo>
                <a:lnTo>
                  <a:pt x="99" y="124"/>
                </a:lnTo>
                <a:lnTo>
                  <a:pt x="89" y="147"/>
                </a:lnTo>
                <a:lnTo>
                  <a:pt x="83" y="175"/>
                </a:lnTo>
                <a:lnTo>
                  <a:pt x="74" y="172"/>
                </a:lnTo>
                <a:lnTo>
                  <a:pt x="71" y="201"/>
                </a:lnTo>
                <a:lnTo>
                  <a:pt x="101" y="231"/>
                </a:lnTo>
                <a:lnTo>
                  <a:pt x="104" y="273"/>
                </a:lnTo>
                <a:lnTo>
                  <a:pt x="94" y="288"/>
                </a:lnTo>
                <a:lnTo>
                  <a:pt x="49" y="293"/>
                </a:lnTo>
                <a:lnTo>
                  <a:pt x="27" y="267"/>
                </a:lnTo>
                <a:lnTo>
                  <a:pt x="4" y="273"/>
                </a:lnTo>
                <a:lnTo>
                  <a:pt x="0" y="293"/>
                </a:lnTo>
                <a:lnTo>
                  <a:pt x="11" y="323"/>
                </a:lnTo>
                <a:lnTo>
                  <a:pt x="17" y="347"/>
                </a:lnTo>
                <a:lnTo>
                  <a:pt x="17" y="374"/>
                </a:lnTo>
                <a:lnTo>
                  <a:pt x="9" y="397"/>
                </a:lnTo>
                <a:lnTo>
                  <a:pt x="11" y="411"/>
                </a:lnTo>
                <a:lnTo>
                  <a:pt x="43" y="415"/>
                </a:lnTo>
                <a:lnTo>
                  <a:pt x="57" y="441"/>
                </a:lnTo>
                <a:lnTo>
                  <a:pt x="124" y="495"/>
                </a:lnTo>
                <a:lnTo>
                  <a:pt x="124" y="510"/>
                </a:lnTo>
                <a:lnTo>
                  <a:pt x="172" y="565"/>
                </a:lnTo>
                <a:lnTo>
                  <a:pt x="189" y="584"/>
                </a:lnTo>
                <a:lnTo>
                  <a:pt x="205" y="588"/>
                </a:lnTo>
                <a:lnTo>
                  <a:pt x="233" y="559"/>
                </a:lnTo>
                <a:lnTo>
                  <a:pt x="261" y="584"/>
                </a:lnTo>
                <a:lnTo>
                  <a:pt x="375" y="679"/>
                </a:lnTo>
                <a:lnTo>
                  <a:pt x="395" y="730"/>
                </a:lnTo>
                <a:lnTo>
                  <a:pt x="421" y="730"/>
                </a:lnTo>
                <a:lnTo>
                  <a:pt x="435" y="715"/>
                </a:lnTo>
                <a:lnTo>
                  <a:pt x="447" y="727"/>
                </a:lnTo>
                <a:lnTo>
                  <a:pt x="447" y="771"/>
                </a:lnTo>
                <a:lnTo>
                  <a:pt x="513" y="808"/>
                </a:lnTo>
                <a:lnTo>
                  <a:pt x="529" y="805"/>
                </a:lnTo>
                <a:lnTo>
                  <a:pt x="538" y="843"/>
                </a:lnTo>
                <a:lnTo>
                  <a:pt x="596" y="875"/>
                </a:lnTo>
                <a:lnTo>
                  <a:pt x="596" y="898"/>
                </a:lnTo>
                <a:lnTo>
                  <a:pt x="608" y="905"/>
                </a:lnTo>
                <a:lnTo>
                  <a:pt x="657" y="903"/>
                </a:lnTo>
                <a:lnTo>
                  <a:pt x="682" y="903"/>
                </a:lnTo>
                <a:lnTo>
                  <a:pt x="724" y="931"/>
                </a:lnTo>
                <a:lnTo>
                  <a:pt x="813" y="928"/>
                </a:lnTo>
                <a:lnTo>
                  <a:pt x="860" y="927"/>
                </a:lnTo>
                <a:lnTo>
                  <a:pt x="872" y="946"/>
                </a:lnTo>
                <a:lnTo>
                  <a:pt x="860" y="988"/>
                </a:lnTo>
                <a:lnTo>
                  <a:pt x="872" y="1004"/>
                </a:lnTo>
                <a:lnTo>
                  <a:pt x="922" y="961"/>
                </a:lnTo>
                <a:lnTo>
                  <a:pt x="984" y="918"/>
                </a:lnTo>
                <a:lnTo>
                  <a:pt x="1028" y="923"/>
                </a:lnTo>
                <a:lnTo>
                  <a:pt x="1073" y="951"/>
                </a:lnTo>
              </a:path>
            </a:pathLst>
          </a:custGeom>
          <a:solidFill>
            <a:sysClr val="window" lastClr="FFFFFF">
              <a:lumMod val="75000"/>
            </a:sysClr>
          </a:solidFill>
          <a:ln w="12700" cap="flat" cmpd="sng">
            <a:solidFill>
              <a:srgbClr val="000002"/>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14"/>
          <p:cNvSpPr>
            <a:spLocks/>
          </p:cNvSpPr>
          <p:nvPr/>
        </p:nvSpPr>
        <p:spPr bwMode="auto">
          <a:xfrm>
            <a:off x="4518211" y="4026955"/>
            <a:ext cx="706720" cy="605760"/>
          </a:xfrm>
          <a:custGeom>
            <a:avLst/>
            <a:gdLst>
              <a:gd name="T0" fmla="*/ 73170 w 580"/>
              <a:gd name="T1" fmla="*/ 376942 h 507"/>
              <a:gd name="T2" fmla="*/ 164906 w 580"/>
              <a:gd name="T3" fmla="*/ 452973 h 507"/>
              <a:gd name="T4" fmla="*/ 240260 w 580"/>
              <a:gd name="T5" fmla="*/ 467965 h 507"/>
              <a:gd name="T6" fmla="*/ 307970 w 580"/>
              <a:gd name="T7" fmla="*/ 460469 h 507"/>
              <a:gd name="T8" fmla="*/ 330904 w 580"/>
              <a:gd name="T9" fmla="*/ 467965 h 507"/>
              <a:gd name="T10" fmla="*/ 356022 w 580"/>
              <a:gd name="T11" fmla="*/ 455115 h 507"/>
              <a:gd name="T12" fmla="*/ 371311 w 580"/>
              <a:gd name="T13" fmla="*/ 474390 h 507"/>
              <a:gd name="T14" fmla="*/ 378956 w 580"/>
              <a:gd name="T15" fmla="*/ 497949 h 507"/>
              <a:gd name="T16" fmla="*/ 412811 w 580"/>
              <a:gd name="T17" fmla="*/ 514012 h 507"/>
              <a:gd name="T18" fmla="*/ 456494 w 580"/>
              <a:gd name="T19" fmla="*/ 514012 h 507"/>
              <a:gd name="T20" fmla="*/ 489257 w 580"/>
              <a:gd name="T21" fmla="*/ 541854 h 507"/>
              <a:gd name="T22" fmla="*/ 518743 w 580"/>
              <a:gd name="T23" fmla="*/ 529004 h 507"/>
              <a:gd name="T24" fmla="*/ 541677 w 580"/>
              <a:gd name="T25" fmla="*/ 541854 h 507"/>
              <a:gd name="T26" fmla="*/ 560243 w 580"/>
              <a:gd name="T27" fmla="*/ 504374 h 507"/>
              <a:gd name="T28" fmla="*/ 587545 w 580"/>
              <a:gd name="T29" fmla="*/ 492595 h 507"/>
              <a:gd name="T30" fmla="*/ 593006 w 580"/>
              <a:gd name="T31" fmla="*/ 462611 h 507"/>
              <a:gd name="T32" fmla="*/ 582085 w 580"/>
              <a:gd name="T33" fmla="*/ 409068 h 507"/>
              <a:gd name="T34" fmla="*/ 577716 w 580"/>
              <a:gd name="T35" fmla="*/ 404784 h 507"/>
              <a:gd name="T36" fmla="*/ 549322 w 580"/>
              <a:gd name="T37" fmla="*/ 433697 h 507"/>
              <a:gd name="T38" fmla="*/ 507822 w 580"/>
              <a:gd name="T39" fmla="*/ 400501 h 507"/>
              <a:gd name="T40" fmla="*/ 477244 w 580"/>
              <a:gd name="T41" fmla="*/ 364092 h 507"/>
              <a:gd name="T42" fmla="*/ 507822 w 580"/>
              <a:gd name="T43" fmla="*/ 342675 h 507"/>
              <a:gd name="T44" fmla="*/ 517651 w 580"/>
              <a:gd name="T45" fmla="*/ 306265 h 507"/>
              <a:gd name="T46" fmla="*/ 535125 w 580"/>
              <a:gd name="T47" fmla="*/ 293415 h 507"/>
              <a:gd name="T48" fmla="*/ 534033 w 580"/>
              <a:gd name="T49" fmla="*/ 243085 h 507"/>
              <a:gd name="T50" fmla="*/ 547138 w 580"/>
              <a:gd name="T51" fmla="*/ 232376 h 507"/>
              <a:gd name="T52" fmla="*/ 572256 w 580"/>
              <a:gd name="T53" fmla="*/ 251652 h 507"/>
              <a:gd name="T54" fmla="*/ 587545 w 580"/>
              <a:gd name="T55" fmla="*/ 271998 h 507"/>
              <a:gd name="T56" fmla="*/ 621400 w 580"/>
              <a:gd name="T57" fmla="*/ 251652 h 507"/>
              <a:gd name="T58" fmla="*/ 632321 w 580"/>
              <a:gd name="T59" fmla="*/ 238801 h 507"/>
              <a:gd name="T60" fmla="*/ 626860 w 580"/>
              <a:gd name="T61" fmla="*/ 213101 h 507"/>
              <a:gd name="T62" fmla="*/ 587545 w 580"/>
              <a:gd name="T63" fmla="*/ 193825 h 507"/>
              <a:gd name="T64" fmla="*/ 578808 w 580"/>
              <a:gd name="T65" fmla="*/ 165983 h 507"/>
              <a:gd name="T66" fmla="*/ 512191 w 580"/>
              <a:gd name="T67" fmla="*/ 175621 h 507"/>
              <a:gd name="T68" fmla="*/ 467415 w 580"/>
              <a:gd name="T69" fmla="*/ 140282 h 507"/>
              <a:gd name="T70" fmla="*/ 447757 w 580"/>
              <a:gd name="T71" fmla="*/ 135999 h 507"/>
              <a:gd name="T72" fmla="*/ 447757 w 580"/>
              <a:gd name="T73" fmla="*/ 110298 h 507"/>
              <a:gd name="T74" fmla="*/ 543862 w 580"/>
              <a:gd name="T75" fmla="*/ 9638 h 507"/>
              <a:gd name="T76" fmla="*/ 507822 w 580"/>
              <a:gd name="T77" fmla="*/ 18205 h 507"/>
              <a:gd name="T78" fmla="*/ 485981 w 580"/>
              <a:gd name="T79" fmla="*/ 29984 h 507"/>
              <a:gd name="T80" fmla="*/ 477244 w 580"/>
              <a:gd name="T81" fmla="*/ 18205 h 507"/>
              <a:gd name="T82" fmla="*/ 477244 w 580"/>
              <a:gd name="T83" fmla="*/ 4283 h 507"/>
              <a:gd name="T84" fmla="*/ 461955 w 580"/>
              <a:gd name="T85" fmla="*/ 0 h 507"/>
              <a:gd name="T86" fmla="*/ 418271 w 580"/>
              <a:gd name="T87" fmla="*/ 14992 h 507"/>
              <a:gd name="T88" fmla="*/ 307970 w 580"/>
              <a:gd name="T89" fmla="*/ 2142 h 507"/>
              <a:gd name="T90" fmla="*/ 302509 w 580"/>
              <a:gd name="T91" fmla="*/ 87810 h 507"/>
              <a:gd name="T92" fmla="*/ 251181 w 580"/>
              <a:gd name="T93" fmla="*/ 129574 h 507"/>
              <a:gd name="T94" fmla="*/ 178011 w 580"/>
              <a:gd name="T95" fmla="*/ 140282 h 507"/>
              <a:gd name="T96" fmla="*/ 78631 w 580"/>
              <a:gd name="T97" fmla="*/ 203463 h 507"/>
              <a:gd name="T98" fmla="*/ 0 w 580"/>
              <a:gd name="T99" fmla="*/ 225951 h 507"/>
              <a:gd name="T100" fmla="*/ 0 w 580"/>
              <a:gd name="T101" fmla="*/ 238801 h 507"/>
              <a:gd name="T102" fmla="*/ 73170 w 580"/>
              <a:gd name="T103" fmla="*/ 344816 h 507"/>
              <a:gd name="T104" fmla="*/ 73170 w 580"/>
              <a:gd name="T105" fmla="*/ 376942 h 50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80" h="507">
                <a:moveTo>
                  <a:pt x="67" y="352"/>
                </a:moveTo>
                <a:lnTo>
                  <a:pt x="151" y="423"/>
                </a:lnTo>
                <a:lnTo>
                  <a:pt x="220" y="437"/>
                </a:lnTo>
                <a:lnTo>
                  <a:pt x="282" y="430"/>
                </a:lnTo>
                <a:lnTo>
                  <a:pt x="303" y="437"/>
                </a:lnTo>
                <a:lnTo>
                  <a:pt x="326" y="425"/>
                </a:lnTo>
                <a:lnTo>
                  <a:pt x="340" y="443"/>
                </a:lnTo>
                <a:lnTo>
                  <a:pt x="347" y="465"/>
                </a:lnTo>
                <a:lnTo>
                  <a:pt x="378" y="480"/>
                </a:lnTo>
                <a:lnTo>
                  <a:pt x="418" y="480"/>
                </a:lnTo>
                <a:lnTo>
                  <a:pt x="448" y="506"/>
                </a:lnTo>
                <a:lnTo>
                  <a:pt x="475" y="494"/>
                </a:lnTo>
                <a:lnTo>
                  <a:pt x="496" y="506"/>
                </a:lnTo>
                <a:lnTo>
                  <a:pt x="513" y="471"/>
                </a:lnTo>
                <a:lnTo>
                  <a:pt x="538" y="460"/>
                </a:lnTo>
                <a:lnTo>
                  <a:pt x="543" y="432"/>
                </a:lnTo>
                <a:lnTo>
                  <a:pt x="533" y="382"/>
                </a:lnTo>
                <a:lnTo>
                  <a:pt x="529" y="378"/>
                </a:lnTo>
                <a:lnTo>
                  <a:pt x="503" y="405"/>
                </a:lnTo>
                <a:lnTo>
                  <a:pt x="465" y="374"/>
                </a:lnTo>
                <a:lnTo>
                  <a:pt x="437" y="340"/>
                </a:lnTo>
                <a:lnTo>
                  <a:pt x="465" y="320"/>
                </a:lnTo>
                <a:lnTo>
                  <a:pt x="474" y="286"/>
                </a:lnTo>
                <a:lnTo>
                  <a:pt x="490" y="274"/>
                </a:lnTo>
                <a:lnTo>
                  <a:pt x="489" y="227"/>
                </a:lnTo>
                <a:lnTo>
                  <a:pt x="501" y="217"/>
                </a:lnTo>
                <a:lnTo>
                  <a:pt x="524" y="235"/>
                </a:lnTo>
                <a:lnTo>
                  <a:pt x="538" y="254"/>
                </a:lnTo>
                <a:lnTo>
                  <a:pt x="569" y="235"/>
                </a:lnTo>
                <a:lnTo>
                  <a:pt x="579" y="223"/>
                </a:lnTo>
                <a:lnTo>
                  <a:pt x="574" y="199"/>
                </a:lnTo>
                <a:lnTo>
                  <a:pt x="538" y="181"/>
                </a:lnTo>
                <a:lnTo>
                  <a:pt x="530" y="155"/>
                </a:lnTo>
                <a:lnTo>
                  <a:pt x="469" y="164"/>
                </a:lnTo>
                <a:lnTo>
                  <a:pt x="428" y="131"/>
                </a:lnTo>
                <a:lnTo>
                  <a:pt x="410" y="127"/>
                </a:lnTo>
                <a:lnTo>
                  <a:pt x="410" y="103"/>
                </a:lnTo>
                <a:lnTo>
                  <a:pt x="498" y="9"/>
                </a:lnTo>
                <a:lnTo>
                  <a:pt x="465" y="17"/>
                </a:lnTo>
                <a:lnTo>
                  <a:pt x="445" y="28"/>
                </a:lnTo>
                <a:lnTo>
                  <a:pt x="437" y="17"/>
                </a:lnTo>
                <a:lnTo>
                  <a:pt x="437" y="4"/>
                </a:lnTo>
                <a:lnTo>
                  <a:pt x="423" y="0"/>
                </a:lnTo>
                <a:lnTo>
                  <a:pt x="383" y="14"/>
                </a:lnTo>
                <a:lnTo>
                  <a:pt x="282" y="2"/>
                </a:lnTo>
                <a:lnTo>
                  <a:pt x="277" y="82"/>
                </a:lnTo>
                <a:lnTo>
                  <a:pt x="230" y="121"/>
                </a:lnTo>
                <a:lnTo>
                  <a:pt x="163" y="131"/>
                </a:lnTo>
                <a:lnTo>
                  <a:pt x="72" y="190"/>
                </a:lnTo>
                <a:lnTo>
                  <a:pt x="0" y="211"/>
                </a:lnTo>
                <a:lnTo>
                  <a:pt x="0" y="223"/>
                </a:lnTo>
                <a:lnTo>
                  <a:pt x="67" y="322"/>
                </a:lnTo>
                <a:lnTo>
                  <a:pt x="67" y="352"/>
                </a:lnTo>
              </a:path>
            </a:pathLst>
          </a:custGeom>
          <a:solidFill>
            <a:sysClr val="window" lastClr="FFFFFF">
              <a:lumMod val="75000"/>
            </a:sysClr>
          </a:solidFill>
          <a:ln w="12700" cap="flat" cmpd="sng">
            <a:solidFill>
              <a:srgbClr val="000002"/>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15"/>
          <p:cNvSpPr>
            <a:spLocks/>
          </p:cNvSpPr>
          <p:nvPr/>
        </p:nvSpPr>
        <p:spPr bwMode="auto">
          <a:xfrm>
            <a:off x="2245726" y="3662082"/>
            <a:ext cx="1470119" cy="1021998"/>
          </a:xfrm>
          <a:custGeom>
            <a:avLst/>
            <a:gdLst>
              <a:gd name="T0" fmla="*/ 107427 w 1202"/>
              <a:gd name="T1" fmla="*/ 342425 h 856"/>
              <a:gd name="T2" fmla="*/ 168814 w 1202"/>
              <a:gd name="T3" fmla="*/ 300692 h 856"/>
              <a:gd name="T4" fmla="*/ 141409 w 1202"/>
              <a:gd name="T5" fmla="*/ 284641 h 856"/>
              <a:gd name="T6" fmla="*/ 181968 w 1202"/>
              <a:gd name="T7" fmla="*/ 248258 h 856"/>
              <a:gd name="T8" fmla="*/ 133736 w 1202"/>
              <a:gd name="T9" fmla="*/ 149811 h 856"/>
              <a:gd name="T10" fmla="*/ 163333 w 1202"/>
              <a:gd name="T11" fmla="*/ 59924 h 856"/>
              <a:gd name="T12" fmla="*/ 429708 w 1202"/>
              <a:gd name="T13" fmla="*/ 0 h 856"/>
              <a:gd name="T14" fmla="*/ 590848 w 1202"/>
              <a:gd name="T15" fmla="*/ 33172 h 856"/>
              <a:gd name="T16" fmla="*/ 682929 w 1202"/>
              <a:gd name="T17" fmla="*/ 85606 h 856"/>
              <a:gd name="T18" fmla="*/ 772817 w 1202"/>
              <a:gd name="T19" fmla="*/ 52434 h 856"/>
              <a:gd name="T20" fmla="*/ 889013 w 1202"/>
              <a:gd name="T21" fmla="*/ 39593 h 856"/>
              <a:gd name="T22" fmla="*/ 1034807 w 1202"/>
              <a:gd name="T23" fmla="*/ 78116 h 856"/>
              <a:gd name="T24" fmla="*/ 1126887 w 1202"/>
              <a:gd name="T25" fmla="*/ 180843 h 856"/>
              <a:gd name="T26" fmla="*/ 1209102 w 1202"/>
              <a:gd name="T27" fmla="*/ 210805 h 856"/>
              <a:gd name="T28" fmla="*/ 1288028 w 1202"/>
              <a:gd name="T29" fmla="*/ 352056 h 856"/>
              <a:gd name="T30" fmla="*/ 1307759 w 1202"/>
              <a:gd name="T31" fmla="*/ 452643 h 856"/>
              <a:gd name="T32" fmla="*/ 1265008 w 1202"/>
              <a:gd name="T33" fmla="*/ 517918 h 856"/>
              <a:gd name="T34" fmla="*/ 1214583 w 1202"/>
              <a:gd name="T35" fmla="*/ 562861 h 856"/>
              <a:gd name="T36" fmla="*/ 1192659 w 1202"/>
              <a:gd name="T37" fmla="*/ 628136 h 856"/>
              <a:gd name="T38" fmla="*/ 1136753 w 1202"/>
              <a:gd name="T39" fmla="*/ 596034 h 856"/>
              <a:gd name="T40" fmla="*/ 1140042 w 1202"/>
              <a:gd name="T41" fmla="*/ 643117 h 856"/>
              <a:gd name="T42" fmla="*/ 1224449 w 1202"/>
              <a:gd name="T43" fmla="*/ 688060 h 856"/>
              <a:gd name="T44" fmla="*/ 1267200 w 1202"/>
              <a:gd name="T45" fmla="*/ 709462 h 856"/>
              <a:gd name="T46" fmla="*/ 1250757 w 1202"/>
              <a:gd name="T47" fmla="*/ 749055 h 856"/>
              <a:gd name="T48" fmla="*/ 1192659 w 1202"/>
              <a:gd name="T49" fmla="*/ 762966 h 856"/>
              <a:gd name="T50" fmla="*/ 1132368 w 1202"/>
              <a:gd name="T51" fmla="*/ 752265 h 856"/>
              <a:gd name="T52" fmla="*/ 1121406 w 1202"/>
              <a:gd name="T53" fmla="*/ 805769 h 856"/>
              <a:gd name="T54" fmla="*/ 1023845 w 1202"/>
              <a:gd name="T55" fmla="*/ 758685 h 856"/>
              <a:gd name="T56" fmla="*/ 964651 w 1202"/>
              <a:gd name="T57" fmla="*/ 747985 h 856"/>
              <a:gd name="T58" fmla="*/ 779394 w 1202"/>
              <a:gd name="T59" fmla="*/ 742634 h 856"/>
              <a:gd name="T60" fmla="*/ 761855 w 1202"/>
              <a:gd name="T61" fmla="*/ 786508 h 856"/>
              <a:gd name="T62" fmla="*/ 742123 w 1202"/>
              <a:gd name="T63" fmla="*/ 834661 h 856"/>
              <a:gd name="T64" fmla="*/ 568925 w 1202"/>
              <a:gd name="T65" fmla="*/ 893515 h 856"/>
              <a:gd name="T66" fmla="*/ 494383 w 1202"/>
              <a:gd name="T67" fmla="*/ 801489 h 856"/>
              <a:gd name="T68" fmla="*/ 280626 w 1202"/>
              <a:gd name="T69" fmla="*/ 768316 h 856"/>
              <a:gd name="T70" fmla="*/ 199507 w 1202"/>
              <a:gd name="T71" fmla="*/ 719093 h 856"/>
              <a:gd name="T72" fmla="*/ 1096 w 1202"/>
              <a:gd name="T73" fmla="*/ 541460 h 856"/>
              <a:gd name="T74" fmla="*/ 30693 w 1202"/>
              <a:gd name="T75" fmla="*/ 485816 h 856"/>
              <a:gd name="T76" fmla="*/ 55906 w 1202"/>
              <a:gd name="T77" fmla="*/ 380948 h 856"/>
              <a:gd name="T78" fmla="*/ 63579 w 1202"/>
              <a:gd name="T79" fmla="*/ 325304 h 85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202" h="856">
                <a:moveTo>
                  <a:pt x="58" y="304"/>
                </a:moveTo>
                <a:lnTo>
                  <a:pt x="98" y="320"/>
                </a:lnTo>
                <a:lnTo>
                  <a:pt x="164" y="294"/>
                </a:lnTo>
                <a:lnTo>
                  <a:pt x="154" y="281"/>
                </a:lnTo>
                <a:lnTo>
                  <a:pt x="136" y="281"/>
                </a:lnTo>
                <a:lnTo>
                  <a:pt x="129" y="266"/>
                </a:lnTo>
                <a:lnTo>
                  <a:pt x="134" y="248"/>
                </a:lnTo>
                <a:lnTo>
                  <a:pt x="166" y="232"/>
                </a:lnTo>
                <a:lnTo>
                  <a:pt x="189" y="197"/>
                </a:lnTo>
                <a:lnTo>
                  <a:pt x="122" y="140"/>
                </a:lnTo>
                <a:lnTo>
                  <a:pt x="117" y="80"/>
                </a:lnTo>
                <a:lnTo>
                  <a:pt x="149" y="56"/>
                </a:lnTo>
                <a:lnTo>
                  <a:pt x="376" y="11"/>
                </a:lnTo>
                <a:lnTo>
                  <a:pt x="392" y="0"/>
                </a:lnTo>
                <a:lnTo>
                  <a:pt x="425" y="4"/>
                </a:lnTo>
                <a:lnTo>
                  <a:pt x="539" y="31"/>
                </a:lnTo>
                <a:lnTo>
                  <a:pt x="573" y="51"/>
                </a:lnTo>
                <a:lnTo>
                  <a:pt x="623" y="80"/>
                </a:lnTo>
                <a:lnTo>
                  <a:pt x="656" y="77"/>
                </a:lnTo>
                <a:lnTo>
                  <a:pt x="705" y="49"/>
                </a:lnTo>
                <a:lnTo>
                  <a:pt x="769" y="58"/>
                </a:lnTo>
                <a:lnTo>
                  <a:pt x="811" y="37"/>
                </a:lnTo>
                <a:lnTo>
                  <a:pt x="897" y="89"/>
                </a:lnTo>
                <a:lnTo>
                  <a:pt x="944" y="73"/>
                </a:lnTo>
                <a:lnTo>
                  <a:pt x="968" y="131"/>
                </a:lnTo>
                <a:lnTo>
                  <a:pt x="1028" y="169"/>
                </a:lnTo>
                <a:lnTo>
                  <a:pt x="1072" y="208"/>
                </a:lnTo>
                <a:lnTo>
                  <a:pt x="1103" y="197"/>
                </a:lnTo>
                <a:lnTo>
                  <a:pt x="1163" y="277"/>
                </a:lnTo>
                <a:lnTo>
                  <a:pt x="1175" y="329"/>
                </a:lnTo>
                <a:lnTo>
                  <a:pt x="1201" y="360"/>
                </a:lnTo>
                <a:lnTo>
                  <a:pt x="1193" y="423"/>
                </a:lnTo>
                <a:lnTo>
                  <a:pt x="1144" y="459"/>
                </a:lnTo>
                <a:lnTo>
                  <a:pt x="1154" y="484"/>
                </a:lnTo>
                <a:lnTo>
                  <a:pt x="1135" y="503"/>
                </a:lnTo>
                <a:lnTo>
                  <a:pt x="1108" y="526"/>
                </a:lnTo>
                <a:lnTo>
                  <a:pt x="1108" y="568"/>
                </a:lnTo>
                <a:lnTo>
                  <a:pt x="1088" y="587"/>
                </a:lnTo>
                <a:lnTo>
                  <a:pt x="1060" y="577"/>
                </a:lnTo>
                <a:lnTo>
                  <a:pt x="1037" y="557"/>
                </a:lnTo>
                <a:lnTo>
                  <a:pt x="1025" y="580"/>
                </a:lnTo>
                <a:lnTo>
                  <a:pt x="1040" y="601"/>
                </a:lnTo>
                <a:lnTo>
                  <a:pt x="1081" y="606"/>
                </a:lnTo>
                <a:lnTo>
                  <a:pt x="1117" y="643"/>
                </a:lnTo>
                <a:lnTo>
                  <a:pt x="1139" y="643"/>
                </a:lnTo>
                <a:lnTo>
                  <a:pt x="1156" y="663"/>
                </a:lnTo>
                <a:lnTo>
                  <a:pt x="1141" y="699"/>
                </a:lnTo>
                <a:lnTo>
                  <a:pt x="1141" y="700"/>
                </a:lnTo>
                <a:lnTo>
                  <a:pt x="1108" y="699"/>
                </a:lnTo>
                <a:lnTo>
                  <a:pt x="1088" y="713"/>
                </a:lnTo>
                <a:lnTo>
                  <a:pt x="1072" y="687"/>
                </a:lnTo>
                <a:lnTo>
                  <a:pt x="1033" y="703"/>
                </a:lnTo>
                <a:lnTo>
                  <a:pt x="1023" y="723"/>
                </a:lnTo>
                <a:lnTo>
                  <a:pt x="1023" y="753"/>
                </a:lnTo>
                <a:lnTo>
                  <a:pt x="985" y="759"/>
                </a:lnTo>
                <a:lnTo>
                  <a:pt x="934" y="709"/>
                </a:lnTo>
                <a:lnTo>
                  <a:pt x="919" y="685"/>
                </a:lnTo>
                <a:lnTo>
                  <a:pt x="880" y="699"/>
                </a:lnTo>
                <a:lnTo>
                  <a:pt x="813" y="677"/>
                </a:lnTo>
                <a:lnTo>
                  <a:pt x="711" y="694"/>
                </a:lnTo>
                <a:lnTo>
                  <a:pt x="705" y="703"/>
                </a:lnTo>
                <a:lnTo>
                  <a:pt x="695" y="735"/>
                </a:lnTo>
                <a:lnTo>
                  <a:pt x="675" y="748"/>
                </a:lnTo>
                <a:lnTo>
                  <a:pt x="677" y="780"/>
                </a:lnTo>
                <a:lnTo>
                  <a:pt x="619" y="855"/>
                </a:lnTo>
                <a:lnTo>
                  <a:pt x="519" y="835"/>
                </a:lnTo>
                <a:lnTo>
                  <a:pt x="512" y="798"/>
                </a:lnTo>
                <a:lnTo>
                  <a:pt x="451" y="749"/>
                </a:lnTo>
                <a:lnTo>
                  <a:pt x="314" y="727"/>
                </a:lnTo>
                <a:lnTo>
                  <a:pt x="256" y="718"/>
                </a:lnTo>
                <a:lnTo>
                  <a:pt x="233" y="715"/>
                </a:lnTo>
                <a:lnTo>
                  <a:pt x="182" y="672"/>
                </a:lnTo>
                <a:lnTo>
                  <a:pt x="76" y="648"/>
                </a:lnTo>
                <a:lnTo>
                  <a:pt x="1" y="506"/>
                </a:lnTo>
                <a:lnTo>
                  <a:pt x="0" y="467"/>
                </a:lnTo>
                <a:lnTo>
                  <a:pt x="28" y="454"/>
                </a:lnTo>
                <a:lnTo>
                  <a:pt x="28" y="410"/>
                </a:lnTo>
                <a:lnTo>
                  <a:pt x="51" y="356"/>
                </a:lnTo>
                <a:lnTo>
                  <a:pt x="27" y="330"/>
                </a:lnTo>
                <a:lnTo>
                  <a:pt x="58" y="304"/>
                </a:lnTo>
              </a:path>
            </a:pathLst>
          </a:custGeom>
          <a:solidFill>
            <a:sysClr val="window" lastClr="FFFFFF">
              <a:lumMod val="75000"/>
            </a:sysClr>
          </a:solidFill>
          <a:ln w="12700" cap="flat" cmpd="sng">
            <a:solidFill>
              <a:srgbClr val="000002"/>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Freeform 16"/>
          <p:cNvSpPr>
            <a:spLocks/>
          </p:cNvSpPr>
          <p:nvPr/>
        </p:nvSpPr>
        <p:spPr bwMode="auto">
          <a:xfrm>
            <a:off x="3880569" y="3688650"/>
            <a:ext cx="302880" cy="529598"/>
          </a:xfrm>
          <a:custGeom>
            <a:avLst/>
            <a:gdLst>
              <a:gd name="T0" fmla="*/ 249918 w 252"/>
              <a:gd name="T1" fmla="*/ 264654 h 443"/>
              <a:gd name="T2" fmla="*/ 254227 w 252"/>
              <a:gd name="T3" fmla="*/ 214295 h 443"/>
              <a:gd name="T4" fmla="*/ 270386 w 252"/>
              <a:gd name="T5" fmla="*/ 190722 h 443"/>
              <a:gd name="T6" fmla="*/ 265000 w 252"/>
              <a:gd name="T7" fmla="*/ 167150 h 443"/>
              <a:gd name="T8" fmla="*/ 177744 w 252"/>
              <a:gd name="T9" fmla="*/ 136077 h 443"/>
              <a:gd name="T10" fmla="*/ 187439 w 252"/>
              <a:gd name="T11" fmla="*/ 102862 h 443"/>
              <a:gd name="T12" fmla="*/ 211138 w 252"/>
              <a:gd name="T13" fmla="*/ 65360 h 443"/>
              <a:gd name="T14" fmla="*/ 194979 w 252"/>
              <a:gd name="T15" fmla="*/ 7500 h 443"/>
              <a:gd name="T16" fmla="*/ 187439 w 252"/>
              <a:gd name="T17" fmla="*/ 0 h 443"/>
              <a:gd name="T18" fmla="*/ 133577 w 252"/>
              <a:gd name="T19" fmla="*/ 36430 h 443"/>
              <a:gd name="T20" fmla="*/ 109878 w 252"/>
              <a:gd name="T21" fmla="*/ 118934 h 443"/>
              <a:gd name="T22" fmla="*/ 98028 w 252"/>
              <a:gd name="T23" fmla="*/ 176793 h 443"/>
              <a:gd name="T24" fmla="*/ 56016 w 252"/>
              <a:gd name="T25" fmla="*/ 214295 h 443"/>
              <a:gd name="T26" fmla="*/ 30163 w 252"/>
              <a:gd name="T27" fmla="*/ 225010 h 443"/>
              <a:gd name="T28" fmla="*/ 0 w 252"/>
              <a:gd name="T29" fmla="*/ 229295 h 443"/>
              <a:gd name="T30" fmla="*/ 67866 w 252"/>
              <a:gd name="T31" fmla="*/ 320371 h 443"/>
              <a:gd name="T32" fmla="*/ 86179 w 252"/>
              <a:gd name="T33" fmla="*/ 381445 h 443"/>
              <a:gd name="T34" fmla="*/ 77561 w 252"/>
              <a:gd name="T35" fmla="*/ 416803 h 443"/>
              <a:gd name="T36" fmla="*/ 123882 w 252"/>
              <a:gd name="T37" fmla="*/ 442519 h 443"/>
              <a:gd name="T38" fmla="*/ 123882 w 252"/>
              <a:gd name="T39" fmla="*/ 459662 h 443"/>
              <a:gd name="T40" fmla="*/ 168049 w 252"/>
              <a:gd name="T41" fmla="*/ 473592 h 443"/>
              <a:gd name="T42" fmla="*/ 182053 w 252"/>
              <a:gd name="T43" fmla="*/ 473592 h 443"/>
              <a:gd name="T44" fmla="*/ 182053 w 252"/>
              <a:gd name="T45" fmla="*/ 437161 h 443"/>
              <a:gd name="T46" fmla="*/ 215447 w 252"/>
              <a:gd name="T47" fmla="*/ 430733 h 443"/>
              <a:gd name="T48" fmla="*/ 226219 w 252"/>
              <a:gd name="T49" fmla="*/ 386802 h 443"/>
              <a:gd name="T50" fmla="*/ 200366 w 252"/>
              <a:gd name="T51" fmla="*/ 368587 h 443"/>
              <a:gd name="T52" fmla="*/ 182053 w 252"/>
              <a:gd name="T53" fmla="*/ 350372 h 443"/>
              <a:gd name="T54" fmla="*/ 189593 w 252"/>
              <a:gd name="T55" fmla="*/ 268940 h 443"/>
              <a:gd name="T56" fmla="*/ 206829 w 252"/>
              <a:gd name="T57" fmla="*/ 256082 h 443"/>
              <a:gd name="T58" fmla="*/ 240223 w 252"/>
              <a:gd name="T59" fmla="*/ 270011 h 443"/>
              <a:gd name="T60" fmla="*/ 249918 w 252"/>
              <a:gd name="T61" fmla="*/ 264654 h 44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52" h="443">
                <a:moveTo>
                  <a:pt x="232" y="247"/>
                </a:moveTo>
                <a:lnTo>
                  <a:pt x="236" y="200"/>
                </a:lnTo>
                <a:lnTo>
                  <a:pt x="251" y="178"/>
                </a:lnTo>
                <a:lnTo>
                  <a:pt x="246" y="156"/>
                </a:lnTo>
                <a:lnTo>
                  <a:pt x="165" y="127"/>
                </a:lnTo>
                <a:lnTo>
                  <a:pt x="174" y="96"/>
                </a:lnTo>
                <a:lnTo>
                  <a:pt x="196" y="61"/>
                </a:lnTo>
                <a:lnTo>
                  <a:pt x="181" y="7"/>
                </a:lnTo>
                <a:lnTo>
                  <a:pt x="174" y="0"/>
                </a:lnTo>
                <a:lnTo>
                  <a:pt x="124" y="34"/>
                </a:lnTo>
                <a:lnTo>
                  <a:pt x="102" y="111"/>
                </a:lnTo>
                <a:lnTo>
                  <a:pt x="91" y="165"/>
                </a:lnTo>
                <a:lnTo>
                  <a:pt x="52" y="200"/>
                </a:lnTo>
                <a:lnTo>
                  <a:pt x="28" y="210"/>
                </a:lnTo>
                <a:lnTo>
                  <a:pt x="0" y="214"/>
                </a:lnTo>
                <a:lnTo>
                  <a:pt x="63" y="299"/>
                </a:lnTo>
                <a:lnTo>
                  <a:pt x="80" y="356"/>
                </a:lnTo>
                <a:lnTo>
                  <a:pt x="72" y="389"/>
                </a:lnTo>
                <a:lnTo>
                  <a:pt x="115" y="413"/>
                </a:lnTo>
                <a:lnTo>
                  <a:pt x="115" y="429"/>
                </a:lnTo>
                <a:lnTo>
                  <a:pt x="156" y="442"/>
                </a:lnTo>
                <a:lnTo>
                  <a:pt x="169" y="442"/>
                </a:lnTo>
                <a:lnTo>
                  <a:pt x="169" y="408"/>
                </a:lnTo>
                <a:lnTo>
                  <a:pt x="200" y="402"/>
                </a:lnTo>
                <a:lnTo>
                  <a:pt x="210" y="361"/>
                </a:lnTo>
                <a:lnTo>
                  <a:pt x="186" y="344"/>
                </a:lnTo>
                <a:lnTo>
                  <a:pt x="169" y="327"/>
                </a:lnTo>
                <a:lnTo>
                  <a:pt x="176" y="251"/>
                </a:lnTo>
                <a:lnTo>
                  <a:pt x="192" y="239"/>
                </a:lnTo>
                <a:lnTo>
                  <a:pt x="223" y="252"/>
                </a:lnTo>
                <a:lnTo>
                  <a:pt x="232" y="247"/>
                </a:lnTo>
              </a:path>
            </a:pathLst>
          </a:custGeom>
          <a:solidFill>
            <a:sysClr val="window" lastClr="FFFFFF">
              <a:lumMod val="75000"/>
            </a:sysClr>
          </a:solidFill>
          <a:ln w="12700" cap="flat" cmpd="sng">
            <a:solidFill>
              <a:srgbClr val="000002"/>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17"/>
          <p:cNvSpPr>
            <a:spLocks/>
          </p:cNvSpPr>
          <p:nvPr/>
        </p:nvSpPr>
        <p:spPr bwMode="auto">
          <a:xfrm>
            <a:off x="4801607" y="3164367"/>
            <a:ext cx="621701" cy="876758"/>
          </a:xfrm>
          <a:custGeom>
            <a:avLst/>
            <a:gdLst>
              <a:gd name="T0" fmla="*/ 220907 w 507"/>
              <a:gd name="T1" fmla="*/ 761156 h 733"/>
              <a:gd name="T2" fmla="*/ 267067 w 507"/>
              <a:gd name="T3" fmla="*/ 613213 h 733"/>
              <a:gd name="T4" fmla="*/ 369277 w 507"/>
              <a:gd name="T5" fmla="*/ 551034 h 733"/>
              <a:gd name="T6" fmla="*/ 394555 w 507"/>
              <a:gd name="T7" fmla="*/ 489927 h 733"/>
              <a:gd name="T8" fmla="*/ 348396 w 507"/>
              <a:gd name="T9" fmla="*/ 465270 h 733"/>
              <a:gd name="T10" fmla="*/ 294543 w 507"/>
              <a:gd name="T11" fmla="*/ 440613 h 733"/>
              <a:gd name="T12" fmla="*/ 265968 w 507"/>
              <a:gd name="T13" fmla="*/ 364497 h 733"/>
              <a:gd name="T14" fmla="*/ 214313 w 507"/>
              <a:gd name="T15" fmla="*/ 370929 h 733"/>
              <a:gd name="T16" fmla="*/ 160460 w 507"/>
              <a:gd name="T17" fmla="*/ 358065 h 733"/>
              <a:gd name="T18" fmla="*/ 201124 w 507"/>
              <a:gd name="T19" fmla="*/ 279805 h 733"/>
              <a:gd name="T20" fmla="*/ 242888 w 507"/>
              <a:gd name="T21" fmla="*/ 199401 h 733"/>
              <a:gd name="T22" fmla="*/ 322019 w 507"/>
              <a:gd name="T23" fmla="*/ 231563 h 733"/>
              <a:gd name="T24" fmla="*/ 349495 w 507"/>
              <a:gd name="T25" fmla="*/ 285165 h 733"/>
              <a:gd name="T26" fmla="*/ 356089 w 507"/>
              <a:gd name="T27" fmla="*/ 331264 h 733"/>
              <a:gd name="T28" fmla="*/ 400050 w 507"/>
              <a:gd name="T29" fmla="*/ 379506 h 733"/>
              <a:gd name="T30" fmla="*/ 509954 w 507"/>
              <a:gd name="T31" fmla="*/ 349488 h 733"/>
              <a:gd name="T32" fmla="*/ 556114 w 507"/>
              <a:gd name="T33" fmla="*/ 260508 h 733"/>
              <a:gd name="T34" fmla="*/ 500063 w 507"/>
              <a:gd name="T35" fmla="*/ 213338 h 733"/>
              <a:gd name="T36" fmla="*/ 470389 w 507"/>
              <a:gd name="T37" fmla="*/ 137222 h 733"/>
              <a:gd name="T38" fmla="*/ 369277 w 507"/>
              <a:gd name="T39" fmla="*/ 85764 h 733"/>
              <a:gd name="T40" fmla="*/ 314325 w 507"/>
              <a:gd name="T41" fmla="*/ 0 h 733"/>
              <a:gd name="T42" fmla="*/ 242888 w 507"/>
              <a:gd name="T43" fmla="*/ 49314 h 733"/>
              <a:gd name="T44" fmla="*/ 246185 w 507"/>
              <a:gd name="T45" fmla="*/ 87908 h 733"/>
              <a:gd name="T46" fmla="*/ 179143 w 507"/>
              <a:gd name="T47" fmla="*/ 110421 h 733"/>
              <a:gd name="T48" fmla="*/ 141776 w 507"/>
              <a:gd name="T49" fmla="*/ 120070 h 733"/>
              <a:gd name="T50" fmla="*/ 80230 w 507"/>
              <a:gd name="T51" fmla="*/ 139367 h 733"/>
              <a:gd name="T52" fmla="*/ 63744 w 507"/>
              <a:gd name="T53" fmla="*/ 87908 h 733"/>
              <a:gd name="T54" fmla="*/ 9891 w 507"/>
              <a:gd name="T55" fmla="*/ 160808 h 733"/>
              <a:gd name="T56" fmla="*/ 35169 w 507"/>
              <a:gd name="T57" fmla="*/ 276589 h 733"/>
              <a:gd name="T58" fmla="*/ 63744 w 507"/>
              <a:gd name="T59" fmla="*/ 349488 h 733"/>
              <a:gd name="T60" fmla="*/ 74735 w 507"/>
              <a:gd name="T61" fmla="*/ 435252 h 733"/>
              <a:gd name="T62" fmla="*/ 7693 w 507"/>
              <a:gd name="T63" fmla="*/ 531737 h 733"/>
              <a:gd name="T64" fmla="*/ 71438 w 507"/>
              <a:gd name="T65" fmla="*/ 626077 h 733"/>
              <a:gd name="T66" fmla="*/ 49457 w 507"/>
              <a:gd name="T67" fmla="*/ 690401 h 733"/>
              <a:gd name="T68" fmla="*/ 25278 w 507"/>
              <a:gd name="T69" fmla="*/ 740787 h 733"/>
              <a:gd name="T70" fmla="*/ 157163 w 507"/>
              <a:gd name="T71" fmla="*/ 784741 h 733"/>
              <a:gd name="T72" fmla="*/ 216511 w 507"/>
              <a:gd name="T73" fmla="*/ 774020 h 73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507" h="733">
                <a:moveTo>
                  <a:pt x="197" y="722"/>
                </a:moveTo>
                <a:lnTo>
                  <a:pt x="201" y="710"/>
                </a:lnTo>
                <a:lnTo>
                  <a:pt x="185" y="681"/>
                </a:lnTo>
                <a:lnTo>
                  <a:pt x="243" y="572"/>
                </a:lnTo>
                <a:lnTo>
                  <a:pt x="297" y="524"/>
                </a:lnTo>
                <a:lnTo>
                  <a:pt x="336" y="514"/>
                </a:lnTo>
                <a:lnTo>
                  <a:pt x="374" y="466"/>
                </a:lnTo>
                <a:lnTo>
                  <a:pt x="359" y="457"/>
                </a:lnTo>
                <a:lnTo>
                  <a:pt x="345" y="423"/>
                </a:lnTo>
                <a:lnTo>
                  <a:pt x="317" y="434"/>
                </a:lnTo>
                <a:lnTo>
                  <a:pt x="270" y="423"/>
                </a:lnTo>
                <a:lnTo>
                  <a:pt x="268" y="411"/>
                </a:lnTo>
                <a:lnTo>
                  <a:pt x="266" y="331"/>
                </a:lnTo>
                <a:lnTo>
                  <a:pt x="242" y="340"/>
                </a:lnTo>
                <a:lnTo>
                  <a:pt x="227" y="356"/>
                </a:lnTo>
                <a:lnTo>
                  <a:pt x="195" y="346"/>
                </a:lnTo>
                <a:lnTo>
                  <a:pt x="153" y="354"/>
                </a:lnTo>
                <a:lnTo>
                  <a:pt x="146" y="334"/>
                </a:lnTo>
                <a:lnTo>
                  <a:pt x="151" y="297"/>
                </a:lnTo>
                <a:lnTo>
                  <a:pt x="183" y="261"/>
                </a:lnTo>
                <a:lnTo>
                  <a:pt x="190" y="218"/>
                </a:lnTo>
                <a:lnTo>
                  <a:pt x="221" y="186"/>
                </a:lnTo>
                <a:lnTo>
                  <a:pt x="279" y="216"/>
                </a:lnTo>
                <a:lnTo>
                  <a:pt x="293" y="216"/>
                </a:lnTo>
                <a:lnTo>
                  <a:pt x="303" y="258"/>
                </a:lnTo>
                <a:lnTo>
                  <a:pt x="318" y="266"/>
                </a:lnTo>
                <a:lnTo>
                  <a:pt x="327" y="292"/>
                </a:lnTo>
                <a:lnTo>
                  <a:pt x="324" y="309"/>
                </a:lnTo>
                <a:lnTo>
                  <a:pt x="359" y="334"/>
                </a:lnTo>
                <a:lnTo>
                  <a:pt x="364" y="354"/>
                </a:lnTo>
                <a:lnTo>
                  <a:pt x="393" y="366"/>
                </a:lnTo>
                <a:lnTo>
                  <a:pt x="464" y="326"/>
                </a:lnTo>
                <a:lnTo>
                  <a:pt x="464" y="304"/>
                </a:lnTo>
                <a:lnTo>
                  <a:pt x="506" y="243"/>
                </a:lnTo>
                <a:lnTo>
                  <a:pt x="476" y="201"/>
                </a:lnTo>
                <a:lnTo>
                  <a:pt x="455" y="199"/>
                </a:lnTo>
                <a:lnTo>
                  <a:pt x="413" y="172"/>
                </a:lnTo>
                <a:lnTo>
                  <a:pt x="428" y="128"/>
                </a:lnTo>
                <a:lnTo>
                  <a:pt x="364" y="123"/>
                </a:lnTo>
                <a:lnTo>
                  <a:pt x="336" y="80"/>
                </a:lnTo>
                <a:lnTo>
                  <a:pt x="340" y="60"/>
                </a:lnTo>
                <a:lnTo>
                  <a:pt x="286" y="0"/>
                </a:lnTo>
                <a:lnTo>
                  <a:pt x="251" y="18"/>
                </a:lnTo>
                <a:lnTo>
                  <a:pt x="221" y="46"/>
                </a:lnTo>
                <a:lnTo>
                  <a:pt x="232" y="68"/>
                </a:lnTo>
                <a:lnTo>
                  <a:pt x="224" y="82"/>
                </a:lnTo>
                <a:lnTo>
                  <a:pt x="183" y="85"/>
                </a:lnTo>
                <a:lnTo>
                  <a:pt x="163" y="103"/>
                </a:lnTo>
                <a:lnTo>
                  <a:pt x="146" y="94"/>
                </a:lnTo>
                <a:lnTo>
                  <a:pt x="129" y="112"/>
                </a:lnTo>
                <a:lnTo>
                  <a:pt x="89" y="142"/>
                </a:lnTo>
                <a:lnTo>
                  <a:pt x="73" y="130"/>
                </a:lnTo>
                <a:lnTo>
                  <a:pt x="73" y="90"/>
                </a:lnTo>
                <a:lnTo>
                  <a:pt x="58" y="82"/>
                </a:lnTo>
                <a:lnTo>
                  <a:pt x="37" y="92"/>
                </a:lnTo>
                <a:lnTo>
                  <a:pt x="9" y="150"/>
                </a:lnTo>
                <a:lnTo>
                  <a:pt x="0" y="204"/>
                </a:lnTo>
                <a:lnTo>
                  <a:pt x="32" y="258"/>
                </a:lnTo>
                <a:lnTo>
                  <a:pt x="58" y="283"/>
                </a:lnTo>
                <a:lnTo>
                  <a:pt x="58" y="326"/>
                </a:lnTo>
                <a:lnTo>
                  <a:pt x="75" y="363"/>
                </a:lnTo>
                <a:lnTo>
                  <a:pt x="68" y="406"/>
                </a:lnTo>
                <a:lnTo>
                  <a:pt x="27" y="432"/>
                </a:lnTo>
                <a:lnTo>
                  <a:pt x="7" y="496"/>
                </a:lnTo>
                <a:lnTo>
                  <a:pt x="41" y="536"/>
                </a:lnTo>
                <a:lnTo>
                  <a:pt x="65" y="584"/>
                </a:lnTo>
                <a:lnTo>
                  <a:pt x="50" y="609"/>
                </a:lnTo>
                <a:lnTo>
                  <a:pt x="45" y="644"/>
                </a:lnTo>
                <a:lnTo>
                  <a:pt x="32" y="666"/>
                </a:lnTo>
                <a:lnTo>
                  <a:pt x="23" y="691"/>
                </a:lnTo>
                <a:lnTo>
                  <a:pt x="45" y="720"/>
                </a:lnTo>
                <a:lnTo>
                  <a:pt x="143" y="732"/>
                </a:lnTo>
                <a:lnTo>
                  <a:pt x="183" y="717"/>
                </a:lnTo>
                <a:lnTo>
                  <a:pt x="197" y="722"/>
                </a:lnTo>
              </a:path>
            </a:pathLst>
          </a:custGeom>
          <a:solidFill>
            <a:sysClr val="window" lastClr="FFFFFF">
              <a:lumMod val="75000"/>
            </a:sysClr>
          </a:solidFill>
          <a:ln w="12700" cap="flat" cmpd="sng">
            <a:solidFill>
              <a:srgbClr val="000002"/>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Freeform 18"/>
          <p:cNvSpPr>
            <a:spLocks/>
          </p:cNvSpPr>
          <p:nvPr/>
        </p:nvSpPr>
        <p:spPr bwMode="auto">
          <a:xfrm>
            <a:off x="5127513" y="3472560"/>
            <a:ext cx="127528" cy="205462"/>
          </a:xfrm>
          <a:custGeom>
            <a:avLst/>
            <a:gdLst>
              <a:gd name="T0" fmla="*/ 93617 w 105"/>
              <a:gd name="T1" fmla="*/ 169248 h 173"/>
              <a:gd name="T2" fmla="*/ 65314 w 105"/>
              <a:gd name="T3" fmla="*/ 183086 h 173"/>
              <a:gd name="T4" fmla="*/ 15240 w 105"/>
              <a:gd name="T5" fmla="*/ 172441 h 173"/>
              <a:gd name="T6" fmla="*/ 3266 w 105"/>
              <a:gd name="T7" fmla="*/ 159668 h 173"/>
              <a:gd name="T8" fmla="*/ 0 w 105"/>
              <a:gd name="T9" fmla="*/ 78769 h 173"/>
              <a:gd name="T10" fmla="*/ 44631 w 105"/>
              <a:gd name="T11" fmla="*/ 60674 h 173"/>
              <a:gd name="T12" fmla="*/ 40277 w 105"/>
              <a:gd name="T13" fmla="*/ 45771 h 173"/>
              <a:gd name="T14" fmla="*/ 47897 w 105"/>
              <a:gd name="T15" fmla="*/ 14902 h 173"/>
              <a:gd name="T16" fmla="*/ 51163 w 105"/>
              <a:gd name="T17" fmla="*/ 0 h 173"/>
              <a:gd name="T18" fmla="*/ 67491 w 105"/>
              <a:gd name="T19" fmla="*/ 8516 h 173"/>
              <a:gd name="T20" fmla="*/ 75111 w 105"/>
              <a:gd name="T21" fmla="*/ 35127 h 173"/>
              <a:gd name="T22" fmla="*/ 71846 w 105"/>
              <a:gd name="T23" fmla="*/ 53223 h 173"/>
              <a:gd name="T24" fmla="*/ 107769 w 105"/>
              <a:gd name="T25" fmla="*/ 78769 h 173"/>
              <a:gd name="T26" fmla="*/ 113211 w 105"/>
              <a:gd name="T27" fmla="*/ 98994 h 173"/>
              <a:gd name="T28" fmla="*/ 93617 w 105"/>
              <a:gd name="T29" fmla="*/ 113896 h 173"/>
              <a:gd name="T30" fmla="*/ 84909 w 105"/>
              <a:gd name="T31" fmla="*/ 147959 h 173"/>
              <a:gd name="T32" fmla="*/ 93617 w 105"/>
              <a:gd name="T33" fmla="*/ 169248 h 17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05" h="173">
                <a:moveTo>
                  <a:pt x="86" y="159"/>
                </a:moveTo>
                <a:lnTo>
                  <a:pt x="60" y="172"/>
                </a:lnTo>
                <a:lnTo>
                  <a:pt x="14" y="162"/>
                </a:lnTo>
                <a:lnTo>
                  <a:pt x="3" y="150"/>
                </a:lnTo>
                <a:lnTo>
                  <a:pt x="0" y="74"/>
                </a:lnTo>
                <a:lnTo>
                  <a:pt x="41" y="57"/>
                </a:lnTo>
                <a:lnTo>
                  <a:pt x="37" y="43"/>
                </a:lnTo>
                <a:lnTo>
                  <a:pt x="44" y="14"/>
                </a:lnTo>
                <a:lnTo>
                  <a:pt x="47" y="0"/>
                </a:lnTo>
                <a:lnTo>
                  <a:pt x="62" y="8"/>
                </a:lnTo>
                <a:lnTo>
                  <a:pt x="69" y="33"/>
                </a:lnTo>
                <a:lnTo>
                  <a:pt x="66" y="50"/>
                </a:lnTo>
                <a:lnTo>
                  <a:pt x="99" y="74"/>
                </a:lnTo>
                <a:lnTo>
                  <a:pt x="104" y="93"/>
                </a:lnTo>
                <a:lnTo>
                  <a:pt x="86" y="107"/>
                </a:lnTo>
                <a:lnTo>
                  <a:pt x="78" y="139"/>
                </a:lnTo>
                <a:lnTo>
                  <a:pt x="86" y="159"/>
                </a:lnTo>
              </a:path>
            </a:pathLst>
          </a:custGeom>
          <a:solidFill>
            <a:sysClr val="window" lastClr="FFFFFF">
              <a:lumMod val="75000"/>
            </a:sysClr>
          </a:solidFill>
          <a:ln w="12700" cap="flat" cmpd="sng">
            <a:solidFill>
              <a:srgbClr val="000002"/>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Freeform 19"/>
          <p:cNvSpPr>
            <a:spLocks/>
          </p:cNvSpPr>
          <p:nvPr/>
        </p:nvSpPr>
        <p:spPr bwMode="auto">
          <a:xfrm>
            <a:off x="4976959" y="3383999"/>
            <a:ext cx="201920" cy="203692"/>
          </a:xfrm>
          <a:custGeom>
            <a:avLst/>
            <a:gdLst>
              <a:gd name="T0" fmla="*/ 137938 w 164"/>
              <a:gd name="T1" fmla="*/ 152316 h 169"/>
              <a:gd name="T2" fmla="*/ 136835 w 164"/>
              <a:gd name="T3" fmla="*/ 127470 h 169"/>
              <a:gd name="T4" fmla="*/ 129110 w 164"/>
              <a:gd name="T5" fmla="*/ 108025 h 169"/>
              <a:gd name="T6" fmla="*/ 175457 w 164"/>
              <a:gd name="T7" fmla="*/ 90741 h 169"/>
              <a:gd name="T8" fmla="*/ 179871 w 164"/>
              <a:gd name="T9" fmla="*/ 74538 h 169"/>
              <a:gd name="T10" fmla="*/ 167733 w 164"/>
              <a:gd name="T11" fmla="*/ 32408 h 169"/>
              <a:gd name="T12" fmla="*/ 153387 w 164"/>
              <a:gd name="T13" fmla="*/ 32408 h 169"/>
              <a:gd name="T14" fmla="*/ 81659 w 164"/>
              <a:gd name="T15" fmla="*/ 0 h 169"/>
              <a:gd name="T16" fmla="*/ 51865 w 164"/>
              <a:gd name="T17" fmla="*/ 32408 h 169"/>
              <a:gd name="T18" fmla="*/ 38623 w 164"/>
              <a:gd name="T19" fmla="*/ 71297 h 169"/>
              <a:gd name="T20" fmla="*/ 5518 w 164"/>
              <a:gd name="T21" fmla="*/ 117748 h 169"/>
              <a:gd name="T22" fmla="*/ 0 w 164"/>
              <a:gd name="T23" fmla="*/ 150155 h 169"/>
              <a:gd name="T24" fmla="*/ 12139 w 164"/>
              <a:gd name="T25" fmla="*/ 171760 h 169"/>
              <a:gd name="T26" fmla="*/ 62900 w 164"/>
              <a:gd name="T27" fmla="*/ 168520 h 169"/>
              <a:gd name="T28" fmla="*/ 89384 w 164"/>
              <a:gd name="T29" fmla="*/ 181483 h 169"/>
              <a:gd name="T30" fmla="*/ 113661 w 164"/>
              <a:gd name="T31" fmla="*/ 163118 h 169"/>
              <a:gd name="T32" fmla="*/ 137938 w 164"/>
              <a:gd name="T33" fmla="*/ 152316 h 16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64" h="169">
                <a:moveTo>
                  <a:pt x="125" y="141"/>
                </a:moveTo>
                <a:lnTo>
                  <a:pt x="124" y="118"/>
                </a:lnTo>
                <a:lnTo>
                  <a:pt x="117" y="100"/>
                </a:lnTo>
                <a:lnTo>
                  <a:pt x="159" y="84"/>
                </a:lnTo>
                <a:lnTo>
                  <a:pt x="163" y="69"/>
                </a:lnTo>
                <a:lnTo>
                  <a:pt x="152" y="30"/>
                </a:lnTo>
                <a:lnTo>
                  <a:pt x="139" y="30"/>
                </a:lnTo>
                <a:lnTo>
                  <a:pt x="74" y="0"/>
                </a:lnTo>
                <a:lnTo>
                  <a:pt x="47" y="30"/>
                </a:lnTo>
                <a:lnTo>
                  <a:pt x="35" y="66"/>
                </a:lnTo>
                <a:lnTo>
                  <a:pt x="5" y="109"/>
                </a:lnTo>
                <a:lnTo>
                  <a:pt x="0" y="139"/>
                </a:lnTo>
                <a:lnTo>
                  <a:pt x="11" y="159"/>
                </a:lnTo>
                <a:lnTo>
                  <a:pt x="57" y="156"/>
                </a:lnTo>
                <a:lnTo>
                  <a:pt x="81" y="168"/>
                </a:lnTo>
                <a:lnTo>
                  <a:pt x="103" y="151"/>
                </a:lnTo>
                <a:lnTo>
                  <a:pt x="125" y="141"/>
                </a:lnTo>
              </a:path>
            </a:pathLst>
          </a:custGeom>
          <a:solidFill>
            <a:sysClr val="window" lastClr="FFFFFF">
              <a:lumMod val="75000"/>
            </a:sysClr>
          </a:solidFill>
          <a:ln w="12700" cap="flat" cmpd="sng">
            <a:solidFill>
              <a:srgbClr val="000002"/>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Freeform 20"/>
          <p:cNvSpPr>
            <a:spLocks/>
          </p:cNvSpPr>
          <p:nvPr/>
        </p:nvSpPr>
        <p:spPr bwMode="auto">
          <a:xfrm>
            <a:off x="4498728" y="3467247"/>
            <a:ext cx="393213" cy="800595"/>
          </a:xfrm>
          <a:custGeom>
            <a:avLst/>
            <a:gdLst>
              <a:gd name="T0" fmla="*/ 22913 w 323"/>
              <a:gd name="T1" fmla="*/ 716482 h 672"/>
              <a:gd name="T2" fmla="*/ 98199 w 323"/>
              <a:gd name="T3" fmla="*/ 694059 h 672"/>
              <a:gd name="T4" fmla="*/ 195307 w 323"/>
              <a:gd name="T5" fmla="*/ 632127 h 672"/>
              <a:gd name="T6" fmla="*/ 262955 w 323"/>
              <a:gd name="T7" fmla="*/ 619314 h 672"/>
              <a:gd name="T8" fmla="*/ 314237 w 323"/>
              <a:gd name="T9" fmla="*/ 578738 h 672"/>
              <a:gd name="T10" fmla="*/ 319692 w 323"/>
              <a:gd name="T11" fmla="*/ 493316 h 672"/>
              <a:gd name="T12" fmla="*/ 294597 w 323"/>
              <a:gd name="T13" fmla="*/ 462350 h 672"/>
              <a:gd name="T14" fmla="*/ 303326 w 323"/>
              <a:gd name="T15" fmla="*/ 433520 h 672"/>
              <a:gd name="T16" fmla="*/ 319692 w 323"/>
              <a:gd name="T17" fmla="*/ 412164 h 672"/>
              <a:gd name="T18" fmla="*/ 322965 w 323"/>
              <a:gd name="T19" fmla="*/ 374792 h 672"/>
              <a:gd name="T20" fmla="*/ 340423 w 323"/>
              <a:gd name="T21" fmla="*/ 348097 h 672"/>
              <a:gd name="T22" fmla="*/ 314237 w 323"/>
              <a:gd name="T23" fmla="*/ 296844 h 672"/>
              <a:gd name="T24" fmla="*/ 276048 w 323"/>
              <a:gd name="T25" fmla="*/ 254132 h 672"/>
              <a:gd name="T26" fmla="*/ 298961 w 323"/>
              <a:gd name="T27" fmla="*/ 185794 h 672"/>
              <a:gd name="T28" fmla="*/ 342605 w 323"/>
              <a:gd name="T29" fmla="*/ 158032 h 672"/>
              <a:gd name="T30" fmla="*/ 351334 w 323"/>
              <a:gd name="T31" fmla="*/ 112117 h 672"/>
              <a:gd name="T32" fmla="*/ 332785 w 323"/>
              <a:gd name="T33" fmla="*/ 72609 h 672"/>
              <a:gd name="T34" fmla="*/ 332785 w 323"/>
              <a:gd name="T35" fmla="*/ 26695 h 672"/>
              <a:gd name="T36" fmla="*/ 303326 w 323"/>
              <a:gd name="T37" fmla="*/ 0 h 672"/>
              <a:gd name="T38" fmla="*/ 234586 w 323"/>
              <a:gd name="T39" fmla="*/ 34169 h 672"/>
              <a:gd name="T40" fmla="*/ 223675 w 323"/>
              <a:gd name="T41" fmla="*/ 23491 h 672"/>
              <a:gd name="T42" fmla="*/ 187669 w 323"/>
              <a:gd name="T43" fmla="*/ 51254 h 672"/>
              <a:gd name="T44" fmla="*/ 157118 w 323"/>
              <a:gd name="T45" fmla="*/ 48050 h 672"/>
              <a:gd name="T46" fmla="*/ 98199 w 323"/>
              <a:gd name="T47" fmla="*/ 131337 h 672"/>
              <a:gd name="T48" fmla="*/ 81832 w 323"/>
              <a:gd name="T49" fmla="*/ 131337 h 672"/>
              <a:gd name="T50" fmla="*/ 49099 w 323"/>
              <a:gd name="T51" fmla="*/ 158032 h 672"/>
              <a:gd name="T52" fmla="*/ 51282 w 323"/>
              <a:gd name="T53" fmla="*/ 193269 h 672"/>
              <a:gd name="T54" fmla="*/ 36006 w 323"/>
              <a:gd name="T55" fmla="*/ 225302 h 672"/>
              <a:gd name="T56" fmla="*/ 30551 w 323"/>
              <a:gd name="T57" fmla="*/ 269081 h 672"/>
              <a:gd name="T58" fmla="*/ 2182 w 323"/>
              <a:gd name="T59" fmla="*/ 311793 h 672"/>
              <a:gd name="T60" fmla="*/ 33824 w 323"/>
              <a:gd name="T61" fmla="*/ 374792 h 672"/>
              <a:gd name="T62" fmla="*/ 22913 w 323"/>
              <a:gd name="T63" fmla="*/ 412164 h 672"/>
              <a:gd name="T64" fmla="*/ 0 w 323"/>
              <a:gd name="T65" fmla="*/ 451672 h 672"/>
              <a:gd name="T66" fmla="*/ 33824 w 323"/>
              <a:gd name="T67" fmla="*/ 605433 h 672"/>
              <a:gd name="T68" fmla="*/ 10911 w 323"/>
              <a:gd name="T69" fmla="*/ 683381 h 672"/>
              <a:gd name="T70" fmla="*/ 22913 w 323"/>
              <a:gd name="T71" fmla="*/ 716482 h 67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23" h="672">
                <a:moveTo>
                  <a:pt x="21" y="671"/>
                </a:moveTo>
                <a:lnTo>
                  <a:pt x="90" y="650"/>
                </a:lnTo>
                <a:lnTo>
                  <a:pt x="179" y="592"/>
                </a:lnTo>
                <a:lnTo>
                  <a:pt x="241" y="580"/>
                </a:lnTo>
                <a:lnTo>
                  <a:pt x="288" y="542"/>
                </a:lnTo>
                <a:lnTo>
                  <a:pt x="293" y="462"/>
                </a:lnTo>
                <a:lnTo>
                  <a:pt x="270" y="433"/>
                </a:lnTo>
                <a:lnTo>
                  <a:pt x="278" y="406"/>
                </a:lnTo>
                <a:lnTo>
                  <a:pt x="293" y="386"/>
                </a:lnTo>
                <a:lnTo>
                  <a:pt x="296" y="351"/>
                </a:lnTo>
                <a:lnTo>
                  <a:pt x="312" y="326"/>
                </a:lnTo>
                <a:lnTo>
                  <a:pt x="288" y="278"/>
                </a:lnTo>
                <a:lnTo>
                  <a:pt x="253" y="238"/>
                </a:lnTo>
                <a:lnTo>
                  <a:pt x="274" y="174"/>
                </a:lnTo>
                <a:lnTo>
                  <a:pt x="314" y="148"/>
                </a:lnTo>
                <a:lnTo>
                  <a:pt x="322" y="105"/>
                </a:lnTo>
                <a:lnTo>
                  <a:pt x="305" y="68"/>
                </a:lnTo>
                <a:lnTo>
                  <a:pt x="305" y="25"/>
                </a:lnTo>
                <a:lnTo>
                  <a:pt x="278" y="0"/>
                </a:lnTo>
                <a:lnTo>
                  <a:pt x="215" y="32"/>
                </a:lnTo>
                <a:lnTo>
                  <a:pt x="205" y="22"/>
                </a:lnTo>
                <a:lnTo>
                  <a:pt x="172" y="48"/>
                </a:lnTo>
                <a:lnTo>
                  <a:pt x="144" y="45"/>
                </a:lnTo>
                <a:lnTo>
                  <a:pt x="90" y="123"/>
                </a:lnTo>
                <a:lnTo>
                  <a:pt x="75" y="123"/>
                </a:lnTo>
                <a:lnTo>
                  <a:pt x="45" y="148"/>
                </a:lnTo>
                <a:lnTo>
                  <a:pt x="47" y="181"/>
                </a:lnTo>
                <a:lnTo>
                  <a:pt x="33" y="211"/>
                </a:lnTo>
                <a:lnTo>
                  <a:pt x="28" y="252"/>
                </a:lnTo>
                <a:lnTo>
                  <a:pt x="2" y="292"/>
                </a:lnTo>
                <a:lnTo>
                  <a:pt x="31" y="351"/>
                </a:lnTo>
                <a:lnTo>
                  <a:pt x="21" y="386"/>
                </a:lnTo>
                <a:lnTo>
                  <a:pt x="0" y="423"/>
                </a:lnTo>
                <a:lnTo>
                  <a:pt x="31" y="567"/>
                </a:lnTo>
                <a:lnTo>
                  <a:pt x="10" y="640"/>
                </a:lnTo>
                <a:lnTo>
                  <a:pt x="21" y="671"/>
                </a:lnTo>
              </a:path>
            </a:pathLst>
          </a:custGeom>
          <a:solidFill>
            <a:sysClr val="window" lastClr="FFFFFF">
              <a:lumMod val="75000"/>
            </a:sysClr>
          </a:solidFill>
          <a:ln w="12700" cap="flat" cmpd="sng">
            <a:solidFill>
              <a:srgbClr val="000002"/>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Freeform 21"/>
          <p:cNvSpPr>
            <a:spLocks/>
          </p:cNvSpPr>
          <p:nvPr/>
        </p:nvSpPr>
        <p:spPr bwMode="auto">
          <a:xfrm>
            <a:off x="5129285" y="3486730"/>
            <a:ext cx="46052" cy="65536"/>
          </a:xfrm>
          <a:custGeom>
            <a:avLst/>
            <a:gdLst>
              <a:gd name="T0" fmla="*/ 40189 w 38"/>
              <a:gd name="T1" fmla="*/ 0 h 53"/>
              <a:gd name="T2" fmla="*/ 33672 w 38"/>
              <a:gd name="T3" fmla="*/ 29923 h 53"/>
              <a:gd name="T4" fmla="*/ 36930 w 38"/>
              <a:gd name="T5" fmla="*/ 43222 h 53"/>
              <a:gd name="T6" fmla="*/ 8689 w 38"/>
              <a:gd name="T7" fmla="*/ 57630 h 53"/>
              <a:gd name="T8" fmla="*/ 5431 w 38"/>
              <a:gd name="T9" fmla="*/ 33248 h 53"/>
              <a:gd name="T10" fmla="*/ 0 w 38"/>
              <a:gd name="T11" fmla="*/ 16624 h 53"/>
              <a:gd name="T12" fmla="*/ 40189 w 38"/>
              <a:gd name="T13" fmla="*/ 0 h 5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8" h="53">
                <a:moveTo>
                  <a:pt x="37" y="0"/>
                </a:moveTo>
                <a:lnTo>
                  <a:pt x="31" y="27"/>
                </a:lnTo>
                <a:lnTo>
                  <a:pt x="34" y="39"/>
                </a:lnTo>
                <a:lnTo>
                  <a:pt x="8" y="52"/>
                </a:lnTo>
                <a:lnTo>
                  <a:pt x="5" y="30"/>
                </a:lnTo>
                <a:lnTo>
                  <a:pt x="0" y="15"/>
                </a:lnTo>
                <a:lnTo>
                  <a:pt x="37" y="0"/>
                </a:lnTo>
              </a:path>
            </a:pathLst>
          </a:custGeom>
          <a:solidFill>
            <a:sysClr val="window" lastClr="FFFFFF">
              <a:lumMod val="75000"/>
            </a:sysClr>
          </a:solidFill>
          <a:ln w="12700" cap="flat" cmpd="sng">
            <a:solidFill>
              <a:srgbClr val="000002"/>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Freeform 22"/>
          <p:cNvSpPr>
            <a:spLocks/>
          </p:cNvSpPr>
          <p:nvPr/>
        </p:nvSpPr>
        <p:spPr bwMode="auto">
          <a:xfrm>
            <a:off x="5097403" y="5808810"/>
            <a:ext cx="88561" cy="61992"/>
          </a:xfrm>
          <a:custGeom>
            <a:avLst/>
            <a:gdLst>
              <a:gd name="T0" fmla="*/ 4410 w 72"/>
              <a:gd name="T1" fmla="*/ 14741 h 49"/>
              <a:gd name="T2" fmla="*/ 33073 w 72"/>
              <a:gd name="T3" fmla="*/ 20411 h 49"/>
              <a:gd name="T4" fmla="*/ 62839 w 72"/>
              <a:gd name="T5" fmla="*/ 0 h 49"/>
              <a:gd name="T6" fmla="*/ 78273 w 72"/>
              <a:gd name="T7" fmla="*/ 40821 h 49"/>
              <a:gd name="T8" fmla="*/ 46302 w 72"/>
              <a:gd name="T9" fmla="*/ 54428 h 49"/>
              <a:gd name="T10" fmla="*/ 6615 w 72"/>
              <a:gd name="T11" fmla="*/ 51026 h 49"/>
              <a:gd name="T12" fmla="*/ 0 w 72"/>
              <a:gd name="T13" fmla="*/ 20411 h 49"/>
              <a:gd name="T14" fmla="*/ 4410 w 72"/>
              <a:gd name="T15" fmla="*/ 14741 h 4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2" h="49">
                <a:moveTo>
                  <a:pt x="4" y="13"/>
                </a:moveTo>
                <a:lnTo>
                  <a:pt x="30" y="18"/>
                </a:lnTo>
                <a:lnTo>
                  <a:pt x="57" y="0"/>
                </a:lnTo>
                <a:lnTo>
                  <a:pt x="71" y="36"/>
                </a:lnTo>
                <a:lnTo>
                  <a:pt x="42" y="48"/>
                </a:lnTo>
                <a:lnTo>
                  <a:pt x="6" y="45"/>
                </a:lnTo>
                <a:lnTo>
                  <a:pt x="0" y="18"/>
                </a:lnTo>
                <a:lnTo>
                  <a:pt x="4" y="13"/>
                </a:lnTo>
              </a:path>
            </a:pathLst>
          </a:custGeom>
          <a:solidFill>
            <a:sysClr val="window" lastClr="FFFFFF">
              <a:lumMod val="75000"/>
            </a:sysClr>
          </a:solidFill>
          <a:ln w="12700" cap="flat" cmpd="sng">
            <a:solidFill>
              <a:srgbClr val="000002"/>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Freeform 23"/>
          <p:cNvSpPr>
            <a:spLocks/>
          </p:cNvSpPr>
          <p:nvPr/>
        </p:nvSpPr>
        <p:spPr bwMode="auto">
          <a:xfrm>
            <a:off x="4583747" y="5417368"/>
            <a:ext cx="890927" cy="720890"/>
          </a:xfrm>
          <a:custGeom>
            <a:avLst/>
            <a:gdLst>
              <a:gd name="T0" fmla="*/ 234405 w 729"/>
              <a:gd name="T1" fmla="*/ 93066 h 604"/>
              <a:gd name="T2" fmla="*/ 245359 w 729"/>
              <a:gd name="T3" fmla="*/ 52416 h 604"/>
              <a:gd name="T4" fmla="*/ 318748 w 729"/>
              <a:gd name="T5" fmla="*/ 74881 h 604"/>
              <a:gd name="T6" fmla="*/ 316557 w 729"/>
              <a:gd name="T7" fmla="*/ 41719 h 604"/>
              <a:gd name="T8" fmla="*/ 347227 w 729"/>
              <a:gd name="T9" fmla="*/ 4279 h 604"/>
              <a:gd name="T10" fmla="*/ 429378 w 729"/>
              <a:gd name="T11" fmla="*/ 0 h 604"/>
              <a:gd name="T12" fmla="*/ 501671 w 729"/>
              <a:gd name="T13" fmla="*/ 7488 h 604"/>
              <a:gd name="T14" fmla="*/ 495099 w 729"/>
              <a:gd name="T15" fmla="*/ 47068 h 604"/>
              <a:gd name="T16" fmla="*/ 466620 w 729"/>
              <a:gd name="T17" fmla="*/ 95205 h 604"/>
              <a:gd name="T18" fmla="*/ 593681 w 729"/>
              <a:gd name="T19" fmla="*/ 63114 h 604"/>
              <a:gd name="T20" fmla="*/ 640781 w 729"/>
              <a:gd name="T21" fmla="*/ 74881 h 604"/>
              <a:gd name="T22" fmla="*/ 633114 w 729"/>
              <a:gd name="T23" fmla="*/ 36371 h 604"/>
              <a:gd name="T24" fmla="*/ 716361 w 729"/>
              <a:gd name="T25" fmla="*/ 60974 h 604"/>
              <a:gd name="T26" fmla="*/ 764556 w 729"/>
              <a:gd name="T27" fmla="*/ 95205 h 604"/>
              <a:gd name="T28" fmla="*/ 775510 w 729"/>
              <a:gd name="T29" fmla="*/ 178644 h 604"/>
              <a:gd name="T30" fmla="*/ 739363 w 729"/>
              <a:gd name="T31" fmla="*/ 220363 h 604"/>
              <a:gd name="T32" fmla="*/ 670356 w 729"/>
              <a:gd name="T33" fmla="*/ 275989 h 604"/>
              <a:gd name="T34" fmla="*/ 635304 w 729"/>
              <a:gd name="T35" fmla="*/ 286686 h 604"/>
              <a:gd name="T36" fmla="*/ 619970 w 729"/>
              <a:gd name="T37" fmla="*/ 294174 h 604"/>
              <a:gd name="T38" fmla="*/ 563011 w 729"/>
              <a:gd name="T39" fmla="*/ 313429 h 604"/>
              <a:gd name="T40" fmla="*/ 519197 w 729"/>
              <a:gd name="T41" fmla="*/ 316638 h 604"/>
              <a:gd name="T42" fmla="*/ 411853 w 729"/>
              <a:gd name="T43" fmla="*/ 304871 h 604"/>
              <a:gd name="T44" fmla="*/ 426092 w 729"/>
              <a:gd name="T45" fmla="*/ 378682 h 604"/>
              <a:gd name="T46" fmla="*/ 358180 w 729"/>
              <a:gd name="T47" fmla="*/ 426820 h 604"/>
              <a:gd name="T48" fmla="*/ 288078 w 729"/>
              <a:gd name="T49" fmla="*/ 447144 h 604"/>
              <a:gd name="T50" fmla="*/ 207022 w 729"/>
              <a:gd name="T51" fmla="*/ 481376 h 604"/>
              <a:gd name="T52" fmla="*/ 76675 w 729"/>
              <a:gd name="T53" fmla="*/ 537001 h 604"/>
              <a:gd name="T54" fmla="*/ 96391 w 729"/>
              <a:gd name="T55" fmla="*/ 622579 h 604"/>
              <a:gd name="T56" fmla="*/ 38337 w 729"/>
              <a:gd name="T57" fmla="*/ 640764 h 604"/>
              <a:gd name="T58" fmla="*/ 8763 w 729"/>
              <a:gd name="T59" fmla="*/ 525234 h 604"/>
              <a:gd name="T60" fmla="*/ 36147 w 729"/>
              <a:gd name="T61" fmla="*/ 461051 h 604"/>
              <a:gd name="T62" fmla="*/ 66817 w 729"/>
              <a:gd name="T63" fmla="*/ 431099 h 604"/>
              <a:gd name="T64" fmla="*/ 107345 w 729"/>
              <a:gd name="T65" fmla="*/ 376543 h 604"/>
              <a:gd name="T66" fmla="*/ 167589 w 729"/>
              <a:gd name="T67" fmla="*/ 263152 h 604"/>
              <a:gd name="T68" fmla="*/ 212498 w 729"/>
              <a:gd name="T69" fmla="*/ 181853 h 604"/>
              <a:gd name="T70" fmla="*/ 212498 w 729"/>
              <a:gd name="T71" fmla="*/ 110182 h 60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729" h="604">
                <a:moveTo>
                  <a:pt x="194" y="103"/>
                </a:moveTo>
                <a:lnTo>
                  <a:pt x="214" y="87"/>
                </a:lnTo>
                <a:lnTo>
                  <a:pt x="214" y="57"/>
                </a:lnTo>
                <a:lnTo>
                  <a:pt x="224" y="49"/>
                </a:lnTo>
                <a:lnTo>
                  <a:pt x="249" y="50"/>
                </a:lnTo>
                <a:lnTo>
                  <a:pt x="291" y="70"/>
                </a:lnTo>
                <a:lnTo>
                  <a:pt x="298" y="55"/>
                </a:lnTo>
                <a:lnTo>
                  <a:pt x="289" y="39"/>
                </a:lnTo>
                <a:lnTo>
                  <a:pt x="291" y="27"/>
                </a:lnTo>
                <a:lnTo>
                  <a:pt x="317" y="4"/>
                </a:lnTo>
                <a:lnTo>
                  <a:pt x="364" y="16"/>
                </a:lnTo>
                <a:lnTo>
                  <a:pt x="392" y="0"/>
                </a:lnTo>
                <a:lnTo>
                  <a:pt x="412" y="19"/>
                </a:lnTo>
                <a:lnTo>
                  <a:pt x="458" y="7"/>
                </a:lnTo>
                <a:lnTo>
                  <a:pt x="467" y="25"/>
                </a:lnTo>
                <a:lnTo>
                  <a:pt x="452" y="44"/>
                </a:lnTo>
                <a:lnTo>
                  <a:pt x="426" y="80"/>
                </a:lnTo>
                <a:lnTo>
                  <a:pt x="426" y="89"/>
                </a:lnTo>
                <a:lnTo>
                  <a:pt x="442" y="100"/>
                </a:lnTo>
                <a:lnTo>
                  <a:pt x="542" y="59"/>
                </a:lnTo>
                <a:lnTo>
                  <a:pt x="575" y="80"/>
                </a:lnTo>
                <a:lnTo>
                  <a:pt x="585" y="70"/>
                </a:lnTo>
                <a:lnTo>
                  <a:pt x="575" y="49"/>
                </a:lnTo>
                <a:lnTo>
                  <a:pt x="578" y="34"/>
                </a:lnTo>
                <a:lnTo>
                  <a:pt x="642" y="49"/>
                </a:lnTo>
                <a:lnTo>
                  <a:pt x="654" y="57"/>
                </a:lnTo>
                <a:lnTo>
                  <a:pt x="670" y="55"/>
                </a:lnTo>
                <a:lnTo>
                  <a:pt x="698" y="89"/>
                </a:lnTo>
                <a:lnTo>
                  <a:pt x="728" y="153"/>
                </a:lnTo>
                <a:lnTo>
                  <a:pt x="708" y="167"/>
                </a:lnTo>
                <a:lnTo>
                  <a:pt x="690" y="201"/>
                </a:lnTo>
                <a:lnTo>
                  <a:pt x="675" y="206"/>
                </a:lnTo>
                <a:lnTo>
                  <a:pt x="662" y="234"/>
                </a:lnTo>
                <a:lnTo>
                  <a:pt x="612" y="258"/>
                </a:lnTo>
                <a:lnTo>
                  <a:pt x="593" y="246"/>
                </a:lnTo>
                <a:lnTo>
                  <a:pt x="580" y="268"/>
                </a:lnTo>
                <a:lnTo>
                  <a:pt x="580" y="275"/>
                </a:lnTo>
                <a:lnTo>
                  <a:pt x="566" y="275"/>
                </a:lnTo>
                <a:lnTo>
                  <a:pt x="539" y="275"/>
                </a:lnTo>
                <a:lnTo>
                  <a:pt x="514" y="293"/>
                </a:lnTo>
                <a:lnTo>
                  <a:pt x="497" y="284"/>
                </a:lnTo>
                <a:lnTo>
                  <a:pt x="474" y="296"/>
                </a:lnTo>
                <a:lnTo>
                  <a:pt x="422" y="320"/>
                </a:lnTo>
                <a:lnTo>
                  <a:pt x="376" y="285"/>
                </a:lnTo>
                <a:lnTo>
                  <a:pt x="374" y="312"/>
                </a:lnTo>
                <a:lnTo>
                  <a:pt x="389" y="354"/>
                </a:lnTo>
                <a:lnTo>
                  <a:pt x="349" y="369"/>
                </a:lnTo>
                <a:lnTo>
                  <a:pt x="327" y="399"/>
                </a:lnTo>
                <a:lnTo>
                  <a:pt x="286" y="411"/>
                </a:lnTo>
                <a:lnTo>
                  <a:pt x="263" y="418"/>
                </a:lnTo>
                <a:lnTo>
                  <a:pt x="219" y="418"/>
                </a:lnTo>
                <a:lnTo>
                  <a:pt x="189" y="450"/>
                </a:lnTo>
                <a:lnTo>
                  <a:pt x="111" y="477"/>
                </a:lnTo>
                <a:lnTo>
                  <a:pt x="70" y="502"/>
                </a:lnTo>
                <a:lnTo>
                  <a:pt x="52" y="521"/>
                </a:lnTo>
                <a:lnTo>
                  <a:pt x="88" y="582"/>
                </a:lnTo>
                <a:lnTo>
                  <a:pt x="64" y="603"/>
                </a:lnTo>
                <a:lnTo>
                  <a:pt x="35" y="599"/>
                </a:lnTo>
                <a:lnTo>
                  <a:pt x="0" y="539"/>
                </a:lnTo>
                <a:lnTo>
                  <a:pt x="8" y="491"/>
                </a:lnTo>
                <a:lnTo>
                  <a:pt x="8" y="472"/>
                </a:lnTo>
                <a:lnTo>
                  <a:pt x="33" y="431"/>
                </a:lnTo>
                <a:lnTo>
                  <a:pt x="64" y="423"/>
                </a:lnTo>
                <a:lnTo>
                  <a:pt x="61" y="403"/>
                </a:lnTo>
                <a:lnTo>
                  <a:pt x="93" y="388"/>
                </a:lnTo>
                <a:lnTo>
                  <a:pt x="98" y="352"/>
                </a:lnTo>
                <a:lnTo>
                  <a:pt x="155" y="308"/>
                </a:lnTo>
                <a:lnTo>
                  <a:pt x="153" y="246"/>
                </a:lnTo>
                <a:lnTo>
                  <a:pt x="196" y="193"/>
                </a:lnTo>
                <a:lnTo>
                  <a:pt x="194" y="170"/>
                </a:lnTo>
                <a:lnTo>
                  <a:pt x="209" y="151"/>
                </a:lnTo>
                <a:lnTo>
                  <a:pt x="194" y="103"/>
                </a:lnTo>
              </a:path>
            </a:pathLst>
          </a:custGeom>
          <a:solidFill>
            <a:sysClr val="window" lastClr="FFFFFF">
              <a:lumMod val="75000"/>
            </a:sysClr>
          </a:solidFill>
          <a:ln w="12700" cap="flat" cmpd="sng">
            <a:solidFill>
              <a:srgbClr val="000002"/>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Freeform 24"/>
          <p:cNvSpPr>
            <a:spLocks/>
          </p:cNvSpPr>
          <p:nvPr/>
        </p:nvSpPr>
        <p:spPr bwMode="auto">
          <a:xfrm>
            <a:off x="3917765" y="5341206"/>
            <a:ext cx="917496" cy="648269"/>
          </a:xfrm>
          <a:custGeom>
            <a:avLst/>
            <a:gdLst>
              <a:gd name="T0" fmla="*/ 37130 w 753"/>
              <a:gd name="T1" fmla="*/ 226192 h 542"/>
              <a:gd name="T2" fmla="*/ 87365 w 753"/>
              <a:gd name="T3" fmla="*/ 200464 h 542"/>
              <a:gd name="T4" fmla="*/ 173638 w 753"/>
              <a:gd name="T5" fmla="*/ 221904 h 542"/>
              <a:gd name="T6" fmla="*/ 191111 w 753"/>
              <a:gd name="T7" fmla="*/ 185456 h 542"/>
              <a:gd name="T8" fmla="*/ 310146 w 753"/>
              <a:gd name="T9" fmla="*/ 142576 h 542"/>
              <a:gd name="T10" fmla="*/ 407340 w 753"/>
              <a:gd name="T11" fmla="*/ 114704 h 542"/>
              <a:gd name="T12" fmla="*/ 447747 w 753"/>
              <a:gd name="T13" fmla="*/ 125424 h 542"/>
              <a:gd name="T14" fmla="*/ 478325 w 753"/>
              <a:gd name="T15" fmla="*/ 101840 h 542"/>
              <a:gd name="T16" fmla="*/ 491429 w 753"/>
              <a:gd name="T17" fmla="*/ 78256 h 542"/>
              <a:gd name="T18" fmla="*/ 534020 w 753"/>
              <a:gd name="T19" fmla="*/ 49312 h 542"/>
              <a:gd name="T20" fmla="*/ 586439 w 753"/>
              <a:gd name="T21" fmla="*/ 20368 h 542"/>
              <a:gd name="T22" fmla="*/ 608280 w 753"/>
              <a:gd name="T23" fmla="*/ 47168 h 542"/>
              <a:gd name="T24" fmla="*/ 661791 w 753"/>
              <a:gd name="T25" fmla="*/ 9648 h 542"/>
              <a:gd name="T26" fmla="*/ 716395 w 753"/>
              <a:gd name="T27" fmla="*/ 9648 h 542"/>
              <a:gd name="T28" fmla="*/ 743696 w 753"/>
              <a:gd name="T29" fmla="*/ 50384 h 542"/>
              <a:gd name="T30" fmla="*/ 710934 w 753"/>
              <a:gd name="T31" fmla="*/ 127568 h 542"/>
              <a:gd name="T32" fmla="*/ 710934 w 753"/>
              <a:gd name="T33" fmla="*/ 161872 h 542"/>
              <a:gd name="T34" fmla="*/ 764446 w 753"/>
              <a:gd name="T35" fmla="*/ 188672 h 542"/>
              <a:gd name="T36" fmla="*/ 803760 w 753"/>
              <a:gd name="T37" fmla="*/ 175808 h 542"/>
              <a:gd name="T38" fmla="*/ 803760 w 753"/>
              <a:gd name="T39" fmla="*/ 247632 h 542"/>
              <a:gd name="T40" fmla="*/ 757893 w 753"/>
              <a:gd name="T41" fmla="*/ 330177 h 542"/>
              <a:gd name="T42" fmla="*/ 698922 w 753"/>
              <a:gd name="T43" fmla="*/ 442737 h 542"/>
              <a:gd name="T44" fmla="*/ 658515 w 753"/>
              <a:gd name="T45" fmla="*/ 498481 h 542"/>
              <a:gd name="T46" fmla="*/ 626845 w 753"/>
              <a:gd name="T47" fmla="*/ 528497 h 542"/>
              <a:gd name="T48" fmla="*/ 529652 w 753"/>
              <a:gd name="T49" fmla="*/ 579953 h 542"/>
              <a:gd name="T50" fmla="*/ 455391 w 753"/>
              <a:gd name="T51" fmla="*/ 539217 h 542"/>
              <a:gd name="T52" fmla="*/ 378947 w 753"/>
              <a:gd name="T53" fmla="*/ 579953 h 542"/>
              <a:gd name="T54" fmla="*/ 253359 w 753"/>
              <a:gd name="T55" fmla="*/ 534929 h 542"/>
              <a:gd name="T56" fmla="*/ 258819 w 753"/>
              <a:gd name="T57" fmla="*/ 448097 h 542"/>
              <a:gd name="T58" fmla="*/ 202032 w 753"/>
              <a:gd name="T59" fmla="*/ 433089 h 542"/>
              <a:gd name="T60" fmla="*/ 160534 w 753"/>
              <a:gd name="T61" fmla="*/ 433089 h 542"/>
              <a:gd name="T62" fmla="*/ 138692 w 753"/>
              <a:gd name="T63" fmla="*/ 370913 h 542"/>
              <a:gd name="T64" fmla="*/ 175822 w 753"/>
              <a:gd name="T65" fmla="*/ 361265 h 542"/>
              <a:gd name="T66" fmla="*/ 173638 w 753"/>
              <a:gd name="T67" fmla="*/ 309809 h 542"/>
              <a:gd name="T68" fmla="*/ 67708 w 753"/>
              <a:gd name="T69" fmla="*/ 266928 h 542"/>
              <a:gd name="T70" fmla="*/ 15289 w 753"/>
              <a:gd name="T71" fmla="*/ 266928 h 542"/>
              <a:gd name="T72" fmla="*/ 0 w 753"/>
              <a:gd name="T73" fmla="*/ 221904 h 5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753" h="542">
                <a:moveTo>
                  <a:pt x="0" y="207"/>
                </a:moveTo>
                <a:lnTo>
                  <a:pt x="34" y="211"/>
                </a:lnTo>
                <a:lnTo>
                  <a:pt x="67" y="178"/>
                </a:lnTo>
                <a:lnTo>
                  <a:pt x="80" y="187"/>
                </a:lnTo>
                <a:lnTo>
                  <a:pt x="147" y="215"/>
                </a:lnTo>
                <a:lnTo>
                  <a:pt x="159" y="207"/>
                </a:lnTo>
                <a:lnTo>
                  <a:pt x="161" y="187"/>
                </a:lnTo>
                <a:lnTo>
                  <a:pt x="175" y="173"/>
                </a:lnTo>
                <a:lnTo>
                  <a:pt x="269" y="112"/>
                </a:lnTo>
                <a:lnTo>
                  <a:pt x="284" y="133"/>
                </a:lnTo>
                <a:lnTo>
                  <a:pt x="343" y="148"/>
                </a:lnTo>
                <a:lnTo>
                  <a:pt x="373" y="107"/>
                </a:lnTo>
                <a:lnTo>
                  <a:pt x="387" y="117"/>
                </a:lnTo>
                <a:lnTo>
                  <a:pt x="410" y="117"/>
                </a:lnTo>
                <a:lnTo>
                  <a:pt x="410" y="105"/>
                </a:lnTo>
                <a:lnTo>
                  <a:pt x="438" y="95"/>
                </a:lnTo>
                <a:lnTo>
                  <a:pt x="438" y="86"/>
                </a:lnTo>
                <a:lnTo>
                  <a:pt x="450" y="73"/>
                </a:lnTo>
                <a:lnTo>
                  <a:pt x="458" y="75"/>
                </a:lnTo>
                <a:lnTo>
                  <a:pt x="489" y="46"/>
                </a:lnTo>
                <a:lnTo>
                  <a:pt x="513" y="52"/>
                </a:lnTo>
                <a:lnTo>
                  <a:pt x="537" y="19"/>
                </a:lnTo>
                <a:lnTo>
                  <a:pt x="550" y="46"/>
                </a:lnTo>
                <a:lnTo>
                  <a:pt x="557" y="44"/>
                </a:lnTo>
                <a:lnTo>
                  <a:pt x="596" y="7"/>
                </a:lnTo>
                <a:lnTo>
                  <a:pt x="606" y="9"/>
                </a:lnTo>
                <a:lnTo>
                  <a:pt x="624" y="0"/>
                </a:lnTo>
                <a:lnTo>
                  <a:pt x="656" y="9"/>
                </a:lnTo>
                <a:lnTo>
                  <a:pt x="656" y="44"/>
                </a:lnTo>
                <a:lnTo>
                  <a:pt x="681" y="47"/>
                </a:lnTo>
                <a:lnTo>
                  <a:pt x="672" y="82"/>
                </a:lnTo>
                <a:lnTo>
                  <a:pt x="651" y="119"/>
                </a:lnTo>
                <a:lnTo>
                  <a:pt x="640" y="151"/>
                </a:lnTo>
                <a:lnTo>
                  <a:pt x="651" y="151"/>
                </a:lnTo>
                <a:lnTo>
                  <a:pt x="678" y="127"/>
                </a:lnTo>
                <a:lnTo>
                  <a:pt x="700" y="176"/>
                </a:lnTo>
                <a:lnTo>
                  <a:pt x="717" y="164"/>
                </a:lnTo>
                <a:lnTo>
                  <a:pt x="736" y="164"/>
                </a:lnTo>
                <a:lnTo>
                  <a:pt x="752" y="213"/>
                </a:lnTo>
                <a:lnTo>
                  <a:pt x="736" y="231"/>
                </a:lnTo>
                <a:lnTo>
                  <a:pt x="738" y="254"/>
                </a:lnTo>
                <a:lnTo>
                  <a:pt x="694" y="308"/>
                </a:lnTo>
                <a:lnTo>
                  <a:pt x="696" y="369"/>
                </a:lnTo>
                <a:lnTo>
                  <a:pt x="640" y="413"/>
                </a:lnTo>
                <a:lnTo>
                  <a:pt x="635" y="449"/>
                </a:lnTo>
                <a:lnTo>
                  <a:pt x="603" y="465"/>
                </a:lnTo>
                <a:lnTo>
                  <a:pt x="606" y="484"/>
                </a:lnTo>
                <a:lnTo>
                  <a:pt x="574" y="493"/>
                </a:lnTo>
                <a:lnTo>
                  <a:pt x="550" y="533"/>
                </a:lnTo>
                <a:lnTo>
                  <a:pt x="485" y="541"/>
                </a:lnTo>
                <a:lnTo>
                  <a:pt x="450" y="517"/>
                </a:lnTo>
                <a:lnTo>
                  <a:pt x="417" y="503"/>
                </a:lnTo>
                <a:lnTo>
                  <a:pt x="382" y="538"/>
                </a:lnTo>
                <a:lnTo>
                  <a:pt x="347" y="541"/>
                </a:lnTo>
                <a:lnTo>
                  <a:pt x="311" y="541"/>
                </a:lnTo>
                <a:lnTo>
                  <a:pt x="232" y="499"/>
                </a:lnTo>
                <a:lnTo>
                  <a:pt x="220" y="460"/>
                </a:lnTo>
                <a:lnTo>
                  <a:pt x="237" y="418"/>
                </a:lnTo>
                <a:lnTo>
                  <a:pt x="215" y="404"/>
                </a:lnTo>
                <a:lnTo>
                  <a:pt x="185" y="404"/>
                </a:lnTo>
                <a:lnTo>
                  <a:pt x="179" y="394"/>
                </a:lnTo>
                <a:lnTo>
                  <a:pt x="147" y="404"/>
                </a:lnTo>
                <a:lnTo>
                  <a:pt x="115" y="381"/>
                </a:lnTo>
                <a:lnTo>
                  <a:pt x="127" y="346"/>
                </a:lnTo>
                <a:lnTo>
                  <a:pt x="152" y="345"/>
                </a:lnTo>
                <a:lnTo>
                  <a:pt x="161" y="337"/>
                </a:lnTo>
                <a:lnTo>
                  <a:pt x="171" y="305"/>
                </a:lnTo>
                <a:lnTo>
                  <a:pt x="159" y="289"/>
                </a:lnTo>
                <a:lnTo>
                  <a:pt x="75" y="272"/>
                </a:lnTo>
                <a:lnTo>
                  <a:pt x="62" y="249"/>
                </a:lnTo>
                <a:lnTo>
                  <a:pt x="39" y="249"/>
                </a:lnTo>
                <a:lnTo>
                  <a:pt x="14" y="249"/>
                </a:lnTo>
                <a:lnTo>
                  <a:pt x="0" y="223"/>
                </a:lnTo>
                <a:lnTo>
                  <a:pt x="0" y="207"/>
                </a:lnTo>
              </a:path>
            </a:pathLst>
          </a:custGeom>
          <a:solidFill>
            <a:sysClr val="window" lastClr="FFFFFF">
              <a:lumMod val="75000"/>
            </a:sysClr>
          </a:solidFill>
          <a:ln w="12700" cap="flat" cmpd="sng">
            <a:solidFill>
              <a:srgbClr val="000002"/>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Freeform 25"/>
          <p:cNvSpPr>
            <a:spLocks/>
          </p:cNvSpPr>
          <p:nvPr/>
        </p:nvSpPr>
        <p:spPr bwMode="auto">
          <a:xfrm>
            <a:off x="4424336" y="4861203"/>
            <a:ext cx="635870" cy="694321"/>
          </a:xfrm>
          <a:custGeom>
            <a:avLst/>
            <a:gdLst>
              <a:gd name="T0" fmla="*/ 487871 w 521"/>
              <a:gd name="T1" fmla="*/ 74847 h 582"/>
              <a:gd name="T2" fmla="*/ 475838 w 521"/>
              <a:gd name="T3" fmla="*/ 22454 h 582"/>
              <a:gd name="T4" fmla="*/ 436459 w 521"/>
              <a:gd name="T5" fmla="*/ 29939 h 582"/>
              <a:gd name="T6" fmla="*/ 405830 w 521"/>
              <a:gd name="T7" fmla="*/ 49185 h 582"/>
              <a:gd name="T8" fmla="*/ 375201 w 521"/>
              <a:gd name="T9" fmla="*/ 27800 h 582"/>
              <a:gd name="T10" fmla="*/ 322695 w 521"/>
              <a:gd name="T11" fmla="*/ 35285 h 582"/>
              <a:gd name="T12" fmla="*/ 154237 w 521"/>
              <a:gd name="T13" fmla="*/ 0 h 582"/>
              <a:gd name="T14" fmla="*/ 165176 w 521"/>
              <a:gd name="T15" fmla="*/ 41701 h 582"/>
              <a:gd name="T16" fmla="*/ 89698 w 521"/>
              <a:gd name="T17" fmla="*/ 41701 h 582"/>
              <a:gd name="T18" fmla="*/ 27347 w 521"/>
              <a:gd name="T19" fmla="*/ 117617 h 582"/>
              <a:gd name="T20" fmla="*/ 53600 w 521"/>
              <a:gd name="T21" fmla="*/ 296181 h 582"/>
              <a:gd name="T22" fmla="*/ 4376 w 521"/>
              <a:gd name="T23" fmla="*/ 361404 h 582"/>
              <a:gd name="T24" fmla="*/ 68915 w 521"/>
              <a:gd name="T25" fmla="*/ 368889 h 582"/>
              <a:gd name="T26" fmla="*/ 83135 w 521"/>
              <a:gd name="T27" fmla="*/ 482229 h 582"/>
              <a:gd name="T28" fmla="*/ 135641 w 521"/>
              <a:gd name="T29" fmla="*/ 452290 h 582"/>
              <a:gd name="T30" fmla="*/ 157519 w 521"/>
              <a:gd name="T31" fmla="*/ 477952 h 582"/>
              <a:gd name="T32" fmla="*/ 212213 w 521"/>
              <a:gd name="T33" fmla="*/ 442667 h 582"/>
              <a:gd name="T34" fmla="*/ 264719 w 521"/>
              <a:gd name="T35" fmla="*/ 442667 h 582"/>
              <a:gd name="T36" fmla="*/ 292066 w 521"/>
              <a:gd name="T37" fmla="*/ 483298 h 582"/>
              <a:gd name="T38" fmla="*/ 259250 w 521"/>
              <a:gd name="T39" fmla="*/ 560284 h 582"/>
              <a:gd name="T40" fmla="*/ 259250 w 521"/>
              <a:gd name="T41" fmla="*/ 593430 h 582"/>
              <a:gd name="T42" fmla="*/ 315038 w 521"/>
              <a:gd name="T43" fmla="*/ 621231 h 582"/>
              <a:gd name="T44" fmla="*/ 353324 w 521"/>
              <a:gd name="T45" fmla="*/ 607331 h 582"/>
              <a:gd name="T46" fmla="*/ 375201 w 521"/>
              <a:gd name="T47" fmla="*/ 560284 h 582"/>
              <a:gd name="T48" fmla="*/ 413487 w 521"/>
              <a:gd name="T49" fmla="*/ 552799 h 582"/>
              <a:gd name="T50" fmla="*/ 465993 w 521"/>
              <a:gd name="T51" fmla="*/ 558145 h 582"/>
              <a:gd name="T52" fmla="*/ 458336 w 521"/>
              <a:gd name="T53" fmla="*/ 527137 h 582"/>
              <a:gd name="T54" fmla="*/ 538189 w 521"/>
              <a:gd name="T55" fmla="*/ 515376 h 582"/>
              <a:gd name="T56" fmla="*/ 556785 w 521"/>
              <a:gd name="T57" fmla="*/ 477952 h 582"/>
              <a:gd name="T58" fmla="*/ 565536 w 521"/>
              <a:gd name="T59" fmla="*/ 374235 h 582"/>
              <a:gd name="T60" fmla="*/ 530532 w 521"/>
              <a:gd name="T61" fmla="*/ 323981 h 582"/>
              <a:gd name="T62" fmla="*/ 520687 w 521"/>
              <a:gd name="T63" fmla="*/ 282280 h 582"/>
              <a:gd name="T64" fmla="*/ 500997 w 521"/>
              <a:gd name="T65" fmla="*/ 278003 h 582"/>
              <a:gd name="T66" fmla="*/ 530532 w 521"/>
              <a:gd name="T67" fmla="*/ 203156 h 582"/>
              <a:gd name="T68" fmla="*/ 543659 w 521"/>
              <a:gd name="T69" fmla="*/ 142209 h 58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21" h="582">
                <a:moveTo>
                  <a:pt x="468" y="75"/>
                </a:moveTo>
                <a:lnTo>
                  <a:pt x="446" y="70"/>
                </a:lnTo>
                <a:lnTo>
                  <a:pt x="435" y="55"/>
                </a:lnTo>
                <a:lnTo>
                  <a:pt x="435" y="21"/>
                </a:lnTo>
                <a:lnTo>
                  <a:pt x="423" y="4"/>
                </a:lnTo>
                <a:lnTo>
                  <a:pt x="399" y="28"/>
                </a:lnTo>
                <a:lnTo>
                  <a:pt x="387" y="46"/>
                </a:lnTo>
                <a:lnTo>
                  <a:pt x="371" y="46"/>
                </a:lnTo>
                <a:lnTo>
                  <a:pt x="366" y="19"/>
                </a:lnTo>
                <a:lnTo>
                  <a:pt x="343" y="26"/>
                </a:lnTo>
                <a:lnTo>
                  <a:pt x="313" y="46"/>
                </a:lnTo>
                <a:lnTo>
                  <a:pt x="295" y="33"/>
                </a:lnTo>
                <a:lnTo>
                  <a:pt x="254" y="7"/>
                </a:lnTo>
                <a:lnTo>
                  <a:pt x="141" y="0"/>
                </a:lnTo>
                <a:lnTo>
                  <a:pt x="129" y="12"/>
                </a:lnTo>
                <a:lnTo>
                  <a:pt x="151" y="39"/>
                </a:lnTo>
                <a:lnTo>
                  <a:pt x="124" y="55"/>
                </a:lnTo>
                <a:lnTo>
                  <a:pt x="82" y="39"/>
                </a:lnTo>
                <a:lnTo>
                  <a:pt x="39" y="75"/>
                </a:lnTo>
                <a:lnTo>
                  <a:pt x="25" y="110"/>
                </a:lnTo>
                <a:lnTo>
                  <a:pt x="27" y="190"/>
                </a:lnTo>
                <a:lnTo>
                  <a:pt x="49" y="277"/>
                </a:lnTo>
                <a:lnTo>
                  <a:pt x="0" y="331"/>
                </a:lnTo>
                <a:lnTo>
                  <a:pt x="4" y="338"/>
                </a:lnTo>
                <a:lnTo>
                  <a:pt x="49" y="326"/>
                </a:lnTo>
                <a:lnTo>
                  <a:pt x="63" y="345"/>
                </a:lnTo>
                <a:lnTo>
                  <a:pt x="50" y="406"/>
                </a:lnTo>
                <a:lnTo>
                  <a:pt x="76" y="451"/>
                </a:lnTo>
                <a:lnTo>
                  <a:pt x="100" y="457"/>
                </a:lnTo>
                <a:lnTo>
                  <a:pt x="124" y="423"/>
                </a:lnTo>
                <a:lnTo>
                  <a:pt x="136" y="451"/>
                </a:lnTo>
                <a:lnTo>
                  <a:pt x="144" y="447"/>
                </a:lnTo>
                <a:lnTo>
                  <a:pt x="183" y="411"/>
                </a:lnTo>
                <a:lnTo>
                  <a:pt x="194" y="414"/>
                </a:lnTo>
                <a:lnTo>
                  <a:pt x="212" y="404"/>
                </a:lnTo>
                <a:lnTo>
                  <a:pt x="242" y="414"/>
                </a:lnTo>
                <a:lnTo>
                  <a:pt x="242" y="447"/>
                </a:lnTo>
                <a:lnTo>
                  <a:pt x="267" y="452"/>
                </a:lnTo>
                <a:lnTo>
                  <a:pt x="259" y="487"/>
                </a:lnTo>
                <a:lnTo>
                  <a:pt x="237" y="524"/>
                </a:lnTo>
                <a:lnTo>
                  <a:pt x="226" y="555"/>
                </a:lnTo>
                <a:lnTo>
                  <a:pt x="237" y="555"/>
                </a:lnTo>
                <a:lnTo>
                  <a:pt x="265" y="531"/>
                </a:lnTo>
                <a:lnTo>
                  <a:pt x="288" y="581"/>
                </a:lnTo>
                <a:lnTo>
                  <a:pt x="303" y="568"/>
                </a:lnTo>
                <a:lnTo>
                  <a:pt x="323" y="568"/>
                </a:lnTo>
                <a:lnTo>
                  <a:pt x="343" y="553"/>
                </a:lnTo>
                <a:lnTo>
                  <a:pt x="343" y="524"/>
                </a:lnTo>
                <a:lnTo>
                  <a:pt x="353" y="514"/>
                </a:lnTo>
                <a:lnTo>
                  <a:pt x="378" y="517"/>
                </a:lnTo>
                <a:lnTo>
                  <a:pt x="419" y="536"/>
                </a:lnTo>
                <a:lnTo>
                  <a:pt x="426" y="522"/>
                </a:lnTo>
                <a:lnTo>
                  <a:pt x="416" y="505"/>
                </a:lnTo>
                <a:lnTo>
                  <a:pt x="419" y="493"/>
                </a:lnTo>
                <a:lnTo>
                  <a:pt x="446" y="470"/>
                </a:lnTo>
                <a:lnTo>
                  <a:pt x="492" y="482"/>
                </a:lnTo>
                <a:lnTo>
                  <a:pt x="520" y="465"/>
                </a:lnTo>
                <a:lnTo>
                  <a:pt x="509" y="447"/>
                </a:lnTo>
                <a:lnTo>
                  <a:pt x="520" y="409"/>
                </a:lnTo>
                <a:lnTo>
                  <a:pt x="517" y="350"/>
                </a:lnTo>
                <a:lnTo>
                  <a:pt x="499" y="343"/>
                </a:lnTo>
                <a:lnTo>
                  <a:pt x="485" y="303"/>
                </a:lnTo>
                <a:lnTo>
                  <a:pt x="485" y="268"/>
                </a:lnTo>
                <a:lnTo>
                  <a:pt x="476" y="264"/>
                </a:lnTo>
                <a:lnTo>
                  <a:pt x="465" y="268"/>
                </a:lnTo>
                <a:lnTo>
                  <a:pt x="458" y="260"/>
                </a:lnTo>
                <a:lnTo>
                  <a:pt x="463" y="208"/>
                </a:lnTo>
                <a:lnTo>
                  <a:pt x="485" y="190"/>
                </a:lnTo>
                <a:lnTo>
                  <a:pt x="499" y="160"/>
                </a:lnTo>
                <a:lnTo>
                  <a:pt x="497" y="133"/>
                </a:lnTo>
                <a:lnTo>
                  <a:pt x="468" y="75"/>
                </a:lnTo>
              </a:path>
            </a:pathLst>
          </a:custGeom>
          <a:solidFill>
            <a:sysClr val="window" lastClr="FFFFFF">
              <a:lumMod val="75000"/>
            </a:sysClr>
          </a:solidFill>
          <a:ln w="12700" cap="flat" cmpd="sng">
            <a:solidFill>
              <a:srgbClr val="000002"/>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Freeform 26"/>
          <p:cNvSpPr>
            <a:spLocks/>
          </p:cNvSpPr>
          <p:nvPr/>
        </p:nvSpPr>
        <p:spPr bwMode="auto">
          <a:xfrm>
            <a:off x="4349945" y="4450278"/>
            <a:ext cx="894469" cy="547310"/>
          </a:xfrm>
          <a:custGeom>
            <a:avLst/>
            <a:gdLst>
              <a:gd name="T0" fmla="*/ 108277 w 733"/>
              <a:gd name="T1" fmla="*/ 451811 h 456"/>
              <a:gd name="T2" fmla="*/ 201242 w 733"/>
              <a:gd name="T3" fmla="*/ 430296 h 456"/>
              <a:gd name="T4" fmla="*/ 206711 w 733"/>
              <a:gd name="T5" fmla="*/ 382964 h 456"/>
              <a:gd name="T6" fmla="*/ 344518 w 733"/>
              <a:gd name="T7" fmla="*/ 377585 h 456"/>
              <a:gd name="T8" fmla="*/ 410140 w 733"/>
              <a:gd name="T9" fmla="*/ 420615 h 456"/>
              <a:gd name="T10" fmla="*/ 467013 w 733"/>
              <a:gd name="T11" fmla="*/ 390494 h 456"/>
              <a:gd name="T12" fmla="*/ 489981 w 733"/>
              <a:gd name="T13" fmla="*/ 420615 h 456"/>
              <a:gd name="T14" fmla="*/ 531541 w 733"/>
              <a:gd name="T15" fmla="*/ 375434 h 456"/>
              <a:gd name="T16" fmla="*/ 544666 w 733"/>
              <a:gd name="T17" fmla="*/ 430296 h 456"/>
              <a:gd name="T18" fmla="*/ 579665 w 733"/>
              <a:gd name="T19" fmla="*/ 451811 h 456"/>
              <a:gd name="T20" fmla="*/ 646381 w 733"/>
              <a:gd name="T21" fmla="*/ 413085 h 456"/>
              <a:gd name="T22" fmla="*/ 756845 w 733"/>
              <a:gd name="T23" fmla="*/ 346389 h 456"/>
              <a:gd name="T24" fmla="*/ 748095 w 733"/>
              <a:gd name="T25" fmla="*/ 238815 h 456"/>
              <a:gd name="T26" fmla="*/ 757939 w 733"/>
              <a:gd name="T27" fmla="*/ 201164 h 456"/>
              <a:gd name="T28" fmla="*/ 686848 w 733"/>
              <a:gd name="T29" fmla="*/ 164588 h 456"/>
              <a:gd name="T30" fmla="*/ 636537 w 733"/>
              <a:gd name="T31" fmla="*/ 164588 h 456"/>
              <a:gd name="T32" fmla="*/ 561072 w 733"/>
              <a:gd name="T33" fmla="*/ 137695 h 456"/>
              <a:gd name="T34" fmla="*/ 520604 w 733"/>
              <a:gd name="T35" fmla="*/ 97892 h 456"/>
              <a:gd name="T36" fmla="*/ 480137 w 733"/>
              <a:gd name="T37" fmla="*/ 91438 h 456"/>
              <a:gd name="T38" fmla="*/ 391547 w 733"/>
              <a:gd name="T39" fmla="*/ 91438 h 456"/>
              <a:gd name="T40" fmla="*/ 229678 w 733"/>
              <a:gd name="T41" fmla="*/ 0 h 456"/>
              <a:gd name="T42" fmla="*/ 196867 w 733"/>
              <a:gd name="T43" fmla="*/ 10757 h 456"/>
              <a:gd name="T44" fmla="*/ 95152 w 733"/>
              <a:gd name="T45" fmla="*/ 10757 h 456"/>
              <a:gd name="T46" fmla="*/ 108277 w 733"/>
              <a:gd name="T47" fmla="*/ 45181 h 456"/>
              <a:gd name="T48" fmla="*/ 155306 w 733"/>
              <a:gd name="T49" fmla="*/ 55939 h 456"/>
              <a:gd name="T50" fmla="*/ 102808 w 733"/>
              <a:gd name="T51" fmla="*/ 91438 h 456"/>
              <a:gd name="T52" fmla="*/ 102808 w 733"/>
              <a:gd name="T53" fmla="*/ 132316 h 456"/>
              <a:gd name="T54" fmla="*/ 133432 w 733"/>
              <a:gd name="T55" fmla="*/ 176422 h 456"/>
              <a:gd name="T56" fmla="*/ 168431 w 733"/>
              <a:gd name="T57" fmla="*/ 267860 h 456"/>
              <a:gd name="T58" fmla="*/ 145463 w 733"/>
              <a:gd name="T59" fmla="*/ 283996 h 456"/>
              <a:gd name="T60" fmla="*/ 20780 w 733"/>
              <a:gd name="T61" fmla="*/ 331328 h 456"/>
              <a:gd name="T62" fmla="*/ 15312 w 733"/>
              <a:gd name="T63" fmla="*/ 372206 h 456"/>
              <a:gd name="T64" fmla="*/ 39373 w 733"/>
              <a:gd name="T65" fmla="*/ 422766 h 45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733" h="456">
                <a:moveTo>
                  <a:pt x="85" y="455"/>
                </a:moveTo>
                <a:lnTo>
                  <a:pt x="99" y="420"/>
                </a:lnTo>
                <a:lnTo>
                  <a:pt x="144" y="384"/>
                </a:lnTo>
                <a:lnTo>
                  <a:pt x="184" y="400"/>
                </a:lnTo>
                <a:lnTo>
                  <a:pt x="212" y="384"/>
                </a:lnTo>
                <a:lnTo>
                  <a:pt x="189" y="356"/>
                </a:lnTo>
                <a:lnTo>
                  <a:pt x="202" y="344"/>
                </a:lnTo>
                <a:lnTo>
                  <a:pt x="315" y="351"/>
                </a:lnTo>
                <a:lnTo>
                  <a:pt x="356" y="378"/>
                </a:lnTo>
                <a:lnTo>
                  <a:pt x="375" y="391"/>
                </a:lnTo>
                <a:lnTo>
                  <a:pt x="405" y="370"/>
                </a:lnTo>
                <a:lnTo>
                  <a:pt x="427" y="363"/>
                </a:lnTo>
                <a:lnTo>
                  <a:pt x="432" y="391"/>
                </a:lnTo>
                <a:lnTo>
                  <a:pt x="448" y="391"/>
                </a:lnTo>
                <a:lnTo>
                  <a:pt x="462" y="373"/>
                </a:lnTo>
                <a:lnTo>
                  <a:pt x="486" y="349"/>
                </a:lnTo>
                <a:lnTo>
                  <a:pt x="498" y="366"/>
                </a:lnTo>
                <a:lnTo>
                  <a:pt x="498" y="400"/>
                </a:lnTo>
                <a:lnTo>
                  <a:pt x="508" y="416"/>
                </a:lnTo>
                <a:lnTo>
                  <a:pt x="530" y="420"/>
                </a:lnTo>
                <a:lnTo>
                  <a:pt x="554" y="396"/>
                </a:lnTo>
                <a:lnTo>
                  <a:pt x="591" y="384"/>
                </a:lnTo>
                <a:lnTo>
                  <a:pt x="661" y="320"/>
                </a:lnTo>
                <a:lnTo>
                  <a:pt x="692" y="322"/>
                </a:lnTo>
                <a:lnTo>
                  <a:pt x="732" y="310"/>
                </a:lnTo>
                <a:lnTo>
                  <a:pt x="684" y="222"/>
                </a:lnTo>
                <a:lnTo>
                  <a:pt x="699" y="195"/>
                </a:lnTo>
                <a:lnTo>
                  <a:pt x="693" y="187"/>
                </a:lnTo>
                <a:lnTo>
                  <a:pt x="670" y="178"/>
                </a:lnTo>
                <a:lnTo>
                  <a:pt x="628" y="153"/>
                </a:lnTo>
                <a:lnTo>
                  <a:pt x="608" y="141"/>
                </a:lnTo>
                <a:lnTo>
                  <a:pt x="582" y="153"/>
                </a:lnTo>
                <a:lnTo>
                  <a:pt x="552" y="128"/>
                </a:lnTo>
                <a:lnTo>
                  <a:pt x="513" y="128"/>
                </a:lnTo>
                <a:lnTo>
                  <a:pt x="483" y="114"/>
                </a:lnTo>
                <a:lnTo>
                  <a:pt x="476" y="91"/>
                </a:lnTo>
                <a:lnTo>
                  <a:pt x="462" y="73"/>
                </a:lnTo>
                <a:lnTo>
                  <a:pt x="439" y="85"/>
                </a:lnTo>
                <a:lnTo>
                  <a:pt x="420" y="78"/>
                </a:lnTo>
                <a:lnTo>
                  <a:pt x="358" y="85"/>
                </a:lnTo>
                <a:lnTo>
                  <a:pt x="292" y="70"/>
                </a:lnTo>
                <a:lnTo>
                  <a:pt x="210" y="0"/>
                </a:lnTo>
                <a:lnTo>
                  <a:pt x="188" y="16"/>
                </a:lnTo>
                <a:lnTo>
                  <a:pt x="180" y="10"/>
                </a:lnTo>
                <a:lnTo>
                  <a:pt x="162" y="10"/>
                </a:lnTo>
                <a:lnTo>
                  <a:pt x="87" y="10"/>
                </a:lnTo>
                <a:lnTo>
                  <a:pt x="78" y="20"/>
                </a:lnTo>
                <a:lnTo>
                  <a:pt x="99" y="42"/>
                </a:lnTo>
                <a:lnTo>
                  <a:pt x="122" y="46"/>
                </a:lnTo>
                <a:lnTo>
                  <a:pt x="142" y="52"/>
                </a:lnTo>
                <a:lnTo>
                  <a:pt x="133" y="68"/>
                </a:lnTo>
                <a:lnTo>
                  <a:pt x="94" y="85"/>
                </a:lnTo>
                <a:lnTo>
                  <a:pt x="87" y="114"/>
                </a:lnTo>
                <a:lnTo>
                  <a:pt x="94" y="123"/>
                </a:lnTo>
                <a:lnTo>
                  <a:pt x="99" y="160"/>
                </a:lnTo>
                <a:lnTo>
                  <a:pt x="122" y="164"/>
                </a:lnTo>
                <a:lnTo>
                  <a:pt x="144" y="192"/>
                </a:lnTo>
                <a:lnTo>
                  <a:pt x="154" y="249"/>
                </a:lnTo>
                <a:lnTo>
                  <a:pt x="147" y="267"/>
                </a:lnTo>
                <a:lnTo>
                  <a:pt x="133" y="264"/>
                </a:lnTo>
                <a:lnTo>
                  <a:pt x="90" y="295"/>
                </a:lnTo>
                <a:lnTo>
                  <a:pt x="19" y="308"/>
                </a:lnTo>
                <a:lnTo>
                  <a:pt x="0" y="327"/>
                </a:lnTo>
                <a:lnTo>
                  <a:pt x="14" y="346"/>
                </a:lnTo>
                <a:lnTo>
                  <a:pt x="16" y="388"/>
                </a:lnTo>
                <a:lnTo>
                  <a:pt x="36" y="393"/>
                </a:lnTo>
                <a:lnTo>
                  <a:pt x="85" y="455"/>
                </a:lnTo>
              </a:path>
            </a:pathLst>
          </a:custGeom>
          <a:solidFill>
            <a:sysClr val="window" lastClr="FFFFFF">
              <a:lumMod val="75000"/>
            </a:sysClr>
          </a:solidFill>
          <a:ln w="12700" cap="flat" cmpd="sng">
            <a:solidFill>
              <a:srgbClr val="000002"/>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Freeform 27"/>
          <p:cNvSpPr>
            <a:spLocks/>
          </p:cNvSpPr>
          <p:nvPr/>
        </p:nvSpPr>
        <p:spPr bwMode="auto">
          <a:xfrm>
            <a:off x="4470388" y="6180768"/>
            <a:ext cx="288710" cy="258599"/>
          </a:xfrm>
          <a:custGeom>
            <a:avLst/>
            <a:gdLst>
              <a:gd name="T0" fmla="*/ 257675 w 238"/>
              <a:gd name="T1" fmla="*/ 38809 h 215"/>
              <a:gd name="T2" fmla="*/ 208749 w 238"/>
              <a:gd name="T3" fmla="*/ 118583 h 215"/>
              <a:gd name="T4" fmla="*/ 208749 w 238"/>
              <a:gd name="T5" fmla="*/ 155235 h 215"/>
              <a:gd name="T6" fmla="*/ 114160 w 238"/>
              <a:gd name="T7" fmla="*/ 230697 h 215"/>
              <a:gd name="T8" fmla="*/ 19570 w 238"/>
              <a:gd name="T9" fmla="*/ 196200 h 215"/>
              <a:gd name="T10" fmla="*/ 0 w 238"/>
              <a:gd name="T11" fmla="*/ 129363 h 215"/>
              <a:gd name="T12" fmla="*/ 4349 w 238"/>
              <a:gd name="T13" fmla="*/ 97022 h 215"/>
              <a:gd name="T14" fmla="*/ 58711 w 238"/>
              <a:gd name="T15" fmla="*/ 46355 h 215"/>
              <a:gd name="T16" fmla="*/ 75019 w 238"/>
              <a:gd name="T17" fmla="*/ 30185 h 215"/>
              <a:gd name="T18" fmla="*/ 163085 w 238"/>
              <a:gd name="T19" fmla="*/ 17248 h 215"/>
              <a:gd name="T20" fmla="*/ 202226 w 238"/>
              <a:gd name="T21" fmla="*/ 12936 h 215"/>
              <a:gd name="T22" fmla="*/ 215273 w 238"/>
              <a:gd name="T23" fmla="*/ 0 h 215"/>
              <a:gd name="T24" fmla="*/ 243541 w 238"/>
              <a:gd name="T25" fmla="*/ 4312 h 215"/>
              <a:gd name="T26" fmla="*/ 257675 w 238"/>
              <a:gd name="T27" fmla="*/ 38809 h 21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38" h="215">
                <a:moveTo>
                  <a:pt x="237" y="36"/>
                </a:moveTo>
                <a:lnTo>
                  <a:pt x="192" y="110"/>
                </a:lnTo>
                <a:lnTo>
                  <a:pt x="192" y="144"/>
                </a:lnTo>
                <a:lnTo>
                  <a:pt x="105" y="214"/>
                </a:lnTo>
                <a:lnTo>
                  <a:pt x="18" y="182"/>
                </a:lnTo>
                <a:lnTo>
                  <a:pt x="0" y="120"/>
                </a:lnTo>
                <a:lnTo>
                  <a:pt x="4" y="90"/>
                </a:lnTo>
                <a:lnTo>
                  <a:pt x="54" y="43"/>
                </a:lnTo>
                <a:lnTo>
                  <a:pt x="69" y="28"/>
                </a:lnTo>
                <a:lnTo>
                  <a:pt x="150" y="16"/>
                </a:lnTo>
                <a:lnTo>
                  <a:pt x="186" y="12"/>
                </a:lnTo>
                <a:lnTo>
                  <a:pt x="198" y="0"/>
                </a:lnTo>
                <a:lnTo>
                  <a:pt x="224" y="4"/>
                </a:lnTo>
                <a:lnTo>
                  <a:pt x="237" y="36"/>
                </a:lnTo>
              </a:path>
            </a:pathLst>
          </a:custGeom>
          <a:solidFill>
            <a:sysClr val="window" lastClr="FFFFFF">
              <a:lumMod val="75000"/>
            </a:sysClr>
          </a:solidFill>
          <a:ln w="12700" cap="flat" cmpd="sng">
            <a:solidFill>
              <a:srgbClr val="000002"/>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Oval 28"/>
          <p:cNvSpPr>
            <a:spLocks noChangeArrowheads="1"/>
          </p:cNvSpPr>
          <p:nvPr/>
        </p:nvSpPr>
        <p:spPr bwMode="auto">
          <a:xfrm>
            <a:off x="5495928" y="4526441"/>
            <a:ext cx="74392" cy="72620"/>
          </a:xfrm>
          <a:prstGeom prst="ellipse">
            <a:avLst/>
          </a:prstGeom>
          <a:solidFill>
            <a:sysClr val="window" lastClr="FFFFFF">
              <a:lumMod val="75000"/>
            </a:sysClr>
          </a:solidFill>
          <a:ln w="9525">
            <a:solidFill>
              <a:srgbClr val="000002"/>
            </a:solidFill>
            <a:round/>
            <a:headEnd/>
            <a:tailEnd/>
          </a:ln>
          <a:effectLst/>
        </p:spPr>
        <p:txBody>
          <a:bodyPr lIns="52121" tIns="26060" rIns="52121" bIns="2606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prstClr val="black"/>
              </a:solidFill>
              <a:effectLst/>
              <a:uLnTx/>
              <a:uFillTx/>
              <a:ea typeface="微软雅黑" panose="020B0503020204020204" pitchFamily="34" charset="-122"/>
              <a:cs typeface="+mn-ea"/>
              <a:sym typeface="Arial" panose="020B0604020202020204" pitchFamily="34" charset="0"/>
            </a:endParaRPr>
          </a:p>
        </p:txBody>
      </p:sp>
      <p:sp>
        <p:nvSpPr>
          <p:cNvPr id="40" name="Freeform 29"/>
          <p:cNvSpPr>
            <a:spLocks/>
          </p:cNvSpPr>
          <p:nvPr/>
        </p:nvSpPr>
        <p:spPr bwMode="auto">
          <a:xfrm>
            <a:off x="2743441" y="3251157"/>
            <a:ext cx="1581707" cy="1323106"/>
          </a:xfrm>
          <a:custGeom>
            <a:avLst/>
            <a:gdLst>
              <a:gd name="T0" fmla="*/ 0 w 1299"/>
              <a:gd name="T1" fmla="*/ 221747 h 1107"/>
              <a:gd name="T2" fmla="*/ 53475 w 1299"/>
              <a:gd name="T3" fmla="*/ 168185 h 1107"/>
              <a:gd name="T4" fmla="*/ 218266 w 1299"/>
              <a:gd name="T5" fmla="*/ 76058 h 1107"/>
              <a:gd name="T6" fmla="*/ 258645 w 1299"/>
              <a:gd name="T7" fmla="*/ 20354 h 1107"/>
              <a:gd name="T8" fmla="*/ 293568 w 1299"/>
              <a:gd name="T9" fmla="*/ 2142 h 1107"/>
              <a:gd name="T10" fmla="*/ 356865 w 1299"/>
              <a:gd name="T11" fmla="*/ 41778 h 1107"/>
              <a:gd name="T12" fmla="*/ 362322 w 1299"/>
              <a:gd name="T13" fmla="*/ 159615 h 1107"/>
              <a:gd name="T14" fmla="*/ 449628 w 1299"/>
              <a:gd name="T15" fmla="*/ 261382 h 1107"/>
              <a:gd name="T16" fmla="*/ 591501 w 1299"/>
              <a:gd name="T17" fmla="*/ 227103 h 1107"/>
              <a:gd name="T18" fmla="*/ 629698 w 1299"/>
              <a:gd name="T19" fmla="*/ 256026 h 1107"/>
              <a:gd name="T20" fmla="*/ 566400 w 1299"/>
              <a:gd name="T21" fmla="*/ 320301 h 1107"/>
              <a:gd name="T22" fmla="*/ 632972 w 1299"/>
              <a:gd name="T23" fmla="*/ 387789 h 1107"/>
              <a:gd name="T24" fmla="*/ 664620 w 1299"/>
              <a:gd name="T25" fmla="*/ 397430 h 1107"/>
              <a:gd name="T26" fmla="*/ 697360 w 1299"/>
              <a:gd name="T27" fmla="*/ 446707 h 1107"/>
              <a:gd name="T28" fmla="*/ 825046 w 1299"/>
              <a:gd name="T29" fmla="*/ 448849 h 1107"/>
              <a:gd name="T30" fmla="*/ 947275 w 1299"/>
              <a:gd name="T31" fmla="*/ 400644 h 1107"/>
              <a:gd name="T32" fmla="*/ 959279 w 1299"/>
              <a:gd name="T33" fmla="*/ 477773 h 1107"/>
              <a:gd name="T34" fmla="*/ 926539 w 1299"/>
              <a:gd name="T35" fmla="*/ 519551 h 1107"/>
              <a:gd name="T36" fmla="*/ 916717 w 1299"/>
              <a:gd name="T37" fmla="*/ 581683 h 1107"/>
              <a:gd name="T38" fmla="*/ 1007298 w 1299"/>
              <a:gd name="T39" fmla="*/ 617034 h 1107"/>
              <a:gd name="T40" fmla="*/ 1096787 w 1299"/>
              <a:gd name="T41" fmla="*/ 770221 h 1107"/>
              <a:gd name="T42" fmla="*/ 1136075 w 1299"/>
              <a:gd name="T43" fmla="*/ 832353 h 1107"/>
              <a:gd name="T44" fmla="*/ 1181911 w 1299"/>
              <a:gd name="T45" fmla="*/ 863419 h 1107"/>
              <a:gd name="T46" fmla="*/ 1196098 w 1299"/>
              <a:gd name="T47" fmla="*/ 826997 h 1107"/>
              <a:gd name="T48" fmla="*/ 1241934 w 1299"/>
              <a:gd name="T49" fmla="*/ 775577 h 1107"/>
              <a:gd name="T50" fmla="*/ 1196098 w 1299"/>
              <a:gd name="T51" fmla="*/ 738084 h 1107"/>
              <a:gd name="T52" fmla="*/ 1222290 w 1299"/>
              <a:gd name="T53" fmla="*/ 642744 h 1107"/>
              <a:gd name="T54" fmla="*/ 1268126 w 1299"/>
              <a:gd name="T55" fmla="*/ 652385 h 1107"/>
              <a:gd name="T56" fmla="*/ 1360889 w 1299"/>
              <a:gd name="T57" fmla="*/ 709160 h 1107"/>
              <a:gd name="T58" fmla="*/ 1416547 w 1299"/>
              <a:gd name="T59" fmla="*/ 764865 h 1107"/>
              <a:gd name="T60" fmla="*/ 1405633 w 1299"/>
              <a:gd name="T61" fmla="*/ 839852 h 1107"/>
              <a:gd name="T62" fmla="*/ 1334697 w 1299"/>
              <a:gd name="T63" fmla="*/ 863419 h 1107"/>
              <a:gd name="T64" fmla="*/ 1324875 w 1299"/>
              <a:gd name="T65" fmla="*/ 882701 h 1107"/>
              <a:gd name="T66" fmla="*/ 1273582 w 1299"/>
              <a:gd name="T67" fmla="*/ 903055 h 1107"/>
              <a:gd name="T68" fmla="*/ 1214651 w 1299"/>
              <a:gd name="T69" fmla="*/ 889129 h 1107"/>
              <a:gd name="T70" fmla="*/ 1214651 w 1299"/>
              <a:gd name="T71" fmla="*/ 915910 h 1107"/>
              <a:gd name="T72" fmla="*/ 1190641 w 1299"/>
              <a:gd name="T73" fmla="*/ 955546 h 1107"/>
              <a:gd name="T74" fmla="*/ 1201555 w 1299"/>
              <a:gd name="T75" fmla="*/ 1030532 h 1107"/>
              <a:gd name="T76" fmla="*/ 1207011 w 1299"/>
              <a:gd name="T77" fmla="*/ 1066954 h 1107"/>
              <a:gd name="T78" fmla="*/ 1141531 w 1299"/>
              <a:gd name="T79" fmla="*/ 1079809 h 1107"/>
              <a:gd name="T80" fmla="*/ 1149171 w 1299"/>
              <a:gd name="T81" fmla="*/ 1146226 h 1107"/>
              <a:gd name="T82" fmla="*/ 1113157 w 1299"/>
              <a:gd name="T83" fmla="*/ 1173007 h 1107"/>
              <a:gd name="T84" fmla="*/ 1034581 w 1299"/>
              <a:gd name="T85" fmla="*/ 1179435 h 1107"/>
              <a:gd name="T86" fmla="*/ 1000750 w 1299"/>
              <a:gd name="T87" fmla="*/ 1120516 h 1107"/>
              <a:gd name="T88" fmla="*/ 961462 w 1299"/>
              <a:gd name="T89" fmla="*/ 1120516 h 1107"/>
              <a:gd name="T90" fmla="*/ 886160 w 1299"/>
              <a:gd name="T91" fmla="*/ 1057313 h 1107"/>
              <a:gd name="T92" fmla="*/ 870882 w 1299"/>
              <a:gd name="T93" fmla="*/ 1000538 h 1107"/>
              <a:gd name="T94" fmla="*/ 789032 w 1299"/>
              <a:gd name="T95" fmla="*/ 1030532 h 1107"/>
              <a:gd name="T96" fmla="*/ 768296 w 1299"/>
              <a:gd name="T97" fmla="*/ 1062669 h 1107"/>
              <a:gd name="T98" fmla="*/ 683173 w 1299"/>
              <a:gd name="T99" fmla="*/ 1015535 h 1107"/>
              <a:gd name="T100" fmla="*/ 679899 w 1299"/>
              <a:gd name="T101" fmla="*/ 968400 h 1107"/>
              <a:gd name="T102" fmla="*/ 735557 w 1299"/>
              <a:gd name="T103" fmla="*/ 1000538 h 1107"/>
              <a:gd name="T104" fmla="*/ 758475 w 1299"/>
              <a:gd name="T105" fmla="*/ 935192 h 1107"/>
              <a:gd name="T106" fmla="*/ 808676 w 1299"/>
              <a:gd name="T107" fmla="*/ 889129 h 1107"/>
              <a:gd name="T108" fmla="*/ 850146 w 1299"/>
              <a:gd name="T109" fmla="*/ 824854 h 1107"/>
              <a:gd name="T110" fmla="*/ 830502 w 1299"/>
              <a:gd name="T111" fmla="*/ 723087 h 1107"/>
              <a:gd name="T112" fmla="*/ 753018 w 1299"/>
              <a:gd name="T113" fmla="*/ 581683 h 1107"/>
              <a:gd name="T114" fmla="*/ 670077 w 1299"/>
              <a:gd name="T115" fmla="*/ 550617 h 1107"/>
              <a:gd name="T116" fmla="*/ 579496 w 1299"/>
              <a:gd name="T117" fmla="*/ 448849 h 1107"/>
              <a:gd name="T118" fmla="*/ 433258 w 1299"/>
              <a:gd name="T119" fmla="*/ 409213 h 1107"/>
              <a:gd name="T120" fmla="*/ 318668 w 1299"/>
              <a:gd name="T121" fmla="*/ 422068 h 1107"/>
              <a:gd name="T122" fmla="*/ 228088 w 1299"/>
              <a:gd name="T123" fmla="*/ 457419 h 1107"/>
              <a:gd name="T124" fmla="*/ 136416 w 1299"/>
              <a:gd name="T125" fmla="*/ 402786 h 110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299" h="1107">
                <a:moveTo>
                  <a:pt x="11" y="350"/>
                </a:moveTo>
                <a:lnTo>
                  <a:pt x="0" y="207"/>
                </a:lnTo>
                <a:lnTo>
                  <a:pt x="7" y="177"/>
                </a:lnTo>
                <a:lnTo>
                  <a:pt x="49" y="157"/>
                </a:lnTo>
                <a:lnTo>
                  <a:pt x="107" y="109"/>
                </a:lnTo>
                <a:lnTo>
                  <a:pt x="200" y="71"/>
                </a:lnTo>
                <a:lnTo>
                  <a:pt x="237" y="55"/>
                </a:lnTo>
                <a:lnTo>
                  <a:pt x="237" y="19"/>
                </a:lnTo>
                <a:lnTo>
                  <a:pt x="254" y="0"/>
                </a:lnTo>
                <a:lnTo>
                  <a:pt x="269" y="2"/>
                </a:lnTo>
                <a:lnTo>
                  <a:pt x="329" y="11"/>
                </a:lnTo>
                <a:lnTo>
                  <a:pt x="327" y="39"/>
                </a:lnTo>
                <a:lnTo>
                  <a:pt x="339" y="82"/>
                </a:lnTo>
                <a:lnTo>
                  <a:pt x="332" y="149"/>
                </a:lnTo>
                <a:lnTo>
                  <a:pt x="383" y="226"/>
                </a:lnTo>
                <a:lnTo>
                  <a:pt x="412" y="244"/>
                </a:lnTo>
                <a:lnTo>
                  <a:pt x="454" y="212"/>
                </a:lnTo>
                <a:lnTo>
                  <a:pt x="542" y="212"/>
                </a:lnTo>
                <a:lnTo>
                  <a:pt x="563" y="219"/>
                </a:lnTo>
                <a:lnTo>
                  <a:pt x="577" y="239"/>
                </a:lnTo>
                <a:lnTo>
                  <a:pt x="567" y="261"/>
                </a:lnTo>
                <a:lnTo>
                  <a:pt x="519" y="299"/>
                </a:lnTo>
                <a:lnTo>
                  <a:pt x="524" y="320"/>
                </a:lnTo>
                <a:lnTo>
                  <a:pt x="580" y="362"/>
                </a:lnTo>
                <a:lnTo>
                  <a:pt x="602" y="362"/>
                </a:lnTo>
                <a:lnTo>
                  <a:pt x="609" y="371"/>
                </a:lnTo>
                <a:lnTo>
                  <a:pt x="604" y="389"/>
                </a:lnTo>
                <a:lnTo>
                  <a:pt x="639" y="417"/>
                </a:lnTo>
                <a:lnTo>
                  <a:pt x="722" y="429"/>
                </a:lnTo>
                <a:lnTo>
                  <a:pt x="756" y="419"/>
                </a:lnTo>
                <a:lnTo>
                  <a:pt x="807" y="369"/>
                </a:lnTo>
                <a:lnTo>
                  <a:pt x="868" y="374"/>
                </a:lnTo>
                <a:lnTo>
                  <a:pt x="893" y="412"/>
                </a:lnTo>
                <a:lnTo>
                  <a:pt x="879" y="446"/>
                </a:lnTo>
                <a:lnTo>
                  <a:pt x="881" y="465"/>
                </a:lnTo>
                <a:lnTo>
                  <a:pt x="849" y="485"/>
                </a:lnTo>
                <a:lnTo>
                  <a:pt x="836" y="502"/>
                </a:lnTo>
                <a:lnTo>
                  <a:pt x="840" y="543"/>
                </a:lnTo>
                <a:lnTo>
                  <a:pt x="898" y="585"/>
                </a:lnTo>
                <a:lnTo>
                  <a:pt x="923" y="576"/>
                </a:lnTo>
                <a:lnTo>
                  <a:pt x="988" y="660"/>
                </a:lnTo>
                <a:lnTo>
                  <a:pt x="1005" y="719"/>
                </a:lnTo>
                <a:lnTo>
                  <a:pt x="996" y="752"/>
                </a:lnTo>
                <a:lnTo>
                  <a:pt x="1041" y="777"/>
                </a:lnTo>
                <a:lnTo>
                  <a:pt x="1041" y="794"/>
                </a:lnTo>
                <a:lnTo>
                  <a:pt x="1083" y="806"/>
                </a:lnTo>
                <a:lnTo>
                  <a:pt x="1096" y="806"/>
                </a:lnTo>
                <a:lnTo>
                  <a:pt x="1096" y="772"/>
                </a:lnTo>
                <a:lnTo>
                  <a:pt x="1128" y="765"/>
                </a:lnTo>
                <a:lnTo>
                  <a:pt x="1138" y="724"/>
                </a:lnTo>
                <a:lnTo>
                  <a:pt x="1113" y="707"/>
                </a:lnTo>
                <a:lnTo>
                  <a:pt x="1096" y="689"/>
                </a:lnTo>
                <a:lnTo>
                  <a:pt x="1103" y="612"/>
                </a:lnTo>
                <a:lnTo>
                  <a:pt x="1120" y="600"/>
                </a:lnTo>
                <a:lnTo>
                  <a:pt x="1151" y="614"/>
                </a:lnTo>
                <a:lnTo>
                  <a:pt x="1162" y="609"/>
                </a:lnTo>
                <a:lnTo>
                  <a:pt x="1170" y="623"/>
                </a:lnTo>
                <a:lnTo>
                  <a:pt x="1247" y="662"/>
                </a:lnTo>
                <a:lnTo>
                  <a:pt x="1290" y="689"/>
                </a:lnTo>
                <a:lnTo>
                  <a:pt x="1298" y="714"/>
                </a:lnTo>
                <a:lnTo>
                  <a:pt x="1275" y="747"/>
                </a:lnTo>
                <a:lnTo>
                  <a:pt x="1288" y="784"/>
                </a:lnTo>
                <a:lnTo>
                  <a:pt x="1280" y="801"/>
                </a:lnTo>
                <a:lnTo>
                  <a:pt x="1223" y="806"/>
                </a:lnTo>
                <a:lnTo>
                  <a:pt x="1211" y="812"/>
                </a:lnTo>
                <a:lnTo>
                  <a:pt x="1214" y="824"/>
                </a:lnTo>
                <a:lnTo>
                  <a:pt x="1214" y="838"/>
                </a:lnTo>
                <a:lnTo>
                  <a:pt x="1167" y="843"/>
                </a:lnTo>
                <a:lnTo>
                  <a:pt x="1143" y="830"/>
                </a:lnTo>
                <a:lnTo>
                  <a:pt x="1113" y="830"/>
                </a:lnTo>
                <a:lnTo>
                  <a:pt x="1106" y="838"/>
                </a:lnTo>
                <a:lnTo>
                  <a:pt x="1113" y="855"/>
                </a:lnTo>
                <a:lnTo>
                  <a:pt x="1096" y="873"/>
                </a:lnTo>
                <a:lnTo>
                  <a:pt x="1091" y="892"/>
                </a:lnTo>
                <a:lnTo>
                  <a:pt x="1120" y="917"/>
                </a:lnTo>
                <a:lnTo>
                  <a:pt x="1101" y="962"/>
                </a:lnTo>
                <a:lnTo>
                  <a:pt x="1108" y="983"/>
                </a:lnTo>
                <a:lnTo>
                  <a:pt x="1106" y="996"/>
                </a:lnTo>
                <a:lnTo>
                  <a:pt x="1070" y="996"/>
                </a:lnTo>
                <a:lnTo>
                  <a:pt x="1046" y="1008"/>
                </a:lnTo>
                <a:lnTo>
                  <a:pt x="1065" y="1032"/>
                </a:lnTo>
                <a:lnTo>
                  <a:pt x="1053" y="1070"/>
                </a:lnTo>
                <a:lnTo>
                  <a:pt x="1016" y="1077"/>
                </a:lnTo>
                <a:lnTo>
                  <a:pt x="1020" y="1095"/>
                </a:lnTo>
                <a:lnTo>
                  <a:pt x="1010" y="1106"/>
                </a:lnTo>
                <a:lnTo>
                  <a:pt x="948" y="1101"/>
                </a:lnTo>
                <a:lnTo>
                  <a:pt x="923" y="1084"/>
                </a:lnTo>
                <a:lnTo>
                  <a:pt x="917" y="1046"/>
                </a:lnTo>
                <a:lnTo>
                  <a:pt x="903" y="1029"/>
                </a:lnTo>
                <a:lnTo>
                  <a:pt x="881" y="1046"/>
                </a:lnTo>
                <a:lnTo>
                  <a:pt x="840" y="1008"/>
                </a:lnTo>
                <a:lnTo>
                  <a:pt x="812" y="987"/>
                </a:lnTo>
                <a:lnTo>
                  <a:pt x="807" y="958"/>
                </a:lnTo>
                <a:lnTo>
                  <a:pt x="798" y="934"/>
                </a:lnTo>
                <a:lnTo>
                  <a:pt x="782" y="934"/>
                </a:lnTo>
                <a:lnTo>
                  <a:pt x="723" y="962"/>
                </a:lnTo>
                <a:lnTo>
                  <a:pt x="726" y="992"/>
                </a:lnTo>
                <a:lnTo>
                  <a:pt x="704" y="992"/>
                </a:lnTo>
                <a:lnTo>
                  <a:pt x="666" y="953"/>
                </a:lnTo>
                <a:lnTo>
                  <a:pt x="626" y="948"/>
                </a:lnTo>
                <a:lnTo>
                  <a:pt x="611" y="927"/>
                </a:lnTo>
                <a:lnTo>
                  <a:pt x="623" y="904"/>
                </a:lnTo>
                <a:lnTo>
                  <a:pt x="646" y="924"/>
                </a:lnTo>
                <a:lnTo>
                  <a:pt x="674" y="934"/>
                </a:lnTo>
                <a:lnTo>
                  <a:pt x="695" y="915"/>
                </a:lnTo>
                <a:lnTo>
                  <a:pt x="695" y="873"/>
                </a:lnTo>
                <a:lnTo>
                  <a:pt x="722" y="850"/>
                </a:lnTo>
                <a:lnTo>
                  <a:pt x="741" y="830"/>
                </a:lnTo>
                <a:lnTo>
                  <a:pt x="731" y="806"/>
                </a:lnTo>
                <a:lnTo>
                  <a:pt x="779" y="770"/>
                </a:lnTo>
                <a:lnTo>
                  <a:pt x="786" y="707"/>
                </a:lnTo>
                <a:lnTo>
                  <a:pt x="761" y="675"/>
                </a:lnTo>
                <a:lnTo>
                  <a:pt x="750" y="623"/>
                </a:lnTo>
                <a:lnTo>
                  <a:pt x="690" y="543"/>
                </a:lnTo>
                <a:lnTo>
                  <a:pt x="658" y="554"/>
                </a:lnTo>
                <a:lnTo>
                  <a:pt x="614" y="514"/>
                </a:lnTo>
                <a:lnTo>
                  <a:pt x="554" y="477"/>
                </a:lnTo>
                <a:lnTo>
                  <a:pt x="531" y="419"/>
                </a:lnTo>
                <a:lnTo>
                  <a:pt x="483" y="436"/>
                </a:lnTo>
                <a:lnTo>
                  <a:pt x="397" y="382"/>
                </a:lnTo>
                <a:lnTo>
                  <a:pt x="355" y="404"/>
                </a:lnTo>
                <a:lnTo>
                  <a:pt x="292" y="394"/>
                </a:lnTo>
                <a:lnTo>
                  <a:pt x="242" y="424"/>
                </a:lnTo>
                <a:lnTo>
                  <a:pt x="209" y="427"/>
                </a:lnTo>
                <a:lnTo>
                  <a:pt x="159" y="397"/>
                </a:lnTo>
                <a:lnTo>
                  <a:pt x="125" y="376"/>
                </a:lnTo>
                <a:lnTo>
                  <a:pt x="11" y="350"/>
                </a:lnTo>
              </a:path>
            </a:pathLst>
          </a:custGeom>
          <a:solidFill>
            <a:sysClr val="window" lastClr="FFFFFF">
              <a:lumMod val="75000"/>
            </a:sysClr>
          </a:solidFill>
          <a:ln w="12700" cap="flat" cmpd="sng">
            <a:solidFill>
              <a:srgbClr val="000002"/>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Freeform 30"/>
          <p:cNvSpPr>
            <a:spLocks/>
          </p:cNvSpPr>
          <p:nvPr/>
        </p:nvSpPr>
        <p:spPr bwMode="auto">
          <a:xfrm>
            <a:off x="4016954" y="3635513"/>
            <a:ext cx="591590" cy="1013142"/>
          </a:xfrm>
          <a:custGeom>
            <a:avLst/>
            <a:gdLst>
              <a:gd name="T0" fmla="*/ 441121 w 482"/>
              <a:gd name="T1" fmla="*/ 539054 h 849"/>
              <a:gd name="T2" fmla="*/ 429020 w 482"/>
              <a:gd name="T3" fmla="*/ 306962 h 849"/>
              <a:gd name="T4" fmla="*/ 466422 w 482"/>
              <a:gd name="T5" fmla="*/ 227815 h 849"/>
              <a:gd name="T6" fmla="*/ 463122 w 482"/>
              <a:gd name="T7" fmla="*/ 121929 h 849"/>
              <a:gd name="T8" fmla="*/ 485123 w 482"/>
              <a:gd name="T9" fmla="*/ 47060 h 849"/>
              <a:gd name="T10" fmla="*/ 468622 w 482"/>
              <a:gd name="T11" fmla="*/ 0 h 849"/>
              <a:gd name="T12" fmla="*/ 388318 w 482"/>
              <a:gd name="T13" fmla="*/ 26739 h 849"/>
              <a:gd name="T14" fmla="*/ 359717 w 482"/>
              <a:gd name="T15" fmla="*/ 91982 h 849"/>
              <a:gd name="T16" fmla="*/ 328916 w 482"/>
              <a:gd name="T17" fmla="*/ 116581 h 849"/>
              <a:gd name="T18" fmla="*/ 225511 w 482"/>
              <a:gd name="T19" fmla="*/ 232093 h 849"/>
              <a:gd name="T20" fmla="*/ 149607 w 482"/>
              <a:gd name="T21" fmla="*/ 227815 h 849"/>
              <a:gd name="T22" fmla="*/ 129806 w 482"/>
              <a:gd name="T23" fmla="*/ 302683 h 849"/>
              <a:gd name="T24" fmla="*/ 225511 w 482"/>
              <a:gd name="T25" fmla="*/ 360439 h 849"/>
              <a:gd name="T26" fmla="*/ 282713 w 482"/>
              <a:gd name="T27" fmla="*/ 416056 h 849"/>
              <a:gd name="T28" fmla="*/ 271713 w 482"/>
              <a:gd name="T29" fmla="*/ 489855 h 849"/>
              <a:gd name="T30" fmla="*/ 199109 w 482"/>
              <a:gd name="T31" fmla="*/ 513385 h 849"/>
              <a:gd name="T32" fmla="*/ 188109 w 482"/>
              <a:gd name="T33" fmla="*/ 531568 h 849"/>
              <a:gd name="T34" fmla="*/ 134206 w 482"/>
              <a:gd name="T35" fmla="*/ 552959 h 849"/>
              <a:gd name="T36" fmla="*/ 74804 w 482"/>
              <a:gd name="T37" fmla="*/ 539054 h 849"/>
              <a:gd name="T38" fmla="*/ 74804 w 482"/>
              <a:gd name="T39" fmla="*/ 565793 h 849"/>
              <a:gd name="T40" fmla="*/ 49502 w 482"/>
              <a:gd name="T41" fmla="*/ 605367 h 849"/>
              <a:gd name="T42" fmla="*/ 60503 w 482"/>
              <a:gd name="T43" fmla="*/ 680235 h 849"/>
              <a:gd name="T44" fmla="*/ 66003 w 482"/>
              <a:gd name="T45" fmla="*/ 716600 h 849"/>
              <a:gd name="T46" fmla="*/ 0 w 482"/>
              <a:gd name="T47" fmla="*/ 729435 h 849"/>
              <a:gd name="T48" fmla="*/ 7700 w 482"/>
              <a:gd name="T49" fmla="*/ 795747 h 849"/>
              <a:gd name="T50" fmla="*/ 33002 w 482"/>
              <a:gd name="T51" fmla="*/ 822486 h 849"/>
              <a:gd name="T52" fmla="*/ 124306 w 482"/>
              <a:gd name="T53" fmla="*/ 811790 h 849"/>
              <a:gd name="T54" fmla="*/ 144107 w 482"/>
              <a:gd name="T55" fmla="*/ 833181 h 849"/>
              <a:gd name="T56" fmla="*/ 234311 w 482"/>
              <a:gd name="T57" fmla="*/ 871685 h 849"/>
              <a:gd name="T58" fmla="*/ 348716 w 482"/>
              <a:gd name="T59" fmla="*/ 884520 h 849"/>
              <a:gd name="T60" fmla="*/ 403719 w 482"/>
              <a:gd name="T61" fmla="*/ 897354 h 849"/>
              <a:gd name="T62" fmla="*/ 391618 w 482"/>
              <a:gd name="T63" fmla="*/ 847086 h 849"/>
              <a:gd name="T64" fmla="*/ 441121 w 482"/>
              <a:gd name="T65" fmla="*/ 798956 h 849"/>
              <a:gd name="T66" fmla="*/ 429020 w 482"/>
              <a:gd name="T67" fmla="*/ 775426 h 849"/>
              <a:gd name="T68" fmla="*/ 380618 w 482"/>
              <a:gd name="T69" fmla="*/ 745478 h 849"/>
              <a:gd name="T70" fmla="*/ 474122 w 482"/>
              <a:gd name="T71" fmla="*/ 735852 h 849"/>
              <a:gd name="T72" fmla="*/ 503824 w 482"/>
              <a:gd name="T73" fmla="*/ 742269 h 849"/>
              <a:gd name="T74" fmla="*/ 529125 w 482"/>
              <a:gd name="T75" fmla="*/ 692000 h 849"/>
              <a:gd name="T76" fmla="*/ 453221 w 482"/>
              <a:gd name="T77" fmla="*/ 571141 h 84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482" h="849">
                <a:moveTo>
                  <a:pt x="412" y="534"/>
                </a:moveTo>
                <a:lnTo>
                  <a:pt x="401" y="504"/>
                </a:lnTo>
                <a:lnTo>
                  <a:pt x="424" y="431"/>
                </a:lnTo>
                <a:lnTo>
                  <a:pt x="390" y="287"/>
                </a:lnTo>
                <a:lnTo>
                  <a:pt x="412" y="248"/>
                </a:lnTo>
                <a:lnTo>
                  <a:pt x="424" y="213"/>
                </a:lnTo>
                <a:lnTo>
                  <a:pt x="393" y="156"/>
                </a:lnTo>
                <a:lnTo>
                  <a:pt x="421" y="114"/>
                </a:lnTo>
                <a:lnTo>
                  <a:pt x="426" y="73"/>
                </a:lnTo>
                <a:lnTo>
                  <a:pt x="441" y="44"/>
                </a:lnTo>
                <a:lnTo>
                  <a:pt x="438" y="10"/>
                </a:lnTo>
                <a:lnTo>
                  <a:pt x="426" y="0"/>
                </a:lnTo>
                <a:lnTo>
                  <a:pt x="406" y="22"/>
                </a:lnTo>
                <a:lnTo>
                  <a:pt x="353" y="25"/>
                </a:lnTo>
                <a:lnTo>
                  <a:pt x="325" y="64"/>
                </a:lnTo>
                <a:lnTo>
                  <a:pt x="327" y="86"/>
                </a:lnTo>
                <a:lnTo>
                  <a:pt x="322" y="100"/>
                </a:lnTo>
                <a:lnTo>
                  <a:pt x="299" y="109"/>
                </a:lnTo>
                <a:lnTo>
                  <a:pt x="216" y="223"/>
                </a:lnTo>
                <a:lnTo>
                  <a:pt x="205" y="217"/>
                </a:lnTo>
                <a:lnTo>
                  <a:pt x="185" y="212"/>
                </a:lnTo>
                <a:lnTo>
                  <a:pt x="136" y="213"/>
                </a:lnTo>
                <a:lnTo>
                  <a:pt x="121" y="236"/>
                </a:lnTo>
                <a:lnTo>
                  <a:pt x="118" y="283"/>
                </a:lnTo>
                <a:lnTo>
                  <a:pt x="126" y="297"/>
                </a:lnTo>
                <a:lnTo>
                  <a:pt x="205" y="337"/>
                </a:lnTo>
                <a:lnTo>
                  <a:pt x="249" y="363"/>
                </a:lnTo>
                <a:lnTo>
                  <a:pt x="257" y="389"/>
                </a:lnTo>
                <a:lnTo>
                  <a:pt x="233" y="421"/>
                </a:lnTo>
                <a:lnTo>
                  <a:pt x="247" y="458"/>
                </a:lnTo>
                <a:lnTo>
                  <a:pt x="238" y="475"/>
                </a:lnTo>
                <a:lnTo>
                  <a:pt x="181" y="480"/>
                </a:lnTo>
                <a:lnTo>
                  <a:pt x="169" y="486"/>
                </a:lnTo>
                <a:lnTo>
                  <a:pt x="171" y="497"/>
                </a:lnTo>
                <a:lnTo>
                  <a:pt x="171" y="512"/>
                </a:lnTo>
                <a:lnTo>
                  <a:pt x="122" y="517"/>
                </a:lnTo>
                <a:lnTo>
                  <a:pt x="98" y="504"/>
                </a:lnTo>
                <a:lnTo>
                  <a:pt x="68" y="504"/>
                </a:lnTo>
                <a:lnTo>
                  <a:pt x="60" y="512"/>
                </a:lnTo>
                <a:lnTo>
                  <a:pt x="68" y="529"/>
                </a:lnTo>
                <a:lnTo>
                  <a:pt x="50" y="547"/>
                </a:lnTo>
                <a:lnTo>
                  <a:pt x="45" y="566"/>
                </a:lnTo>
                <a:lnTo>
                  <a:pt x="75" y="592"/>
                </a:lnTo>
                <a:lnTo>
                  <a:pt x="55" y="636"/>
                </a:lnTo>
                <a:lnTo>
                  <a:pt x="63" y="657"/>
                </a:lnTo>
                <a:lnTo>
                  <a:pt x="60" y="670"/>
                </a:lnTo>
                <a:lnTo>
                  <a:pt x="24" y="670"/>
                </a:lnTo>
                <a:lnTo>
                  <a:pt x="0" y="682"/>
                </a:lnTo>
                <a:lnTo>
                  <a:pt x="19" y="707"/>
                </a:lnTo>
                <a:lnTo>
                  <a:pt x="7" y="744"/>
                </a:lnTo>
                <a:lnTo>
                  <a:pt x="30" y="747"/>
                </a:lnTo>
                <a:lnTo>
                  <a:pt x="30" y="769"/>
                </a:lnTo>
                <a:lnTo>
                  <a:pt x="46" y="771"/>
                </a:lnTo>
                <a:lnTo>
                  <a:pt x="113" y="759"/>
                </a:lnTo>
                <a:lnTo>
                  <a:pt x="126" y="763"/>
                </a:lnTo>
                <a:lnTo>
                  <a:pt x="131" y="779"/>
                </a:lnTo>
                <a:lnTo>
                  <a:pt x="155" y="787"/>
                </a:lnTo>
                <a:lnTo>
                  <a:pt x="213" y="815"/>
                </a:lnTo>
                <a:lnTo>
                  <a:pt x="247" y="802"/>
                </a:lnTo>
                <a:lnTo>
                  <a:pt x="317" y="827"/>
                </a:lnTo>
                <a:lnTo>
                  <a:pt x="332" y="848"/>
                </a:lnTo>
                <a:lnTo>
                  <a:pt x="367" y="839"/>
                </a:lnTo>
                <a:lnTo>
                  <a:pt x="362" y="802"/>
                </a:lnTo>
                <a:lnTo>
                  <a:pt x="356" y="792"/>
                </a:lnTo>
                <a:lnTo>
                  <a:pt x="362" y="763"/>
                </a:lnTo>
                <a:lnTo>
                  <a:pt x="401" y="747"/>
                </a:lnTo>
                <a:lnTo>
                  <a:pt x="411" y="731"/>
                </a:lnTo>
                <a:lnTo>
                  <a:pt x="390" y="725"/>
                </a:lnTo>
                <a:lnTo>
                  <a:pt x="367" y="720"/>
                </a:lnTo>
                <a:lnTo>
                  <a:pt x="346" y="697"/>
                </a:lnTo>
                <a:lnTo>
                  <a:pt x="356" y="688"/>
                </a:lnTo>
                <a:lnTo>
                  <a:pt x="431" y="688"/>
                </a:lnTo>
                <a:lnTo>
                  <a:pt x="448" y="688"/>
                </a:lnTo>
                <a:lnTo>
                  <a:pt x="458" y="694"/>
                </a:lnTo>
                <a:lnTo>
                  <a:pt x="481" y="677"/>
                </a:lnTo>
                <a:lnTo>
                  <a:pt x="481" y="647"/>
                </a:lnTo>
                <a:lnTo>
                  <a:pt x="412" y="547"/>
                </a:lnTo>
                <a:lnTo>
                  <a:pt x="412" y="534"/>
                </a:lnTo>
              </a:path>
            </a:pathLst>
          </a:custGeom>
          <a:solidFill>
            <a:sysClr val="window" lastClr="FFFFFF">
              <a:lumMod val="75000"/>
            </a:sysClr>
          </a:solidFill>
          <a:ln w="12700" cap="flat" cmpd="sng">
            <a:solidFill>
              <a:srgbClr val="000002"/>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Freeform 31"/>
          <p:cNvSpPr>
            <a:spLocks/>
          </p:cNvSpPr>
          <p:nvPr/>
        </p:nvSpPr>
        <p:spPr bwMode="auto">
          <a:xfrm>
            <a:off x="5054893" y="4207620"/>
            <a:ext cx="550851" cy="650040"/>
          </a:xfrm>
          <a:custGeom>
            <a:avLst/>
            <a:gdLst>
              <a:gd name="T0" fmla="*/ 118228 w 451"/>
              <a:gd name="T1" fmla="*/ 0 h 543"/>
              <a:gd name="T2" fmla="*/ 203615 w 451"/>
              <a:gd name="T3" fmla="*/ 49356 h 543"/>
              <a:gd name="T4" fmla="*/ 270392 w 451"/>
              <a:gd name="T5" fmla="*/ 78325 h 543"/>
              <a:gd name="T6" fmla="*/ 302139 w 451"/>
              <a:gd name="T7" fmla="*/ 82617 h 543"/>
              <a:gd name="T8" fmla="*/ 319654 w 451"/>
              <a:gd name="T9" fmla="*/ 153432 h 543"/>
              <a:gd name="T10" fmla="*/ 371105 w 451"/>
              <a:gd name="T11" fmla="*/ 183474 h 543"/>
              <a:gd name="T12" fmla="*/ 411609 w 451"/>
              <a:gd name="T13" fmla="*/ 158797 h 543"/>
              <a:gd name="T14" fmla="*/ 424746 w 451"/>
              <a:gd name="T15" fmla="*/ 200642 h 543"/>
              <a:gd name="T16" fmla="*/ 376579 w 451"/>
              <a:gd name="T17" fmla="*/ 227465 h 543"/>
              <a:gd name="T18" fmla="*/ 359063 w 451"/>
              <a:gd name="T19" fmla="*/ 261800 h 543"/>
              <a:gd name="T20" fmla="*/ 411609 w 451"/>
              <a:gd name="T21" fmla="*/ 313301 h 543"/>
              <a:gd name="T22" fmla="*/ 492617 w 451"/>
              <a:gd name="T23" fmla="*/ 351928 h 543"/>
              <a:gd name="T24" fmla="*/ 479481 w 451"/>
              <a:gd name="T25" fmla="*/ 416305 h 543"/>
              <a:gd name="T26" fmla="*/ 479481 w 451"/>
              <a:gd name="T27" fmla="*/ 448493 h 543"/>
              <a:gd name="T28" fmla="*/ 435693 w 451"/>
              <a:gd name="T29" fmla="*/ 473171 h 543"/>
              <a:gd name="T30" fmla="*/ 398473 w 451"/>
              <a:gd name="T31" fmla="*/ 572955 h 543"/>
              <a:gd name="T32" fmla="*/ 368916 w 451"/>
              <a:gd name="T33" fmla="*/ 559007 h 543"/>
              <a:gd name="T34" fmla="*/ 289002 w 451"/>
              <a:gd name="T35" fmla="*/ 532183 h 543"/>
              <a:gd name="T36" fmla="*/ 226604 w 451"/>
              <a:gd name="T37" fmla="*/ 569737 h 543"/>
              <a:gd name="T38" fmla="*/ 244119 w 451"/>
              <a:gd name="T39" fmla="*/ 525746 h 543"/>
              <a:gd name="T40" fmla="*/ 174058 w 451"/>
              <a:gd name="T41" fmla="*/ 549351 h 543"/>
              <a:gd name="T42" fmla="*/ 139028 w 451"/>
              <a:gd name="T43" fmla="*/ 427034 h 543"/>
              <a:gd name="T44" fmla="*/ 107281 w 451"/>
              <a:gd name="T45" fmla="*/ 407721 h 543"/>
              <a:gd name="T46" fmla="*/ 79913 w 451"/>
              <a:gd name="T47" fmla="*/ 343344 h 543"/>
              <a:gd name="T48" fmla="*/ 112755 w 451"/>
              <a:gd name="T49" fmla="*/ 301499 h 543"/>
              <a:gd name="T50" fmla="*/ 96334 w 451"/>
              <a:gd name="T51" fmla="*/ 242487 h 543"/>
              <a:gd name="T52" fmla="*/ 29557 w 451"/>
              <a:gd name="T53" fmla="*/ 239268 h 543"/>
              <a:gd name="T54" fmla="*/ 29557 w 451"/>
              <a:gd name="T55" fmla="*/ 181329 h 543"/>
              <a:gd name="T56" fmla="*/ 54735 w 451"/>
              <a:gd name="T57" fmla="*/ 131973 h 543"/>
              <a:gd name="T58" fmla="*/ 66777 w 451"/>
              <a:gd name="T59" fmla="*/ 69742 h 543"/>
              <a:gd name="T60" fmla="*/ 107281 w 451"/>
              <a:gd name="T61" fmla="*/ 110514 h 543"/>
              <a:gd name="T62" fmla="*/ 148880 w 451"/>
              <a:gd name="T63" fmla="*/ 76179 h 543"/>
              <a:gd name="T64" fmla="*/ 107281 w 451"/>
              <a:gd name="T65" fmla="*/ 31116 h 54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51" h="543">
                <a:moveTo>
                  <a:pt x="91" y="4"/>
                </a:moveTo>
                <a:lnTo>
                  <a:pt x="108" y="0"/>
                </a:lnTo>
                <a:lnTo>
                  <a:pt x="162" y="22"/>
                </a:lnTo>
                <a:lnTo>
                  <a:pt x="186" y="46"/>
                </a:lnTo>
                <a:lnTo>
                  <a:pt x="230" y="58"/>
                </a:lnTo>
                <a:lnTo>
                  <a:pt x="247" y="73"/>
                </a:lnTo>
                <a:lnTo>
                  <a:pt x="271" y="71"/>
                </a:lnTo>
                <a:lnTo>
                  <a:pt x="276" y="77"/>
                </a:lnTo>
                <a:lnTo>
                  <a:pt x="268" y="133"/>
                </a:lnTo>
                <a:lnTo>
                  <a:pt x="292" y="143"/>
                </a:lnTo>
                <a:lnTo>
                  <a:pt x="303" y="164"/>
                </a:lnTo>
                <a:lnTo>
                  <a:pt x="339" y="171"/>
                </a:lnTo>
                <a:lnTo>
                  <a:pt x="351" y="146"/>
                </a:lnTo>
                <a:lnTo>
                  <a:pt x="376" y="148"/>
                </a:lnTo>
                <a:lnTo>
                  <a:pt x="391" y="169"/>
                </a:lnTo>
                <a:lnTo>
                  <a:pt x="388" y="187"/>
                </a:lnTo>
                <a:lnTo>
                  <a:pt x="344" y="194"/>
                </a:lnTo>
                <a:lnTo>
                  <a:pt x="344" y="212"/>
                </a:lnTo>
                <a:lnTo>
                  <a:pt x="344" y="225"/>
                </a:lnTo>
                <a:lnTo>
                  <a:pt x="328" y="244"/>
                </a:lnTo>
                <a:lnTo>
                  <a:pt x="339" y="267"/>
                </a:lnTo>
                <a:lnTo>
                  <a:pt x="376" y="292"/>
                </a:lnTo>
                <a:lnTo>
                  <a:pt x="379" y="320"/>
                </a:lnTo>
                <a:lnTo>
                  <a:pt x="450" y="328"/>
                </a:lnTo>
                <a:lnTo>
                  <a:pt x="450" y="366"/>
                </a:lnTo>
                <a:lnTo>
                  <a:pt x="438" y="388"/>
                </a:lnTo>
                <a:lnTo>
                  <a:pt x="447" y="406"/>
                </a:lnTo>
                <a:lnTo>
                  <a:pt x="438" y="418"/>
                </a:lnTo>
                <a:lnTo>
                  <a:pt x="411" y="423"/>
                </a:lnTo>
                <a:lnTo>
                  <a:pt x="398" y="441"/>
                </a:lnTo>
                <a:lnTo>
                  <a:pt x="400" y="483"/>
                </a:lnTo>
                <a:lnTo>
                  <a:pt x="364" y="534"/>
                </a:lnTo>
                <a:lnTo>
                  <a:pt x="357" y="542"/>
                </a:lnTo>
                <a:lnTo>
                  <a:pt x="337" y="521"/>
                </a:lnTo>
                <a:lnTo>
                  <a:pt x="286" y="521"/>
                </a:lnTo>
                <a:lnTo>
                  <a:pt x="264" y="496"/>
                </a:lnTo>
                <a:lnTo>
                  <a:pt x="223" y="539"/>
                </a:lnTo>
                <a:lnTo>
                  <a:pt x="207" y="531"/>
                </a:lnTo>
                <a:lnTo>
                  <a:pt x="225" y="498"/>
                </a:lnTo>
                <a:lnTo>
                  <a:pt x="223" y="490"/>
                </a:lnTo>
                <a:lnTo>
                  <a:pt x="207" y="485"/>
                </a:lnTo>
                <a:lnTo>
                  <a:pt x="159" y="512"/>
                </a:lnTo>
                <a:lnTo>
                  <a:pt x="112" y="423"/>
                </a:lnTo>
                <a:lnTo>
                  <a:pt x="127" y="398"/>
                </a:lnTo>
                <a:lnTo>
                  <a:pt x="121" y="388"/>
                </a:lnTo>
                <a:lnTo>
                  <a:pt x="98" y="380"/>
                </a:lnTo>
                <a:lnTo>
                  <a:pt x="56" y="354"/>
                </a:lnTo>
                <a:lnTo>
                  <a:pt x="73" y="320"/>
                </a:lnTo>
                <a:lnTo>
                  <a:pt x="98" y="309"/>
                </a:lnTo>
                <a:lnTo>
                  <a:pt x="103" y="281"/>
                </a:lnTo>
                <a:lnTo>
                  <a:pt x="93" y="231"/>
                </a:lnTo>
                <a:lnTo>
                  <a:pt x="88" y="226"/>
                </a:lnTo>
                <a:lnTo>
                  <a:pt x="63" y="254"/>
                </a:lnTo>
                <a:lnTo>
                  <a:pt x="27" y="223"/>
                </a:lnTo>
                <a:lnTo>
                  <a:pt x="0" y="189"/>
                </a:lnTo>
                <a:lnTo>
                  <a:pt x="27" y="169"/>
                </a:lnTo>
                <a:lnTo>
                  <a:pt x="36" y="135"/>
                </a:lnTo>
                <a:lnTo>
                  <a:pt x="50" y="123"/>
                </a:lnTo>
                <a:lnTo>
                  <a:pt x="49" y="76"/>
                </a:lnTo>
                <a:lnTo>
                  <a:pt x="61" y="65"/>
                </a:lnTo>
                <a:lnTo>
                  <a:pt x="84" y="83"/>
                </a:lnTo>
                <a:lnTo>
                  <a:pt x="98" y="103"/>
                </a:lnTo>
                <a:lnTo>
                  <a:pt x="127" y="83"/>
                </a:lnTo>
                <a:lnTo>
                  <a:pt x="136" y="71"/>
                </a:lnTo>
                <a:lnTo>
                  <a:pt x="132" y="46"/>
                </a:lnTo>
                <a:lnTo>
                  <a:pt x="98" y="29"/>
                </a:lnTo>
                <a:lnTo>
                  <a:pt x="91" y="4"/>
                </a:lnTo>
              </a:path>
            </a:pathLst>
          </a:custGeom>
          <a:solidFill>
            <a:sysClr val="window" lastClr="FFFFFF">
              <a:lumMod val="75000"/>
            </a:sysClr>
          </a:solidFill>
          <a:ln w="12700" cap="flat" cmpd="sng">
            <a:solidFill>
              <a:srgbClr val="000002"/>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Freeform 32"/>
          <p:cNvSpPr>
            <a:spLocks/>
          </p:cNvSpPr>
          <p:nvPr/>
        </p:nvSpPr>
        <p:spPr bwMode="auto">
          <a:xfrm>
            <a:off x="5187735" y="4111974"/>
            <a:ext cx="651812" cy="506571"/>
          </a:xfrm>
          <a:custGeom>
            <a:avLst/>
            <a:gdLst>
              <a:gd name="T0" fmla="*/ 541454 w 533"/>
              <a:gd name="T1" fmla="*/ 359392 h 427"/>
              <a:gd name="T2" fmla="*/ 529397 w 533"/>
              <a:gd name="T3" fmla="*/ 397671 h 427"/>
              <a:gd name="T4" fmla="*/ 512956 w 533"/>
              <a:gd name="T5" fmla="*/ 418936 h 427"/>
              <a:gd name="T6" fmla="*/ 483362 w 533"/>
              <a:gd name="T7" fmla="*/ 452962 h 427"/>
              <a:gd name="T8" fmla="*/ 436232 w 533"/>
              <a:gd name="T9" fmla="*/ 444455 h 427"/>
              <a:gd name="T10" fmla="*/ 400062 w 533"/>
              <a:gd name="T11" fmla="*/ 424253 h 427"/>
              <a:gd name="T12" fmla="*/ 375949 w 533"/>
              <a:gd name="T13" fmla="*/ 434886 h 427"/>
              <a:gd name="T14" fmla="*/ 298128 w 533"/>
              <a:gd name="T15" fmla="*/ 425316 h 427"/>
              <a:gd name="T16" fmla="*/ 295936 w 533"/>
              <a:gd name="T17" fmla="*/ 396607 h 427"/>
              <a:gd name="T18" fmla="*/ 254286 w 533"/>
              <a:gd name="T19" fmla="*/ 368962 h 427"/>
              <a:gd name="T20" fmla="*/ 243325 w 533"/>
              <a:gd name="T21" fmla="*/ 344506 h 427"/>
              <a:gd name="T22" fmla="*/ 259766 w 533"/>
              <a:gd name="T23" fmla="*/ 325367 h 427"/>
              <a:gd name="T24" fmla="*/ 259766 w 533"/>
              <a:gd name="T25" fmla="*/ 310481 h 427"/>
              <a:gd name="T26" fmla="*/ 259766 w 533"/>
              <a:gd name="T27" fmla="*/ 291342 h 427"/>
              <a:gd name="T28" fmla="*/ 309089 w 533"/>
              <a:gd name="T29" fmla="*/ 283899 h 427"/>
              <a:gd name="T30" fmla="*/ 311281 w 533"/>
              <a:gd name="T31" fmla="*/ 264759 h 427"/>
              <a:gd name="T32" fmla="*/ 295936 w 533"/>
              <a:gd name="T33" fmla="*/ 243494 h 427"/>
              <a:gd name="T34" fmla="*/ 267439 w 533"/>
              <a:gd name="T35" fmla="*/ 241367 h 427"/>
              <a:gd name="T36" fmla="*/ 254286 w 533"/>
              <a:gd name="T37" fmla="*/ 266886 h 427"/>
              <a:gd name="T38" fmla="*/ 214828 w 533"/>
              <a:gd name="T39" fmla="*/ 260506 h 427"/>
              <a:gd name="T40" fmla="*/ 203867 w 533"/>
              <a:gd name="T41" fmla="*/ 239240 h 427"/>
              <a:gd name="T42" fmla="*/ 177562 w 533"/>
              <a:gd name="T43" fmla="*/ 226481 h 427"/>
              <a:gd name="T44" fmla="*/ 185234 w 533"/>
              <a:gd name="T45" fmla="*/ 168000 h 427"/>
              <a:gd name="T46" fmla="*/ 179754 w 533"/>
              <a:gd name="T47" fmla="*/ 161620 h 427"/>
              <a:gd name="T48" fmla="*/ 152352 w 533"/>
              <a:gd name="T49" fmla="*/ 163747 h 427"/>
              <a:gd name="T50" fmla="*/ 134815 w 533"/>
              <a:gd name="T51" fmla="*/ 147797 h 427"/>
              <a:gd name="T52" fmla="*/ 85493 w 533"/>
              <a:gd name="T53" fmla="*/ 135038 h 427"/>
              <a:gd name="T54" fmla="*/ 59187 w 533"/>
              <a:gd name="T55" fmla="*/ 109519 h 427"/>
              <a:gd name="T56" fmla="*/ 0 w 533"/>
              <a:gd name="T57" fmla="*/ 85063 h 427"/>
              <a:gd name="T58" fmla="*/ 4384 w 533"/>
              <a:gd name="T59" fmla="*/ 59544 h 427"/>
              <a:gd name="T60" fmla="*/ 29594 w 533"/>
              <a:gd name="T61" fmla="*/ 52101 h 427"/>
              <a:gd name="T62" fmla="*/ 72340 w 533"/>
              <a:gd name="T63" fmla="*/ 85063 h 427"/>
              <a:gd name="T64" fmla="*/ 85493 w 533"/>
              <a:gd name="T65" fmla="*/ 85063 h 427"/>
              <a:gd name="T66" fmla="*/ 127143 w 533"/>
              <a:gd name="T67" fmla="*/ 82937 h 427"/>
              <a:gd name="T68" fmla="*/ 149064 w 533"/>
              <a:gd name="T69" fmla="*/ 64861 h 427"/>
              <a:gd name="T70" fmla="*/ 181946 w 533"/>
              <a:gd name="T71" fmla="*/ 90380 h 427"/>
              <a:gd name="T72" fmla="*/ 197291 w 533"/>
              <a:gd name="T73" fmla="*/ 66987 h 427"/>
              <a:gd name="T74" fmla="*/ 198387 w 533"/>
              <a:gd name="T75" fmla="*/ 54228 h 427"/>
              <a:gd name="T76" fmla="*/ 225788 w 533"/>
              <a:gd name="T77" fmla="*/ 38278 h 427"/>
              <a:gd name="T78" fmla="*/ 234557 w 533"/>
              <a:gd name="T79" fmla="*/ 4253 h 427"/>
              <a:gd name="T80" fmla="*/ 259766 w 533"/>
              <a:gd name="T81" fmla="*/ 0 h 427"/>
              <a:gd name="T82" fmla="*/ 328818 w 533"/>
              <a:gd name="T83" fmla="*/ 46785 h 427"/>
              <a:gd name="T84" fmla="*/ 375949 w 533"/>
              <a:gd name="T85" fmla="*/ 64861 h 427"/>
              <a:gd name="T86" fmla="*/ 468018 w 533"/>
              <a:gd name="T87" fmla="*/ 212658 h 427"/>
              <a:gd name="T88" fmla="*/ 462537 w 533"/>
              <a:gd name="T89" fmla="*/ 226481 h 427"/>
              <a:gd name="T90" fmla="*/ 525013 w 533"/>
              <a:gd name="T91" fmla="*/ 255190 h 427"/>
              <a:gd name="T92" fmla="*/ 541454 w 533"/>
              <a:gd name="T93" fmla="*/ 280709 h 427"/>
              <a:gd name="T94" fmla="*/ 568855 w 533"/>
              <a:gd name="T95" fmla="*/ 293468 h 427"/>
              <a:gd name="T96" fmla="*/ 583104 w 533"/>
              <a:gd name="T97" fmla="*/ 321114 h 427"/>
              <a:gd name="T98" fmla="*/ 564471 w 533"/>
              <a:gd name="T99" fmla="*/ 327493 h 427"/>
              <a:gd name="T100" fmla="*/ 533781 w 533"/>
              <a:gd name="T101" fmla="*/ 316861 h 427"/>
              <a:gd name="T102" fmla="*/ 488843 w 533"/>
              <a:gd name="T103" fmla="*/ 316861 h 427"/>
              <a:gd name="T104" fmla="*/ 448289 w 533"/>
              <a:gd name="T105" fmla="*/ 304101 h 427"/>
              <a:gd name="T106" fmla="*/ 436232 w 533"/>
              <a:gd name="T107" fmla="*/ 316861 h 427"/>
              <a:gd name="T108" fmla="*/ 470210 w 533"/>
              <a:gd name="T109" fmla="*/ 327493 h 427"/>
              <a:gd name="T110" fmla="*/ 507476 w 533"/>
              <a:gd name="T111" fmla="*/ 343443 h 427"/>
              <a:gd name="T112" fmla="*/ 541454 w 533"/>
              <a:gd name="T113" fmla="*/ 359392 h 42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533" h="427">
                <a:moveTo>
                  <a:pt x="494" y="338"/>
                </a:moveTo>
                <a:lnTo>
                  <a:pt x="483" y="374"/>
                </a:lnTo>
                <a:lnTo>
                  <a:pt x="468" y="394"/>
                </a:lnTo>
                <a:lnTo>
                  <a:pt x="441" y="426"/>
                </a:lnTo>
                <a:lnTo>
                  <a:pt x="398" y="418"/>
                </a:lnTo>
                <a:lnTo>
                  <a:pt x="365" y="399"/>
                </a:lnTo>
                <a:lnTo>
                  <a:pt x="343" y="409"/>
                </a:lnTo>
                <a:lnTo>
                  <a:pt x="272" y="400"/>
                </a:lnTo>
                <a:lnTo>
                  <a:pt x="270" y="373"/>
                </a:lnTo>
                <a:lnTo>
                  <a:pt x="232" y="347"/>
                </a:lnTo>
                <a:lnTo>
                  <a:pt x="222" y="324"/>
                </a:lnTo>
                <a:lnTo>
                  <a:pt x="237" y="306"/>
                </a:lnTo>
                <a:lnTo>
                  <a:pt x="237" y="292"/>
                </a:lnTo>
                <a:lnTo>
                  <a:pt x="237" y="274"/>
                </a:lnTo>
                <a:lnTo>
                  <a:pt x="282" y="267"/>
                </a:lnTo>
                <a:lnTo>
                  <a:pt x="284" y="249"/>
                </a:lnTo>
                <a:lnTo>
                  <a:pt x="270" y="229"/>
                </a:lnTo>
                <a:lnTo>
                  <a:pt x="244" y="227"/>
                </a:lnTo>
                <a:lnTo>
                  <a:pt x="232" y="251"/>
                </a:lnTo>
                <a:lnTo>
                  <a:pt x="196" y="245"/>
                </a:lnTo>
                <a:lnTo>
                  <a:pt x="186" y="225"/>
                </a:lnTo>
                <a:lnTo>
                  <a:pt x="162" y="213"/>
                </a:lnTo>
                <a:lnTo>
                  <a:pt x="169" y="158"/>
                </a:lnTo>
                <a:lnTo>
                  <a:pt x="164" y="152"/>
                </a:lnTo>
                <a:lnTo>
                  <a:pt x="139" y="154"/>
                </a:lnTo>
                <a:lnTo>
                  <a:pt x="123" y="139"/>
                </a:lnTo>
                <a:lnTo>
                  <a:pt x="78" y="127"/>
                </a:lnTo>
                <a:lnTo>
                  <a:pt x="54" y="103"/>
                </a:lnTo>
                <a:lnTo>
                  <a:pt x="0" y="80"/>
                </a:lnTo>
                <a:lnTo>
                  <a:pt x="4" y="56"/>
                </a:lnTo>
                <a:lnTo>
                  <a:pt x="27" y="49"/>
                </a:lnTo>
                <a:lnTo>
                  <a:pt x="66" y="80"/>
                </a:lnTo>
                <a:lnTo>
                  <a:pt x="78" y="80"/>
                </a:lnTo>
                <a:lnTo>
                  <a:pt x="116" y="78"/>
                </a:lnTo>
                <a:lnTo>
                  <a:pt x="136" y="61"/>
                </a:lnTo>
                <a:lnTo>
                  <a:pt x="166" y="85"/>
                </a:lnTo>
                <a:lnTo>
                  <a:pt x="180" y="63"/>
                </a:lnTo>
                <a:lnTo>
                  <a:pt x="181" y="51"/>
                </a:lnTo>
                <a:lnTo>
                  <a:pt x="206" y="36"/>
                </a:lnTo>
                <a:lnTo>
                  <a:pt x="214" y="4"/>
                </a:lnTo>
                <a:lnTo>
                  <a:pt x="237" y="0"/>
                </a:lnTo>
                <a:lnTo>
                  <a:pt x="300" y="44"/>
                </a:lnTo>
                <a:lnTo>
                  <a:pt x="343" y="61"/>
                </a:lnTo>
                <a:lnTo>
                  <a:pt x="427" y="200"/>
                </a:lnTo>
                <a:lnTo>
                  <a:pt x="422" y="213"/>
                </a:lnTo>
                <a:lnTo>
                  <a:pt x="479" y="240"/>
                </a:lnTo>
                <a:lnTo>
                  <a:pt x="494" y="264"/>
                </a:lnTo>
                <a:lnTo>
                  <a:pt x="519" y="276"/>
                </a:lnTo>
                <a:lnTo>
                  <a:pt x="532" y="302"/>
                </a:lnTo>
                <a:lnTo>
                  <a:pt x="515" y="308"/>
                </a:lnTo>
                <a:lnTo>
                  <a:pt x="487" y="298"/>
                </a:lnTo>
                <a:lnTo>
                  <a:pt x="446" y="298"/>
                </a:lnTo>
                <a:lnTo>
                  <a:pt x="409" y="286"/>
                </a:lnTo>
                <a:lnTo>
                  <a:pt x="398" y="298"/>
                </a:lnTo>
                <a:lnTo>
                  <a:pt x="429" y="308"/>
                </a:lnTo>
                <a:lnTo>
                  <a:pt x="463" y="323"/>
                </a:lnTo>
                <a:lnTo>
                  <a:pt x="494" y="338"/>
                </a:lnTo>
              </a:path>
            </a:pathLst>
          </a:custGeom>
          <a:solidFill>
            <a:sysClr val="window" lastClr="FFFFFF">
              <a:lumMod val="75000"/>
            </a:sysClr>
          </a:solidFill>
          <a:ln w="12700" cap="flat" cmpd="sng">
            <a:solidFill>
              <a:srgbClr val="000002"/>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Freeform 33"/>
          <p:cNvSpPr>
            <a:spLocks/>
          </p:cNvSpPr>
          <p:nvPr/>
        </p:nvSpPr>
        <p:spPr bwMode="auto">
          <a:xfrm>
            <a:off x="5766927" y="4521127"/>
            <a:ext cx="92104" cy="95646"/>
          </a:xfrm>
          <a:custGeom>
            <a:avLst/>
            <a:gdLst>
              <a:gd name="T0" fmla="*/ 34758 w 76"/>
              <a:gd name="T1" fmla="*/ 84653 h 80"/>
              <a:gd name="T2" fmla="*/ 0 w 76"/>
              <a:gd name="T3" fmla="*/ 55721 h 80"/>
              <a:gd name="T4" fmla="*/ 15207 w 76"/>
              <a:gd name="T5" fmla="*/ 35362 h 80"/>
              <a:gd name="T6" fmla="*/ 27155 w 76"/>
              <a:gd name="T7" fmla="*/ 0 h 80"/>
              <a:gd name="T8" fmla="*/ 62999 w 76"/>
              <a:gd name="T9" fmla="*/ 13930 h 80"/>
              <a:gd name="T10" fmla="*/ 81464 w 76"/>
              <a:gd name="T11" fmla="*/ 37505 h 80"/>
              <a:gd name="T12" fmla="*/ 69516 w 76"/>
              <a:gd name="T13" fmla="*/ 55721 h 80"/>
              <a:gd name="T14" fmla="*/ 34758 w 76"/>
              <a:gd name="T15" fmla="*/ 84653 h 8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6" h="80">
                <a:moveTo>
                  <a:pt x="32" y="79"/>
                </a:moveTo>
                <a:lnTo>
                  <a:pt x="0" y="52"/>
                </a:lnTo>
                <a:lnTo>
                  <a:pt x="14" y="33"/>
                </a:lnTo>
                <a:lnTo>
                  <a:pt x="25" y="0"/>
                </a:lnTo>
                <a:lnTo>
                  <a:pt x="58" y="13"/>
                </a:lnTo>
                <a:lnTo>
                  <a:pt x="75" y="35"/>
                </a:lnTo>
                <a:lnTo>
                  <a:pt x="64" y="52"/>
                </a:lnTo>
                <a:lnTo>
                  <a:pt x="32" y="79"/>
                </a:lnTo>
              </a:path>
            </a:pathLst>
          </a:custGeom>
          <a:solidFill>
            <a:sysClr val="window" lastClr="FFFFFF">
              <a:lumMod val="75000"/>
            </a:sysClr>
          </a:solidFill>
          <a:ln w="12700" cap="flat" cmpd="sng">
            <a:solidFill>
              <a:srgbClr val="000002"/>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Freeform 34"/>
          <p:cNvSpPr>
            <a:spLocks/>
          </p:cNvSpPr>
          <p:nvPr/>
        </p:nvSpPr>
        <p:spPr bwMode="auto">
          <a:xfrm>
            <a:off x="5297551" y="4990503"/>
            <a:ext cx="503029" cy="614615"/>
          </a:xfrm>
          <a:custGeom>
            <a:avLst/>
            <a:gdLst>
              <a:gd name="T0" fmla="*/ 0 w 410"/>
              <a:gd name="T1" fmla="*/ 420367 h 515"/>
              <a:gd name="T2" fmla="*/ 16495 w 410"/>
              <a:gd name="T3" fmla="*/ 326239 h 515"/>
              <a:gd name="T4" fmla="*/ 32989 w 410"/>
              <a:gd name="T5" fmla="*/ 303776 h 515"/>
              <a:gd name="T6" fmla="*/ 39587 w 410"/>
              <a:gd name="T7" fmla="*/ 277035 h 515"/>
              <a:gd name="T8" fmla="*/ 57181 w 410"/>
              <a:gd name="T9" fmla="*/ 237459 h 515"/>
              <a:gd name="T10" fmla="*/ 47284 w 410"/>
              <a:gd name="T11" fmla="*/ 222484 h 515"/>
              <a:gd name="T12" fmla="*/ 49484 w 410"/>
              <a:gd name="T13" fmla="*/ 188256 h 515"/>
              <a:gd name="T14" fmla="*/ 95668 w 410"/>
              <a:gd name="T15" fmla="*/ 136913 h 515"/>
              <a:gd name="T16" fmla="*/ 94569 w 410"/>
              <a:gd name="T17" fmla="*/ 103755 h 515"/>
              <a:gd name="T18" fmla="*/ 122059 w 410"/>
              <a:gd name="T19" fmla="*/ 53482 h 515"/>
              <a:gd name="T20" fmla="*/ 152849 w 410"/>
              <a:gd name="T21" fmla="*/ 62039 h 515"/>
              <a:gd name="T22" fmla="*/ 211130 w 410"/>
              <a:gd name="T23" fmla="*/ 20323 h 515"/>
              <a:gd name="T24" fmla="*/ 222126 w 410"/>
              <a:gd name="T25" fmla="*/ 0 h 515"/>
              <a:gd name="T26" fmla="*/ 258414 w 410"/>
              <a:gd name="T27" fmla="*/ 4279 h 515"/>
              <a:gd name="T28" fmla="*/ 276008 w 410"/>
              <a:gd name="T29" fmla="*/ 51342 h 515"/>
              <a:gd name="T30" fmla="*/ 291403 w 410"/>
              <a:gd name="T31" fmla="*/ 83432 h 515"/>
              <a:gd name="T32" fmla="*/ 329890 w 410"/>
              <a:gd name="T33" fmla="*/ 83432 h 515"/>
              <a:gd name="T34" fmla="*/ 350783 w 410"/>
              <a:gd name="T35" fmla="*/ 53482 h 515"/>
              <a:gd name="T36" fmla="*/ 387071 w 410"/>
              <a:gd name="T37" fmla="*/ 87710 h 515"/>
              <a:gd name="T38" fmla="*/ 449750 w 410"/>
              <a:gd name="T39" fmla="*/ 67387 h 515"/>
              <a:gd name="T40" fmla="*/ 411263 w 410"/>
              <a:gd name="T41" fmla="*/ 155097 h 515"/>
              <a:gd name="T42" fmla="*/ 387071 w 410"/>
              <a:gd name="T43" fmla="*/ 144401 h 515"/>
              <a:gd name="T44" fmla="*/ 373876 w 410"/>
              <a:gd name="T45" fmla="*/ 154027 h 515"/>
              <a:gd name="T46" fmla="*/ 371676 w 410"/>
              <a:gd name="T47" fmla="*/ 160445 h 515"/>
              <a:gd name="T48" fmla="*/ 392569 w 410"/>
              <a:gd name="T49" fmla="*/ 183977 h 515"/>
              <a:gd name="T50" fmla="*/ 387071 w 410"/>
              <a:gd name="T51" fmla="*/ 266339 h 515"/>
              <a:gd name="T52" fmla="*/ 392569 w 410"/>
              <a:gd name="T53" fmla="*/ 292010 h 515"/>
              <a:gd name="T54" fmla="*/ 387071 w 410"/>
              <a:gd name="T55" fmla="*/ 300567 h 515"/>
              <a:gd name="T56" fmla="*/ 359580 w 410"/>
              <a:gd name="T57" fmla="*/ 295219 h 515"/>
              <a:gd name="T58" fmla="*/ 346385 w 410"/>
              <a:gd name="T59" fmla="*/ 310194 h 515"/>
              <a:gd name="T60" fmla="*/ 356281 w 410"/>
              <a:gd name="T61" fmla="*/ 332656 h 515"/>
              <a:gd name="T62" fmla="*/ 324392 w 410"/>
              <a:gd name="T63" fmla="*/ 360467 h 515"/>
              <a:gd name="T64" fmla="*/ 333189 w 410"/>
              <a:gd name="T65" fmla="*/ 371163 h 515"/>
              <a:gd name="T66" fmla="*/ 302399 w 410"/>
              <a:gd name="T67" fmla="*/ 387208 h 515"/>
              <a:gd name="T68" fmla="*/ 306798 w 410"/>
              <a:gd name="T69" fmla="*/ 407531 h 515"/>
              <a:gd name="T70" fmla="*/ 296901 w 410"/>
              <a:gd name="T71" fmla="*/ 418227 h 515"/>
              <a:gd name="T72" fmla="*/ 258414 w 410"/>
              <a:gd name="T73" fmla="*/ 418227 h 515"/>
              <a:gd name="T74" fmla="*/ 236421 w 410"/>
              <a:gd name="T75" fmla="*/ 436411 h 515"/>
              <a:gd name="T76" fmla="*/ 233122 w 410"/>
              <a:gd name="T77" fmla="*/ 443899 h 515"/>
              <a:gd name="T78" fmla="*/ 251816 w 410"/>
              <a:gd name="T79" fmla="*/ 456734 h 515"/>
              <a:gd name="T80" fmla="*/ 230923 w 410"/>
              <a:gd name="T81" fmla="*/ 488823 h 515"/>
              <a:gd name="T82" fmla="*/ 203432 w 410"/>
              <a:gd name="T83" fmla="*/ 523051 h 515"/>
              <a:gd name="T84" fmla="*/ 190237 w 410"/>
              <a:gd name="T85" fmla="*/ 518773 h 515"/>
              <a:gd name="T86" fmla="*/ 163845 w 410"/>
              <a:gd name="T87" fmla="*/ 549792 h 515"/>
              <a:gd name="T88" fmla="*/ 130856 w 410"/>
              <a:gd name="T89" fmla="*/ 481336 h 515"/>
              <a:gd name="T90" fmla="*/ 101166 w 410"/>
              <a:gd name="T91" fmla="*/ 443899 h 515"/>
              <a:gd name="T92" fmla="*/ 82473 w 410"/>
              <a:gd name="T93" fmla="*/ 446038 h 515"/>
              <a:gd name="T94" fmla="*/ 69277 w 410"/>
              <a:gd name="T95" fmla="*/ 436411 h 515"/>
              <a:gd name="T96" fmla="*/ 0 w 410"/>
              <a:gd name="T97" fmla="*/ 420367 h 51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410" h="515">
                <a:moveTo>
                  <a:pt x="0" y="393"/>
                </a:moveTo>
                <a:lnTo>
                  <a:pt x="15" y="305"/>
                </a:lnTo>
                <a:lnTo>
                  <a:pt x="30" y="284"/>
                </a:lnTo>
                <a:lnTo>
                  <a:pt x="36" y="259"/>
                </a:lnTo>
                <a:lnTo>
                  <a:pt x="52" y="222"/>
                </a:lnTo>
                <a:lnTo>
                  <a:pt x="43" y="208"/>
                </a:lnTo>
                <a:lnTo>
                  <a:pt x="45" y="176"/>
                </a:lnTo>
                <a:lnTo>
                  <a:pt x="87" y="128"/>
                </a:lnTo>
                <a:lnTo>
                  <a:pt x="86" y="97"/>
                </a:lnTo>
                <a:lnTo>
                  <a:pt x="111" y="50"/>
                </a:lnTo>
                <a:lnTo>
                  <a:pt x="139" y="58"/>
                </a:lnTo>
                <a:lnTo>
                  <a:pt x="192" y="19"/>
                </a:lnTo>
                <a:lnTo>
                  <a:pt x="202" y="0"/>
                </a:lnTo>
                <a:lnTo>
                  <a:pt x="235" y="4"/>
                </a:lnTo>
                <a:lnTo>
                  <a:pt x="251" y="48"/>
                </a:lnTo>
                <a:lnTo>
                  <a:pt x="265" y="78"/>
                </a:lnTo>
                <a:lnTo>
                  <a:pt x="300" y="78"/>
                </a:lnTo>
                <a:lnTo>
                  <a:pt x="319" y="50"/>
                </a:lnTo>
                <a:lnTo>
                  <a:pt x="352" y="82"/>
                </a:lnTo>
                <a:lnTo>
                  <a:pt x="409" y="63"/>
                </a:lnTo>
                <a:lnTo>
                  <a:pt x="374" y="145"/>
                </a:lnTo>
                <a:lnTo>
                  <a:pt x="352" y="135"/>
                </a:lnTo>
                <a:lnTo>
                  <a:pt x="340" y="144"/>
                </a:lnTo>
                <a:lnTo>
                  <a:pt x="338" y="150"/>
                </a:lnTo>
                <a:lnTo>
                  <a:pt x="357" y="172"/>
                </a:lnTo>
                <a:lnTo>
                  <a:pt x="352" y="249"/>
                </a:lnTo>
                <a:lnTo>
                  <a:pt x="357" y="273"/>
                </a:lnTo>
                <a:lnTo>
                  <a:pt x="352" y="281"/>
                </a:lnTo>
                <a:lnTo>
                  <a:pt x="327" y="276"/>
                </a:lnTo>
                <a:lnTo>
                  <a:pt x="315" y="290"/>
                </a:lnTo>
                <a:lnTo>
                  <a:pt x="324" y="311"/>
                </a:lnTo>
                <a:lnTo>
                  <a:pt x="295" y="337"/>
                </a:lnTo>
                <a:lnTo>
                  <a:pt x="303" y="347"/>
                </a:lnTo>
                <a:lnTo>
                  <a:pt x="275" y="362"/>
                </a:lnTo>
                <a:lnTo>
                  <a:pt x="279" y="381"/>
                </a:lnTo>
                <a:lnTo>
                  <a:pt x="270" y="391"/>
                </a:lnTo>
                <a:lnTo>
                  <a:pt x="235" y="391"/>
                </a:lnTo>
                <a:lnTo>
                  <a:pt x="215" y="408"/>
                </a:lnTo>
                <a:lnTo>
                  <a:pt x="212" y="415"/>
                </a:lnTo>
                <a:lnTo>
                  <a:pt x="229" y="427"/>
                </a:lnTo>
                <a:lnTo>
                  <a:pt x="210" y="457"/>
                </a:lnTo>
                <a:lnTo>
                  <a:pt x="185" y="489"/>
                </a:lnTo>
                <a:lnTo>
                  <a:pt x="173" y="485"/>
                </a:lnTo>
                <a:lnTo>
                  <a:pt x="149" y="514"/>
                </a:lnTo>
                <a:lnTo>
                  <a:pt x="119" y="450"/>
                </a:lnTo>
                <a:lnTo>
                  <a:pt x="92" y="415"/>
                </a:lnTo>
                <a:lnTo>
                  <a:pt x="75" y="417"/>
                </a:lnTo>
                <a:lnTo>
                  <a:pt x="63" y="408"/>
                </a:lnTo>
                <a:lnTo>
                  <a:pt x="0" y="393"/>
                </a:lnTo>
              </a:path>
            </a:pathLst>
          </a:custGeom>
          <a:solidFill>
            <a:sysClr val="window" lastClr="FFFFFF">
              <a:lumMod val="75000"/>
            </a:sysClr>
          </a:solidFill>
          <a:ln w="12700" cap="flat" cmpd="sng">
            <a:solidFill>
              <a:srgbClr val="000002"/>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Freeform 35"/>
          <p:cNvSpPr>
            <a:spLocks/>
          </p:cNvSpPr>
          <p:nvPr/>
        </p:nvSpPr>
        <p:spPr bwMode="auto">
          <a:xfrm>
            <a:off x="5455191" y="4565408"/>
            <a:ext cx="441035" cy="504799"/>
          </a:xfrm>
          <a:custGeom>
            <a:avLst/>
            <a:gdLst>
              <a:gd name="T0" fmla="*/ 285789 w 361"/>
              <a:gd name="T1" fmla="*/ 429815 h 420"/>
              <a:gd name="T2" fmla="*/ 224470 w 361"/>
              <a:gd name="T3" fmla="*/ 451360 h 420"/>
              <a:gd name="T4" fmla="*/ 188336 w 361"/>
              <a:gd name="T5" fmla="*/ 415811 h 420"/>
              <a:gd name="T6" fmla="*/ 166437 w 361"/>
              <a:gd name="T7" fmla="*/ 445974 h 420"/>
              <a:gd name="T8" fmla="*/ 129207 w 361"/>
              <a:gd name="T9" fmla="*/ 445974 h 420"/>
              <a:gd name="T10" fmla="*/ 113878 w 361"/>
              <a:gd name="T11" fmla="*/ 413657 h 420"/>
              <a:gd name="T12" fmla="*/ 96358 w 361"/>
              <a:gd name="T13" fmla="*/ 366259 h 420"/>
              <a:gd name="T14" fmla="*/ 60224 w 361"/>
              <a:gd name="T15" fmla="*/ 361950 h 420"/>
              <a:gd name="T16" fmla="*/ 24090 w 361"/>
              <a:gd name="T17" fmla="*/ 293007 h 420"/>
              <a:gd name="T18" fmla="*/ 0 w 361"/>
              <a:gd name="T19" fmla="*/ 259613 h 420"/>
              <a:gd name="T20" fmla="*/ 16425 w 361"/>
              <a:gd name="T21" fmla="*/ 243454 h 420"/>
              <a:gd name="T22" fmla="*/ 24090 w 361"/>
              <a:gd name="T23" fmla="*/ 235914 h 420"/>
              <a:gd name="T24" fmla="*/ 62414 w 361"/>
              <a:gd name="T25" fmla="*/ 180975 h 420"/>
              <a:gd name="T26" fmla="*/ 60224 w 361"/>
              <a:gd name="T27" fmla="*/ 135731 h 420"/>
              <a:gd name="T28" fmla="*/ 74458 w 361"/>
              <a:gd name="T29" fmla="*/ 116341 h 420"/>
              <a:gd name="T30" fmla="*/ 102928 w 361"/>
              <a:gd name="T31" fmla="*/ 112032 h 420"/>
              <a:gd name="T32" fmla="*/ 113878 w 361"/>
              <a:gd name="T33" fmla="*/ 99105 h 420"/>
              <a:gd name="T34" fmla="*/ 102928 w 361"/>
              <a:gd name="T35" fmla="*/ 78638 h 420"/>
              <a:gd name="T36" fmla="*/ 116068 w 361"/>
              <a:gd name="T37" fmla="*/ 54939 h 420"/>
              <a:gd name="T38" fmla="*/ 116068 w 361"/>
              <a:gd name="T39" fmla="*/ 15081 h 420"/>
              <a:gd name="T40" fmla="*/ 140157 w 361"/>
              <a:gd name="T41" fmla="*/ 4309 h 420"/>
              <a:gd name="T42" fmla="*/ 175196 w 361"/>
              <a:gd name="T43" fmla="*/ 25854 h 420"/>
              <a:gd name="T44" fmla="*/ 224470 w 361"/>
              <a:gd name="T45" fmla="*/ 33394 h 420"/>
              <a:gd name="T46" fmla="*/ 251845 w 361"/>
              <a:gd name="T47" fmla="*/ 0 h 420"/>
              <a:gd name="T48" fmla="*/ 291264 w 361"/>
              <a:gd name="T49" fmla="*/ 30162 h 420"/>
              <a:gd name="T50" fmla="*/ 273744 w 361"/>
              <a:gd name="T51" fmla="*/ 39858 h 420"/>
              <a:gd name="T52" fmla="*/ 254035 w 361"/>
              <a:gd name="T53" fmla="*/ 68943 h 420"/>
              <a:gd name="T54" fmla="*/ 224470 w 361"/>
              <a:gd name="T55" fmla="*/ 78638 h 420"/>
              <a:gd name="T56" fmla="*/ 216806 w 361"/>
              <a:gd name="T57" fmla="*/ 85101 h 420"/>
              <a:gd name="T58" fmla="*/ 240895 w 361"/>
              <a:gd name="T59" fmla="*/ 101260 h 420"/>
              <a:gd name="T60" fmla="*/ 295644 w 361"/>
              <a:gd name="T61" fmla="*/ 78638 h 420"/>
              <a:gd name="T62" fmla="*/ 383242 w 361"/>
              <a:gd name="T63" fmla="*/ 113109 h 420"/>
              <a:gd name="T64" fmla="*/ 394192 w 361"/>
              <a:gd name="T65" fmla="*/ 187438 h 420"/>
              <a:gd name="T66" fmla="*/ 356963 w 361"/>
              <a:gd name="T67" fmla="*/ 187438 h 420"/>
              <a:gd name="T68" fmla="*/ 354773 w 361"/>
              <a:gd name="T69" fmla="*/ 208983 h 420"/>
              <a:gd name="T70" fmla="*/ 372292 w 361"/>
              <a:gd name="T71" fmla="*/ 241300 h 420"/>
              <a:gd name="T72" fmla="*/ 356963 w 361"/>
              <a:gd name="T73" fmla="*/ 259613 h 420"/>
              <a:gd name="T74" fmla="*/ 375577 w 361"/>
              <a:gd name="T75" fmla="*/ 286543 h 420"/>
              <a:gd name="T76" fmla="*/ 346013 w 361"/>
              <a:gd name="T77" fmla="*/ 323169 h 420"/>
              <a:gd name="T78" fmla="*/ 335063 w 361"/>
              <a:gd name="T79" fmla="*/ 305934 h 420"/>
              <a:gd name="T80" fmla="*/ 291264 w 361"/>
              <a:gd name="T81" fmla="*/ 413657 h 420"/>
              <a:gd name="T82" fmla="*/ 285789 w 361"/>
              <a:gd name="T83" fmla="*/ 429815 h 42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361" h="420">
                <a:moveTo>
                  <a:pt x="261" y="399"/>
                </a:moveTo>
                <a:lnTo>
                  <a:pt x="205" y="419"/>
                </a:lnTo>
                <a:lnTo>
                  <a:pt x="172" y="386"/>
                </a:lnTo>
                <a:lnTo>
                  <a:pt x="152" y="414"/>
                </a:lnTo>
                <a:lnTo>
                  <a:pt x="118" y="414"/>
                </a:lnTo>
                <a:lnTo>
                  <a:pt x="104" y="384"/>
                </a:lnTo>
                <a:lnTo>
                  <a:pt x="88" y="340"/>
                </a:lnTo>
                <a:lnTo>
                  <a:pt x="55" y="336"/>
                </a:lnTo>
                <a:lnTo>
                  <a:pt x="22" y="272"/>
                </a:lnTo>
                <a:lnTo>
                  <a:pt x="0" y="241"/>
                </a:lnTo>
                <a:lnTo>
                  <a:pt x="15" y="226"/>
                </a:lnTo>
                <a:lnTo>
                  <a:pt x="22" y="219"/>
                </a:lnTo>
                <a:lnTo>
                  <a:pt x="57" y="168"/>
                </a:lnTo>
                <a:lnTo>
                  <a:pt x="55" y="126"/>
                </a:lnTo>
                <a:lnTo>
                  <a:pt x="68" y="108"/>
                </a:lnTo>
                <a:lnTo>
                  <a:pt x="94" y="104"/>
                </a:lnTo>
                <a:lnTo>
                  <a:pt x="104" y="92"/>
                </a:lnTo>
                <a:lnTo>
                  <a:pt x="94" y="73"/>
                </a:lnTo>
                <a:lnTo>
                  <a:pt x="106" y="51"/>
                </a:lnTo>
                <a:lnTo>
                  <a:pt x="106" y="14"/>
                </a:lnTo>
                <a:lnTo>
                  <a:pt x="128" y="4"/>
                </a:lnTo>
                <a:lnTo>
                  <a:pt x="160" y="24"/>
                </a:lnTo>
                <a:lnTo>
                  <a:pt x="205" y="31"/>
                </a:lnTo>
                <a:lnTo>
                  <a:pt x="230" y="0"/>
                </a:lnTo>
                <a:lnTo>
                  <a:pt x="266" y="28"/>
                </a:lnTo>
                <a:lnTo>
                  <a:pt x="250" y="37"/>
                </a:lnTo>
                <a:lnTo>
                  <a:pt x="232" y="64"/>
                </a:lnTo>
                <a:lnTo>
                  <a:pt x="205" y="73"/>
                </a:lnTo>
                <a:lnTo>
                  <a:pt x="198" y="79"/>
                </a:lnTo>
                <a:lnTo>
                  <a:pt x="220" y="94"/>
                </a:lnTo>
                <a:lnTo>
                  <a:pt x="270" y="73"/>
                </a:lnTo>
                <a:lnTo>
                  <a:pt x="350" y="105"/>
                </a:lnTo>
                <a:lnTo>
                  <a:pt x="360" y="174"/>
                </a:lnTo>
                <a:lnTo>
                  <a:pt x="326" y="174"/>
                </a:lnTo>
                <a:lnTo>
                  <a:pt x="324" y="194"/>
                </a:lnTo>
                <a:lnTo>
                  <a:pt x="340" y="224"/>
                </a:lnTo>
                <a:lnTo>
                  <a:pt x="326" y="241"/>
                </a:lnTo>
                <a:lnTo>
                  <a:pt x="343" y="266"/>
                </a:lnTo>
                <a:lnTo>
                  <a:pt x="316" y="300"/>
                </a:lnTo>
                <a:lnTo>
                  <a:pt x="306" y="284"/>
                </a:lnTo>
                <a:lnTo>
                  <a:pt x="266" y="384"/>
                </a:lnTo>
                <a:lnTo>
                  <a:pt x="261" y="399"/>
                </a:lnTo>
              </a:path>
            </a:pathLst>
          </a:custGeom>
          <a:solidFill>
            <a:sysClr val="window" lastClr="FFFFFF">
              <a:lumMod val="75000"/>
            </a:sysClr>
          </a:solidFill>
          <a:ln w="12700" cap="flat" cmpd="sng">
            <a:solidFill>
              <a:srgbClr val="000002"/>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Freeform 36"/>
          <p:cNvSpPr>
            <a:spLocks/>
          </p:cNvSpPr>
          <p:nvPr/>
        </p:nvSpPr>
        <p:spPr bwMode="auto">
          <a:xfrm>
            <a:off x="5851946" y="5378401"/>
            <a:ext cx="187750" cy="371958"/>
          </a:xfrm>
          <a:custGeom>
            <a:avLst/>
            <a:gdLst>
              <a:gd name="T0" fmla="*/ 0 w 152"/>
              <a:gd name="T1" fmla="*/ 160829 h 313"/>
              <a:gd name="T2" fmla="*/ 0 w 152"/>
              <a:gd name="T3" fmla="*/ 213019 h 313"/>
              <a:gd name="T4" fmla="*/ 11071 w 152"/>
              <a:gd name="T5" fmla="*/ 268404 h 313"/>
              <a:gd name="T6" fmla="*/ 44283 w 152"/>
              <a:gd name="T7" fmla="*/ 288641 h 313"/>
              <a:gd name="T8" fmla="*/ 65317 w 152"/>
              <a:gd name="T9" fmla="*/ 332310 h 313"/>
              <a:gd name="T10" fmla="*/ 77495 w 152"/>
              <a:gd name="T11" fmla="*/ 268404 h 313"/>
              <a:gd name="T12" fmla="*/ 109600 w 152"/>
              <a:gd name="T13" fmla="*/ 231126 h 313"/>
              <a:gd name="T14" fmla="*/ 167168 w 152"/>
              <a:gd name="T15" fmla="*/ 69231 h 313"/>
              <a:gd name="T16" fmla="*/ 167168 w 152"/>
              <a:gd name="T17" fmla="*/ 17042 h 313"/>
              <a:gd name="T18" fmla="*/ 137277 w 152"/>
              <a:gd name="T19" fmla="*/ 0 h 313"/>
              <a:gd name="T20" fmla="*/ 83030 w 152"/>
              <a:gd name="T21" fmla="*/ 22367 h 313"/>
              <a:gd name="T22" fmla="*/ 0 w 152"/>
              <a:gd name="T23" fmla="*/ 160829 h 31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52" h="313">
                <a:moveTo>
                  <a:pt x="0" y="151"/>
                </a:moveTo>
                <a:lnTo>
                  <a:pt x="0" y="200"/>
                </a:lnTo>
                <a:lnTo>
                  <a:pt x="10" y="252"/>
                </a:lnTo>
                <a:lnTo>
                  <a:pt x="40" y="271"/>
                </a:lnTo>
                <a:lnTo>
                  <a:pt x="59" y="312"/>
                </a:lnTo>
                <a:lnTo>
                  <a:pt x="70" y="252"/>
                </a:lnTo>
                <a:lnTo>
                  <a:pt x="99" y="217"/>
                </a:lnTo>
                <a:lnTo>
                  <a:pt x="151" y="65"/>
                </a:lnTo>
                <a:lnTo>
                  <a:pt x="151" y="16"/>
                </a:lnTo>
                <a:lnTo>
                  <a:pt x="124" y="0"/>
                </a:lnTo>
                <a:lnTo>
                  <a:pt x="75" y="21"/>
                </a:lnTo>
                <a:lnTo>
                  <a:pt x="0" y="151"/>
                </a:lnTo>
              </a:path>
            </a:pathLst>
          </a:custGeom>
          <a:solidFill>
            <a:sysClr val="window" lastClr="FFFFFF">
              <a:lumMod val="75000"/>
            </a:sysClr>
          </a:solidFill>
          <a:ln w="9525" cap="flat" cmpd="sng">
            <a:solidFill>
              <a:srgbClr val="000002"/>
            </a:solidFill>
            <a:prstDash val="solid"/>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Freeform 37"/>
          <p:cNvSpPr>
            <a:spLocks/>
          </p:cNvSpPr>
          <p:nvPr/>
        </p:nvSpPr>
        <p:spPr bwMode="auto">
          <a:xfrm>
            <a:off x="5007070" y="3722304"/>
            <a:ext cx="772255" cy="499486"/>
          </a:xfrm>
          <a:custGeom>
            <a:avLst/>
            <a:gdLst>
              <a:gd name="T0" fmla="*/ 152955 w 629"/>
              <a:gd name="T1" fmla="*/ 431610 h 418"/>
              <a:gd name="T2" fmla="*/ 158457 w 629"/>
              <a:gd name="T3" fmla="*/ 406977 h 418"/>
              <a:gd name="T4" fmla="*/ 182666 w 629"/>
              <a:gd name="T5" fmla="*/ 399480 h 418"/>
              <a:gd name="T6" fmla="*/ 226682 w 629"/>
              <a:gd name="T7" fmla="*/ 431610 h 418"/>
              <a:gd name="T8" fmla="*/ 240987 w 629"/>
              <a:gd name="T9" fmla="*/ 431610 h 418"/>
              <a:gd name="T10" fmla="*/ 283903 w 629"/>
              <a:gd name="T11" fmla="*/ 429468 h 418"/>
              <a:gd name="T12" fmla="*/ 307011 w 629"/>
              <a:gd name="T13" fmla="*/ 411261 h 418"/>
              <a:gd name="T14" fmla="*/ 341123 w 629"/>
              <a:gd name="T15" fmla="*/ 436965 h 418"/>
              <a:gd name="T16" fmla="*/ 355428 w 629"/>
              <a:gd name="T17" fmla="*/ 413403 h 418"/>
              <a:gd name="T18" fmla="*/ 357629 w 629"/>
              <a:gd name="T19" fmla="*/ 402693 h 418"/>
              <a:gd name="T20" fmla="*/ 385139 w 629"/>
              <a:gd name="T21" fmla="*/ 385557 h 418"/>
              <a:gd name="T22" fmla="*/ 395043 w 629"/>
              <a:gd name="T23" fmla="*/ 350215 h 418"/>
              <a:gd name="T24" fmla="*/ 420352 w 629"/>
              <a:gd name="T25" fmla="*/ 344860 h 418"/>
              <a:gd name="T26" fmla="*/ 499580 w 629"/>
              <a:gd name="T27" fmla="*/ 222767 h 418"/>
              <a:gd name="T28" fmla="*/ 484175 w 629"/>
              <a:gd name="T29" fmla="*/ 203489 h 418"/>
              <a:gd name="T30" fmla="*/ 499580 w 629"/>
              <a:gd name="T31" fmla="*/ 190637 h 418"/>
              <a:gd name="T32" fmla="*/ 517187 w 629"/>
              <a:gd name="T33" fmla="*/ 195992 h 418"/>
              <a:gd name="T34" fmla="*/ 540295 w 629"/>
              <a:gd name="T35" fmla="*/ 184211 h 418"/>
              <a:gd name="T36" fmla="*/ 553500 w 629"/>
              <a:gd name="T37" fmla="*/ 154223 h 418"/>
              <a:gd name="T38" fmla="*/ 616223 w 629"/>
              <a:gd name="T39" fmla="*/ 100673 h 418"/>
              <a:gd name="T40" fmla="*/ 664640 w 629"/>
              <a:gd name="T41" fmla="*/ 83537 h 418"/>
              <a:gd name="T42" fmla="*/ 691050 w 629"/>
              <a:gd name="T43" fmla="*/ 63189 h 418"/>
              <a:gd name="T44" fmla="*/ 683347 w 629"/>
              <a:gd name="T45" fmla="*/ 19278 h 418"/>
              <a:gd name="T46" fmla="*/ 651435 w 629"/>
              <a:gd name="T47" fmla="*/ 16065 h 418"/>
              <a:gd name="T48" fmla="*/ 574407 w 629"/>
              <a:gd name="T49" fmla="*/ 23562 h 418"/>
              <a:gd name="T50" fmla="*/ 523789 w 629"/>
              <a:gd name="T51" fmla="*/ 0 h 418"/>
              <a:gd name="T52" fmla="*/ 494078 w 629"/>
              <a:gd name="T53" fmla="*/ 4284 h 418"/>
              <a:gd name="T54" fmla="*/ 415950 w 629"/>
              <a:gd name="T55" fmla="*/ 100673 h 418"/>
              <a:gd name="T56" fmla="*/ 395043 w 629"/>
              <a:gd name="T57" fmla="*/ 111383 h 418"/>
              <a:gd name="T58" fmla="*/ 343324 w 629"/>
              <a:gd name="T59" fmla="*/ 92105 h 418"/>
              <a:gd name="T60" fmla="*/ 341123 w 629"/>
              <a:gd name="T61" fmla="*/ 67473 h 418"/>
              <a:gd name="T62" fmla="*/ 330119 w 629"/>
              <a:gd name="T63" fmla="*/ 26775 h 418"/>
              <a:gd name="T64" fmla="*/ 301509 w 629"/>
              <a:gd name="T65" fmla="*/ 9639 h 418"/>
              <a:gd name="T66" fmla="*/ 258593 w 629"/>
              <a:gd name="T67" fmla="*/ 21420 h 418"/>
              <a:gd name="T68" fmla="*/ 229983 w 629"/>
              <a:gd name="T69" fmla="*/ 2142 h 418"/>
              <a:gd name="T70" fmla="*/ 188168 w 629"/>
              <a:gd name="T71" fmla="*/ 52479 h 418"/>
              <a:gd name="T72" fmla="*/ 144152 w 629"/>
              <a:gd name="T73" fmla="*/ 63189 h 418"/>
              <a:gd name="T74" fmla="*/ 82530 w 629"/>
              <a:gd name="T75" fmla="*/ 114596 h 418"/>
              <a:gd name="T76" fmla="*/ 17606 w 629"/>
              <a:gd name="T77" fmla="*/ 231334 h 418"/>
              <a:gd name="T78" fmla="*/ 35213 w 629"/>
              <a:gd name="T79" fmla="*/ 261322 h 418"/>
              <a:gd name="T80" fmla="*/ 30811 w 629"/>
              <a:gd name="T81" fmla="*/ 274174 h 418"/>
              <a:gd name="T82" fmla="*/ 30811 w 629"/>
              <a:gd name="T83" fmla="*/ 288097 h 418"/>
              <a:gd name="T84" fmla="*/ 39614 w 629"/>
              <a:gd name="T85" fmla="*/ 299878 h 418"/>
              <a:gd name="T86" fmla="*/ 60522 w 629"/>
              <a:gd name="T87" fmla="*/ 288097 h 418"/>
              <a:gd name="T88" fmla="*/ 96835 w 629"/>
              <a:gd name="T89" fmla="*/ 279529 h 418"/>
              <a:gd name="T90" fmla="*/ 0 w 629"/>
              <a:gd name="T91" fmla="*/ 380202 h 418"/>
              <a:gd name="T92" fmla="*/ 0 w 629"/>
              <a:gd name="T93" fmla="*/ 406977 h 418"/>
              <a:gd name="T94" fmla="*/ 19807 w 629"/>
              <a:gd name="T95" fmla="*/ 411261 h 418"/>
              <a:gd name="T96" fmla="*/ 64923 w 629"/>
              <a:gd name="T97" fmla="*/ 446604 h 418"/>
              <a:gd name="T98" fmla="*/ 133148 w 629"/>
              <a:gd name="T99" fmla="*/ 436965 h 418"/>
              <a:gd name="T100" fmla="*/ 152955 w 629"/>
              <a:gd name="T101" fmla="*/ 431610 h 41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629" h="418">
                <a:moveTo>
                  <a:pt x="139" y="403"/>
                </a:moveTo>
                <a:lnTo>
                  <a:pt x="144" y="380"/>
                </a:lnTo>
                <a:lnTo>
                  <a:pt x="166" y="373"/>
                </a:lnTo>
                <a:lnTo>
                  <a:pt x="206" y="403"/>
                </a:lnTo>
                <a:lnTo>
                  <a:pt x="219" y="403"/>
                </a:lnTo>
                <a:lnTo>
                  <a:pt x="258" y="401"/>
                </a:lnTo>
                <a:lnTo>
                  <a:pt x="279" y="384"/>
                </a:lnTo>
                <a:lnTo>
                  <a:pt x="310" y="408"/>
                </a:lnTo>
                <a:lnTo>
                  <a:pt x="323" y="386"/>
                </a:lnTo>
                <a:lnTo>
                  <a:pt x="325" y="376"/>
                </a:lnTo>
                <a:lnTo>
                  <a:pt x="350" y="360"/>
                </a:lnTo>
                <a:lnTo>
                  <a:pt x="359" y="327"/>
                </a:lnTo>
                <a:lnTo>
                  <a:pt x="382" y="322"/>
                </a:lnTo>
                <a:lnTo>
                  <a:pt x="454" y="208"/>
                </a:lnTo>
                <a:lnTo>
                  <a:pt x="440" y="190"/>
                </a:lnTo>
                <a:lnTo>
                  <a:pt x="454" y="178"/>
                </a:lnTo>
                <a:lnTo>
                  <a:pt x="470" y="183"/>
                </a:lnTo>
                <a:lnTo>
                  <a:pt x="491" y="172"/>
                </a:lnTo>
                <a:lnTo>
                  <a:pt x="503" y="144"/>
                </a:lnTo>
                <a:lnTo>
                  <a:pt x="560" y="94"/>
                </a:lnTo>
                <a:lnTo>
                  <a:pt x="604" y="78"/>
                </a:lnTo>
                <a:lnTo>
                  <a:pt x="628" y="59"/>
                </a:lnTo>
                <a:lnTo>
                  <a:pt x="621" y="18"/>
                </a:lnTo>
                <a:lnTo>
                  <a:pt x="592" y="15"/>
                </a:lnTo>
                <a:lnTo>
                  <a:pt x="522" y="22"/>
                </a:lnTo>
                <a:lnTo>
                  <a:pt x="476" y="0"/>
                </a:lnTo>
                <a:lnTo>
                  <a:pt x="449" y="4"/>
                </a:lnTo>
                <a:lnTo>
                  <a:pt x="378" y="94"/>
                </a:lnTo>
                <a:lnTo>
                  <a:pt x="359" y="104"/>
                </a:lnTo>
                <a:lnTo>
                  <a:pt x="312" y="86"/>
                </a:lnTo>
                <a:lnTo>
                  <a:pt x="310" y="63"/>
                </a:lnTo>
                <a:lnTo>
                  <a:pt x="300" y="25"/>
                </a:lnTo>
                <a:lnTo>
                  <a:pt x="274" y="9"/>
                </a:lnTo>
                <a:lnTo>
                  <a:pt x="235" y="20"/>
                </a:lnTo>
                <a:lnTo>
                  <a:pt x="209" y="2"/>
                </a:lnTo>
                <a:lnTo>
                  <a:pt x="171" y="49"/>
                </a:lnTo>
                <a:lnTo>
                  <a:pt x="131" y="59"/>
                </a:lnTo>
                <a:lnTo>
                  <a:pt x="75" y="107"/>
                </a:lnTo>
                <a:lnTo>
                  <a:pt x="16" y="216"/>
                </a:lnTo>
                <a:lnTo>
                  <a:pt x="32" y="244"/>
                </a:lnTo>
                <a:lnTo>
                  <a:pt x="28" y="256"/>
                </a:lnTo>
                <a:lnTo>
                  <a:pt x="28" y="269"/>
                </a:lnTo>
                <a:lnTo>
                  <a:pt x="36" y="280"/>
                </a:lnTo>
                <a:lnTo>
                  <a:pt x="55" y="269"/>
                </a:lnTo>
                <a:lnTo>
                  <a:pt x="88" y="261"/>
                </a:lnTo>
                <a:lnTo>
                  <a:pt x="0" y="355"/>
                </a:lnTo>
                <a:lnTo>
                  <a:pt x="0" y="380"/>
                </a:lnTo>
                <a:lnTo>
                  <a:pt x="18" y="384"/>
                </a:lnTo>
                <a:lnTo>
                  <a:pt x="59" y="417"/>
                </a:lnTo>
                <a:lnTo>
                  <a:pt x="121" y="408"/>
                </a:lnTo>
                <a:lnTo>
                  <a:pt x="139" y="403"/>
                </a:lnTo>
              </a:path>
            </a:pathLst>
          </a:custGeom>
          <a:solidFill>
            <a:sysClr val="window" lastClr="FFFFFF">
              <a:lumMod val="75000"/>
            </a:sysClr>
          </a:solidFill>
          <a:ln w="12700" cap="flat" cmpd="sng">
            <a:solidFill>
              <a:srgbClr val="000002"/>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Freeform 38"/>
          <p:cNvSpPr>
            <a:spLocks noChangeAspect="1"/>
          </p:cNvSpPr>
          <p:nvPr/>
        </p:nvSpPr>
        <p:spPr bwMode="auto">
          <a:xfrm>
            <a:off x="3926621" y="4586663"/>
            <a:ext cx="607532" cy="545538"/>
          </a:xfrm>
          <a:custGeom>
            <a:avLst/>
            <a:gdLst>
              <a:gd name="T0" fmla="*/ 134200 w 353"/>
              <a:gd name="T1" fmla="*/ 454872 h 330"/>
              <a:gd name="T2" fmla="*/ 180476 w 353"/>
              <a:gd name="T3" fmla="*/ 422275 h 330"/>
              <a:gd name="T4" fmla="*/ 240635 w 353"/>
              <a:gd name="T5" fmla="*/ 374862 h 330"/>
              <a:gd name="T6" fmla="*/ 331644 w 353"/>
              <a:gd name="T7" fmla="*/ 386715 h 330"/>
              <a:gd name="T8" fmla="*/ 337814 w 353"/>
              <a:gd name="T9" fmla="*/ 422275 h 330"/>
              <a:gd name="T10" fmla="*/ 456589 w 353"/>
              <a:gd name="T11" fmla="*/ 468207 h 330"/>
              <a:gd name="T12" fmla="*/ 393345 w 353"/>
              <a:gd name="T13" fmla="*/ 308187 h 330"/>
              <a:gd name="T14" fmla="*/ 364037 w 353"/>
              <a:gd name="T15" fmla="*/ 250402 h 330"/>
              <a:gd name="T16" fmla="*/ 368665 w 353"/>
              <a:gd name="T17" fmla="*/ 201507 h 330"/>
              <a:gd name="T18" fmla="*/ 453504 w 353"/>
              <a:gd name="T19" fmla="*/ 191135 h 330"/>
              <a:gd name="T20" fmla="*/ 518290 w 353"/>
              <a:gd name="T21" fmla="*/ 151130 h 330"/>
              <a:gd name="T22" fmla="*/ 544513 w 353"/>
              <a:gd name="T23" fmla="*/ 134832 h 330"/>
              <a:gd name="T24" fmla="*/ 530630 w 353"/>
              <a:gd name="T25" fmla="*/ 77047 h 330"/>
              <a:gd name="T26" fmla="*/ 465844 w 353"/>
              <a:gd name="T27" fmla="*/ 35560 h 330"/>
              <a:gd name="T28" fmla="*/ 401058 w 353"/>
              <a:gd name="T29" fmla="*/ 22225 h 330"/>
              <a:gd name="T30" fmla="*/ 331644 w 353"/>
              <a:gd name="T31" fmla="*/ 0 h 330"/>
              <a:gd name="T32" fmla="*/ 340899 w 353"/>
              <a:gd name="T33" fmla="*/ 45932 h 330"/>
              <a:gd name="T34" fmla="*/ 342442 w 353"/>
              <a:gd name="T35" fmla="*/ 71120 h 330"/>
              <a:gd name="T36" fmla="*/ 314676 w 353"/>
              <a:gd name="T37" fmla="*/ 97790 h 330"/>
              <a:gd name="T38" fmla="*/ 300793 w 353"/>
              <a:gd name="T39" fmla="*/ 139277 h 330"/>
              <a:gd name="T40" fmla="*/ 282283 w 353"/>
              <a:gd name="T41" fmla="*/ 170392 h 330"/>
              <a:gd name="T42" fmla="*/ 236007 w 353"/>
              <a:gd name="T43" fmla="*/ 173355 h 330"/>
              <a:gd name="T44" fmla="*/ 231379 w 353"/>
              <a:gd name="T45" fmla="*/ 204470 h 330"/>
              <a:gd name="T46" fmla="*/ 203614 w 353"/>
              <a:gd name="T47" fmla="*/ 254847 h 330"/>
              <a:gd name="T48" fmla="*/ 165051 w 353"/>
              <a:gd name="T49" fmla="*/ 263737 h 330"/>
              <a:gd name="T50" fmla="*/ 155796 w 353"/>
              <a:gd name="T51" fmla="*/ 226695 h 330"/>
              <a:gd name="T52" fmla="*/ 106435 w 353"/>
              <a:gd name="T53" fmla="*/ 248920 h 330"/>
              <a:gd name="T54" fmla="*/ 67871 w 353"/>
              <a:gd name="T55" fmla="*/ 217805 h 330"/>
              <a:gd name="T56" fmla="*/ 40106 w 353"/>
              <a:gd name="T57" fmla="*/ 241512 h 330"/>
              <a:gd name="T58" fmla="*/ 37021 w 353"/>
              <a:gd name="T59" fmla="*/ 285962 h 330"/>
              <a:gd name="T60" fmla="*/ 9255 w 353"/>
              <a:gd name="T61" fmla="*/ 308187 h 330"/>
              <a:gd name="T62" fmla="*/ 16968 w 353"/>
              <a:gd name="T63" fmla="*/ 339302 h 330"/>
              <a:gd name="T64" fmla="*/ 46276 w 353"/>
              <a:gd name="T65" fmla="*/ 360045 h 330"/>
              <a:gd name="T66" fmla="*/ 60159 w 353"/>
              <a:gd name="T67" fmla="*/ 397087 h 330"/>
              <a:gd name="T68" fmla="*/ 97179 w 353"/>
              <a:gd name="T69" fmla="*/ 404495 h 330"/>
              <a:gd name="T70" fmla="*/ 118775 w 353"/>
              <a:gd name="T71" fmla="*/ 441537 h 33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53" h="330">
                <a:moveTo>
                  <a:pt x="72" y="310"/>
                </a:moveTo>
                <a:lnTo>
                  <a:pt x="87" y="307"/>
                </a:lnTo>
                <a:lnTo>
                  <a:pt x="95" y="318"/>
                </a:lnTo>
                <a:lnTo>
                  <a:pt x="117" y="285"/>
                </a:lnTo>
                <a:lnTo>
                  <a:pt x="144" y="286"/>
                </a:lnTo>
                <a:lnTo>
                  <a:pt x="156" y="253"/>
                </a:lnTo>
                <a:lnTo>
                  <a:pt x="182" y="267"/>
                </a:lnTo>
                <a:lnTo>
                  <a:pt x="215" y="261"/>
                </a:lnTo>
                <a:lnTo>
                  <a:pt x="221" y="274"/>
                </a:lnTo>
                <a:lnTo>
                  <a:pt x="219" y="285"/>
                </a:lnTo>
                <a:lnTo>
                  <a:pt x="269" y="330"/>
                </a:lnTo>
                <a:lnTo>
                  <a:pt x="296" y="316"/>
                </a:lnTo>
                <a:lnTo>
                  <a:pt x="293" y="256"/>
                </a:lnTo>
                <a:lnTo>
                  <a:pt x="255" y="208"/>
                </a:lnTo>
                <a:lnTo>
                  <a:pt x="233" y="198"/>
                </a:lnTo>
                <a:lnTo>
                  <a:pt x="236" y="169"/>
                </a:lnTo>
                <a:lnTo>
                  <a:pt x="221" y="150"/>
                </a:lnTo>
                <a:lnTo>
                  <a:pt x="239" y="136"/>
                </a:lnTo>
                <a:lnTo>
                  <a:pt x="272" y="133"/>
                </a:lnTo>
                <a:lnTo>
                  <a:pt x="294" y="129"/>
                </a:lnTo>
                <a:lnTo>
                  <a:pt x="320" y="109"/>
                </a:lnTo>
                <a:lnTo>
                  <a:pt x="336" y="102"/>
                </a:lnTo>
                <a:lnTo>
                  <a:pt x="345" y="109"/>
                </a:lnTo>
                <a:lnTo>
                  <a:pt x="353" y="91"/>
                </a:lnTo>
                <a:lnTo>
                  <a:pt x="344" y="63"/>
                </a:lnTo>
                <a:lnTo>
                  <a:pt x="344" y="52"/>
                </a:lnTo>
                <a:lnTo>
                  <a:pt x="321" y="27"/>
                </a:lnTo>
                <a:lnTo>
                  <a:pt x="302" y="24"/>
                </a:lnTo>
                <a:lnTo>
                  <a:pt x="275" y="30"/>
                </a:lnTo>
                <a:lnTo>
                  <a:pt x="260" y="15"/>
                </a:lnTo>
                <a:lnTo>
                  <a:pt x="231" y="3"/>
                </a:lnTo>
                <a:lnTo>
                  <a:pt x="215" y="0"/>
                </a:lnTo>
                <a:lnTo>
                  <a:pt x="215" y="10"/>
                </a:lnTo>
                <a:lnTo>
                  <a:pt x="221" y="31"/>
                </a:lnTo>
                <a:lnTo>
                  <a:pt x="231" y="33"/>
                </a:lnTo>
                <a:lnTo>
                  <a:pt x="222" y="48"/>
                </a:lnTo>
                <a:lnTo>
                  <a:pt x="206" y="54"/>
                </a:lnTo>
                <a:lnTo>
                  <a:pt x="204" y="66"/>
                </a:lnTo>
                <a:lnTo>
                  <a:pt x="195" y="82"/>
                </a:lnTo>
                <a:lnTo>
                  <a:pt x="195" y="94"/>
                </a:lnTo>
                <a:lnTo>
                  <a:pt x="191" y="106"/>
                </a:lnTo>
                <a:lnTo>
                  <a:pt x="183" y="115"/>
                </a:lnTo>
                <a:lnTo>
                  <a:pt x="173" y="106"/>
                </a:lnTo>
                <a:lnTo>
                  <a:pt x="153" y="117"/>
                </a:lnTo>
                <a:lnTo>
                  <a:pt x="156" y="129"/>
                </a:lnTo>
                <a:lnTo>
                  <a:pt x="150" y="138"/>
                </a:lnTo>
                <a:lnTo>
                  <a:pt x="140" y="165"/>
                </a:lnTo>
                <a:lnTo>
                  <a:pt x="132" y="172"/>
                </a:lnTo>
                <a:lnTo>
                  <a:pt x="120" y="174"/>
                </a:lnTo>
                <a:lnTo>
                  <a:pt x="107" y="178"/>
                </a:lnTo>
                <a:lnTo>
                  <a:pt x="107" y="162"/>
                </a:lnTo>
                <a:lnTo>
                  <a:pt x="101" y="153"/>
                </a:lnTo>
                <a:lnTo>
                  <a:pt x="80" y="154"/>
                </a:lnTo>
                <a:lnTo>
                  <a:pt x="69" y="168"/>
                </a:lnTo>
                <a:lnTo>
                  <a:pt x="63" y="159"/>
                </a:lnTo>
                <a:lnTo>
                  <a:pt x="44" y="147"/>
                </a:lnTo>
                <a:lnTo>
                  <a:pt x="30" y="153"/>
                </a:lnTo>
                <a:lnTo>
                  <a:pt x="26" y="163"/>
                </a:lnTo>
                <a:lnTo>
                  <a:pt x="30" y="183"/>
                </a:lnTo>
                <a:lnTo>
                  <a:pt x="24" y="193"/>
                </a:lnTo>
                <a:lnTo>
                  <a:pt x="17" y="204"/>
                </a:lnTo>
                <a:lnTo>
                  <a:pt x="6" y="208"/>
                </a:lnTo>
                <a:lnTo>
                  <a:pt x="0" y="222"/>
                </a:lnTo>
                <a:lnTo>
                  <a:pt x="11" y="229"/>
                </a:lnTo>
                <a:lnTo>
                  <a:pt x="17" y="243"/>
                </a:lnTo>
                <a:lnTo>
                  <a:pt x="30" y="243"/>
                </a:lnTo>
                <a:lnTo>
                  <a:pt x="29" y="253"/>
                </a:lnTo>
                <a:lnTo>
                  <a:pt x="39" y="268"/>
                </a:lnTo>
                <a:lnTo>
                  <a:pt x="53" y="268"/>
                </a:lnTo>
                <a:lnTo>
                  <a:pt x="63" y="273"/>
                </a:lnTo>
                <a:lnTo>
                  <a:pt x="72" y="288"/>
                </a:lnTo>
                <a:lnTo>
                  <a:pt x="77" y="298"/>
                </a:lnTo>
                <a:lnTo>
                  <a:pt x="72" y="310"/>
                </a:lnTo>
                <a:close/>
              </a:path>
            </a:pathLst>
          </a:custGeom>
          <a:solidFill>
            <a:sysClr val="window" lastClr="FFFFFF">
              <a:lumMod val="75000"/>
            </a:sysClr>
          </a:solidFill>
          <a:ln w="12700" cap="flat" cmpd="sng">
            <a:solidFill>
              <a:srgbClr val="000002"/>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AutoShape 59"/>
          <p:cNvSpPr>
            <a:spLocks/>
          </p:cNvSpPr>
          <p:nvPr/>
        </p:nvSpPr>
        <p:spPr bwMode="auto">
          <a:xfrm>
            <a:off x="7214595" y="2440457"/>
            <a:ext cx="243714" cy="243298"/>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rgbClr val="1C8EE4"/>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smtClean="0">
              <a:ln>
                <a:noFill/>
              </a:ln>
              <a:solidFill>
                <a:srgbClr val="FFFFFF"/>
              </a:solidFill>
              <a:effectLst>
                <a:outerShdw blurRad="38100" dist="38100" dir="2700000" algn="tl">
                  <a:srgbClr val="000000"/>
                </a:outerShdw>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AutoShape 110"/>
          <p:cNvSpPr>
            <a:spLocks/>
          </p:cNvSpPr>
          <p:nvPr/>
        </p:nvSpPr>
        <p:spPr bwMode="auto">
          <a:xfrm>
            <a:off x="7276147" y="4260433"/>
            <a:ext cx="182162" cy="1218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solidFill>
            <a:srgbClr val="FDB817"/>
          </a:solidFill>
          <a:ln>
            <a:solidFill>
              <a:srgbClr val="1C8EE4"/>
            </a:solid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smtClean="0">
              <a:ln>
                <a:noFill/>
              </a:ln>
              <a:solidFill>
                <a:srgbClr val="FFFFFF"/>
              </a:solidFill>
              <a:effectLst>
                <a:outerShdw blurRad="38100" dist="38100" dir="2700000" algn="tl">
                  <a:srgbClr val="000000"/>
                </a:outerShdw>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AutoShape 111"/>
          <p:cNvSpPr>
            <a:spLocks/>
          </p:cNvSpPr>
          <p:nvPr/>
        </p:nvSpPr>
        <p:spPr bwMode="auto">
          <a:xfrm>
            <a:off x="7245371" y="4218248"/>
            <a:ext cx="243714" cy="22832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solidFill>
            <a:srgbClr val="1C8EE4"/>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smtClean="0">
              <a:ln>
                <a:noFill/>
              </a:ln>
              <a:solidFill>
                <a:srgbClr val="FFFFFF"/>
              </a:solidFill>
              <a:effectLst>
                <a:outerShdw blurRad="38100" dist="38100" dir="2700000" algn="tl">
                  <a:srgbClr val="000000"/>
                </a:outerShdw>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AutoShape 44"/>
          <p:cNvSpPr>
            <a:spLocks/>
          </p:cNvSpPr>
          <p:nvPr/>
        </p:nvSpPr>
        <p:spPr bwMode="auto">
          <a:xfrm>
            <a:off x="4347134" y="4811143"/>
            <a:ext cx="11986" cy="6692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963"/>
                </a:moveTo>
                <a:lnTo>
                  <a:pt x="0" y="19636"/>
                </a:lnTo>
                <a:cubicBezTo>
                  <a:pt x="0" y="20721"/>
                  <a:pt x="4841" y="21599"/>
                  <a:pt x="10800" y="21599"/>
                </a:cubicBezTo>
                <a:cubicBezTo>
                  <a:pt x="16758" y="21599"/>
                  <a:pt x="21600" y="20721"/>
                  <a:pt x="21600" y="19636"/>
                </a:cubicBezTo>
                <a:lnTo>
                  <a:pt x="21600" y="1963"/>
                </a:lnTo>
                <a:cubicBezTo>
                  <a:pt x="21600" y="878"/>
                  <a:pt x="16758" y="0"/>
                  <a:pt x="10800" y="0"/>
                </a:cubicBezTo>
                <a:cubicBezTo>
                  <a:pt x="4841" y="0"/>
                  <a:pt x="0" y="878"/>
                  <a:pt x="0" y="1963"/>
                </a:cubicBezTo>
              </a:path>
            </a:pathLst>
          </a:custGeom>
          <a:solidFill>
            <a:srgbClr val="5B9BD5"/>
          </a:solidFill>
          <a:ln>
            <a:solidFill>
              <a:srgbClr val="000002"/>
            </a:solid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smtClean="0">
              <a:ln>
                <a:noFill/>
              </a:ln>
              <a:solidFill>
                <a:srgbClr val="FFFFFF"/>
              </a:solidFill>
              <a:effectLst>
                <a:outerShdw blurRad="38100" dist="38100" dir="2700000" algn="tl">
                  <a:srgbClr val="000000"/>
                </a:outerShdw>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AutoShape 45"/>
          <p:cNvSpPr>
            <a:spLocks/>
          </p:cNvSpPr>
          <p:nvPr/>
        </p:nvSpPr>
        <p:spPr bwMode="auto">
          <a:xfrm>
            <a:off x="4340808" y="4884060"/>
            <a:ext cx="24639" cy="366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10427"/>
                  <a:pt x="0" y="14400"/>
                </a:cubicBezTo>
                <a:cubicBezTo>
                  <a:pt x="0" y="18372"/>
                  <a:pt x="4838" y="21599"/>
                  <a:pt x="10800" y="21599"/>
                </a:cubicBezTo>
                <a:cubicBezTo>
                  <a:pt x="16761" y="21599"/>
                  <a:pt x="21600" y="18372"/>
                  <a:pt x="21600" y="14400"/>
                </a:cubicBezTo>
                <a:cubicBezTo>
                  <a:pt x="21600" y="10427"/>
                  <a:pt x="16761" y="0"/>
                  <a:pt x="10800" y="0"/>
                </a:cubicBezTo>
              </a:path>
            </a:pathLst>
          </a:custGeom>
          <a:solidFill>
            <a:srgbClr val="5B9BD5"/>
          </a:solidFill>
          <a:ln>
            <a:solidFill>
              <a:srgbClr val="000002"/>
            </a:solid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smtClean="0">
              <a:ln>
                <a:noFill/>
              </a:ln>
              <a:solidFill>
                <a:srgbClr val="FFFFFF"/>
              </a:solidFill>
              <a:effectLst>
                <a:outerShdw blurRad="38100" dist="38100" dir="2700000" algn="tl">
                  <a:srgbClr val="000000"/>
                </a:outerShdw>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AutoShape 110"/>
          <p:cNvSpPr>
            <a:spLocks/>
          </p:cNvSpPr>
          <p:nvPr/>
        </p:nvSpPr>
        <p:spPr bwMode="auto">
          <a:xfrm>
            <a:off x="4664788" y="3185197"/>
            <a:ext cx="145834" cy="9755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solidFill>
            <a:srgbClr val="FDB817"/>
          </a:solidFill>
          <a:ln>
            <a:solidFill>
              <a:srgbClr val="000002"/>
            </a:solid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smtClean="0">
              <a:ln>
                <a:noFill/>
              </a:ln>
              <a:solidFill>
                <a:srgbClr val="FFFFFF"/>
              </a:solidFill>
              <a:effectLst>
                <a:outerShdw blurRad="38100" dist="38100" dir="2700000" algn="tl">
                  <a:srgbClr val="000000"/>
                </a:outerShdw>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文本框 55"/>
          <p:cNvSpPr txBox="1"/>
          <p:nvPr/>
        </p:nvSpPr>
        <p:spPr>
          <a:xfrm>
            <a:off x="7809065" y="2385401"/>
            <a:ext cx="1025922" cy="307777"/>
          </a:xfrm>
          <a:prstGeom prst="rect">
            <a:avLst/>
          </a:prstGeom>
          <a:noFill/>
        </p:spPr>
        <p:txBody>
          <a:bodyPr wrap="none" lIns="0" tIns="0" rIns="0" bIns="0" rtlCol="0">
            <a:spAutoFit/>
          </a:bodyPr>
          <a:lstStyle>
            <a:defPPr>
              <a:defRPr lang="zh-CN"/>
            </a:defPPr>
            <a:lvl1pPr>
              <a:defRPr sz="2500" b="1">
                <a:solidFill>
                  <a:srgbClr val="404040"/>
                </a:solidFill>
              </a:defRPr>
            </a:lvl1pPr>
          </a:lstStyle>
          <a:p>
            <a:r>
              <a:rPr lang="zh-CN" altLang="en-US" sz="2000" dirty="0" smtClean="0">
                <a:solidFill>
                  <a:schemeClr val="bg1"/>
                </a:solidFill>
              </a:rPr>
              <a:t>销售渠道</a:t>
            </a:r>
            <a:endParaRPr lang="zh-CN" altLang="en-US" sz="2000" dirty="0">
              <a:solidFill>
                <a:schemeClr val="bg1"/>
              </a:solidFill>
            </a:endParaRPr>
          </a:p>
        </p:txBody>
      </p:sp>
      <p:sp>
        <p:nvSpPr>
          <p:cNvPr id="57" name="文本框 56"/>
          <p:cNvSpPr txBox="1"/>
          <p:nvPr/>
        </p:nvSpPr>
        <p:spPr>
          <a:xfrm>
            <a:off x="7838326" y="4171924"/>
            <a:ext cx="512961" cy="307777"/>
          </a:xfrm>
          <a:prstGeom prst="rect">
            <a:avLst/>
          </a:prstGeom>
          <a:noFill/>
        </p:spPr>
        <p:txBody>
          <a:bodyPr wrap="none" lIns="0" tIns="0" rIns="0" bIns="0" rtlCol="0">
            <a:spAutoFit/>
          </a:bodyPr>
          <a:lstStyle>
            <a:defPPr>
              <a:defRPr lang="zh-CN"/>
            </a:defPPr>
            <a:lvl1pPr>
              <a:defRPr sz="2500" b="1">
                <a:solidFill>
                  <a:srgbClr val="404040"/>
                </a:solidFill>
              </a:defRPr>
            </a:lvl1pPr>
          </a:lstStyle>
          <a:p>
            <a:r>
              <a:rPr lang="zh-CN" altLang="en-US" sz="2000" dirty="0" smtClean="0">
                <a:solidFill>
                  <a:schemeClr val="bg1"/>
                </a:solidFill>
              </a:rPr>
              <a:t>方式</a:t>
            </a:r>
            <a:endParaRPr lang="zh-CN" altLang="en-US" sz="2000" dirty="0">
              <a:solidFill>
                <a:schemeClr val="bg1"/>
              </a:solidFill>
            </a:endParaRPr>
          </a:p>
        </p:txBody>
      </p:sp>
      <p:sp>
        <p:nvSpPr>
          <p:cNvPr id="58" name="矩形 57"/>
          <p:cNvSpPr/>
          <p:nvPr/>
        </p:nvSpPr>
        <p:spPr>
          <a:xfrm>
            <a:off x="7809065" y="2783678"/>
            <a:ext cx="3345952" cy="861774"/>
          </a:xfrm>
          <a:prstGeom prst="rect">
            <a:avLst/>
          </a:prstGeom>
          <a:noFill/>
        </p:spPr>
        <p:txBody>
          <a:bodyPr wrap="square" lIns="0" tIns="0" rIns="0" bIns="0" rtlCol="0">
            <a:spAutoFit/>
          </a:bodyPr>
          <a:lstStyle/>
          <a:p>
            <a:r>
              <a:rPr lang="en-US" altLang="zh-CN" sz="1400" dirty="0">
                <a:solidFill>
                  <a:schemeClr val="bg1"/>
                </a:solidFill>
                <a:sym typeface="Arial" panose="020B0604020202020204" pitchFamily="34" charset="0"/>
              </a:rPr>
              <a:t>XXXX</a:t>
            </a:r>
            <a:r>
              <a:rPr lang="zh-CN" altLang="en-US" sz="1400" dirty="0">
                <a:solidFill>
                  <a:schemeClr val="bg1"/>
                </a:solidFill>
                <a:sym typeface="Arial" panose="020B0604020202020204" pitchFamily="34" charset="0"/>
              </a:rPr>
              <a:t>是全球领先的综合通信解决方案提供商。公司通过为全球</a:t>
            </a:r>
            <a:r>
              <a:rPr lang="en-US" altLang="zh-CN" sz="1400" dirty="0">
                <a:solidFill>
                  <a:schemeClr val="bg1"/>
                </a:solidFill>
                <a:sym typeface="Arial" panose="020B0604020202020204" pitchFamily="34" charset="0"/>
              </a:rPr>
              <a:t>160</a:t>
            </a:r>
            <a:r>
              <a:rPr lang="zh-CN" altLang="en-US" sz="1400" dirty="0">
                <a:solidFill>
                  <a:schemeClr val="bg1"/>
                </a:solidFill>
                <a:sym typeface="Arial" panose="020B0604020202020204" pitchFamily="34" charset="0"/>
              </a:rPr>
              <a:t>多个国家和地区的电信运营商和企业网客户提供创新技术与产品解决方案</a:t>
            </a:r>
            <a:r>
              <a:rPr lang="en-US" altLang="zh-CN" sz="1400" dirty="0">
                <a:solidFill>
                  <a:schemeClr val="bg1"/>
                </a:solidFill>
                <a:sym typeface="Arial" panose="020B0604020202020204" pitchFamily="34" charset="0"/>
              </a:rPr>
              <a:t>^</a:t>
            </a:r>
            <a:endParaRPr lang="zh-CN" altLang="en-US" sz="1400" dirty="0">
              <a:solidFill>
                <a:schemeClr val="bg1"/>
              </a:solidFill>
              <a:sym typeface="Arial" panose="020B0604020202020204" pitchFamily="34" charset="0"/>
            </a:endParaRPr>
          </a:p>
        </p:txBody>
      </p:sp>
      <p:sp>
        <p:nvSpPr>
          <p:cNvPr id="59" name="矩形 58"/>
          <p:cNvSpPr/>
          <p:nvPr/>
        </p:nvSpPr>
        <p:spPr>
          <a:xfrm>
            <a:off x="7809065" y="4531880"/>
            <a:ext cx="3345952" cy="861774"/>
          </a:xfrm>
          <a:prstGeom prst="rect">
            <a:avLst/>
          </a:prstGeom>
          <a:noFill/>
        </p:spPr>
        <p:txBody>
          <a:bodyPr wrap="square" lIns="0" tIns="0" rIns="0" bIns="0" rtlCol="0">
            <a:spAutoFit/>
          </a:bodyPr>
          <a:lstStyle/>
          <a:p>
            <a:r>
              <a:rPr lang="en-US" altLang="zh-CN" sz="1400" dirty="0">
                <a:solidFill>
                  <a:schemeClr val="bg1"/>
                </a:solidFill>
                <a:sym typeface="Arial" panose="020B0604020202020204" pitchFamily="34" charset="0"/>
              </a:rPr>
              <a:t>XXXX</a:t>
            </a:r>
            <a:r>
              <a:rPr lang="zh-CN" altLang="en-US" sz="1400" dirty="0">
                <a:solidFill>
                  <a:schemeClr val="bg1"/>
                </a:solidFill>
                <a:sym typeface="Arial" panose="020B0604020202020204" pitchFamily="34" charset="0"/>
              </a:rPr>
              <a:t>是全球领先的综合通信解决方案提供商。公司通过为全球</a:t>
            </a:r>
            <a:r>
              <a:rPr lang="en-US" altLang="zh-CN" sz="1400" dirty="0">
                <a:solidFill>
                  <a:schemeClr val="bg1"/>
                </a:solidFill>
                <a:sym typeface="Arial" panose="020B0604020202020204" pitchFamily="34" charset="0"/>
              </a:rPr>
              <a:t>160</a:t>
            </a:r>
            <a:r>
              <a:rPr lang="zh-CN" altLang="en-US" sz="1400" dirty="0">
                <a:solidFill>
                  <a:schemeClr val="bg1"/>
                </a:solidFill>
                <a:sym typeface="Arial" panose="020B0604020202020204" pitchFamily="34" charset="0"/>
              </a:rPr>
              <a:t>多个国家和地区的电信运营商和企业网客户提供创新技术与产品解决方案</a:t>
            </a:r>
            <a:r>
              <a:rPr lang="en-US" altLang="zh-CN" sz="1400" dirty="0">
                <a:solidFill>
                  <a:schemeClr val="bg1"/>
                </a:solidFill>
                <a:sym typeface="Arial" panose="020B0604020202020204" pitchFamily="34" charset="0"/>
              </a:rPr>
              <a:t>^</a:t>
            </a:r>
            <a:endParaRPr lang="zh-CN" altLang="en-US" sz="1400" dirty="0">
              <a:solidFill>
                <a:schemeClr val="bg1"/>
              </a:solidFill>
              <a:sym typeface="Arial" panose="020B0604020202020204" pitchFamily="34" charset="0"/>
            </a:endParaRPr>
          </a:p>
        </p:txBody>
      </p:sp>
    </p:spTree>
    <p:extLst>
      <p:ext uri="{BB962C8B-B14F-4D97-AF65-F5344CB8AC3E}">
        <p14:creationId xmlns:p14="http://schemas.microsoft.com/office/powerpoint/2010/main" val="311684417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矩形 1"/>
          <p:cNvSpPr/>
          <p:nvPr/>
        </p:nvSpPr>
        <p:spPr>
          <a:xfrm>
            <a:off x="4480684" y="0"/>
            <a:ext cx="7668216" cy="6858000"/>
          </a:xfrm>
          <a:custGeom>
            <a:avLst/>
            <a:gdLst>
              <a:gd name="connsiteX0" fmla="*/ 0 w 8709616"/>
              <a:gd name="connsiteY0" fmla="*/ 0 h 6858000"/>
              <a:gd name="connsiteX1" fmla="*/ 8709616 w 8709616"/>
              <a:gd name="connsiteY1" fmla="*/ 0 h 6858000"/>
              <a:gd name="connsiteX2" fmla="*/ 8709616 w 8709616"/>
              <a:gd name="connsiteY2" fmla="*/ 6858000 h 6858000"/>
              <a:gd name="connsiteX3" fmla="*/ 0 w 8709616"/>
              <a:gd name="connsiteY3" fmla="*/ 6858000 h 6858000"/>
              <a:gd name="connsiteX4" fmla="*/ 0 w 8709616"/>
              <a:gd name="connsiteY4" fmla="*/ 0 h 6858000"/>
              <a:gd name="connsiteX0" fmla="*/ 0 w 8709616"/>
              <a:gd name="connsiteY0" fmla="*/ 0 h 6858000"/>
              <a:gd name="connsiteX1" fmla="*/ 8709616 w 8709616"/>
              <a:gd name="connsiteY1" fmla="*/ 0 h 6858000"/>
              <a:gd name="connsiteX2" fmla="*/ 8709616 w 8709616"/>
              <a:gd name="connsiteY2" fmla="*/ 6858000 h 6858000"/>
              <a:gd name="connsiteX3" fmla="*/ 3848100 w 8709616"/>
              <a:gd name="connsiteY3" fmla="*/ 6832600 h 6858000"/>
              <a:gd name="connsiteX4" fmla="*/ 0 w 8709616"/>
              <a:gd name="connsiteY4" fmla="*/ 0 h 6858000"/>
              <a:gd name="connsiteX0" fmla="*/ 0 w 8709616"/>
              <a:gd name="connsiteY0" fmla="*/ 0 h 6858000"/>
              <a:gd name="connsiteX1" fmla="*/ 8709616 w 8709616"/>
              <a:gd name="connsiteY1" fmla="*/ 0 h 6858000"/>
              <a:gd name="connsiteX2" fmla="*/ 8709616 w 8709616"/>
              <a:gd name="connsiteY2" fmla="*/ 6858000 h 6858000"/>
              <a:gd name="connsiteX3" fmla="*/ 3873500 w 8709616"/>
              <a:gd name="connsiteY3" fmla="*/ 6845300 h 6858000"/>
              <a:gd name="connsiteX4" fmla="*/ 0 w 8709616"/>
              <a:gd name="connsiteY4" fmla="*/ 0 h 6858000"/>
              <a:gd name="connsiteX0" fmla="*/ 0 w 8709616"/>
              <a:gd name="connsiteY0" fmla="*/ 0 h 6858000"/>
              <a:gd name="connsiteX1" fmla="*/ 3464516 w 8709616"/>
              <a:gd name="connsiteY1" fmla="*/ 0 h 6858000"/>
              <a:gd name="connsiteX2" fmla="*/ 8709616 w 8709616"/>
              <a:gd name="connsiteY2" fmla="*/ 6858000 h 6858000"/>
              <a:gd name="connsiteX3" fmla="*/ 3873500 w 8709616"/>
              <a:gd name="connsiteY3" fmla="*/ 6845300 h 6858000"/>
              <a:gd name="connsiteX4" fmla="*/ 0 w 8709616"/>
              <a:gd name="connsiteY4" fmla="*/ 0 h 6858000"/>
              <a:gd name="connsiteX0" fmla="*/ 0 w 7668216"/>
              <a:gd name="connsiteY0" fmla="*/ 0 h 6858000"/>
              <a:gd name="connsiteX1" fmla="*/ 3464516 w 7668216"/>
              <a:gd name="connsiteY1" fmla="*/ 0 h 6858000"/>
              <a:gd name="connsiteX2" fmla="*/ 7668216 w 7668216"/>
              <a:gd name="connsiteY2" fmla="*/ 6858000 h 6858000"/>
              <a:gd name="connsiteX3" fmla="*/ 3873500 w 7668216"/>
              <a:gd name="connsiteY3" fmla="*/ 6845300 h 6858000"/>
              <a:gd name="connsiteX4" fmla="*/ 0 w 7668216"/>
              <a:gd name="connsiteY4" fmla="*/ 0 h 6858000"/>
              <a:gd name="connsiteX0" fmla="*/ 0 w 7668216"/>
              <a:gd name="connsiteY0" fmla="*/ 0 h 6858000"/>
              <a:gd name="connsiteX1" fmla="*/ 3362916 w 7668216"/>
              <a:gd name="connsiteY1" fmla="*/ 0 h 6858000"/>
              <a:gd name="connsiteX2" fmla="*/ 7668216 w 7668216"/>
              <a:gd name="connsiteY2" fmla="*/ 6858000 h 6858000"/>
              <a:gd name="connsiteX3" fmla="*/ 3873500 w 7668216"/>
              <a:gd name="connsiteY3" fmla="*/ 6845300 h 6858000"/>
              <a:gd name="connsiteX4" fmla="*/ 0 w 7668216"/>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68216" h="6858000">
                <a:moveTo>
                  <a:pt x="0" y="0"/>
                </a:moveTo>
                <a:lnTo>
                  <a:pt x="3362916" y="0"/>
                </a:lnTo>
                <a:lnTo>
                  <a:pt x="7668216" y="6858000"/>
                </a:lnTo>
                <a:lnTo>
                  <a:pt x="3873500" y="6845300"/>
                </a:lnTo>
                <a:lnTo>
                  <a:pt x="0" y="0"/>
                </a:lnTo>
                <a:close/>
              </a:path>
            </a:pathLst>
          </a:custGeom>
          <a:solidFill>
            <a:srgbClr val="1C2B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6"/>
          <p:cNvSpPr>
            <a:spLocks noChangeArrowheads="1"/>
          </p:cNvSpPr>
          <p:nvPr/>
        </p:nvSpPr>
        <p:spPr bwMode="black">
          <a:xfrm>
            <a:off x="1634509" y="3320330"/>
            <a:ext cx="3405850" cy="1015663"/>
          </a:xfrm>
          <a:prstGeom prst="rect">
            <a:avLst/>
          </a:prstGeom>
          <a:noFill/>
          <a:ln>
            <a:noFill/>
          </a:ln>
          <a:effectLst/>
          <a:extLst>
            <a:ext uri="{909E8E84-426E-40DD-AFC4-6F175D3DCCD1}">
              <a14:hiddenFill xmlns:a14="http://schemas.microsoft.com/office/drawing/2010/main">
                <a:solidFill>
                  <a:srgbClr val="1C8EE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algn="ctr" eaLnBrk="0" hangingPunct="0"/>
            <a:r>
              <a:rPr lang="zh-CN" altLang="en-US" sz="60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项目概况</a:t>
            </a:r>
          </a:p>
        </p:txBody>
      </p:sp>
      <p:sp>
        <p:nvSpPr>
          <p:cNvPr id="8" name="椭圆 7"/>
          <p:cNvSpPr/>
          <p:nvPr/>
        </p:nvSpPr>
        <p:spPr>
          <a:xfrm>
            <a:off x="2651932" y="2031934"/>
            <a:ext cx="1171811" cy="1171810"/>
          </a:xfrm>
          <a:prstGeom prst="ellipse">
            <a:avLst/>
          </a:prstGeom>
          <a:solidFill>
            <a:srgbClr val="1C8EE4">
              <a:alpha val="54000"/>
            </a:srgbClr>
          </a:solid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F0502020204030204"/>
              <a:ea typeface="微软雅黑"/>
            </a:endParaRPr>
          </a:p>
        </p:txBody>
      </p:sp>
      <p:sp>
        <p:nvSpPr>
          <p:cNvPr id="9" name="Rectangle 6"/>
          <p:cNvSpPr>
            <a:spLocks noChangeArrowheads="1"/>
          </p:cNvSpPr>
          <p:nvPr/>
        </p:nvSpPr>
        <p:spPr bwMode="black">
          <a:xfrm>
            <a:off x="2869969" y="1847970"/>
            <a:ext cx="729272" cy="1485113"/>
          </a:xfrm>
          <a:prstGeom prst="rect">
            <a:avLst/>
          </a:prstGeom>
          <a:noFill/>
          <a:ln>
            <a:noFill/>
          </a:ln>
          <a:effectLst/>
          <a:extLst>
            <a:ext uri="{909E8E84-426E-40DD-AFC4-6F175D3DCCD1}">
              <a14:hiddenFill xmlns:a14="http://schemas.microsoft.com/office/drawing/2010/main">
                <a:solidFill>
                  <a:srgbClr val="1C8EE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zh-CN" sz="8800" b="1" i="0" u="none" strike="noStrike" kern="1200" cap="none" spc="0" normalizeH="0" baseline="0" noProof="0" dirty="0" smtClean="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1</a:t>
            </a:r>
            <a:endParaRPr kumimoji="0" lang="en-US" altLang="zh-CN" sz="8800" b="1"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文本框 9"/>
          <p:cNvSpPr txBox="1"/>
          <p:nvPr/>
        </p:nvSpPr>
        <p:spPr>
          <a:xfrm>
            <a:off x="6402819" y="1826501"/>
            <a:ext cx="1159292" cy="400110"/>
          </a:xfrm>
          <a:prstGeom prst="rect">
            <a:avLst/>
          </a:prstGeom>
          <a:noFill/>
        </p:spPr>
        <p:txBody>
          <a:bodyPr wrap="none" rtlCol="0">
            <a:spAutoFit/>
          </a:bodyPr>
          <a:lstStyle/>
          <a:p>
            <a:pPr marL="457200" indent="-457200">
              <a:buClr>
                <a:schemeClr val="accent3"/>
              </a:buClr>
              <a:buFont typeface="Wingdings" panose="05000000000000000000" pitchFamily="2" charset="2"/>
              <a:buChar char="n"/>
            </a:pPr>
            <a:r>
              <a:rPr lang="zh-CN" altLang="en-US" sz="2000" dirty="0" smtClean="0">
                <a:solidFill>
                  <a:schemeClr val="bg1"/>
                </a:solidFill>
                <a:latin typeface="微软雅黑" panose="020B0503020204020204" pitchFamily="34" charset="-122"/>
                <a:ea typeface="微软雅黑" panose="020B0503020204020204" pitchFamily="34" charset="-122"/>
              </a:rPr>
              <a:t>摘要</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6687249" y="2424637"/>
            <a:ext cx="1672253" cy="400110"/>
          </a:xfrm>
          <a:prstGeom prst="rect">
            <a:avLst/>
          </a:prstGeom>
          <a:noFill/>
        </p:spPr>
        <p:txBody>
          <a:bodyPr wrap="none" rtlCol="0">
            <a:spAutoFit/>
          </a:bodyPr>
          <a:lstStyle>
            <a:defPPr>
              <a:defRPr lang="zh-CN"/>
            </a:defPPr>
            <a:lvl1pPr marL="457200" indent="-457200">
              <a:buFont typeface="Wingdings" panose="05000000000000000000" pitchFamily="2" charset="2"/>
              <a:buChar char="l"/>
              <a:defRPr sz="2800">
                <a:solidFill>
                  <a:schemeClr val="bg1"/>
                </a:solidFill>
              </a:defRPr>
            </a:lvl1pPr>
          </a:lstStyle>
          <a:p>
            <a:pPr>
              <a:buClr>
                <a:schemeClr val="accent3"/>
              </a:buClr>
              <a:buFont typeface="Wingdings" panose="05000000000000000000" pitchFamily="2" charset="2"/>
              <a:buChar char="n"/>
            </a:pPr>
            <a:r>
              <a:rPr lang="zh-CN" altLang="en-US" sz="2000" dirty="0">
                <a:latin typeface="微软雅黑" panose="020B0503020204020204" pitchFamily="34" charset="-122"/>
                <a:ea typeface="微软雅黑" panose="020B0503020204020204" pitchFamily="34" charset="-122"/>
              </a:rPr>
              <a:t>局势分析</a:t>
            </a:r>
          </a:p>
        </p:txBody>
      </p:sp>
      <p:sp>
        <p:nvSpPr>
          <p:cNvPr id="14" name="文本框 13"/>
          <p:cNvSpPr txBox="1"/>
          <p:nvPr/>
        </p:nvSpPr>
        <p:spPr>
          <a:xfrm>
            <a:off x="7033761" y="3022773"/>
            <a:ext cx="1928733" cy="400110"/>
          </a:xfrm>
          <a:prstGeom prst="rect">
            <a:avLst/>
          </a:prstGeom>
          <a:noFill/>
        </p:spPr>
        <p:txBody>
          <a:bodyPr wrap="none" rtlCol="0">
            <a:spAutoFit/>
          </a:bodyPr>
          <a:lstStyle>
            <a:defPPr>
              <a:defRPr lang="zh-CN"/>
            </a:defPPr>
            <a:lvl1pPr marL="457200" indent="-457200">
              <a:buFont typeface="Wingdings" panose="05000000000000000000" pitchFamily="2" charset="2"/>
              <a:buChar char="l"/>
              <a:defRPr sz="2800">
                <a:solidFill>
                  <a:schemeClr val="bg1"/>
                </a:solidFill>
              </a:defRPr>
            </a:lvl1pPr>
          </a:lstStyle>
          <a:p>
            <a:pPr>
              <a:buClr>
                <a:schemeClr val="accent3"/>
              </a:buClr>
              <a:buFont typeface="Wingdings" panose="05000000000000000000" pitchFamily="2" charset="2"/>
              <a:buChar char="n"/>
            </a:pPr>
            <a:r>
              <a:rPr lang="zh-CN" altLang="en-US" sz="2000" dirty="0">
                <a:latin typeface="微软雅黑" panose="020B0503020204020204" pitchFamily="34" charset="-122"/>
                <a:ea typeface="微软雅黑" panose="020B0503020204020204" pitchFamily="34" charset="-122"/>
              </a:rPr>
              <a:t>核心竞争力</a:t>
            </a:r>
          </a:p>
        </p:txBody>
      </p:sp>
      <p:sp>
        <p:nvSpPr>
          <p:cNvPr id="15" name="文本框 14"/>
          <p:cNvSpPr txBox="1"/>
          <p:nvPr/>
        </p:nvSpPr>
        <p:spPr>
          <a:xfrm>
            <a:off x="7353185" y="3620909"/>
            <a:ext cx="1672253" cy="400110"/>
          </a:xfrm>
          <a:prstGeom prst="rect">
            <a:avLst/>
          </a:prstGeom>
          <a:noFill/>
        </p:spPr>
        <p:txBody>
          <a:bodyPr wrap="none" rtlCol="0">
            <a:spAutoFit/>
          </a:bodyPr>
          <a:lstStyle>
            <a:defPPr>
              <a:defRPr lang="zh-CN"/>
            </a:defPPr>
            <a:lvl1pPr marL="457200" indent="-457200">
              <a:buFont typeface="Wingdings" panose="05000000000000000000" pitchFamily="2" charset="2"/>
              <a:buChar char="l"/>
              <a:defRPr sz="2800">
                <a:solidFill>
                  <a:schemeClr val="bg1"/>
                </a:solidFill>
              </a:defRPr>
            </a:lvl1pPr>
          </a:lstStyle>
          <a:p>
            <a:pPr>
              <a:buClr>
                <a:schemeClr val="accent3"/>
              </a:buClr>
              <a:buFont typeface="Wingdings" panose="05000000000000000000" pitchFamily="2" charset="2"/>
              <a:buChar char="n"/>
            </a:pPr>
            <a:r>
              <a:rPr lang="zh-CN" altLang="en-US" sz="2000" dirty="0">
                <a:latin typeface="微软雅黑" panose="020B0503020204020204" pitchFamily="34" charset="-122"/>
                <a:ea typeface="微软雅黑" panose="020B0503020204020204" pitchFamily="34" charset="-122"/>
              </a:rPr>
              <a:t>战略目标</a:t>
            </a:r>
          </a:p>
        </p:txBody>
      </p:sp>
      <p:sp>
        <p:nvSpPr>
          <p:cNvPr id="16" name="文本框 15"/>
          <p:cNvSpPr txBox="1"/>
          <p:nvPr/>
        </p:nvSpPr>
        <p:spPr>
          <a:xfrm>
            <a:off x="7765711" y="4219045"/>
            <a:ext cx="1672253" cy="400110"/>
          </a:xfrm>
          <a:prstGeom prst="rect">
            <a:avLst/>
          </a:prstGeom>
          <a:noFill/>
        </p:spPr>
        <p:txBody>
          <a:bodyPr wrap="none" rtlCol="0">
            <a:spAutoFit/>
          </a:bodyPr>
          <a:lstStyle>
            <a:defPPr>
              <a:defRPr lang="zh-CN"/>
            </a:defPPr>
            <a:lvl1pPr marL="457200" indent="-457200">
              <a:buFont typeface="Wingdings" panose="05000000000000000000" pitchFamily="2" charset="2"/>
              <a:buChar char="l"/>
              <a:defRPr sz="2800">
                <a:solidFill>
                  <a:schemeClr val="bg1"/>
                </a:solidFill>
              </a:defRPr>
            </a:lvl1pPr>
          </a:lstStyle>
          <a:p>
            <a:pPr>
              <a:buClr>
                <a:schemeClr val="accent3"/>
              </a:buClr>
              <a:buFont typeface="Wingdings" panose="05000000000000000000" pitchFamily="2" charset="2"/>
              <a:buChar char="n"/>
            </a:pPr>
            <a:r>
              <a:rPr lang="zh-CN" altLang="en-US" sz="2000" dirty="0">
                <a:latin typeface="微软雅黑" panose="020B0503020204020204" pitchFamily="34" charset="-122"/>
                <a:ea typeface="微软雅黑" panose="020B0503020204020204" pitchFamily="34" charset="-122"/>
              </a:rPr>
              <a:t>营销计划</a:t>
            </a:r>
          </a:p>
        </p:txBody>
      </p:sp>
    </p:spTree>
    <p:extLst>
      <p:ext uri="{BB962C8B-B14F-4D97-AF65-F5344CB8AC3E}">
        <p14:creationId xmlns:p14="http://schemas.microsoft.com/office/powerpoint/2010/main" val="22923634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6"/>
          <p:cNvSpPr>
            <a:spLocks noChangeArrowheads="1"/>
          </p:cNvSpPr>
          <p:nvPr/>
        </p:nvSpPr>
        <p:spPr bwMode="black">
          <a:xfrm>
            <a:off x="1004350" y="353493"/>
            <a:ext cx="3063961" cy="461665"/>
          </a:xfrm>
          <a:prstGeom prst="rect">
            <a:avLst/>
          </a:prstGeom>
          <a:noFill/>
          <a:ln>
            <a:noFill/>
          </a:ln>
          <a:effectLst/>
          <a:extLst>
            <a:ext uri="{909E8E84-426E-40DD-AFC4-6F175D3DCCD1}">
              <a14:hiddenFill xmlns:a14="http://schemas.microsoft.com/office/drawing/2010/main">
                <a:solidFill>
                  <a:srgbClr val="1C8EE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eaLnBrk="0" hangingPunct="0"/>
            <a:r>
              <a:rPr lang="zh-CN" altLang="en-US" sz="2400"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销售团队及福利分配</a:t>
            </a:r>
          </a:p>
        </p:txBody>
      </p:sp>
      <p:sp>
        <p:nvSpPr>
          <p:cNvPr id="4" name="圆角矩形 3"/>
          <p:cNvSpPr/>
          <p:nvPr/>
        </p:nvSpPr>
        <p:spPr>
          <a:xfrm>
            <a:off x="306631" y="259802"/>
            <a:ext cx="3761680" cy="649050"/>
          </a:xfrm>
          <a:prstGeom prst="roundRect">
            <a:avLst>
              <a:gd name="adj" fmla="val 50000"/>
            </a:avLst>
          </a:prstGeom>
          <a:noFill/>
          <a:ln>
            <a:solidFill>
              <a:srgbClr val="1C8E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5" name="椭圆 4"/>
          <p:cNvSpPr/>
          <p:nvPr/>
        </p:nvSpPr>
        <p:spPr>
          <a:xfrm>
            <a:off x="361146" y="301202"/>
            <a:ext cx="566249" cy="566249"/>
          </a:xfrm>
          <a:prstGeom prst="ellipse">
            <a:avLst/>
          </a:pr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F0502020204030204"/>
              <a:ea typeface="微软雅黑"/>
              <a:cs typeface="+mn-cs"/>
            </a:endParaRPr>
          </a:p>
        </p:txBody>
      </p:sp>
      <p:sp>
        <p:nvSpPr>
          <p:cNvPr id="134" name="Rectangle 6"/>
          <p:cNvSpPr>
            <a:spLocks noChangeArrowheads="1"/>
          </p:cNvSpPr>
          <p:nvPr/>
        </p:nvSpPr>
        <p:spPr bwMode="black">
          <a:xfrm>
            <a:off x="332031" y="363655"/>
            <a:ext cx="617805" cy="461665"/>
          </a:xfrm>
          <a:prstGeom prst="rect">
            <a:avLst/>
          </a:prstGeom>
          <a:noFill/>
          <a:ln>
            <a:noFill/>
          </a:ln>
          <a:effectLst/>
          <a:extLst>
            <a:ext uri="{909E8E84-426E-40DD-AFC4-6F175D3DCCD1}">
              <a14:hiddenFill xmlns:a14="http://schemas.microsoft.com/office/drawing/2010/main">
                <a:solidFill>
                  <a:srgbClr val="1C8EE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smtClean="0">
                <a:ln>
                  <a:noFill/>
                </a:ln>
                <a:solidFill>
                  <a:srgbClr val="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2.2</a:t>
            </a:r>
            <a:endParaRPr kumimoji="0" lang="en-US" altLang="zh-CN" sz="2400" b="1"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椭圆 59"/>
          <p:cNvSpPr/>
          <p:nvPr/>
        </p:nvSpPr>
        <p:spPr>
          <a:xfrm>
            <a:off x="752675" y="2445359"/>
            <a:ext cx="2315285" cy="2315285"/>
          </a:xfrm>
          <a:prstGeom prst="ellipse">
            <a:avLst/>
          </a:pr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3550706" y="2445359"/>
            <a:ext cx="2315285" cy="2315285"/>
          </a:xfrm>
          <a:prstGeom prst="ellipse">
            <a:avLst/>
          </a:prstGeom>
          <a:solidFill>
            <a:srgbClr val="0D0D0D"/>
          </a:solidFill>
          <a:ln>
            <a:solidFill>
              <a:srgbClr val="1C8E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6348737" y="2445359"/>
            <a:ext cx="2315285" cy="2315285"/>
          </a:xfrm>
          <a:prstGeom prst="ellipse">
            <a:avLst/>
          </a:prstGeom>
          <a:solidFill>
            <a:srgbClr val="1C8EE4"/>
          </a:solidFill>
          <a:ln>
            <a:solidFill>
              <a:srgbClr val="1C8E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9146768" y="2445359"/>
            <a:ext cx="2315285" cy="2315285"/>
          </a:xfrm>
          <a:prstGeom prst="ellipse">
            <a:avLst/>
          </a:prstGeom>
          <a:solidFill>
            <a:srgbClr val="0D0D0D"/>
          </a:solidFill>
          <a:ln>
            <a:solidFill>
              <a:srgbClr val="1C8E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文本框 63"/>
          <p:cNvSpPr txBox="1"/>
          <p:nvPr/>
        </p:nvSpPr>
        <p:spPr>
          <a:xfrm>
            <a:off x="1691936" y="2893792"/>
            <a:ext cx="512961" cy="307777"/>
          </a:xfrm>
          <a:prstGeom prst="rect">
            <a:avLst/>
          </a:prstGeom>
          <a:noFill/>
        </p:spPr>
        <p:txBody>
          <a:bodyPr wrap="none" lIns="0" tIns="0" rIns="0" bIns="0" rtlCol="0">
            <a:spAutoFit/>
          </a:bodyPr>
          <a:lstStyle>
            <a:defPPr>
              <a:defRPr lang="zh-CN"/>
            </a:defPPr>
            <a:lvl1pPr>
              <a:defRPr sz="2500" b="1">
                <a:solidFill>
                  <a:srgbClr val="404040"/>
                </a:solidFill>
              </a:defRPr>
            </a:lvl1pPr>
          </a:lstStyle>
          <a:p>
            <a:r>
              <a:rPr lang="zh-CN" altLang="en-US" sz="2000" dirty="0" smtClean="0">
                <a:solidFill>
                  <a:schemeClr val="bg1"/>
                </a:solidFill>
              </a:rPr>
              <a:t>回报</a:t>
            </a:r>
            <a:endParaRPr lang="zh-CN" altLang="en-US" sz="2000" dirty="0">
              <a:solidFill>
                <a:schemeClr val="bg1"/>
              </a:solidFill>
            </a:endParaRPr>
          </a:p>
        </p:txBody>
      </p:sp>
      <p:sp>
        <p:nvSpPr>
          <p:cNvPr id="65" name="文本框 64"/>
          <p:cNvSpPr txBox="1"/>
          <p:nvPr/>
        </p:nvSpPr>
        <p:spPr>
          <a:xfrm>
            <a:off x="1246629" y="3352462"/>
            <a:ext cx="1064394" cy="861774"/>
          </a:xfrm>
          <a:prstGeom prst="rect">
            <a:avLst/>
          </a:prstGeom>
          <a:noFill/>
        </p:spPr>
        <p:txBody>
          <a:bodyPr wrap="none" lIns="0" tIns="0" rIns="0" bIns="0" rtlCol="0">
            <a:spAutoFit/>
          </a:bodyPr>
          <a:lstStyle>
            <a:defPPr>
              <a:defRPr lang="zh-CN"/>
            </a:defPPr>
            <a:lvl1pPr>
              <a:defRPr sz="2500" b="1">
                <a:solidFill>
                  <a:srgbClr val="404040"/>
                </a:solidFill>
              </a:defRPr>
            </a:lvl1pPr>
          </a:lstStyle>
          <a:p>
            <a:pPr marL="342900" indent="-342900">
              <a:buFont typeface="Wingdings" panose="05000000000000000000" pitchFamily="2" charset="2"/>
              <a:buChar char="ü"/>
            </a:pPr>
            <a:r>
              <a:rPr lang="zh-CN" altLang="en-US" sz="1400" b="0" dirty="0" smtClean="0">
                <a:solidFill>
                  <a:schemeClr val="bg1"/>
                </a:solidFill>
              </a:rPr>
              <a:t>职务工资</a:t>
            </a:r>
            <a:endParaRPr lang="en-US" altLang="zh-CN" sz="1400" b="0" dirty="0" smtClean="0">
              <a:solidFill>
                <a:schemeClr val="bg1"/>
              </a:solidFill>
            </a:endParaRPr>
          </a:p>
          <a:p>
            <a:pPr marL="342900" indent="-342900">
              <a:buFont typeface="Wingdings" panose="05000000000000000000" pitchFamily="2" charset="2"/>
              <a:buChar char="ü"/>
            </a:pPr>
            <a:r>
              <a:rPr lang="zh-CN" altLang="en-US" sz="1400" b="0" dirty="0" smtClean="0">
                <a:solidFill>
                  <a:schemeClr val="bg1"/>
                </a:solidFill>
              </a:rPr>
              <a:t>绩效奖金</a:t>
            </a:r>
            <a:endParaRPr lang="en-US" altLang="zh-CN" sz="1400" b="0" dirty="0" smtClean="0">
              <a:solidFill>
                <a:schemeClr val="bg1"/>
              </a:solidFill>
            </a:endParaRPr>
          </a:p>
          <a:p>
            <a:pPr marL="342900" indent="-342900">
              <a:buFont typeface="Wingdings" panose="05000000000000000000" pitchFamily="2" charset="2"/>
              <a:buChar char="ü"/>
            </a:pPr>
            <a:r>
              <a:rPr lang="zh-CN" altLang="en-US" sz="1400" b="0" dirty="0" smtClean="0">
                <a:solidFill>
                  <a:schemeClr val="bg1"/>
                </a:solidFill>
              </a:rPr>
              <a:t>专项激励</a:t>
            </a:r>
            <a:endParaRPr lang="en-US" altLang="zh-CN" sz="1400" b="0" dirty="0" smtClean="0">
              <a:solidFill>
                <a:schemeClr val="bg1"/>
              </a:solidFill>
            </a:endParaRPr>
          </a:p>
          <a:p>
            <a:pPr marL="342900" indent="-342900">
              <a:buFont typeface="Wingdings" panose="05000000000000000000" pitchFamily="2" charset="2"/>
              <a:buChar char="ü"/>
            </a:pPr>
            <a:r>
              <a:rPr lang="zh-CN" altLang="en-US" sz="1400" b="0" dirty="0" smtClean="0">
                <a:solidFill>
                  <a:schemeClr val="bg1"/>
                </a:solidFill>
              </a:rPr>
              <a:t>长期激励</a:t>
            </a:r>
            <a:endParaRPr lang="zh-CN" altLang="en-US" sz="1400" b="0" dirty="0">
              <a:solidFill>
                <a:schemeClr val="bg1"/>
              </a:solidFill>
            </a:endParaRPr>
          </a:p>
        </p:txBody>
      </p:sp>
      <p:sp>
        <p:nvSpPr>
          <p:cNvPr id="66" name="文本框 65"/>
          <p:cNvSpPr txBox="1"/>
          <p:nvPr/>
        </p:nvSpPr>
        <p:spPr>
          <a:xfrm>
            <a:off x="4068311" y="2893792"/>
            <a:ext cx="1282402" cy="307777"/>
          </a:xfrm>
          <a:prstGeom prst="rect">
            <a:avLst/>
          </a:prstGeom>
          <a:noFill/>
        </p:spPr>
        <p:txBody>
          <a:bodyPr wrap="none" lIns="0" tIns="0" rIns="0" bIns="0" rtlCol="0">
            <a:spAutoFit/>
          </a:bodyPr>
          <a:lstStyle>
            <a:defPPr>
              <a:defRPr lang="zh-CN"/>
            </a:defPPr>
            <a:lvl1pPr>
              <a:defRPr sz="2500" b="1">
                <a:solidFill>
                  <a:srgbClr val="404040"/>
                </a:solidFill>
              </a:defRPr>
            </a:lvl1pPr>
          </a:lstStyle>
          <a:p>
            <a:r>
              <a:rPr lang="zh-CN" altLang="en-US" sz="2000" dirty="0" smtClean="0">
                <a:solidFill>
                  <a:schemeClr val="bg1"/>
                </a:solidFill>
              </a:rPr>
              <a:t>学习与发展</a:t>
            </a:r>
            <a:endParaRPr lang="zh-CN" altLang="en-US" sz="2000" dirty="0">
              <a:solidFill>
                <a:schemeClr val="bg1"/>
              </a:solidFill>
            </a:endParaRPr>
          </a:p>
        </p:txBody>
      </p:sp>
      <p:sp>
        <p:nvSpPr>
          <p:cNvPr id="67" name="文本框 66"/>
          <p:cNvSpPr txBox="1"/>
          <p:nvPr/>
        </p:nvSpPr>
        <p:spPr>
          <a:xfrm>
            <a:off x="3919670" y="3352462"/>
            <a:ext cx="1423467" cy="646331"/>
          </a:xfrm>
          <a:prstGeom prst="rect">
            <a:avLst/>
          </a:prstGeom>
          <a:noFill/>
        </p:spPr>
        <p:txBody>
          <a:bodyPr wrap="none" lIns="0" tIns="0" rIns="0" bIns="0" rtlCol="0">
            <a:spAutoFit/>
          </a:bodyPr>
          <a:lstStyle>
            <a:defPPr>
              <a:defRPr lang="zh-CN"/>
            </a:defPPr>
            <a:lvl1pPr marL="342900" indent="-342900">
              <a:buFont typeface="Wingdings" panose="05000000000000000000" pitchFamily="2" charset="2"/>
              <a:buChar char="ü"/>
              <a:defRPr sz="1600" b="0">
                <a:solidFill>
                  <a:schemeClr val="bg1"/>
                </a:solidFill>
              </a:defRPr>
            </a:lvl1pPr>
          </a:lstStyle>
          <a:p>
            <a:r>
              <a:rPr lang="zh-CN" altLang="en-US" sz="1400" dirty="0"/>
              <a:t>学习与</a:t>
            </a:r>
            <a:r>
              <a:rPr lang="zh-CN" altLang="en-US" sz="1400" dirty="0" smtClean="0"/>
              <a:t>培训</a:t>
            </a:r>
            <a:endParaRPr lang="en-US" altLang="zh-CN" sz="1400" dirty="0" smtClean="0"/>
          </a:p>
          <a:p>
            <a:r>
              <a:rPr lang="zh-CN" altLang="en-US" sz="1400" dirty="0" smtClean="0"/>
              <a:t>职业生涯发展</a:t>
            </a:r>
            <a:endParaRPr lang="en-US" altLang="zh-CN" sz="1400" dirty="0" smtClean="0"/>
          </a:p>
          <a:p>
            <a:r>
              <a:rPr lang="zh-CN" altLang="en-US" sz="1400" dirty="0" smtClean="0"/>
              <a:t>晋升机会</a:t>
            </a:r>
            <a:endParaRPr lang="zh-CN" altLang="en-US" sz="1400" dirty="0"/>
          </a:p>
        </p:txBody>
      </p:sp>
      <p:sp>
        <p:nvSpPr>
          <p:cNvPr id="68" name="文本框 67"/>
          <p:cNvSpPr txBox="1"/>
          <p:nvPr/>
        </p:nvSpPr>
        <p:spPr>
          <a:xfrm>
            <a:off x="6993418" y="2893792"/>
            <a:ext cx="1025922" cy="307777"/>
          </a:xfrm>
          <a:prstGeom prst="rect">
            <a:avLst/>
          </a:prstGeom>
          <a:noFill/>
        </p:spPr>
        <p:txBody>
          <a:bodyPr wrap="none" lIns="0" tIns="0" rIns="0" bIns="0" rtlCol="0">
            <a:spAutoFit/>
          </a:bodyPr>
          <a:lstStyle>
            <a:defPPr>
              <a:defRPr lang="zh-CN"/>
            </a:defPPr>
            <a:lvl1pPr>
              <a:defRPr sz="2500" b="1">
                <a:solidFill>
                  <a:srgbClr val="404040"/>
                </a:solidFill>
              </a:defRPr>
            </a:lvl1pPr>
          </a:lstStyle>
          <a:p>
            <a:r>
              <a:rPr lang="zh-CN" altLang="en-US" sz="2000" dirty="0" smtClean="0">
                <a:solidFill>
                  <a:schemeClr val="bg1"/>
                </a:solidFill>
              </a:rPr>
              <a:t>工作环境</a:t>
            </a:r>
            <a:endParaRPr lang="zh-CN" altLang="en-US" sz="2000" dirty="0">
              <a:solidFill>
                <a:schemeClr val="bg1"/>
              </a:solidFill>
            </a:endParaRPr>
          </a:p>
        </p:txBody>
      </p:sp>
      <p:sp>
        <p:nvSpPr>
          <p:cNvPr id="69" name="文本框 68"/>
          <p:cNvSpPr txBox="1"/>
          <p:nvPr/>
        </p:nvSpPr>
        <p:spPr>
          <a:xfrm>
            <a:off x="6525341" y="3352462"/>
            <a:ext cx="1962076" cy="646331"/>
          </a:xfrm>
          <a:prstGeom prst="rect">
            <a:avLst/>
          </a:prstGeom>
          <a:noFill/>
        </p:spPr>
        <p:txBody>
          <a:bodyPr wrap="none" lIns="0" tIns="0" rIns="0" bIns="0" rtlCol="0">
            <a:spAutoFit/>
          </a:bodyPr>
          <a:lstStyle>
            <a:defPPr>
              <a:defRPr lang="zh-CN"/>
            </a:defPPr>
            <a:lvl1pPr marL="342900" indent="-342900">
              <a:buFont typeface="Wingdings" panose="05000000000000000000" pitchFamily="2" charset="2"/>
              <a:buChar char="ü"/>
              <a:defRPr sz="1600" b="0">
                <a:solidFill>
                  <a:schemeClr val="bg1"/>
                </a:solidFill>
              </a:defRPr>
            </a:lvl1pPr>
          </a:lstStyle>
          <a:p>
            <a:r>
              <a:rPr lang="zh-CN" altLang="en-US" sz="1400" dirty="0" smtClean="0"/>
              <a:t>舒适透明的工作环境</a:t>
            </a:r>
            <a:endParaRPr lang="en-US" altLang="zh-CN" sz="1400" dirty="0" smtClean="0"/>
          </a:p>
          <a:p>
            <a:r>
              <a:rPr lang="zh-CN" altLang="en-US" sz="1400" dirty="0" smtClean="0"/>
              <a:t>公开积极的工作环境</a:t>
            </a:r>
            <a:endParaRPr lang="en-US" altLang="zh-CN" sz="1400" dirty="0" smtClean="0"/>
          </a:p>
          <a:p>
            <a:r>
              <a:rPr lang="zh-CN" altLang="en-US" sz="1400" dirty="0" smtClean="0"/>
              <a:t>工作生活的良好平衡</a:t>
            </a:r>
            <a:endParaRPr lang="zh-CN" altLang="en-US" sz="1400" dirty="0"/>
          </a:p>
        </p:txBody>
      </p:sp>
      <p:sp>
        <p:nvSpPr>
          <p:cNvPr id="70" name="文本框 69"/>
          <p:cNvSpPr txBox="1"/>
          <p:nvPr/>
        </p:nvSpPr>
        <p:spPr>
          <a:xfrm>
            <a:off x="9772213" y="3352462"/>
            <a:ext cx="1064394" cy="646331"/>
          </a:xfrm>
          <a:prstGeom prst="rect">
            <a:avLst/>
          </a:prstGeom>
          <a:noFill/>
        </p:spPr>
        <p:txBody>
          <a:bodyPr wrap="none" lIns="0" tIns="0" rIns="0" bIns="0" rtlCol="0">
            <a:spAutoFit/>
          </a:bodyPr>
          <a:lstStyle>
            <a:defPPr>
              <a:defRPr lang="zh-CN"/>
            </a:defPPr>
            <a:lvl1pPr marL="342900" indent="-342900">
              <a:buFont typeface="Wingdings" panose="05000000000000000000" pitchFamily="2" charset="2"/>
              <a:buChar char="ü"/>
              <a:defRPr sz="1600" b="0">
                <a:solidFill>
                  <a:schemeClr val="bg1"/>
                </a:solidFill>
              </a:defRPr>
            </a:lvl1pPr>
          </a:lstStyle>
          <a:p>
            <a:r>
              <a:rPr lang="zh-CN" altLang="en-US" sz="1400" dirty="0" smtClean="0"/>
              <a:t>社会福利</a:t>
            </a:r>
            <a:endParaRPr lang="en-US" altLang="zh-CN" sz="1400" dirty="0" smtClean="0"/>
          </a:p>
          <a:p>
            <a:r>
              <a:rPr lang="zh-CN" altLang="en-US" sz="1400" dirty="0" smtClean="0"/>
              <a:t>带薪年假</a:t>
            </a:r>
            <a:endParaRPr lang="en-US" altLang="zh-CN" sz="1400" dirty="0" smtClean="0"/>
          </a:p>
          <a:p>
            <a:r>
              <a:rPr lang="zh-CN" altLang="en-US" sz="1400" dirty="0" smtClean="0"/>
              <a:t>社团活动</a:t>
            </a:r>
            <a:endParaRPr lang="zh-CN" altLang="en-US" sz="1400" dirty="0"/>
          </a:p>
        </p:txBody>
      </p:sp>
      <p:sp>
        <p:nvSpPr>
          <p:cNvPr id="71" name="文本框 70"/>
          <p:cNvSpPr txBox="1"/>
          <p:nvPr/>
        </p:nvSpPr>
        <p:spPr>
          <a:xfrm>
            <a:off x="9828905" y="2893792"/>
            <a:ext cx="512961" cy="307777"/>
          </a:xfrm>
          <a:prstGeom prst="rect">
            <a:avLst/>
          </a:prstGeom>
          <a:noFill/>
        </p:spPr>
        <p:txBody>
          <a:bodyPr wrap="none" lIns="0" tIns="0" rIns="0" bIns="0" rtlCol="0">
            <a:spAutoFit/>
          </a:bodyPr>
          <a:lstStyle>
            <a:defPPr>
              <a:defRPr lang="zh-CN"/>
            </a:defPPr>
            <a:lvl1pPr>
              <a:defRPr sz="2500" b="1">
                <a:solidFill>
                  <a:srgbClr val="404040"/>
                </a:solidFill>
              </a:defRPr>
            </a:lvl1pPr>
          </a:lstStyle>
          <a:p>
            <a:r>
              <a:rPr lang="zh-CN" altLang="en-US" sz="2000" dirty="0" smtClean="0">
                <a:solidFill>
                  <a:schemeClr val="bg1"/>
                </a:solidFill>
              </a:rPr>
              <a:t>活动</a:t>
            </a:r>
            <a:endParaRPr lang="zh-CN" altLang="en-US" sz="2000" dirty="0">
              <a:solidFill>
                <a:schemeClr val="bg1"/>
              </a:solidFill>
            </a:endParaRPr>
          </a:p>
        </p:txBody>
      </p:sp>
    </p:spTree>
    <p:extLst>
      <p:ext uri="{BB962C8B-B14F-4D97-AF65-F5344CB8AC3E}">
        <p14:creationId xmlns:p14="http://schemas.microsoft.com/office/powerpoint/2010/main" val="143566426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6"/>
          <p:cNvSpPr>
            <a:spLocks noChangeArrowheads="1"/>
          </p:cNvSpPr>
          <p:nvPr/>
        </p:nvSpPr>
        <p:spPr bwMode="black">
          <a:xfrm>
            <a:off x="1004351" y="353493"/>
            <a:ext cx="2165570" cy="461665"/>
          </a:xfrm>
          <a:prstGeom prst="rect">
            <a:avLst/>
          </a:prstGeom>
          <a:noFill/>
          <a:ln>
            <a:noFill/>
          </a:ln>
          <a:effectLst/>
          <a:extLst>
            <a:ext uri="{909E8E84-426E-40DD-AFC4-6F175D3DCCD1}">
              <a14:hiddenFill xmlns:a14="http://schemas.microsoft.com/office/drawing/2010/main">
                <a:solidFill>
                  <a:srgbClr val="1C8EE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eaLnBrk="0" hangingPunct="0"/>
            <a:r>
              <a:rPr lang="zh-CN" altLang="en-US" sz="2400"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广告公关投放</a:t>
            </a:r>
          </a:p>
        </p:txBody>
      </p:sp>
      <p:sp>
        <p:nvSpPr>
          <p:cNvPr id="4" name="圆角矩形 3"/>
          <p:cNvSpPr/>
          <p:nvPr/>
        </p:nvSpPr>
        <p:spPr>
          <a:xfrm>
            <a:off x="306631" y="259802"/>
            <a:ext cx="2917805" cy="649050"/>
          </a:xfrm>
          <a:prstGeom prst="roundRect">
            <a:avLst>
              <a:gd name="adj" fmla="val 50000"/>
            </a:avLst>
          </a:prstGeom>
          <a:noFill/>
          <a:ln>
            <a:solidFill>
              <a:srgbClr val="1C8E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5" name="椭圆 4"/>
          <p:cNvSpPr/>
          <p:nvPr/>
        </p:nvSpPr>
        <p:spPr>
          <a:xfrm>
            <a:off x="361146" y="301202"/>
            <a:ext cx="566249" cy="566249"/>
          </a:xfrm>
          <a:prstGeom prst="ellipse">
            <a:avLst/>
          </a:pr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F0502020204030204"/>
              <a:ea typeface="微软雅黑"/>
              <a:cs typeface="+mn-cs"/>
            </a:endParaRPr>
          </a:p>
        </p:txBody>
      </p:sp>
      <p:sp>
        <p:nvSpPr>
          <p:cNvPr id="134" name="Rectangle 6"/>
          <p:cNvSpPr>
            <a:spLocks noChangeArrowheads="1"/>
          </p:cNvSpPr>
          <p:nvPr/>
        </p:nvSpPr>
        <p:spPr bwMode="black">
          <a:xfrm>
            <a:off x="332031" y="363655"/>
            <a:ext cx="617805" cy="461665"/>
          </a:xfrm>
          <a:prstGeom prst="rect">
            <a:avLst/>
          </a:prstGeom>
          <a:noFill/>
          <a:ln>
            <a:noFill/>
          </a:ln>
          <a:effectLst/>
          <a:extLst>
            <a:ext uri="{909E8E84-426E-40DD-AFC4-6F175D3DCCD1}">
              <a14:hiddenFill xmlns:a14="http://schemas.microsoft.com/office/drawing/2010/main">
                <a:solidFill>
                  <a:srgbClr val="1C8EE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smtClean="0">
                <a:ln>
                  <a:noFill/>
                </a:ln>
                <a:solidFill>
                  <a:srgbClr val="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2.2</a:t>
            </a:r>
            <a:endParaRPr kumimoji="0" lang="en-US" altLang="zh-CN" sz="2400" b="1"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8" name="Connector 749"/>
          <p:cNvCxnSpPr>
            <a:stCxn id="39" idx="0"/>
            <a:endCxn id="30" idx="0"/>
          </p:cNvCxnSpPr>
          <p:nvPr/>
        </p:nvCxnSpPr>
        <p:spPr>
          <a:xfrm>
            <a:off x="2690495" y="2447099"/>
            <a:ext cx="3279776" cy="1177926"/>
          </a:xfrm>
          <a:prstGeom prst="straightConnector1">
            <a:avLst/>
          </a:prstGeom>
          <a:ln w="12700" cap="sq">
            <a:solidFill>
              <a:srgbClr val="ADBACA"/>
            </a:solidFill>
            <a:miter lim="400000"/>
          </a:ln>
        </p:spPr>
      </p:cxnSp>
      <p:cxnSp>
        <p:nvCxnSpPr>
          <p:cNvPr id="19" name="Connector 750"/>
          <p:cNvCxnSpPr>
            <a:stCxn id="33" idx="0"/>
            <a:endCxn id="30" idx="0"/>
          </p:cNvCxnSpPr>
          <p:nvPr/>
        </p:nvCxnSpPr>
        <p:spPr>
          <a:xfrm>
            <a:off x="4852670" y="2564574"/>
            <a:ext cx="1117601" cy="1060451"/>
          </a:xfrm>
          <a:prstGeom prst="straightConnector1">
            <a:avLst/>
          </a:prstGeom>
          <a:ln w="12700" cap="sq">
            <a:solidFill>
              <a:srgbClr val="ADBACA"/>
            </a:solidFill>
            <a:miter lim="400000"/>
          </a:ln>
        </p:spPr>
      </p:cxnSp>
      <p:cxnSp>
        <p:nvCxnSpPr>
          <p:cNvPr id="20" name="Connector 751"/>
          <p:cNvCxnSpPr>
            <a:stCxn id="42" idx="0"/>
            <a:endCxn id="30" idx="0"/>
          </p:cNvCxnSpPr>
          <p:nvPr/>
        </p:nvCxnSpPr>
        <p:spPr>
          <a:xfrm>
            <a:off x="5970270" y="2285174"/>
            <a:ext cx="1" cy="1339851"/>
          </a:xfrm>
          <a:prstGeom prst="straightConnector1">
            <a:avLst/>
          </a:prstGeom>
          <a:ln w="12700" cap="sq">
            <a:solidFill>
              <a:srgbClr val="ADBACA"/>
            </a:solidFill>
            <a:miter lim="400000"/>
          </a:ln>
        </p:spPr>
      </p:cxnSp>
      <p:cxnSp>
        <p:nvCxnSpPr>
          <p:cNvPr id="21" name="Connector 752"/>
          <p:cNvCxnSpPr>
            <a:stCxn id="34" idx="0"/>
            <a:endCxn id="30" idx="0"/>
          </p:cNvCxnSpPr>
          <p:nvPr/>
        </p:nvCxnSpPr>
        <p:spPr>
          <a:xfrm flipH="1">
            <a:off x="5970271" y="2694750"/>
            <a:ext cx="1425574" cy="930275"/>
          </a:xfrm>
          <a:prstGeom prst="straightConnector1">
            <a:avLst/>
          </a:prstGeom>
          <a:ln w="12700" cap="sq">
            <a:solidFill>
              <a:srgbClr val="ADBACA"/>
            </a:solidFill>
            <a:miter lim="400000"/>
          </a:ln>
        </p:spPr>
      </p:cxnSp>
      <p:cxnSp>
        <p:nvCxnSpPr>
          <p:cNvPr id="22" name="Connector 753"/>
          <p:cNvCxnSpPr>
            <a:stCxn id="30" idx="0"/>
            <a:endCxn id="36" idx="0"/>
          </p:cNvCxnSpPr>
          <p:nvPr/>
        </p:nvCxnSpPr>
        <p:spPr>
          <a:xfrm>
            <a:off x="5970270" y="3625024"/>
            <a:ext cx="2397125" cy="200025"/>
          </a:xfrm>
          <a:prstGeom prst="straightConnector1">
            <a:avLst/>
          </a:prstGeom>
          <a:ln w="12700" cap="sq">
            <a:solidFill>
              <a:srgbClr val="ADBACA"/>
            </a:solidFill>
            <a:miter lim="400000"/>
          </a:ln>
        </p:spPr>
      </p:cxnSp>
      <p:cxnSp>
        <p:nvCxnSpPr>
          <p:cNvPr id="23" name="Connector 754"/>
          <p:cNvCxnSpPr>
            <a:stCxn id="37" idx="0"/>
            <a:endCxn id="30" idx="0"/>
          </p:cNvCxnSpPr>
          <p:nvPr/>
        </p:nvCxnSpPr>
        <p:spPr>
          <a:xfrm flipH="1">
            <a:off x="5970270" y="2843974"/>
            <a:ext cx="2838450" cy="781051"/>
          </a:xfrm>
          <a:prstGeom prst="straightConnector1">
            <a:avLst/>
          </a:prstGeom>
          <a:ln w="12700" cap="sq">
            <a:solidFill>
              <a:srgbClr val="ADBACA"/>
            </a:solidFill>
            <a:miter lim="400000"/>
          </a:ln>
        </p:spPr>
      </p:cxnSp>
      <p:cxnSp>
        <p:nvCxnSpPr>
          <p:cNvPr id="24" name="Connector 755"/>
          <p:cNvCxnSpPr>
            <a:stCxn id="30" idx="0"/>
            <a:endCxn id="38" idx="0"/>
          </p:cNvCxnSpPr>
          <p:nvPr/>
        </p:nvCxnSpPr>
        <p:spPr>
          <a:xfrm>
            <a:off x="5970270" y="3625024"/>
            <a:ext cx="3559175" cy="638175"/>
          </a:xfrm>
          <a:prstGeom prst="straightConnector1">
            <a:avLst/>
          </a:prstGeom>
          <a:ln w="12700" cap="sq">
            <a:solidFill>
              <a:srgbClr val="ADBACA"/>
            </a:solidFill>
            <a:miter lim="400000"/>
          </a:ln>
        </p:spPr>
      </p:cxnSp>
      <p:cxnSp>
        <p:nvCxnSpPr>
          <p:cNvPr id="25" name="Connector 756"/>
          <p:cNvCxnSpPr>
            <a:stCxn id="30" idx="0"/>
            <a:endCxn id="35" idx="0"/>
          </p:cNvCxnSpPr>
          <p:nvPr/>
        </p:nvCxnSpPr>
        <p:spPr>
          <a:xfrm>
            <a:off x="5970271" y="3625025"/>
            <a:ext cx="1143000" cy="1130299"/>
          </a:xfrm>
          <a:prstGeom prst="straightConnector1">
            <a:avLst/>
          </a:prstGeom>
          <a:ln w="12700" cap="sq">
            <a:solidFill>
              <a:srgbClr val="ADBACA"/>
            </a:solidFill>
            <a:miter lim="400000"/>
          </a:ln>
        </p:spPr>
      </p:cxnSp>
      <p:cxnSp>
        <p:nvCxnSpPr>
          <p:cNvPr id="26" name="Connector 757"/>
          <p:cNvCxnSpPr>
            <a:stCxn id="30" idx="0"/>
            <a:endCxn id="41" idx="0"/>
          </p:cNvCxnSpPr>
          <p:nvPr/>
        </p:nvCxnSpPr>
        <p:spPr>
          <a:xfrm flipH="1">
            <a:off x="5970270" y="3625024"/>
            <a:ext cx="1" cy="1517650"/>
          </a:xfrm>
          <a:prstGeom prst="straightConnector1">
            <a:avLst/>
          </a:prstGeom>
          <a:ln w="12700" cap="sq">
            <a:solidFill>
              <a:srgbClr val="ADBACA"/>
            </a:solidFill>
            <a:miter lim="400000"/>
          </a:ln>
        </p:spPr>
      </p:cxnSp>
      <p:cxnSp>
        <p:nvCxnSpPr>
          <p:cNvPr id="27" name="Connector 758"/>
          <p:cNvCxnSpPr>
            <a:stCxn id="30" idx="0"/>
            <a:endCxn id="32" idx="0"/>
          </p:cNvCxnSpPr>
          <p:nvPr/>
        </p:nvCxnSpPr>
        <p:spPr>
          <a:xfrm flipH="1">
            <a:off x="4563745" y="3625025"/>
            <a:ext cx="1406526" cy="1000125"/>
          </a:xfrm>
          <a:prstGeom prst="straightConnector1">
            <a:avLst/>
          </a:prstGeom>
          <a:ln w="12700" cap="sq">
            <a:solidFill>
              <a:srgbClr val="ADBACA"/>
            </a:solidFill>
            <a:miter lim="400000"/>
          </a:ln>
        </p:spPr>
      </p:cxnSp>
      <p:cxnSp>
        <p:nvCxnSpPr>
          <p:cNvPr id="28" name="Connector 759"/>
          <p:cNvCxnSpPr>
            <a:stCxn id="30" idx="0"/>
            <a:endCxn id="40" idx="0"/>
          </p:cNvCxnSpPr>
          <p:nvPr/>
        </p:nvCxnSpPr>
        <p:spPr>
          <a:xfrm flipH="1">
            <a:off x="3087370" y="3625024"/>
            <a:ext cx="2882901" cy="723900"/>
          </a:xfrm>
          <a:prstGeom prst="straightConnector1">
            <a:avLst/>
          </a:prstGeom>
          <a:ln w="12700" cap="sq">
            <a:solidFill>
              <a:srgbClr val="ADBACA"/>
            </a:solidFill>
            <a:miter lim="400000"/>
          </a:ln>
        </p:spPr>
      </p:cxnSp>
      <p:cxnSp>
        <p:nvCxnSpPr>
          <p:cNvPr id="29" name="Connector 760"/>
          <p:cNvCxnSpPr>
            <a:stCxn id="31" idx="0"/>
            <a:endCxn id="30" idx="0"/>
          </p:cNvCxnSpPr>
          <p:nvPr/>
        </p:nvCxnSpPr>
        <p:spPr>
          <a:xfrm>
            <a:off x="3573145" y="3329749"/>
            <a:ext cx="2397126" cy="295276"/>
          </a:xfrm>
          <a:prstGeom prst="straightConnector1">
            <a:avLst/>
          </a:prstGeom>
          <a:ln w="12700" cap="sq">
            <a:solidFill>
              <a:srgbClr val="ADBACA"/>
            </a:solidFill>
            <a:miter lim="400000"/>
          </a:ln>
        </p:spPr>
      </p:cxnSp>
      <p:sp>
        <p:nvSpPr>
          <p:cNvPr id="30" name="Shape 761"/>
          <p:cNvSpPr/>
          <p:nvPr/>
        </p:nvSpPr>
        <p:spPr>
          <a:xfrm>
            <a:off x="5259070" y="2913824"/>
            <a:ext cx="1422401" cy="14224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CFCFC"/>
          </a:solidFill>
          <a:ln w="12700" cap="flat">
            <a:noFill/>
            <a:miter lim="400000"/>
          </a:ln>
          <a:effectLst/>
        </p:spPr>
        <p:txBody>
          <a:bodyPr wrap="square" lIns="0" tIns="0" rIns="0" bIns="0" numCol="1" anchor="ctr">
            <a:noAutofit/>
          </a:bodyPr>
          <a:lstStyle/>
          <a:p>
            <a:endParaRPr sz="140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Shape 762"/>
          <p:cNvSpPr/>
          <p:nvPr/>
        </p:nvSpPr>
        <p:spPr>
          <a:xfrm>
            <a:off x="3131820" y="2888424"/>
            <a:ext cx="882651" cy="88265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1C8EE4"/>
          </a:solidFill>
          <a:ln w="12700">
            <a:miter lim="400000"/>
          </a:ln>
        </p:spPr>
        <p:txBody>
          <a:bodyPr lIns="0" tIns="0" rIns="0" bIns="0" anchor="ctr"/>
          <a:lstStyle/>
          <a:p>
            <a:pPr algn="ctr" defTabSz="292100">
              <a:defRPr sz="4000">
                <a:solidFill>
                  <a:srgbClr val="FFFFFF"/>
                </a:solidFill>
                <a:effectLst>
                  <a:outerShdw blurRad="38100" dist="12700" dir="5400000" rotWithShape="0">
                    <a:srgbClr val="000000">
                      <a:alpha val="50000"/>
                    </a:srgbClr>
                  </a:outerShdw>
                </a:effectLst>
                <a:latin typeface="Oswald Regular"/>
                <a:ea typeface="Oswald Regular"/>
                <a:cs typeface="Oswald Regular"/>
                <a:sym typeface="Oswald Regular"/>
              </a:defRPr>
            </a:pPr>
            <a:endParaRPr sz="2000" kern="0">
              <a:solidFill>
                <a:prstClr val="white"/>
              </a:solidFill>
              <a:effectLst>
                <a:outerShdw blurRad="38100" dist="12700" dir="5400000" rotWithShape="0">
                  <a:srgbClr val="000000">
                    <a:alpha val="50000"/>
                  </a:srgbClr>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Shape 763"/>
          <p:cNvSpPr/>
          <p:nvPr/>
        </p:nvSpPr>
        <p:spPr>
          <a:xfrm>
            <a:off x="3874770" y="3936174"/>
            <a:ext cx="1377950" cy="137795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1C8EE4"/>
          </a:solidFill>
          <a:ln w="12700">
            <a:miter lim="400000"/>
          </a:ln>
        </p:spPr>
        <p:txBody>
          <a:bodyPr lIns="0" tIns="0" rIns="0" bIns="0" anchor="ctr"/>
          <a:lstStyle/>
          <a:p>
            <a:pPr algn="ctr" defTabSz="292100"/>
            <a:endParaRPr sz="2000" kern="0">
              <a:solidFill>
                <a:prstClr val="white"/>
              </a:solidFill>
              <a:effectLst>
                <a:outerShdw blurRad="38100" dist="12700" dir="5400000" rotWithShape="0">
                  <a:srgbClr val="000000">
                    <a:alpha val="50000"/>
                  </a:srgbClr>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Shape 764"/>
          <p:cNvSpPr/>
          <p:nvPr/>
        </p:nvSpPr>
        <p:spPr>
          <a:xfrm>
            <a:off x="4293870" y="2005774"/>
            <a:ext cx="1117601" cy="11176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1C8EE4"/>
          </a:solidFill>
          <a:ln w="12700">
            <a:miter lim="400000"/>
          </a:ln>
        </p:spPr>
        <p:txBody>
          <a:bodyPr lIns="0" tIns="0" rIns="0" bIns="0" anchor="ctr"/>
          <a:lstStyle/>
          <a:p>
            <a:pPr algn="ctr" defTabSz="292100">
              <a:defRPr sz="4000">
                <a:solidFill>
                  <a:srgbClr val="FFFFFF"/>
                </a:solidFill>
                <a:effectLst>
                  <a:outerShdw blurRad="38100" dist="12700" dir="5400000" rotWithShape="0">
                    <a:srgbClr val="000000">
                      <a:alpha val="50000"/>
                    </a:srgbClr>
                  </a:outerShdw>
                </a:effectLst>
                <a:latin typeface="Oswald Regular"/>
                <a:ea typeface="Oswald Regular"/>
                <a:cs typeface="Oswald Regular"/>
                <a:sym typeface="Oswald Regular"/>
              </a:defRPr>
            </a:pPr>
            <a:endParaRPr sz="2000" kern="0">
              <a:solidFill>
                <a:prstClr val="white"/>
              </a:solidFill>
              <a:effectLst>
                <a:outerShdw blurRad="38100" dist="12700" dir="5400000" rotWithShape="0">
                  <a:srgbClr val="000000">
                    <a:alpha val="50000"/>
                  </a:srgbClr>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Shape 765"/>
          <p:cNvSpPr/>
          <p:nvPr/>
        </p:nvSpPr>
        <p:spPr>
          <a:xfrm>
            <a:off x="6706870" y="2005774"/>
            <a:ext cx="1377950" cy="137795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1C8EE4"/>
          </a:solidFill>
          <a:ln w="12700">
            <a:miter lim="400000"/>
          </a:ln>
        </p:spPr>
        <p:txBody>
          <a:bodyPr lIns="0" tIns="0" rIns="0" bIns="0" anchor="ctr"/>
          <a:lstStyle/>
          <a:p>
            <a:pPr algn="ctr" defTabSz="292100">
              <a:defRPr sz="4000">
                <a:solidFill>
                  <a:srgbClr val="FFFFFF"/>
                </a:solidFill>
                <a:effectLst>
                  <a:outerShdw blurRad="38100" dist="12700" dir="5400000" rotWithShape="0">
                    <a:srgbClr val="000000">
                      <a:alpha val="50000"/>
                    </a:srgbClr>
                  </a:outerShdw>
                </a:effectLst>
                <a:latin typeface="Oswald Regular"/>
                <a:ea typeface="Oswald Regular"/>
                <a:cs typeface="Oswald Regular"/>
                <a:sym typeface="Oswald Regular"/>
              </a:defRPr>
            </a:pPr>
            <a:endParaRPr sz="2000" kern="0">
              <a:solidFill>
                <a:prstClr val="white"/>
              </a:solidFill>
              <a:effectLst>
                <a:outerShdw blurRad="38100" dist="12700" dir="5400000" rotWithShape="0">
                  <a:srgbClr val="000000">
                    <a:alpha val="50000"/>
                  </a:srgbClr>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Shape 766"/>
          <p:cNvSpPr/>
          <p:nvPr/>
        </p:nvSpPr>
        <p:spPr>
          <a:xfrm>
            <a:off x="6554470" y="4196524"/>
            <a:ext cx="1117601" cy="11176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1C8EE4"/>
          </a:solidFill>
          <a:ln w="12700">
            <a:miter lim="400000"/>
          </a:ln>
        </p:spPr>
        <p:txBody>
          <a:bodyPr lIns="0" tIns="0" rIns="0" bIns="0" anchor="ctr"/>
          <a:lstStyle/>
          <a:p>
            <a:pPr algn="ctr" defTabSz="292100"/>
            <a:endParaRPr sz="2000" kern="0">
              <a:solidFill>
                <a:prstClr val="white"/>
              </a:solidFill>
              <a:effectLst>
                <a:outerShdw blurRad="38100" dist="12700" dir="5400000" rotWithShape="0">
                  <a:srgbClr val="000000">
                    <a:alpha val="50000"/>
                  </a:srgbClr>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Shape 767"/>
          <p:cNvSpPr/>
          <p:nvPr/>
        </p:nvSpPr>
        <p:spPr>
          <a:xfrm>
            <a:off x="7926070" y="3383724"/>
            <a:ext cx="882651" cy="88265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1C8EE4"/>
          </a:solidFill>
          <a:ln w="12700">
            <a:miter lim="400000"/>
          </a:ln>
        </p:spPr>
        <p:txBody>
          <a:bodyPr lIns="0" tIns="0" rIns="0" bIns="0" anchor="ctr"/>
          <a:lstStyle/>
          <a:p>
            <a:pPr algn="ctr" defTabSz="292100"/>
            <a:endParaRPr sz="2000" kern="0">
              <a:solidFill>
                <a:prstClr val="white"/>
              </a:solidFill>
              <a:effectLst>
                <a:outerShdw blurRad="38100" dist="12700" dir="5400000" rotWithShape="0">
                  <a:srgbClr val="000000">
                    <a:alpha val="50000"/>
                  </a:srgbClr>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Shape 768"/>
          <p:cNvSpPr/>
          <p:nvPr/>
        </p:nvSpPr>
        <p:spPr>
          <a:xfrm>
            <a:off x="8529320" y="2564574"/>
            <a:ext cx="558801" cy="5588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CFCFC"/>
          </a:solidFill>
          <a:ln w="12700">
            <a:miter lim="400000"/>
          </a:ln>
        </p:spPr>
        <p:txBody>
          <a:bodyPr lIns="0" tIns="0" rIns="0" bIns="0" anchor="ctr"/>
          <a:lstStyle/>
          <a:p>
            <a:pPr algn="ctr" defTabSz="292100"/>
            <a:endParaRPr sz="2000" kern="0">
              <a:solidFill>
                <a:prstClr val="white"/>
              </a:solidFill>
              <a:effectLst>
                <a:outerShdw blurRad="38100" dist="12700" dir="5400000" rotWithShape="0">
                  <a:srgbClr val="000000">
                    <a:alpha val="50000"/>
                  </a:srgbClr>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Shape 769"/>
          <p:cNvSpPr/>
          <p:nvPr/>
        </p:nvSpPr>
        <p:spPr>
          <a:xfrm>
            <a:off x="9088120" y="3821874"/>
            <a:ext cx="882650" cy="88265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CFCFC"/>
          </a:solidFill>
          <a:ln w="12700">
            <a:miter lim="400000"/>
          </a:ln>
        </p:spPr>
        <p:txBody>
          <a:bodyPr lIns="0" tIns="0" rIns="0" bIns="0" anchor="ctr"/>
          <a:lstStyle/>
          <a:p>
            <a:pPr algn="ctr" defTabSz="292100">
              <a:defRPr sz="4000">
                <a:solidFill>
                  <a:srgbClr val="FFFFFF"/>
                </a:solidFill>
                <a:effectLst>
                  <a:outerShdw blurRad="38100" dist="12700" dir="5400000" rotWithShape="0">
                    <a:srgbClr val="000000">
                      <a:alpha val="50000"/>
                    </a:srgbClr>
                  </a:outerShdw>
                </a:effectLst>
                <a:latin typeface="Oswald Regular"/>
                <a:ea typeface="Oswald Regular"/>
                <a:cs typeface="Oswald Regular"/>
                <a:sym typeface="Oswald Regular"/>
              </a:defRPr>
            </a:pPr>
            <a:endParaRPr sz="2000" kern="0">
              <a:solidFill>
                <a:prstClr val="white"/>
              </a:solidFill>
              <a:effectLst>
                <a:outerShdw blurRad="38100" dist="12700" dir="5400000" rotWithShape="0">
                  <a:srgbClr val="000000">
                    <a:alpha val="50000"/>
                  </a:srgbClr>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Shape 770"/>
          <p:cNvSpPr/>
          <p:nvPr/>
        </p:nvSpPr>
        <p:spPr>
          <a:xfrm>
            <a:off x="2249170" y="2005774"/>
            <a:ext cx="882650" cy="88265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CFCFC"/>
          </a:solidFill>
          <a:ln w="12700">
            <a:miter lim="400000"/>
          </a:ln>
        </p:spPr>
        <p:txBody>
          <a:bodyPr lIns="0" tIns="0" rIns="0" bIns="0" anchor="ctr"/>
          <a:lstStyle/>
          <a:p>
            <a:pPr algn="ctr" defTabSz="292100">
              <a:defRPr sz="4000">
                <a:solidFill>
                  <a:srgbClr val="FFFFFF"/>
                </a:solidFill>
                <a:effectLst>
                  <a:outerShdw blurRad="38100" dist="12700" dir="5400000" rotWithShape="0">
                    <a:srgbClr val="000000">
                      <a:alpha val="50000"/>
                    </a:srgbClr>
                  </a:outerShdw>
                </a:effectLst>
                <a:latin typeface="Oswald Regular"/>
                <a:ea typeface="Oswald Regular"/>
                <a:cs typeface="Oswald Regular"/>
                <a:sym typeface="Oswald Regular"/>
              </a:defRPr>
            </a:pPr>
            <a:endParaRPr sz="2000" kern="0">
              <a:solidFill>
                <a:prstClr val="white"/>
              </a:solidFill>
              <a:effectLst>
                <a:outerShdw blurRad="38100" dist="12700" dir="5400000" rotWithShape="0">
                  <a:srgbClr val="000000">
                    <a:alpha val="50000"/>
                  </a:srgbClr>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Shape 771"/>
          <p:cNvSpPr/>
          <p:nvPr/>
        </p:nvSpPr>
        <p:spPr>
          <a:xfrm>
            <a:off x="2807970" y="4069524"/>
            <a:ext cx="558801" cy="5588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CFCFC"/>
          </a:solidFill>
          <a:ln w="12700">
            <a:miter lim="400000"/>
          </a:ln>
        </p:spPr>
        <p:txBody>
          <a:bodyPr lIns="0" tIns="0" rIns="0" bIns="0" anchor="ctr"/>
          <a:lstStyle/>
          <a:p>
            <a:pPr algn="ctr" defTabSz="292100"/>
            <a:endParaRPr sz="2000" kern="0">
              <a:solidFill>
                <a:prstClr val="white"/>
              </a:solidFill>
              <a:effectLst>
                <a:outerShdw blurRad="38100" dist="12700" dir="5400000" rotWithShape="0">
                  <a:srgbClr val="000000">
                    <a:alpha val="50000"/>
                  </a:srgbClr>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Shape 772"/>
          <p:cNvSpPr/>
          <p:nvPr/>
        </p:nvSpPr>
        <p:spPr>
          <a:xfrm>
            <a:off x="5690870" y="4863274"/>
            <a:ext cx="558801" cy="5588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CFCFC"/>
          </a:solidFill>
          <a:ln w="12700">
            <a:miter lim="400000"/>
          </a:ln>
        </p:spPr>
        <p:txBody>
          <a:bodyPr lIns="0" tIns="0" rIns="0" bIns="0" anchor="ctr"/>
          <a:lstStyle/>
          <a:p>
            <a:pPr algn="ctr" defTabSz="292100">
              <a:defRPr sz="4000">
                <a:solidFill>
                  <a:srgbClr val="FFFFFF"/>
                </a:solidFill>
                <a:effectLst>
                  <a:outerShdw blurRad="38100" dist="12700" dir="5400000" rotWithShape="0">
                    <a:srgbClr val="000000">
                      <a:alpha val="50000"/>
                    </a:srgbClr>
                  </a:outerShdw>
                </a:effectLst>
                <a:latin typeface="Oswald Regular"/>
                <a:ea typeface="Oswald Regular"/>
                <a:cs typeface="Oswald Regular"/>
                <a:sym typeface="Oswald Regular"/>
              </a:defRPr>
            </a:pPr>
            <a:endParaRPr sz="2000" kern="0">
              <a:solidFill>
                <a:prstClr val="white"/>
              </a:solidFill>
              <a:effectLst>
                <a:outerShdw blurRad="38100" dist="12700" dir="5400000" rotWithShape="0">
                  <a:srgbClr val="000000">
                    <a:alpha val="50000"/>
                  </a:srgbClr>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Shape 773"/>
          <p:cNvSpPr/>
          <p:nvPr/>
        </p:nvSpPr>
        <p:spPr>
          <a:xfrm>
            <a:off x="5690870" y="2005774"/>
            <a:ext cx="558801" cy="5588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CFCFC"/>
          </a:solidFill>
          <a:ln w="12700">
            <a:miter lim="400000"/>
          </a:ln>
        </p:spPr>
        <p:txBody>
          <a:bodyPr lIns="0" tIns="0" rIns="0" bIns="0" anchor="ctr"/>
          <a:lstStyle/>
          <a:p>
            <a:pPr algn="ctr" defTabSz="292100"/>
            <a:endParaRPr sz="2000" kern="0">
              <a:solidFill>
                <a:prstClr val="white"/>
              </a:solidFill>
              <a:effectLst>
                <a:outerShdw blurRad="38100" dist="12700" dir="5400000" rotWithShape="0">
                  <a:srgbClr val="000000">
                    <a:alpha val="50000"/>
                  </a:srgbClr>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Shape 775"/>
          <p:cNvSpPr/>
          <p:nvPr/>
        </p:nvSpPr>
        <p:spPr>
          <a:xfrm>
            <a:off x="4380056" y="2386973"/>
            <a:ext cx="952500" cy="43088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defRPr sz="3600" spc="72">
                <a:solidFill>
                  <a:srgbClr val="FFFFFF"/>
                </a:solidFill>
                <a:latin typeface="Oswald Regular"/>
                <a:ea typeface="Oswald Regular"/>
                <a:cs typeface="Oswald Regular"/>
                <a:sym typeface="Oswald Regular"/>
              </a:defRPr>
            </a:lvl1pPr>
          </a:lstStyle>
          <a:p>
            <a:pPr algn="ctr" defTabSz="412750">
              <a:defRPr sz="1800" spc="0">
                <a:solidFill>
                  <a:srgbClr val="000000"/>
                </a:solidFill>
              </a:defRPr>
            </a:pPr>
            <a:r>
              <a:rPr lang="zh-CN" altLang="en-US" sz="1400" b="1" kern="0" spc="36" dirty="0" smtClean="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产品</a:t>
            </a:r>
            <a:r>
              <a:rPr lang="en-US" altLang="zh-CN" sz="1400" b="1" kern="0" spc="36" dirty="0" smtClean="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a:t>
            </a:r>
            <a:r>
              <a:rPr lang="zh-CN" altLang="en-US" sz="1400" b="1" kern="0" spc="36" dirty="0" smtClean="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服务 广告</a:t>
            </a:r>
            <a:endParaRPr sz="1400" b="1" kern="0" spc="36"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Shape 779"/>
          <p:cNvSpPr/>
          <p:nvPr/>
        </p:nvSpPr>
        <p:spPr>
          <a:xfrm>
            <a:off x="7894320" y="3730517"/>
            <a:ext cx="952500" cy="18466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defRPr sz="2400" spc="48">
                <a:solidFill>
                  <a:srgbClr val="FFFFFF"/>
                </a:solidFill>
                <a:latin typeface="Oswald Regular"/>
                <a:ea typeface="Oswald Regular"/>
                <a:cs typeface="Oswald Regular"/>
                <a:sym typeface="Oswald Regular"/>
              </a:defRPr>
            </a:lvl1pPr>
          </a:lstStyle>
          <a:p>
            <a:pPr algn="ctr" defTabSz="412750">
              <a:defRPr sz="1800" spc="0">
                <a:solidFill>
                  <a:srgbClr val="000000"/>
                </a:solidFill>
              </a:defRPr>
            </a:pPr>
            <a:r>
              <a:rPr lang="zh-CN" altLang="en-US" sz="1200" b="1" kern="0" spc="36" dirty="0" smtClean="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公益广告</a:t>
            </a:r>
            <a:endParaRPr lang="zh-CN" altLang="en-US" sz="1200" b="1" kern="0" spc="36"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Shape 780"/>
          <p:cNvSpPr/>
          <p:nvPr/>
        </p:nvSpPr>
        <p:spPr>
          <a:xfrm>
            <a:off x="9056370" y="4168667"/>
            <a:ext cx="952500" cy="18466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defRPr sz="2400" spc="48">
                <a:solidFill>
                  <a:srgbClr val="FFFFFF"/>
                </a:solidFill>
                <a:latin typeface="Oswald Regular"/>
                <a:ea typeface="Oswald Regular"/>
                <a:cs typeface="Oswald Regular"/>
                <a:sym typeface="Oswald Regular"/>
              </a:defRPr>
            </a:lvl1pPr>
          </a:lstStyle>
          <a:p>
            <a:pPr algn="ctr" defTabSz="412750">
              <a:defRPr sz="1800" spc="0">
                <a:solidFill>
                  <a:srgbClr val="000000"/>
                </a:solidFill>
              </a:defRPr>
            </a:pPr>
            <a:r>
              <a:rPr lang="zh-CN" altLang="en-US" sz="1200" kern="0" spc="24" dirty="0">
                <a:solidFill>
                  <a:srgbClr val="000002"/>
                </a:solidFill>
                <a:latin typeface="Arial" panose="020B0604020202020204" pitchFamily="34" charset="0"/>
                <a:ea typeface="微软雅黑" panose="020B0503020204020204" pitchFamily="34" charset="-122"/>
                <a:cs typeface="+mn-ea"/>
                <a:sym typeface="Arial" panose="020B0604020202020204" pitchFamily="34" charset="0"/>
              </a:rPr>
              <a:t>其他</a:t>
            </a:r>
          </a:p>
        </p:txBody>
      </p:sp>
      <p:sp>
        <p:nvSpPr>
          <p:cNvPr id="46" name="Shape 781"/>
          <p:cNvSpPr/>
          <p:nvPr/>
        </p:nvSpPr>
        <p:spPr>
          <a:xfrm>
            <a:off x="3102119" y="3237470"/>
            <a:ext cx="952500" cy="18466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defRPr sz="2400" spc="48">
                <a:solidFill>
                  <a:srgbClr val="FFFFFF"/>
                </a:solidFill>
                <a:latin typeface="Oswald Regular"/>
                <a:ea typeface="Oswald Regular"/>
                <a:cs typeface="Oswald Regular"/>
                <a:sym typeface="Oswald Regular"/>
              </a:defRPr>
            </a:lvl1pPr>
          </a:lstStyle>
          <a:p>
            <a:pPr algn="ctr" defTabSz="412750">
              <a:defRPr sz="1800" spc="0">
                <a:solidFill>
                  <a:srgbClr val="000000"/>
                </a:solidFill>
              </a:defRPr>
            </a:pPr>
            <a:r>
              <a:rPr lang="zh-CN" altLang="en-US" sz="1200" kern="0" spc="24" dirty="0" smtClean="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编辑标题</a:t>
            </a:r>
            <a:endParaRPr sz="1200" kern="0" spc="24"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Shape 782"/>
          <p:cNvSpPr/>
          <p:nvPr/>
        </p:nvSpPr>
        <p:spPr>
          <a:xfrm>
            <a:off x="2217420" y="2361170"/>
            <a:ext cx="952500" cy="18466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defRPr sz="2400" spc="48">
                <a:solidFill>
                  <a:srgbClr val="FFFFFF"/>
                </a:solidFill>
                <a:latin typeface="Oswald Regular"/>
                <a:ea typeface="Oswald Regular"/>
                <a:cs typeface="Oswald Regular"/>
                <a:sym typeface="Oswald Regular"/>
              </a:defRPr>
            </a:lvl1pPr>
          </a:lstStyle>
          <a:p>
            <a:pPr algn="ctr" defTabSz="412750">
              <a:defRPr sz="1800" spc="0">
                <a:solidFill>
                  <a:srgbClr val="000000"/>
                </a:solidFill>
              </a:defRPr>
            </a:pPr>
            <a:r>
              <a:rPr lang="zh-CN" altLang="en-US" sz="1200" kern="0" spc="24" dirty="0">
                <a:solidFill>
                  <a:srgbClr val="000002"/>
                </a:solidFill>
                <a:latin typeface="Arial" panose="020B0604020202020204" pitchFamily="34" charset="0"/>
                <a:ea typeface="微软雅黑" panose="020B0503020204020204" pitchFamily="34" charset="-122"/>
                <a:cs typeface="+mn-ea"/>
                <a:sym typeface="Arial" panose="020B0604020202020204" pitchFamily="34" charset="0"/>
              </a:rPr>
              <a:t>其他</a:t>
            </a:r>
          </a:p>
        </p:txBody>
      </p:sp>
      <p:sp>
        <p:nvSpPr>
          <p:cNvPr id="48" name="Shape 783"/>
          <p:cNvSpPr/>
          <p:nvPr/>
        </p:nvSpPr>
        <p:spPr>
          <a:xfrm>
            <a:off x="5494020" y="2204468"/>
            <a:ext cx="952500" cy="18466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defRPr sz="2400" spc="48">
                <a:solidFill>
                  <a:srgbClr val="FFFFFF"/>
                </a:solidFill>
                <a:latin typeface="Oswald Regular"/>
                <a:ea typeface="Oswald Regular"/>
                <a:cs typeface="Oswald Regular"/>
                <a:sym typeface="Oswald Regular"/>
              </a:defRPr>
            </a:lvl1pPr>
          </a:lstStyle>
          <a:p>
            <a:pPr algn="ctr" defTabSz="412750">
              <a:defRPr sz="1800" spc="0">
                <a:solidFill>
                  <a:srgbClr val="000000"/>
                </a:solidFill>
              </a:defRPr>
            </a:pPr>
            <a:r>
              <a:rPr lang="zh-CN" altLang="en-US" sz="1200" kern="0" spc="24" dirty="0">
                <a:solidFill>
                  <a:srgbClr val="000002"/>
                </a:solidFill>
                <a:latin typeface="Arial" panose="020B0604020202020204" pitchFamily="34" charset="0"/>
                <a:ea typeface="微软雅黑" panose="020B0503020204020204" pitchFamily="34" charset="-122"/>
                <a:cs typeface="+mn-ea"/>
                <a:sym typeface="Arial" panose="020B0604020202020204" pitchFamily="34" charset="0"/>
              </a:rPr>
              <a:t>其他</a:t>
            </a:r>
          </a:p>
        </p:txBody>
      </p:sp>
      <p:sp>
        <p:nvSpPr>
          <p:cNvPr id="49" name="Shape 784"/>
          <p:cNvSpPr/>
          <p:nvPr/>
        </p:nvSpPr>
        <p:spPr>
          <a:xfrm>
            <a:off x="5500370" y="5059715"/>
            <a:ext cx="952500" cy="18466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defRPr sz="2400" spc="48">
                <a:solidFill>
                  <a:srgbClr val="FFFFFF"/>
                </a:solidFill>
                <a:latin typeface="Oswald Regular"/>
                <a:ea typeface="Oswald Regular"/>
                <a:cs typeface="Oswald Regular"/>
                <a:sym typeface="Oswald Regular"/>
              </a:defRPr>
            </a:lvl1pPr>
          </a:lstStyle>
          <a:p>
            <a:pPr algn="ctr" defTabSz="412750">
              <a:defRPr sz="1800" spc="0">
                <a:solidFill>
                  <a:srgbClr val="000000"/>
                </a:solidFill>
              </a:defRPr>
            </a:pPr>
            <a:r>
              <a:rPr lang="zh-CN" altLang="en-US" sz="1200" kern="0" spc="24" dirty="0">
                <a:solidFill>
                  <a:srgbClr val="000002"/>
                </a:solidFill>
                <a:latin typeface="Arial" panose="020B0604020202020204" pitchFamily="34" charset="0"/>
                <a:ea typeface="微软雅黑" panose="020B0503020204020204" pitchFamily="34" charset="-122"/>
                <a:cs typeface="+mn-ea"/>
                <a:sym typeface="Arial" panose="020B0604020202020204" pitchFamily="34" charset="0"/>
              </a:rPr>
              <a:t>标题</a:t>
            </a:r>
            <a:endParaRPr sz="1200" kern="0" spc="24" dirty="0">
              <a:solidFill>
                <a:srgbClr val="00000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Shape 785"/>
          <p:cNvSpPr/>
          <p:nvPr/>
        </p:nvSpPr>
        <p:spPr>
          <a:xfrm>
            <a:off x="8332470" y="2756918"/>
            <a:ext cx="952500" cy="18466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defRPr sz="2400" spc="48">
                <a:solidFill>
                  <a:srgbClr val="FFFFFF"/>
                </a:solidFill>
                <a:latin typeface="Oswald Regular"/>
                <a:ea typeface="Oswald Regular"/>
                <a:cs typeface="Oswald Regular"/>
                <a:sym typeface="Oswald Regular"/>
              </a:defRPr>
            </a:lvl1pPr>
          </a:lstStyle>
          <a:p>
            <a:pPr algn="ctr" defTabSz="412750">
              <a:defRPr sz="1800" spc="0">
                <a:solidFill>
                  <a:srgbClr val="000000"/>
                </a:solidFill>
              </a:defRPr>
            </a:pPr>
            <a:r>
              <a:rPr lang="zh-CN" altLang="en-US" sz="1200" kern="0" spc="24" dirty="0" smtClean="0">
                <a:solidFill>
                  <a:srgbClr val="000002"/>
                </a:solidFill>
                <a:latin typeface="Arial" panose="020B0604020202020204" pitchFamily="34" charset="0"/>
                <a:ea typeface="微软雅黑" panose="020B0503020204020204" pitchFamily="34" charset="-122"/>
                <a:cs typeface="+mn-ea"/>
                <a:sym typeface="Arial" panose="020B0604020202020204" pitchFamily="34" charset="0"/>
              </a:rPr>
              <a:t>其他</a:t>
            </a:r>
            <a:endParaRPr sz="1200" kern="0" spc="24" dirty="0">
              <a:solidFill>
                <a:srgbClr val="00000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Shape 786"/>
          <p:cNvSpPr/>
          <p:nvPr/>
        </p:nvSpPr>
        <p:spPr>
          <a:xfrm>
            <a:off x="2611120" y="4255518"/>
            <a:ext cx="952500" cy="18466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defRPr sz="2400" spc="48">
                <a:solidFill>
                  <a:srgbClr val="FFFFFF"/>
                </a:solidFill>
                <a:latin typeface="Oswald Regular"/>
                <a:ea typeface="Oswald Regular"/>
                <a:cs typeface="Oswald Regular"/>
                <a:sym typeface="Oswald Regular"/>
              </a:defRPr>
            </a:lvl1pPr>
          </a:lstStyle>
          <a:p>
            <a:pPr algn="ctr" defTabSz="412750">
              <a:defRPr sz="1800" spc="0">
                <a:solidFill>
                  <a:srgbClr val="000000"/>
                </a:solidFill>
              </a:defRPr>
            </a:pPr>
            <a:r>
              <a:rPr lang="zh-CN" altLang="en-US" sz="1200" kern="0" spc="24" dirty="0">
                <a:solidFill>
                  <a:srgbClr val="000002"/>
                </a:solidFill>
                <a:latin typeface="Arial" panose="020B0604020202020204" pitchFamily="34" charset="0"/>
                <a:ea typeface="微软雅黑" panose="020B0503020204020204" pitchFamily="34" charset="-122"/>
                <a:cs typeface="+mn-ea"/>
                <a:sym typeface="Arial" panose="020B0604020202020204" pitchFamily="34" charset="0"/>
              </a:rPr>
              <a:t>其他</a:t>
            </a:r>
          </a:p>
        </p:txBody>
      </p:sp>
      <p:sp>
        <p:nvSpPr>
          <p:cNvPr id="52" name="TextBox 13"/>
          <p:cNvSpPr txBox="1"/>
          <p:nvPr/>
        </p:nvSpPr>
        <p:spPr>
          <a:xfrm>
            <a:off x="6782430" y="2571639"/>
            <a:ext cx="1147088" cy="246221"/>
          </a:xfrm>
          <a:prstGeom prst="rect">
            <a:avLst/>
          </a:prstGeom>
          <a:noFill/>
        </p:spPr>
        <p:txBody>
          <a:bodyPr wrap="square" lIns="0" tIns="0" rIns="0" bIns="0" rtlCol="0" anchor="t" anchorCtr="0">
            <a:spAutoFit/>
          </a:bodyPr>
          <a:lstStyle/>
          <a:p>
            <a:pPr algn="ctr" defTabSz="412750">
              <a:defRPr sz="1800" spc="0">
                <a:solidFill>
                  <a:srgbClr val="000000"/>
                </a:solidFill>
              </a:defRPr>
            </a:pPr>
            <a:r>
              <a:rPr lang="zh-CN" altLang="en-US" sz="1600" b="1" kern="0" spc="36" dirty="0" smtClean="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品牌广告</a:t>
            </a:r>
            <a:endParaRPr lang="zh-CN" altLang="en-US" sz="1600" b="1" kern="0" spc="36"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TextBox 13"/>
          <p:cNvSpPr txBox="1"/>
          <p:nvPr/>
        </p:nvSpPr>
        <p:spPr>
          <a:xfrm>
            <a:off x="6668045" y="4617053"/>
            <a:ext cx="928552" cy="246221"/>
          </a:xfrm>
          <a:prstGeom prst="rect">
            <a:avLst/>
          </a:prstGeom>
          <a:noFill/>
        </p:spPr>
        <p:txBody>
          <a:bodyPr wrap="square" lIns="0" tIns="0" rIns="0" bIns="0" rtlCol="0" anchor="t" anchorCtr="0">
            <a:spAutoFit/>
          </a:bodyPr>
          <a:lstStyle/>
          <a:p>
            <a:pPr algn="ctr" defTabSz="412750">
              <a:defRPr sz="1800" spc="0">
                <a:solidFill>
                  <a:srgbClr val="000000"/>
                </a:solidFill>
              </a:defRPr>
            </a:pPr>
            <a:r>
              <a:rPr lang="zh-CN" altLang="en-US" sz="1600" b="1" kern="0" spc="36" dirty="0" smtClean="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促销广告</a:t>
            </a:r>
            <a:endParaRPr lang="zh-CN" altLang="en-US" sz="1600" b="1" kern="0" spc="36"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TextBox 13"/>
          <p:cNvSpPr txBox="1"/>
          <p:nvPr/>
        </p:nvSpPr>
        <p:spPr>
          <a:xfrm>
            <a:off x="4177361" y="4382208"/>
            <a:ext cx="867338" cy="492443"/>
          </a:xfrm>
          <a:prstGeom prst="rect">
            <a:avLst/>
          </a:prstGeom>
          <a:noFill/>
        </p:spPr>
        <p:txBody>
          <a:bodyPr wrap="square" lIns="0" tIns="0" rIns="0" bIns="0" rtlCol="0" anchor="t" anchorCtr="0">
            <a:spAutoFit/>
          </a:bodyPr>
          <a:lstStyle/>
          <a:p>
            <a:pPr algn="ctr" defTabSz="412750">
              <a:defRPr sz="1800" spc="0">
                <a:solidFill>
                  <a:srgbClr val="000000"/>
                </a:solidFill>
              </a:defRPr>
            </a:pPr>
            <a:r>
              <a:rPr lang="zh-CN" altLang="en-US" sz="1600" b="1" kern="0" spc="36" dirty="0" smtClean="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企业</a:t>
            </a:r>
            <a:endParaRPr lang="en-US" altLang="zh-CN" sz="1600" b="1" kern="0" spc="36" dirty="0" smtClean="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a:p>
            <a:pPr algn="ctr" defTabSz="412750">
              <a:defRPr sz="1800" spc="0">
                <a:solidFill>
                  <a:srgbClr val="000000"/>
                </a:solidFill>
              </a:defRPr>
            </a:pPr>
            <a:r>
              <a:rPr lang="zh-CN" altLang="en-US" sz="1600" b="1" kern="0" spc="36" dirty="0" smtClean="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形象广告</a:t>
            </a:r>
            <a:endParaRPr lang="zh-CN" altLang="en-US" sz="1600" b="1" kern="0" spc="36"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TextBox 13"/>
          <p:cNvSpPr txBox="1"/>
          <p:nvPr/>
        </p:nvSpPr>
        <p:spPr>
          <a:xfrm>
            <a:off x="5409427" y="3448704"/>
            <a:ext cx="1147088" cy="307777"/>
          </a:xfrm>
          <a:prstGeom prst="rect">
            <a:avLst/>
          </a:prstGeom>
          <a:noFill/>
        </p:spPr>
        <p:txBody>
          <a:bodyPr wrap="square" lIns="0" tIns="0" rIns="0" bIns="0" rtlCol="0" anchor="t" anchorCtr="0">
            <a:spAutoFit/>
          </a:bodyPr>
          <a:lstStyle/>
          <a:p>
            <a:pPr algn="ctr" defTabSz="412750">
              <a:defRPr sz="1800" spc="0">
                <a:solidFill>
                  <a:srgbClr val="000000"/>
                </a:solidFill>
              </a:defRPr>
            </a:pPr>
            <a:r>
              <a:rPr lang="zh-CN" altLang="en-US" sz="2000" b="1" kern="0" spc="36" dirty="0" smtClean="0">
                <a:solidFill>
                  <a:srgbClr val="000002"/>
                </a:solidFill>
                <a:latin typeface="Arial" panose="020B0604020202020204" pitchFamily="34" charset="0"/>
                <a:ea typeface="微软雅黑" panose="020B0503020204020204" pitchFamily="34" charset="-122"/>
                <a:cs typeface="+mn-ea"/>
                <a:sym typeface="Arial" panose="020B0604020202020204" pitchFamily="34" charset="0"/>
              </a:rPr>
              <a:t>广告</a:t>
            </a:r>
            <a:endParaRPr lang="zh-CN" altLang="en-US" sz="2000" b="1" kern="0" spc="36" dirty="0">
              <a:solidFill>
                <a:srgbClr val="000002"/>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383918158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6"/>
          <p:cNvSpPr>
            <a:spLocks noChangeArrowheads="1"/>
          </p:cNvSpPr>
          <p:nvPr/>
        </p:nvSpPr>
        <p:spPr bwMode="black">
          <a:xfrm>
            <a:off x="1004351" y="353493"/>
            <a:ext cx="2165570" cy="461665"/>
          </a:xfrm>
          <a:prstGeom prst="rect">
            <a:avLst/>
          </a:prstGeom>
          <a:noFill/>
          <a:ln>
            <a:noFill/>
          </a:ln>
          <a:effectLst/>
          <a:extLst>
            <a:ext uri="{909E8E84-426E-40DD-AFC4-6F175D3DCCD1}">
              <a14:hiddenFill xmlns:a14="http://schemas.microsoft.com/office/drawing/2010/main">
                <a:solidFill>
                  <a:srgbClr val="1C8EE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eaLnBrk="0" hangingPunct="0"/>
            <a:r>
              <a:rPr lang="zh-CN" altLang="en-US" sz="2400"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危机公关处理</a:t>
            </a:r>
          </a:p>
        </p:txBody>
      </p:sp>
      <p:sp>
        <p:nvSpPr>
          <p:cNvPr id="4" name="圆角矩形 3"/>
          <p:cNvSpPr/>
          <p:nvPr/>
        </p:nvSpPr>
        <p:spPr>
          <a:xfrm>
            <a:off x="306631" y="259802"/>
            <a:ext cx="2917805" cy="649050"/>
          </a:xfrm>
          <a:prstGeom prst="roundRect">
            <a:avLst>
              <a:gd name="adj" fmla="val 50000"/>
            </a:avLst>
          </a:prstGeom>
          <a:noFill/>
          <a:ln>
            <a:solidFill>
              <a:srgbClr val="1C8E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5" name="椭圆 4"/>
          <p:cNvSpPr/>
          <p:nvPr/>
        </p:nvSpPr>
        <p:spPr>
          <a:xfrm>
            <a:off x="361146" y="301202"/>
            <a:ext cx="566249" cy="566249"/>
          </a:xfrm>
          <a:prstGeom prst="ellipse">
            <a:avLst/>
          </a:pr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F0502020204030204"/>
              <a:ea typeface="微软雅黑"/>
              <a:cs typeface="+mn-cs"/>
            </a:endParaRPr>
          </a:p>
        </p:txBody>
      </p:sp>
      <p:sp>
        <p:nvSpPr>
          <p:cNvPr id="134" name="Rectangle 6"/>
          <p:cNvSpPr>
            <a:spLocks noChangeArrowheads="1"/>
          </p:cNvSpPr>
          <p:nvPr/>
        </p:nvSpPr>
        <p:spPr bwMode="black">
          <a:xfrm>
            <a:off x="332031" y="363655"/>
            <a:ext cx="617805" cy="461665"/>
          </a:xfrm>
          <a:prstGeom prst="rect">
            <a:avLst/>
          </a:prstGeom>
          <a:noFill/>
          <a:ln>
            <a:noFill/>
          </a:ln>
          <a:effectLst/>
          <a:extLst>
            <a:ext uri="{909E8E84-426E-40DD-AFC4-6F175D3DCCD1}">
              <a14:hiddenFill xmlns:a14="http://schemas.microsoft.com/office/drawing/2010/main">
                <a:solidFill>
                  <a:srgbClr val="1C8EE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smtClean="0">
                <a:ln>
                  <a:noFill/>
                </a:ln>
                <a:solidFill>
                  <a:srgbClr val="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2.2</a:t>
            </a:r>
            <a:endParaRPr kumimoji="0" lang="en-US" altLang="zh-CN" sz="2400" b="1"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Rectangle 35"/>
          <p:cNvSpPr/>
          <p:nvPr/>
        </p:nvSpPr>
        <p:spPr>
          <a:xfrm rot="18144233" flipH="1">
            <a:off x="4833193" y="2883165"/>
            <a:ext cx="884442" cy="1695360"/>
          </a:xfrm>
          <a:prstGeom prst="rect">
            <a:avLst/>
          </a:pr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b="1">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Rectangle 39"/>
          <p:cNvSpPr/>
          <p:nvPr/>
        </p:nvSpPr>
        <p:spPr>
          <a:xfrm rot="3455767">
            <a:off x="6204618" y="2883165"/>
            <a:ext cx="884442" cy="1695360"/>
          </a:xfrm>
          <a:prstGeom prst="rect">
            <a:avLst/>
          </a:pr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b="1">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Rectangle 42"/>
          <p:cNvSpPr/>
          <p:nvPr/>
        </p:nvSpPr>
        <p:spPr>
          <a:xfrm rot="18144233" flipH="1">
            <a:off x="7618526" y="2883165"/>
            <a:ext cx="884442" cy="1695360"/>
          </a:xfrm>
          <a:prstGeom prst="rect">
            <a:avLst/>
          </a:pr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b="1">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Rectangle 17"/>
          <p:cNvSpPr/>
          <p:nvPr/>
        </p:nvSpPr>
        <p:spPr>
          <a:xfrm rot="3455767">
            <a:off x="3419285" y="2883165"/>
            <a:ext cx="884442" cy="1695360"/>
          </a:xfrm>
          <a:prstGeom prst="rect">
            <a:avLst/>
          </a:pr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b="1">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60" name="Straight Connector 21"/>
          <p:cNvCxnSpPr/>
          <p:nvPr/>
        </p:nvCxnSpPr>
        <p:spPr>
          <a:xfrm>
            <a:off x="3160398" y="2878085"/>
            <a:ext cx="0" cy="1368355"/>
          </a:xfrm>
          <a:prstGeom prst="line">
            <a:avLst/>
          </a:prstGeom>
          <a:ln w="12700">
            <a:solidFill>
              <a:srgbClr val="8497B0"/>
            </a:solidFill>
            <a:headEnd type="triangle" w="lg" len="lg"/>
          </a:ln>
        </p:spPr>
        <p:style>
          <a:lnRef idx="1">
            <a:schemeClr val="accent1"/>
          </a:lnRef>
          <a:fillRef idx="0">
            <a:schemeClr val="accent1"/>
          </a:fillRef>
          <a:effectRef idx="0">
            <a:schemeClr val="accent1"/>
          </a:effectRef>
          <a:fontRef idx="minor">
            <a:schemeClr val="tx1"/>
          </a:fontRef>
        </p:style>
      </p:cxnSp>
      <p:cxnSp>
        <p:nvCxnSpPr>
          <p:cNvPr id="61" name="Straight Connector 139"/>
          <p:cNvCxnSpPr/>
          <p:nvPr/>
        </p:nvCxnSpPr>
        <p:spPr>
          <a:xfrm flipV="1">
            <a:off x="4540617" y="3179667"/>
            <a:ext cx="0" cy="1368355"/>
          </a:xfrm>
          <a:prstGeom prst="line">
            <a:avLst/>
          </a:prstGeom>
          <a:ln w="12700">
            <a:solidFill>
              <a:srgbClr val="8497B0"/>
            </a:solidFill>
            <a:headEnd type="triangle" w="lg" len="lg"/>
          </a:ln>
        </p:spPr>
        <p:style>
          <a:lnRef idx="1">
            <a:schemeClr val="accent1"/>
          </a:lnRef>
          <a:fillRef idx="0">
            <a:schemeClr val="accent1"/>
          </a:fillRef>
          <a:effectRef idx="0">
            <a:schemeClr val="accent1"/>
          </a:effectRef>
          <a:fontRef idx="minor">
            <a:schemeClr val="tx1"/>
          </a:fontRef>
        </p:style>
      </p:cxnSp>
      <p:cxnSp>
        <p:nvCxnSpPr>
          <p:cNvPr id="62" name="Straight Connector 58"/>
          <p:cNvCxnSpPr/>
          <p:nvPr/>
        </p:nvCxnSpPr>
        <p:spPr>
          <a:xfrm>
            <a:off x="5958932" y="2878085"/>
            <a:ext cx="0" cy="1368355"/>
          </a:xfrm>
          <a:prstGeom prst="line">
            <a:avLst/>
          </a:prstGeom>
          <a:ln w="12700">
            <a:solidFill>
              <a:srgbClr val="8497B0"/>
            </a:solidFill>
            <a:headEnd type="triangle" w="lg" len="lg"/>
          </a:ln>
        </p:spPr>
        <p:style>
          <a:lnRef idx="1">
            <a:schemeClr val="accent1"/>
          </a:lnRef>
          <a:fillRef idx="0">
            <a:schemeClr val="accent1"/>
          </a:fillRef>
          <a:effectRef idx="0">
            <a:schemeClr val="accent1"/>
          </a:effectRef>
          <a:fontRef idx="minor">
            <a:schemeClr val="tx1"/>
          </a:fontRef>
        </p:style>
      </p:cxnSp>
      <p:cxnSp>
        <p:nvCxnSpPr>
          <p:cNvPr id="63" name="Straight Connector 61"/>
          <p:cNvCxnSpPr/>
          <p:nvPr/>
        </p:nvCxnSpPr>
        <p:spPr>
          <a:xfrm>
            <a:off x="8726759" y="2878085"/>
            <a:ext cx="0" cy="1368355"/>
          </a:xfrm>
          <a:prstGeom prst="line">
            <a:avLst/>
          </a:prstGeom>
          <a:ln w="12700">
            <a:solidFill>
              <a:srgbClr val="8497B0"/>
            </a:solidFill>
            <a:headEnd type="triangle" w="lg" len="lg"/>
          </a:ln>
        </p:spPr>
        <p:style>
          <a:lnRef idx="1">
            <a:schemeClr val="accent1"/>
          </a:lnRef>
          <a:fillRef idx="0">
            <a:schemeClr val="accent1"/>
          </a:fillRef>
          <a:effectRef idx="0">
            <a:schemeClr val="accent1"/>
          </a:effectRef>
          <a:fontRef idx="minor">
            <a:schemeClr val="tx1"/>
          </a:fontRef>
        </p:style>
      </p:cxnSp>
      <p:cxnSp>
        <p:nvCxnSpPr>
          <p:cNvPr id="64" name="Straight Connector 64"/>
          <p:cNvCxnSpPr/>
          <p:nvPr/>
        </p:nvCxnSpPr>
        <p:spPr>
          <a:xfrm flipV="1">
            <a:off x="7352352" y="3179667"/>
            <a:ext cx="0" cy="1368355"/>
          </a:xfrm>
          <a:prstGeom prst="line">
            <a:avLst/>
          </a:prstGeom>
          <a:ln w="12700">
            <a:solidFill>
              <a:srgbClr val="8497B0"/>
            </a:solidFill>
            <a:headEnd type="triangle" w="lg" len="lg"/>
          </a:ln>
        </p:spPr>
        <p:style>
          <a:lnRef idx="1">
            <a:schemeClr val="accent1"/>
          </a:lnRef>
          <a:fillRef idx="0">
            <a:schemeClr val="accent1"/>
          </a:fillRef>
          <a:effectRef idx="0">
            <a:schemeClr val="accent1"/>
          </a:effectRef>
          <a:fontRef idx="minor">
            <a:schemeClr val="tx1"/>
          </a:fontRef>
        </p:style>
      </p:cxnSp>
      <p:sp>
        <p:nvSpPr>
          <p:cNvPr id="65" name="Oval 16"/>
          <p:cNvSpPr/>
          <p:nvPr/>
        </p:nvSpPr>
        <p:spPr>
          <a:xfrm>
            <a:off x="2726972" y="3721740"/>
            <a:ext cx="884442" cy="884442"/>
          </a:xfrm>
          <a:prstGeom prst="ellipse">
            <a:avLst/>
          </a:pr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2800"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1</a:t>
            </a:r>
          </a:p>
        </p:txBody>
      </p:sp>
      <p:sp>
        <p:nvSpPr>
          <p:cNvPr id="66" name="Oval 122"/>
          <p:cNvSpPr/>
          <p:nvPr/>
        </p:nvSpPr>
        <p:spPr>
          <a:xfrm>
            <a:off x="4126239" y="2837298"/>
            <a:ext cx="884442" cy="884442"/>
          </a:xfrm>
          <a:prstGeom prst="ellipse">
            <a:avLst/>
          </a:pr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2800"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2</a:t>
            </a:r>
          </a:p>
        </p:txBody>
      </p:sp>
      <p:sp>
        <p:nvSpPr>
          <p:cNvPr id="67" name="Oval 36"/>
          <p:cNvSpPr/>
          <p:nvPr/>
        </p:nvSpPr>
        <p:spPr>
          <a:xfrm flipH="1">
            <a:off x="5525505" y="3721740"/>
            <a:ext cx="884442" cy="884442"/>
          </a:xfrm>
          <a:prstGeom prst="ellipse">
            <a:avLst/>
          </a:pr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2800"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3</a:t>
            </a:r>
          </a:p>
        </p:txBody>
      </p:sp>
      <p:sp>
        <p:nvSpPr>
          <p:cNvPr id="68" name="Oval 41"/>
          <p:cNvSpPr/>
          <p:nvPr/>
        </p:nvSpPr>
        <p:spPr>
          <a:xfrm>
            <a:off x="6911572" y="2837298"/>
            <a:ext cx="884442" cy="884442"/>
          </a:xfrm>
          <a:prstGeom prst="ellipse">
            <a:avLst/>
          </a:pr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2800"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4</a:t>
            </a:r>
          </a:p>
        </p:txBody>
      </p:sp>
      <p:sp>
        <p:nvSpPr>
          <p:cNvPr id="69" name="Oval 43"/>
          <p:cNvSpPr/>
          <p:nvPr/>
        </p:nvSpPr>
        <p:spPr>
          <a:xfrm flipH="1">
            <a:off x="8310839" y="3721740"/>
            <a:ext cx="884442" cy="884442"/>
          </a:xfrm>
          <a:prstGeom prst="ellipse">
            <a:avLst/>
          </a:pr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2800"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5</a:t>
            </a:r>
            <a:endParaRPr lang="en-US" sz="2800"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0" name="TextBox 13"/>
          <p:cNvSpPr txBox="1"/>
          <p:nvPr/>
        </p:nvSpPr>
        <p:spPr>
          <a:xfrm>
            <a:off x="2180922" y="2437353"/>
            <a:ext cx="1860462" cy="215444"/>
          </a:xfrm>
          <a:prstGeom prst="rect">
            <a:avLst/>
          </a:prstGeom>
          <a:noFill/>
        </p:spPr>
        <p:txBody>
          <a:bodyPr wrap="square" lIns="0" tIns="0" rIns="0" bIns="0" rtlCol="0" anchor="t" anchorCtr="0">
            <a:spAutoFit/>
          </a:bodyPr>
          <a:lstStyle/>
          <a:p>
            <a:pPr algn="ctr" defTabSz="1216817">
              <a:spcBef>
                <a:spcPct val="20000"/>
              </a:spcBef>
              <a:defRPr/>
            </a:pPr>
            <a:r>
              <a:rPr lang="zh-CN" altLang="en-US" sz="14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1" name="TextBox 13"/>
          <p:cNvSpPr txBox="1"/>
          <p:nvPr/>
        </p:nvSpPr>
        <p:spPr>
          <a:xfrm>
            <a:off x="5011194" y="2437353"/>
            <a:ext cx="1860462" cy="215444"/>
          </a:xfrm>
          <a:prstGeom prst="rect">
            <a:avLst/>
          </a:prstGeom>
          <a:noFill/>
        </p:spPr>
        <p:txBody>
          <a:bodyPr wrap="square" lIns="0" tIns="0" rIns="0" bIns="0" rtlCol="0" anchor="t" anchorCtr="0">
            <a:spAutoFit/>
          </a:bodyPr>
          <a:lstStyle/>
          <a:p>
            <a:pPr algn="ctr" defTabSz="1216817">
              <a:spcBef>
                <a:spcPct val="20000"/>
              </a:spcBef>
              <a:defRPr/>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2" name="TextBox 13"/>
          <p:cNvSpPr txBox="1"/>
          <p:nvPr/>
        </p:nvSpPr>
        <p:spPr>
          <a:xfrm>
            <a:off x="7796528" y="2437353"/>
            <a:ext cx="1860462" cy="215444"/>
          </a:xfrm>
          <a:prstGeom prst="rect">
            <a:avLst/>
          </a:prstGeom>
          <a:noFill/>
        </p:spPr>
        <p:txBody>
          <a:bodyPr wrap="square" lIns="0" tIns="0" rIns="0" bIns="0" rtlCol="0" anchor="t" anchorCtr="0">
            <a:spAutoFit/>
          </a:bodyPr>
          <a:lstStyle/>
          <a:p>
            <a:pPr algn="ctr" defTabSz="1216817">
              <a:spcBef>
                <a:spcPct val="20000"/>
              </a:spcBef>
              <a:defRPr/>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TextBox 13"/>
          <p:cNvSpPr txBox="1"/>
          <p:nvPr/>
        </p:nvSpPr>
        <p:spPr>
          <a:xfrm>
            <a:off x="3611414" y="5222152"/>
            <a:ext cx="1869518" cy="215444"/>
          </a:xfrm>
          <a:prstGeom prst="rect">
            <a:avLst/>
          </a:prstGeom>
          <a:noFill/>
        </p:spPr>
        <p:txBody>
          <a:bodyPr wrap="square" lIns="0" tIns="0" rIns="0" bIns="0" rtlCol="0" anchor="t" anchorCtr="0">
            <a:spAutoFit/>
          </a:bodyPr>
          <a:lstStyle/>
          <a:p>
            <a:pPr algn="ctr" defTabSz="1216817">
              <a:spcBef>
                <a:spcPct val="20000"/>
              </a:spcBef>
              <a:defRPr/>
            </a:pPr>
            <a:r>
              <a:rPr lang="zh-CN" altLang="en-US" sz="14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4" name="TextBox 13"/>
          <p:cNvSpPr txBox="1"/>
          <p:nvPr/>
        </p:nvSpPr>
        <p:spPr>
          <a:xfrm>
            <a:off x="6436708" y="5222152"/>
            <a:ext cx="1896402" cy="215444"/>
          </a:xfrm>
          <a:prstGeom prst="rect">
            <a:avLst/>
          </a:prstGeom>
          <a:noFill/>
        </p:spPr>
        <p:txBody>
          <a:bodyPr wrap="square" lIns="0" tIns="0" rIns="0" bIns="0" rtlCol="0" anchor="t" anchorCtr="0">
            <a:spAutoFit/>
          </a:bodyPr>
          <a:lstStyle/>
          <a:p>
            <a:pPr algn="ctr" defTabSz="1216817">
              <a:spcBef>
                <a:spcPct val="20000"/>
              </a:spcBef>
              <a:defRPr/>
            </a:pPr>
            <a:r>
              <a:rPr lang="zh-CN" altLang="en-US" sz="14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5" name="文本框 74"/>
          <p:cNvSpPr txBox="1"/>
          <p:nvPr/>
        </p:nvSpPr>
        <p:spPr>
          <a:xfrm>
            <a:off x="2390956" y="2085649"/>
            <a:ext cx="1538883" cy="307777"/>
          </a:xfrm>
          <a:prstGeom prst="rect">
            <a:avLst/>
          </a:prstGeom>
          <a:noFill/>
        </p:spPr>
        <p:txBody>
          <a:bodyPr wrap="none" lIns="0" tIns="0" rIns="0" bIns="0" rtlCol="0">
            <a:spAutoFit/>
          </a:bodyPr>
          <a:lstStyle>
            <a:defPPr>
              <a:defRPr lang="zh-CN"/>
            </a:defPPr>
            <a:lvl1pPr>
              <a:defRPr sz="2500" b="1">
                <a:solidFill>
                  <a:srgbClr val="404040"/>
                </a:solidFill>
              </a:defRPr>
            </a:lvl1pPr>
          </a:lstStyle>
          <a:p>
            <a:r>
              <a:rPr lang="zh-CN" altLang="en-US" sz="2000" dirty="0">
                <a:solidFill>
                  <a:schemeClr val="bg1"/>
                </a:solidFill>
              </a:rPr>
              <a:t>承担责任原则</a:t>
            </a:r>
          </a:p>
        </p:txBody>
      </p:sp>
      <p:sp>
        <p:nvSpPr>
          <p:cNvPr id="76" name="文本框 75"/>
          <p:cNvSpPr txBox="1"/>
          <p:nvPr/>
        </p:nvSpPr>
        <p:spPr>
          <a:xfrm>
            <a:off x="5219823" y="2085649"/>
            <a:ext cx="1538883" cy="307777"/>
          </a:xfrm>
          <a:prstGeom prst="rect">
            <a:avLst/>
          </a:prstGeom>
          <a:noFill/>
        </p:spPr>
        <p:txBody>
          <a:bodyPr wrap="none" lIns="0" tIns="0" rIns="0" bIns="0" rtlCol="0">
            <a:spAutoFit/>
          </a:bodyPr>
          <a:lstStyle>
            <a:defPPr>
              <a:defRPr lang="zh-CN"/>
            </a:defPPr>
            <a:lvl1pPr>
              <a:defRPr sz="2500" b="1">
                <a:solidFill>
                  <a:srgbClr val="404040"/>
                </a:solidFill>
              </a:defRPr>
            </a:lvl1pPr>
          </a:lstStyle>
          <a:p>
            <a:r>
              <a:rPr lang="zh-CN" altLang="en-US" sz="2000" dirty="0" smtClean="0">
                <a:solidFill>
                  <a:schemeClr val="bg1"/>
                </a:solidFill>
              </a:rPr>
              <a:t>真诚沟通原则</a:t>
            </a:r>
            <a:endParaRPr lang="zh-CN" altLang="en-US" sz="2000" dirty="0">
              <a:solidFill>
                <a:schemeClr val="bg1"/>
              </a:solidFill>
            </a:endParaRPr>
          </a:p>
        </p:txBody>
      </p:sp>
      <p:sp>
        <p:nvSpPr>
          <p:cNvPr id="77" name="文本框 76"/>
          <p:cNvSpPr txBox="1"/>
          <p:nvPr/>
        </p:nvSpPr>
        <p:spPr>
          <a:xfrm>
            <a:off x="7959979" y="2085649"/>
            <a:ext cx="1538883" cy="307777"/>
          </a:xfrm>
          <a:prstGeom prst="rect">
            <a:avLst/>
          </a:prstGeom>
          <a:noFill/>
        </p:spPr>
        <p:txBody>
          <a:bodyPr wrap="none" lIns="0" tIns="0" rIns="0" bIns="0" rtlCol="0">
            <a:spAutoFit/>
          </a:bodyPr>
          <a:lstStyle>
            <a:defPPr>
              <a:defRPr lang="zh-CN"/>
            </a:defPPr>
            <a:lvl1pPr>
              <a:defRPr sz="2500" b="1">
                <a:solidFill>
                  <a:srgbClr val="404040"/>
                </a:solidFill>
              </a:defRPr>
            </a:lvl1pPr>
          </a:lstStyle>
          <a:p>
            <a:r>
              <a:rPr lang="zh-CN" altLang="en-US" sz="2000" dirty="0" smtClean="0">
                <a:solidFill>
                  <a:schemeClr val="bg1"/>
                </a:solidFill>
              </a:rPr>
              <a:t>系统运行原则</a:t>
            </a:r>
            <a:endParaRPr lang="zh-CN" altLang="en-US" sz="2000" dirty="0">
              <a:solidFill>
                <a:schemeClr val="bg1"/>
              </a:solidFill>
            </a:endParaRPr>
          </a:p>
        </p:txBody>
      </p:sp>
      <p:sp>
        <p:nvSpPr>
          <p:cNvPr id="78" name="文本框 77"/>
          <p:cNvSpPr txBox="1"/>
          <p:nvPr/>
        </p:nvSpPr>
        <p:spPr>
          <a:xfrm>
            <a:off x="3824652" y="4819188"/>
            <a:ext cx="1538883" cy="307777"/>
          </a:xfrm>
          <a:prstGeom prst="rect">
            <a:avLst/>
          </a:prstGeom>
          <a:noFill/>
        </p:spPr>
        <p:txBody>
          <a:bodyPr wrap="none" lIns="0" tIns="0" rIns="0" bIns="0" rtlCol="0">
            <a:spAutoFit/>
          </a:bodyPr>
          <a:lstStyle>
            <a:defPPr>
              <a:defRPr lang="zh-CN"/>
            </a:defPPr>
            <a:lvl1pPr>
              <a:defRPr sz="2500" b="1">
                <a:solidFill>
                  <a:srgbClr val="404040"/>
                </a:solidFill>
              </a:defRPr>
            </a:lvl1pPr>
          </a:lstStyle>
          <a:p>
            <a:r>
              <a:rPr lang="zh-CN" altLang="en-US" sz="2000" dirty="0" smtClean="0">
                <a:solidFill>
                  <a:schemeClr val="bg1"/>
                </a:solidFill>
              </a:rPr>
              <a:t>速度第一原则</a:t>
            </a:r>
            <a:endParaRPr lang="zh-CN" altLang="en-US" sz="2000" dirty="0">
              <a:solidFill>
                <a:schemeClr val="bg1"/>
              </a:solidFill>
            </a:endParaRPr>
          </a:p>
        </p:txBody>
      </p:sp>
      <p:sp>
        <p:nvSpPr>
          <p:cNvPr id="79" name="文本框 78"/>
          <p:cNvSpPr txBox="1"/>
          <p:nvPr/>
        </p:nvSpPr>
        <p:spPr>
          <a:xfrm>
            <a:off x="6615330" y="4819188"/>
            <a:ext cx="1538883" cy="307777"/>
          </a:xfrm>
          <a:prstGeom prst="rect">
            <a:avLst/>
          </a:prstGeom>
          <a:noFill/>
        </p:spPr>
        <p:txBody>
          <a:bodyPr wrap="none" lIns="0" tIns="0" rIns="0" bIns="0" rtlCol="0">
            <a:spAutoFit/>
          </a:bodyPr>
          <a:lstStyle>
            <a:defPPr>
              <a:defRPr lang="zh-CN"/>
            </a:defPPr>
            <a:lvl1pPr>
              <a:defRPr sz="2500" b="1">
                <a:solidFill>
                  <a:srgbClr val="404040"/>
                </a:solidFill>
              </a:defRPr>
            </a:lvl1pPr>
          </a:lstStyle>
          <a:p>
            <a:r>
              <a:rPr lang="zh-CN" altLang="en-US" sz="2000" dirty="0" smtClean="0">
                <a:solidFill>
                  <a:schemeClr val="bg1"/>
                </a:solidFill>
              </a:rPr>
              <a:t>权威认证原则</a:t>
            </a:r>
            <a:endParaRPr lang="zh-CN" altLang="en-US" sz="2000" dirty="0">
              <a:solidFill>
                <a:schemeClr val="bg1"/>
              </a:solidFill>
            </a:endParaRPr>
          </a:p>
        </p:txBody>
      </p:sp>
    </p:spTree>
    <p:extLst>
      <p:ext uri="{BB962C8B-B14F-4D97-AF65-F5344CB8AC3E}">
        <p14:creationId xmlns:p14="http://schemas.microsoft.com/office/powerpoint/2010/main" val="19828439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矩形 1"/>
          <p:cNvSpPr/>
          <p:nvPr/>
        </p:nvSpPr>
        <p:spPr>
          <a:xfrm>
            <a:off x="4480684" y="0"/>
            <a:ext cx="7668216" cy="6858000"/>
          </a:xfrm>
          <a:custGeom>
            <a:avLst/>
            <a:gdLst>
              <a:gd name="connsiteX0" fmla="*/ 0 w 8709616"/>
              <a:gd name="connsiteY0" fmla="*/ 0 h 6858000"/>
              <a:gd name="connsiteX1" fmla="*/ 8709616 w 8709616"/>
              <a:gd name="connsiteY1" fmla="*/ 0 h 6858000"/>
              <a:gd name="connsiteX2" fmla="*/ 8709616 w 8709616"/>
              <a:gd name="connsiteY2" fmla="*/ 6858000 h 6858000"/>
              <a:gd name="connsiteX3" fmla="*/ 0 w 8709616"/>
              <a:gd name="connsiteY3" fmla="*/ 6858000 h 6858000"/>
              <a:gd name="connsiteX4" fmla="*/ 0 w 8709616"/>
              <a:gd name="connsiteY4" fmla="*/ 0 h 6858000"/>
              <a:gd name="connsiteX0" fmla="*/ 0 w 8709616"/>
              <a:gd name="connsiteY0" fmla="*/ 0 h 6858000"/>
              <a:gd name="connsiteX1" fmla="*/ 8709616 w 8709616"/>
              <a:gd name="connsiteY1" fmla="*/ 0 h 6858000"/>
              <a:gd name="connsiteX2" fmla="*/ 8709616 w 8709616"/>
              <a:gd name="connsiteY2" fmla="*/ 6858000 h 6858000"/>
              <a:gd name="connsiteX3" fmla="*/ 3848100 w 8709616"/>
              <a:gd name="connsiteY3" fmla="*/ 6832600 h 6858000"/>
              <a:gd name="connsiteX4" fmla="*/ 0 w 8709616"/>
              <a:gd name="connsiteY4" fmla="*/ 0 h 6858000"/>
              <a:gd name="connsiteX0" fmla="*/ 0 w 8709616"/>
              <a:gd name="connsiteY0" fmla="*/ 0 h 6858000"/>
              <a:gd name="connsiteX1" fmla="*/ 8709616 w 8709616"/>
              <a:gd name="connsiteY1" fmla="*/ 0 h 6858000"/>
              <a:gd name="connsiteX2" fmla="*/ 8709616 w 8709616"/>
              <a:gd name="connsiteY2" fmla="*/ 6858000 h 6858000"/>
              <a:gd name="connsiteX3" fmla="*/ 3873500 w 8709616"/>
              <a:gd name="connsiteY3" fmla="*/ 6845300 h 6858000"/>
              <a:gd name="connsiteX4" fmla="*/ 0 w 8709616"/>
              <a:gd name="connsiteY4" fmla="*/ 0 h 6858000"/>
              <a:gd name="connsiteX0" fmla="*/ 0 w 8709616"/>
              <a:gd name="connsiteY0" fmla="*/ 0 h 6858000"/>
              <a:gd name="connsiteX1" fmla="*/ 3464516 w 8709616"/>
              <a:gd name="connsiteY1" fmla="*/ 0 h 6858000"/>
              <a:gd name="connsiteX2" fmla="*/ 8709616 w 8709616"/>
              <a:gd name="connsiteY2" fmla="*/ 6858000 h 6858000"/>
              <a:gd name="connsiteX3" fmla="*/ 3873500 w 8709616"/>
              <a:gd name="connsiteY3" fmla="*/ 6845300 h 6858000"/>
              <a:gd name="connsiteX4" fmla="*/ 0 w 8709616"/>
              <a:gd name="connsiteY4" fmla="*/ 0 h 6858000"/>
              <a:gd name="connsiteX0" fmla="*/ 0 w 7668216"/>
              <a:gd name="connsiteY0" fmla="*/ 0 h 6858000"/>
              <a:gd name="connsiteX1" fmla="*/ 3464516 w 7668216"/>
              <a:gd name="connsiteY1" fmla="*/ 0 h 6858000"/>
              <a:gd name="connsiteX2" fmla="*/ 7668216 w 7668216"/>
              <a:gd name="connsiteY2" fmla="*/ 6858000 h 6858000"/>
              <a:gd name="connsiteX3" fmla="*/ 3873500 w 7668216"/>
              <a:gd name="connsiteY3" fmla="*/ 6845300 h 6858000"/>
              <a:gd name="connsiteX4" fmla="*/ 0 w 7668216"/>
              <a:gd name="connsiteY4" fmla="*/ 0 h 6858000"/>
              <a:gd name="connsiteX0" fmla="*/ 0 w 7668216"/>
              <a:gd name="connsiteY0" fmla="*/ 0 h 6858000"/>
              <a:gd name="connsiteX1" fmla="*/ 3362916 w 7668216"/>
              <a:gd name="connsiteY1" fmla="*/ 0 h 6858000"/>
              <a:gd name="connsiteX2" fmla="*/ 7668216 w 7668216"/>
              <a:gd name="connsiteY2" fmla="*/ 6858000 h 6858000"/>
              <a:gd name="connsiteX3" fmla="*/ 3873500 w 7668216"/>
              <a:gd name="connsiteY3" fmla="*/ 6845300 h 6858000"/>
              <a:gd name="connsiteX4" fmla="*/ 0 w 7668216"/>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68216" h="6858000">
                <a:moveTo>
                  <a:pt x="0" y="0"/>
                </a:moveTo>
                <a:lnTo>
                  <a:pt x="3362916" y="0"/>
                </a:lnTo>
                <a:lnTo>
                  <a:pt x="7668216" y="6858000"/>
                </a:lnTo>
                <a:lnTo>
                  <a:pt x="3873500" y="6845300"/>
                </a:lnTo>
                <a:lnTo>
                  <a:pt x="0" y="0"/>
                </a:lnTo>
                <a:close/>
              </a:path>
            </a:pathLst>
          </a:custGeom>
          <a:solidFill>
            <a:srgbClr val="1C2B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6"/>
          <p:cNvSpPr>
            <a:spLocks noChangeArrowheads="1"/>
          </p:cNvSpPr>
          <p:nvPr/>
        </p:nvSpPr>
        <p:spPr bwMode="black">
          <a:xfrm>
            <a:off x="1634509" y="3320330"/>
            <a:ext cx="3405850" cy="1015663"/>
          </a:xfrm>
          <a:prstGeom prst="rect">
            <a:avLst/>
          </a:prstGeom>
          <a:noFill/>
          <a:ln>
            <a:noFill/>
          </a:ln>
          <a:effectLst/>
          <a:extLst>
            <a:ext uri="{909E8E84-426E-40DD-AFC4-6F175D3DCCD1}">
              <a14:hiddenFill xmlns:a14="http://schemas.microsoft.com/office/drawing/2010/main">
                <a:solidFill>
                  <a:srgbClr val="1C8EE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eaLnBrk="0" hangingPunct="0"/>
            <a:r>
              <a:rPr lang="zh-CN" altLang="en-US" sz="6000"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财务计划</a:t>
            </a:r>
          </a:p>
        </p:txBody>
      </p:sp>
      <p:sp>
        <p:nvSpPr>
          <p:cNvPr id="8" name="椭圆 7"/>
          <p:cNvSpPr/>
          <p:nvPr/>
        </p:nvSpPr>
        <p:spPr>
          <a:xfrm>
            <a:off x="2651932" y="2031934"/>
            <a:ext cx="1171811" cy="1171810"/>
          </a:xfrm>
          <a:prstGeom prst="ellipse">
            <a:avLst/>
          </a:prstGeom>
          <a:solidFill>
            <a:srgbClr val="1C8EE4">
              <a:alpha val="54000"/>
            </a:srgbClr>
          </a:solid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F0502020204030204"/>
              <a:ea typeface="微软雅黑"/>
            </a:endParaRPr>
          </a:p>
        </p:txBody>
      </p:sp>
      <p:sp>
        <p:nvSpPr>
          <p:cNvPr id="9" name="Rectangle 6"/>
          <p:cNvSpPr>
            <a:spLocks noChangeArrowheads="1"/>
          </p:cNvSpPr>
          <p:nvPr/>
        </p:nvSpPr>
        <p:spPr bwMode="black">
          <a:xfrm>
            <a:off x="2869969" y="1847970"/>
            <a:ext cx="729272" cy="1485113"/>
          </a:xfrm>
          <a:prstGeom prst="rect">
            <a:avLst/>
          </a:prstGeom>
          <a:noFill/>
          <a:ln>
            <a:noFill/>
          </a:ln>
          <a:effectLst/>
          <a:extLst>
            <a:ext uri="{909E8E84-426E-40DD-AFC4-6F175D3DCCD1}">
              <a14:hiddenFill xmlns:a14="http://schemas.microsoft.com/office/drawing/2010/main">
                <a:solidFill>
                  <a:srgbClr val="1C8EE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zh-CN" sz="8800" b="1" i="0" u="none" strike="noStrike" kern="1200" cap="none" spc="0" normalizeH="0" baseline="0" noProof="0" dirty="0" smtClean="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6</a:t>
            </a:r>
            <a:endParaRPr kumimoji="0" lang="en-US" altLang="zh-CN" sz="8800" b="1"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文本框 11"/>
          <p:cNvSpPr txBox="1"/>
          <p:nvPr/>
        </p:nvSpPr>
        <p:spPr>
          <a:xfrm>
            <a:off x="6020038" y="2031934"/>
            <a:ext cx="1672253" cy="400110"/>
          </a:xfrm>
          <a:prstGeom prst="rect">
            <a:avLst/>
          </a:prstGeom>
          <a:noFill/>
        </p:spPr>
        <p:txBody>
          <a:bodyPr wrap="none" rtlCol="0">
            <a:spAutoFit/>
          </a:bodyPr>
          <a:lstStyle>
            <a:defPPr>
              <a:defRPr lang="zh-CN"/>
            </a:defPPr>
            <a:lvl1pPr marL="457200" indent="-457200">
              <a:buClr>
                <a:schemeClr val="accent3"/>
              </a:buClr>
              <a:buFont typeface="Wingdings" panose="05000000000000000000" pitchFamily="2" charset="2"/>
              <a:buChar char="n"/>
              <a:defRPr sz="2000">
                <a:solidFill>
                  <a:schemeClr val="bg1"/>
                </a:solidFill>
                <a:latin typeface="微软雅黑" panose="020B0503020204020204" pitchFamily="34" charset="-122"/>
                <a:ea typeface="微软雅黑" panose="020B0503020204020204" pitchFamily="34" charset="-122"/>
              </a:defRPr>
            </a:lvl1pPr>
          </a:lstStyle>
          <a:p>
            <a:r>
              <a:rPr lang="zh-CN" altLang="en-US" dirty="0"/>
              <a:t>融资计划</a:t>
            </a:r>
          </a:p>
        </p:txBody>
      </p:sp>
      <p:sp>
        <p:nvSpPr>
          <p:cNvPr id="17" name="文本框 16"/>
          <p:cNvSpPr txBox="1"/>
          <p:nvPr/>
        </p:nvSpPr>
        <p:spPr>
          <a:xfrm>
            <a:off x="6408354" y="2657896"/>
            <a:ext cx="2954655" cy="400110"/>
          </a:xfrm>
          <a:prstGeom prst="rect">
            <a:avLst/>
          </a:prstGeom>
          <a:noFill/>
        </p:spPr>
        <p:txBody>
          <a:bodyPr wrap="none" rtlCol="0">
            <a:spAutoFit/>
          </a:bodyPr>
          <a:lstStyle>
            <a:defPPr>
              <a:defRPr lang="zh-CN"/>
            </a:defPPr>
            <a:lvl1pPr marL="457200" indent="-457200">
              <a:buClr>
                <a:schemeClr val="accent3"/>
              </a:buClr>
              <a:buFont typeface="Wingdings" panose="05000000000000000000" pitchFamily="2" charset="2"/>
              <a:buChar char="n"/>
              <a:defRPr sz="2000">
                <a:solidFill>
                  <a:schemeClr val="bg1"/>
                </a:solidFill>
                <a:latin typeface="微软雅黑" panose="020B0503020204020204" pitchFamily="34" charset="-122"/>
                <a:ea typeface="微软雅黑" panose="020B0503020204020204" pitchFamily="34" charset="-122"/>
              </a:defRPr>
            </a:lvl1pPr>
          </a:lstStyle>
          <a:p>
            <a:r>
              <a:rPr lang="zh-CN" altLang="en-US" dirty="0"/>
              <a:t>资金使用计划及进度</a:t>
            </a:r>
          </a:p>
        </p:txBody>
      </p:sp>
      <p:sp>
        <p:nvSpPr>
          <p:cNvPr id="18" name="文本框 17"/>
          <p:cNvSpPr txBox="1"/>
          <p:nvPr/>
        </p:nvSpPr>
        <p:spPr>
          <a:xfrm>
            <a:off x="6728133" y="3249380"/>
            <a:ext cx="1672253" cy="400110"/>
          </a:xfrm>
          <a:prstGeom prst="rect">
            <a:avLst/>
          </a:prstGeom>
          <a:noFill/>
        </p:spPr>
        <p:txBody>
          <a:bodyPr wrap="none" rtlCol="0">
            <a:spAutoFit/>
          </a:bodyPr>
          <a:lstStyle>
            <a:defPPr>
              <a:defRPr lang="zh-CN"/>
            </a:defPPr>
            <a:lvl1pPr marL="457200" indent="-457200">
              <a:buClr>
                <a:schemeClr val="accent3"/>
              </a:buClr>
              <a:buFont typeface="Wingdings" panose="05000000000000000000" pitchFamily="2" charset="2"/>
              <a:buChar char="n"/>
              <a:defRPr sz="2000">
                <a:solidFill>
                  <a:schemeClr val="bg1"/>
                </a:solidFill>
                <a:latin typeface="微软雅黑" panose="020B0503020204020204" pitchFamily="34" charset="-122"/>
                <a:ea typeface="微软雅黑" panose="020B0503020204020204" pitchFamily="34" charset="-122"/>
              </a:defRPr>
            </a:lvl1pPr>
          </a:lstStyle>
          <a:p>
            <a:r>
              <a:rPr lang="zh-CN" altLang="en-US" dirty="0"/>
              <a:t>投资形式</a:t>
            </a:r>
          </a:p>
        </p:txBody>
      </p:sp>
      <p:sp>
        <p:nvSpPr>
          <p:cNvPr id="19" name="文本框 18"/>
          <p:cNvSpPr txBox="1"/>
          <p:nvPr/>
        </p:nvSpPr>
        <p:spPr>
          <a:xfrm>
            <a:off x="7021523" y="3887099"/>
            <a:ext cx="2185214" cy="400110"/>
          </a:xfrm>
          <a:prstGeom prst="rect">
            <a:avLst/>
          </a:prstGeom>
          <a:noFill/>
        </p:spPr>
        <p:txBody>
          <a:bodyPr wrap="none" rtlCol="0">
            <a:spAutoFit/>
          </a:bodyPr>
          <a:lstStyle>
            <a:defPPr>
              <a:defRPr lang="zh-CN"/>
            </a:defPPr>
            <a:lvl1pPr marL="457200" indent="-457200">
              <a:buClr>
                <a:schemeClr val="accent3"/>
              </a:buClr>
              <a:buFont typeface="Wingdings" panose="05000000000000000000" pitchFamily="2" charset="2"/>
              <a:buChar char="n"/>
              <a:defRPr sz="2000">
                <a:solidFill>
                  <a:schemeClr val="bg1"/>
                </a:solidFill>
                <a:latin typeface="微软雅黑" panose="020B0503020204020204" pitchFamily="34" charset="-122"/>
                <a:ea typeface="微软雅黑" panose="020B0503020204020204" pitchFamily="34" charset="-122"/>
              </a:defRPr>
            </a:lvl1pPr>
          </a:lstStyle>
          <a:p>
            <a:r>
              <a:rPr lang="zh-CN" altLang="en-US" dirty="0"/>
              <a:t>股权分配形式</a:t>
            </a:r>
          </a:p>
        </p:txBody>
      </p:sp>
    </p:spTree>
    <p:extLst>
      <p:ext uri="{BB962C8B-B14F-4D97-AF65-F5344CB8AC3E}">
        <p14:creationId xmlns:p14="http://schemas.microsoft.com/office/powerpoint/2010/main" val="393092774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6"/>
          <p:cNvSpPr>
            <a:spLocks noChangeArrowheads="1"/>
          </p:cNvSpPr>
          <p:nvPr/>
        </p:nvSpPr>
        <p:spPr bwMode="black">
          <a:xfrm>
            <a:off x="1004351" y="353493"/>
            <a:ext cx="1680792" cy="461665"/>
          </a:xfrm>
          <a:prstGeom prst="rect">
            <a:avLst/>
          </a:prstGeom>
          <a:noFill/>
          <a:ln>
            <a:noFill/>
          </a:ln>
          <a:effectLst/>
          <a:extLst>
            <a:ext uri="{909E8E84-426E-40DD-AFC4-6F175D3DCCD1}">
              <a14:hiddenFill xmlns:a14="http://schemas.microsoft.com/office/drawing/2010/main">
                <a:solidFill>
                  <a:srgbClr val="1C8EE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eaLnBrk="0" hangingPunct="0"/>
            <a:r>
              <a:rPr lang="zh-CN" altLang="en-US" sz="2400"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融资计划</a:t>
            </a:r>
          </a:p>
        </p:txBody>
      </p:sp>
      <p:sp>
        <p:nvSpPr>
          <p:cNvPr id="4" name="圆角矩形 3"/>
          <p:cNvSpPr/>
          <p:nvPr/>
        </p:nvSpPr>
        <p:spPr>
          <a:xfrm>
            <a:off x="306632" y="259802"/>
            <a:ext cx="2378512" cy="649050"/>
          </a:xfrm>
          <a:prstGeom prst="roundRect">
            <a:avLst>
              <a:gd name="adj" fmla="val 50000"/>
            </a:avLst>
          </a:prstGeom>
          <a:noFill/>
          <a:ln>
            <a:solidFill>
              <a:srgbClr val="1C8E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5" name="椭圆 4"/>
          <p:cNvSpPr/>
          <p:nvPr/>
        </p:nvSpPr>
        <p:spPr>
          <a:xfrm>
            <a:off x="361146" y="301202"/>
            <a:ext cx="566249" cy="566249"/>
          </a:xfrm>
          <a:prstGeom prst="ellipse">
            <a:avLst/>
          </a:pr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F0502020204030204"/>
              <a:ea typeface="微软雅黑"/>
              <a:cs typeface="+mn-cs"/>
            </a:endParaRPr>
          </a:p>
        </p:txBody>
      </p:sp>
      <p:sp>
        <p:nvSpPr>
          <p:cNvPr id="134" name="Rectangle 6"/>
          <p:cNvSpPr>
            <a:spLocks noChangeArrowheads="1"/>
          </p:cNvSpPr>
          <p:nvPr/>
        </p:nvSpPr>
        <p:spPr bwMode="black">
          <a:xfrm>
            <a:off x="332031" y="363655"/>
            <a:ext cx="617805" cy="461665"/>
          </a:xfrm>
          <a:prstGeom prst="rect">
            <a:avLst/>
          </a:prstGeom>
          <a:noFill/>
          <a:ln>
            <a:noFill/>
          </a:ln>
          <a:effectLst/>
          <a:extLst>
            <a:ext uri="{909E8E84-426E-40DD-AFC4-6F175D3DCCD1}">
              <a14:hiddenFill xmlns:a14="http://schemas.microsoft.com/office/drawing/2010/main">
                <a:solidFill>
                  <a:srgbClr val="1C8EE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smtClean="0">
                <a:ln>
                  <a:noFill/>
                </a:ln>
                <a:solidFill>
                  <a:srgbClr val="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2.2</a:t>
            </a:r>
            <a:endParaRPr kumimoji="0" lang="en-US" altLang="zh-CN" sz="2400" b="1"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Rectangle 4"/>
          <p:cNvSpPr>
            <a:spLocks/>
          </p:cNvSpPr>
          <p:nvPr/>
        </p:nvSpPr>
        <p:spPr bwMode="auto">
          <a:xfrm>
            <a:off x="1241193" y="3940083"/>
            <a:ext cx="2866871" cy="1728555"/>
          </a:xfrm>
          <a:prstGeom prst="rect">
            <a:avLst/>
          </a:prstGeom>
          <a:solidFill>
            <a:srgbClr val="1C8EE4"/>
          </a:solidFill>
          <a:ln w="25400">
            <a:noFill/>
            <a:miter lim="800000"/>
            <a:headEnd/>
            <a:tailEnd/>
          </a:ln>
        </p:spPr>
        <p:txBody>
          <a:bodyPr lIns="0" tIns="0" rIns="0" bIns="0"/>
          <a:lstStyle/>
          <a:p>
            <a:endParaRPr lang="en-US" sz="1400"/>
          </a:p>
        </p:txBody>
      </p:sp>
      <p:sp>
        <p:nvSpPr>
          <p:cNvPr id="31" name="Freeform 5"/>
          <p:cNvSpPr>
            <a:spLocks/>
          </p:cNvSpPr>
          <p:nvPr/>
        </p:nvSpPr>
        <p:spPr bwMode="auto">
          <a:xfrm>
            <a:off x="3328107" y="4874627"/>
            <a:ext cx="786984" cy="794011"/>
          </a:xfrm>
          <a:custGeom>
            <a:avLst/>
            <a:gdLst>
              <a:gd name="T0" fmla="*/ 0 w 21600"/>
              <a:gd name="T1" fmla="*/ 0 h 21600"/>
              <a:gd name="T2" fmla="*/ 1422400 w 21600"/>
              <a:gd name="T3" fmla="*/ 0 h 21600"/>
              <a:gd name="T4" fmla="*/ 1422400 w 21600"/>
              <a:gd name="T5" fmla="*/ 143510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0"/>
                </a:moveTo>
                <a:lnTo>
                  <a:pt x="21600" y="0"/>
                </a:lnTo>
                <a:lnTo>
                  <a:pt x="21600" y="21600"/>
                </a:lnTo>
                <a:lnTo>
                  <a:pt x="0" y="0"/>
                </a:lnTo>
                <a:close/>
                <a:moveTo>
                  <a:pt x="0" y="0"/>
                </a:moveTo>
              </a:path>
            </a:pathLst>
          </a:custGeom>
          <a:solidFill>
            <a:schemeClr val="bg2">
              <a:lumMod val="75000"/>
            </a:schemeClr>
          </a:solid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sz="1400"/>
          </a:p>
        </p:txBody>
      </p:sp>
      <p:sp>
        <p:nvSpPr>
          <p:cNvPr id="32" name="Rectangle 9"/>
          <p:cNvSpPr>
            <a:spLocks/>
          </p:cNvSpPr>
          <p:nvPr/>
        </p:nvSpPr>
        <p:spPr bwMode="auto">
          <a:xfrm>
            <a:off x="3335133" y="3146072"/>
            <a:ext cx="2866871" cy="1728555"/>
          </a:xfrm>
          <a:prstGeom prst="rect">
            <a:avLst/>
          </a:prstGeom>
          <a:solidFill>
            <a:srgbClr val="FCFCFC"/>
          </a:solidFill>
          <a:ln w="25400">
            <a:noFill/>
            <a:miter lim="800000"/>
            <a:headEnd/>
            <a:tailEnd/>
          </a:ln>
        </p:spPr>
        <p:txBody>
          <a:bodyPr lIns="0" tIns="0" rIns="0" bIns="0"/>
          <a:lstStyle/>
          <a:p>
            <a:endParaRPr lang="en-US" sz="1400"/>
          </a:p>
        </p:txBody>
      </p:sp>
      <p:sp>
        <p:nvSpPr>
          <p:cNvPr id="33" name="Freeform 10"/>
          <p:cNvSpPr>
            <a:spLocks/>
          </p:cNvSpPr>
          <p:nvPr/>
        </p:nvSpPr>
        <p:spPr bwMode="auto">
          <a:xfrm>
            <a:off x="5407994" y="4080616"/>
            <a:ext cx="786984" cy="794011"/>
          </a:xfrm>
          <a:custGeom>
            <a:avLst/>
            <a:gdLst>
              <a:gd name="T0" fmla="*/ 0 w 21600"/>
              <a:gd name="T1" fmla="*/ 0 h 21600"/>
              <a:gd name="T2" fmla="*/ 1422400 w 21600"/>
              <a:gd name="T3" fmla="*/ 0 h 21600"/>
              <a:gd name="T4" fmla="*/ 1422400 w 21600"/>
              <a:gd name="T5" fmla="*/ 143510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0"/>
                </a:moveTo>
                <a:lnTo>
                  <a:pt x="21600" y="0"/>
                </a:lnTo>
                <a:lnTo>
                  <a:pt x="21600" y="21600"/>
                </a:lnTo>
                <a:lnTo>
                  <a:pt x="0" y="0"/>
                </a:lnTo>
                <a:close/>
                <a:moveTo>
                  <a:pt x="0" y="0"/>
                </a:moveTo>
              </a:path>
            </a:pathLst>
          </a:custGeom>
          <a:solidFill>
            <a:schemeClr val="bg2">
              <a:lumMod val="75000"/>
            </a:schemeClr>
          </a:solid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sz="1400"/>
          </a:p>
        </p:txBody>
      </p:sp>
      <p:sp>
        <p:nvSpPr>
          <p:cNvPr id="34" name="Rectangle 11"/>
          <p:cNvSpPr>
            <a:spLocks/>
          </p:cNvSpPr>
          <p:nvPr/>
        </p:nvSpPr>
        <p:spPr bwMode="auto">
          <a:xfrm>
            <a:off x="5407994" y="2359088"/>
            <a:ext cx="2866871" cy="1728555"/>
          </a:xfrm>
          <a:prstGeom prst="rect">
            <a:avLst/>
          </a:prstGeom>
          <a:solidFill>
            <a:srgbClr val="1C8EE4"/>
          </a:solidFill>
          <a:ln w="25400">
            <a:noFill/>
            <a:miter lim="800000"/>
            <a:headEnd/>
            <a:tailEnd/>
          </a:ln>
        </p:spPr>
        <p:txBody>
          <a:bodyPr lIns="0" tIns="0" rIns="0" bIns="0"/>
          <a:lstStyle/>
          <a:p>
            <a:endParaRPr lang="en-US" sz="1400"/>
          </a:p>
        </p:txBody>
      </p:sp>
      <p:sp>
        <p:nvSpPr>
          <p:cNvPr id="35" name="Freeform 12"/>
          <p:cNvSpPr>
            <a:spLocks/>
          </p:cNvSpPr>
          <p:nvPr/>
        </p:nvSpPr>
        <p:spPr bwMode="auto">
          <a:xfrm>
            <a:off x="7487881" y="3279579"/>
            <a:ext cx="786984" cy="794011"/>
          </a:xfrm>
          <a:custGeom>
            <a:avLst/>
            <a:gdLst>
              <a:gd name="T0" fmla="*/ 0 w 21600"/>
              <a:gd name="T1" fmla="*/ 0 h 21600"/>
              <a:gd name="T2" fmla="*/ 1422400 w 21600"/>
              <a:gd name="T3" fmla="*/ 0 h 21600"/>
              <a:gd name="T4" fmla="*/ 1422400 w 21600"/>
              <a:gd name="T5" fmla="*/ 143510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0"/>
                </a:moveTo>
                <a:lnTo>
                  <a:pt x="21600" y="0"/>
                </a:lnTo>
                <a:lnTo>
                  <a:pt x="21600" y="21600"/>
                </a:lnTo>
                <a:lnTo>
                  <a:pt x="0" y="0"/>
                </a:lnTo>
                <a:close/>
                <a:moveTo>
                  <a:pt x="0" y="0"/>
                </a:moveTo>
              </a:path>
            </a:pathLst>
          </a:custGeom>
          <a:solidFill>
            <a:schemeClr val="bg2">
              <a:lumMod val="75000"/>
            </a:schemeClr>
          </a:solid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sz="1400"/>
          </a:p>
        </p:txBody>
      </p:sp>
      <p:sp>
        <p:nvSpPr>
          <p:cNvPr id="36" name="AutoShape 13"/>
          <p:cNvSpPr>
            <a:spLocks/>
          </p:cNvSpPr>
          <p:nvPr/>
        </p:nvSpPr>
        <p:spPr bwMode="auto">
          <a:xfrm>
            <a:off x="7503942" y="1192665"/>
            <a:ext cx="3541429" cy="2466352"/>
          </a:xfrm>
          <a:prstGeom prst="rightArrow">
            <a:avLst>
              <a:gd name="adj1" fmla="val 69463"/>
              <a:gd name="adj2" fmla="val 28319"/>
            </a:avLst>
          </a:prstGeom>
          <a:solidFill>
            <a:srgbClr val="FCFCFC"/>
          </a:solidFill>
          <a:ln w="25400">
            <a:noFill/>
            <a:miter lim="800000"/>
            <a:headEnd/>
            <a:tailEnd/>
          </a:ln>
        </p:spPr>
        <p:txBody>
          <a:bodyPr lIns="0" tIns="0" rIns="0" bIns="0"/>
          <a:lstStyle/>
          <a:p>
            <a:endParaRPr lang="en-US" sz="1400"/>
          </a:p>
        </p:txBody>
      </p:sp>
      <p:sp>
        <p:nvSpPr>
          <p:cNvPr id="37" name="文本框 36"/>
          <p:cNvSpPr txBox="1"/>
          <p:nvPr/>
        </p:nvSpPr>
        <p:spPr>
          <a:xfrm>
            <a:off x="1509636" y="4566850"/>
            <a:ext cx="1538883" cy="307777"/>
          </a:xfrm>
          <a:prstGeom prst="rect">
            <a:avLst/>
          </a:prstGeom>
          <a:noFill/>
        </p:spPr>
        <p:txBody>
          <a:bodyPr wrap="none" lIns="0" tIns="0" rIns="0" bIns="0" rtlCol="0">
            <a:spAutoFit/>
          </a:bodyPr>
          <a:lstStyle>
            <a:defPPr>
              <a:defRPr lang="zh-CN"/>
            </a:defPPr>
            <a:lvl1pPr>
              <a:defRPr sz="2500" b="1">
                <a:solidFill>
                  <a:srgbClr val="404040"/>
                </a:solidFill>
              </a:defRPr>
            </a:lvl1pPr>
          </a:lstStyle>
          <a:p>
            <a:r>
              <a:rPr lang="zh-CN" altLang="en-US" sz="2000" dirty="0" smtClean="0">
                <a:solidFill>
                  <a:schemeClr val="bg1"/>
                </a:solidFill>
              </a:rPr>
              <a:t>融资计划流程</a:t>
            </a:r>
            <a:endParaRPr lang="zh-CN" altLang="en-US" sz="2000" dirty="0">
              <a:solidFill>
                <a:schemeClr val="bg1"/>
              </a:solidFill>
            </a:endParaRPr>
          </a:p>
        </p:txBody>
      </p:sp>
      <p:sp>
        <p:nvSpPr>
          <p:cNvPr id="38" name="TextBox 13"/>
          <p:cNvSpPr txBox="1"/>
          <p:nvPr/>
        </p:nvSpPr>
        <p:spPr>
          <a:xfrm>
            <a:off x="1490727" y="4948466"/>
            <a:ext cx="1805290" cy="215444"/>
          </a:xfrm>
          <a:prstGeom prst="rect">
            <a:avLst/>
          </a:prstGeom>
          <a:noFill/>
        </p:spPr>
        <p:txBody>
          <a:bodyPr wrap="square" lIns="0" tIns="0" rIns="0" bIns="0" rtlCol="0" anchor="t" anchorCtr="0">
            <a:spAutoFit/>
          </a:bodyPr>
          <a:lstStyle/>
          <a:p>
            <a:pPr defTabSz="1216817">
              <a:spcBef>
                <a:spcPct val="20000"/>
              </a:spcBef>
              <a:defRPr/>
            </a:pPr>
            <a:r>
              <a:rPr lang="zh-CN" altLang="en-US" sz="14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文本框 38"/>
          <p:cNvSpPr txBox="1"/>
          <p:nvPr/>
        </p:nvSpPr>
        <p:spPr>
          <a:xfrm>
            <a:off x="3550595" y="3801048"/>
            <a:ext cx="1538883" cy="307777"/>
          </a:xfrm>
          <a:prstGeom prst="rect">
            <a:avLst/>
          </a:prstGeom>
          <a:noFill/>
        </p:spPr>
        <p:txBody>
          <a:bodyPr wrap="none" lIns="0" tIns="0" rIns="0" bIns="0" rtlCol="0">
            <a:spAutoFit/>
          </a:bodyPr>
          <a:lstStyle>
            <a:defPPr>
              <a:defRPr lang="zh-CN"/>
            </a:defPPr>
            <a:lvl1pPr>
              <a:defRPr sz="2500" b="1">
                <a:solidFill>
                  <a:srgbClr val="404040"/>
                </a:solidFill>
              </a:defRPr>
            </a:lvl1pPr>
          </a:lstStyle>
          <a:p>
            <a:r>
              <a:rPr lang="zh-CN" altLang="en-US" sz="2000" dirty="0">
                <a:solidFill>
                  <a:srgbClr val="000002"/>
                </a:solidFill>
              </a:rPr>
              <a:t>融资计划流程</a:t>
            </a:r>
          </a:p>
        </p:txBody>
      </p:sp>
      <p:sp>
        <p:nvSpPr>
          <p:cNvPr id="40" name="TextBox 13"/>
          <p:cNvSpPr txBox="1"/>
          <p:nvPr/>
        </p:nvSpPr>
        <p:spPr>
          <a:xfrm>
            <a:off x="3531686" y="4182664"/>
            <a:ext cx="1805290" cy="215444"/>
          </a:xfrm>
          <a:prstGeom prst="rect">
            <a:avLst/>
          </a:prstGeom>
          <a:noFill/>
        </p:spPr>
        <p:txBody>
          <a:bodyPr wrap="square" lIns="0" tIns="0" rIns="0" bIns="0" rtlCol="0" anchor="t" anchorCtr="0">
            <a:spAutoFit/>
          </a:bodyPr>
          <a:lstStyle/>
          <a:p>
            <a:pPr defTabSz="1216817">
              <a:spcBef>
                <a:spcPct val="20000"/>
              </a:spcBef>
              <a:defRPr/>
            </a:pPr>
            <a:r>
              <a:rPr lang="zh-CN" altLang="en-US" sz="1400" dirty="0" smtClean="0">
                <a:solidFill>
                  <a:srgbClr val="000002"/>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400" dirty="0">
              <a:solidFill>
                <a:srgbClr val="00000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文本框 40"/>
          <p:cNvSpPr txBox="1"/>
          <p:nvPr/>
        </p:nvSpPr>
        <p:spPr>
          <a:xfrm>
            <a:off x="5585432" y="2985855"/>
            <a:ext cx="1538883" cy="307777"/>
          </a:xfrm>
          <a:prstGeom prst="rect">
            <a:avLst/>
          </a:prstGeom>
          <a:noFill/>
        </p:spPr>
        <p:txBody>
          <a:bodyPr wrap="none" lIns="0" tIns="0" rIns="0" bIns="0" rtlCol="0">
            <a:spAutoFit/>
          </a:bodyPr>
          <a:lstStyle>
            <a:defPPr>
              <a:defRPr lang="zh-CN"/>
            </a:defPPr>
            <a:lvl1pPr>
              <a:defRPr sz="2500" b="1">
                <a:solidFill>
                  <a:srgbClr val="404040"/>
                </a:solidFill>
              </a:defRPr>
            </a:lvl1pPr>
          </a:lstStyle>
          <a:p>
            <a:r>
              <a:rPr lang="zh-CN" altLang="en-US" sz="2000" dirty="0">
                <a:solidFill>
                  <a:schemeClr val="bg1"/>
                </a:solidFill>
              </a:rPr>
              <a:t>融资计划流程</a:t>
            </a:r>
          </a:p>
        </p:txBody>
      </p:sp>
      <p:sp>
        <p:nvSpPr>
          <p:cNvPr id="42" name="TextBox 13"/>
          <p:cNvSpPr txBox="1"/>
          <p:nvPr/>
        </p:nvSpPr>
        <p:spPr>
          <a:xfrm>
            <a:off x="5566523" y="3367471"/>
            <a:ext cx="1805290" cy="215444"/>
          </a:xfrm>
          <a:prstGeom prst="rect">
            <a:avLst/>
          </a:prstGeom>
          <a:noFill/>
        </p:spPr>
        <p:txBody>
          <a:bodyPr wrap="square" lIns="0" tIns="0" rIns="0" bIns="0" rtlCol="0" anchor="t" anchorCtr="0">
            <a:spAutoFit/>
          </a:bodyPr>
          <a:lstStyle/>
          <a:p>
            <a:pPr defTabSz="1216817">
              <a:spcBef>
                <a:spcPct val="20000"/>
              </a:spcBef>
              <a:defRPr/>
            </a:pPr>
            <a:r>
              <a:rPr lang="zh-CN" altLang="en-US" sz="14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文本框 42"/>
          <p:cNvSpPr txBox="1"/>
          <p:nvPr/>
        </p:nvSpPr>
        <p:spPr>
          <a:xfrm>
            <a:off x="8154460" y="2184818"/>
            <a:ext cx="1538883" cy="307777"/>
          </a:xfrm>
          <a:prstGeom prst="rect">
            <a:avLst/>
          </a:prstGeom>
          <a:noFill/>
        </p:spPr>
        <p:txBody>
          <a:bodyPr wrap="none" lIns="0" tIns="0" rIns="0" bIns="0" rtlCol="0">
            <a:spAutoFit/>
          </a:bodyPr>
          <a:lstStyle>
            <a:defPPr>
              <a:defRPr lang="zh-CN"/>
            </a:defPPr>
            <a:lvl1pPr>
              <a:defRPr sz="2500" b="1">
                <a:solidFill>
                  <a:srgbClr val="404040"/>
                </a:solidFill>
              </a:defRPr>
            </a:lvl1pPr>
          </a:lstStyle>
          <a:p>
            <a:r>
              <a:rPr lang="zh-CN" altLang="en-US" sz="2000" dirty="0">
                <a:solidFill>
                  <a:srgbClr val="000002"/>
                </a:solidFill>
              </a:rPr>
              <a:t>融资计划流程</a:t>
            </a:r>
          </a:p>
        </p:txBody>
      </p:sp>
      <p:sp>
        <p:nvSpPr>
          <p:cNvPr id="44" name="TextBox 13"/>
          <p:cNvSpPr txBox="1"/>
          <p:nvPr/>
        </p:nvSpPr>
        <p:spPr>
          <a:xfrm>
            <a:off x="8135551" y="2566434"/>
            <a:ext cx="1805290" cy="215444"/>
          </a:xfrm>
          <a:prstGeom prst="rect">
            <a:avLst/>
          </a:prstGeom>
          <a:noFill/>
        </p:spPr>
        <p:txBody>
          <a:bodyPr wrap="square" lIns="0" tIns="0" rIns="0" bIns="0" rtlCol="0" anchor="t" anchorCtr="0">
            <a:spAutoFit/>
          </a:bodyPr>
          <a:lstStyle/>
          <a:p>
            <a:pPr defTabSz="1216817">
              <a:spcBef>
                <a:spcPct val="20000"/>
              </a:spcBef>
              <a:defRPr/>
            </a:pPr>
            <a:r>
              <a:rPr lang="zh-CN" altLang="en-US" sz="1400" dirty="0" smtClean="0">
                <a:solidFill>
                  <a:srgbClr val="000002"/>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400" dirty="0">
              <a:solidFill>
                <a:srgbClr val="000002"/>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77564877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6"/>
          <p:cNvSpPr>
            <a:spLocks noChangeArrowheads="1"/>
          </p:cNvSpPr>
          <p:nvPr/>
        </p:nvSpPr>
        <p:spPr bwMode="black">
          <a:xfrm>
            <a:off x="1004351" y="353493"/>
            <a:ext cx="3021240" cy="461665"/>
          </a:xfrm>
          <a:prstGeom prst="rect">
            <a:avLst/>
          </a:prstGeom>
          <a:noFill/>
          <a:ln>
            <a:noFill/>
          </a:ln>
          <a:effectLst/>
          <a:extLst>
            <a:ext uri="{909E8E84-426E-40DD-AFC4-6F175D3DCCD1}">
              <a14:hiddenFill xmlns:a14="http://schemas.microsoft.com/office/drawing/2010/main">
                <a:solidFill>
                  <a:srgbClr val="1C8EE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eaLnBrk="0" hangingPunct="0"/>
            <a:r>
              <a:rPr lang="zh-CN" altLang="en-US" sz="2400"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资金使用计划及进度</a:t>
            </a:r>
          </a:p>
        </p:txBody>
      </p:sp>
      <p:sp>
        <p:nvSpPr>
          <p:cNvPr id="4" name="圆角矩形 3"/>
          <p:cNvSpPr/>
          <p:nvPr/>
        </p:nvSpPr>
        <p:spPr>
          <a:xfrm>
            <a:off x="306631" y="259802"/>
            <a:ext cx="3824757" cy="649050"/>
          </a:xfrm>
          <a:prstGeom prst="roundRect">
            <a:avLst>
              <a:gd name="adj" fmla="val 50000"/>
            </a:avLst>
          </a:prstGeom>
          <a:noFill/>
          <a:ln>
            <a:solidFill>
              <a:srgbClr val="1C8E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5" name="椭圆 4"/>
          <p:cNvSpPr/>
          <p:nvPr/>
        </p:nvSpPr>
        <p:spPr>
          <a:xfrm>
            <a:off x="361146" y="301202"/>
            <a:ext cx="566249" cy="566249"/>
          </a:xfrm>
          <a:prstGeom prst="ellipse">
            <a:avLst/>
          </a:pr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F0502020204030204"/>
              <a:ea typeface="微软雅黑"/>
              <a:cs typeface="+mn-cs"/>
            </a:endParaRPr>
          </a:p>
        </p:txBody>
      </p:sp>
      <p:sp>
        <p:nvSpPr>
          <p:cNvPr id="134" name="Rectangle 6"/>
          <p:cNvSpPr>
            <a:spLocks noChangeArrowheads="1"/>
          </p:cNvSpPr>
          <p:nvPr/>
        </p:nvSpPr>
        <p:spPr bwMode="black">
          <a:xfrm>
            <a:off x="332031" y="363655"/>
            <a:ext cx="617805" cy="461665"/>
          </a:xfrm>
          <a:prstGeom prst="rect">
            <a:avLst/>
          </a:prstGeom>
          <a:noFill/>
          <a:ln>
            <a:noFill/>
          </a:ln>
          <a:effectLst/>
          <a:extLst>
            <a:ext uri="{909E8E84-426E-40DD-AFC4-6F175D3DCCD1}">
              <a14:hiddenFill xmlns:a14="http://schemas.microsoft.com/office/drawing/2010/main">
                <a:solidFill>
                  <a:srgbClr val="1C8EE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smtClean="0">
                <a:ln>
                  <a:noFill/>
                </a:ln>
                <a:solidFill>
                  <a:srgbClr val="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2.2</a:t>
            </a:r>
            <a:endParaRPr kumimoji="0" lang="en-US" altLang="zh-CN" sz="2400" b="1"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Shape 10"/>
          <p:cNvSpPr/>
          <p:nvPr/>
        </p:nvSpPr>
        <p:spPr>
          <a:xfrm>
            <a:off x="2307318" y="1523726"/>
            <a:ext cx="6609052" cy="4130657"/>
          </a:xfrm>
          <a:prstGeom prst="swooshArrow">
            <a:avLst>
              <a:gd name="adj1" fmla="val 25000"/>
              <a:gd name="adj2" fmla="val 25000"/>
            </a:avLst>
          </a:prstGeom>
          <a:solidFill>
            <a:srgbClr val="FCFCFC"/>
          </a:solidFill>
          <a:ln>
            <a:noFill/>
          </a:ln>
        </p:spPr>
        <p:style>
          <a:lnRef idx="0">
            <a:schemeClr val="dk1">
              <a:hueOff val="0"/>
              <a:satOff val="0"/>
              <a:lumOff val="0"/>
              <a:alphaOff val="0"/>
            </a:schemeClr>
          </a:lnRef>
          <a:fillRef idx="1">
            <a:schemeClr val="accent5">
              <a:tint val="40000"/>
              <a:hueOff val="0"/>
              <a:satOff val="0"/>
              <a:lumOff val="0"/>
              <a:alphaOff val="0"/>
            </a:schemeClr>
          </a:fillRef>
          <a:effectRef idx="0">
            <a:schemeClr val="accent5">
              <a:tint val="40000"/>
              <a:hueOff val="0"/>
              <a:satOff val="0"/>
              <a:lumOff val="0"/>
              <a:alphaOff val="0"/>
            </a:schemeClr>
          </a:effectRef>
          <a:fontRef idx="minor">
            <a:schemeClr val="dk1">
              <a:hueOff val="0"/>
              <a:satOff val="0"/>
              <a:lumOff val="0"/>
              <a:alphaOff val="0"/>
            </a:schemeClr>
          </a:fontRef>
        </p:style>
        <p:txBody>
          <a:bodyPr/>
          <a:lstStyle/>
          <a:p>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Oval 13"/>
          <p:cNvSpPr/>
          <p:nvPr/>
        </p:nvSpPr>
        <p:spPr>
          <a:xfrm>
            <a:off x="3458487" y="3983320"/>
            <a:ext cx="310624" cy="310624"/>
          </a:xfrm>
          <a:prstGeom prst="ellipse">
            <a:avLst/>
          </a:prstGeom>
          <a:solidFill>
            <a:srgbClr val="1C8EE4"/>
          </a:solidFill>
        </p:spPr>
        <p:style>
          <a:lnRef idx="2">
            <a:schemeClr val="lt1">
              <a:hueOff val="0"/>
              <a:satOff val="0"/>
              <a:lumOff val="0"/>
              <a:alphaOff val="0"/>
            </a:schemeClr>
          </a:lnRef>
          <a:fillRef idx="1">
            <a:schemeClr val="accent5">
              <a:shade val="80000"/>
              <a:hueOff val="102612"/>
              <a:satOff val="-1119"/>
              <a:lumOff val="12789"/>
              <a:alphaOff val="0"/>
            </a:schemeClr>
          </a:fillRef>
          <a:effectRef idx="0">
            <a:schemeClr val="accent5">
              <a:shade val="80000"/>
              <a:hueOff val="102612"/>
              <a:satOff val="-1119"/>
              <a:lumOff val="12789"/>
              <a:alphaOff val="0"/>
            </a:schemeClr>
          </a:effectRef>
          <a:fontRef idx="minor">
            <a:schemeClr val="lt1"/>
          </a:fontRef>
        </p:style>
        <p:txBody>
          <a:bodyPr/>
          <a:lstStyle/>
          <a:p>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Oval 15"/>
          <p:cNvSpPr/>
          <p:nvPr/>
        </p:nvSpPr>
        <p:spPr>
          <a:xfrm>
            <a:off x="4900831" y="3076650"/>
            <a:ext cx="429588" cy="429588"/>
          </a:xfrm>
          <a:prstGeom prst="ellipse">
            <a:avLst/>
          </a:prstGeom>
          <a:solidFill>
            <a:srgbClr val="0D0D0D"/>
          </a:solidFill>
        </p:spPr>
        <p:style>
          <a:lnRef idx="2">
            <a:schemeClr val="lt1">
              <a:hueOff val="0"/>
              <a:satOff val="0"/>
              <a:lumOff val="0"/>
              <a:alphaOff val="0"/>
            </a:schemeClr>
          </a:lnRef>
          <a:fillRef idx="1">
            <a:schemeClr val="accent5">
              <a:shade val="80000"/>
              <a:hueOff val="205224"/>
              <a:satOff val="-2238"/>
              <a:lumOff val="25579"/>
              <a:alphaOff val="0"/>
            </a:schemeClr>
          </a:fillRef>
          <a:effectRef idx="0">
            <a:schemeClr val="accent5">
              <a:shade val="80000"/>
              <a:hueOff val="205224"/>
              <a:satOff val="-2238"/>
              <a:lumOff val="25579"/>
              <a:alphaOff val="0"/>
            </a:schemeClr>
          </a:effectRef>
          <a:fontRef idx="minor">
            <a:schemeClr val="lt1"/>
          </a:fontRef>
        </p:style>
        <p:txBody>
          <a:bodyPr/>
          <a:lstStyle/>
          <a:p>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Oval 17"/>
          <p:cNvSpPr/>
          <p:nvPr/>
        </p:nvSpPr>
        <p:spPr>
          <a:xfrm>
            <a:off x="6480697" y="2437888"/>
            <a:ext cx="644789" cy="644790"/>
          </a:xfrm>
          <a:prstGeom prst="ellipse">
            <a:avLst/>
          </a:prstGeom>
          <a:solidFill>
            <a:srgbClr val="1C8EE4"/>
          </a:solidFill>
        </p:spPr>
        <p:style>
          <a:lnRef idx="2">
            <a:schemeClr val="lt1">
              <a:hueOff val="0"/>
              <a:satOff val="0"/>
              <a:lumOff val="0"/>
              <a:alphaOff val="0"/>
            </a:schemeClr>
          </a:lnRef>
          <a:fillRef idx="1">
            <a:schemeClr val="accent5">
              <a:shade val="80000"/>
              <a:hueOff val="205224"/>
              <a:satOff val="-2238"/>
              <a:lumOff val="25579"/>
              <a:alphaOff val="0"/>
            </a:schemeClr>
          </a:fillRef>
          <a:effectRef idx="0">
            <a:schemeClr val="accent5">
              <a:shade val="80000"/>
              <a:hueOff val="205224"/>
              <a:satOff val="-2238"/>
              <a:lumOff val="25579"/>
              <a:alphaOff val="0"/>
            </a:schemeClr>
          </a:effectRef>
          <a:fontRef idx="minor">
            <a:schemeClr val="lt1"/>
          </a:fontRef>
        </p:style>
        <p:txBody>
          <a:bodyPr/>
          <a:lstStyle/>
          <a:p>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Oval 46"/>
          <p:cNvSpPr/>
          <p:nvPr/>
        </p:nvSpPr>
        <p:spPr>
          <a:xfrm>
            <a:off x="8449579" y="1841244"/>
            <a:ext cx="1051083" cy="1051083"/>
          </a:xfrm>
          <a:prstGeom prst="ellipse">
            <a:avLst/>
          </a:prstGeom>
          <a:solidFill>
            <a:srgbClr val="0D0D0D"/>
          </a:solidFill>
        </p:spPr>
        <p:style>
          <a:lnRef idx="2">
            <a:schemeClr val="lt1">
              <a:hueOff val="0"/>
              <a:satOff val="0"/>
              <a:lumOff val="0"/>
              <a:alphaOff val="0"/>
            </a:schemeClr>
          </a:lnRef>
          <a:fillRef idx="1">
            <a:schemeClr val="accent5">
              <a:shade val="80000"/>
              <a:hueOff val="205224"/>
              <a:satOff val="-2238"/>
              <a:lumOff val="25579"/>
              <a:alphaOff val="0"/>
            </a:schemeClr>
          </a:fillRef>
          <a:effectRef idx="0">
            <a:schemeClr val="accent5">
              <a:shade val="80000"/>
              <a:hueOff val="205224"/>
              <a:satOff val="-2238"/>
              <a:lumOff val="25579"/>
              <a:alphaOff val="0"/>
            </a:schemeClr>
          </a:effectRef>
          <a:fontRef idx="minor">
            <a:schemeClr val="lt1"/>
          </a:fontRef>
        </p:style>
        <p:txBody>
          <a:bodyPr/>
          <a:lstStyle/>
          <a:p>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372"/>
          <p:cNvSpPr>
            <a:spLocks/>
          </p:cNvSpPr>
          <p:nvPr/>
        </p:nvSpPr>
        <p:spPr bwMode="auto">
          <a:xfrm>
            <a:off x="8758457" y="2150122"/>
            <a:ext cx="433326" cy="433326"/>
          </a:xfrm>
          <a:custGeom>
            <a:avLst/>
            <a:gdLst>
              <a:gd name="T0" fmla="*/ 282 w 288"/>
              <a:gd name="T1" fmla="*/ 54 h 288"/>
              <a:gd name="T2" fmla="*/ 243 w 288"/>
              <a:gd name="T3" fmla="*/ 79 h 288"/>
              <a:gd name="T4" fmla="*/ 209 w 288"/>
              <a:gd name="T5" fmla="*/ 45 h 288"/>
              <a:gd name="T6" fmla="*/ 233 w 288"/>
              <a:gd name="T7" fmla="*/ 6 h 288"/>
              <a:gd name="T8" fmla="*/ 227 w 288"/>
              <a:gd name="T9" fmla="*/ 0 h 288"/>
              <a:gd name="T10" fmla="*/ 162 w 288"/>
              <a:gd name="T11" fmla="*/ 65 h 288"/>
              <a:gd name="T12" fmla="*/ 167 w 288"/>
              <a:gd name="T13" fmla="*/ 85 h 288"/>
              <a:gd name="T14" fmla="*/ 84 w 288"/>
              <a:gd name="T15" fmla="*/ 168 h 288"/>
              <a:gd name="T16" fmla="*/ 65 w 288"/>
              <a:gd name="T17" fmla="*/ 162 h 288"/>
              <a:gd name="T18" fmla="*/ 0 w 288"/>
              <a:gd name="T19" fmla="*/ 228 h 288"/>
              <a:gd name="T20" fmla="*/ 6 w 288"/>
              <a:gd name="T21" fmla="*/ 234 h 288"/>
              <a:gd name="T22" fmla="*/ 45 w 288"/>
              <a:gd name="T23" fmla="*/ 209 h 288"/>
              <a:gd name="T24" fmla="*/ 79 w 288"/>
              <a:gd name="T25" fmla="*/ 243 h 288"/>
              <a:gd name="T26" fmla="*/ 54 w 288"/>
              <a:gd name="T27" fmla="*/ 282 h 288"/>
              <a:gd name="T28" fmla="*/ 60 w 288"/>
              <a:gd name="T29" fmla="*/ 288 h 288"/>
              <a:gd name="T30" fmla="*/ 125 w 288"/>
              <a:gd name="T31" fmla="*/ 223 h 288"/>
              <a:gd name="T32" fmla="*/ 120 w 288"/>
              <a:gd name="T33" fmla="*/ 204 h 288"/>
              <a:gd name="T34" fmla="*/ 204 w 288"/>
              <a:gd name="T35" fmla="*/ 120 h 288"/>
              <a:gd name="T36" fmla="*/ 222 w 288"/>
              <a:gd name="T37" fmla="*/ 126 h 288"/>
              <a:gd name="T38" fmla="*/ 287 w 288"/>
              <a:gd name="T39" fmla="*/ 60 h 288"/>
              <a:gd name="T40" fmla="*/ 282 w 288"/>
              <a:gd name="T41" fmla="*/ 5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88" h="288">
                <a:moveTo>
                  <a:pt x="282" y="54"/>
                </a:moveTo>
                <a:cubicBezTo>
                  <a:pt x="255" y="81"/>
                  <a:pt x="259" y="79"/>
                  <a:pt x="243" y="79"/>
                </a:cubicBezTo>
                <a:cubicBezTo>
                  <a:pt x="230" y="79"/>
                  <a:pt x="209" y="58"/>
                  <a:pt x="209" y="45"/>
                </a:cubicBezTo>
                <a:cubicBezTo>
                  <a:pt x="209" y="28"/>
                  <a:pt x="206" y="33"/>
                  <a:pt x="233" y="6"/>
                </a:cubicBezTo>
                <a:cubicBezTo>
                  <a:pt x="231" y="4"/>
                  <a:pt x="227" y="0"/>
                  <a:pt x="227" y="0"/>
                </a:cubicBezTo>
                <a:cubicBezTo>
                  <a:pt x="194" y="1"/>
                  <a:pt x="162" y="32"/>
                  <a:pt x="162" y="65"/>
                </a:cubicBezTo>
                <a:cubicBezTo>
                  <a:pt x="162" y="71"/>
                  <a:pt x="164" y="78"/>
                  <a:pt x="167" y="85"/>
                </a:cubicBezTo>
                <a:cubicBezTo>
                  <a:pt x="84" y="168"/>
                  <a:pt x="84" y="168"/>
                  <a:pt x="84" y="168"/>
                </a:cubicBezTo>
                <a:cubicBezTo>
                  <a:pt x="78" y="164"/>
                  <a:pt x="71" y="162"/>
                  <a:pt x="65" y="162"/>
                </a:cubicBezTo>
                <a:cubicBezTo>
                  <a:pt x="32" y="162"/>
                  <a:pt x="0" y="194"/>
                  <a:pt x="0" y="228"/>
                </a:cubicBezTo>
                <a:cubicBezTo>
                  <a:pt x="0" y="228"/>
                  <a:pt x="4" y="231"/>
                  <a:pt x="6" y="234"/>
                </a:cubicBezTo>
                <a:cubicBezTo>
                  <a:pt x="33" y="207"/>
                  <a:pt x="28" y="209"/>
                  <a:pt x="45" y="209"/>
                </a:cubicBezTo>
                <a:cubicBezTo>
                  <a:pt x="58" y="209"/>
                  <a:pt x="79" y="230"/>
                  <a:pt x="79" y="243"/>
                </a:cubicBezTo>
                <a:cubicBezTo>
                  <a:pt x="79" y="260"/>
                  <a:pt x="82" y="255"/>
                  <a:pt x="54" y="282"/>
                </a:cubicBezTo>
                <a:cubicBezTo>
                  <a:pt x="56" y="284"/>
                  <a:pt x="60" y="288"/>
                  <a:pt x="60" y="288"/>
                </a:cubicBezTo>
                <a:cubicBezTo>
                  <a:pt x="94" y="287"/>
                  <a:pt x="125" y="256"/>
                  <a:pt x="125" y="223"/>
                </a:cubicBezTo>
                <a:cubicBezTo>
                  <a:pt x="125" y="217"/>
                  <a:pt x="123" y="210"/>
                  <a:pt x="120" y="204"/>
                </a:cubicBezTo>
                <a:cubicBezTo>
                  <a:pt x="204" y="120"/>
                  <a:pt x="204" y="120"/>
                  <a:pt x="204" y="120"/>
                </a:cubicBezTo>
                <a:cubicBezTo>
                  <a:pt x="210" y="124"/>
                  <a:pt x="216" y="126"/>
                  <a:pt x="222" y="126"/>
                </a:cubicBezTo>
                <a:cubicBezTo>
                  <a:pt x="256" y="126"/>
                  <a:pt x="288" y="94"/>
                  <a:pt x="287" y="60"/>
                </a:cubicBezTo>
                <a:cubicBezTo>
                  <a:pt x="287" y="60"/>
                  <a:pt x="284" y="56"/>
                  <a:pt x="282" y="5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TextBox 13"/>
          <p:cNvSpPr txBox="1"/>
          <p:nvPr/>
        </p:nvSpPr>
        <p:spPr>
          <a:xfrm>
            <a:off x="4131389" y="2193599"/>
            <a:ext cx="1860462" cy="215444"/>
          </a:xfrm>
          <a:prstGeom prst="rect">
            <a:avLst/>
          </a:prstGeom>
          <a:noFill/>
        </p:spPr>
        <p:txBody>
          <a:bodyPr wrap="square" lIns="0" tIns="0" rIns="0" bIns="0" rtlCol="0" anchor="t" anchorCtr="0">
            <a:spAutoFit/>
          </a:bodyPr>
          <a:lstStyle/>
          <a:p>
            <a:pPr defTabSz="1216817">
              <a:spcBef>
                <a:spcPct val="20000"/>
              </a:spcBef>
              <a:defRPr/>
            </a:pPr>
            <a:r>
              <a:rPr lang="zh-CN" altLang="en-US" sz="14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文本框 27"/>
          <p:cNvSpPr txBox="1"/>
          <p:nvPr/>
        </p:nvSpPr>
        <p:spPr>
          <a:xfrm>
            <a:off x="4131389" y="1867295"/>
            <a:ext cx="1025922" cy="307777"/>
          </a:xfrm>
          <a:prstGeom prst="rect">
            <a:avLst/>
          </a:prstGeom>
          <a:noFill/>
        </p:spPr>
        <p:txBody>
          <a:bodyPr wrap="none" lIns="0" tIns="0" rIns="0" bIns="0" rtlCol="0">
            <a:spAutoFit/>
          </a:bodyPr>
          <a:lstStyle>
            <a:defPPr>
              <a:defRPr lang="zh-CN"/>
            </a:defPPr>
            <a:lvl1pPr>
              <a:defRPr sz="2500" b="1">
                <a:solidFill>
                  <a:srgbClr val="404040"/>
                </a:solidFill>
              </a:defRPr>
            </a:lvl1pPr>
          </a:lstStyle>
          <a:p>
            <a:r>
              <a:rPr lang="zh-CN" altLang="en-US" sz="2000" dirty="0">
                <a:solidFill>
                  <a:schemeClr val="bg1"/>
                </a:solidFill>
              </a:rPr>
              <a:t>计划进度</a:t>
            </a:r>
          </a:p>
        </p:txBody>
      </p:sp>
      <p:sp>
        <p:nvSpPr>
          <p:cNvPr id="29" name="Oval 15"/>
          <p:cNvSpPr/>
          <p:nvPr/>
        </p:nvSpPr>
        <p:spPr>
          <a:xfrm>
            <a:off x="2514665" y="5021653"/>
            <a:ext cx="261678" cy="261678"/>
          </a:xfrm>
          <a:prstGeom prst="ellipse">
            <a:avLst/>
          </a:prstGeom>
          <a:solidFill>
            <a:srgbClr val="0D0D0D"/>
          </a:solidFill>
        </p:spPr>
        <p:style>
          <a:lnRef idx="2">
            <a:schemeClr val="lt1">
              <a:hueOff val="0"/>
              <a:satOff val="0"/>
              <a:lumOff val="0"/>
              <a:alphaOff val="0"/>
            </a:schemeClr>
          </a:lnRef>
          <a:fillRef idx="1">
            <a:schemeClr val="accent5">
              <a:shade val="80000"/>
              <a:hueOff val="205224"/>
              <a:satOff val="-2238"/>
              <a:lumOff val="25579"/>
              <a:alphaOff val="0"/>
            </a:schemeClr>
          </a:fillRef>
          <a:effectRef idx="0">
            <a:schemeClr val="accent5">
              <a:shade val="80000"/>
              <a:hueOff val="205224"/>
              <a:satOff val="-2238"/>
              <a:lumOff val="25579"/>
              <a:alphaOff val="0"/>
            </a:schemeClr>
          </a:effectRef>
          <a:fontRef idx="minor">
            <a:schemeClr val="lt1"/>
          </a:fontRef>
        </p:style>
        <p:txBody>
          <a:bodyPr/>
          <a:lstStyle/>
          <a:p>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TextBox 13"/>
          <p:cNvSpPr txBox="1"/>
          <p:nvPr/>
        </p:nvSpPr>
        <p:spPr>
          <a:xfrm>
            <a:off x="6138782" y="3755827"/>
            <a:ext cx="1860462" cy="215444"/>
          </a:xfrm>
          <a:prstGeom prst="rect">
            <a:avLst/>
          </a:prstGeom>
          <a:noFill/>
        </p:spPr>
        <p:txBody>
          <a:bodyPr wrap="square" lIns="0" tIns="0" rIns="0" bIns="0" rtlCol="0" anchor="t" anchorCtr="0">
            <a:spAutoFit/>
          </a:bodyPr>
          <a:lstStyle/>
          <a:p>
            <a:pPr defTabSz="1216817">
              <a:spcBef>
                <a:spcPct val="20000"/>
              </a:spcBef>
              <a:defRPr/>
            </a:pPr>
            <a:r>
              <a:rPr lang="zh-CN" altLang="en-US" sz="14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文本框 45"/>
          <p:cNvSpPr txBox="1"/>
          <p:nvPr/>
        </p:nvSpPr>
        <p:spPr>
          <a:xfrm>
            <a:off x="6138782" y="3429523"/>
            <a:ext cx="1025922" cy="307777"/>
          </a:xfrm>
          <a:prstGeom prst="rect">
            <a:avLst/>
          </a:prstGeom>
          <a:noFill/>
        </p:spPr>
        <p:txBody>
          <a:bodyPr wrap="none" lIns="0" tIns="0" rIns="0" bIns="0" rtlCol="0">
            <a:spAutoFit/>
          </a:bodyPr>
          <a:lstStyle>
            <a:defPPr>
              <a:defRPr lang="zh-CN"/>
            </a:defPPr>
            <a:lvl1pPr>
              <a:defRPr sz="2500" b="1">
                <a:solidFill>
                  <a:srgbClr val="404040"/>
                </a:solidFill>
              </a:defRPr>
            </a:lvl1pPr>
          </a:lstStyle>
          <a:p>
            <a:r>
              <a:rPr lang="zh-CN" altLang="en-US" sz="2000" dirty="0">
                <a:solidFill>
                  <a:schemeClr val="bg1"/>
                </a:solidFill>
              </a:rPr>
              <a:t>计划进度</a:t>
            </a:r>
          </a:p>
        </p:txBody>
      </p:sp>
      <p:sp>
        <p:nvSpPr>
          <p:cNvPr id="47" name="TextBox 13"/>
          <p:cNvSpPr txBox="1"/>
          <p:nvPr/>
        </p:nvSpPr>
        <p:spPr>
          <a:xfrm>
            <a:off x="2027536" y="3601938"/>
            <a:ext cx="1860462" cy="215444"/>
          </a:xfrm>
          <a:prstGeom prst="rect">
            <a:avLst/>
          </a:prstGeom>
          <a:noFill/>
        </p:spPr>
        <p:txBody>
          <a:bodyPr wrap="square" lIns="0" tIns="0" rIns="0" bIns="0" rtlCol="0" anchor="t" anchorCtr="0">
            <a:spAutoFit/>
          </a:bodyPr>
          <a:lstStyle/>
          <a:p>
            <a:pPr defTabSz="1216817">
              <a:spcBef>
                <a:spcPct val="20000"/>
              </a:spcBef>
              <a:defRPr/>
            </a:pPr>
            <a:r>
              <a:rPr lang="zh-CN" altLang="en-US" sz="14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文本框 47"/>
          <p:cNvSpPr txBox="1"/>
          <p:nvPr/>
        </p:nvSpPr>
        <p:spPr>
          <a:xfrm>
            <a:off x="2027536" y="3275634"/>
            <a:ext cx="1025922" cy="307777"/>
          </a:xfrm>
          <a:prstGeom prst="rect">
            <a:avLst/>
          </a:prstGeom>
          <a:noFill/>
        </p:spPr>
        <p:txBody>
          <a:bodyPr wrap="none" lIns="0" tIns="0" rIns="0" bIns="0" rtlCol="0">
            <a:spAutoFit/>
          </a:bodyPr>
          <a:lstStyle>
            <a:defPPr>
              <a:defRPr lang="zh-CN"/>
            </a:defPPr>
            <a:lvl1pPr>
              <a:defRPr sz="2500" b="1">
                <a:solidFill>
                  <a:srgbClr val="404040"/>
                </a:solidFill>
              </a:defRPr>
            </a:lvl1pPr>
          </a:lstStyle>
          <a:p>
            <a:r>
              <a:rPr lang="zh-CN" altLang="en-US" sz="2000" dirty="0" smtClean="0">
                <a:solidFill>
                  <a:schemeClr val="bg1"/>
                </a:solidFill>
              </a:rPr>
              <a:t>计划进度</a:t>
            </a:r>
            <a:endParaRPr lang="zh-CN" altLang="en-US" sz="2000" dirty="0">
              <a:solidFill>
                <a:schemeClr val="bg1"/>
              </a:solidFill>
            </a:endParaRPr>
          </a:p>
        </p:txBody>
      </p:sp>
      <p:sp>
        <p:nvSpPr>
          <p:cNvPr id="49" name="TextBox 13"/>
          <p:cNvSpPr txBox="1"/>
          <p:nvPr/>
        </p:nvSpPr>
        <p:spPr>
          <a:xfrm>
            <a:off x="2999669" y="5455746"/>
            <a:ext cx="1860462" cy="215444"/>
          </a:xfrm>
          <a:prstGeom prst="rect">
            <a:avLst/>
          </a:prstGeom>
          <a:noFill/>
        </p:spPr>
        <p:txBody>
          <a:bodyPr wrap="square" lIns="0" tIns="0" rIns="0" bIns="0" rtlCol="0" anchor="t" anchorCtr="0">
            <a:spAutoFit/>
          </a:bodyPr>
          <a:lstStyle/>
          <a:p>
            <a:pPr defTabSz="1216817">
              <a:spcBef>
                <a:spcPct val="20000"/>
              </a:spcBef>
              <a:defRPr/>
            </a:pPr>
            <a:r>
              <a:rPr lang="zh-CN" altLang="en-US" sz="14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文本框 49"/>
          <p:cNvSpPr txBox="1"/>
          <p:nvPr/>
        </p:nvSpPr>
        <p:spPr>
          <a:xfrm>
            <a:off x="2999669" y="5129442"/>
            <a:ext cx="1025922" cy="307777"/>
          </a:xfrm>
          <a:prstGeom prst="rect">
            <a:avLst/>
          </a:prstGeom>
          <a:noFill/>
        </p:spPr>
        <p:txBody>
          <a:bodyPr wrap="none" lIns="0" tIns="0" rIns="0" bIns="0" rtlCol="0">
            <a:spAutoFit/>
          </a:bodyPr>
          <a:lstStyle>
            <a:defPPr>
              <a:defRPr lang="zh-CN"/>
            </a:defPPr>
            <a:lvl1pPr>
              <a:defRPr sz="2500" b="1">
                <a:solidFill>
                  <a:srgbClr val="404040"/>
                </a:solidFill>
              </a:defRPr>
            </a:lvl1pPr>
          </a:lstStyle>
          <a:p>
            <a:r>
              <a:rPr lang="zh-CN" altLang="en-US" sz="2000" dirty="0">
                <a:solidFill>
                  <a:schemeClr val="bg1"/>
                </a:solidFill>
              </a:rPr>
              <a:t>计划进度</a:t>
            </a:r>
          </a:p>
        </p:txBody>
      </p:sp>
      <p:sp>
        <p:nvSpPr>
          <p:cNvPr id="51" name="TextBox 13"/>
          <p:cNvSpPr txBox="1"/>
          <p:nvPr/>
        </p:nvSpPr>
        <p:spPr>
          <a:xfrm>
            <a:off x="9759982" y="2427570"/>
            <a:ext cx="1860462" cy="215444"/>
          </a:xfrm>
          <a:prstGeom prst="rect">
            <a:avLst/>
          </a:prstGeom>
          <a:noFill/>
        </p:spPr>
        <p:txBody>
          <a:bodyPr wrap="square" lIns="0" tIns="0" rIns="0" bIns="0" rtlCol="0" anchor="t" anchorCtr="0">
            <a:spAutoFit/>
          </a:bodyPr>
          <a:lstStyle/>
          <a:p>
            <a:pPr defTabSz="1216817">
              <a:spcBef>
                <a:spcPct val="20000"/>
              </a:spcBef>
              <a:defRPr/>
            </a:pPr>
            <a:r>
              <a:rPr lang="zh-CN" altLang="en-US" sz="14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文本框 51"/>
          <p:cNvSpPr txBox="1"/>
          <p:nvPr/>
        </p:nvSpPr>
        <p:spPr>
          <a:xfrm>
            <a:off x="9759982" y="2101266"/>
            <a:ext cx="1025922" cy="307777"/>
          </a:xfrm>
          <a:prstGeom prst="rect">
            <a:avLst/>
          </a:prstGeom>
          <a:noFill/>
        </p:spPr>
        <p:txBody>
          <a:bodyPr wrap="none" lIns="0" tIns="0" rIns="0" bIns="0" rtlCol="0">
            <a:spAutoFit/>
          </a:bodyPr>
          <a:lstStyle>
            <a:defPPr>
              <a:defRPr lang="zh-CN"/>
            </a:defPPr>
            <a:lvl1pPr>
              <a:defRPr sz="2500" b="1">
                <a:solidFill>
                  <a:srgbClr val="404040"/>
                </a:solidFill>
              </a:defRPr>
            </a:lvl1pPr>
          </a:lstStyle>
          <a:p>
            <a:r>
              <a:rPr lang="zh-CN" altLang="en-US" sz="2000" dirty="0">
                <a:solidFill>
                  <a:schemeClr val="bg1"/>
                </a:solidFill>
              </a:rPr>
              <a:t>计划进度</a:t>
            </a:r>
          </a:p>
        </p:txBody>
      </p:sp>
    </p:spTree>
    <p:extLst>
      <p:ext uri="{BB962C8B-B14F-4D97-AF65-F5344CB8AC3E}">
        <p14:creationId xmlns:p14="http://schemas.microsoft.com/office/powerpoint/2010/main" val="86781977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6"/>
          <p:cNvSpPr>
            <a:spLocks noChangeArrowheads="1"/>
          </p:cNvSpPr>
          <p:nvPr/>
        </p:nvSpPr>
        <p:spPr bwMode="black">
          <a:xfrm>
            <a:off x="1004351" y="353493"/>
            <a:ext cx="1651763" cy="461665"/>
          </a:xfrm>
          <a:prstGeom prst="rect">
            <a:avLst/>
          </a:prstGeom>
          <a:noFill/>
          <a:ln>
            <a:noFill/>
          </a:ln>
          <a:effectLst/>
          <a:extLst>
            <a:ext uri="{909E8E84-426E-40DD-AFC4-6F175D3DCCD1}">
              <a14:hiddenFill xmlns:a14="http://schemas.microsoft.com/office/drawing/2010/main">
                <a:solidFill>
                  <a:srgbClr val="1C8EE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eaLnBrk="0" hangingPunct="0"/>
            <a:r>
              <a:rPr lang="zh-CN" altLang="en-US" sz="2400"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投资形式</a:t>
            </a:r>
          </a:p>
        </p:txBody>
      </p:sp>
      <p:sp>
        <p:nvSpPr>
          <p:cNvPr id="4" name="圆角矩形 3"/>
          <p:cNvSpPr/>
          <p:nvPr/>
        </p:nvSpPr>
        <p:spPr>
          <a:xfrm>
            <a:off x="306631" y="259802"/>
            <a:ext cx="2247883" cy="649050"/>
          </a:xfrm>
          <a:prstGeom prst="roundRect">
            <a:avLst>
              <a:gd name="adj" fmla="val 50000"/>
            </a:avLst>
          </a:prstGeom>
          <a:noFill/>
          <a:ln>
            <a:solidFill>
              <a:srgbClr val="1C8E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5" name="椭圆 4"/>
          <p:cNvSpPr/>
          <p:nvPr/>
        </p:nvSpPr>
        <p:spPr>
          <a:xfrm>
            <a:off x="361146" y="301202"/>
            <a:ext cx="566249" cy="566249"/>
          </a:xfrm>
          <a:prstGeom prst="ellipse">
            <a:avLst/>
          </a:pr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F0502020204030204"/>
              <a:ea typeface="微软雅黑"/>
              <a:cs typeface="+mn-cs"/>
            </a:endParaRPr>
          </a:p>
        </p:txBody>
      </p:sp>
      <p:sp>
        <p:nvSpPr>
          <p:cNvPr id="134" name="Rectangle 6"/>
          <p:cNvSpPr>
            <a:spLocks noChangeArrowheads="1"/>
          </p:cNvSpPr>
          <p:nvPr/>
        </p:nvSpPr>
        <p:spPr bwMode="black">
          <a:xfrm>
            <a:off x="332031" y="363655"/>
            <a:ext cx="617805" cy="461665"/>
          </a:xfrm>
          <a:prstGeom prst="rect">
            <a:avLst/>
          </a:prstGeom>
          <a:noFill/>
          <a:ln>
            <a:noFill/>
          </a:ln>
          <a:effectLst/>
          <a:extLst>
            <a:ext uri="{909E8E84-426E-40DD-AFC4-6F175D3DCCD1}">
              <a14:hiddenFill xmlns:a14="http://schemas.microsoft.com/office/drawing/2010/main">
                <a:solidFill>
                  <a:srgbClr val="1C8EE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smtClean="0">
                <a:ln>
                  <a:noFill/>
                </a:ln>
                <a:solidFill>
                  <a:srgbClr val="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2.2</a:t>
            </a:r>
            <a:endParaRPr kumimoji="0" lang="en-US" altLang="zh-CN" sz="2400" b="1"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Freeform 11"/>
          <p:cNvSpPr>
            <a:spLocks/>
          </p:cNvSpPr>
          <p:nvPr/>
        </p:nvSpPr>
        <p:spPr bwMode="auto">
          <a:xfrm>
            <a:off x="5729586" y="3618888"/>
            <a:ext cx="2382510" cy="1972525"/>
          </a:xfrm>
          <a:custGeom>
            <a:avLst/>
            <a:gdLst/>
            <a:ahLst/>
            <a:cxnLst>
              <a:cxn ang="0">
                <a:pos x="74" y="156"/>
              </a:cxn>
              <a:cxn ang="0">
                <a:pos x="185" y="110"/>
              </a:cxn>
              <a:cxn ang="0">
                <a:pos x="232" y="0"/>
              </a:cxn>
              <a:cxn ang="0">
                <a:pos x="274" y="0"/>
              </a:cxn>
              <a:cxn ang="0">
                <a:pos x="274" y="1"/>
              </a:cxn>
              <a:cxn ang="0">
                <a:pos x="262" y="30"/>
              </a:cxn>
              <a:cxn ang="0">
                <a:pos x="274" y="58"/>
              </a:cxn>
              <a:cxn ang="0">
                <a:pos x="302" y="70"/>
              </a:cxn>
              <a:cxn ang="0">
                <a:pos x="331" y="58"/>
              </a:cxn>
              <a:cxn ang="0">
                <a:pos x="343" y="30"/>
              </a:cxn>
              <a:cxn ang="0">
                <a:pos x="331" y="1"/>
              </a:cxn>
              <a:cxn ang="0">
                <a:pos x="330" y="0"/>
              </a:cxn>
              <a:cxn ang="0">
                <a:pos x="388" y="0"/>
              </a:cxn>
              <a:cxn ang="0">
                <a:pos x="387" y="32"/>
              </a:cxn>
              <a:cxn ang="0">
                <a:pos x="449" y="66"/>
              </a:cxn>
              <a:cxn ang="0">
                <a:pos x="435" y="121"/>
              </a:cxn>
              <a:cxn ang="0">
                <a:pos x="362" y="125"/>
              </a:cxn>
              <a:cxn ang="0">
                <a:pos x="328" y="183"/>
              </a:cxn>
              <a:cxn ang="0">
                <a:pos x="365" y="243"/>
              </a:cxn>
              <a:cxn ang="0">
                <a:pos x="344" y="266"/>
              </a:cxn>
              <a:cxn ang="0">
                <a:pos x="321" y="287"/>
              </a:cxn>
              <a:cxn ang="0">
                <a:pos x="260" y="251"/>
              </a:cxn>
              <a:cxn ang="0">
                <a:pos x="202" y="285"/>
              </a:cxn>
              <a:cxn ang="0">
                <a:pos x="202" y="356"/>
              </a:cxn>
              <a:cxn ang="0">
                <a:pos x="144" y="371"/>
              </a:cxn>
              <a:cxn ang="0">
                <a:pos x="108" y="309"/>
              </a:cxn>
              <a:cxn ang="0">
                <a:pos x="76" y="311"/>
              </a:cxn>
              <a:cxn ang="0">
                <a:pos x="74" y="311"/>
              </a:cxn>
              <a:cxn ang="0">
                <a:pos x="74" y="248"/>
              </a:cxn>
              <a:cxn ang="0">
                <a:pos x="69" y="254"/>
              </a:cxn>
              <a:cxn ang="0">
                <a:pos x="40" y="266"/>
              </a:cxn>
              <a:cxn ang="0">
                <a:pos x="11" y="254"/>
              </a:cxn>
              <a:cxn ang="0">
                <a:pos x="0" y="226"/>
              </a:cxn>
              <a:cxn ang="0">
                <a:pos x="11" y="197"/>
              </a:cxn>
              <a:cxn ang="0">
                <a:pos x="40" y="185"/>
              </a:cxn>
              <a:cxn ang="0">
                <a:pos x="69" y="197"/>
              </a:cxn>
              <a:cxn ang="0">
                <a:pos x="74" y="203"/>
              </a:cxn>
              <a:cxn ang="0">
                <a:pos x="74" y="156"/>
              </a:cxn>
            </a:cxnLst>
            <a:rect l="0" t="0" r="r" b="b"/>
            <a:pathLst>
              <a:path w="449" h="371">
                <a:moveTo>
                  <a:pt x="74" y="156"/>
                </a:moveTo>
                <a:cubicBezTo>
                  <a:pt x="117" y="156"/>
                  <a:pt x="155" y="141"/>
                  <a:pt x="185" y="110"/>
                </a:cubicBezTo>
                <a:cubicBezTo>
                  <a:pt x="216" y="80"/>
                  <a:pt x="231" y="43"/>
                  <a:pt x="232" y="0"/>
                </a:cubicBezTo>
                <a:cubicBezTo>
                  <a:pt x="274" y="0"/>
                  <a:pt x="274" y="0"/>
                  <a:pt x="274" y="0"/>
                </a:cubicBezTo>
                <a:cubicBezTo>
                  <a:pt x="274" y="0"/>
                  <a:pt x="274" y="1"/>
                  <a:pt x="274" y="1"/>
                </a:cubicBezTo>
                <a:cubicBezTo>
                  <a:pt x="266" y="9"/>
                  <a:pt x="262" y="19"/>
                  <a:pt x="262" y="30"/>
                </a:cubicBezTo>
                <a:cubicBezTo>
                  <a:pt x="262" y="41"/>
                  <a:pt x="266" y="51"/>
                  <a:pt x="274" y="58"/>
                </a:cubicBezTo>
                <a:cubicBezTo>
                  <a:pt x="282" y="66"/>
                  <a:pt x="291" y="70"/>
                  <a:pt x="302" y="70"/>
                </a:cubicBezTo>
                <a:cubicBezTo>
                  <a:pt x="314" y="70"/>
                  <a:pt x="323" y="66"/>
                  <a:pt x="331" y="58"/>
                </a:cubicBezTo>
                <a:cubicBezTo>
                  <a:pt x="339" y="51"/>
                  <a:pt x="343" y="41"/>
                  <a:pt x="343" y="30"/>
                </a:cubicBezTo>
                <a:cubicBezTo>
                  <a:pt x="343" y="19"/>
                  <a:pt x="339" y="9"/>
                  <a:pt x="331" y="1"/>
                </a:cubicBezTo>
                <a:cubicBezTo>
                  <a:pt x="331" y="1"/>
                  <a:pt x="330" y="0"/>
                  <a:pt x="330" y="0"/>
                </a:cubicBezTo>
                <a:cubicBezTo>
                  <a:pt x="388" y="0"/>
                  <a:pt x="388" y="0"/>
                  <a:pt x="388" y="0"/>
                </a:cubicBezTo>
                <a:cubicBezTo>
                  <a:pt x="388" y="11"/>
                  <a:pt x="388" y="22"/>
                  <a:pt x="387" y="32"/>
                </a:cubicBezTo>
                <a:cubicBezTo>
                  <a:pt x="449" y="66"/>
                  <a:pt x="449" y="66"/>
                  <a:pt x="449" y="66"/>
                </a:cubicBezTo>
                <a:cubicBezTo>
                  <a:pt x="446" y="85"/>
                  <a:pt x="441" y="103"/>
                  <a:pt x="435" y="121"/>
                </a:cubicBezTo>
                <a:cubicBezTo>
                  <a:pt x="362" y="125"/>
                  <a:pt x="362" y="125"/>
                  <a:pt x="362" y="125"/>
                </a:cubicBezTo>
                <a:cubicBezTo>
                  <a:pt x="353" y="145"/>
                  <a:pt x="342" y="164"/>
                  <a:pt x="328" y="183"/>
                </a:cubicBezTo>
                <a:cubicBezTo>
                  <a:pt x="365" y="243"/>
                  <a:pt x="365" y="243"/>
                  <a:pt x="365" y="243"/>
                </a:cubicBezTo>
                <a:cubicBezTo>
                  <a:pt x="358" y="251"/>
                  <a:pt x="351" y="258"/>
                  <a:pt x="344" y="266"/>
                </a:cubicBezTo>
                <a:cubicBezTo>
                  <a:pt x="336" y="273"/>
                  <a:pt x="329" y="280"/>
                  <a:pt x="321" y="287"/>
                </a:cubicBezTo>
                <a:cubicBezTo>
                  <a:pt x="260" y="251"/>
                  <a:pt x="260" y="251"/>
                  <a:pt x="260" y="251"/>
                </a:cubicBezTo>
                <a:cubicBezTo>
                  <a:pt x="241" y="265"/>
                  <a:pt x="222" y="276"/>
                  <a:pt x="202" y="285"/>
                </a:cubicBezTo>
                <a:cubicBezTo>
                  <a:pt x="202" y="356"/>
                  <a:pt x="202" y="356"/>
                  <a:pt x="202" y="356"/>
                </a:cubicBezTo>
                <a:cubicBezTo>
                  <a:pt x="183" y="363"/>
                  <a:pt x="164" y="368"/>
                  <a:pt x="144" y="371"/>
                </a:cubicBezTo>
                <a:cubicBezTo>
                  <a:pt x="108" y="309"/>
                  <a:pt x="108" y="309"/>
                  <a:pt x="108" y="309"/>
                </a:cubicBezTo>
                <a:cubicBezTo>
                  <a:pt x="97" y="310"/>
                  <a:pt x="86" y="311"/>
                  <a:pt x="76" y="311"/>
                </a:cubicBezTo>
                <a:cubicBezTo>
                  <a:pt x="75" y="311"/>
                  <a:pt x="75" y="311"/>
                  <a:pt x="74" y="311"/>
                </a:cubicBezTo>
                <a:cubicBezTo>
                  <a:pt x="74" y="248"/>
                  <a:pt x="74" y="248"/>
                  <a:pt x="74" y="248"/>
                </a:cubicBezTo>
                <a:cubicBezTo>
                  <a:pt x="73" y="250"/>
                  <a:pt x="71" y="252"/>
                  <a:pt x="69" y="254"/>
                </a:cubicBezTo>
                <a:cubicBezTo>
                  <a:pt x="61" y="262"/>
                  <a:pt x="51" y="266"/>
                  <a:pt x="40" y="266"/>
                </a:cubicBezTo>
                <a:cubicBezTo>
                  <a:pt x="29" y="266"/>
                  <a:pt x="19" y="262"/>
                  <a:pt x="11" y="254"/>
                </a:cubicBezTo>
                <a:cubicBezTo>
                  <a:pt x="4" y="247"/>
                  <a:pt x="0" y="237"/>
                  <a:pt x="0" y="226"/>
                </a:cubicBezTo>
                <a:cubicBezTo>
                  <a:pt x="0" y="215"/>
                  <a:pt x="4" y="205"/>
                  <a:pt x="11" y="197"/>
                </a:cubicBezTo>
                <a:cubicBezTo>
                  <a:pt x="19" y="189"/>
                  <a:pt x="29" y="185"/>
                  <a:pt x="40" y="185"/>
                </a:cubicBezTo>
                <a:cubicBezTo>
                  <a:pt x="51" y="185"/>
                  <a:pt x="61" y="189"/>
                  <a:pt x="69" y="197"/>
                </a:cubicBezTo>
                <a:cubicBezTo>
                  <a:pt x="71" y="199"/>
                  <a:pt x="73" y="201"/>
                  <a:pt x="74" y="203"/>
                </a:cubicBezTo>
                <a:lnTo>
                  <a:pt x="74" y="156"/>
                </a:lnTo>
                <a:close/>
              </a:path>
            </a:pathLst>
          </a:custGeom>
          <a:solidFill>
            <a:srgbClr val="1C8EE4"/>
          </a:solidFill>
          <a:ln w="19050">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1" name="Shape 162"/>
          <p:cNvSpPr/>
          <p:nvPr/>
        </p:nvSpPr>
        <p:spPr>
          <a:xfrm>
            <a:off x="6696786" y="4285227"/>
            <a:ext cx="485971" cy="427160"/>
          </a:xfrm>
          <a:custGeom>
            <a:avLst/>
            <a:gdLst/>
            <a:ahLst/>
            <a:cxnLst>
              <a:cxn ang="0">
                <a:pos x="wd2" y="hd2"/>
              </a:cxn>
              <a:cxn ang="5400000">
                <a:pos x="wd2" y="hd2"/>
              </a:cxn>
              <a:cxn ang="10800000">
                <a:pos x="wd2" y="hd2"/>
              </a:cxn>
              <a:cxn ang="16200000">
                <a:pos x="wd2" y="hd2"/>
              </a:cxn>
            </a:cxnLst>
            <a:rect l="0" t="0" r="r" b="b"/>
            <a:pathLst>
              <a:path w="21600" h="21600" extrusionOk="0">
                <a:moveTo>
                  <a:pt x="8071" y="8035"/>
                </a:moveTo>
                <a:lnTo>
                  <a:pt x="11327" y="9235"/>
                </a:lnTo>
                <a:lnTo>
                  <a:pt x="14583" y="4904"/>
                </a:lnTo>
                <a:lnTo>
                  <a:pt x="15088" y="4330"/>
                </a:lnTo>
                <a:lnTo>
                  <a:pt x="17289" y="6157"/>
                </a:lnTo>
                <a:lnTo>
                  <a:pt x="17289" y="3078"/>
                </a:lnTo>
                <a:lnTo>
                  <a:pt x="17289" y="0"/>
                </a:lnTo>
                <a:lnTo>
                  <a:pt x="14583" y="626"/>
                </a:lnTo>
                <a:lnTo>
                  <a:pt x="11878" y="1200"/>
                </a:lnTo>
                <a:lnTo>
                  <a:pt x="14033" y="3704"/>
                </a:lnTo>
                <a:lnTo>
                  <a:pt x="10777" y="7409"/>
                </a:lnTo>
                <a:lnTo>
                  <a:pt x="7567" y="6157"/>
                </a:lnTo>
                <a:lnTo>
                  <a:pt x="5411" y="10487"/>
                </a:lnTo>
                <a:lnTo>
                  <a:pt x="2155" y="9235"/>
                </a:lnTo>
                <a:lnTo>
                  <a:pt x="550" y="14817"/>
                </a:lnTo>
                <a:lnTo>
                  <a:pt x="0" y="16017"/>
                </a:lnTo>
                <a:lnTo>
                  <a:pt x="1055" y="16643"/>
                </a:lnTo>
                <a:lnTo>
                  <a:pt x="2706" y="11113"/>
                </a:lnTo>
                <a:lnTo>
                  <a:pt x="5916" y="12313"/>
                </a:lnTo>
                <a:lnTo>
                  <a:pt x="8071" y="8035"/>
                </a:lnTo>
                <a:lnTo>
                  <a:pt x="8071" y="8035"/>
                </a:lnTo>
                <a:close/>
                <a:moveTo>
                  <a:pt x="6466" y="21600"/>
                </a:moveTo>
                <a:lnTo>
                  <a:pt x="6466" y="16643"/>
                </a:lnTo>
                <a:lnTo>
                  <a:pt x="3761" y="16643"/>
                </a:lnTo>
                <a:lnTo>
                  <a:pt x="3761" y="21600"/>
                </a:lnTo>
                <a:lnTo>
                  <a:pt x="6466" y="21600"/>
                </a:lnTo>
                <a:lnTo>
                  <a:pt x="6466" y="21600"/>
                </a:lnTo>
                <a:close/>
                <a:moveTo>
                  <a:pt x="10227" y="21600"/>
                </a:moveTo>
                <a:lnTo>
                  <a:pt x="7567" y="21600"/>
                </a:lnTo>
                <a:lnTo>
                  <a:pt x="7567" y="14817"/>
                </a:lnTo>
                <a:lnTo>
                  <a:pt x="10227" y="14817"/>
                </a:lnTo>
                <a:lnTo>
                  <a:pt x="10227" y="21600"/>
                </a:lnTo>
                <a:lnTo>
                  <a:pt x="10227" y="21600"/>
                </a:lnTo>
                <a:close/>
                <a:moveTo>
                  <a:pt x="14033" y="21600"/>
                </a:moveTo>
                <a:lnTo>
                  <a:pt x="11327" y="21600"/>
                </a:lnTo>
                <a:lnTo>
                  <a:pt x="11327" y="12313"/>
                </a:lnTo>
                <a:lnTo>
                  <a:pt x="14033" y="12313"/>
                </a:lnTo>
                <a:lnTo>
                  <a:pt x="14033" y="21600"/>
                </a:lnTo>
                <a:lnTo>
                  <a:pt x="14033" y="21600"/>
                </a:lnTo>
                <a:close/>
                <a:moveTo>
                  <a:pt x="17794" y="21600"/>
                </a:moveTo>
                <a:lnTo>
                  <a:pt x="15088" y="21600"/>
                </a:lnTo>
                <a:lnTo>
                  <a:pt x="15088" y="9861"/>
                </a:lnTo>
                <a:lnTo>
                  <a:pt x="17794" y="9861"/>
                </a:lnTo>
                <a:lnTo>
                  <a:pt x="17794" y="21600"/>
                </a:lnTo>
                <a:lnTo>
                  <a:pt x="17794" y="21600"/>
                </a:lnTo>
                <a:close/>
                <a:moveTo>
                  <a:pt x="18894" y="6783"/>
                </a:moveTo>
                <a:lnTo>
                  <a:pt x="18894" y="21600"/>
                </a:lnTo>
                <a:lnTo>
                  <a:pt x="21600" y="21600"/>
                </a:lnTo>
                <a:lnTo>
                  <a:pt x="21600" y="6783"/>
                </a:lnTo>
                <a:lnTo>
                  <a:pt x="18894" y="6783"/>
                </a:lnTo>
                <a:close/>
              </a:path>
            </a:pathLst>
          </a:custGeom>
          <a:solidFill>
            <a:schemeClr val="bg1"/>
          </a:solidFill>
          <a:ln w="12700" cap="flat">
            <a:noFill/>
            <a:miter lim="400000"/>
          </a:ln>
          <a:effectLst/>
        </p:spPr>
        <p:txBody>
          <a:bodyPr wrap="square" lIns="0" tIns="0" rIns="0" bIns="0" numCol="1" anchor="t">
            <a:noAutofit/>
          </a:bodyPr>
          <a:lstStyle/>
          <a:p>
            <a:pPr lvl="0" algn="l">
              <a:spcBef>
                <a:spcPts val="1000"/>
              </a:spcBef>
              <a:defRPr sz="2000">
                <a:solidFill>
                  <a:srgbClr val="53585F"/>
                </a:solidFill>
                <a:latin typeface="Aller Light"/>
                <a:ea typeface="Aller Light"/>
                <a:cs typeface="Aller Light"/>
                <a:sym typeface="Aller Light"/>
              </a:defRPr>
            </a:pPr>
            <a:endParaRPr/>
          </a:p>
        </p:txBody>
      </p:sp>
      <p:sp>
        <p:nvSpPr>
          <p:cNvPr id="32" name="Freeform 10"/>
          <p:cNvSpPr>
            <a:spLocks/>
          </p:cNvSpPr>
          <p:nvPr/>
        </p:nvSpPr>
        <p:spPr bwMode="auto">
          <a:xfrm>
            <a:off x="6122835" y="1621262"/>
            <a:ext cx="1982984" cy="2369958"/>
          </a:xfrm>
          <a:custGeom>
            <a:avLst/>
            <a:gdLst/>
            <a:ahLst/>
            <a:cxnLst>
              <a:cxn ang="0">
                <a:pos x="314" y="376"/>
              </a:cxn>
              <a:cxn ang="0">
                <a:pos x="256" y="376"/>
              </a:cxn>
              <a:cxn ang="0">
                <a:pos x="257" y="377"/>
              </a:cxn>
              <a:cxn ang="0">
                <a:pos x="269" y="406"/>
              </a:cxn>
              <a:cxn ang="0">
                <a:pos x="257" y="434"/>
              </a:cxn>
              <a:cxn ang="0">
                <a:pos x="228" y="446"/>
              </a:cxn>
              <a:cxn ang="0">
                <a:pos x="200" y="434"/>
              </a:cxn>
              <a:cxn ang="0">
                <a:pos x="188" y="406"/>
              </a:cxn>
              <a:cxn ang="0">
                <a:pos x="200" y="377"/>
              </a:cxn>
              <a:cxn ang="0">
                <a:pos x="200" y="376"/>
              </a:cxn>
              <a:cxn ang="0">
                <a:pos x="158" y="376"/>
              </a:cxn>
              <a:cxn ang="0">
                <a:pos x="158" y="374"/>
              </a:cxn>
              <a:cxn ang="0">
                <a:pos x="111" y="263"/>
              </a:cxn>
              <a:cxn ang="0">
                <a:pos x="0" y="216"/>
              </a:cxn>
              <a:cxn ang="0">
                <a:pos x="0" y="171"/>
              </a:cxn>
              <a:cxn ang="0">
                <a:pos x="3" y="175"/>
              </a:cxn>
              <a:cxn ang="0">
                <a:pos x="32" y="187"/>
              </a:cxn>
              <a:cxn ang="0">
                <a:pos x="61" y="175"/>
              </a:cxn>
              <a:cxn ang="0">
                <a:pos x="73" y="146"/>
              </a:cxn>
              <a:cxn ang="0">
                <a:pos x="61" y="118"/>
              </a:cxn>
              <a:cxn ang="0">
                <a:pos x="32" y="106"/>
              </a:cxn>
              <a:cxn ang="0">
                <a:pos x="3" y="118"/>
              </a:cxn>
              <a:cxn ang="0">
                <a:pos x="0" y="122"/>
              </a:cxn>
              <a:cxn ang="0">
                <a:pos x="0" y="61"/>
              </a:cxn>
              <a:cxn ang="0">
                <a:pos x="2" y="61"/>
              </a:cxn>
              <a:cxn ang="0">
                <a:pos x="32" y="62"/>
              </a:cxn>
              <a:cxn ang="0">
                <a:pos x="67" y="0"/>
              </a:cxn>
              <a:cxn ang="0">
                <a:pos x="126" y="15"/>
              </a:cxn>
              <a:cxn ang="0">
                <a:pos x="126" y="86"/>
              </a:cxn>
              <a:cxn ang="0">
                <a:pos x="186" y="120"/>
              </a:cxn>
              <a:cxn ang="0">
                <a:pos x="246" y="84"/>
              </a:cxn>
              <a:cxn ang="0">
                <a:pos x="270" y="106"/>
              </a:cxn>
              <a:cxn ang="0">
                <a:pos x="288" y="126"/>
              </a:cxn>
              <a:cxn ang="0">
                <a:pos x="252" y="186"/>
              </a:cxn>
              <a:cxn ang="0">
                <a:pos x="288" y="244"/>
              </a:cxn>
              <a:cxn ang="0">
                <a:pos x="359" y="244"/>
              </a:cxn>
              <a:cxn ang="0">
                <a:pos x="374" y="301"/>
              </a:cxn>
              <a:cxn ang="0">
                <a:pos x="313" y="341"/>
              </a:cxn>
              <a:cxn ang="0">
                <a:pos x="314" y="374"/>
              </a:cxn>
              <a:cxn ang="0">
                <a:pos x="314" y="376"/>
              </a:cxn>
            </a:cxnLst>
            <a:rect l="0" t="0" r="r" b="b"/>
            <a:pathLst>
              <a:path w="374" h="446">
                <a:moveTo>
                  <a:pt x="314" y="376"/>
                </a:moveTo>
                <a:cubicBezTo>
                  <a:pt x="256" y="376"/>
                  <a:pt x="256" y="376"/>
                  <a:pt x="256" y="376"/>
                </a:cubicBezTo>
                <a:cubicBezTo>
                  <a:pt x="256" y="376"/>
                  <a:pt x="257" y="377"/>
                  <a:pt x="257" y="377"/>
                </a:cubicBezTo>
                <a:cubicBezTo>
                  <a:pt x="265" y="385"/>
                  <a:pt x="269" y="395"/>
                  <a:pt x="269" y="406"/>
                </a:cubicBezTo>
                <a:cubicBezTo>
                  <a:pt x="269" y="417"/>
                  <a:pt x="265" y="427"/>
                  <a:pt x="257" y="434"/>
                </a:cubicBezTo>
                <a:cubicBezTo>
                  <a:pt x="249" y="442"/>
                  <a:pt x="240" y="446"/>
                  <a:pt x="228" y="446"/>
                </a:cubicBezTo>
                <a:cubicBezTo>
                  <a:pt x="217" y="446"/>
                  <a:pt x="208" y="442"/>
                  <a:pt x="200" y="434"/>
                </a:cubicBezTo>
                <a:cubicBezTo>
                  <a:pt x="192" y="427"/>
                  <a:pt x="188" y="417"/>
                  <a:pt x="188" y="406"/>
                </a:cubicBezTo>
                <a:cubicBezTo>
                  <a:pt x="188" y="395"/>
                  <a:pt x="192" y="385"/>
                  <a:pt x="200" y="377"/>
                </a:cubicBezTo>
                <a:cubicBezTo>
                  <a:pt x="200" y="377"/>
                  <a:pt x="200" y="376"/>
                  <a:pt x="200" y="376"/>
                </a:cubicBezTo>
                <a:cubicBezTo>
                  <a:pt x="158" y="376"/>
                  <a:pt x="158" y="376"/>
                  <a:pt x="158" y="376"/>
                </a:cubicBezTo>
                <a:cubicBezTo>
                  <a:pt x="158" y="376"/>
                  <a:pt x="158" y="375"/>
                  <a:pt x="158" y="374"/>
                </a:cubicBezTo>
                <a:cubicBezTo>
                  <a:pt x="158" y="331"/>
                  <a:pt x="142" y="293"/>
                  <a:pt x="111" y="263"/>
                </a:cubicBezTo>
                <a:cubicBezTo>
                  <a:pt x="81" y="232"/>
                  <a:pt x="43" y="216"/>
                  <a:pt x="0" y="216"/>
                </a:cubicBezTo>
                <a:cubicBezTo>
                  <a:pt x="0" y="171"/>
                  <a:pt x="0" y="171"/>
                  <a:pt x="0" y="171"/>
                </a:cubicBezTo>
                <a:cubicBezTo>
                  <a:pt x="1" y="173"/>
                  <a:pt x="2" y="174"/>
                  <a:pt x="3" y="175"/>
                </a:cubicBezTo>
                <a:cubicBezTo>
                  <a:pt x="11" y="183"/>
                  <a:pt x="21" y="187"/>
                  <a:pt x="32" y="187"/>
                </a:cubicBezTo>
                <a:cubicBezTo>
                  <a:pt x="43" y="187"/>
                  <a:pt x="53" y="183"/>
                  <a:pt x="61" y="175"/>
                </a:cubicBezTo>
                <a:cubicBezTo>
                  <a:pt x="69" y="167"/>
                  <a:pt x="73" y="158"/>
                  <a:pt x="73" y="146"/>
                </a:cubicBezTo>
                <a:cubicBezTo>
                  <a:pt x="73" y="135"/>
                  <a:pt x="69" y="126"/>
                  <a:pt x="61" y="118"/>
                </a:cubicBezTo>
                <a:cubicBezTo>
                  <a:pt x="53" y="110"/>
                  <a:pt x="43" y="106"/>
                  <a:pt x="32" y="106"/>
                </a:cubicBezTo>
                <a:cubicBezTo>
                  <a:pt x="21" y="106"/>
                  <a:pt x="11" y="110"/>
                  <a:pt x="3" y="118"/>
                </a:cubicBezTo>
                <a:cubicBezTo>
                  <a:pt x="2" y="119"/>
                  <a:pt x="1" y="120"/>
                  <a:pt x="0" y="122"/>
                </a:cubicBezTo>
                <a:cubicBezTo>
                  <a:pt x="0" y="61"/>
                  <a:pt x="0" y="61"/>
                  <a:pt x="0" y="61"/>
                </a:cubicBezTo>
                <a:cubicBezTo>
                  <a:pt x="1" y="61"/>
                  <a:pt x="1" y="61"/>
                  <a:pt x="2" y="61"/>
                </a:cubicBezTo>
                <a:cubicBezTo>
                  <a:pt x="12" y="61"/>
                  <a:pt x="22" y="61"/>
                  <a:pt x="32" y="62"/>
                </a:cubicBezTo>
                <a:cubicBezTo>
                  <a:pt x="67" y="0"/>
                  <a:pt x="67" y="0"/>
                  <a:pt x="67" y="0"/>
                </a:cubicBezTo>
                <a:cubicBezTo>
                  <a:pt x="87" y="4"/>
                  <a:pt x="107" y="8"/>
                  <a:pt x="126" y="15"/>
                </a:cubicBezTo>
                <a:cubicBezTo>
                  <a:pt x="126" y="86"/>
                  <a:pt x="126" y="86"/>
                  <a:pt x="126" y="86"/>
                </a:cubicBezTo>
                <a:cubicBezTo>
                  <a:pt x="147" y="95"/>
                  <a:pt x="167" y="106"/>
                  <a:pt x="186" y="120"/>
                </a:cubicBezTo>
                <a:cubicBezTo>
                  <a:pt x="246" y="84"/>
                  <a:pt x="246" y="84"/>
                  <a:pt x="246" y="84"/>
                </a:cubicBezTo>
                <a:cubicBezTo>
                  <a:pt x="254" y="91"/>
                  <a:pt x="262" y="98"/>
                  <a:pt x="270" y="106"/>
                </a:cubicBezTo>
                <a:cubicBezTo>
                  <a:pt x="276" y="113"/>
                  <a:pt x="282" y="119"/>
                  <a:pt x="288" y="126"/>
                </a:cubicBezTo>
                <a:cubicBezTo>
                  <a:pt x="252" y="186"/>
                  <a:pt x="252" y="186"/>
                  <a:pt x="252" y="186"/>
                </a:cubicBezTo>
                <a:cubicBezTo>
                  <a:pt x="266" y="204"/>
                  <a:pt x="278" y="224"/>
                  <a:pt x="288" y="244"/>
                </a:cubicBezTo>
                <a:cubicBezTo>
                  <a:pt x="359" y="244"/>
                  <a:pt x="359" y="244"/>
                  <a:pt x="359" y="244"/>
                </a:cubicBezTo>
                <a:cubicBezTo>
                  <a:pt x="365" y="263"/>
                  <a:pt x="370" y="282"/>
                  <a:pt x="374" y="301"/>
                </a:cubicBezTo>
                <a:cubicBezTo>
                  <a:pt x="313" y="341"/>
                  <a:pt x="313" y="341"/>
                  <a:pt x="313" y="341"/>
                </a:cubicBezTo>
                <a:cubicBezTo>
                  <a:pt x="314" y="352"/>
                  <a:pt x="314" y="363"/>
                  <a:pt x="314" y="374"/>
                </a:cubicBezTo>
                <a:cubicBezTo>
                  <a:pt x="314" y="375"/>
                  <a:pt x="314" y="375"/>
                  <a:pt x="314" y="376"/>
                </a:cubicBezTo>
                <a:close/>
              </a:path>
            </a:pathLst>
          </a:custGeom>
          <a:solidFill>
            <a:srgbClr val="FDFDFD"/>
          </a:solidFill>
          <a:ln w="19050">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3" name="Freeform 61"/>
          <p:cNvSpPr>
            <a:spLocks noEditPoints="1"/>
          </p:cNvSpPr>
          <p:nvPr/>
        </p:nvSpPr>
        <p:spPr bwMode="auto">
          <a:xfrm>
            <a:off x="6843292" y="2623213"/>
            <a:ext cx="542070" cy="425449"/>
          </a:xfrm>
          <a:custGeom>
            <a:avLst/>
            <a:gdLst>
              <a:gd name="T0" fmla="*/ 50 w 106"/>
              <a:gd name="T1" fmla="*/ 11 h 83"/>
              <a:gd name="T2" fmla="*/ 51 w 106"/>
              <a:gd name="T3" fmla="*/ 11 h 83"/>
              <a:gd name="T4" fmla="*/ 51 w 106"/>
              <a:gd name="T5" fmla="*/ 43 h 83"/>
              <a:gd name="T6" fmla="*/ 19 w 106"/>
              <a:gd name="T7" fmla="*/ 27 h 83"/>
              <a:gd name="T8" fmla="*/ 19 w 106"/>
              <a:gd name="T9" fmla="*/ 26 h 83"/>
              <a:gd name="T10" fmla="*/ 55 w 106"/>
              <a:gd name="T11" fmla="*/ 42 h 83"/>
              <a:gd name="T12" fmla="*/ 56 w 106"/>
              <a:gd name="T13" fmla="*/ 43 h 83"/>
              <a:gd name="T14" fmla="*/ 87 w 106"/>
              <a:gd name="T15" fmla="*/ 27 h 83"/>
              <a:gd name="T16" fmla="*/ 56 w 106"/>
              <a:gd name="T17" fmla="*/ 11 h 83"/>
              <a:gd name="T18" fmla="*/ 55 w 106"/>
              <a:gd name="T19" fmla="*/ 11 h 83"/>
              <a:gd name="T20" fmla="*/ 15 w 106"/>
              <a:gd name="T21" fmla="*/ 29 h 83"/>
              <a:gd name="T22" fmla="*/ 1 w 106"/>
              <a:gd name="T23" fmla="*/ 35 h 83"/>
              <a:gd name="T24" fmla="*/ 1 w 106"/>
              <a:gd name="T25" fmla="*/ 37 h 83"/>
              <a:gd name="T26" fmla="*/ 34 w 106"/>
              <a:gd name="T27" fmla="*/ 53 h 83"/>
              <a:gd name="T28" fmla="*/ 48 w 106"/>
              <a:gd name="T29" fmla="*/ 46 h 83"/>
              <a:gd name="T30" fmla="*/ 105 w 106"/>
              <a:gd name="T31" fmla="*/ 16 h 83"/>
              <a:gd name="T32" fmla="*/ 105 w 106"/>
              <a:gd name="T33" fmla="*/ 18 h 83"/>
              <a:gd name="T34" fmla="*/ 91 w 106"/>
              <a:gd name="T35" fmla="*/ 25 h 83"/>
              <a:gd name="T36" fmla="*/ 58 w 106"/>
              <a:gd name="T37" fmla="*/ 8 h 83"/>
              <a:gd name="T38" fmla="*/ 72 w 106"/>
              <a:gd name="T39" fmla="*/ 0 h 83"/>
              <a:gd name="T40" fmla="*/ 105 w 106"/>
              <a:gd name="T41" fmla="*/ 16 h 83"/>
              <a:gd name="T42" fmla="*/ 106 w 106"/>
              <a:gd name="T43" fmla="*/ 36 h 83"/>
              <a:gd name="T44" fmla="*/ 72 w 106"/>
              <a:gd name="T45" fmla="*/ 53 h 83"/>
              <a:gd name="T46" fmla="*/ 58 w 106"/>
              <a:gd name="T47" fmla="*/ 47 h 83"/>
              <a:gd name="T48" fmla="*/ 58 w 106"/>
              <a:gd name="T49" fmla="*/ 45 h 83"/>
              <a:gd name="T50" fmla="*/ 92 w 106"/>
              <a:gd name="T51" fmla="*/ 29 h 83"/>
              <a:gd name="T52" fmla="*/ 48 w 106"/>
              <a:gd name="T53" fmla="*/ 7 h 83"/>
              <a:gd name="T54" fmla="*/ 33 w 106"/>
              <a:gd name="T55" fmla="*/ 0 h 83"/>
              <a:gd name="T56" fmla="*/ 0 w 106"/>
              <a:gd name="T57" fmla="*/ 17 h 83"/>
              <a:gd name="T58" fmla="*/ 14 w 106"/>
              <a:gd name="T59" fmla="*/ 25 h 83"/>
              <a:gd name="T60" fmla="*/ 48 w 106"/>
              <a:gd name="T61" fmla="*/ 9 h 83"/>
              <a:gd name="T62" fmla="*/ 48 w 106"/>
              <a:gd name="T63" fmla="*/ 7 h 83"/>
              <a:gd name="T64" fmla="*/ 55 w 106"/>
              <a:gd name="T65" fmla="*/ 82 h 83"/>
              <a:gd name="T66" fmla="*/ 56 w 106"/>
              <a:gd name="T67" fmla="*/ 83 h 83"/>
              <a:gd name="T68" fmla="*/ 90 w 106"/>
              <a:gd name="T69" fmla="*/ 65 h 83"/>
              <a:gd name="T70" fmla="*/ 89 w 106"/>
              <a:gd name="T71" fmla="*/ 49 h 83"/>
              <a:gd name="T72" fmla="*/ 73 w 106"/>
              <a:gd name="T73" fmla="*/ 57 h 83"/>
              <a:gd name="T74" fmla="*/ 72 w 106"/>
              <a:gd name="T75" fmla="*/ 57 h 83"/>
              <a:gd name="T76" fmla="*/ 56 w 106"/>
              <a:gd name="T77" fmla="*/ 49 h 83"/>
              <a:gd name="T78" fmla="*/ 55 w 106"/>
              <a:gd name="T79" fmla="*/ 50 h 83"/>
              <a:gd name="T80" fmla="*/ 17 w 106"/>
              <a:gd name="T81" fmla="*/ 49 h 83"/>
              <a:gd name="T82" fmla="*/ 33 w 106"/>
              <a:gd name="T83" fmla="*/ 57 h 83"/>
              <a:gd name="T84" fmla="*/ 50 w 106"/>
              <a:gd name="T85" fmla="*/ 49 h 83"/>
              <a:gd name="T86" fmla="*/ 51 w 106"/>
              <a:gd name="T87" fmla="*/ 50 h 83"/>
              <a:gd name="T88" fmla="*/ 51 w 106"/>
              <a:gd name="T89" fmla="*/ 83 h 83"/>
              <a:gd name="T90" fmla="*/ 17 w 106"/>
              <a:gd name="T91" fmla="*/ 66 h 83"/>
              <a:gd name="T92" fmla="*/ 16 w 106"/>
              <a:gd name="T93" fmla="*/ 5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6" h="83">
                <a:moveTo>
                  <a:pt x="19" y="26"/>
                </a:moveTo>
                <a:cubicBezTo>
                  <a:pt x="50" y="11"/>
                  <a:pt x="50" y="11"/>
                  <a:pt x="50" y="11"/>
                </a:cubicBezTo>
                <a:cubicBezTo>
                  <a:pt x="50" y="11"/>
                  <a:pt x="51" y="11"/>
                  <a:pt x="51" y="11"/>
                </a:cubicBezTo>
                <a:cubicBezTo>
                  <a:pt x="51" y="11"/>
                  <a:pt x="51" y="11"/>
                  <a:pt x="51" y="11"/>
                </a:cubicBezTo>
                <a:cubicBezTo>
                  <a:pt x="51" y="42"/>
                  <a:pt x="51" y="42"/>
                  <a:pt x="51" y="42"/>
                </a:cubicBezTo>
                <a:cubicBezTo>
                  <a:pt x="51" y="42"/>
                  <a:pt x="51" y="43"/>
                  <a:pt x="51" y="43"/>
                </a:cubicBezTo>
                <a:cubicBezTo>
                  <a:pt x="51" y="43"/>
                  <a:pt x="50" y="43"/>
                  <a:pt x="50" y="43"/>
                </a:cubicBezTo>
                <a:cubicBezTo>
                  <a:pt x="19" y="27"/>
                  <a:pt x="19" y="27"/>
                  <a:pt x="19" y="27"/>
                </a:cubicBezTo>
                <a:cubicBezTo>
                  <a:pt x="19" y="27"/>
                  <a:pt x="19" y="27"/>
                  <a:pt x="19" y="27"/>
                </a:cubicBezTo>
                <a:cubicBezTo>
                  <a:pt x="19" y="26"/>
                  <a:pt x="19" y="26"/>
                  <a:pt x="19" y="26"/>
                </a:cubicBezTo>
                <a:close/>
                <a:moveTo>
                  <a:pt x="55" y="11"/>
                </a:moveTo>
                <a:cubicBezTo>
                  <a:pt x="55" y="42"/>
                  <a:pt x="55" y="42"/>
                  <a:pt x="55" y="42"/>
                </a:cubicBezTo>
                <a:cubicBezTo>
                  <a:pt x="55" y="42"/>
                  <a:pt x="55" y="43"/>
                  <a:pt x="55" y="43"/>
                </a:cubicBezTo>
                <a:cubicBezTo>
                  <a:pt x="55" y="43"/>
                  <a:pt x="56" y="43"/>
                  <a:pt x="56" y="43"/>
                </a:cubicBezTo>
                <a:cubicBezTo>
                  <a:pt x="87" y="27"/>
                  <a:pt x="87" y="27"/>
                  <a:pt x="87" y="27"/>
                </a:cubicBezTo>
                <a:cubicBezTo>
                  <a:pt x="87" y="27"/>
                  <a:pt x="87" y="27"/>
                  <a:pt x="87" y="27"/>
                </a:cubicBezTo>
                <a:cubicBezTo>
                  <a:pt x="87" y="26"/>
                  <a:pt x="87" y="26"/>
                  <a:pt x="87" y="26"/>
                </a:cubicBezTo>
                <a:cubicBezTo>
                  <a:pt x="56" y="11"/>
                  <a:pt x="56" y="11"/>
                  <a:pt x="56" y="11"/>
                </a:cubicBezTo>
                <a:cubicBezTo>
                  <a:pt x="56" y="11"/>
                  <a:pt x="55" y="11"/>
                  <a:pt x="55" y="11"/>
                </a:cubicBezTo>
                <a:cubicBezTo>
                  <a:pt x="55" y="11"/>
                  <a:pt x="55" y="11"/>
                  <a:pt x="55" y="11"/>
                </a:cubicBezTo>
                <a:close/>
                <a:moveTo>
                  <a:pt x="48" y="45"/>
                </a:moveTo>
                <a:cubicBezTo>
                  <a:pt x="15" y="29"/>
                  <a:pt x="15" y="29"/>
                  <a:pt x="15" y="29"/>
                </a:cubicBezTo>
                <a:cubicBezTo>
                  <a:pt x="15" y="29"/>
                  <a:pt x="15" y="29"/>
                  <a:pt x="14" y="29"/>
                </a:cubicBezTo>
                <a:cubicBezTo>
                  <a:pt x="1" y="35"/>
                  <a:pt x="1" y="35"/>
                  <a:pt x="1" y="35"/>
                </a:cubicBezTo>
                <a:cubicBezTo>
                  <a:pt x="1" y="36"/>
                  <a:pt x="0" y="36"/>
                  <a:pt x="0" y="36"/>
                </a:cubicBezTo>
                <a:cubicBezTo>
                  <a:pt x="0" y="37"/>
                  <a:pt x="1" y="37"/>
                  <a:pt x="1" y="37"/>
                </a:cubicBezTo>
                <a:cubicBezTo>
                  <a:pt x="33" y="53"/>
                  <a:pt x="33" y="53"/>
                  <a:pt x="33" y="53"/>
                </a:cubicBezTo>
                <a:cubicBezTo>
                  <a:pt x="34" y="54"/>
                  <a:pt x="34" y="54"/>
                  <a:pt x="34" y="53"/>
                </a:cubicBezTo>
                <a:cubicBezTo>
                  <a:pt x="48" y="47"/>
                  <a:pt x="48" y="47"/>
                  <a:pt x="48" y="47"/>
                </a:cubicBezTo>
                <a:cubicBezTo>
                  <a:pt x="48" y="47"/>
                  <a:pt x="48" y="46"/>
                  <a:pt x="48" y="46"/>
                </a:cubicBezTo>
                <a:cubicBezTo>
                  <a:pt x="48" y="45"/>
                  <a:pt x="48" y="45"/>
                  <a:pt x="48" y="45"/>
                </a:cubicBezTo>
                <a:close/>
                <a:moveTo>
                  <a:pt x="105" y="16"/>
                </a:moveTo>
                <a:cubicBezTo>
                  <a:pt x="105" y="17"/>
                  <a:pt x="106" y="17"/>
                  <a:pt x="106" y="17"/>
                </a:cubicBezTo>
                <a:cubicBezTo>
                  <a:pt x="106" y="18"/>
                  <a:pt x="105" y="18"/>
                  <a:pt x="105" y="18"/>
                </a:cubicBezTo>
                <a:cubicBezTo>
                  <a:pt x="92" y="25"/>
                  <a:pt x="92" y="25"/>
                  <a:pt x="92" y="25"/>
                </a:cubicBezTo>
                <a:cubicBezTo>
                  <a:pt x="91" y="25"/>
                  <a:pt x="91" y="25"/>
                  <a:pt x="91" y="25"/>
                </a:cubicBezTo>
                <a:cubicBezTo>
                  <a:pt x="58" y="9"/>
                  <a:pt x="58" y="9"/>
                  <a:pt x="58" y="9"/>
                </a:cubicBezTo>
                <a:cubicBezTo>
                  <a:pt x="58" y="8"/>
                  <a:pt x="58" y="8"/>
                  <a:pt x="58" y="8"/>
                </a:cubicBezTo>
                <a:cubicBezTo>
                  <a:pt x="58" y="7"/>
                  <a:pt x="58" y="7"/>
                  <a:pt x="58" y="7"/>
                </a:cubicBezTo>
                <a:cubicBezTo>
                  <a:pt x="72" y="0"/>
                  <a:pt x="72" y="0"/>
                  <a:pt x="72" y="0"/>
                </a:cubicBezTo>
                <a:cubicBezTo>
                  <a:pt x="72" y="0"/>
                  <a:pt x="72" y="0"/>
                  <a:pt x="72" y="0"/>
                </a:cubicBezTo>
                <a:cubicBezTo>
                  <a:pt x="105" y="16"/>
                  <a:pt x="105" y="16"/>
                  <a:pt x="105" y="16"/>
                </a:cubicBezTo>
                <a:close/>
                <a:moveTo>
                  <a:pt x="105" y="35"/>
                </a:moveTo>
                <a:cubicBezTo>
                  <a:pt x="105" y="36"/>
                  <a:pt x="106" y="36"/>
                  <a:pt x="106" y="36"/>
                </a:cubicBezTo>
                <a:cubicBezTo>
                  <a:pt x="106" y="37"/>
                  <a:pt x="105" y="37"/>
                  <a:pt x="105" y="37"/>
                </a:cubicBezTo>
                <a:cubicBezTo>
                  <a:pt x="72" y="53"/>
                  <a:pt x="72" y="53"/>
                  <a:pt x="72" y="53"/>
                </a:cubicBezTo>
                <a:cubicBezTo>
                  <a:pt x="72" y="54"/>
                  <a:pt x="72" y="54"/>
                  <a:pt x="72" y="53"/>
                </a:cubicBezTo>
                <a:cubicBezTo>
                  <a:pt x="58" y="47"/>
                  <a:pt x="58" y="47"/>
                  <a:pt x="58" y="47"/>
                </a:cubicBezTo>
                <a:cubicBezTo>
                  <a:pt x="58" y="47"/>
                  <a:pt x="58" y="46"/>
                  <a:pt x="58" y="46"/>
                </a:cubicBezTo>
                <a:cubicBezTo>
                  <a:pt x="58" y="45"/>
                  <a:pt x="58" y="45"/>
                  <a:pt x="58" y="45"/>
                </a:cubicBezTo>
                <a:cubicBezTo>
                  <a:pt x="91" y="29"/>
                  <a:pt x="91" y="29"/>
                  <a:pt x="91" y="29"/>
                </a:cubicBezTo>
                <a:cubicBezTo>
                  <a:pt x="91" y="29"/>
                  <a:pt x="91" y="29"/>
                  <a:pt x="92" y="29"/>
                </a:cubicBezTo>
                <a:cubicBezTo>
                  <a:pt x="105" y="35"/>
                  <a:pt x="105" y="35"/>
                  <a:pt x="105" y="35"/>
                </a:cubicBezTo>
                <a:close/>
                <a:moveTo>
                  <a:pt x="48" y="7"/>
                </a:moveTo>
                <a:cubicBezTo>
                  <a:pt x="34" y="0"/>
                  <a:pt x="34" y="0"/>
                  <a:pt x="34" y="0"/>
                </a:cubicBezTo>
                <a:cubicBezTo>
                  <a:pt x="34" y="0"/>
                  <a:pt x="34" y="0"/>
                  <a:pt x="33" y="0"/>
                </a:cubicBezTo>
                <a:cubicBezTo>
                  <a:pt x="1" y="16"/>
                  <a:pt x="1" y="16"/>
                  <a:pt x="1" y="16"/>
                </a:cubicBezTo>
                <a:cubicBezTo>
                  <a:pt x="1" y="17"/>
                  <a:pt x="0" y="17"/>
                  <a:pt x="0" y="17"/>
                </a:cubicBezTo>
                <a:cubicBezTo>
                  <a:pt x="0" y="18"/>
                  <a:pt x="1" y="18"/>
                  <a:pt x="1" y="18"/>
                </a:cubicBezTo>
                <a:cubicBezTo>
                  <a:pt x="14" y="25"/>
                  <a:pt x="14" y="25"/>
                  <a:pt x="14" y="25"/>
                </a:cubicBezTo>
                <a:cubicBezTo>
                  <a:pt x="15" y="25"/>
                  <a:pt x="15" y="25"/>
                  <a:pt x="15" y="25"/>
                </a:cubicBezTo>
                <a:cubicBezTo>
                  <a:pt x="48" y="9"/>
                  <a:pt x="48" y="9"/>
                  <a:pt x="48" y="9"/>
                </a:cubicBezTo>
                <a:cubicBezTo>
                  <a:pt x="48" y="8"/>
                  <a:pt x="48" y="8"/>
                  <a:pt x="48" y="8"/>
                </a:cubicBezTo>
                <a:cubicBezTo>
                  <a:pt x="48" y="7"/>
                  <a:pt x="48" y="7"/>
                  <a:pt x="48" y="7"/>
                </a:cubicBezTo>
                <a:close/>
                <a:moveTo>
                  <a:pt x="55" y="50"/>
                </a:moveTo>
                <a:cubicBezTo>
                  <a:pt x="55" y="82"/>
                  <a:pt x="55" y="82"/>
                  <a:pt x="55" y="82"/>
                </a:cubicBezTo>
                <a:cubicBezTo>
                  <a:pt x="55" y="82"/>
                  <a:pt x="55" y="83"/>
                  <a:pt x="55" y="83"/>
                </a:cubicBezTo>
                <a:cubicBezTo>
                  <a:pt x="55" y="83"/>
                  <a:pt x="56" y="83"/>
                  <a:pt x="56" y="83"/>
                </a:cubicBezTo>
                <a:cubicBezTo>
                  <a:pt x="89" y="66"/>
                  <a:pt x="89" y="66"/>
                  <a:pt x="89" y="66"/>
                </a:cubicBezTo>
                <a:cubicBezTo>
                  <a:pt x="89" y="66"/>
                  <a:pt x="90" y="66"/>
                  <a:pt x="90" y="65"/>
                </a:cubicBezTo>
                <a:cubicBezTo>
                  <a:pt x="90" y="50"/>
                  <a:pt x="90" y="50"/>
                  <a:pt x="90" y="50"/>
                </a:cubicBezTo>
                <a:cubicBezTo>
                  <a:pt x="90" y="50"/>
                  <a:pt x="89" y="49"/>
                  <a:pt x="89" y="49"/>
                </a:cubicBezTo>
                <a:cubicBezTo>
                  <a:pt x="89" y="49"/>
                  <a:pt x="89" y="49"/>
                  <a:pt x="88" y="49"/>
                </a:cubicBezTo>
                <a:cubicBezTo>
                  <a:pt x="73" y="57"/>
                  <a:pt x="73" y="57"/>
                  <a:pt x="73" y="57"/>
                </a:cubicBezTo>
                <a:cubicBezTo>
                  <a:pt x="72" y="57"/>
                  <a:pt x="72" y="57"/>
                  <a:pt x="72" y="57"/>
                </a:cubicBezTo>
                <a:cubicBezTo>
                  <a:pt x="72" y="57"/>
                  <a:pt x="72" y="57"/>
                  <a:pt x="72" y="57"/>
                </a:cubicBezTo>
                <a:cubicBezTo>
                  <a:pt x="71" y="57"/>
                  <a:pt x="71" y="57"/>
                  <a:pt x="71" y="57"/>
                </a:cubicBezTo>
                <a:cubicBezTo>
                  <a:pt x="56" y="49"/>
                  <a:pt x="56" y="49"/>
                  <a:pt x="56" y="49"/>
                </a:cubicBezTo>
                <a:cubicBezTo>
                  <a:pt x="56" y="49"/>
                  <a:pt x="55" y="49"/>
                  <a:pt x="55" y="49"/>
                </a:cubicBezTo>
                <a:cubicBezTo>
                  <a:pt x="55" y="49"/>
                  <a:pt x="55" y="50"/>
                  <a:pt x="55" y="50"/>
                </a:cubicBezTo>
                <a:close/>
                <a:moveTo>
                  <a:pt x="16" y="50"/>
                </a:moveTo>
                <a:cubicBezTo>
                  <a:pt x="16" y="50"/>
                  <a:pt x="17" y="49"/>
                  <a:pt x="17" y="49"/>
                </a:cubicBezTo>
                <a:cubicBezTo>
                  <a:pt x="17" y="49"/>
                  <a:pt x="17" y="49"/>
                  <a:pt x="18" y="49"/>
                </a:cubicBezTo>
                <a:cubicBezTo>
                  <a:pt x="33" y="57"/>
                  <a:pt x="33" y="57"/>
                  <a:pt x="33" y="57"/>
                </a:cubicBezTo>
                <a:cubicBezTo>
                  <a:pt x="34" y="57"/>
                  <a:pt x="34" y="57"/>
                  <a:pt x="34" y="57"/>
                </a:cubicBezTo>
                <a:cubicBezTo>
                  <a:pt x="50" y="49"/>
                  <a:pt x="50" y="49"/>
                  <a:pt x="50" y="49"/>
                </a:cubicBezTo>
                <a:cubicBezTo>
                  <a:pt x="50" y="49"/>
                  <a:pt x="51" y="49"/>
                  <a:pt x="51" y="49"/>
                </a:cubicBezTo>
                <a:cubicBezTo>
                  <a:pt x="51" y="49"/>
                  <a:pt x="51" y="50"/>
                  <a:pt x="51" y="50"/>
                </a:cubicBezTo>
                <a:cubicBezTo>
                  <a:pt x="51" y="82"/>
                  <a:pt x="51" y="82"/>
                  <a:pt x="51" y="82"/>
                </a:cubicBezTo>
                <a:cubicBezTo>
                  <a:pt x="51" y="82"/>
                  <a:pt x="51" y="83"/>
                  <a:pt x="51" y="83"/>
                </a:cubicBezTo>
                <a:cubicBezTo>
                  <a:pt x="51" y="83"/>
                  <a:pt x="50" y="83"/>
                  <a:pt x="50" y="83"/>
                </a:cubicBezTo>
                <a:cubicBezTo>
                  <a:pt x="17" y="66"/>
                  <a:pt x="17" y="66"/>
                  <a:pt x="17" y="66"/>
                </a:cubicBezTo>
                <a:cubicBezTo>
                  <a:pt x="17" y="66"/>
                  <a:pt x="16" y="66"/>
                  <a:pt x="16" y="65"/>
                </a:cubicBezTo>
                <a:lnTo>
                  <a:pt x="16" y="50"/>
                </a:lnTo>
                <a:close/>
              </a:path>
            </a:pathLst>
          </a:custGeom>
          <a:solidFill>
            <a:srgbClr val="1C8EE4"/>
          </a:solidFill>
          <a:ln>
            <a:noFill/>
          </a:ln>
        </p:spPr>
        <p:txBody>
          <a:bodyPr vert="horz" wrap="square" lIns="91440" tIns="45720" rIns="91440" bIns="45720" numCol="1" anchor="t" anchorCtr="0" compatLnSpc="1">
            <a:prstTxWarp prst="textNoShape">
              <a:avLst/>
            </a:prstTxWarp>
          </a:bodyPr>
          <a:lstStyle/>
          <a:p>
            <a:endParaRPr lang="en-US">
              <a:solidFill>
                <a:srgbClr val="000002"/>
              </a:solidFill>
            </a:endParaRPr>
          </a:p>
        </p:txBody>
      </p:sp>
      <p:sp>
        <p:nvSpPr>
          <p:cNvPr id="34" name="Freeform 12"/>
          <p:cNvSpPr>
            <a:spLocks/>
          </p:cNvSpPr>
          <p:nvPr/>
        </p:nvSpPr>
        <p:spPr bwMode="auto">
          <a:xfrm>
            <a:off x="4150312" y="3215179"/>
            <a:ext cx="1972526" cy="2369958"/>
          </a:xfrm>
          <a:custGeom>
            <a:avLst/>
            <a:gdLst/>
            <a:ahLst/>
            <a:cxnLst>
              <a:cxn ang="0">
                <a:pos x="372" y="232"/>
              </a:cxn>
              <a:cxn ang="0">
                <a:pos x="372" y="279"/>
              </a:cxn>
              <a:cxn ang="0">
                <a:pos x="367" y="273"/>
              </a:cxn>
              <a:cxn ang="0">
                <a:pos x="338" y="261"/>
              </a:cxn>
              <a:cxn ang="0">
                <a:pos x="309" y="273"/>
              </a:cxn>
              <a:cxn ang="0">
                <a:pos x="298" y="302"/>
              </a:cxn>
              <a:cxn ang="0">
                <a:pos x="309" y="330"/>
              </a:cxn>
              <a:cxn ang="0">
                <a:pos x="338" y="342"/>
              </a:cxn>
              <a:cxn ang="0">
                <a:pos x="367" y="330"/>
              </a:cxn>
              <a:cxn ang="0">
                <a:pos x="372" y="324"/>
              </a:cxn>
              <a:cxn ang="0">
                <a:pos x="372" y="387"/>
              </a:cxn>
              <a:cxn ang="0">
                <a:pos x="340" y="385"/>
              </a:cxn>
              <a:cxn ang="0">
                <a:pos x="302" y="446"/>
              </a:cxn>
              <a:cxn ang="0">
                <a:pos x="242" y="430"/>
              </a:cxn>
              <a:cxn ang="0">
                <a:pos x="247" y="361"/>
              </a:cxn>
              <a:cxn ang="0">
                <a:pos x="184" y="323"/>
              </a:cxn>
              <a:cxn ang="0">
                <a:pos x="129" y="363"/>
              </a:cxn>
              <a:cxn ang="0">
                <a:pos x="106" y="342"/>
              </a:cxn>
              <a:cxn ang="0">
                <a:pos x="82" y="316"/>
              </a:cxn>
              <a:cxn ang="0">
                <a:pos x="118" y="254"/>
              </a:cxn>
              <a:cxn ang="0">
                <a:pos x="86" y="199"/>
              </a:cxn>
              <a:cxn ang="0">
                <a:pos x="15" y="199"/>
              </a:cxn>
              <a:cxn ang="0">
                <a:pos x="0" y="141"/>
              </a:cxn>
              <a:cxn ang="0">
                <a:pos x="62" y="104"/>
              </a:cxn>
              <a:cxn ang="0">
                <a:pos x="61" y="84"/>
              </a:cxn>
              <a:cxn ang="0">
                <a:pos x="61" y="76"/>
              </a:cxn>
              <a:cxn ang="0">
                <a:pos x="118" y="76"/>
              </a:cxn>
              <a:cxn ang="0">
                <a:pos x="109" y="69"/>
              </a:cxn>
              <a:cxn ang="0">
                <a:pos x="97" y="41"/>
              </a:cxn>
              <a:cxn ang="0">
                <a:pos x="109" y="12"/>
              </a:cxn>
              <a:cxn ang="0">
                <a:pos x="138" y="0"/>
              </a:cxn>
              <a:cxn ang="0">
                <a:pos x="167" y="12"/>
              </a:cxn>
              <a:cxn ang="0">
                <a:pos x="179" y="41"/>
              </a:cxn>
              <a:cxn ang="0">
                <a:pos x="167" y="69"/>
              </a:cxn>
              <a:cxn ang="0">
                <a:pos x="158" y="76"/>
              </a:cxn>
              <a:cxn ang="0">
                <a:pos x="214" y="76"/>
              </a:cxn>
              <a:cxn ang="0">
                <a:pos x="260" y="186"/>
              </a:cxn>
              <a:cxn ang="0">
                <a:pos x="372" y="232"/>
              </a:cxn>
              <a:cxn ang="0">
                <a:pos x="372" y="232"/>
              </a:cxn>
            </a:cxnLst>
            <a:rect l="0" t="0" r="r" b="b"/>
            <a:pathLst>
              <a:path w="372" h="446">
                <a:moveTo>
                  <a:pt x="372" y="232"/>
                </a:moveTo>
                <a:cubicBezTo>
                  <a:pt x="372" y="279"/>
                  <a:pt x="372" y="279"/>
                  <a:pt x="372" y="279"/>
                </a:cubicBezTo>
                <a:cubicBezTo>
                  <a:pt x="371" y="277"/>
                  <a:pt x="369" y="275"/>
                  <a:pt x="367" y="273"/>
                </a:cubicBezTo>
                <a:cubicBezTo>
                  <a:pt x="359" y="265"/>
                  <a:pt x="349" y="261"/>
                  <a:pt x="338" y="261"/>
                </a:cubicBezTo>
                <a:cubicBezTo>
                  <a:pt x="327" y="261"/>
                  <a:pt x="317" y="265"/>
                  <a:pt x="309" y="273"/>
                </a:cubicBezTo>
                <a:cubicBezTo>
                  <a:pt x="302" y="281"/>
                  <a:pt x="298" y="291"/>
                  <a:pt x="298" y="302"/>
                </a:cubicBezTo>
                <a:cubicBezTo>
                  <a:pt x="298" y="313"/>
                  <a:pt x="302" y="323"/>
                  <a:pt x="309" y="330"/>
                </a:cubicBezTo>
                <a:cubicBezTo>
                  <a:pt x="317" y="338"/>
                  <a:pt x="327" y="342"/>
                  <a:pt x="338" y="342"/>
                </a:cubicBezTo>
                <a:cubicBezTo>
                  <a:pt x="349" y="342"/>
                  <a:pt x="359" y="338"/>
                  <a:pt x="367" y="330"/>
                </a:cubicBezTo>
                <a:cubicBezTo>
                  <a:pt x="369" y="328"/>
                  <a:pt x="371" y="326"/>
                  <a:pt x="372" y="324"/>
                </a:cubicBezTo>
                <a:cubicBezTo>
                  <a:pt x="372" y="387"/>
                  <a:pt x="372" y="387"/>
                  <a:pt x="372" y="387"/>
                </a:cubicBezTo>
                <a:cubicBezTo>
                  <a:pt x="361" y="387"/>
                  <a:pt x="351" y="386"/>
                  <a:pt x="340" y="385"/>
                </a:cubicBezTo>
                <a:cubicBezTo>
                  <a:pt x="302" y="446"/>
                  <a:pt x="302" y="446"/>
                  <a:pt x="302" y="446"/>
                </a:cubicBezTo>
                <a:cubicBezTo>
                  <a:pt x="281" y="443"/>
                  <a:pt x="261" y="437"/>
                  <a:pt x="242" y="430"/>
                </a:cubicBezTo>
                <a:cubicBezTo>
                  <a:pt x="247" y="361"/>
                  <a:pt x="247" y="361"/>
                  <a:pt x="247" y="361"/>
                </a:cubicBezTo>
                <a:cubicBezTo>
                  <a:pt x="225" y="351"/>
                  <a:pt x="204" y="338"/>
                  <a:pt x="184" y="323"/>
                </a:cubicBezTo>
                <a:cubicBezTo>
                  <a:pt x="129" y="363"/>
                  <a:pt x="129" y="363"/>
                  <a:pt x="129" y="363"/>
                </a:cubicBezTo>
                <a:cubicBezTo>
                  <a:pt x="121" y="356"/>
                  <a:pt x="113" y="349"/>
                  <a:pt x="106" y="342"/>
                </a:cubicBezTo>
                <a:cubicBezTo>
                  <a:pt x="97" y="333"/>
                  <a:pt x="89" y="325"/>
                  <a:pt x="82" y="316"/>
                </a:cubicBezTo>
                <a:cubicBezTo>
                  <a:pt x="118" y="254"/>
                  <a:pt x="118" y="254"/>
                  <a:pt x="118" y="254"/>
                </a:cubicBezTo>
                <a:cubicBezTo>
                  <a:pt x="105" y="237"/>
                  <a:pt x="95" y="219"/>
                  <a:pt x="86" y="199"/>
                </a:cubicBezTo>
                <a:cubicBezTo>
                  <a:pt x="15" y="199"/>
                  <a:pt x="15" y="199"/>
                  <a:pt x="15" y="199"/>
                </a:cubicBezTo>
                <a:cubicBezTo>
                  <a:pt x="8" y="180"/>
                  <a:pt x="4" y="161"/>
                  <a:pt x="0" y="141"/>
                </a:cubicBezTo>
                <a:cubicBezTo>
                  <a:pt x="62" y="104"/>
                  <a:pt x="62" y="104"/>
                  <a:pt x="62" y="104"/>
                </a:cubicBezTo>
                <a:cubicBezTo>
                  <a:pt x="62" y="98"/>
                  <a:pt x="61" y="91"/>
                  <a:pt x="61" y="84"/>
                </a:cubicBezTo>
                <a:cubicBezTo>
                  <a:pt x="61" y="82"/>
                  <a:pt x="61" y="79"/>
                  <a:pt x="61" y="76"/>
                </a:cubicBezTo>
                <a:cubicBezTo>
                  <a:pt x="118" y="76"/>
                  <a:pt x="118" y="76"/>
                  <a:pt x="118" y="76"/>
                </a:cubicBezTo>
                <a:cubicBezTo>
                  <a:pt x="115" y="74"/>
                  <a:pt x="112" y="72"/>
                  <a:pt x="109" y="69"/>
                </a:cubicBezTo>
                <a:cubicBezTo>
                  <a:pt x="101" y="61"/>
                  <a:pt x="97" y="52"/>
                  <a:pt x="97" y="41"/>
                </a:cubicBezTo>
                <a:cubicBezTo>
                  <a:pt x="97" y="29"/>
                  <a:pt x="101" y="20"/>
                  <a:pt x="109" y="12"/>
                </a:cubicBezTo>
                <a:cubicBezTo>
                  <a:pt x="117" y="4"/>
                  <a:pt x="127" y="0"/>
                  <a:pt x="138" y="0"/>
                </a:cubicBezTo>
                <a:cubicBezTo>
                  <a:pt x="149" y="0"/>
                  <a:pt x="159" y="4"/>
                  <a:pt x="167" y="12"/>
                </a:cubicBezTo>
                <a:cubicBezTo>
                  <a:pt x="175" y="20"/>
                  <a:pt x="179" y="29"/>
                  <a:pt x="179" y="41"/>
                </a:cubicBezTo>
                <a:cubicBezTo>
                  <a:pt x="179" y="52"/>
                  <a:pt x="175" y="61"/>
                  <a:pt x="167" y="69"/>
                </a:cubicBezTo>
                <a:cubicBezTo>
                  <a:pt x="164" y="72"/>
                  <a:pt x="161" y="74"/>
                  <a:pt x="158" y="76"/>
                </a:cubicBezTo>
                <a:cubicBezTo>
                  <a:pt x="214" y="76"/>
                  <a:pt x="214" y="76"/>
                  <a:pt x="214" y="76"/>
                </a:cubicBezTo>
                <a:cubicBezTo>
                  <a:pt x="214" y="119"/>
                  <a:pt x="229" y="156"/>
                  <a:pt x="260" y="186"/>
                </a:cubicBezTo>
                <a:cubicBezTo>
                  <a:pt x="291" y="217"/>
                  <a:pt x="328" y="232"/>
                  <a:pt x="372" y="232"/>
                </a:cubicBezTo>
                <a:cubicBezTo>
                  <a:pt x="372" y="232"/>
                  <a:pt x="372" y="232"/>
                  <a:pt x="372" y="232"/>
                </a:cubicBezTo>
                <a:close/>
              </a:path>
            </a:pathLst>
          </a:custGeom>
          <a:solidFill>
            <a:srgbClr val="FDFDFD"/>
          </a:solidFill>
          <a:ln w="19050">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5" name="Shape 2102"/>
          <p:cNvSpPr/>
          <p:nvPr/>
        </p:nvSpPr>
        <p:spPr>
          <a:xfrm>
            <a:off x="4907149" y="4243084"/>
            <a:ext cx="535463" cy="428354"/>
          </a:xfrm>
          <a:custGeom>
            <a:avLst/>
            <a:gdLst/>
            <a:ahLst/>
            <a:cxnLst>
              <a:cxn ang="0">
                <a:pos x="wd2" y="hd2"/>
              </a:cxn>
              <a:cxn ang="5400000">
                <a:pos x="wd2" y="hd2"/>
              </a:cxn>
              <a:cxn ang="10800000">
                <a:pos x="wd2" y="hd2"/>
              </a:cxn>
              <a:cxn ang="16200000">
                <a:pos x="wd2" y="hd2"/>
              </a:cxn>
            </a:cxnLst>
            <a:rect l="0" t="0" r="r" b="b"/>
            <a:pathLst>
              <a:path w="21600" h="21600" extrusionOk="0">
                <a:moveTo>
                  <a:pt x="18143" y="10800"/>
                </a:moveTo>
                <a:cubicBezTo>
                  <a:pt x="17065" y="10800"/>
                  <a:pt x="16800" y="11898"/>
                  <a:pt x="16709" y="12419"/>
                </a:cubicBezTo>
                <a:cubicBezTo>
                  <a:pt x="16115" y="15817"/>
                  <a:pt x="13696" y="18359"/>
                  <a:pt x="10800" y="18359"/>
                </a:cubicBezTo>
                <a:cubicBezTo>
                  <a:pt x="9130" y="18359"/>
                  <a:pt x="7618" y="17514"/>
                  <a:pt x="6524" y="16146"/>
                </a:cubicBezTo>
                <a:cubicBezTo>
                  <a:pt x="6018" y="15513"/>
                  <a:pt x="5198" y="15513"/>
                  <a:pt x="4691" y="16146"/>
                </a:cubicBezTo>
                <a:cubicBezTo>
                  <a:pt x="4185" y="16779"/>
                  <a:pt x="4185" y="17804"/>
                  <a:pt x="4691" y="18437"/>
                </a:cubicBezTo>
                <a:cubicBezTo>
                  <a:pt x="6255" y="20391"/>
                  <a:pt x="8415" y="21600"/>
                  <a:pt x="10800" y="21600"/>
                </a:cubicBezTo>
                <a:cubicBezTo>
                  <a:pt x="14669" y="21600"/>
                  <a:pt x="17943" y="18421"/>
                  <a:pt x="19043" y="14039"/>
                </a:cubicBezTo>
                <a:lnTo>
                  <a:pt x="21600" y="14039"/>
                </a:lnTo>
                <a:lnTo>
                  <a:pt x="21600" y="10800"/>
                </a:lnTo>
                <a:cubicBezTo>
                  <a:pt x="21600" y="10800"/>
                  <a:pt x="18143" y="10800"/>
                  <a:pt x="18143" y="10800"/>
                </a:cubicBezTo>
                <a:close/>
                <a:moveTo>
                  <a:pt x="4891" y="9180"/>
                </a:moveTo>
                <a:cubicBezTo>
                  <a:pt x="5484" y="5783"/>
                  <a:pt x="7904" y="3240"/>
                  <a:pt x="10800" y="3240"/>
                </a:cubicBezTo>
                <a:cubicBezTo>
                  <a:pt x="12470" y="3240"/>
                  <a:pt x="13982" y="4086"/>
                  <a:pt x="15076" y="5454"/>
                </a:cubicBezTo>
                <a:cubicBezTo>
                  <a:pt x="15582" y="6086"/>
                  <a:pt x="16404" y="6086"/>
                  <a:pt x="16909" y="5454"/>
                </a:cubicBezTo>
                <a:cubicBezTo>
                  <a:pt x="17415" y="4821"/>
                  <a:pt x="17415" y="3796"/>
                  <a:pt x="16909" y="3163"/>
                </a:cubicBezTo>
                <a:cubicBezTo>
                  <a:pt x="15346" y="1209"/>
                  <a:pt x="13186" y="0"/>
                  <a:pt x="10800" y="0"/>
                </a:cubicBezTo>
                <a:cubicBezTo>
                  <a:pt x="6931" y="0"/>
                  <a:pt x="3658" y="3178"/>
                  <a:pt x="2557" y="7560"/>
                </a:cubicBezTo>
                <a:lnTo>
                  <a:pt x="0" y="7560"/>
                </a:lnTo>
                <a:lnTo>
                  <a:pt x="0" y="10800"/>
                </a:lnTo>
                <a:lnTo>
                  <a:pt x="3457" y="10800"/>
                </a:lnTo>
                <a:cubicBezTo>
                  <a:pt x="4535" y="10800"/>
                  <a:pt x="4800" y="9702"/>
                  <a:pt x="4891" y="9180"/>
                </a:cubicBezTo>
                <a:close/>
                <a:moveTo>
                  <a:pt x="7343" y="10800"/>
                </a:moveTo>
                <a:cubicBezTo>
                  <a:pt x="7343" y="13185"/>
                  <a:pt x="8891" y="15120"/>
                  <a:pt x="10800" y="15120"/>
                </a:cubicBezTo>
                <a:cubicBezTo>
                  <a:pt x="12709" y="15120"/>
                  <a:pt x="14255" y="13185"/>
                  <a:pt x="14255" y="10800"/>
                </a:cubicBezTo>
                <a:cubicBezTo>
                  <a:pt x="14255" y="8415"/>
                  <a:pt x="12709" y="6480"/>
                  <a:pt x="10800" y="6480"/>
                </a:cubicBezTo>
                <a:cubicBezTo>
                  <a:pt x="8891" y="6480"/>
                  <a:pt x="7343" y="8415"/>
                  <a:pt x="7343" y="10800"/>
                </a:cubicBezTo>
                <a:close/>
              </a:path>
            </a:pathLst>
          </a:custGeom>
          <a:solidFill>
            <a:srgbClr val="1C8EE4"/>
          </a:solid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solidFill>
                <a:srgbClr val="000002"/>
              </a:solidFill>
            </a:endParaRPr>
          </a:p>
        </p:txBody>
      </p:sp>
      <p:sp>
        <p:nvSpPr>
          <p:cNvPr id="36" name="Freeform 9"/>
          <p:cNvSpPr>
            <a:spLocks/>
          </p:cNvSpPr>
          <p:nvPr/>
        </p:nvSpPr>
        <p:spPr bwMode="auto">
          <a:xfrm>
            <a:off x="4150312" y="1627538"/>
            <a:ext cx="2359500" cy="1991350"/>
          </a:xfrm>
          <a:custGeom>
            <a:avLst/>
            <a:gdLst/>
            <a:ahLst/>
            <a:cxnLst>
              <a:cxn ang="0">
                <a:pos x="372" y="215"/>
              </a:cxn>
              <a:cxn ang="0">
                <a:pos x="372" y="215"/>
              </a:cxn>
              <a:cxn ang="0">
                <a:pos x="260" y="262"/>
              </a:cxn>
              <a:cxn ang="0">
                <a:pos x="214" y="373"/>
              </a:cxn>
              <a:cxn ang="0">
                <a:pos x="214" y="375"/>
              </a:cxn>
              <a:cxn ang="0">
                <a:pos x="158" y="375"/>
              </a:cxn>
              <a:cxn ang="0">
                <a:pos x="167" y="368"/>
              </a:cxn>
              <a:cxn ang="0">
                <a:pos x="179" y="340"/>
              </a:cxn>
              <a:cxn ang="0">
                <a:pos x="167" y="311"/>
              </a:cxn>
              <a:cxn ang="0">
                <a:pos x="138" y="299"/>
              </a:cxn>
              <a:cxn ang="0">
                <a:pos x="109" y="311"/>
              </a:cxn>
              <a:cxn ang="0">
                <a:pos x="97" y="340"/>
              </a:cxn>
              <a:cxn ang="0">
                <a:pos x="109" y="368"/>
              </a:cxn>
              <a:cxn ang="0">
                <a:pos x="118" y="375"/>
              </a:cxn>
              <a:cxn ang="0">
                <a:pos x="61" y="375"/>
              </a:cxn>
              <a:cxn ang="0">
                <a:pos x="61" y="373"/>
              </a:cxn>
              <a:cxn ang="0">
                <a:pos x="61" y="367"/>
              </a:cxn>
              <a:cxn ang="0">
                <a:pos x="62" y="342"/>
              </a:cxn>
              <a:cxn ang="0">
                <a:pos x="0" y="307"/>
              </a:cxn>
              <a:cxn ang="0">
                <a:pos x="17" y="243"/>
              </a:cxn>
              <a:cxn ang="0">
                <a:pos x="86" y="247"/>
              </a:cxn>
              <a:cxn ang="0">
                <a:pos x="119" y="191"/>
              </a:cxn>
              <a:cxn ang="0">
                <a:pos x="85" y="127"/>
              </a:cxn>
              <a:cxn ang="0">
                <a:pos x="106" y="105"/>
              </a:cxn>
              <a:cxn ang="0">
                <a:pos x="128" y="84"/>
              </a:cxn>
              <a:cxn ang="0">
                <a:pos x="188" y="120"/>
              </a:cxn>
              <a:cxn ang="0">
                <a:pos x="243" y="88"/>
              </a:cxn>
              <a:cxn ang="0">
                <a:pos x="243" y="16"/>
              </a:cxn>
              <a:cxn ang="0">
                <a:pos x="303" y="0"/>
              </a:cxn>
              <a:cxn ang="0">
                <a:pos x="339" y="62"/>
              </a:cxn>
              <a:cxn ang="0">
                <a:pos x="372" y="60"/>
              </a:cxn>
              <a:cxn ang="0">
                <a:pos x="372" y="121"/>
              </a:cxn>
              <a:cxn ang="0">
                <a:pos x="375" y="117"/>
              </a:cxn>
              <a:cxn ang="0">
                <a:pos x="404" y="105"/>
              </a:cxn>
              <a:cxn ang="0">
                <a:pos x="433" y="117"/>
              </a:cxn>
              <a:cxn ang="0">
                <a:pos x="445" y="145"/>
              </a:cxn>
              <a:cxn ang="0">
                <a:pos x="433" y="174"/>
              </a:cxn>
              <a:cxn ang="0">
                <a:pos x="404" y="186"/>
              </a:cxn>
              <a:cxn ang="0">
                <a:pos x="375" y="174"/>
              </a:cxn>
              <a:cxn ang="0">
                <a:pos x="372" y="170"/>
              </a:cxn>
              <a:cxn ang="0">
                <a:pos x="372" y="215"/>
              </a:cxn>
            </a:cxnLst>
            <a:rect l="0" t="0" r="r" b="b"/>
            <a:pathLst>
              <a:path w="445" h="375">
                <a:moveTo>
                  <a:pt x="372" y="215"/>
                </a:moveTo>
                <a:cubicBezTo>
                  <a:pt x="372" y="215"/>
                  <a:pt x="372" y="215"/>
                  <a:pt x="372" y="215"/>
                </a:cubicBezTo>
                <a:cubicBezTo>
                  <a:pt x="328" y="215"/>
                  <a:pt x="291" y="231"/>
                  <a:pt x="260" y="262"/>
                </a:cubicBezTo>
                <a:cubicBezTo>
                  <a:pt x="229" y="292"/>
                  <a:pt x="214" y="330"/>
                  <a:pt x="214" y="373"/>
                </a:cubicBezTo>
                <a:cubicBezTo>
                  <a:pt x="214" y="374"/>
                  <a:pt x="214" y="375"/>
                  <a:pt x="214" y="375"/>
                </a:cubicBezTo>
                <a:cubicBezTo>
                  <a:pt x="158" y="375"/>
                  <a:pt x="158" y="375"/>
                  <a:pt x="158" y="375"/>
                </a:cubicBezTo>
                <a:cubicBezTo>
                  <a:pt x="161" y="373"/>
                  <a:pt x="164" y="371"/>
                  <a:pt x="167" y="368"/>
                </a:cubicBezTo>
                <a:cubicBezTo>
                  <a:pt x="175" y="360"/>
                  <a:pt x="179" y="351"/>
                  <a:pt x="179" y="340"/>
                </a:cubicBezTo>
                <a:cubicBezTo>
                  <a:pt x="179" y="328"/>
                  <a:pt x="175" y="319"/>
                  <a:pt x="167" y="311"/>
                </a:cubicBezTo>
                <a:cubicBezTo>
                  <a:pt x="159" y="303"/>
                  <a:pt x="149" y="299"/>
                  <a:pt x="138" y="299"/>
                </a:cubicBezTo>
                <a:cubicBezTo>
                  <a:pt x="127" y="299"/>
                  <a:pt x="117" y="303"/>
                  <a:pt x="109" y="311"/>
                </a:cubicBezTo>
                <a:cubicBezTo>
                  <a:pt x="101" y="319"/>
                  <a:pt x="97" y="328"/>
                  <a:pt x="97" y="340"/>
                </a:cubicBezTo>
                <a:cubicBezTo>
                  <a:pt x="97" y="351"/>
                  <a:pt x="101" y="360"/>
                  <a:pt x="109" y="368"/>
                </a:cubicBezTo>
                <a:cubicBezTo>
                  <a:pt x="112" y="371"/>
                  <a:pt x="115" y="373"/>
                  <a:pt x="118" y="375"/>
                </a:cubicBezTo>
                <a:cubicBezTo>
                  <a:pt x="61" y="375"/>
                  <a:pt x="61" y="375"/>
                  <a:pt x="61" y="375"/>
                </a:cubicBezTo>
                <a:cubicBezTo>
                  <a:pt x="61" y="374"/>
                  <a:pt x="61" y="374"/>
                  <a:pt x="61" y="373"/>
                </a:cubicBezTo>
                <a:cubicBezTo>
                  <a:pt x="61" y="371"/>
                  <a:pt x="61" y="369"/>
                  <a:pt x="61" y="367"/>
                </a:cubicBezTo>
                <a:cubicBezTo>
                  <a:pt x="61" y="359"/>
                  <a:pt x="62" y="350"/>
                  <a:pt x="62" y="342"/>
                </a:cubicBezTo>
                <a:cubicBezTo>
                  <a:pt x="0" y="307"/>
                  <a:pt x="0" y="307"/>
                  <a:pt x="0" y="307"/>
                </a:cubicBezTo>
                <a:cubicBezTo>
                  <a:pt x="4" y="285"/>
                  <a:pt x="9" y="263"/>
                  <a:pt x="17" y="243"/>
                </a:cubicBezTo>
                <a:cubicBezTo>
                  <a:pt x="86" y="247"/>
                  <a:pt x="86" y="247"/>
                  <a:pt x="86" y="247"/>
                </a:cubicBezTo>
                <a:cubicBezTo>
                  <a:pt x="95" y="227"/>
                  <a:pt x="106" y="209"/>
                  <a:pt x="119" y="191"/>
                </a:cubicBezTo>
                <a:cubicBezTo>
                  <a:pt x="85" y="127"/>
                  <a:pt x="85" y="127"/>
                  <a:pt x="85" y="127"/>
                </a:cubicBezTo>
                <a:cubicBezTo>
                  <a:pt x="92" y="120"/>
                  <a:pt x="99" y="112"/>
                  <a:pt x="106" y="105"/>
                </a:cubicBezTo>
                <a:cubicBezTo>
                  <a:pt x="113" y="98"/>
                  <a:pt x="120" y="91"/>
                  <a:pt x="128" y="84"/>
                </a:cubicBezTo>
                <a:cubicBezTo>
                  <a:pt x="188" y="120"/>
                  <a:pt x="188" y="120"/>
                  <a:pt x="188" y="120"/>
                </a:cubicBezTo>
                <a:cubicBezTo>
                  <a:pt x="206" y="107"/>
                  <a:pt x="224" y="96"/>
                  <a:pt x="243" y="88"/>
                </a:cubicBezTo>
                <a:cubicBezTo>
                  <a:pt x="243" y="16"/>
                  <a:pt x="243" y="16"/>
                  <a:pt x="243" y="16"/>
                </a:cubicBezTo>
                <a:cubicBezTo>
                  <a:pt x="262" y="9"/>
                  <a:pt x="283" y="4"/>
                  <a:pt x="303" y="0"/>
                </a:cubicBezTo>
                <a:cubicBezTo>
                  <a:pt x="339" y="62"/>
                  <a:pt x="339" y="62"/>
                  <a:pt x="339" y="62"/>
                </a:cubicBezTo>
                <a:cubicBezTo>
                  <a:pt x="350" y="61"/>
                  <a:pt x="361" y="60"/>
                  <a:pt x="372" y="60"/>
                </a:cubicBezTo>
                <a:cubicBezTo>
                  <a:pt x="372" y="121"/>
                  <a:pt x="372" y="121"/>
                  <a:pt x="372" y="121"/>
                </a:cubicBezTo>
                <a:cubicBezTo>
                  <a:pt x="373" y="119"/>
                  <a:pt x="374" y="118"/>
                  <a:pt x="375" y="117"/>
                </a:cubicBezTo>
                <a:cubicBezTo>
                  <a:pt x="383" y="109"/>
                  <a:pt x="393" y="105"/>
                  <a:pt x="404" y="105"/>
                </a:cubicBezTo>
                <a:cubicBezTo>
                  <a:pt x="415" y="105"/>
                  <a:pt x="425" y="109"/>
                  <a:pt x="433" y="117"/>
                </a:cubicBezTo>
                <a:cubicBezTo>
                  <a:pt x="441" y="125"/>
                  <a:pt x="445" y="134"/>
                  <a:pt x="445" y="145"/>
                </a:cubicBezTo>
                <a:cubicBezTo>
                  <a:pt x="445" y="157"/>
                  <a:pt x="441" y="166"/>
                  <a:pt x="433" y="174"/>
                </a:cubicBezTo>
                <a:cubicBezTo>
                  <a:pt x="425" y="182"/>
                  <a:pt x="415" y="186"/>
                  <a:pt x="404" y="186"/>
                </a:cubicBezTo>
                <a:cubicBezTo>
                  <a:pt x="393" y="186"/>
                  <a:pt x="383" y="182"/>
                  <a:pt x="375" y="174"/>
                </a:cubicBezTo>
                <a:cubicBezTo>
                  <a:pt x="374" y="173"/>
                  <a:pt x="373" y="172"/>
                  <a:pt x="372" y="170"/>
                </a:cubicBezTo>
                <a:lnTo>
                  <a:pt x="372" y="215"/>
                </a:lnTo>
                <a:close/>
              </a:path>
            </a:pathLst>
          </a:custGeom>
          <a:solidFill>
            <a:srgbClr val="1C8EE4"/>
          </a:solidFill>
          <a:ln w="19050">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7" name="Shape 719"/>
          <p:cNvSpPr/>
          <p:nvPr/>
        </p:nvSpPr>
        <p:spPr>
          <a:xfrm>
            <a:off x="4947557" y="2496996"/>
            <a:ext cx="519827" cy="447059"/>
          </a:xfrm>
          <a:custGeom>
            <a:avLst/>
            <a:gdLst/>
            <a:ahLst/>
            <a:cxnLst>
              <a:cxn ang="0">
                <a:pos x="wd2" y="hd2"/>
              </a:cxn>
              <a:cxn ang="5400000">
                <a:pos x="wd2" y="hd2"/>
              </a:cxn>
              <a:cxn ang="10800000">
                <a:pos x="wd2" y="hd2"/>
              </a:cxn>
              <a:cxn ang="16200000">
                <a:pos x="wd2" y="hd2"/>
              </a:cxn>
            </a:cxnLst>
            <a:rect l="0" t="0" r="r" b="b"/>
            <a:pathLst>
              <a:path w="21332" h="21446" extrusionOk="0">
                <a:moveTo>
                  <a:pt x="9262" y="7207"/>
                </a:moveTo>
                <a:lnTo>
                  <a:pt x="14475" y="11108"/>
                </a:lnTo>
                <a:cubicBezTo>
                  <a:pt x="14915" y="11436"/>
                  <a:pt x="15500" y="11301"/>
                  <a:pt x="15796" y="10800"/>
                </a:cubicBezTo>
                <a:lnTo>
                  <a:pt x="21160" y="1771"/>
                </a:lnTo>
                <a:cubicBezTo>
                  <a:pt x="21464" y="1257"/>
                  <a:pt x="21354" y="555"/>
                  <a:pt x="20913" y="200"/>
                </a:cubicBezTo>
                <a:cubicBezTo>
                  <a:pt x="20472" y="-154"/>
                  <a:pt x="19869" y="-26"/>
                  <a:pt x="19564" y="487"/>
                </a:cubicBezTo>
                <a:lnTo>
                  <a:pt x="14734" y="8618"/>
                </a:lnTo>
                <a:lnTo>
                  <a:pt x="9490" y="4694"/>
                </a:lnTo>
                <a:cubicBezTo>
                  <a:pt x="9273" y="4532"/>
                  <a:pt x="9010" y="4478"/>
                  <a:pt x="8757" y="4541"/>
                </a:cubicBezTo>
                <a:cubicBezTo>
                  <a:pt x="8505" y="4607"/>
                  <a:pt x="8285" y="4785"/>
                  <a:pt x="8147" y="5039"/>
                </a:cubicBezTo>
                <a:lnTo>
                  <a:pt x="152" y="19712"/>
                </a:lnTo>
                <a:cubicBezTo>
                  <a:pt x="-136" y="20237"/>
                  <a:pt x="-2" y="20936"/>
                  <a:pt x="450" y="21269"/>
                </a:cubicBezTo>
                <a:cubicBezTo>
                  <a:pt x="611" y="21389"/>
                  <a:pt x="791" y="21446"/>
                  <a:pt x="969" y="21446"/>
                </a:cubicBezTo>
                <a:cubicBezTo>
                  <a:pt x="1290" y="21446"/>
                  <a:pt x="1604" y="21260"/>
                  <a:pt x="1788" y="20921"/>
                </a:cubicBezTo>
                <a:cubicBezTo>
                  <a:pt x="1788" y="20921"/>
                  <a:pt x="9262" y="7207"/>
                  <a:pt x="9262" y="7207"/>
                </a:cubicBezTo>
                <a:close/>
                <a:moveTo>
                  <a:pt x="19712" y="12707"/>
                </a:moveTo>
                <a:lnTo>
                  <a:pt x="14952" y="17715"/>
                </a:lnTo>
                <a:lnTo>
                  <a:pt x="9355" y="12653"/>
                </a:lnTo>
                <a:cubicBezTo>
                  <a:pt x="9249" y="12556"/>
                  <a:pt x="9125" y="12487"/>
                  <a:pt x="8994" y="12450"/>
                </a:cubicBezTo>
                <a:lnTo>
                  <a:pt x="8249" y="12234"/>
                </a:lnTo>
                <a:lnTo>
                  <a:pt x="7154" y="14242"/>
                </a:lnTo>
                <a:lnTo>
                  <a:pt x="8327" y="14582"/>
                </a:lnTo>
                <a:lnTo>
                  <a:pt x="14404" y="20078"/>
                </a:lnTo>
                <a:cubicBezTo>
                  <a:pt x="14580" y="20237"/>
                  <a:pt x="14789" y="20317"/>
                  <a:pt x="14999" y="20317"/>
                </a:cubicBezTo>
                <a:cubicBezTo>
                  <a:pt x="15232" y="20317"/>
                  <a:pt x="15466" y="20218"/>
                  <a:pt x="15650" y="20026"/>
                </a:cubicBezTo>
                <a:lnTo>
                  <a:pt x="21012" y="14382"/>
                </a:lnTo>
                <a:cubicBezTo>
                  <a:pt x="21410" y="13963"/>
                  <a:pt x="21441" y="13250"/>
                  <a:pt x="21081" y="12788"/>
                </a:cubicBezTo>
                <a:cubicBezTo>
                  <a:pt x="20722" y="12325"/>
                  <a:pt x="20109" y="12289"/>
                  <a:pt x="19712" y="12707"/>
                </a:cubicBezTo>
                <a:close/>
                <a:moveTo>
                  <a:pt x="735" y="12382"/>
                </a:moveTo>
                <a:lnTo>
                  <a:pt x="2190" y="12804"/>
                </a:lnTo>
                <a:lnTo>
                  <a:pt x="3284" y="10795"/>
                </a:lnTo>
                <a:lnTo>
                  <a:pt x="1204" y="10192"/>
                </a:lnTo>
                <a:cubicBezTo>
                  <a:pt x="683" y="10040"/>
                  <a:pt x="158" y="10410"/>
                  <a:pt x="28" y="11015"/>
                </a:cubicBezTo>
                <a:cubicBezTo>
                  <a:pt x="-100" y="11620"/>
                  <a:pt x="216" y="12231"/>
                  <a:pt x="735" y="12382"/>
                </a:cubicBezTo>
                <a:close/>
              </a:path>
            </a:pathLst>
          </a:custGeom>
          <a:solidFill>
            <a:schemeClr val="bg1"/>
          </a:solidFill>
          <a:ln w="12700" cap="flat">
            <a:noFill/>
            <a:miter lim="400000"/>
          </a:ln>
          <a:effectLst/>
        </p:spPr>
        <p:txBody>
          <a:bodyPr wrap="square" lIns="38100" tIns="38100" rIns="38100" bIns="38100" numCol="1" anchor="ctr">
            <a:noAutofit/>
          </a:bodyPr>
          <a:lstStyle/>
          <a:p>
            <a:pPr lvl="0" algn="l">
              <a:defRPr sz="3100" b="1">
                <a:latin typeface="Kontrapunkt Bob Bold"/>
                <a:ea typeface="Kontrapunkt Bob Bold"/>
                <a:cs typeface="Kontrapunkt Bob Bold"/>
                <a:sym typeface="Kontrapunkt Bob Bold"/>
              </a:defRPr>
            </a:pPr>
            <a:endParaRPr/>
          </a:p>
        </p:txBody>
      </p:sp>
      <p:sp>
        <p:nvSpPr>
          <p:cNvPr id="38" name="文本框 37"/>
          <p:cNvSpPr txBox="1"/>
          <p:nvPr/>
        </p:nvSpPr>
        <p:spPr>
          <a:xfrm>
            <a:off x="8482335" y="1955128"/>
            <a:ext cx="1025922" cy="307777"/>
          </a:xfrm>
          <a:prstGeom prst="rect">
            <a:avLst/>
          </a:prstGeom>
          <a:noFill/>
        </p:spPr>
        <p:txBody>
          <a:bodyPr wrap="none" lIns="0" tIns="0" rIns="0" bIns="0" rtlCol="0">
            <a:spAutoFit/>
          </a:bodyPr>
          <a:lstStyle>
            <a:defPPr>
              <a:defRPr lang="zh-CN"/>
            </a:defPPr>
            <a:lvl1pPr>
              <a:defRPr sz="2500" b="1">
                <a:solidFill>
                  <a:srgbClr val="404040"/>
                </a:solidFill>
              </a:defRPr>
            </a:lvl1pPr>
          </a:lstStyle>
          <a:p>
            <a:r>
              <a:rPr lang="zh-CN" altLang="en-US" sz="2000" dirty="0" smtClean="0">
                <a:solidFill>
                  <a:schemeClr val="bg1"/>
                </a:solidFill>
              </a:rPr>
              <a:t>投资形式</a:t>
            </a:r>
            <a:endParaRPr lang="zh-CN" altLang="en-US" sz="2000" dirty="0">
              <a:solidFill>
                <a:schemeClr val="bg1"/>
              </a:solidFill>
            </a:endParaRPr>
          </a:p>
        </p:txBody>
      </p:sp>
      <p:sp>
        <p:nvSpPr>
          <p:cNvPr id="39" name="矩形 38"/>
          <p:cNvSpPr/>
          <p:nvPr/>
        </p:nvSpPr>
        <p:spPr>
          <a:xfrm>
            <a:off x="8482335" y="2353405"/>
            <a:ext cx="3345952" cy="646331"/>
          </a:xfrm>
          <a:prstGeom prst="rect">
            <a:avLst/>
          </a:prstGeom>
          <a:noFill/>
        </p:spPr>
        <p:txBody>
          <a:bodyPr wrap="square" lIns="0" tIns="0" rIns="0" bIns="0" rtlCol="0">
            <a:spAutoFit/>
          </a:bodyPr>
          <a:lstStyle/>
          <a:p>
            <a:r>
              <a:rPr lang="en-US" altLang="zh-CN" sz="1400" dirty="0">
                <a:solidFill>
                  <a:schemeClr val="bg1"/>
                </a:solidFill>
                <a:sym typeface="Arial" panose="020B0604020202020204" pitchFamily="34" charset="0"/>
              </a:rPr>
              <a:t>XXXX</a:t>
            </a:r>
            <a:r>
              <a:rPr lang="zh-CN" altLang="en-US" sz="1400" dirty="0">
                <a:solidFill>
                  <a:schemeClr val="bg1"/>
                </a:solidFill>
                <a:sym typeface="Arial" panose="020B0604020202020204" pitchFamily="34" charset="0"/>
              </a:rPr>
              <a:t>是全球领先的综合通信解决方案提供商。公司通过为全球</a:t>
            </a:r>
            <a:r>
              <a:rPr lang="en-US" altLang="zh-CN" sz="1400" dirty="0">
                <a:solidFill>
                  <a:schemeClr val="bg1"/>
                </a:solidFill>
                <a:sym typeface="Arial" panose="020B0604020202020204" pitchFamily="34" charset="0"/>
              </a:rPr>
              <a:t>160</a:t>
            </a:r>
            <a:r>
              <a:rPr lang="zh-CN" altLang="en-US" sz="1400" dirty="0">
                <a:solidFill>
                  <a:schemeClr val="bg1"/>
                </a:solidFill>
                <a:sym typeface="Arial" panose="020B0604020202020204" pitchFamily="34" charset="0"/>
              </a:rPr>
              <a:t>多个国家和地区的电信运营商和企业网</a:t>
            </a:r>
            <a:r>
              <a:rPr lang="en-US" altLang="zh-CN" sz="1400" dirty="0">
                <a:solidFill>
                  <a:schemeClr val="bg1"/>
                </a:solidFill>
                <a:sym typeface="Arial" panose="020B0604020202020204" pitchFamily="34" charset="0"/>
              </a:rPr>
              <a:t>……</a:t>
            </a:r>
            <a:endParaRPr lang="zh-CN" altLang="en-US" sz="1400" dirty="0">
              <a:solidFill>
                <a:schemeClr val="bg1"/>
              </a:solidFill>
              <a:sym typeface="Arial" panose="020B0604020202020204" pitchFamily="34" charset="0"/>
            </a:endParaRPr>
          </a:p>
        </p:txBody>
      </p:sp>
      <p:sp>
        <p:nvSpPr>
          <p:cNvPr id="40" name="文本框 39"/>
          <p:cNvSpPr txBox="1"/>
          <p:nvPr/>
        </p:nvSpPr>
        <p:spPr>
          <a:xfrm>
            <a:off x="8482335" y="3991220"/>
            <a:ext cx="1025922" cy="307777"/>
          </a:xfrm>
          <a:prstGeom prst="rect">
            <a:avLst/>
          </a:prstGeom>
          <a:noFill/>
        </p:spPr>
        <p:txBody>
          <a:bodyPr wrap="none" lIns="0" tIns="0" rIns="0" bIns="0" rtlCol="0">
            <a:spAutoFit/>
          </a:bodyPr>
          <a:lstStyle>
            <a:defPPr>
              <a:defRPr lang="zh-CN"/>
            </a:defPPr>
            <a:lvl1pPr>
              <a:defRPr sz="2500" b="1">
                <a:solidFill>
                  <a:srgbClr val="404040"/>
                </a:solidFill>
              </a:defRPr>
            </a:lvl1pPr>
          </a:lstStyle>
          <a:p>
            <a:r>
              <a:rPr lang="zh-CN" altLang="en-US" sz="2000" dirty="0" smtClean="0">
                <a:solidFill>
                  <a:schemeClr val="bg1"/>
                </a:solidFill>
              </a:rPr>
              <a:t>投资形式</a:t>
            </a:r>
            <a:endParaRPr lang="zh-CN" altLang="en-US" sz="2000" dirty="0">
              <a:solidFill>
                <a:schemeClr val="bg1"/>
              </a:solidFill>
            </a:endParaRPr>
          </a:p>
        </p:txBody>
      </p:sp>
      <p:sp>
        <p:nvSpPr>
          <p:cNvPr id="41" name="矩形 40"/>
          <p:cNvSpPr/>
          <p:nvPr/>
        </p:nvSpPr>
        <p:spPr>
          <a:xfrm>
            <a:off x="8482335" y="4389497"/>
            <a:ext cx="3345952" cy="646331"/>
          </a:xfrm>
          <a:prstGeom prst="rect">
            <a:avLst/>
          </a:prstGeom>
          <a:noFill/>
        </p:spPr>
        <p:txBody>
          <a:bodyPr wrap="square" lIns="0" tIns="0" rIns="0" bIns="0" rtlCol="0">
            <a:spAutoFit/>
          </a:bodyPr>
          <a:lstStyle/>
          <a:p>
            <a:r>
              <a:rPr lang="en-US" altLang="zh-CN" sz="1400" dirty="0">
                <a:solidFill>
                  <a:schemeClr val="bg1"/>
                </a:solidFill>
                <a:sym typeface="Arial" panose="020B0604020202020204" pitchFamily="34" charset="0"/>
              </a:rPr>
              <a:t>XXXX</a:t>
            </a:r>
            <a:r>
              <a:rPr lang="zh-CN" altLang="en-US" sz="1400" dirty="0">
                <a:solidFill>
                  <a:schemeClr val="bg1"/>
                </a:solidFill>
                <a:sym typeface="Arial" panose="020B0604020202020204" pitchFamily="34" charset="0"/>
              </a:rPr>
              <a:t>是全球领先的综合通信解决方案提供商。公司通过为全球</a:t>
            </a:r>
            <a:r>
              <a:rPr lang="en-US" altLang="zh-CN" sz="1400" dirty="0">
                <a:solidFill>
                  <a:schemeClr val="bg1"/>
                </a:solidFill>
                <a:sym typeface="Arial" panose="020B0604020202020204" pitchFamily="34" charset="0"/>
              </a:rPr>
              <a:t>160</a:t>
            </a:r>
            <a:r>
              <a:rPr lang="zh-CN" altLang="en-US" sz="1400" dirty="0">
                <a:solidFill>
                  <a:schemeClr val="bg1"/>
                </a:solidFill>
                <a:sym typeface="Arial" panose="020B0604020202020204" pitchFamily="34" charset="0"/>
              </a:rPr>
              <a:t>多个国家和地区的电信运营商和企业网</a:t>
            </a:r>
            <a:r>
              <a:rPr lang="en-US" altLang="zh-CN" sz="1400" dirty="0">
                <a:solidFill>
                  <a:schemeClr val="bg1"/>
                </a:solidFill>
                <a:sym typeface="Arial" panose="020B0604020202020204" pitchFamily="34" charset="0"/>
              </a:rPr>
              <a:t>……</a:t>
            </a:r>
            <a:endParaRPr lang="zh-CN" altLang="en-US" sz="1400" dirty="0">
              <a:solidFill>
                <a:schemeClr val="bg1"/>
              </a:solidFill>
              <a:sym typeface="Arial" panose="020B0604020202020204" pitchFamily="34" charset="0"/>
            </a:endParaRPr>
          </a:p>
        </p:txBody>
      </p:sp>
      <p:sp>
        <p:nvSpPr>
          <p:cNvPr id="42" name="文本框 41"/>
          <p:cNvSpPr txBox="1"/>
          <p:nvPr/>
        </p:nvSpPr>
        <p:spPr>
          <a:xfrm>
            <a:off x="2809908" y="1955128"/>
            <a:ext cx="1025922" cy="307777"/>
          </a:xfrm>
          <a:prstGeom prst="rect">
            <a:avLst/>
          </a:prstGeom>
          <a:noFill/>
        </p:spPr>
        <p:txBody>
          <a:bodyPr wrap="none" lIns="0" tIns="0" rIns="0" bIns="0" rtlCol="0">
            <a:spAutoFit/>
          </a:bodyPr>
          <a:lstStyle>
            <a:defPPr>
              <a:defRPr lang="zh-CN"/>
            </a:defPPr>
            <a:lvl1pPr>
              <a:defRPr sz="2500" b="1">
                <a:solidFill>
                  <a:srgbClr val="404040"/>
                </a:solidFill>
              </a:defRPr>
            </a:lvl1pPr>
          </a:lstStyle>
          <a:p>
            <a:pPr algn="r"/>
            <a:r>
              <a:rPr lang="zh-CN" altLang="en-US" sz="2000" dirty="0" smtClean="0">
                <a:solidFill>
                  <a:schemeClr val="bg1"/>
                </a:solidFill>
              </a:rPr>
              <a:t>投资形式</a:t>
            </a:r>
            <a:endParaRPr lang="zh-CN" altLang="en-US" sz="2000" dirty="0">
              <a:solidFill>
                <a:schemeClr val="bg1"/>
              </a:solidFill>
            </a:endParaRPr>
          </a:p>
        </p:txBody>
      </p:sp>
      <p:sp>
        <p:nvSpPr>
          <p:cNvPr id="43" name="矩形 42"/>
          <p:cNvSpPr/>
          <p:nvPr/>
        </p:nvSpPr>
        <p:spPr>
          <a:xfrm>
            <a:off x="1103086" y="2353405"/>
            <a:ext cx="2732744" cy="861774"/>
          </a:xfrm>
          <a:prstGeom prst="rect">
            <a:avLst/>
          </a:prstGeom>
          <a:noFill/>
        </p:spPr>
        <p:txBody>
          <a:bodyPr wrap="square" lIns="0" tIns="0" rIns="0" bIns="0" rtlCol="0">
            <a:spAutoFit/>
          </a:bodyPr>
          <a:lstStyle/>
          <a:p>
            <a:pPr algn="r"/>
            <a:r>
              <a:rPr lang="en-US" altLang="zh-CN" sz="1400" dirty="0">
                <a:solidFill>
                  <a:schemeClr val="bg1"/>
                </a:solidFill>
                <a:sym typeface="Arial" panose="020B0604020202020204" pitchFamily="34" charset="0"/>
              </a:rPr>
              <a:t>XXXX</a:t>
            </a:r>
            <a:r>
              <a:rPr lang="zh-CN" altLang="en-US" sz="1400" dirty="0">
                <a:solidFill>
                  <a:schemeClr val="bg1"/>
                </a:solidFill>
                <a:sym typeface="Arial" panose="020B0604020202020204" pitchFamily="34" charset="0"/>
              </a:rPr>
              <a:t>是全球领先的综合通信解决方案提供商。公司通过为全球</a:t>
            </a:r>
            <a:r>
              <a:rPr lang="en-US" altLang="zh-CN" sz="1400" dirty="0">
                <a:solidFill>
                  <a:schemeClr val="bg1"/>
                </a:solidFill>
                <a:sym typeface="Arial" panose="020B0604020202020204" pitchFamily="34" charset="0"/>
              </a:rPr>
              <a:t>160</a:t>
            </a:r>
            <a:r>
              <a:rPr lang="zh-CN" altLang="en-US" sz="1400" dirty="0">
                <a:solidFill>
                  <a:schemeClr val="bg1"/>
                </a:solidFill>
                <a:sym typeface="Arial" panose="020B0604020202020204" pitchFamily="34" charset="0"/>
              </a:rPr>
              <a:t>多个国家和地区的电信运营商和企业</a:t>
            </a:r>
            <a:r>
              <a:rPr lang="zh-CN" altLang="en-US" sz="1400" dirty="0" smtClean="0">
                <a:solidFill>
                  <a:schemeClr val="bg1"/>
                </a:solidFill>
                <a:sym typeface="Arial" panose="020B0604020202020204" pitchFamily="34" charset="0"/>
              </a:rPr>
              <a:t>网</a:t>
            </a:r>
            <a:r>
              <a:rPr lang="en-US" altLang="zh-CN" sz="1400" dirty="0" smtClean="0">
                <a:solidFill>
                  <a:schemeClr val="bg1"/>
                </a:solidFill>
                <a:sym typeface="Arial" panose="020B0604020202020204" pitchFamily="34" charset="0"/>
              </a:rPr>
              <a:t>……</a:t>
            </a:r>
            <a:endParaRPr lang="zh-CN" altLang="en-US" sz="1400" dirty="0">
              <a:solidFill>
                <a:schemeClr val="bg1"/>
              </a:solidFill>
              <a:sym typeface="Arial" panose="020B0604020202020204" pitchFamily="34" charset="0"/>
            </a:endParaRPr>
          </a:p>
        </p:txBody>
      </p:sp>
      <p:sp>
        <p:nvSpPr>
          <p:cNvPr id="44" name="文本框 43"/>
          <p:cNvSpPr txBox="1"/>
          <p:nvPr/>
        </p:nvSpPr>
        <p:spPr>
          <a:xfrm>
            <a:off x="2809908" y="4081720"/>
            <a:ext cx="1025922" cy="307777"/>
          </a:xfrm>
          <a:prstGeom prst="rect">
            <a:avLst/>
          </a:prstGeom>
          <a:noFill/>
        </p:spPr>
        <p:txBody>
          <a:bodyPr wrap="none" lIns="0" tIns="0" rIns="0" bIns="0" rtlCol="0">
            <a:spAutoFit/>
          </a:bodyPr>
          <a:lstStyle>
            <a:defPPr>
              <a:defRPr lang="zh-CN"/>
            </a:defPPr>
            <a:lvl1pPr>
              <a:defRPr sz="2500" b="1">
                <a:solidFill>
                  <a:srgbClr val="404040"/>
                </a:solidFill>
              </a:defRPr>
            </a:lvl1pPr>
          </a:lstStyle>
          <a:p>
            <a:pPr algn="r"/>
            <a:r>
              <a:rPr lang="zh-CN" altLang="en-US" sz="2000" dirty="0" smtClean="0">
                <a:solidFill>
                  <a:schemeClr val="bg1"/>
                </a:solidFill>
              </a:rPr>
              <a:t>投资形式</a:t>
            </a:r>
            <a:endParaRPr lang="zh-CN" altLang="en-US" sz="2000" dirty="0">
              <a:solidFill>
                <a:schemeClr val="bg1"/>
              </a:solidFill>
            </a:endParaRPr>
          </a:p>
        </p:txBody>
      </p:sp>
      <p:sp>
        <p:nvSpPr>
          <p:cNvPr id="53" name="矩形 52"/>
          <p:cNvSpPr/>
          <p:nvPr/>
        </p:nvSpPr>
        <p:spPr>
          <a:xfrm>
            <a:off x="1103086" y="4479997"/>
            <a:ext cx="2732744" cy="861774"/>
          </a:xfrm>
          <a:prstGeom prst="rect">
            <a:avLst/>
          </a:prstGeom>
          <a:noFill/>
        </p:spPr>
        <p:txBody>
          <a:bodyPr wrap="square" lIns="0" tIns="0" rIns="0" bIns="0" rtlCol="0">
            <a:spAutoFit/>
          </a:bodyPr>
          <a:lstStyle/>
          <a:p>
            <a:pPr algn="r"/>
            <a:r>
              <a:rPr lang="en-US" altLang="zh-CN" sz="1400" dirty="0">
                <a:solidFill>
                  <a:schemeClr val="bg1"/>
                </a:solidFill>
                <a:sym typeface="Arial" panose="020B0604020202020204" pitchFamily="34" charset="0"/>
              </a:rPr>
              <a:t>XXXX</a:t>
            </a:r>
            <a:r>
              <a:rPr lang="zh-CN" altLang="en-US" sz="1400" dirty="0">
                <a:solidFill>
                  <a:schemeClr val="bg1"/>
                </a:solidFill>
                <a:sym typeface="Arial" panose="020B0604020202020204" pitchFamily="34" charset="0"/>
              </a:rPr>
              <a:t>是全球领先的综合通信解决方案提供商。公司通过为全球</a:t>
            </a:r>
            <a:r>
              <a:rPr lang="en-US" altLang="zh-CN" sz="1400" dirty="0">
                <a:solidFill>
                  <a:schemeClr val="bg1"/>
                </a:solidFill>
                <a:sym typeface="Arial" panose="020B0604020202020204" pitchFamily="34" charset="0"/>
              </a:rPr>
              <a:t>160</a:t>
            </a:r>
            <a:r>
              <a:rPr lang="zh-CN" altLang="en-US" sz="1400" dirty="0">
                <a:solidFill>
                  <a:schemeClr val="bg1"/>
                </a:solidFill>
                <a:sym typeface="Arial" panose="020B0604020202020204" pitchFamily="34" charset="0"/>
              </a:rPr>
              <a:t>多个国家和地区的电信运营商和企业网</a:t>
            </a:r>
            <a:r>
              <a:rPr lang="en-US" altLang="zh-CN" sz="1400" dirty="0">
                <a:solidFill>
                  <a:schemeClr val="bg1"/>
                </a:solidFill>
                <a:sym typeface="Arial" panose="020B0604020202020204" pitchFamily="34" charset="0"/>
              </a:rPr>
              <a:t>……</a:t>
            </a:r>
            <a:endParaRPr lang="zh-CN" altLang="en-US" sz="1400" dirty="0">
              <a:solidFill>
                <a:schemeClr val="bg1"/>
              </a:solidFill>
              <a:sym typeface="Arial" panose="020B0604020202020204" pitchFamily="34" charset="0"/>
            </a:endParaRPr>
          </a:p>
        </p:txBody>
      </p:sp>
    </p:spTree>
    <p:extLst>
      <p:ext uri="{BB962C8B-B14F-4D97-AF65-F5344CB8AC3E}">
        <p14:creationId xmlns:p14="http://schemas.microsoft.com/office/powerpoint/2010/main" val="177710657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6"/>
          <p:cNvSpPr>
            <a:spLocks noChangeArrowheads="1"/>
          </p:cNvSpPr>
          <p:nvPr/>
        </p:nvSpPr>
        <p:spPr bwMode="black">
          <a:xfrm>
            <a:off x="1004351" y="353493"/>
            <a:ext cx="2717065" cy="461665"/>
          </a:xfrm>
          <a:prstGeom prst="rect">
            <a:avLst/>
          </a:prstGeom>
          <a:noFill/>
          <a:ln>
            <a:noFill/>
          </a:ln>
          <a:effectLst/>
          <a:extLst>
            <a:ext uri="{909E8E84-426E-40DD-AFC4-6F175D3DCCD1}">
              <a14:hiddenFill xmlns:a14="http://schemas.microsoft.com/office/drawing/2010/main">
                <a:solidFill>
                  <a:srgbClr val="1C8EE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eaLnBrk="0" hangingPunct="0"/>
            <a:r>
              <a:rPr lang="zh-CN" altLang="en-US" sz="2400"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股权分配形式</a:t>
            </a:r>
          </a:p>
        </p:txBody>
      </p:sp>
      <p:sp>
        <p:nvSpPr>
          <p:cNvPr id="4" name="圆角矩形 3"/>
          <p:cNvSpPr/>
          <p:nvPr/>
        </p:nvSpPr>
        <p:spPr>
          <a:xfrm>
            <a:off x="306631" y="259802"/>
            <a:ext cx="2954696" cy="649050"/>
          </a:xfrm>
          <a:prstGeom prst="roundRect">
            <a:avLst>
              <a:gd name="adj" fmla="val 50000"/>
            </a:avLst>
          </a:prstGeom>
          <a:noFill/>
          <a:ln>
            <a:solidFill>
              <a:srgbClr val="1C8E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5" name="椭圆 4"/>
          <p:cNvSpPr/>
          <p:nvPr/>
        </p:nvSpPr>
        <p:spPr>
          <a:xfrm>
            <a:off x="361146" y="301202"/>
            <a:ext cx="566249" cy="566249"/>
          </a:xfrm>
          <a:prstGeom prst="ellipse">
            <a:avLst/>
          </a:pr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F0502020204030204"/>
              <a:ea typeface="微软雅黑"/>
              <a:cs typeface="+mn-cs"/>
            </a:endParaRPr>
          </a:p>
        </p:txBody>
      </p:sp>
      <p:sp>
        <p:nvSpPr>
          <p:cNvPr id="134" name="Rectangle 6"/>
          <p:cNvSpPr>
            <a:spLocks noChangeArrowheads="1"/>
          </p:cNvSpPr>
          <p:nvPr/>
        </p:nvSpPr>
        <p:spPr bwMode="black">
          <a:xfrm>
            <a:off x="332031" y="363655"/>
            <a:ext cx="617805" cy="461665"/>
          </a:xfrm>
          <a:prstGeom prst="rect">
            <a:avLst/>
          </a:prstGeom>
          <a:noFill/>
          <a:ln>
            <a:noFill/>
          </a:ln>
          <a:effectLst/>
          <a:extLst>
            <a:ext uri="{909E8E84-426E-40DD-AFC4-6F175D3DCCD1}">
              <a14:hiddenFill xmlns:a14="http://schemas.microsoft.com/office/drawing/2010/main">
                <a:solidFill>
                  <a:srgbClr val="1C8EE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smtClean="0">
                <a:ln>
                  <a:noFill/>
                </a:ln>
                <a:solidFill>
                  <a:srgbClr val="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2.2</a:t>
            </a:r>
            <a:endParaRPr kumimoji="0" lang="en-US" altLang="zh-CN" sz="2400" b="1"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Oval 11"/>
          <p:cNvSpPr/>
          <p:nvPr/>
        </p:nvSpPr>
        <p:spPr>
          <a:xfrm>
            <a:off x="5699638" y="4452016"/>
            <a:ext cx="774723" cy="389378"/>
          </a:xfrm>
          <a:prstGeom prst="ellipse">
            <a:avLst/>
          </a:prstGeom>
          <a:solidFill>
            <a:srgbClr val="1C8EE4"/>
          </a:solidFill>
          <a:ln>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3" name="Oval 13"/>
          <p:cNvSpPr/>
          <p:nvPr/>
        </p:nvSpPr>
        <p:spPr>
          <a:xfrm>
            <a:off x="4469175" y="3832706"/>
            <a:ext cx="3245912" cy="1631408"/>
          </a:xfrm>
          <a:prstGeom prst="ellipse">
            <a:avLst/>
          </a:prstGeom>
          <a:noFill/>
          <a:ln w="12700">
            <a:solidFill>
              <a:srgbClr val="1C8EE4"/>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4" name="Oval 14"/>
          <p:cNvSpPr/>
          <p:nvPr/>
        </p:nvSpPr>
        <p:spPr>
          <a:xfrm>
            <a:off x="4407518" y="4612047"/>
            <a:ext cx="135246" cy="77339"/>
          </a:xfrm>
          <a:prstGeom prst="ellipse">
            <a:avLst/>
          </a:prstGeom>
          <a:solidFill>
            <a:srgbClr val="1C8EE4"/>
          </a:solidFill>
          <a:ln>
            <a:solidFill>
              <a:srgbClr val="1C8E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5" name="Oval 15"/>
          <p:cNvSpPr/>
          <p:nvPr/>
        </p:nvSpPr>
        <p:spPr>
          <a:xfrm>
            <a:off x="7654964" y="4612047"/>
            <a:ext cx="135246" cy="77339"/>
          </a:xfrm>
          <a:prstGeom prst="ellipse">
            <a:avLst/>
          </a:prstGeom>
          <a:solidFill>
            <a:srgbClr val="1C8EE4"/>
          </a:solidFill>
          <a:ln>
            <a:solidFill>
              <a:srgbClr val="1C8E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6" name="Oval 16"/>
          <p:cNvSpPr/>
          <p:nvPr/>
        </p:nvSpPr>
        <p:spPr>
          <a:xfrm>
            <a:off x="6836742" y="3903768"/>
            <a:ext cx="135246" cy="77339"/>
          </a:xfrm>
          <a:prstGeom prst="ellipse">
            <a:avLst/>
          </a:prstGeom>
          <a:solidFill>
            <a:srgbClr val="1C8EE4"/>
          </a:solidFill>
          <a:ln>
            <a:solidFill>
              <a:srgbClr val="1C8E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7" name="Oval 17"/>
          <p:cNvSpPr/>
          <p:nvPr/>
        </p:nvSpPr>
        <p:spPr>
          <a:xfrm>
            <a:off x="5226671" y="3903768"/>
            <a:ext cx="135246" cy="77339"/>
          </a:xfrm>
          <a:prstGeom prst="ellipse">
            <a:avLst/>
          </a:prstGeom>
          <a:solidFill>
            <a:srgbClr val="1C8EE4"/>
          </a:solidFill>
          <a:ln>
            <a:solidFill>
              <a:srgbClr val="1C8E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8" name="Oval 18"/>
          <p:cNvSpPr/>
          <p:nvPr/>
        </p:nvSpPr>
        <p:spPr>
          <a:xfrm>
            <a:off x="6836742" y="5321371"/>
            <a:ext cx="135246" cy="77339"/>
          </a:xfrm>
          <a:prstGeom prst="ellipse">
            <a:avLst/>
          </a:prstGeom>
          <a:solidFill>
            <a:srgbClr val="1C8EE4"/>
          </a:solidFill>
          <a:ln>
            <a:solidFill>
              <a:srgbClr val="1C8E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9" name="Oval 19"/>
          <p:cNvSpPr/>
          <p:nvPr/>
        </p:nvSpPr>
        <p:spPr>
          <a:xfrm>
            <a:off x="5226671" y="5321371"/>
            <a:ext cx="135246" cy="77339"/>
          </a:xfrm>
          <a:prstGeom prst="ellipse">
            <a:avLst/>
          </a:prstGeom>
          <a:solidFill>
            <a:srgbClr val="1C8EE4"/>
          </a:solidFill>
          <a:ln>
            <a:solidFill>
              <a:srgbClr val="1C8E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5" name="Oval 55"/>
          <p:cNvSpPr/>
          <p:nvPr/>
        </p:nvSpPr>
        <p:spPr>
          <a:xfrm flipH="1">
            <a:off x="4046883" y="1926549"/>
            <a:ext cx="548204" cy="548202"/>
          </a:xfrm>
          <a:prstGeom prst="ellipse">
            <a:avLst/>
          </a:pr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600" dirty="0">
              <a:solidFill>
                <a:schemeClr val="bg1"/>
              </a:solidFill>
              <a:latin typeface="FontAwesome" pitchFamily="2" charset="0"/>
            </a:endParaRPr>
          </a:p>
        </p:txBody>
      </p:sp>
      <p:sp>
        <p:nvSpPr>
          <p:cNvPr id="46" name="Freeform 61"/>
          <p:cNvSpPr>
            <a:spLocks noEditPoints="1"/>
          </p:cNvSpPr>
          <p:nvPr/>
        </p:nvSpPr>
        <p:spPr bwMode="auto">
          <a:xfrm>
            <a:off x="4136791" y="2052465"/>
            <a:ext cx="377678" cy="296424"/>
          </a:xfrm>
          <a:custGeom>
            <a:avLst/>
            <a:gdLst>
              <a:gd name="T0" fmla="*/ 50 w 106"/>
              <a:gd name="T1" fmla="*/ 11 h 83"/>
              <a:gd name="T2" fmla="*/ 51 w 106"/>
              <a:gd name="T3" fmla="*/ 11 h 83"/>
              <a:gd name="T4" fmla="*/ 51 w 106"/>
              <a:gd name="T5" fmla="*/ 43 h 83"/>
              <a:gd name="T6" fmla="*/ 19 w 106"/>
              <a:gd name="T7" fmla="*/ 27 h 83"/>
              <a:gd name="T8" fmla="*/ 19 w 106"/>
              <a:gd name="T9" fmla="*/ 26 h 83"/>
              <a:gd name="T10" fmla="*/ 55 w 106"/>
              <a:gd name="T11" fmla="*/ 42 h 83"/>
              <a:gd name="T12" fmla="*/ 56 w 106"/>
              <a:gd name="T13" fmla="*/ 43 h 83"/>
              <a:gd name="T14" fmla="*/ 87 w 106"/>
              <a:gd name="T15" fmla="*/ 27 h 83"/>
              <a:gd name="T16" fmla="*/ 56 w 106"/>
              <a:gd name="T17" fmla="*/ 11 h 83"/>
              <a:gd name="T18" fmla="*/ 55 w 106"/>
              <a:gd name="T19" fmla="*/ 11 h 83"/>
              <a:gd name="T20" fmla="*/ 15 w 106"/>
              <a:gd name="T21" fmla="*/ 29 h 83"/>
              <a:gd name="T22" fmla="*/ 1 w 106"/>
              <a:gd name="T23" fmla="*/ 35 h 83"/>
              <a:gd name="T24" fmla="*/ 1 w 106"/>
              <a:gd name="T25" fmla="*/ 37 h 83"/>
              <a:gd name="T26" fmla="*/ 34 w 106"/>
              <a:gd name="T27" fmla="*/ 53 h 83"/>
              <a:gd name="T28" fmla="*/ 48 w 106"/>
              <a:gd name="T29" fmla="*/ 46 h 83"/>
              <a:gd name="T30" fmla="*/ 105 w 106"/>
              <a:gd name="T31" fmla="*/ 16 h 83"/>
              <a:gd name="T32" fmla="*/ 105 w 106"/>
              <a:gd name="T33" fmla="*/ 18 h 83"/>
              <a:gd name="T34" fmla="*/ 91 w 106"/>
              <a:gd name="T35" fmla="*/ 25 h 83"/>
              <a:gd name="T36" fmla="*/ 58 w 106"/>
              <a:gd name="T37" fmla="*/ 8 h 83"/>
              <a:gd name="T38" fmla="*/ 72 w 106"/>
              <a:gd name="T39" fmla="*/ 0 h 83"/>
              <a:gd name="T40" fmla="*/ 105 w 106"/>
              <a:gd name="T41" fmla="*/ 16 h 83"/>
              <a:gd name="T42" fmla="*/ 106 w 106"/>
              <a:gd name="T43" fmla="*/ 36 h 83"/>
              <a:gd name="T44" fmla="*/ 72 w 106"/>
              <a:gd name="T45" fmla="*/ 53 h 83"/>
              <a:gd name="T46" fmla="*/ 58 w 106"/>
              <a:gd name="T47" fmla="*/ 47 h 83"/>
              <a:gd name="T48" fmla="*/ 58 w 106"/>
              <a:gd name="T49" fmla="*/ 45 h 83"/>
              <a:gd name="T50" fmla="*/ 92 w 106"/>
              <a:gd name="T51" fmla="*/ 29 h 83"/>
              <a:gd name="T52" fmla="*/ 48 w 106"/>
              <a:gd name="T53" fmla="*/ 7 h 83"/>
              <a:gd name="T54" fmla="*/ 33 w 106"/>
              <a:gd name="T55" fmla="*/ 0 h 83"/>
              <a:gd name="T56" fmla="*/ 0 w 106"/>
              <a:gd name="T57" fmla="*/ 17 h 83"/>
              <a:gd name="T58" fmla="*/ 14 w 106"/>
              <a:gd name="T59" fmla="*/ 25 h 83"/>
              <a:gd name="T60" fmla="*/ 48 w 106"/>
              <a:gd name="T61" fmla="*/ 9 h 83"/>
              <a:gd name="T62" fmla="*/ 48 w 106"/>
              <a:gd name="T63" fmla="*/ 7 h 83"/>
              <a:gd name="T64" fmla="*/ 55 w 106"/>
              <a:gd name="T65" fmla="*/ 82 h 83"/>
              <a:gd name="T66" fmla="*/ 56 w 106"/>
              <a:gd name="T67" fmla="*/ 83 h 83"/>
              <a:gd name="T68" fmla="*/ 90 w 106"/>
              <a:gd name="T69" fmla="*/ 65 h 83"/>
              <a:gd name="T70" fmla="*/ 89 w 106"/>
              <a:gd name="T71" fmla="*/ 49 h 83"/>
              <a:gd name="T72" fmla="*/ 73 w 106"/>
              <a:gd name="T73" fmla="*/ 57 h 83"/>
              <a:gd name="T74" fmla="*/ 72 w 106"/>
              <a:gd name="T75" fmla="*/ 57 h 83"/>
              <a:gd name="T76" fmla="*/ 56 w 106"/>
              <a:gd name="T77" fmla="*/ 49 h 83"/>
              <a:gd name="T78" fmla="*/ 55 w 106"/>
              <a:gd name="T79" fmla="*/ 50 h 83"/>
              <a:gd name="T80" fmla="*/ 17 w 106"/>
              <a:gd name="T81" fmla="*/ 49 h 83"/>
              <a:gd name="T82" fmla="*/ 33 w 106"/>
              <a:gd name="T83" fmla="*/ 57 h 83"/>
              <a:gd name="T84" fmla="*/ 50 w 106"/>
              <a:gd name="T85" fmla="*/ 49 h 83"/>
              <a:gd name="T86" fmla="*/ 51 w 106"/>
              <a:gd name="T87" fmla="*/ 50 h 83"/>
              <a:gd name="T88" fmla="*/ 51 w 106"/>
              <a:gd name="T89" fmla="*/ 83 h 83"/>
              <a:gd name="T90" fmla="*/ 17 w 106"/>
              <a:gd name="T91" fmla="*/ 66 h 83"/>
              <a:gd name="T92" fmla="*/ 16 w 106"/>
              <a:gd name="T93" fmla="*/ 5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6" h="83">
                <a:moveTo>
                  <a:pt x="19" y="26"/>
                </a:moveTo>
                <a:cubicBezTo>
                  <a:pt x="50" y="11"/>
                  <a:pt x="50" y="11"/>
                  <a:pt x="50" y="11"/>
                </a:cubicBezTo>
                <a:cubicBezTo>
                  <a:pt x="50" y="11"/>
                  <a:pt x="51" y="11"/>
                  <a:pt x="51" y="11"/>
                </a:cubicBezTo>
                <a:cubicBezTo>
                  <a:pt x="51" y="11"/>
                  <a:pt x="51" y="11"/>
                  <a:pt x="51" y="11"/>
                </a:cubicBezTo>
                <a:cubicBezTo>
                  <a:pt x="51" y="42"/>
                  <a:pt x="51" y="42"/>
                  <a:pt x="51" y="42"/>
                </a:cubicBezTo>
                <a:cubicBezTo>
                  <a:pt x="51" y="42"/>
                  <a:pt x="51" y="43"/>
                  <a:pt x="51" y="43"/>
                </a:cubicBezTo>
                <a:cubicBezTo>
                  <a:pt x="51" y="43"/>
                  <a:pt x="50" y="43"/>
                  <a:pt x="50" y="43"/>
                </a:cubicBezTo>
                <a:cubicBezTo>
                  <a:pt x="19" y="27"/>
                  <a:pt x="19" y="27"/>
                  <a:pt x="19" y="27"/>
                </a:cubicBezTo>
                <a:cubicBezTo>
                  <a:pt x="19" y="27"/>
                  <a:pt x="19" y="27"/>
                  <a:pt x="19" y="27"/>
                </a:cubicBezTo>
                <a:cubicBezTo>
                  <a:pt x="19" y="26"/>
                  <a:pt x="19" y="26"/>
                  <a:pt x="19" y="26"/>
                </a:cubicBezTo>
                <a:close/>
                <a:moveTo>
                  <a:pt x="55" y="11"/>
                </a:moveTo>
                <a:cubicBezTo>
                  <a:pt x="55" y="42"/>
                  <a:pt x="55" y="42"/>
                  <a:pt x="55" y="42"/>
                </a:cubicBezTo>
                <a:cubicBezTo>
                  <a:pt x="55" y="42"/>
                  <a:pt x="55" y="43"/>
                  <a:pt x="55" y="43"/>
                </a:cubicBezTo>
                <a:cubicBezTo>
                  <a:pt x="55" y="43"/>
                  <a:pt x="56" y="43"/>
                  <a:pt x="56" y="43"/>
                </a:cubicBezTo>
                <a:cubicBezTo>
                  <a:pt x="87" y="27"/>
                  <a:pt x="87" y="27"/>
                  <a:pt x="87" y="27"/>
                </a:cubicBezTo>
                <a:cubicBezTo>
                  <a:pt x="87" y="27"/>
                  <a:pt x="87" y="27"/>
                  <a:pt x="87" y="27"/>
                </a:cubicBezTo>
                <a:cubicBezTo>
                  <a:pt x="87" y="26"/>
                  <a:pt x="87" y="26"/>
                  <a:pt x="87" y="26"/>
                </a:cubicBezTo>
                <a:cubicBezTo>
                  <a:pt x="56" y="11"/>
                  <a:pt x="56" y="11"/>
                  <a:pt x="56" y="11"/>
                </a:cubicBezTo>
                <a:cubicBezTo>
                  <a:pt x="56" y="11"/>
                  <a:pt x="55" y="11"/>
                  <a:pt x="55" y="11"/>
                </a:cubicBezTo>
                <a:cubicBezTo>
                  <a:pt x="55" y="11"/>
                  <a:pt x="55" y="11"/>
                  <a:pt x="55" y="11"/>
                </a:cubicBezTo>
                <a:close/>
                <a:moveTo>
                  <a:pt x="48" y="45"/>
                </a:moveTo>
                <a:cubicBezTo>
                  <a:pt x="15" y="29"/>
                  <a:pt x="15" y="29"/>
                  <a:pt x="15" y="29"/>
                </a:cubicBezTo>
                <a:cubicBezTo>
                  <a:pt x="15" y="29"/>
                  <a:pt x="15" y="29"/>
                  <a:pt x="14" y="29"/>
                </a:cubicBezTo>
                <a:cubicBezTo>
                  <a:pt x="1" y="35"/>
                  <a:pt x="1" y="35"/>
                  <a:pt x="1" y="35"/>
                </a:cubicBezTo>
                <a:cubicBezTo>
                  <a:pt x="1" y="36"/>
                  <a:pt x="0" y="36"/>
                  <a:pt x="0" y="36"/>
                </a:cubicBezTo>
                <a:cubicBezTo>
                  <a:pt x="0" y="37"/>
                  <a:pt x="1" y="37"/>
                  <a:pt x="1" y="37"/>
                </a:cubicBezTo>
                <a:cubicBezTo>
                  <a:pt x="33" y="53"/>
                  <a:pt x="33" y="53"/>
                  <a:pt x="33" y="53"/>
                </a:cubicBezTo>
                <a:cubicBezTo>
                  <a:pt x="34" y="54"/>
                  <a:pt x="34" y="54"/>
                  <a:pt x="34" y="53"/>
                </a:cubicBezTo>
                <a:cubicBezTo>
                  <a:pt x="48" y="47"/>
                  <a:pt x="48" y="47"/>
                  <a:pt x="48" y="47"/>
                </a:cubicBezTo>
                <a:cubicBezTo>
                  <a:pt x="48" y="47"/>
                  <a:pt x="48" y="46"/>
                  <a:pt x="48" y="46"/>
                </a:cubicBezTo>
                <a:cubicBezTo>
                  <a:pt x="48" y="45"/>
                  <a:pt x="48" y="45"/>
                  <a:pt x="48" y="45"/>
                </a:cubicBezTo>
                <a:close/>
                <a:moveTo>
                  <a:pt x="105" y="16"/>
                </a:moveTo>
                <a:cubicBezTo>
                  <a:pt x="105" y="17"/>
                  <a:pt x="106" y="17"/>
                  <a:pt x="106" y="17"/>
                </a:cubicBezTo>
                <a:cubicBezTo>
                  <a:pt x="106" y="18"/>
                  <a:pt x="105" y="18"/>
                  <a:pt x="105" y="18"/>
                </a:cubicBezTo>
                <a:cubicBezTo>
                  <a:pt x="92" y="25"/>
                  <a:pt x="92" y="25"/>
                  <a:pt x="92" y="25"/>
                </a:cubicBezTo>
                <a:cubicBezTo>
                  <a:pt x="91" y="25"/>
                  <a:pt x="91" y="25"/>
                  <a:pt x="91" y="25"/>
                </a:cubicBezTo>
                <a:cubicBezTo>
                  <a:pt x="58" y="9"/>
                  <a:pt x="58" y="9"/>
                  <a:pt x="58" y="9"/>
                </a:cubicBezTo>
                <a:cubicBezTo>
                  <a:pt x="58" y="8"/>
                  <a:pt x="58" y="8"/>
                  <a:pt x="58" y="8"/>
                </a:cubicBezTo>
                <a:cubicBezTo>
                  <a:pt x="58" y="7"/>
                  <a:pt x="58" y="7"/>
                  <a:pt x="58" y="7"/>
                </a:cubicBezTo>
                <a:cubicBezTo>
                  <a:pt x="72" y="0"/>
                  <a:pt x="72" y="0"/>
                  <a:pt x="72" y="0"/>
                </a:cubicBezTo>
                <a:cubicBezTo>
                  <a:pt x="72" y="0"/>
                  <a:pt x="72" y="0"/>
                  <a:pt x="72" y="0"/>
                </a:cubicBezTo>
                <a:cubicBezTo>
                  <a:pt x="105" y="16"/>
                  <a:pt x="105" y="16"/>
                  <a:pt x="105" y="16"/>
                </a:cubicBezTo>
                <a:close/>
                <a:moveTo>
                  <a:pt x="105" y="35"/>
                </a:moveTo>
                <a:cubicBezTo>
                  <a:pt x="105" y="36"/>
                  <a:pt x="106" y="36"/>
                  <a:pt x="106" y="36"/>
                </a:cubicBezTo>
                <a:cubicBezTo>
                  <a:pt x="106" y="37"/>
                  <a:pt x="105" y="37"/>
                  <a:pt x="105" y="37"/>
                </a:cubicBezTo>
                <a:cubicBezTo>
                  <a:pt x="72" y="53"/>
                  <a:pt x="72" y="53"/>
                  <a:pt x="72" y="53"/>
                </a:cubicBezTo>
                <a:cubicBezTo>
                  <a:pt x="72" y="54"/>
                  <a:pt x="72" y="54"/>
                  <a:pt x="72" y="53"/>
                </a:cubicBezTo>
                <a:cubicBezTo>
                  <a:pt x="58" y="47"/>
                  <a:pt x="58" y="47"/>
                  <a:pt x="58" y="47"/>
                </a:cubicBezTo>
                <a:cubicBezTo>
                  <a:pt x="58" y="47"/>
                  <a:pt x="58" y="46"/>
                  <a:pt x="58" y="46"/>
                </a:cubicBezTo>
                <a:cubicBezTo>
                  <a:pt x="58" y="45"/>
                  <a:pt x="58" y="45"/>
                  <a:pt x="58" y="45"/>
                </a:cubicBezTo>
                <a:cubicBezTo>
                  <a:pt x="91" y="29"/>
                  <a:pt x="91" y="29"/>
                  <a:pt x="91" y="29"/>
                </a:cubicBezTo>
                <a:cubicBezTo>
                  <a:pt x="91" y="29"/>
                  <a:pt x="91" y="29"/>
                  <a:pt x="92" y="29"/>
                </a:cubicBezTo>
                <a:cubicBezTo>
                  <a:pt x="105" y="35"/>
                  <a:pt x="105" y="35"/>
                  <a:pt x="105" y="35"/>
                </a:cubicBezTo>
                <a:close/>
                <a:moveTo>
                  <a:pt x="48" y="7"/>
                </a:moveTo>
                <a:cubicBezTo>
                  <a:pt x="34" y="0"/>
                  <a:pt x="34" y="0"/>
                  <a:pt x="34" y="0"/>
                </a:cubicBezTo>
                <a:cubicBezTo>
                  <a:pt x="34" y="0"/>
                  <a:pt x="34" y="0"/>
                  <a:pt x="33" y="0"/>
                </a:cubicBezTo>
                <a:cubicBezTo>
                  <a:pt x="1" y="16"/>
                  <a:pt x="1" y="16"/>
                  <a:pt x="1" y="16"/>
                </a:cubicBezTo>
                <a:cubicBezTo>
                  <a:pt x="1" y="17"/>
                  <a:pt x="0" y="17"/>
                  <a:pt x="0" y="17"/>
                </a:cubicBezTo>
                <a:cubicBezTo>
                  <a:pt x="0" y="18"/>
                  <a:pt x="1" y="18"/>
                  <a:pt x="1" y="18"/>
                </a:cubicBezTo>
                <a:cubicBezTo>
                  <a:pt x="14" y="25"/>
                  <a:pt x="14" y="25"/>
                  <a:pt x="14" y="25"/>
                </a:cubicBezTo>
                <a:cubicBezTo>
                  <a:pt x="15" y="25"/>
                  <a:pt x="15" y="25"/>
                  <a:pt x="15" y="25"/>
                </a:cubicBezTo>
                <a:cubicBezTo>
                  <a:pt x="48" y="9"/>
                  <a:pt x="48" y="9"/>
                  <a:pt x="48" y="9"/>
                </a:cubicBezTo>
                <a:cubicBezTo>
                  <a:pt x="48" y="8"/>
                  <a:pt x="48" y="8"/>
                  <a:pt x="48" y="8"/>
                </a:cubicBezTo>
                <a:cubicBezTo>
                  <a:pt x="48" y="7"/>
                  <a:pt x="48" y="7"/>
                  <a:pt x="48" y="7"/>
                </a:cubicBezTo>
                <a:close/>
                <a:moveTo>
                  <a:pt x="55" y="50"/>
                </a:moveTo>
                <a:cubicBezTo>
                  <a:pt x="55" y="82"/>
                  <a:pt x="55" y="82"/>
                  <a:pt x="55" y="82"/>
                </a:cubicBezTo>
                <a:cubicBezTo>
                  <a:pt x="55" y="82"/>
                  <a:pt x="55" y="83"/>
                  <a:pt x="55" y="83"/>
                </a:cubicBezTo>
                <a:cubicBezTo>
                  <a:pt x="55" y="83"/>
                  <a:pt x="56" y="83"/>
                  <a:pt x="56" y="83"/>
                </a:cubicBezTo>
                <a:cubicBezTo>
                  <a:pt x="89" y="66"/>
                  <a:pt x="89" y="66"/>
                  <a:pt x="89" y="66"/>
                </a:cubicBezTo>
                <a:cubicBezTo>
                  <a:pt x="89" y="66"/>
                  <a:pt x="90" y="66"/>
                  <a:pt x="90" y="65"/>
                </a:cubicBezTo>
                <a:cubicBezTo>
                  <a:pt x="90" y="50"/>
                  <a:pt x="90" y="50"/>
                  <a:pt x="90" y="50"/>
                </a:cubicBezTo>
                <a:cubicBezTo>
                  <a:pt x="90" y="50"/>
                  <a:pt x="89" y="49"/>
                  <a:pt x="89" y="49"/>
                </a:cubicBezTo>
                <a:cubicBezTo>
                  <a:pt x="89" y="49"/>
                  <a:pt x="89" y="49"/>
                  <a:pt x="88" y="49"/>
                </a:cubicBezTo>
                <a:cubicBezTo>
                  <a:pt x="73" y="57"/>
                  <a:pt x="73" y="57"/>
                  <a:pt x="73" y="57"/>
                </a:cubicBezTo>
                <a:cubicBezTo>
                  <a:pt x="72" y="57"/>
                  <a:pt x="72" y="57"/>
                  <a:pt x="72" y="57"/>
                </a:cubicBezTo>
                <a:cubicBezTo>
                  <a:pt x="72" y="57"/>
                  <a:pt x="72" y="57"/>
                  <a:pt x="72" y="57"/>
                </a:cubicBezTo>
                <a:cubicBezTo>
                  <a:pt x="71" y="57"/>
                  <a:pt x="71" y="57"/>
                  <a:pt x="71" y="57"/>
                </a:cubicBezTo>
                <a:cubicBezTo>
                  <a:pt x="56" y="49"/>
                  <a:pt x="56" y="49"/>
                  <a:pt x="56" y="49"/>
                </a:cubicBezTo>
                <a:cubicBezTo>
                  <a:pt x="56" y="49"/>
                  <a:pt x="55" y="49"/>
                  <a:pt x="55" y="49"/>
                </a:cubicBezTo>
                <a:cubicBezTo>
                  <a:pt x="55" y="49"/>
                  <a:pt x="55" y="50"/>
                  <a:pt x="55" y="50"/>
                </a:cubicBezTo>
                <a:close/>
                <a:moveTo>
                  <a:pt x="16" y="50"/>
                </a:moveTo>
                <a:cubicBezTo>
                  <a:pt x="16" y="50"/>
                  <a:pt x="17" y="49"/>
                  <a:pt x="17" y="49"/>
                </a:cubicBezTo>
                <a:cubicBezTo>
                  <a:pt x="17" y="49"/>
                  <a:pt x="17" y="49"/>
                  <a:pt x="18" y="49"/>
                </a:cubicBezTo>
                <a:cubicBezTo>
                  <a:pt x="33" y="57"/>
                  <a:pt x="33" y="57"/>
                  <a:pt x="33" y="57"/>
                </a:cubicBezTo>
                <a:cubicBezTo>
                  <a:pt x="34" y="57"/>
                  <a:pt x="34" y="57"/>
                  <a:pt x="34" y="57"/>
                </a:cubicBezTo>
                <a:cubicBezTo>
                  <a:pt x="50" y="49"/>
                  <a:pt x="50" y="49"/>
                  <a:pt x="50" y="49"/>
                </a:cubicBezTo>
                <a:cubicBezTo>
                  <a:pt x="50" y="49"/>
                  <a:pt x="51" y="49"/>
                  <a:pt x="51" y="49"/>
                </a:cubicBezTo>
                <a:cubicBezTo>
                  <a:pt x="51" y="49"/>
                  <a:pt x="51" y="50"/>
                  <a:pt x="51" y="50"/>
                </a:cubicBezTo>
                <a:cubicBezTo>
                  <a:pt x="51" y="82"/>
                  <a:pt x="51" y="82"/>
                  <a:pt x="51" y="82"/>
                </a:cubicBezTo>
                <a:cubicBezTo>
                  <a:pt x="51" y="82"/>
                  <a:pt x="51" y="83"/>
                  <a:pt x="51" y="83"/>
                </a:cubicBezTo>
                <a:cubicBezTo>
                  <a:pt x="51" y="83"/>
                  <a:pt x="50" y="83"/>
                  <a:pt x="50" y="83"/>
                </a:cubicBezTo>
                <a:cubicBezTo>
                  <a:pt x="17" y="66"/>
                  <a:pt x="17" y="66"/>
                  <a:pt x="17" y="66"/>
                </a:cubicBezTo>
                <a:cubicBezTo>
                  <a:pt x="17" y="66"/>
                  <a:pt x="16" y="66"/>
                  <a:pt x="16" y="65"/>
                </a:cubicBezTo>
                <a:lnTo>
                  <a:pt x="16" y="5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47" name="Oval 61"/>
          <p:cNvSpPr/>
          <p:nvPr/>
        </p:nvSpPr>
        <p:spPr>
          <a:xfrm flipH="1">
            <a:off x="3200878" y="3471260"/>
            <a:ext cx="548204" cy="548202"/>
          </a:xfrm>
          <a:prstGeom prst="ellipse">
            <a:avLst/>
          </a:pr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1600" dirty="0">
              <a:solidFill>
                <a:schemeClr val="bg1"/>
              </a:solidFill>
            </a:endParaRPr>
          </a:p>
        </p:txBody>
      </p:sp>
      <p:sp>
        <p:nvSpPr>
          <p:cNvPr id="48" name="Freeform 51"/>
          <p:cNvSpPr>
            <a:spLocks noEditPoints="1"/>
          </p:cNvSpPr>
          <p:nvPr/>
        </p:nvSpPr>
        <p:spPr bwMode="auto">
          <a:xfrm>
            <a:off x="3261327" y="3585168"/>
            <a:ext cx="411635" cy="340047"/>
          </a:xfrm>
          <a:custGeom>
            <a:avLst/>
            <a:gdLst>
              <a:gd name="T0" fmla="*/ 83 w 107"/>
              <a:gd name="T1" fmla="*/ 63 h 88"/>
              <a:gd name="T2" fmla="*/ 83 w 107"/>
              <a:gd name="T3" fmla="*/ 7 h 88"/>
              <a:gd name="T4" fmla="*/ 83 w 107"/>
              <a:gd name="T5" fmla="*/ 3 h 88"/>
              <a:gd name="T6" fmla="*/ 85 w 107"/>
              <a:gd name="T7" fmla="*/ 0 h 88"/>
              <a:gd name="T8" fmla="*/ 87 w 107"/>
              <a:gd name="T9" fmla="*/ 0 h 88"/>
              <a:gd name="T10" fmla="*/ 89 w 107"/>
              <a:gd name="T11" fmla="*/ 0 h 88"/>
              <a:gd name="T12" fmla="*/ 89 w 107"/>
              <a:gd name="T13" fmla="*/ 69 h 88"/>
              <a:gd name="T14" fmla="*/ 87 w 107"/>
              <a:gd name="T15" fmla="*/ 70 h 88"/>
              <a:gd name="T16" fmla="*/ 85 w 107"/>
              <a:gd name="T17" fmla="*/ 69 h 88"/>
              <a:gd name="T18" fmla="*/ 83 w 107"/>
              <a:gd name="T19" fmla="*/ 67 h 88"/>
              <a:gd name="T20" fmla="*/ 83 w 107"/>
              <a:gd name="T21" fmla="*/ 63 h 88"/>
              <a:gd name="T22" fmla="*/ 24 w 107"/>
              <a:gd name="T23" fmla="*/ 63 h 88"/>
              <a:gd name="T24" fmla="*/ 24 w 107"/>
              <a:gd name="T25" fmla="*/ 7 h 88"/>
              <a:gd name="T26" fmla="*/ 24 w 107"/>
              <a:gd name="T27" fmla="*/ 3 h 88"/>
              <a:gd name="T28" fmla="*/ 22 w 107"/>
              <a:gd name="T29" fmla="*/ 0 h 88"/>
              <a:gd name="T30" fmla="*/ 20 w 107"/>
              <a:gd name="T31" fmla="*/ 0 h 88"/>
              <a:gd name="T32" fmla="*/ 18 w 107"/>
              <a:gd name="T33" fmla="*/ 0 h 88"/>
              <a:gd name="T34" fmla="*/ 18 w 107"/>
              <a:gd name="T35" fmla="*/ 69 h 88"/>
              <a:gd name="T36" fmla="*/ 20 w 107"/>
              <a:gd name="T37" fmla="*/ 70 h 88"/>
              <a:gd name="T38" fmla="*/ 22 w 107"/>
              <a:gd name="T39" fmla="*/ 69 h 88"/>
              <a:gd name="T40" fmla="*/ 24 w 107"/>
              <a:gd name="T41" fmla="*/ 67 h 88"/>
              <a:gd name="T42" fmla="*/ 24 w 107"/>
              <a:gd name="T43" fmla="*/ 63 h 88"/>
              <a:gd name="T44" fmla="*/ 36 w 107"/>
              <a:gd name="T45" fmla="*/ 51 h 88"/>
              <a:gd name="T46" fmla="*/ 36 w 107"/>
              <a:gd name="T47" fmla="*/ 55 h 88"/>
              <a:gd name="T48" fmla="*/ 33 w 107"/>
              <a:gd name="T49" fmla="*/ 58 h 88"/>
              <a:gd name="T50" fmla="*/ 31 w 107"/>
              <a:gd name="T51" fmla="*/ 59 h 88"/>
              <a:gd name="T52" fmla="*/ 29 w 107"/>
              <a:gd name="T53" fmla="*/ 58 h 88"/>
              <a:gd name="T54" fmla="*/ 29 w 107"/>
              <a:gd name="T55" fmla="*/ 12 h 88"/>
              <a:gd name="T56" fmla="*/ 31 w 107"/>
              <a:gd name="T57" fmla="*/ 11 h 88"/>
              <a:gd name="T58" fmla="*/ 33 w 107"/>
              <a:gd name="T59" fmla="*/ 12 h 88"/>
              <a:gd name="T60" fmla="*/ 36 w 107"/>
              <a:gd name="T61" fmla="*/ 14 h 88"/>
              <a:gd name="T62" fmla="*/ 36 w 107"/>
              <a:gd name="T63" fmla="*/ 18 h 88"/>
              <a:gd name="T64" fmla="*/ 36 w 107"/>
              <a:gd name="T65" fmla="*/ 51 h 88"/>
              <a:gd name="T66" fmla="*/ 61 w 107"/>
              <a:gd name="T67" fmla="*/ 80 h 88"/>
              <a:gd name="T68" fmla="*/ 54 w 107"/>
              <a:gd name="T69" fmla="*/ 88 h 88"/>
              <a:gd name="T70" fmla="*/ 46 w 107"/>
              <a:gd name="T71" fmla="*/ 80 h 88"/>
              <a:gd name="T72" fmla="*/ 46 w 107"/>
              <a:gd name="T73" fmla="*/ 24 h 88"/>
              <a:gd name="T74" fmla="*/ 54 w 107"/>
              <a:gd name="T75" fmla="*/ 16 h 88"/>
              <a:gd name="T76" fmla="*/ 61 w 107"/>
              <a:gd name="T77" fmla="*/ 24 h 88"/>
              <a:gd name="T78" fmla="*/ 61 w 107"/>
              <a:gd name="T79" fmla="*/ 80 h 88"/>
              <a:gd name="T80" fmla="*/ 71 w 107"/>
              <a:gd name="T81" fmla="*/ 51 h 88"/>
              <a:gd name="T82" fmla="*/ 71 w 107"/>
              <a:gd name="T83" fmla="*/ 55 h 88"/>
              <a:gd name="T84" fmla="*/ 74 w 107"/>
              <a:gd name="T85" fmla="*/ 58 h 88"/>
              <a:gd name="T86" fmla="*/ 76 w 107"/>
              <a:gd name="T87" fmla="*/ 59 h 88"/>
              <a:gd name="T88" fmla="*/ 78 w 107"/>
              <a:gd name="T89" fmla="*/ 58 h 88"/>
              <a:gd name="T90" fmla="*/ 78 w 107"/>
              <a:gd name="T91" fmla="*/ 12 h 88"/>
              <a:gd name="T92" fmla="*/ 76 w 107"/>
              <a:gd name="T93" fmla="*/ 11 h 88"/>
              <a:gd name="T94" fmla="*/ 74 w 107"/>
              <a:gd name="T95" fmla="*/ 12 h 88"/>
              <a:gd name="T96" fmla="*/ 71 w 107"/>
              <a:gd name="T97" fmla="*/ 14 h 88"/>
              <a:gd name="T98" fmla="*/ 71 w 107"/>
              <a:gd name="T99" fmla="*/ 18 h 88"/>
              <a:gd name="T100" fmla="*/ 71 w 107"/>
              <a:gd name="T101" fmla="*/ 5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7" h="88">
                <a:moveTo>
                  <a:pt x="83" y="63"/>
                </a:moveTo>
                <a:cubicBezTo>
                  <a:pt x="97" y="47"/>
                  <a:pt x="97" y="23"/>
                  <a:pt x="83" y="7"/>
                </a:cubicBezTo>
                <a:cubicBezTo>
                  <a:pt x="82" y="6"/>
                  <a:pt x="82" y="4"/>
                  <a:pt x="83" y="3"/>
                </a:cubicBezTo>
                <a:cubicBezTo>
                  <a:pt x="85" y="0"/>
                  <a:pt x="85" y="0"/>
                  <a:pt x="85" y="0"/>
                </a:cubicBezTo>
                <a:cubicBezTo>
                  <a:pt x="86" y="0"/>
                  <a:pt x="86" y="0"/>
                  <a:pt x="87" y="0"/>
                </a:cubicBezTo>
                <a:cubicBezTo>
                  <a:pt x="88" y="0"/>
                  <a:pt x="89" y="0"/>
                  <a:pt x="89" y="0"/>
                </a:cubicBezTo>
                <a:cubicBezTo>
                  <a:pt x="107" y="20"/>
                  <a:pt x="107" y="50"/>
                  <a:pt x="89" y="69"/>
                </a:cubicBezTo>
                <a:cubicBezTo>
                  <a:pt x="89" y="70"/>
                  <a:pt x="88" y="70"/>
                  <a:pt x="87" y="70"/>
                </a:cubicBezTo>
                <a:cubicBezTo>
                  <a:pt x="86" y="70"/>
                  <a:pt x="86" y="70"/>
                  <a:pt x="85" y="69"/>
                </a:cubicBezTo>
                <a:cubicBezTo>
                  <a:pt x="83" y="67"/>
                  <a:pt x="83" y="67"/>
                  <a:pt x="83" y="67"/>
                </a:cubicBezTo>
                <a:cubicBezTo>
                  <a:pt x="82" y="65"/>
                  <a:pt x="82" y="64"/>
                  <a:pt x="83" y="63"/>
                </a:cubicBezTo>
                <a:close/>
                <a:moveTo>
                  <a:pt x="24" y="63"/>
                </a:moveTo>
                <a:cubicBezTo>
                  <a:pt x="10" y="47"/>
                  <a:pt x="10" y="23"/>
                  <a:pt x="24" y="7"/>
                </a:cubicBezTo>
                <a:cubicBezTo>
                  <a:pt x="25" y="6"/>
                  <a:pt x="25" y="4"/>
                  <a:pt x="24" y="3"/>
                </a:cubicBezTo>
                <a:cubicBezTo>
                  <a:pt x="22" y="0"/>
                  <a:pt x="22" y="0"/>
                  <a:pt x="22" y="0"/>
                </a:cubicBezTo>
                <a:cubicBezTo>
                  <a:pt x="21" y="0"/>
                  <a:pt x="21" y="0"/>
                  <a:pt x="20" y="0"/>
                </a:cubicBezTo>
                <a:cubicBezTo>
                  <a:pt x="19" y="0"/>
                  <a:pt x="18" y="0"/>
                  <a:pt x="18" y="0"/>
                </a:cubicBezTo>
                <a:cubicBezTo>
                  <a:pt x="0" y="20"/>
                  <a:pt x="0" y="50"/>
                  <a:pt x="18" y="69"/>
                </a:cubicBezTo>
                <a:cubicBezTo>
                  <a:pt x="18" y="70"/>
                  <a:pt x="19" y="70"/>
                  <a:pt x="20" y="70"/>
                </a:cubicBezTo>
                <a:cubicBezTo>
                  <a:pt x="21" y="70"/>
                  <a:pt x="21" y="70"/>
                  <a:pt x="22" y="69"/>
                </a:cubicBezTo>
                <a:cubicBezTo>
                  <a:pt x="24" y="67"/>
                  <a:pt x="24" y="67"/>
                  <a:pt x="24" y="67"/>
                </a:cubicBezTo>
                <a:cubicBezTo>
                  <a:pt x="25" y="65"/>
                  <a:pt x="25" y="64"/>
                  <a:pt x="24" y="63"/>
                </a:cubicBezTo>
                <a:close/>
                <a:moveTo>
                  <a:pt x="36" y="51"/>
                </a:moveTo>
                <a:cubicBezTo>
                  <a:pt x="37" y="53"/>
                  <a:pt x="37" y="54"/>
                  <a:pt x="36" y="55"/>
                </a:cubicBezTo>
                <a:cubicBezTo>
                  <a:pt x="33" y="58"/>
                  <a:pt x="33" y="58"/>
                  <a:pt x="33" y="58"/>
                </a:cubicBezTo>
                <a:cubicBezTo>
                  <a:pt x="33" y="58"/>
                  <a:pt x="32" y="59"/>
                  <a:pt x="31" y="59"/>
                </a:cubicBezTo>
                <a:cubicBezTo>
                  <a:pt x="30" y="58"/>
                  <a:pt x="30" y="58"/>
                  <a:pt x="29" y="58"/>
                </a:cubicBezTo>
                <a:cubicBezTo>
                  <a:pt x="18" y="44"/>
                  <a:pt x="18" y="25"/>
                  <a:pt x="29" y="12"/>
                </a:cubicBezTo>
                <a:cubicBezTo>
                  <a:pt x="30" y="11"/>
                  <a:pt x="30" y="11"/>
                  <a:pt x="31" y="11"/>
                </a:cubicBezTo>
                <a:cubicBezTo>
                  <a:pt x="32" y="11"/>
                  <a:pt x="33" y="11"/>
                  <a:pt x="33" y="12"/>
                </a:cubicBezTo>
                <a:cubicBezTo>
                  <a:pt x="36" y="14"/>
                  <a:pt x="36" y="14"/>
                  <a:pt x="36" y="14"/>
                </a:cubicBezTo>
                <a:cubicBezTo>
                  <a:pt x="37" y="15"/>
                  <a:pt x="37" y="17"/>
                  <a:pt x="36" y="18"/>
                </a:cubicBezTo>
                <a:cubicBezTo>
                  <a:pt x="28" y="28"/>
                  <a:pt x="28" y="42"/>
                  <a:pt x="36" y="51"/>
                </a:cubicBezTo>
                <a:close/>
                <a:moveTo>
                  <a:pt x="61" y="80"/>
                </a:moveTo>
                <a:cubicBezTo>
                  <a:pt x="61" y="84"/>
                  <a:pt x="58" y="88"/>
                  <a:pt x="54" y="88"/>
                </a:cubicBezTo>
                <a:cubicBezTo>
                  <a:pt x="49" y="88"/>
                  <a:pt x="46" y="84"/>
                  <a:pt x="46" y="80"/>
                </a:cubicBezTo>
                <a:cubicBezTo>
                  <a:pt x="46" y="60"/>
                  <a:pt x="46" y="44"/>
                  <a:pt x="46" y="24"/>
                </a:cubicBezTo>
                <a:cubicBezTo>
                  <a:pt x="46" y="19"/>
                  <a:pt x="49" y="16"/>
                  <a:pt x="54" y="16"/>
                </a:cubicBezTo>
                <a:cubicBezTo>
                  <a:pt x="58" y="16"/>
                  <a:pt x="61" y="19"/>
                  <a:pt x="61" y="24"/>
                </a:cubicBezTo>
                <a:cubicBezTo>
                  <a:pt x="61" y="44"/>
                  <a:pt x="61" y="60"/>
                  <a:pt x="61" y="80"/>
                </a:cubicBezTo>
                <a:close/>
                <a:moveTo>
                  <a:pt x="71" y="51"/>
                </a:moveTo>
                <a:cubicBezTo>
                  <a:pt x="70" y="53"/>
                  <a:pt x="70" y="54"/>
                  <a:pt x="71" y="55"/>
                </a:cubicBezTo>
                <a:cubicBezTo>
                  <a:pt x="74" y="58"/>
                  <a:pt x="74" y="58"/>
                  <a:pt x="74" y="58"/>
                </a:cubicBezTo>
                <a:cubicBezTo>
                  <a:pt x="74" y="58"/>
                  <a:pt x="75" y="59"/>
                  <a:pt x="76" y="59"/>
                </a:cubicBezTo>
                <a:cubicBezTo>
                  <a:pt x="77" y="58"/>
                  <a:pt x="77" y="58"/>
                  <a:pt x="78" y="58"/>
                </a:cubicBezTo>
                <a:cubicBezTo>
                  <a:pt x="89" y="44"/>
                  <a:pt x="89" y="25"/>
                  <a:pt x="78" y="12"/>
                </a:cubicBezTo>
                <a:cubicBezTo>
                  <a:pt x="77" y="11"/>
                  <a:pt x="77" y="11"/>
                  <a:pt x="76" y="11"/>
                </a:cubicBezTo>
                <a:cubicBezTo>
                  <a:pt x="75" y="11"/>
                  <a:pt x="74" y="11"/>
                  <a:pt x="74" y="12"/>
                </a:cubicBezTo>
                <a:cubicBezTo>
                  <a:pt x="71" y="14"/>
                  <a:pt x="71" y="14"/>
                  <a:pt x="71" y="14"/>
                </a:cubicBezTo>
                <a:cubicBezTo>
                  <a:pt x="70" y="15"/>
                  <a:pt x="70" y="17"/>
                  <a:pt x="71" y="18"/>
                </a:cubicBezTo>
                <a:cubicBezTo>
                  <a:pt x="79" y="28"/>
                  <a:pt x="79" y="42"/>
                  <a:pt x="71" y="5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49" name="Oval 64"/>
          <p:cNvSpPr/>
          <p:nvPr/>
        </p:nvSpPr>
        <p:spPr>
          <a:xfrm>
            <a:off x="8481019" y="3471260"/>
            <a:ext cx="548204" cy="548202"/>
          </a:xfrm>
          <a:prstGeom prst="ellipse">
            <a:avLst/>
          </a:pr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bg1"/>
              </a:solidFill>
            </a:endParaRPr>
          </a:p>
        </p:txBody>
      </p:sp>
      <p:grpSp>
        <p:nvGrpSpPr>
          <p:cNvPr id="50" name="Group 65"/>
          <p:cNvGrpSpPr/>
          <p:nvPr/>
        </p:nvGrpSpPr>
        <p:grpSpPr>
          <a:xfrm>
            <a:off x="8557220" y="3559794"/>
            <a:ext cx="387465" cy="324462"/>
            <a:chOff x="5099051" y="3930651"/>
            <a:chExt cx="390525" cy="327025"/>
          </a:xfrm>
          <a:solidFill>
            <a:schemeClr val="bg1"/>
          </a:solidFill>
        </p:grpSpPr>
        <p:sp>
          <p:nvSpPr>
            <p:cNvPr id="51" name="Freeform 103"/>
            <p:cNvSpPr>
              <a:spLocks/>
            </p:cNvSpPr>
            <p:nvPr/>
          </p:nvSpPr>
          <p:spPr bwMode="auto">
            <a:xfrm>
              <a:off x="5165726" y="4027488"/>
              <a:ext cx="255588" cy="230188"/>
            </a:xfrm>
            <a:custGeom>
              <a:avLst/>
              <a:gdLst>
                <a:gd name="T0" fmla="*/ 0 w 161"/>
                <a:gd name="T1" fmla="*/ 62 h 145"/>
                <a:gd name="T2" fmla="*/ 0 w 161"/>
                <a:gd name="T3" fmla="*/ 145 h 145"/>
                <a:gd name="T4" fmla="*/ 31 w 161"/>
                <a:gd name="T5" fmla="*/ 145 h 145"/>
                <a:gd name="T6" fmla="*/ 130 w 161"/>
                <a:gd name="T7" fmla="*/ 145 h 145"/>
                <a:gd name="T8" fmla="*/ 161 w 161"/>
                <a:gd name="T9" fmla="*/ 145 h 145"/>
                <a:gd name="T10" fmla="*/ 161 w 161"/>
                <a:gd name="T11" fmla="*/ 62 h 145"/>
                <a:gd name="T12" fmla="*/ 81 w 161"/>
                <a:gd name="T13" fmla="*/ 0 h 145"/>
                <a:gd name="T14" fmla="*/ 0 w 161"/>
                <a:gd name="T15" fmla="*/ 62 h 1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1" h="145">
                  <a:moveTo>
                    <a:pt x="0" y="62"/>
                  </a:moveTo>
                  <a:lnTo>
                    <a:pt x="0" y="145"/>
                  </a:lnTo>
                  <a:lnTo>
                    <a:pt x="31" y="145"/>
                  </a:lnTo>
                  <a:lnTo>
                    <a:pt x="130" y="145"/>
                  </a:lnTo>
                  <a:lnTo>
                    <a:pt x="161" y="145"/>
                  </a:lnTo>
                  <a:lnTo>
                    <a:pt x="161" y="62"/>
                  </a:lnTo>
                  <a:lnTo>
                    <a:pt x="81" y="0"/>
                  </a:lnTo>
                  <a:lnTo>
                    <a:pt x="0"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104"/>
            <p:cNvSpPr>
              <a:spLocks/>
            </p:cNvSpPr>
            <p:nvPr/>
          </p:nvSpPr>
          <p:spPr bwMode="auto">
            <a:xfrm>
              <a:off x="5099051" y="3930651"/>
              <a:ext cx="390525" cy="195263"/>
            </a:xfrm>
            <a:custGeom>
              <a:avLst/>
              <a:gdLst>
                <a:gd name="T0" fmla="*/ 225 w 246"/>
                <a:gd name="T1" fmla="*/ 80 h 123"/>
                <a:gd name="T2" fmla="*/ 225 w 246"/>
                <a:gd name="T3" fmla="*/ 21 h 123"/>
                <a:gd name="T4" fmla="*/ 182 w 246"/>
                <a:gd name="T5" fmla="*/ 21 h 123"/>
                <a:gd name="T6" fmla="*/ 182 w 246"/>
                <a:gd name="T7" fmla="*/ 47 h 123"/>
                <a:gd name="T8" fmla="*/ 123 w 246"/>
                <a:gd name="T9" fmla="*/ 0 h 123"/>
                <a:gd name="T10" fmla="*/ 123 w 246"/>
                <a:gd name="T11" fmla="*/ 0 h 123"/>
                <a:gd name="T12" fmla="*/ 123 w 246"/>
                <a:gd name="T13" fmla="*/ 0 h 123"/>
                <a:gd name="T14" fmla="*/ 123 w 246"/>
                <a:gd name="T15" fmla="*/ 0 h 123"/>
                <a:gd name="T16" fmla="*/ 123 w 246"/>
                <a:gd name="T17" fmla="*/ 0 h 123"/>
                <a:gd name="T18" fmla="*/ 0 w 246"/>
                <a:gd name="T19" fmla="*/ 97 h 123"/>
                <a:gd name="T20" fmla="*/ 21 w 246"/>
                <a:gd name="T21" fmla="*/ 123 h 123"/>
                <a:gd name="T22" fmla="*/ 123 w 246"/>
                <a:gd name="T23" fmla="*/ 42 h 123"/>
                <a:gd name="T24" fmla="*/ 225 w 246"/>
                <a:gd name="T25" fmla="*/ 123 h 123"/>
                <a:gd name="T26" fmla="*/ 246 w 246"/>
                <a:gd name="T27" fmla="*/ 97 h 123"/>
                <a:gd name="T28" fmla="*/ 225 w 246"/>
                <a:gd name="T29" fmla="*/ 8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6" h="123">
                  <a:moveTo>
                    <a:pt x="225" y="80"/>
                  </a:moveTo>
                  <a:lnTo>
                    <a:pt x="225" y="21"/>
                  </a:lnTo>
                  <a:lnTo>
                    <a:pt x="182" y="21"/>
                  </a:lnTo>
                  <a:lnTo>
                    <a:pt x="182" y="47"/>
                  </a:lnTo>
                  <a:lnTo>
                    <a:pt x="123" y="0"/>
                  </a:lnTo>
                  <a:lnTo>
                    <a:pt x="123" y="0"/>
                  </a:lnTo>
                  <a:lnTo>
                    <a:pt x="123" y="0"/>
                  </a:lnTo>
                  <a:lnTo>
                    <a:pt x="123" y="0"/>
                  </a:lnTo>
                  <a:lnTo>
                    <a:pt x="123" y="0"/>
                  </a:lnTo>
                  <a:lnTo>
                    <a:pt x="0" y="97"/>
                  </a:lnTo>
                  <a:lnTo>
                    <a:pt x="21" y="123"/>
                  </a:lnTo>
                  <a:lnTo>
                    <a:pt x="123" y="42"/>
                  </a:lnTo>
                  <a:lnTo>
                    <a:pt x="225" y="123"/>
                  </a:lnTo>
                  <a:lnTo>
                    <a:pt x="246" y="97"/>
                  </a:lnTo>
                  <a:lnTo>
                    <a:pt x="225"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54" name="Oval 69"/>
          <p:cNvSpPr/>
          <p:nvPr/>
        </p:nvSpPr>
        <p:spPr>
          <a:xfrm>
            <a:off x="7987058" y="5237051"/>
            <a:ext cx="548204" cy="548202"/>
          </a:xfrm>
          <a:prstGeom prst="ellipse">
            <a:avLst/>
          </a:pr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600" dirty="0">
              <a:solidFill>
                <a:schemeClr val="bg1"/>
              </a:solidFill>
              <a:latin typeface="FontAwesome" pitchFamily="2" charset="0"/>
            </a:endParaRPr>
          </a:p>
        </p:txBody>
      </p:sp>
      <p:sp>
        <p:nvSpPr>
          <p:cNvPr id="55" name="Freeform 101"/>
          <p:cNvSpPr>
            <a:spLocks noEditPoints="1"/>
          </p:cNvSpPr>
          <p:nvPr/>
        </p:nvSpPr>
        <p:spPr bwMode="auto">
          <a:xfrm>
            <a:off x="8052502" y="5346489"/>
            <a:ext cx="378366" cy="350051"/>
          </a:xfrm>
          <a:custGeom>
            <a:avLst/>
            <a:gdLst/>
            <a:ahLst/>
            <a:cxnLst>
              <a:cxn ang="0">
                <a:pos x="39" y="36"/>
              </a:cxn>
              <a:cxn ang="0">
                <a:pos x="41" y="44"/>
              </a:cxn>
              <a:cxn ang="0">
                <a:pos x="35" y="50"/>
              </a:cxn>
              <a:cxn ang="0">
                <a:pos x="27" y="53"/>
              </a:cxn>
              <a:cxn ang="0">
                <a:pos x="18" y="53"/>
              </a:cxn>
              <a:cxn ang="0">
                <a:pos x="11" y="50"/>
              </a:cxn>
              <a:cxn ang="0">
                <a:pos x="4" y="44"/>
              </a:cxn>
              <a:cxn ang="0">
                <a:pos x="6" y="36"/>
              </a:cxn>
              <a:cxn ang="0">
                <a:pos x="0" y="28"/>
              </a:cxn>
              <a:cxn ang="0">
                <a:pos x="7" y="23"/>
              </a:cxn>
              <a:cxn ang="0">
                <a:pos x="4" y="18"/>
              </a:cxn>
              <a:cxn ang="0">
                <a:pos x="15" y="16"/>
              </a:cxn>
              <a:cxn ang="0">
                <a:pos x="19" y="8"/>
              </a:cxn>
              <a:cxn ang="0">
                <a:pos x="28" y="15"/>
              </a:cxn>
              <a:cxn ang="0">
                <a:pos x="35" y="12"/>
              </a:cxn>
              <a:cxn ang="0">
                <a:pos x="41" y="19"/>
              </a:cxn>
              <a:cxn ang="0">
                <a:pos x="45" y="27"/>
              </a:cxn>
              <a:cxn ang="0">
                <a:pos x="23" y="22"/>
              </a:cxn>
              <a:cxn ang="0">
                <a:pos x="32" y="31"/>
              </a:cxn>
              <a:cxn ang="0">
                <a:pos x="63" y="16"/>
              </a:cxn>
              <a:cxn ang="0">
                <a:pos x="64" y="24"/>
              </a:cxn>
              <a:cxn ang="0">
                <a:pos x="55" y="22"/>
              </a:cxn>
              <a:cxn ang="0">
                <a:pos x="46" y="24"/>
              </a:cxn>
              <a:cxn ang="0">
                <a:pos x="46" y="16"/>
              </a:cxn>
              <a:cxn ang="0">
                <a:pos x="46" y="9"/>
              </a:cxn>
              <a:cxn ang="0">
                <a:pos x="46" y="2"/>
              </a:cxn>
              <a:cxn ang="0">
                <a:pos x="55" y="4"/>
              </a:cxn>
              <a:cxn ang="0">
                <a:pos x="59" y="0"/>
              </a:cxn>
              <a:cxn ang="0">
                <a:pos x="62" y="7"/>
              </a:cxn>
              <a:cxn ang="0">
                <a:pos x="68" y="15"/>
              </a:cxn>
              <a:cxn ang="0">
                <a:pos x="62" y="55"/>
              </a:cxn>
              <a:cxn ang="0">
                <a:pos x="59" y="63"/>
              </a:cxn>
              <a:cxn ang="0">
                <a:pos x="54" y="59"/>
              </a:cxn>
              <a:cxn ang="0">
                <a:pos x="45" y="60"/>
              </a:cxn>
              <a:cxn ang="0">
                <a:pos x="41" y="52"/>
              </a:cxn>
              <a:cxn ang="0">
                <a:pos x="47" y="44"/>
              </a:cxn>
              <a:cxn ang="0">
                <a:pos x="50" y="36"/>
              </a:cxn>
              <a:cxn ang="0">
                <a:pos x="56" y="40"/>
              </a:cxn>
              <a:cxn ang="0">
                <a:pos x="64" y="39"/>
              </a:cxn>
              <a:cxn ang="0">
                <a:pos x="63" y="46"/>
              </a:cxn>
              <a:cxn ang="0">
                <a:pos x="55" y="8"/>
              </a:cxn>
              <a:cxn ang="0">
                <a:pos x="59" y="13"/>
              </a:cxn>
              <a:cxn ang="0">
                <a:pos x="50" y="49"/>
              </a:cxn>
              <a:cxn ang="0">
                <a:pos x="55" y="45"/>
              </a:cxn>
            </a:cxnLst>
            <a:rect l="0" t="0" r="r" b="b"/>
            <a:pathLst>
              <a:path w="68" h="63">
                <a:moveTo>
                  <a:pt x="45" y="35"/>
                </a:moveTo>
                <a:cubicBezTo>
                  <a:pt x="45" y="35"/>
                  <a:pt x="45" y="36"/>
                  <a:pt x="45" y="36"/>
                </a:cubicBezTo>
                <a:cubicBezTo>
                  <a:pt x="39" y="36"/>
                  <a:pt x="39" y="36"/>
                  <a:pt x="39" y="36"/>
                </a:cubicBezTo>
                <a:cubicBezTo>
                  <a:pt x="39" y="37"/>
                  <a:pt x="38" y="38"/>
                  <a:pt x="38" y="39"/>
                </a:cubicBezTo>
                <a:cubicBezTo>
                  <a:pt x="39" y="41"/>
                  <a:pt x="40" y="42"/>
                  <a:pt x="41" y="43"/>
                </a:cubicBezTo>
                <a:cubicBezTo>
                  <a:pt x="41" y="43"/>
                  <a:pt x="41" y="44"/>
                  <a:pt x="41" y="44"/>
                </a:cubicBezTo>
                <a:cubicBezTo>
                  <a:pt x="41" y="44"/>
                  <a:pt x="41" y="44"/>
                  <a:pt x="41" y="45"/>
                </a:cubicBezTo>
                <a:cubicBezTo>
                  <a:pt x="40" y="46"/>
                  <a:pt x="36" y="50"/>
                  <a:pt x="35" y="50"/>
                </a:cubicBezTo>
                <a:cubicBezTo>
                  <a:pt x="35" y="50"/>
                  <a:pt x="35" y="50"/>
                  <a:pt x="35" y="50"/>
                </a:cubicBezTo>
                <a:cubicBezTo>
                  <a:pt x="31" y="47"/>
                  <a:pt x="31" y="47"/>
                  <a:pt x="31" y="47"/>
                </a:cubicBezTo>
                <a:cubicBezTo>
                  <a:pt x="30" y="47"/>
                  <a:pt x="29" y="47"/>
                  <a:pt x="28" y="48"/>
                </a:cubicBezTo>
                <a:cubicBezTo>
                  <a:pt x="28" y="49"/>
                  <a:pt x="27" y="51"/>
                  <a:pt x="27" y="53"/>
                </a:cubicBezTo>
                <a:cubicBezTo>
                  <a:pt x="27" y="54"/>
                  <a:pt x="26" y="54"/>
                  <a:pt x="26" y="54"/>
                </a:cubicBezTo>
                <a:cubicBezTo>
                  <a:pt x="19" y="54"/>
                  <a:pt x="19" y="54"/>
                  <a:pt x="19" y="54"/>
                </a:cubicBezTo>
                <a:cubicBezTo>
                  <a:pt x="19" y="54"/>
                  <a:pt x="18" y="54"/>
                  <a:pt x="18" y="53"/>
                </a:cubicBezTo>
                <a:cubicBezTo>
                  <a:pt x="17" y="48"/>
                  <a:pt x="17" y="48"/>
                  <a:pt x="17" y="48"/>
                </a:cubicBezTo>
                <a:cubicBezTo>
                  <a:pt x="16" y="47"/>
                  <a:pt x="16" y="47"/>
                  <a:pt x="15" y="47"/>
                </a:cubicBezTo>
                <a:cubicBezTo>
                  <a:pt x="11" y="50"/>
                  <a:pt x="11" y="50"/>
                  <a:pt x="11" y="50"/>
                </a:cubicBezTo>
                <a:cubicBezTo>
                  <a:pt x="10" y="50"/>
                  <a:pt x="10" y="50"/>
                  <a:pt x="10" y="50"/>
                </a:cubicBezTo>
                <a:cubicBezTo>
                  <a:pt x="10" y="50"/>
                  <a:pt x="9" y="50"/>
                  <a:pt x="9" y="50"/>
                </a:cubicBezTo>
                <a:cubicBezTo>
                  <a:pt x="8" y="49"/>
                  <a:pt x="4" y="45"/>
                  <a:pt x="4" y="44"/>
                </a:cubicBezTo>
                <a:cubicBezTo>
                  <a:pt x="4" y="44"/>
                  <a:pt x="4" y="44"/>
                  <a:pt x="4" y="43"/>
                </a:cubicBezTo>
                <a:cubicBezTo>
                  <a:pt x="5" y="42"/>
                  <a:pt x="6" y="41"/>
                  <a:pt x="7" y="39"/>
                </a:cubicBezTo>
                <a:cubicBezTo>
                  <a:pt x="7" y="38"/>
                  <a:pt x="6" y="37"/>
                  <a:pt x="6" y="36"/>
                </a:cubicBezTo>
                <a:cubicBezTo>
                  <a:pt x="1" y="35"/>
                  <a:pt x="1" y="35"/>
                  <a:pt x="1" y="35"/>
                </a:cubicBezTo>
                <a:cubicBezTo>
                  <a:pt x="0" y="35"/>
                  <a:pt x="0" y="35"/>
                  <a:pt x="0" y="34"/>
                </a:cubicBezTo>
                <a:cubicBezTo>
                  <a:pt x="0" y="28"/>
                  <a:pt x="0" y="28"/>
                  <a:pt x="0" y="28"/>
                </a:cubicBezTo>
                <a:cubicBezTo>
                  <a:pt x="0" y="27"/>
                  <a:pt x="0" y="27"/>
                  <a:pt x="1" y="27"/>
                </a:cubicBezTo>
                <a:cubicBezTo>
                  <a:pt x="6" y="26"/>
                  <a:pt x="6" y="26"/>
                  <a:pt x="6" y="26"/>
                </a:cubicBezTo>
                <a:cubicBezTo>
                  <a:pt x="6" y="25"/>
                  <a:pt x="7" y="24"/>
                  <a:pt x="7" y="23"/>
                </a:cubicBezTo>
                <a:cubicBezTo>
                  <a:pt x="6" y="22"/>
                  <a:pt x="5" y="20"/>
                  <a:pt x="4" y="19"/>
                </a:cubicBezTo>
                <a:cubicBezTo>
                  <a:pt x="4" y="19"/>
                  <a:pt x="4" y="19"/>
                  <a:pt x="4" y="18"/>
                </a:cubicBezTo>
                <a:cubicBezTo>
                  <a:pt x="4" y="18"/>
                  <a:pt x="4" y="18"/>
                  <a:pt x="4" y="18"/>
                </a:cubicBezTo>
                <a:cubicBezTo>
                  <a:pt x="5" y="17"/>
                  <a:pt x="9" y="12"/>
                  <a:pt x="10" y="12"/>
                </a:cubicBezTo>
                <a:cubicBezTo>
                  <a:pt x="10" y="12"/>
                  <a:pt x="10" y="12"/>
                  <a:pt x="11" y="13"/>
                </a:cubicBezTo>
                <a:cubicBezTo>
                  <a:pt x="15" y="16"/>
                  <a:pt x="15" y="16"/>
                  <a:pt x="15" y="16"/>
                </a:cubicBezTo>
                <a:cubicBezTo>
                  <a:pt x="16" y="15"/>
                  <a:pt x="16" y="15"/>
                  <a:pt x="17" y="15"/>
                </a:cubicBezTo>
                <a:cubicBezTo>
                  <a:pt x="18" y="13"/>
                  <a:pt x="18" y="11"/>
                  <a:pt x="18" y="9"/>
                </a:cubicBezTo>
                <a:cubicBezTo>
                  <a:pt x="18" y="9"/>
                  <a:pt x="19" y="8"/>
                  <a:pt x="19" y="8"/>
                </a:cubicBezTo>
                <a:cubicBezTo>
                  <a:pt x="26" y="8"/>
                  <a:pt x="26" y="8"/>
                  <a:pt x="26" y="8"/>
                </a:cubicBezTo>
                <a:cubicBezTo>
                  <a:pt x="26" y="8"/>
                  <a:pt x="27" y="9"/>
                  <a:pt x="27" y="9"/>
                </a:cubicBezTo>
                <a:cubicBezTo>
                  <a:pt x="28" y="15"/>
                  <a:pt x="28" y="15"/>
                  <a:pt x="28" y="15"/>
                </a:cubicBezTo>
                <a:cubicBezTo>
                  <a:pt x="29" y="15"/>
                  <a:pt x="30" y="15"/>
                  <a:pt x="31" y="16"/>
                </a:cubicBezTo>
                <a:cubicBezTo>
                  <a:pt x="35" y="13"/>
                  <a:pt x="35" y="13"/>
                  <a:pt x="35" y="13"/>
                </a:cubicBezTo>
                <a:cubicBezTo>
                  <a:pt x="35" y="12"/>
                  <a:pt x="35" y="12"/>
                  <a:pt x="35" y="12"/>
                </a:cubicBezTo>
                <a:cubicBezTo>
                  <a:pt x="36" y="12"/>
                  <a:pt x="36" y="12"/>
                  <a:pt x="36" y="13"/>
                </a:cubicBezTo>
                <a:cubicBezTo>
                  <a:pt x="37" y="13"/>
                  <a:pt x="41" y="17"/>
                  <a:pt x="41" y="18"/>
                </a:cubicBezTo>
                <a:cubicBezTo>
                  <a:pt x="41" y="19"/>
                  <a:pt x="41" y="19"/>
                  <a:pt x="41" y="19"/>
                </a:cubicBezTo>
                <a:cubicBezTo>
                  <a:pt x="40" y="20"/>
                  <a:pt x="39" y="22"/>
                  <a:pt x="38" y="23"/>
                </a:cubicBezTo>
                <a:cubicBezTo>
                  <a:pt x="38" y="24"/>
                  <a:pt x="39" y="25"/>
                  <a:pt x="39" y="26"/>
                </a:cubicBezTo>
                <a:cubicBezTo>
                  <a:pt x="45" y="27"/>
                  <a:pt x="45" y="27"/>
                  <a:pt x="45" y="27"/>
                </a:cubicBezTo>
                <a:cubicBezTo>
                  <a:pt x="45" y="27"/>
                  <a:pt x="45" y="27"/>
                  <a:pt x="45" y="28"/>
                </a:cubicBezTo>
                <a:lnTo>
                  <a:pt x="45" y="35"/>
                </a:lnTo>
                <a:close/>
                <a:moveTo>
                  <a:pt x="23" y="22"/>
                </a:moveTo>
                <a:cubicBezTo>
                  <a:pt x="18" y="22"/>
                  <a:pt x="13" y="26"/>
                  <a:pt x="13" y="31"/>
                </a:cubicBezTo>
                <a:cubicBezTo>
                  <a:pt x="13" y="36"/>
                  <a:pt x="18" y="40"/>
                  <a:pt x="23" y="40"/>
                </a:cubicBezTo>
                <a:cubicBezTo>
                  <a:pt x="28" y="40"/>
                  <a:pt x="32" y="36"/>
                  <a:pt x="32" y="31"/>
                </a:cubicBezTo>
                <a:cubicBezTo>
                  <a:pt x="32" y="26"/>
                  <a:pt x="28" y="22"/>
                  <a:pt x="23" y="22"/>
                </a:cubicBezTo>
                <a:close/>
                <a:moveTo>
                  <a:pt x="68" y="15"/>
                </a:moveTo>
                <a:cubicBezTo>
                  <a:pt x="68" y="16"/>
                  <a:pt x="64" y="16"/>
                  <a:pt x="63" y="16"/>
                </a:cubicBezTo>
                <a:cubicBezTo>
                  <a:pt x="63" y="17"/>
                  <a:pt x="62" y="18"/>
                  <a:pt x="62" y="18"/>
                </a:cubicBezTo>
                <a:cubicBezTo>
                  <a:pt x="62" y="19"/>
                  <a:pt x="64" y="23"/>
                  <a:pt x="64" y="23"/>
                </a:cubicBezTo>
                <a:cubicBezTo>
                  <a:pt x="64" y="23"/>
                  <a:pt x="64" y="23"/>
                  <a:pt x="64" y="24"/>
                </a:cubicBezTo>
                <a:cubicBezTo>
                  <a:pt x="63" y="24"/>
                  <a:pt x="59" y="26"/>
                  <a:pt x="59" y="26"/>
                </a:cubicBezTo>
                <a:cubicBezTo>
                  <a:pt x="59" y="26"/>
                  <a:pt x="56" y="22"/>
                  <a:pt x="56" y="22"/>
                </a:cubicBezTo>
                <a:cubicBezTo>
                  <a:pt x="55" y="22"/>
                  <a:pt x="55" y="22"/>
                  <a:pt x="55" y="22"/>
                </a:cubicBezTo>
                <a:cubicBezTo>
                  <a:pt x="54" y="22"/>
                  <a:pt x="54" y="22"/>
                  <a:pt x="54" y="22"/>
                </a:cubicBezTo>
                <a:cubicBezTo>
                  <a:pt x="53" y="22"/>
                  <a:pt x="50" y="26"/>
                  <a:pt x="50" y="26"/>
                </a:cubicBezTo>
                <a:cubicBezTo>
                  <a:pt x="50" y="26"/>
                  <a:pt x="46" y="24"/>
                  <a:pt x="46" y="24"/>
                </a:cubicBezTo>
                <a:cubicBezTo>
                  <a:pt x="45" y="23"/>
                  <a:pt x="45" y="23"/>
                  <a:pt x="45" y="23"/>
                </a:cubicBezTo>
                <a:cubicBezTo>
                  <a:pt x="45" y="23"/>
                  <a:pt x="47" y="19"/>
                  <a:pt x="47" y="18"/>
                </a:cubicBezTo>
                <a:cubicBezTo>
                  <a:pt x="47" y="18"/>
                  <a:pt x="46" y="17"/>
                  <a:pt x="46" y="16"/>
                </a:cubicBezTo>
                <a:cubicBezTo>
                  <a:pt x="45" y="16"/>
                  <a:pt x="41" y="16"/>
                  <a:pt x="41" y="15"/>
                </a:cubicBezTo>
                <a:cubicBezTo>
                  <a:pt x="41" y="10"/>
                  <a:pt x="41" y="10"/>
                  <a:pt x="41" y="10"/>
                </a:cubicBezTo>
                <a:cubicBezTo>
                  <a:pt x="41" y="10"/>
                  <a:pt x="45" y="9"/>
                  <a:pt x="46" y="9"/>
                </a:cubicBezTo>
                <a:cubicBezTo>
                  <a:pt x="46" y="9"/>
                  <a:pt x="47" y="8"/>
                  <a:pt x="47" y="7"/>
                </a:cubicBezTo>
                <a:cubicBezTo>
                  <a:pt x="47" y="7"/>
                  <a:pt x="45" y="3"/>
                  <a:pt x="45" y="2"/>
                </a:cubicBezTo>
                <a:cubicBezTo>
                  <a:pt x="45" y="2"/>
                  <a:pt x="45" y="2"/>
                  <a:pt x="46" y="2"/>
                </a:cubicBezTo>
                <a:cubicBezTo>
                  <a:pt x="46" y="2"/>
                  <a:pt x="50" y="0"/>
                  <a:pt x="50" y="0"/>
                </a:cubicBezTo>
                <a:cubicBezTo>
                  <a:pt x="50" y="0"/>
                  <a:pt x="53" y="3"/>
                  <a:pt x="54" y="4"/>
                </a:cubicBezTo>
                <a:cubicBezTo>
                  <a:pt x="54" y="4"/>
                  <a:pt x="54" y="4"/>
                  <a:pt x="55" y="4"/>
                </a:cubicBezTo>
                <a:cubicBezTo>
                  <a:pt x="55" y="4"/>
                  <a:pt x="55" y="4"/>
                  <a:pt x="56" y="4"/>
                </a:cubicBezTo>
                <a:cubicBezTo>
                  <a:pt x="57" y="2"/>
                  <a:pt x="58" y="1"/>
                  <a:pt x="59" y="0"/>
                </a:cubicBezTo>
                <a:cubicBezTo>
                  <a:pt x="59" y="0"/>
                  <a:pt x="59" y="0"/>
                  <a:pt x="59" y="0"/>
                </a:cubicBezTo>
                <a:cubicBezTo>
                  <a:pt x="59" y="0"/>
                  <a:pt x="63" y="2"/>
                  <a:pt x="64" y="2"/>
                </a:cubicBezTo>
                <a:cubicBezTo>
                  <a:pt x="64" y="2"/>
                  <a:pt x="64" y="2"/>
                  <a:pt x="64" y="2"/>
                </a:cubicBezTo>
                <a:cubicBezTo>
                  <a:pt x="64" y="3"/>
                  <a:pt x="62" y="7"/>
                  <a:pt x="62" y="7"/>
                </a:cubicBezTo>
                <a:cubicBezTo>
                  <a:pt x="62" y="8"/>
                  <a:pt x="63" y="9"/>
                  <a:pt x="63" y="9"/>
                </a:cubicBezTo>
                <a:cubicBezTo>
                  <a:pt x="64" y="9"/>
                  <a:pt x="68" y="10"/>
                  <a:pt x="68" y="10"/>
                </a:cubicBezTo>
                <a:lnTo>
                  <a:pt x="68" y="15"/>
                </a:lnTo>
                <a:close/>
                <a:moveTo>
                  <a:pt x="68" y="52"/>
                </a:moveTo>
                <a:cubicBezTo>
                  <a:pt x="68" y="52"/>
                  <a:pt x="64" y="53"/>
                  <a:pt x="63" y="53"/>
                </a:cubicBezTo>
                <a:cubicBezTo>
                  <a:pt x="63" y="54"/>
                  <a:pt x="62" y="54"/>
                  <a:pt x="62" y="55"/>
                </a:cubicBezTo>
                <a:cubicBezTo>
                  <a:pt x="62" y="56"/>
                  <a:pt x="64" y="59"/>
                  <a:pt x="64" y="60"/>
                </a:cubicBezTo>
                <a:cubicBezTo>
                  <a:pt x="64" y="60"/>
                  <a:pt x="64" y="60"/>
                  <a:pt x="64" y="60"/>
                </a:cubicBezTo>
                <a:cubicBezTo>
                  <a:pt x="63" y="60"/>
                  <a:pt x="59" y="63"/>
                  <a:pt x="59" y="63"/>
                </a:cubicBezTo>
                <a:cubicBezTo>
                  <a:pt x="59" y="63"/>
                  <a:pt x="56" y="59"/>
                  <a:pt x="56" y="59"/>
                </a:cubicBezTo>
                <a:cubicBezTo>
                  <a:pt x="55" y="59"/>
                  <a:pt x="55" y="59"/>
                  <a:pt x="55" y="59"/>
                </a:cubicBezTo>
                <a:cubicBezTo>
                  <a:pt x="54" y="59"/>
                  <a:pt x="54" y="59"/>
                  <a:pt x="54" y="59"/>
                </a:cubicBezTo>
                <a:cubicBezTo>
                  <a:pt x="53" y="59"/>
                  <a:pt x="50" y="63"/>
                  <a:pt x="50" y="63"/>
                </a:cubicBezTo>
                <a:cubicBezTo>
                  <a:pt x="50" y="63"/>
                  <a:pt x="46" y="60"/>
                  <a:pt x="46" y="60"/>
                </a:cubicBezTo>
                <a:cubicBezTo>
                  <a:pt x="45" y="60"/>
                  <a:pt x="45" y="60"/>
                  <a:pt x="45" y="60"/>
                </a:cubicBezTo>
                <a:cubicBezTo>
                  <a:pt x="45" y="59"/>
                  <a:pt x="47" y="56"/>
                  <a:pt x="47" y="55"/>
                </a:cubicBezTo>
                <a:cubicBezTo>
                  <a:pt x="47" y="54"/>
                  <a:pt x="46" y="54"/>
                  <a:pt x="46" y="53"/>
                </a:cubicBezTo>
                <a:cubicBezTo>
                  <a:pt x="45" y="53"/>
                  <a:pt x="41" y="52"/>
                  <a:pt x="41" y="52"/>
                </a:cubicBezTo>
                <a:cubicBezTo>
                  <a:pt x="41" y="47"/>
                  <a:pt x="41" y="47"/>
                  <a:pt x="41" y="47"/>
                </a:cubicBezTo>
                <a:cubicBezTo>
                  <a:pt x="41" y="46"/>
                  <a:pt x="45" y="46"/>
                  <a:pt x="46" y="46"/>
                </a:cubicBezTo>
                <a:cubicBezTo>
                  <a:pt x="46" y="45"/>
                  <a:pt x="47" y="45"/>
                  <a:pt x="47" y="44"/>
                </a:cubicBezTo>
                <a:cubicBezTo>
                  <a:pt x="47" y="43"/>
                  <a:pt x="45" y="40"/>
                  <a:pt x="45" y="39"/>
                </a:cubicBezTo>
                <a:cubicBezTo>
                  <a:pt x="45" y="39"/>
                  <a:pt x="45" y="39"/>
                  <a:pt x="46" y="39"/>
                </a:cubicBezTo>
                <a:cubicBezTo>
                  <a:pt x="46" y="39"/>
                  <a:pt x="50" y="36"/>
                  <a:pt x="50" y="36"/>
                </a:cubicBezTo>
                <a:cubicBezTo>
                  <a:pt x="50" y="36"/>
                  <a:pt x="53" y="40"/>
                  <a:pt x="54" y="40"/>
                </a:cubicBezTo>
                <a:cubicBezTo>
                  <a:pt x="54" y="40"/>
                  <a:pt x="54" y="40"/>
                  <a:pt x="55" y="40"/>
                </a:cubicBezTo>
                <a:cubicBezTo>
                  <a:pt x="55" y="40"/>
                  <a:pt x="55" y="40"/>
                  <a:pt x="56" y="40"/>
                </a:cubicBezTo>
                <a:cubicBezTo>
                  <a:pt x="57" y="39"/>
                  <a:pt x="58" y="38"/>
                  <a:pt x="59" y="36"/>
                </a:cubicBezTo>
                <a:cubicBezTo>
                  <a:pt x="59" y="36"/>
                  <a:pt x="59" y="36"/>
                  <a:pt x="59" y="36"/>
                </a:cubicBezTo>
                <a:cubicBezTo>
                  <a:pt x="59" y="36"/>
                  <a:pt x="63" y="39"/>
                  <a:pt x="64" y="39"/>
                </a:cubicBezTo>
                <a:cubicBezTo>
                  <a:pt x="64" y="39"/>
                  <a:pt x="64" y="39"/>
                  <a:pt x="64" y="39"/>
                </a:cubicBezTo>
                <a:cubicBezTo>
                  <a:pt x="64" y="40"/>
                  <a:pt x="62" y="43"/>
                  <a:pt x="62" y="44"/>
                </a:cubicBezTo>
                <a:cubicBezTo>
                  <a:pt x="62" y="45"/>
                  <a:pt x="63" y="45"/>
                  <a:pt x="63" y="46"/>
                </a:cubicBezTo>
                <a:cubicBezTo>
                  <a:pt x="64" y="46"/>
                  <a:pt x="68" y="46"/>
                  <a:pt x="68" y="47"/>
                </a:cubicBezTo>
                <a:lnTo>
                  <a:pt x="68" y="52"/>
                </a:lnTo>
                <a:close/>
                <a:moveTo>
                  <a:pt x="55" y="8"/>
                </a:moveTo>
                <a:cubicBezTo>
                  <a:pt x="52" y="8"/>
                  <a:pt x="50" y="10"/>
                  <a:pt x="50" y="13"/>
                </a:cubicBezTo>
                <a:cubicBezTo>
                  <a:pt x="50" y="15"/>
                  <a:pt x="52" y="17"/>
                  <a:pt x="55" y="17"/>
                </a:cubicBezTo>
                <a:cubicBezTo>
                  <a:pt x="57" y="17"/>
                  <a:pt x="59" y="15"/>
                  <a:pt x="59" y="13"/>
                </a:cubicBezTo>
                <a:cubicBezTo>
                  <a:pt x="59" y="10"/>
                  <a:pt x="57" y="8"/>
                  <a:pt x="55" y="8"/>
                </a:cubicBezTo>
                <a:close/>
                <a:moveTo>
                  <a:pt x="55" y="45"/>
                </a:moveTo>
                <a:cubicBezTo>
                  <a:pt x="52" y="45"/>
                  <a:pt x="50" y="47"/>
                  <a:pt x="50" y="49"/>
                </a:cubicBezTo>
                <a:cubicBezTo>
                  <a:pt x="50" y="52"/>
                  <a:pt x="52" y="54"/>
                  <a:pt x="55" y="54"/>
                </a:cubicBezTo>
                <a:cubicBezTo>
                  <a:pt x="57" y="54"/>
                  <a:pt x="59" y="52"/>
                  <a:pt x="59" y="49"/>
                </a:cubicBezTo>
                <a:cubicBezTo>
                  <a:pt x="59" y="47"/>
                  <a:pt x="57" y="45"/>
                  <a:pt x="55" y="45"/>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56" name="Group 78"/>
          <p:cNvGrpSpPr/>
          <p:nvPr/>
        </p:nvGrpSpPr>
        <p:grpSpPr>
          <a:xfrm>
            <a:off x="5986118" y="2113413"/>
            <a:ext cx="774318" cy="2738220"/>
            <a:chOff x="5885820" y="2998041"/>
            <a:chExt cx="592553" cy="2095444"/>
          </a:xfrm>
          <a:solidFill>
            <a:schemeClr val="bg1"/>
          </a:solidFill>
        </p:grpSpPr>
        <p:sp>
          <p:nvSpPr>
            <p:cNvPr id="57" name="Shape 1033"/>
            <p:cNvSpPr/>
            <p:nvPr/>
          </p:nvSpPr>
          <p:spPr>
            <a:xfrm>
              <a:off x="5885820" y="2998041"/>
              <a:ext cx="592553" cy="2095444"/>
            </a:xfrm>
            <a:custGeom>
              <a:avLst/>
              <a:gdLst/>
              <a:ahLst/>
              <a:cxnLst>
                <a:cxn ang="0">
                  <a:pos x="wd2" y="hd2"/>
                </a:cxn>
                <a:cxn ang="5400000">
                  <a:pos x="wd2" y="hd2"/>
                </a:cxn>
                <a:cxn ang="10800000">
                  <a:pos x="wd2" y="hd2"/>
                </a:cxn>
                <a:cxn ang="16200000">
                  <a:pos x="wd2" y="hd2"/>
                </a:cxn>
              </a:cxnLst>
              <a:rect l="0" t="0" r="r" b="b"/>
              <a:pathLst>
                <a:path w="20942" h="21597" extrusionOk="0">
                  <a:moveTo>
                    <a:pt x="8563" y="0"/>
                  </a:moveTo>
                  <a:cubicBezTo>
                    <a:pt x="10027" y="-3"/>
                    <a:pt x="12311" y="423"/>
                    <a:pt x="12311" y="1065"/>
                  </a:cubicBezTo>
                  <a:cubicBezTo>
                    <a:pt x="12311" y="1707"/>
                    <a:pt x="12132" y="1985"/>
                    <a:pt x="11954" y="2193"/>
                  </a:cubicBezTo>
                  <a:cubicBezTo>
                    <a:pt x="11775" y="2401"/>
                    <a:pt x="11537" y="2367"/>
                    <a:pt x="11537" y="2367"/>
                  </a:cubicBezTo>
                  <a:cubicBezTo>
                    <a:pt x="11537" y="2367"/>
                    <a:pt x="11597" y="2801"/>
                    <a:pt x="11121" y="2905"/>
                  </a:cubicBezTo>
                  <a:cubicBezTo>
                    <a:pt x="10645" y="3009"/>
                    <a:pt x="10526" y="3043"/>
                    <a:pt x="10526" y="3182"/>
                  </a:cubicBezTo>
                  <a:cubicBezTo>
                    <a:pt x="10526" y="3321"/>
                    <a:pt x="10823" y="3425"/>
                    <a:pt x="11240" y="3564"/>
                  </a:cubicBezTo>
                  <a:cubicBezTo>
                    <a:pt x="11656" y="3703"/>
                    <a:pt x="13442" y="3859"/>
                    <a:pt x="14393" y="3963"/>
                  </a:cubicBezTo>
                  <a:cubicBezTo>
                    <a:pt x="15346" y="4067"/>
                    <a:pt x="16119" y="4241"/>
                    <a:pt x="16654" y="4588"/>
                  </a:cubicBezTo>
                  <a:cubicBezTo>
                    <a:pt x="17190" y="4935"/>
                    <a:pt x="17963" y="5369"/>
                    <a:pt x="18975" y="5664"/>
                  </a:cubicBezTo>
                  <a:cubicBezTo>
                    <a:pt x="19986" y="5959"/>
                    <a:pt x="21236" y="6427"/>
                    <a:pt x="20879" y="6878"/>
                  </a:cubicBezTo>
                  <a:cubicBezTo>
                    <a:pt x="20522" y="7329"/>
                    <a:pt x="18380" y="7676"/>
                    <a:pt x="17190" y="7486"/>
                  </a:cubicBezTo>
                  <a:cubicBezTo>
                    <a:pt x="16000" y="7295"/>
                    <a:pt x="15524" y="7277"/>
                    <a:pt x="15524" y="7277"/>
                  </a:cubicBezTo>
                  <a:cubicBezTo>
                    <a:pt x="15524" y="7277"/>
                    <a:pt x="16297" y="8266"/>
                    <a:pt x="16654" y="9255"/>
                  </a:cubicBezTo>
                  <a:cubicBezTo>
                    <a:pt x="17011" y="10245"/>
                    <a:pt x="17963" y="11199"/>
                    <a:pt x="17428" y="11286"/>
                  </a:cubicBezTo>
                  <a:cubicBezTo>
                    <a:pt x="16893" y="11372"/>
                    <a:pt x="16119" y="11477"/>
                    <a:pt x="16119" y="11477"/>
                  </a:cubicBezTo>
                  <a:cubicBezTo>
                    <a:pt x="16119" y="11477"/>
                    <a:pt x="15958" y="12874"/>
                    <a:pt x="15107" y="14083"/>
                  </a:cubicBezTo>
                  <a:cubicBezTo>
                    <a:pt x="14257" y="15292"/>
                    <a:pt x="13947" y="15840"/>
                    <a:pt x="13838" y="16560"/>
                  </a:cubicBezTo>
                  <a:cubicBezTo>
                    <a:pt x="13728" y="17279"/>
                    <a:pt x="13454" y="17807"/>
                    <a:pt x="13673" y="18111"/>
                  </a:cubicBezTo>
                  <a:cubicBezTo>
                    <a:pt x="13893" y="18415"/>
                    <a:pt x="15318" y="19006"/>
                    <a:pt x="16141" y="19118"/>
                  </a:cubicBezTo>
                  <a:cubicBezTo>
                    <a:pt x="16963" y="19230"/>
                    <a:pt x="18444" y="19230"/>
                    <a:pt x="19047" y="19310"/>
                  </a:cubicBezTo>
                  <a:cubicBezTo>
                    <a:pt x="19650" y="19390"/>
                    <a:pt x="20089" y="19614"/>
                    <a:pt x="18718" y="19678"/>
                  </a:cubicBezTo>
                  <a:cubicBezTo>
                    <a:pt x="17347" y="19742"/>
                    <a:pt x="14770" y="19630"/>
                    <a:pt x="14112" y="19566"/>
                  </a:cubicBezTo>
                  <a:cubicBezTo>
                    <a:pt x="13454" y="19502"/>
                    <a:pt x="12412" y="19358"/>
                    <a:pt x="12412" y="19358"/>
                  </a:cubicBezTo>
                  <a:cubicBezTo>
                    <a:pt x="12412" y="19358"/>
                    <a:pt x="12741" y="19598"/>
                    <a:pt x="11261" y="19598"/>
                  </a:cubicBezTo>
                  <a:cubicBezTo>
                    <a:pt x="9780" y="19598"/>
                    <a:pt x="9506" y="19566"/>
                    <a:pt x="9451" y="19294"/>
                  </a:cubicBezTo>
                  <a:cubicBezTo>
                    <a:pt x="9397" y="19022"/>
                    <a:pt x="9451" y="18655"/>
                    <a:pt x="9232" y="18463"/>
                  </a:cubicBezTo>
                  <a:cubicBezTo>
                    <a:pt x="9012" y="18271"/>
                    <a:pt x="10109" y="17775"/>
                    <a:pt x="9561" y="17503"/>
                  </a:cubicBezTo>
                  <a:cubicBezTo>
                    <a:pt x="9012" y="17231"/>
                    <a:pt x="8464" y="16528"/>
                    <a:pt x="8958" y="16112"/>
                  </a:cubicBezTo>
                  <a:cubicBezTo>
                    <a:pt x="9451" y="15696"/>
                    <a:pt x="8793" y="15281"/>
                    <a:pt x="8958" y="15009"/>
                  </a:cubicBezTo>
                  <a:cubicBezTo>
                    <a:pt x="9122" y="14737"/>
                    <a:pt x="9341" y="14369"/>
                    <a:pt x="9341" y="13953"/>
                  </a:cubicBezTo>
                  <a:cubicBezTo>
                    <a:pt x="9341" y="13538"/>
                    <a:pt x="9287" y="13234"/>
                    <a:pt x="9287" y="13234"/>
                  </a:cubicBezTo>
                  <a:cubicBezTo>
                    <a:pt x="9287" y="13234"/>
                    <a:pt x="8245" y="14801"/>
                    <a:pt x="7971" y="15217"/>
                  </a:cubicBezTo>
                  <a:cubicBezTo>
                    <a:pt x="7696" y="15632"/>
                    <a:pt x="7258" y="17119"/>
                    <a:pt x="7258" y="17567"/>
                  </a:cubicBezTo>
                  <a:cubicBezTo>
                    <a:pt x="7258" y="18015"/>
                    <a:pt x="6107" y="18623"/>
                    <a:pt x="6052" y="19022"/>
                  </a:cubicBezTo>
                  <a:cubicBezTo>
                    <a:pt x="5997" y="19422"/>
                    <a:pt x="5942" y="19662"/>
                    <a:pt x="5558" y="19662"/>
                  </a:cubicBezTo>
                  <a:cubicBezTo>
                    <a:pt x="5174" y="19662"/>
                    <a:pt x="5942" y="20110"/>
                    <a:pt x="6216" y="20462"/>
                  </a:cubicBezTo>
                  <a:cubicBezTo>
                    <a:pt x="6490" y="20813"/>
                    <a:pt x="7313" y="21597"/>
                    <a:pt x="5723" y="21597"/>
                  </a:cubicBezTo>
                  <a:cubicBezTo>
                    <a:pt x="4132" y="21597"/>
                    <a:pt x="2323" y="21405"/>
                    <a:pt x="2268" y="20909"/>
                  </a:cubicBezTo>
                  <a:cubicBezTo>
                    <a:pt x="2213" y="20414"/>
                    <a:pt x="2432" y="19982"/>
                    <a:pt x="1994" y="19790"/>
                  </a:cubicBezTo>
                  <a:cubicBezTo>
                    <a:pt x="1555" y="19598"/>
                    <a:pt x="1500" y="19182"/>
                    <a:pt x="1555" y="18927"/>
                  </a:cubicBezTo>
                  <a:cubicBezTo>
                    <a:pt x="1610" y="18671"/>
                    <a:pt x="1336" y="18239"/>
                    <a:pt x="1555" y="17695"/>
                  </a:cubicBezTo>
                  <a:cubicBezTo>
                    <a:pt x="1775" y="17152"/>
                    <a:pt x="1775" y="16240"/>
                    <a:pt x="2213" y="15552"/>
                  </a:cubicBezTo>
                  <a:cubicBezTo>
                    <a:pt x="2652" y="14865"/>
                    <a:pt x="2761" y="13809"/>
                    <a:pt x="2981" y="12978"/>
                  </a:cubicBezTo>
                  <a:cubicBezTo>
                    <a:pt x="3200" y="12146"/>
                    <a:pt x="3365" y="11730"/>
                    <a:pt x="3090" y="11603"/>
                  </a:cubicBezTo>
                  <a:cubicBezTo>
                    <a:pt x="2816" y="11475"/>
                    <a:pt x="1172" y="11363"/>
                    <a:pt x="733" y="11331"/>
                  </a:cubicBezTo>
                  <a:cubicBezTo>
                    <a:pt x="294" y="11299"/>
                    <a:pt x="1281" y="10435"/>
                    <a:pt x="1610" y="9716"/>
                  </a:cubicBezTo>
                  <a:cubicBezTo>
                    <a:pt x="1939" y="8996"/>
                    <a:pt x="2542" y="8564"/>
                    <a:pt x="2871" y="8053"/>
                  </a:cubicBezTo>
                  <a:cubicBezTo>
                    <a:pt x="3200" y="7541"/>
                    <a:pt x="3200" y="7301"/>
                    <a:pt x="2487" y="6933"/>
                  </a:cubicBezTo>
                  <a:cubicBezTo>
                    <a:pt x="1775" y="6565"/>
                    <a:pt x="897" y="6326"/>
                    <a:pt x="513" y="5494"/>
                  </a:cubicBezTo>
                  <a:cubicBezTo>
                    <a:pt x="130" y="4663"/>
                    <a:pt x="-364" y="4119"/>
                    <a:pt x="404" y="3911"/>
                  </a:cubicBezTo>
                  <a:cubicBezTo>
                    <a:pt x="1172" y="3703"/>
                    <a:pt x="2652" y="3815"/>
                    <a:pt x="3748" y="3559"/>
                  </a:cubicBezTo>
                  <a:cubicBezTo>
                    <a:pt x="4845" y="3303"/>
                    <a:pt x="5010" y="3015"/>
                    <a:pt x="5503" y="2983"/>
                  </a:cubicBezTo>
                  <a:cubicBezTo>
                    <a:pt x="5997" y="2951"/>
                    <a:pt x="6106" y="2920"/>
                    <a:pt x="6106" y="2744"/>
                  </a:cubicBezTo>
                  <a:cubicBezTo>
                    <a:pt x="6106" y="2568"/>
                    <a:pt x="5942" y="2392"/>
                    <a:pt x="5942" y="2392"/>
                  </a:cubicBezTo>
                  <a:cubicBezTo>
                    <a:pt x="5942" y="2392"/>
                    <a:pt x="5174" y="2248"/>
                    <a:pt x="5010" y="2024"/>
                  </a:cubicBezTo>
                  <a:cubicBezTo>
                    <a:pt x="4845" y="1800"/>
                    <a:pt x="4681" y="1240"/>
                    <a:pt x="4900" y="857"/>
                  </a:cubicBezTo>
                  <a:cubicBezTo>
                    <a:pt x="5119" y="473"/>
                    <a:pt x="6318" y="5"/>
                    <a:pt x="8563" y="0"/>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p>
          </p:txBody>
        </p:sp>
        <p:sp>
          <p:nvSpPr>
            <p:cNvPr id="58" name="Shape 1034"/>
            <p:cNvSpPr/>
            <p:nvPr/>
          </p:nvSpPr>
          <p:spPr>
            <a:xfrm>
              <a:off x="6044928" y="3266536"/>
              <a:ext cx="152772" cy="118030"/>
            </a:xfrm>
            <a:custGeom>
              <a:avLst/>
              <a:gdLst/>
              <a:ahLst/>
              <a:cxnLst>
                <a:cxn ang="0">
                  <a:pos x="wd2" y="hd2"/>
                </a:cxn>
                <a:cxn ang="5400000">
                  <a:pos x="wd2" y="hd2"/>
                </a:cxn>
                <a:cxn ang="10800000">
                  <a:pos x="wd2" y="hd2"/>
                </a:cxn>
                <a:cxn ang="16200000">
                  <a:pos x="wd2" y="hd2"/>
                </a:cxn>
              </a:cxnLst>
              <a:rect l="0" t="0" r="r" b="b"/>
              <a:pathLst>
                <a:path w="21600" h="21600" extrusionOk="0">
                  <a:moveTo>
                    <a:pt x="20143" y="9828"/>
                  </a:moveTo>
                  <a:cubicBezTo>
                    <a:pt x="20503" y="10692"/>
                    <a:pt x="21004" y="11543"/>
                    <a:pt x="21600" y="12462"/>
                  </a:cubicBezTo>
                  <a:cubicBezTo>
                    <a:pt x="20797" y="15394"/>
                    <a:pt x="20629" y="18810"/>
                    <a:pt x="20550" y="21600"/>
                  </a:cubicBezTo>
                  <a:cubicBezTo>
                    <a:pt x="17285" y="18886"/>
                    <a:pt x="18957" y="12766"/>
                    <a:pt x="16102" y="12414"/>
                  </a:cubicBezTo>
                  <a:cubicBezTo>
                    <a:pt x="13346" y="12074"/>
                    <a:pt x="12988" y="13608"/>
                    <a:pt x="12526" y="15998"/>
                  </a:cubicBezTo>
                  <a:cubicBezTo>
                    <a:pt x="12064" y="18387"/>
                    <a:pt x="11785" y="20178"/>
                    <a:pt x="11785" y="20178"/>
                  </a:cubicBezTo>
                  <a:cubicBezTo>
                    <a:pt x="11785" y="20178"/>
                    <a:pt x="2700" y="7597"/>
                    <a:pt x="0" y="3147"/>
                  </a:cubicBezTo>
                  <a:cubicBezTo>
                    <a:pt x="1311" y="2680"/>
                    <a:pt x="1742" y="2046"/>
                    <a:pt x="1827" y="0"/>
                  </a:cubicBezTo>
                  <a:cubicBezTo>
                    <a:pt x="4847" y="4160"/>
                    <a:pt x="12262" y="11667"/>
                    <a:pt x="15756" y="11667"/>
                  </a:cubicBezTo>
                  <a:cubicBezTo>
                    <a:pt x="17415" y="11667"/>
                    <a:pt x="18853" y="10951"/>
                    <a:pt x="20143" y="9828"/>
                  </a:cubicBezTo>
                  <a:close/>
                </a:path>
              </a:pathLst>
            </a:custGeom>
            <a:grpFill/>
            <a:ln w="12700" cap="flat">
              <a:noFill/>
              <a:miter lim="400000"/>
            </a:ln>
            <a:effectLst/>
          </p:spPr>
          <p:txBody>
            <a:bodyPr wrap="square" lIns="38100" tIns="38100" rIns="38100" bIns="38100" numCol="1" anchor="ctr">
              <a:noAutofit/>
            </a:bodyPr>
            <a:lstStyle/>
            <a:p>
              <a:pPr lvl="0" algn="l">
                <a:defRPr sz="3100" b="1">
                  <a:latin typeface="Kontrapunkt Bob Bold"/>
                  <a:ea typeface="Kontrapunkt Bob Bold"/>
                  <a:cs typeface="Kontrapunkt Bob Bold"/>
                  <a:sym typeface="Kontrapunkt Bob Bold"/>
                </a:defRPr>
              </a:pPr>
              <a:endParaRPr/>
            </a:p>
          </p:txBody>
        </p:sp>
        <p:sp>
          <p:nvSpPr>
            <p:cNvPr id="59" name="Shape 1035"/>
            <p:cNvSpPr/>
            <p:nvPr/>
          </p:nvSpPr>
          <p:spPr>
            <a:xfrm>
              <a:off x="6204036" y="3584752"/>
              <a:ext cx="63807" cy="88944"/>
            </a:xfrm>
            <a:custGeom>
              <a:avLst/>
              <a:gdLst/>
              <a:ahLst/>
              <a:cxnLst>
                <a:cxn ang="0">
                  <a:pos x="wd2" y="hd2"/>
                </a:cxn>
                <a:cxn ang="5400000">
                  <a:pos x="wd2" y="hd2"/>
                </a:cxn>
                <a:cxn ang="10800000">
                  <a:pos x="wd2" y="hd2"/>
                </a:cxn>
                <a:cxn ang="16200000">
                  <a:pos x="wd2" y="hd2"/>
                </a:cxn>
              </a:cxnLst>
              <a:rect l="0" t="0" r="r" b="b"/>
              <a:pathLst>
                <a:path w="20108" h="21600" extrusionOk="0">
                  <a:moveTo>
                    <a:pt x="11314" y="594"/>
                  </a:moveTo>
                  <a:lnTo>
                    <a:pt x="0" y="0"/>
                  </a:lnTo>
                  <a:cubicBezTo>
                    <a:pt x="0" y="0"/>
                    <a:pt x="10284" y="5549"/>
                    <a:pt x="10284" y="11495"/>
                  </a:cubicBezTo>
                  <a:cubicBezTo>
                    <a:pt x="10284" y="17438"/>
                    <a:pt x="9772" y="20013"/>
                    <a:pt x="9772" y="20013"/>
                  </a:cubicBezTo>
                  <a:lnTo>
                    <a:pt x="18772" y="21600"/>
                  </a:lnTo>
                  <a:cubicBezTo>
                    <a:pt x="18772" y="21600"/>
                    <a:pt x="21600" y="15655"/>
                    <a:pt x="19026" y="9907"/>
                  </a:cubicBezTo>
                  <a:cubicBezTo>
                    <a:pt x="16457" y="4162"/>
                    <a:pt x="13629" y="2575"/>
                    <a:pt x="11314" y="594"/>
                  </a:cubicBezTo>
                  <a:close/>
                </a:path>
              </a:pathLst>
            </a:custGeom>
            <a:grpFill/>
            <a:ln w="12700" cap="flat">
              <a:noFill/>
              <a:miter lim="400000"/>
            </a:ln>
            <a:effectLst/>
          </p:spPr>
          <p:txBody>
            <a:bodyPr wrap="square" lIns="38100" tIns="38100" rIns="38100" bIns="38100" numCol="1" anchor="ctr">
              <a:noAutofit/>
            </a:bodyPr>
            <a:lstStyle/>
            <a:p>
              <a:pPr lvl="0" algn="l">
                <a:defRPr sz="3100" b="1">
                  <a:latin typeface="Kontrapunkt Bob Bold"/>
                  <a:ea typeface="Kontrapunkt Bob Bold"/>
                  <a:cs typeface="Kontrapunkt Bob Bold"/>
                  <a:sym typeface="Kontrapunkt Bob Bold"/>
                </a:defRPr>
              </a:pPr>
              <a:endParaRPr/>
            </a:p>
          </p:txBody>
        </p:sp>
        <p:sp>
          <p:nvSpPr>
            <p:cNvPr id="60" name="Shape 1036"/>
            <p:cNvSpPr/>
            <p:nvPr/>
          </p:nvSpPr>
          <p:spPr>
            <a:xfrm>
              <a:off x="6243813" y="3793582"/>
              <a:ext cx="27989" cy="76476"/>
            </a:xfrm>
            <a:custGeom>
              <a:avLst/>
              <a:gdLst/>
              <a:ahLst/>
              <a:cxnLst>
                <a:cxn ang="0">
                  <a:pos x="wd2" y="hd2"/>
                </a:cxn>
                <a:cxn ang="5400000">
                  <a:pos x="wd2" y="hd2"/>
                </a:cxn>
                <a:cxn ang="10800000">
                  <a:pos x="wd2" y="hd2"/>
                </a:cxn>
                <a:cxn ang="16200000">
                  <a:pos x="wd2" y="hd2"/>
                </a:cxn>
              </a:cxnLst>
              <a:rect l="0" t="0" r="r" b="b"/>
              <a:pathLst>
                <a:path w="21600" h="21600" extrusionOk="0">
                  <a:moveTo>
                    <a:pt x="6479" y="0"/>
                  </a:moveTo>
                  <a:cubicBezTo>
                    <a:pt x="6479" y="0"/>
                    <a:pt x="2878" y="12381"/>
                    <a:pt x="1439" y="16334"/>
                  </a:cubicBezTo>
                  <a:cubicBezTo>
                    <a:pt x="0" y="20286"/>
                    <a:pt x="0" y="21600"/>
                    <a:pt x="0" y="21600"/>
                  </a:cubicBezTo>
                  <a:lnTo>
                    <a:pt x="21600" y="20286"/>
                  </a:lnTo>
                  <a:cubicBezTo>
                    <a:pt x="21600" y="20286"/>
                    <a:pt x="16556" y="10275"/>
                    <a:pt x="6479" y="0"/>
                  </a:cubicBezTo>
                  <a:close/>
                </a:path>
              </a:pathLst>
            </a:custGeom>
            <a:grpFill/>
            <a:ln w="12700" cap="flat">
              <a:noFill/>
              <a:miter lim="400000"/>
            </a:ln>
            <a:effectLst/>
          </p:spPr>
          <p:txBody>
            <a:bodyPr wrap="square" lIns="38100" tIns="38100" rIns="38100" bIns="38100" numCol="1" anchor="ctr">
              <a:noAutofit/>
            </a:bodyPr>
            <a:lstStyle/>
            <a:p>
              <a:pPr lvl="0" algn="l">
                <a:defRPr sz="3100" b="1">
                  <a:latin typeface="Kontrapunkt Bob Bold"/>
                  <a:ea typeface="Kontrapunkt Bob Bold"/>
                  <a:cs typeface="Kontrapunkt Bob Bold"/>
                  <a:sym typeface="Kontrapunkt Bob Bold"/>
                </a:defRPr>
              </a:pPr>
              <a:endParaRPr/>
            </a:p>
          </p:txBody>
        </p:sp>
      </p:grpSp>
      <p:grpSp>
        <p:nvGrpSpPr>
          <p:cNvPr id="61" name="Group 79"/>
          <p:cNvGrpSpPr/>
          <p:nvPr/>
        </p:nvGrpSpPr>
        <p:grpSpPr>
          <a:xfrm>
            <a:off x="5478389" y="2230004"/>
            <a:ext cx="744831" cy="2539898"/>
            <a:chOff x="4327117" y="2248733"/>
            <a:chExt cx="467420" cy="1593917"/>
          </a:xfrm>
          <a:solidFill>
            <a:schemeClr val="bg1"/>
          </a:solidFill>
        </p:grpSpPr>
        <p:sp>
          <p:nvSpPr>
            <p:cNvPr id="62" name="Shape 1037"/>
            <p:cNvSpPr/>
            <p:nvPr/>
          </p:nvSpPr>
          <p:spPr>
            <a:xfrm>
              <a:off x="4514737" y="2443569"/>
              <a:ext cx="104119" cy="147004"/>
            </a:xfrm>
            <a:custGeom>
              <a:avLst/>
              <a:gdLst/>
              <a:ahLst/>
              <a:cxnLst>
                <a:cxn ang="0">
                  <a:pos x="wd2" y="hd2"/>
                </a:cxn>
                <a:cxn ang="5400000">
                  <a:pos x="wd2" y="hd2"/>
                </a:cxn>
                <a:cxn ang="10800000">
                  <a:pos x="wd2" y="hd2"/>
                </a:cxn>
                <a:cxn ang="16200000">
                  <a:pos x="wd2" y="hd2"/>
                </a:cxn>
              </a:cxnLst>
              <a:rect l="0" t="0" r="r" b="b"/>
              <a:pathLst>
                <a:path w="17393" h="16430" extrusionOk="0">
                  <a:moveTo>
                    <a:pt x="186" y="1062"/>
                  </a:moveTo>
                  <a:cubicBezTo>
                    <a:pt x="6551" y="2887"/>
                    <a:pt x="-497" y="5169"/>
                    <a:pt x="1549" y="7298"/>
                  </a:cubicBezTo>
                  <a:cubicBezTo>
                    <a:pt x="3596" y="9428"/>
                    <a:pt x="-951" y="10950"/>
                    <a:pt x="186" y="13839"/>
                  </a:cubicBezTo>
                  <a:cubicBezTo>
                    <a:pt x="1322" y="16729"/>
                    <a:pt x="11099" y="16577"/>
                    <a:pt x="15874" y="16273"/>
                  </a:cubicBezTo>
                  <a:cubicBezTo>
                    <a:pt x="20649" y="15969"/>
                    <a:pt x="13827" y="-4871"/>
                    <a:pt x="186" y="1062"/>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p>
          </p:txBody>
        </p:sp>
        <p:sp>
          <p:nvSpPr>
            <p:cNvPr id="63" name="Shape 1038"/>
            <p:cNvSpPr/>
            <p:nvPr/>
          </p:nvSpPr>
          <p:spPr>
            <a:xfrm>
              <a:off x="4464224" y="2248733"/>
              <a:ext cx="230656" cy="336226"/>
            </a:xfrm>
            <a:custGeom>
              <a:avLst/>
              <a:gdLst/>
              <a:ahLst/>
              <a:cxnLst>
                <a:cxn ang="0">
                  <a:pos x="wd2" y="hd2"/>
                </a:cxn>
                <a:cxn ang="5400000">
                  <a:pos x="wd2" y="hd2"/>
                </a:cxn>
                <a:cxn ang="10800000">
                  <a:pos x="wd2" y="hd2"/>
                </a:cxn>
                <a:cxn ang="16200000">
                  <a:pos x="wd2" y="hd2"/>
                </a:cxn>
              </a:cxnLst>
              <a:rect l="0" t="0" r="r" b="b"/>
              <a:pathLst>
                <a:path w="18339" h="19358" extrusionOk="0">
                  <a:moveTo>
                    <a:pt x="710" y="2062"/>
                  </a:moveTo>
                  <a:cubicBezTo>
                    <a:pt x="4444" y="-1631"/>
                    <a:pt x="14162" y="-123"/>
                    <a:pt x="14072" y="4672"/>
                  </a:cubicBezTo>
                  <a:cubicBezTo>
                    <a:pt x="13981" y="9467"/>
                    <a:pt x="18111" y="6414"/>
                    <a:pt x="16740" y="8825"/>
                  </a:cubicBezTo>
                  <a:cubicBezTo>
                    <a:pt x="15368" y="11235"/>
                    <a:pt x="19697" y="10962"/>
                    <a:pt x="17891" y="12944"/>
                  </a:cubicBezTo>
                  <a:cubicBezTo>
                    <a:pt x="16085" y="14926"/>
                    <a:pt x="20502" y="15370"/>
                    <a:pt x="16264" y="17670"/>
                  </a:cubicBezTo>
                  <a:cubicBezTo>
                    <a:pt x="12026" y="19969"/>
                    <a:pt x="9576" y="19252"/>
                    <a:pt x="9576" y="19252"/>
                  </a:cubicBezTo>
                  <a:cubicBezTo>
                    <a:pt x="9576" y="19252"/>
                    <a:pt x="10880" y="5804"/>
                    <a:pt x="3218" y="7372"/>
                  </a:cubicBezTo>
                  <a:cubicBezTo>
                    <a:pt x="842" y="7859"/>
                    <a:pt x="-1098" y="3848"/>
                    <a:pt x="710" y="2062"/>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p>
          </p:txBody>
        </p:sp>
        <p:sp>
          <p:nvSpPr>
            <p:cNvPr id="64" name="Shape 1039"/>
            <p:cNvSpPr/>
            <p:nvPr/>
          </p:nvSpPr>
          <p:spPr>
            <a:xfrm>
              <a:off x="4327117" y="2248733"/>
              <a:ext cx="467420" cy="1593917"/>
            </a:xfrm>
            <a:custGeom>
              <a:avLst/>
              <a:gdLst/>
              <a:ahLst/>
              <a:cxnLst>
                <a:cxn ang="0">
                  <a:pos x="wd2" y="hd2"/>
                </a:cxn>
                <a:cxn ang="5400000">
                  <a:pos x="wd2" y="hd2"/>
                </a:cxn>
                <a:cxn ang="10800000">
                  <a:pos x="wd2" y="hd2"/>
                </a:cxn>
                <a:cxn ang="16200000">
                  <a:pos x="wd2" y="hd2"/>
                </a:cxn>
              </a:cxnLst>
              <a:rect l="0" t="0" r="r" b="b"/>
              <a:pathLst>
                <a:path w="21600" h="21490" extrusionOk="0">
                  <a:moveTo>
                    <a:pt x="9729" y="0"/>
                  </a:moveTo>
                  <a:cubicBezTo>
                    <a:pt x="11263" y="-1"/>
                    <a:pt x="12626" y="216"/>
                    <a:pt x="13309" y="696"/>
                  </a:cubicBezTo>
                  <a:cubicBezTo>
                    <a:pt x="13991" y="1177"/>
                    <a:pt x="14104" y="1724"/>
                    <a:pt x="13877" y="2006"/>
                  </a:cubicBezTo>
                  <a:cubicBezTo>
                    <a:pt x="13685" y="2245"/>
                    <a:pt x="14425" y="2938"/>
                    <a:pt x="14755" y="3173"/>
                  </a:cubicBezTo>
                  <a:cubicBezTo>
                    <a:pt x="15167" y="3467"/>
                    <a:pt x="15809" y="3880"/>
                    <a:pt x="15809" y="3880"/>
                  </a:cubicBezTo>
                  <a:cubicBezTo>
                    <a:pt x="15809" y="3880"/>
                    <a:pt x="16491" y="4178"/>
                    <a:pt x="16491" y="4592"/>
                  </a:cubicBezTo>
                  <a:cubicBezTo>
                    <a:pt x="16491" y="5007"/>
                    <a:pt x="16434" y="5604"/>
                    <a:pt x="16945" y="6366"/>
                  </a:cubicBezTo>
                  <a:cubicBezTo>
                    <a:pt x="17457" y="7129"/>
                    <a:pt x="17400" y="7295"/>
                    <a:pt x="16945" y="7676"/>
                  </a:cubicBezTo>
                  <a:cubicBezTo>
                    <a:pt x="16491" y="8058"/>
                    <a:pt x="15013" y="8787"/>
                    <a:pt x="15013" y="8787"/>
                  </a:cubicBezTo>
                  <a:cubicBezTo>
                    <a:pt x="15013" y="8787"/>
                    <a:pt x="16434" y="8986"/>
                    <a:pt x="15923" y="9168"/>
                  </a:cubicBezTo>
                  <a:cubicBezTo>
                    <a:pt x="15411" y="9351"/>
                    <a:pt x="14957" y="9417"/>
                    <a:pt x="14957" y="9417"/>
                  </a:cubicBezTo>
                  <a:cubicBezTo>
                    <a:pt x="14957" y="9417"/>
                    <a:pt x="16491" y="10064"/>
                    <a:pt x="15695" y="10760"/>
                  </a:cubicBezTo>
                  <a:cubicBezTo>
                    <a:pt x="14900" y="11456"/>
                    <a:pt x="14750" y="11966"/>
                    <a:pt x="14841" y="12604"/>
                  </a:cubicBezTo>
                  <a:cubicBezTo>
                    <a:pt x="14932" y="13241"/>
                    <a:pt x="14932" y="13799"/>
                    <a:pt x="14932" y="13799"/>
                  </a:cubicBezTo>
                  <a:lnTo>
                    <a:pt x="14021" y="13852"/>
                  </a:lnTo>
                  <a:cubicBezTo>
                    <a:pt x="14021" y="13852"/>
                    <a:pt x="14021" y="14437"/>
                    <a:pt x="14932" y="14809"/>
                  </a:cubicBezTo>
                  <a:cubicBezTo>
                    <a:pt x="15843" y="15181"/>
                    <a:pt x="17300" y="15792"/>
                    <a:pt x="17573" y="16775"/>
                  </a:cubicBezTo>
                  <a:cubicBezTo>
                    <a:pt x="17846" y="17758"/>
                    <a:pt x="18574" y="18608"/>
                    <a:pt x="19576" y="18847"/>
                  </a:cubicBezTo>
                  <a:cubicBezTo>
                    <a:pt x="20578" y="19086"/>
                    <a:pt x="21600" y="19060"/>
                    <a:pt x="21600" y="19462"/>
                  </a:cubicBezTo>
                  <a:cubicBezTo>
                    <a:pt x="21600" y="19865"/>
                    <a:pt x="21334" y="20329"/>
                    <a:pt x="21334" y="20531"/>
                  </a:cubicBezTo>
                  <a:cubicBezTo>
                    <a:pt x="21334" y="20732"/>
                    <a:pt x="21334" y="21011"/>
                    <a:pt x="21334" y="21011"/>
                  </a:cubicBezTo>
                  <a:lnTo>
                    <a:pt x="20910" y="21042"/>
                  </a:lnTo>
                  <a:cubicBezTo>
                    <a:pt x="20910" y="21042"/>
                    <a:pt x="21016" y="20809"/>
                    <a:pt x="20910" y="20546"/>
                  </a:cubicBezTo>
                  <a:cubicBezTo>
                    <a:pt x="20804" y="20283"/>
                    <a:pt x="20538" y="19927"/>
                    <a:pt x="19955" y="20035"/>
                  </a:cubicBezTo>
                  <a:cubicBezTo>
                    <a:pt x="19371" y="20144"/>
                    <a:pt x="18469" y="20639"/>
                    <a:pt x="18044" y="20871"/>
                  </a:cubicBezTo>
                  <a:cubicBezTo>
                    <a:pt x="17620" y="21104"/>
                    <a:pt x="16770" y="21320"/>
                    <a:pt x="15072" y="21181"/>
                  </a:cubicBezTo>
                  <a:cubicBezTo>
                    <a:pt x="13374" y="21042"/>
                    <a:pt x="12790" y="20716"/>
                    <a:pt x="13692" y="20639"/>
                  </a:cubicBezTo>
                  <a:cubicBezTo>
                    <a:pt x="14595" y="20562"/>
                    <a:pt x="15709" y="20685"/>
                    <a:pt x="15921" y="20407"/>
                  </a:cubicBezTo>
                  <a:cubicBezTo>
                    <a:pt x="16134" y="20128"/>
                    <a:pt x="16505" y="19416"/>
                    <a:pt x="16134" y="19044"/>
                  </a:cubicBezTo>
                  <a:cubicBezTo>
                    <a:pt x="15762" y="18673"/>
                    <a:pt x="14435" y="17511"/>
                    <a:pt x="13905" y="17078"/>
                  </a:cubicBezTo>
                  <a:cubicBezTo>
                    <a:pt x="13374" y="16644"/>
                    <a:pt x="12631" y="16133"/>
                    <a:pt x="12631" y="16133"/>
                  </a:cubicBezTo>
                  <a:cubicBezTo>
                    <a:pt x="12631" y="16133"/>
                    <a:pt x="12684" y="16815"/>
                    <a:pt x="12206" y="17140"/>
                  </a:cubicBezTo>
                  <a:cubicBezTo>
                    <a:pt x="11729" y="17465"/>
                    <a:pt x="10083" y="18719"/>
                    <a:pt x="9765" y="18982"/>
                  </a:cubicBezTo>
                  <a:cubicBezTo>
                    <a:pt x="9447" y="19245"/>
                    <a:pt x="10030" y="19416"/>
                    <a:pt x="10508" y="19555"/>
                  </a:cubicBezTo>
                  <a:cubicBezTo>
                    <a:pt x="10986" y="19695"/>
                    <a:pt x="10720" y="20035"/>
                    <a:pt x="10349" y="20298"/>
                  </a:cubicBezTo>
                  <a:cubicBezTo>
                    <a:pt x="9977" y="20562"/>
                    <a:pt x="9818" y="20887"/>
                    <a:pt x="9818" y="21026"/>
                  </a:cubicBezTo>
                  <a:cubicBezTo>
                    <a:pt x="9818" y="21165"/>
                    <a:pt x="9818" y="21460"/>
                    <a:pt x="9818" y="21460"/>
                  </a:cubicBezTo>
                  <a:lnTo>
                    <a:pt x="9128" y="21460"/>
                  </a:lnTo>
                  <a:cubicBezTo>
                    <a:pt x="9128" y="21460"/>
                    <a:pt x="9341" y="21134"/>
                    <a:pt x="9341" y="20871"/>
                  </a:cubicBezTo>
                  <a:cubicBezTo>
                    <a:pt x="9341" y="20608"/>
                    <a:pt x="9500" y="20422"/>
                    <a:pt x="9181" y="20376"/>
                  </a:cubicBezTo>
                  <a:cubicBezTo>
                    <a:pt x="8863" y="20329"/>
                    <a:pt x="7430" y="20701"/>
                    <a:pt x="6846" y="20964"/>
                  </a:cubicBezTo>
                  <a:cubicBezTo>
                    <a:pt x="6262" y="21227"/>
                    <a:pt x="6156" y="21599"/>
                    <a:pt x="4246" y="21460"/>
                  </a:cubicBezTo>
                  <a:cubicBezTo>
                    <a:pt x="2335" y="21320"/>
                    <a:pt x="1062" y="21026"/>
                    <a:pt x="1539" y="20856"/>
                  </a:cubicBezTo>
                  <a:cubicBezTo>
                    <a:pt x="2017" y="20685"/>
                    <a:pt x="2972" y="20825"/>
                    <a:pt x="3556" y="20732"/>
                  </a:cubicBezTo>
                  <a:cubicBezTo>
                    <a:pt x="4140" y="20639"/>
                    <a:pt x="5254" y="19818"/>
                    <a:pt x="5944" y="19323"/>
                  </a:cubicBezTo>
                  <a:cubicBezTo>
                    <a:pt x="6634" y="18827"/>
                    <a:pt x="7430" y="17805"/>
                    <a:pt x="7642" y="17202"/>
                  </a:cubicBezTo>
                  <a:cubicBezTo>
                    <a:pt x="7855" y="16598"/>
                    <a:pt x="8173" y="16133"/>
                    <a:pt x="8226" y="15932"/>
                  </a:cubicBezTo>
                  <a:cubicBezTo>
                    <a:pt x="8279" y="15731"/>
                    <a:pt x="8279" y="15359"/>
                    <a:pt x="8279" y="15359"/>
                  </a:cubicBezTo>
                  <a:cubicBezTo>
                    <a:pt x="8279" y="15359"/>
                    <a:pt x="7642" y="14662"/>
                    <a:pt x="7430" y="14368"/>
                  </a:cubicBezTo>
                  <a:cubicBezTo>
                    <a:pt x="7218" y="14074"/>
                    <a:pt x="7218" y="13857"/>
                    <a:pt x="7218" y="13857"/>
                  </a:cubicBezTo>
                  <a:cubicBezTo>
                    <a:pt x="7218" y="13857"/>
                    <a:pt x="6103" y="13919"/>
                    <a:pt x="6103" y="13718"/>
                  </a:cubicBezTo>
                  <a:cubicBezTo>
                    <a:pt x="6103" y="13516"/>
                    <a:pt x="6475" y="12665"/>
                    <a:pt x="6368" y="12262"/>
                  </a:cubicBezTo>
                  <a:cubicBezTo>
                    <a:pt x="6262" y="11860"/>
                    <a:pt x="5785" y="11891"/>
                    <a:pt x="5785" y="11891"/>
                  </a:cubicBezTo>
                  <a:cubicBezTo>
                    <a:pt x="5785" y="11891"/>
                    <a:pt x="5679" y="12107"/>
                    <a:pt x="5679" y="12278"/>
                  </a:cubicBezTo>
                  <a:cubicBezTo>
                    <a:pt x="5679" y="12448"/>
                    <a:pt x="5254" y="12402"/>
                    <a:pt x="5095" y="12278"/>
                  </a:cubicBezTo>
                  <a:cubicBezTo>
                    <a:pt x="4936" y="12154"/>
                    <a:pt x="4352" y="12278"/>
                    <a:pt x="4352" y="12154"/>
                  </a:cubicBezTo>
                  <a:cubicBezTo>
                    <a:pt x="4352" y="12030"/>
                    <a:pt x="4086" y="11767"/>
                    <a:pt x="4193" y="11566"/>
                  </a:cubicBezTo>
                  <a:cubicBezTo>
                    <a:pt x="4299" y="11364"/>
                    <a:pt x="4776" y="10993"/>
                    <a:pt x="4776" y="10993"/>
                  </a:cubicBezTo>
                  <a:lnTo>
                    <a:pt x="0" y="10946"/>
                  </a:lnTo>
                  <a:lnTo>
                    <a:pt x="631" y="8118"/>
                  </a:lnTo>
                  <a:lnTo>
                    <a:pt x="5088" y="8135"/>
                  </a:lnTo>
                  <a:cubicBezTo>
                    <a:pt x="5088" y="8135"/>
                    <a:pt x="5323" y="7246"/>
                    <a:pt x="5323" y="6818"/>
                  </a:cubicBezTo>
                  <a:cubicBezTo>
                    <a:pt x="5323" y="6390"/>
                    <a:pt x="5147" y="5826"/>
                    <a:pt x="6143" y="5347"/>
                  </a:cubicBezTo>
                  <a:cubicBezTo>
                    <a:pt x="7140" y="4868"/>
                    <a:pt x="8430" y="4474"/>
                    <a:pt x="9251" y="4166"/>
                  </a:cubicBezTo>
                  <a:cubicBezTo>
                    <a:pt x="10072" y="3858"/>
                    <a:pt x="10190" y="3841"/>
                    <a:pt x="9955" y="3567"/>
                  </a:cubicBezTo>
                  <a:cubicBezTo>
                    <a:pt x="9721" y="3294"/>
                    <a:pt x="9721" y="2951"/>
                    <a:pt x="9134" y="2969"/>
                  </a:cubicBezTo>
                  <a:cubicBezTo>
                    <a:pt x="8548" y="2986"/>
                    <a:pt x="8020" y="2969"/>
                    <a:pt x="7727" y="2746"/>
                  </a:cubicBezTo>
                  <a:cubicBezTo>
                    <a:pt x="7433" y="2524"/>
                    <a:pt x="6730" y="2113"/>
                    <a:pt x="6671" y="1822"/>
                  </a:cubicBezTo>
                  <a:cubicBezTo>
                    <a:pt x="6613" y="1531"/>
                    <a:pt x="6840" y="1489"/>
                    <a:pt x="6697" y="1397"/>
                  </a:cubicBezTo>
                  <a:cubicBezTo>
                    <a:pt x="6554" y="1305"/>
                    <a:pt x="6755" y="1021"/>
                    <a:pt x="6783" y="788"/>
                  </a:cubicBezTo>
                  <a:cubicBezTo>
                    <a:pt x="6812" y="554"/>
                    <a:pt x="7842" y="2"/>
                    <a:pt x="9729" y="0"/>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p>
          </p:txBody>
        </p:sp>
        <p:sp>
          <p:nvSpPr>
            <p:cNvPr id="65" name="Shape 1040"/>
            <p:cNvSpPr/>
            <p:nvPr/>
          </p:nvSpPr>
          <p:spPr>
            <a:xfrm>
              <a:off x="4543602" y="2450786"/>
              <a:ext cx="97327" cy="79928"/>
            </a:xfrm>
            <a:custGeom>
              <a:avLst/>
              <a:gdLst/>
              <a:ahLst/>
              <a:cxnLst>
                <a:cxn ang="0">
                  <a:pos x="wd2" y="hd2"/>
                </a:cxn>
                <a:cxn ang="5400000">
                  <a:pos x="wd2" y="hd2"/>
                </a:cxn>
                <a:cxn ang="10800000">
                  <a:pos x="wd2" y="hd2"/>
                </a:cxn>
                <a:cxn ang="16200000">
                  <a:pos x="wd2" y="hd2"/>
                </a:cxn>
              </a:cxnLst>
              <a:rect l="0" t="0" r="r" b="b"/>
              <a:pathLst>
                <a:path w="21600" h="21600" extrusionOk="0">
                  <a:moveTo>
                    <a:pt x="20460" y="0"/>
                  </a:moveTo>
                  <a:cubicBezTo>
                    <a:pt x="20837" y="1583"/>
                    <a:pt x="21229" y="3095"/>
                    <a:pt x="21600" y="4439"/>
                  </a:cubicBezTo>
                  <a:cubicBezTo>
                    <a:pt x="10590" y="3782"/>
                    <a:pt x="4549" y="13958"/>
                    <a:pt x="0" y="21600"/>
                  </a:cubicBezTo>
                  <a:cubicBezTo>
                    <a:pt x="1704" y="18222"/>
                    <a:pt x="1487" y="13002"/>
                    <a:pt x="1393" y="10461"/>
                  </a:cubicBezTo>
                  <a:cubicBezTo>
                    <a:pt x="4070" y="7225"/>
                    <a:pt x="8060" y="3929"/>
                    <a:pt x="11634" y="2160"/>
                  </a:cubicBezTo>
                  <a:cubicBezTo>
                    <a:pt x="14683" y="649"/>
                    <a:pt x="18140" y="78"/>
                    <a:pt x="20460" y="0"/>
                  </a:cubicBezTo>
                  <a:close/>
                </a:path>
              </a:pathLst>
            </a:custGeom>
            <a:grpFill/>
            <a:ln w="12700" cap="flat">
              <a:noFill/>
              <a:miter lim="400000"/>
            </a:ln>
            <a:effectLst/>
          </p:spPr>
          <p:txBody>
            <a:bodyPr wrap="square" lIns="38100" tIns="38100" rIns="38100" bIns="38100" numCol="1" anchor="ctr">
              <a:noAutofit/>
            </a:bodyPr>
            <a:lstStyle/>
            <a:p>
              <a:pPr lvl="0" algn="l">
                <a:defRPr sz="3100" b="1">
                  <a:latin typeface="Kontrapunkt Bob Bold"/>
                  <a:ea typeface="Kontrapunkt Bob Bold"/>
                  <a:cs typeface="Kontrapunkt Bob Bold"/>
                  <a:sym typeface="Kontrapunkt Bob Bold"/>
                </a:defRPr>
              </a:pPr>
              <a:endParaRPr/>
            </a:p>
          </p:txBody>
        </p:sp>
      </p:grpSp>
      <p:sp>
        <p:nvSpPr>
          <p:cNvPr id="66" name="Oval 58"/>
          <p:cNvSpPr/>
          <p:nvPr/>
        </p:nvSpPr>
        <p:spPr>
          <a:xfrm>
            <a:off x="7635014" y="1926549"/>
            <a:ext cx="548204" cy="548202"/>
          </a:xfrm>
          <a:prstGeom prst="ellipse">
            <a:avLst/>
          </a:pr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600" dirty="0">
              <a:solidFill>
                <a:schemeClr val="bg1"/>
              </a:solidFill>
              <a:latin typeface="FontAwesome" pitchFamily="2" charset="0"/>
            </a:endParaRPr>
          </a:p>
        </p:txBody>
      </p:sp>
      <p:sp>
        <p:nvSpPr>
          <p:cNvPr id="67" name="Freeform 11"/>
          <p:cNvSpPr>
            <a:spLocks noEditPoints="1"/>
          </p:cNvSpPr>
          <p:nvPr/>
        </p:nvSpPr>
        <p:spPr bwMode="auto">
          <a:xfrm>
            <a:off x="7728937" y="2036088"/>
            <a:ext cx="380013" cy="314552"/>
          </a:xfrm>
          <a:custGeom>
            <a:avLst/>
            <a:gdLst>
              <a:gd name="T0" fmla="*/ 260 w 287"/>
              <a:gd name="T1" fmla="*/ 78 h 237"/>
              <a:gd name="T2" fmla="*/ 244 w 287"/>
              <a:gd name="T3" fmla="*/ 94 h 237"/>
              <a:gd name="T4" fmla="*/ 260 w 287"/>
              <a:gd name="T5" fmla="*/ 111 h 237"/>
              <a:gd name="T6" fmla="*/ 277 w 287"/>
              <a:gd name="T7" fmla="*/ 94 h 237"/>
              <a:gd name="T8" fmla="*/ 260 w 287"/>
              <a:gd name="T9" fmla="*/ 78 h 237"/>
              <a:gd name="T10" fmla="*/ 27 w 287"/>
              <a:gd name="T11" fmla="*/ 78 h 237"/>
              <a:gd name="T12" fmla="*/ 11 w 287"/>
              <a:gd name="T13" fmla="*/ 94 h 237"/>
              <a:gd name="T14" fmla="*/ 27 w 287"/>
              <a:gd name="T15" fmla="*/ 111 h 237"/>
              <a:gd name="T16" fmla="*/ 43 w 287"/>
              <a:gd name="T17" fmla="*/ 94 h 237"/>
              <a:gd name="T18" fmla="*/ 27 w 287"/>
              <a:gd name="T19" fmla="*/ 78 h 237"/>
              <a:gd name="T20" fmla="*/ 212 w 287"/>
              <a:gd name="T21" fmla="*/ 49 h 237"/>
              <a:gd name="T22" fmla="*/ 188 w 287"/>
              <a:gd name="T23" fmla="*/ 73 h 237"/>
              <a:gd name="T24" fmla="*/ 212 w 287"/>
              <a:gd name="T25" fmla="*/ 97 h 237"/>
              <a:gd name="T26" fmla="*/ 236 w 287"/>
              <a:gd name="T27" fmla="*/ 73 h 237"/>
              <a:gd name="T28" fmla="*/ 212 w 287"/>
              <a:gd name="T29" fmla="*/ 49 h 237"/>
              <a:gd name="T30" fmla="*/ 287 w 287"/>
              <a:gd name="T31" fmla="*/ 196 h 237"/>
              <a:gd name="T32" fmla="*/ 259 w 287"/>
              <a:gd name="T33" fmla="*/ 196 h 237"/>
              <a:gd name="T34" fmla="*/ 259 w 287"/>
              <a:gd name="T35" fmla="*/ 145 h 237"/>
              <a:gd name="T36" fmla="*/ 253 w 287"/>
              <a:gd name="T37" fmla="*/ 121 h 237"/>
              <a:gd name="T38" fmla="*/ 260 w 287"/>
              <a:gd name="T39" fmla="*/ 120 h 237"/>
              <a:gd name="T40" fmla="*/ 287 w 287"/>
              <a:gd name="T41" fmla="*/ 147 h 237"/>
              <a:gd name="T42" fmla="*/ 287 w 287"/>
              <a:gd name="T43" fmla="*/ 196 h 237"/>
              <a:gd name="T44" fmla="*/ 75 w 287"/>
              <a:gd name="T45" fmla="*/ 49 h 237"/>
              <a:gd name="T46" fmla="*/ 51 w 287"/>
              <a:gd name="T47" fmla="*/ 73 h 237"/>
              <a:gd name="T48" fmla="*/ 75 w 287"/>
              <a:gd name="T49" fmla="*/ 97 h 237"/>
              <a:gd name="T50" fmla="*/ 99 w 287"/>
              <a:gd name="T51" fmla="*/ 73 h 237"/>
              <a:gd name="T52" fmla="*/ 75 w 287"/>
              <a:gd name="T53" fmla="*/ 49 h 237"/>
              <a:gd name="T54" fmla="*/ 27 w 287"/>
              <a:gd name="T55" fmla="*/ 120 h 237"/>
              <a:gd name="T56" fmla="*/ 34 w 287"/>
              <a:gd name="T57" fmla="*/ 121 h 237"/>
              <a:gd name="T58" fmla="*/ 28 w 287"/>
              <a:gd name="T59" fmla="*/ 145 h 237"/>
              <a:gd name="T60" fmla="*/ 28 w 287"/>
              <a:gd name="T61" fmla="*/ 196 h 237"/>
              <a:gd name="T62" fmla="*/ 0 w 287"/>
              <a:gd name="T63" fmla="*/ 196 h 237"/>
              <a:gd name="T64" fmla="*/ 0 w 287"/>
              <a:gd name="T65" fmla="*/ 147 h 237"/>
              <a:gd name="T66" fmla="*/ 27 w 287"/>
              <a:gd name="T67" fmla="*/ 120 h 237"/>
              <a:gd name="T68" fmla="*/ 144 w 287"/>
              <a:gd name="T69" fmla="*/ 0 h 237"/>
              <a:gd name="T70" fmla="*/ 108 w 287"/>
              <a:gd name="T71" fmla="*/ 36 h 237"/>
              <a:gd name="T72" fmla="*/ 144 w 287"/>
              <a:gd name="T73" fmla="*/ 72 h 237"/>
              <a:gd name="T74" fmla="*/ 179 w 287"/>
              <a:gd name="T75" fmla="*/ 36 h 237"/>
              <a:gd name="T76" fmla="*/ 144 w 287"/>
              <a:gd name="T77" fmla="*/ 0 h 237"/>
              <a:gd name="T78" fmla="*/ 251 w 287"/>
              <a:gd name="T79" fmla="*/ 214 h 237"/>
              <a:gd name="T80" fmla="*/ 208 w 287"/>
              <a:gd name="T81" fmla="*/ 214 h 237"/>
              <a:gd name="T82" fmla="*/ 208 w 287"/>
              <a:gd name="T83" fmla="*/ 137 h 237"/>
              <a:gd name="T84" fmla="*/ 201 w 287"/>
              <a:gd name="T85" fmla="*/ 108 h 237"/>
              <a:gd name="T86" fmla="*/ 212 w 287"/>
              <a:gd name="T87" fmla="*/ 106 h 237"/>
              <a:gd name="T88" fmla="*/ 251 w 287"/>
              <a:gd name="T89" fmla="*/ 145 h 237"/>
              <a:gd name="T90" fmla="*/ 251 w 287"/>
              <a:gd name="T91" fmla="*/ 214 h 237"/>
              <a:gd name="T92" fmla="*/ 79 w 287"/>
              <a:gd name="T93" fmla="*/ 137 h 237"/>
              <a:gd name="T94" fmla="*/ 79 w 287"/>
              <a:gd name="T95" fmla="*/ 214 h 237"/>
              <a:gd name="T96" fmla="*/ 37 w 287"/>
              <a:gd name="T97" fmla="*/ 214 h 237"/>
              <a:gd name="T98" fmla="*/ 37 w 287"/>
              <a:gd name="T99" fmla="*/ 145 h 237"/>
              <a:gd name="T100" fmla="*/ 75 w 287"/>
              <a:gd name="T101" fmla="*/ 106 h 237"/>
              <a:gd name="T102" fmla="*/ 86 w 287"/>
              <a:gd name="T103" fmla="*/ 108 h 237"/>
              <a:gd name="T104" fmla="*/ 79 w 287"/>
              <a:gd name="T105" fmla="*/ 137 h 237"/>
              <a:gd name="T106" fmla="*/ 88 w 287"/>
              <a:gd name="T107" fmla="*/ 237 h 237"/>
              <a:gd name="T108" fmla="*/ 200 w 287"/>
              <a:gd name="T109" fmla="*/ 237 h 237"/>
              <a:gd name="T110" fmla="*/ 200 w 287"/>
              <a:gd name="T111" fmla="*/ 137 h 237"/>
              <a:gd name="T112" fmla="*/ 144 w 287"/>
              <a:gd name="T113" fmla="*/ 81 h 237"/>
              <a:gd name="T114" fmla="*/ 88 w 287"/>
              <a:gd name="T115" fmla="*/ 137 h 237"/>
              <a:gd name="T116" fmla="*/ 88 w 287"/>
              <a:gd name="T117" fmla="*/ 237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87" h="237">
                <a:moveTo>
                  <a:pt x="260" y="78"/>
                </a:moveTo>
                <a:cubicBezTo>
                  <a:pt x="251" y="78"/>
                  <a:pt x="244" y="85"/>
                  <a:pt x="244" y="94"/>
                </a:cubicBezTo>
                <a:cubicBezTo>
                  <a:pt x="244" y="103"/>
                  <a:pt x="251" y="111"/>
                  <a:pt x="260" y="111"/>
                </a:cubicBezTo>
                <a:cubicBezTo>
                  <a:pt x="269" y="111"/>
                  <a:pt x="277" y="103"/>
                  <a:pt x="277" y="94"/>
                </a:cubicBezTo>
                <a:cubicBezTo>
                  <a:pt x="277" y="85"/>
                  <a:pt x="269" y="78"/>
                  <a:pt x="260" y="78"/>
                </a:cubicBezTo>
                <a:close/>
                <a:moveTo>
                  <a:pt x="27" y="78"/>
                </a:moveTo>
                <a:cubicBezTo>
                  <a:pt x="18" y="78"/>
                  <a:pt x="11" y="85"/>
                  <a:pt x="11" y="94"/>
                </a:cubicBezTo>
                <a:cubicBezTo>
                  <a:pt x="11" y="103"/>
                  <a:pt x="18" y="111"/>
                  <a:pt x="27" y="111"/>
                </a:cubicBezTo>
                <a:cubicBezTo>
                  <a:pt x="36" y="111"/>
                  <a:pt x="43" y="103"/>
                  <a:pt x="43" y="94"/>
                </a:cubicBezTo>
                <a:cubicBezTo>
                  <a:pt x="43" y="85"/>
                  <a:pt x="36" y="78"/>
                  <a:pt x="27" y="78"/>
                </a:cubicBezTo>
                <a:close/>
                <a:moveTo>
                  <a:pt x="212" y="49"/>
                </a:moveTo>
                <a:cubicBezTo>
                  <a:pt x="199" y="49"/>
                  <a:pt x="188" y="59"/>
                  <a:pt x="188" y="73"/>
                </a:cubicBezTo>
                <a:cubicBezTo>
                  <a:pt x="188" y="86"/>
                  <a:pt x="199" y="97"/>
                  <a:pt x="212" y="97"/>
                </a:cubicBezTo>
                <a:cubicBezTo>
                  <a:pt x="225" y="97"/>
                  <a:pt x="236" y="86"/>
                  <a:pt x="236" y="73"/>
                </a:cubicBezTo>
                <a:cubicBezTo>
                  <a:pt x="236" y="59"/>
                  <a:pt x="225" y="49"/>
                  <a:pt x="212" y="49"/>
                </a:cubicBezTo>
                <a:close/>
                <a:moveTo>
                  <a:pt x="287" y="196"/>
                </a:moveTo>
                <a:cubicBezTo>
                  <a:pt x="259" y="196"/>
                  <a:pt x="259" y="196"/>
                  <a:pt x="259" y="196"/>
                </a:cubicBezTo>
                <a:cubicBezTo>
                  <a:pt x="259" y="145"/>
                  <a:pt x="259" y="145"/>
                  <a:pt x="259" y="145"/>
                </a:cubicBezTo>
                <a:cubicBezTo>
                  <a:pt x="259" y="136"/>
                  <a:pt x="257" y="128"/>
                  <a:pt x="253" y="121"/>
                </a:cubicBezTo>
                <a:cubicBezTo>
                  <a:pt x="255" y="120"/>
                  <a:pt x="258" y="120"/>
                  <a:pt x="260" y="120"/>
                </a:cubicBezTo>
                <a:cubicBezTo>
                  <a:pt x="275" y="120"/>
                  <a:pt x="287" y="132"/>
                  <a:pt x="287" y="147"/>
                </a:cubicBezTo>
                <a:lnTo>
                  <a:pt x="287" y="196"/>
                </a:lnTo>
                <a:close/>
                <a:moveTo>
                  <a:pt x="75" y="49"/>
                </a:moveTo>
                <a:cubicBezTo>
                  <a:pt x="62" y="49"/>
                  <a:pt x="51" y="59"/>
                  <a:pt x="51" y="73"/>
                </a:cubicBezTo>
                <a:cubicBezTo>
                  <a:pt x="51" y="86"/>
                  <a:pt x="62" y="97"/>
                  <a:pt x="75" y="97"/>
                </a:cubicBezTo>
                <a:cubicBezTo>
                  <a:pt x="88" y="97"/>
                  <a:pt x="99" y="86"/>
                  <a:pt x="99" y="73"/>
                </a:cubicBezTo>
                <a:cubicBezTo>
                  <a:pt x="99" y="59"/>
                  <a:pt x="88" y="49"/>
                  <a:pt x="75" y="49"/>
                </a:cubicBezTo>
                <a:close/>
                <a:moveTo>
                  <a:pt x="27" y="120"/>
                </a:moveTo>
                <a:cubicBezTo>
                  <a:pt x="29" y="120"/>
                  <a:pt x="32" y="120"/>
                  <a:pt x="34" y="121"/>
                </a:cubicBezTo>
                <a:cubicBezTo>
                  <a:pt x="30" y="128"/>
                  <a:pt x="28" y="136"/>
                  <a:pt x="28" y="145"/>
                </a:cubicBezTo>
                <a:cubicBezTo>
                  <a:pt x="28" y="196"/>
                  <a:pt x="28" y="196"/>
                  <a:pt x="28" y="196"/>
                </a:cubicBezTo>
                <a:cubicBezTo>
                  <a:pt x="0" y="196"/>
                  <a:pt x="0" y="196"/>
                  <a:pt x="0" y="196"/>
                </a:cubicBezTo>
                <a:cubicBezTo>
                  <a:pt x="0" y="147"/>
                  <a:pt x="0" y="147"/>
                  <a:pt x="0" y="147"/>
                </a:cubicBezTo>
                <a:cubicBezTo>
                  <a:pt x="0" y="132"/>
                  <a:pt x="12" y="120"/>
                  <a:pt x="27" y="120"/>
                </a:cubicBezTo>
                <a:close/>
                <a:moveTo>
                  <a:pt x="144" y="0"/>
                </a:moveTo>
                <a:cubicBezTo>
                  <a:pt x="124" y="0"/>
                  <a:pt x="108" y="16"/>
                  <a:pt x="108" y="36"/>
                </a:cubicBezTo>
                <a:cubicBezTo>
                  <a:pt x="108" y="56"/>
                  <a:pt x="124" y="72"/>
                  <a:pt x="144" y="72"/>
                </a:cubicBezTo>
                <a:cubicBezTo>
                  <a:pt x="163" y="72"/>
                  <a:pt x="179" y="56"/>
                  <a:pt x="179" y="36"/>
                </a:cubicBezTo>
                <a:cubicBezTo>
                  <a:pt x="179" y="16"/>
                  <a:pt x="163" y="0"/>
                  <a:pt x="144" y="0"/>
                </a:cubicBezTo>
                <a:close/>
                <a:moveTo>
                  <a:pt x="251" y="214"/>
                </a:moveTo>
                <a:cubicBezTo>
                  <a:pt x="208" y="214"/>
                  <a:pt x="208" y="214"/>
                  <a:pt x="208" y="214"/>
                </a:cubicBezTo>
                <a:cubicBezTo>
                  <a:pt x="208" y="137"/>
                  <a:pt x="208" y="137"/>
                  <a:pt x="208" y="137"/>
                </a:cubicBezTo>
                <a:cubicBezTo>
                  <a:pt x="208" y="127"/>
                  <a:pt x="206" y="117"/>
                  <a:pt x="201" y="108"/>
                </a:cubicBezTo>
                <a:cubicBezTo>
                  <a:pt x="205" y="107"/>
                  <a:pt x="208" y="106"/>
                  <a:pt x="212" y="106"/>
                </a:cubicBezTo>
                <a:cubicBezTo>
                  <a:pt x="233" y="106"/>
                  <a:pt x="251" y="124"/>
                  <a:pt x="251" y="145"/>
                </a:cubicBezTo>
                <a:lnTo>
                  <a:pt x="251" y="214"/>
                </a:lnTo>
                <a:close/>
                <a:moveTo>
                  <a:pt x="79" y="137"/>
                </a:moveTo>
                <a:cubicBezTo>
                  <a:pt x="79" y="214"/>
                  <a:pt x="79" y="214"/>
                  <a:pt x="79" y="214"/>
                </a:cubicBezTo>
                <a:cubicBezTo>
                  <a:pt x="37" y="214"/>
                  <a:pt x="37" y="214"/>
                  <a:pt x="37" y="214"/>
                </a:cubicBezTo>
                <a:cubicBezTo>
                  <a:pt x="37" y="145"/>
                  <a:pt x="37" y="145"/>
                  <a:pt x="37" y="145"/>
                </a:cubicBezTo>
                <a:cubicBezTo>
                  <a:pt x="37" y="124"/>
                  <a:pt x="54" y="106"/>
                  <a:pt x="75" y="106"/>
                </a:cubicBezTo>
                <a:cubicBezTo>
                  <a:pt x="79" y="106"/>
                  <a:pt x="83" y="107"/>
                  <a:pt x="86" y="108"/>
                </a:cubicBezTo>
                <a:cubicBezTo>
                  <a:pt x="81" y="117"/>
                  <a:pt x="79" y="127"/>
                  <a:pt x="79" y="137"/>
                </a:cubicBezTo>
                <a:close/>
                <a:moveTo>
                  <a:pt x="88" y="237"/>
                </a:moveTo>
                <a:cubicBezTo>
                  <a:pt x="200" y="237"/>
                  <a:pt x="200" y="237"/>
                  <a:pt x="200" y="237"/>
                </a:cubicBezTo>
                <a:cubicBezTo>
                  <a:pt x="200" y="137"/>
                  <a:pt x="200" y="137"/>
                  <a:pt x="200" y="137"/>
                </a:cubicBezTo>
                <a:cubicBezTo>
                  <a:pt x="200" y="106"/>
                  <a:pt x="174" y="81"/>
                  <a:pt x="144" y="81"/>
                </a:cubicBezTo>
                <a:cubicBezTo>
                  <a:pt x="113" y="81"/>
                  <a:pt x="88" y="106"/>
                  <a:pt x="88" y="137"/>
                </a:cubicBezTo>
                <a:lnTo>
                  <a:pt x="88" y="23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69" name="Oval 72"/>
          <p:cNvSpPr/>
          <p:nvPr/>
        </p:nvSpPr>
        <p:spPr>
          <a:xfrm flipH="1">
            <a:off x="3675789" y="5237051"/>
            <a:ext cx="548204" cy="548202"/>
          </a:xfrm>
          <a:prstGeom prst="ellipse">
            <a:avLst/>
          </a:pr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600" dirty="0">
              <a:solidFill>
                <a:schemeClr val="bg1"/>
              </a:solidFill>
              <a:latin typeface="FontAwesome" pitchFamily="2" charset="0"/>
            </a:endParaRPr>
          </a:p>
        </p:txBody>
      </p:sp>
      <p:sp>
        <p:nvSpPr>
          <p:cNvPr id="70" name="Freeform 18"/>
          <p:cNvSpPr>
            <a:spLocks/>
          </p:cNvSpPr>
          <p:nvPr/>
        </p:nvSpPr>
        <p:spPr bwMode="auto">
          <a:xfrm>
            <a:off x="3772202" y="5337233"/>
            <a:ext cx="358239" cy="358238"/>
          </a:xfrm>
          <a:custGeom>
            <a:avLst/>
            <a:gdLst>
              <a:gd name="T0" fmla="*/ 266 w 360"/>
              <a:gd name="T1" fmla="*/ 360 h 360"/>
              <a:gd name="T2" fmla="*/ 294 w 360"/>
              <a:gd name="T3" fmla="*/ 331 h 360"/>
              <a:gd name="T4" fmla="*/ 245 w 360"/>
              <a:gd name="T5" fmla="*/ 155 h 360"/>
              <a:gd name="T6" fmla="*/ 318 w 360"/>
              <a:gd name="T7" fmla="*/ 82 h 360"/>
              <a:gd name="T8" fmla="*/ 340 w 360"/>
              <a:gd name="T9" fmla="*/ 19 h 360"/>
              <a:gd name="T10" fmla="*/ 278 w 360"/>
              <a:gd name="T11" fmla="*/ 42 h 360"/>
              <a:gd name="T12" fmla="*/ 205 w 360"/>
              <a:gd name="T13" fmla="*/ 115 h 360"/>
              <a:gd name="T14" fmla="*/ 28 w 360"/>
              <a:gd name="T15" fmla="*/ 65 h 360"/>
              <a:gd name="T16" fmla="*/ 0 w 360"/>
              <a:gd name="T17" fmla="*/ 94 h 360"/>
              <a:gd name="T18" fmla="*/ 148 w 360"/>
              <a:gd name="T19" fmla="*/ 172 h 360"/>
              <a:gd name="T20" fmla="*/ 98 w 360"/>
              <a:gd name="T21" fmla="*/ 222 h 360"/>
              <a:gd name="T22" fmla="*/ 38 w 360"/>
              <a:gd name="T23" fmla="*/ 226 h 360"/>
              <a:gd name="T24" fmla="*/ 9 w 360"/>
              <a:gd name="T25" fmla="*/ 254 h 360"/>
              <a:gd name="T26" fmla="*/ 80 w 360"/>
              <a:gd name="T27" fmla="*/ 280 h 360"/>
              <a:gd name="T28" fmla="*/ 105 w 360"/>
              <a:gd name="T29" fmla="*/ 350 h 360"/>
              <a:gd name="T30" fmla="*/ 134 w 360"/>
              <a:gd name="T31" fmla="*/ 322 h 360"/>
              <a:gd name="T32" fmla="*/ 137 w 360"/>
              <a:gd name="T33" fmla="*/ 262 h 360"/>
              <a:gd name="T34" fmla="*/ 188 w 360"/>
              <a:gd name="T35" fmla="*/ 211 h 360"/>
              <a:gd name="T36" fmla="*/ 266 w 360"/>
              <a:gd name="T37" fmla="*/ 36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60" h="360">
                <a:moveTo>
                  <a:pt x="266" y="360"/>
                </a:moveTo>
                <a:cubicBezTo>
                  <a:pt x="294" y="331"/>
                  <a:pt x="294" y="331"/>
                  <a:pt x="294" y="331"/>
                </a:cubicBezTo>
                <a:cubicBezTo>
                  <a:pt x="245" y="155"/>
                  <a:pt x="245" y="155"/>
                  <a:pt x="245" y="155"/>
                </a:cubicBezTo>
                <a:cubicBezTo>
                  <a:pt x="318" y="82"/>
                  <a:pt x="318" y="82"/>
                  <a:pt x="318" y="82"/>
                </a:cubicBezTo>
                <a:cubicBezTo>
                  <a:pt x="318" y="82"/>
                  <a:pt x="360" y="39"/>
                  <a:pt x="340" y="19"/>
                </a:cubicBezTo>
                <a:cubicBezTo>
                  <a:pt x="320" y="0"/>
                  <a:pt x="278" y="42"/>
                  <a:pt x="278" y="42"/>
                </a:cubicBezTo>
                <a:cubicBezTo>
                  <a:pt x="205" y="115"/>
                  <a:pt x="205" y="115"/>
                  <a:pt x="205" y="115"/>
                </a:cubicBezTo>
                <a:cubicBezTo>
                  <a:pt x="28" y="65"/>
                  <a:pt x="28" y="65"/>
                  <a:pt x="28" y="65"/>
                </a:cubicBezTo>
                <a:cubicBezTo>
                  <a:pt x="0" y="94"/>
                  <a:pt x="0" y="94"/>
                  <a:pt x="0" y="94"/>
                </a:cubicBezTo>
                <a:cubicBezTo>
                  <a:pt x="148" y="172"/>
                  <a:pt x="148" y="172"/>
                  <a:pt x="148" y="172"/>
                </a:cubicBezTo>
                <a:cubicBezTo>
                  <a:pt x="98" y="222"/>
                  <a:pt x="98" y="222"/>
                  <a:pt x="98" y="222"/>
                </a:cubicBezTo>
                <a:cubicBezTo>
                  <a:pt x="38" y="226"/>
                  <a:pt x="38" y="226"/>
                  <a:pt x="38" y="226"/>
                </a:cubicBezTo>
                <a:cubicBezTo>
                  <a:pt x="9" y="254"/>
                  <a:pt x="9" y="254"/>
                  <a:pt x="9" y="254"/>
                </a:cubicBezTo>
                <a:cubicBezTo>
                  <a:pt x="80" y="280"/>
                  <a:pt x="80" y="280"/>
                  <a:pt x="80" y="280"/>
                </a:cubicBezTo>
                <a:cubicBezTo>
                  <a:pt x="105" y="350"/>
                  <a:pt x="105" y="350"/>
                  <a:pt x="105" y="350"/>
                </a:cubicBezTo>
                <a:cubicBezTo>
                  <a:pt x="134" y="322"/>
                  <a:pt x="134" y="322"/>
                  <a:pt x="134" y="322"/>
                </a:cubicBezTo>
                <a:cubicBezTo>
                  <a:pt x="137" y="262"/>
                  <a:pt x="137" y="262"/>
                  <a:pt x="137" y="262"/>
                </a:cubicBezTo>
                <a:cubicBezTo>
                  <a:pt x="188" y="211"/>
                  <a:pt x="188" y="211"/>
                  <a:pt x="188" y="211"/>
                </a:cubicBezTo>
                <a:lnTo>
                  <a:pt x="266" y="36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71" name="文本框 70"/>
          <p:cNvSpPr txBox="1"/>
          <p:nvPr/>
        </p:nvSpPr>
        <p:spPr>
          <a:xfrm>
            <a:off x="2680339" y="2036088"/>
            <a:ext cx="1041077" cy="307777"/>
          </a:xfrm>
          <a:prstGeom prst="rect">
            <a:avLst/>
          </a:prstGeom>
          <a:noFill/>
        </p:spPr>
        <p:txBody>
          <a:bodyPr wrap="square" lIns="0" tIns="0" rIns="0" bIns="0" rtlCol="0">
            <a:spAutoFit/>
          </a:bodyPr>
          <a:lstStyle>
            <a:defPPr>
              <a:defRPr lang="zh-CN"/>
            </a:defPPr>
            <a:lvl1pPr>
              <a:defRPr sz="2500" b="1">
                <a:solidFill>
                  <a:srgbClr val="404040"/>
                </a:solidFill>
              </a:defRPr>
            </a:lvl1pPr>
          </a:lstStyle>
          <a:p>
            <a:pPr algn="r"/>
            <a:r>
              <a:rPr lang="zh-CN" altLang="en-US" sz="2000" dirty="0" smtClean="0">
                <a:solidFill>
                  <a:schemeClr val="bg1"/>
                </a:solidFill>
              </a:rPr>
              <a:t>形式一</a:t>
            </a:r>
            <a:endParaRPr lang="zh-CN" altLang="en-US" sz="2000" dirty="0">
              <a:solidFill>
                <a:schemeClr val="bg1"/>
              </a:solidFill>
            </a:endParaRPr>
          </a:p>
        </p:txBody>
      </p:sp>
      <p:sp>
        <p:nvSpPr>
          <p:cNvPr id="72" name="矩形 71"/>
          <p:cNvSpPr/>
          <p:nvPr/>
        </p:nvSpPr>
        <p:spPr>
          <a:xfrm>
            <a:off x="1669143" y="2434365"/>
            <a:ext cx="2199014" cy="430887"/>
          </a:xfrm>
          <a:prstGeom prst="rect">
            <a:avLst/>
          </a:prstGeom>
          <a:noFill/>
        </p:spPr>
        <p:txBody>
          <a:bodyPr wrap="square" lIns="0" tIns="0" rIns="0" bIns="0" rtlCol="0">
            <a:spAutoFit/>
          </a:bodyPr>
          <a:lstStyle/>
          <a:p>
            <a:pPr algn="r"/>
            <a:r>
              <a:rPr lang="en-US" altLang="zh-CN" sz="1400" dirty="0">
                <a:solidFill>
                  <a:schemeClr val="bg1"/>
                </a:solidFill>
                <a:sym typeface="Arial" panose="020B0604020202020204" pitchFamily="34" charset="0"/>
              </a:rPr>
              <a:t>XXXX</a:t>
            </a:r>
            <a:r>
              <a:rPr lang="zh-CN" altLang="en-US" sz="1400" dirty="0">
                <a:solidFill>
                  <a:schemeClr val="bg1"/>
                </a:solidFill>
                <a:sym typeface="Arial" panose="020B0604020202020204" pitchFamily="34" charset="0"/>
              </a:rPr>
              <a:t>是全球领先的综合通信解决方案提供商</a:t>
            </a:r>
            <a:r>
              <a:rPr lang="zh-CN" altLang="en-US" sz="1400" dirty="0" smtClean="0">
                <a:solidFill>
                  <a:schemeClr val="bg1"/>
                </a:solidFill>
                <a:sym typeface="Arial" panose="020B0604020202020204" pitchFamily="34" charset="0"/>
              </a:rPr>
              <a:t>。</a:t>
            </a:r>
            <a:endParaRPr lang="zh-CN" altLang="en-US" sz="1400" dirty="0">
              <a:solidFill>
                <a:schemeClr val="bg1"/>
              </a:solidFill>
              <a:sym typeface="Arial" panose="020B0604020202020204" pitchFamily="34" charset="0"/>
            </a:endParaRPr>
          </a:p>
        </p:txBody>
      </p:sp>
      <p:sp>
        <p:nvSpPr>
          <p:cNvPr id="73" name="文本框 72"/>
          <p:cNvSpPr txBox="1"/>
          <p:nvPr/>
        </p:nvSpPr>
        <p:spPr>
          <a:xfrm>
            <a:off x="2302533" y="3617438"/>
            <a:ext cx="769442" cy="307777"/>
          </a:xfrm>
          <a:prstGeom prst="rect">
            <a:avLst/>
          </a:prstGeom>
          <a:noFill/>
        </p:spPr>
        <p:txBody>
          <a:bodyPr wrap="none" lIns="0" tIns="0" rIns="0" bIns="0" rtlCol="0">
            <a:spAutoFit/>
          </a:bodyPr>
          <a:lstStyle>
            <a:defPPr>
              <a:defRPr lang="zh-CN"/>
            </a:defPPr>
            <a:lvl1pPr>
              <a:defRPr sz="2500" b="1">
                <a:solidFill>
                  <a:srgbClr val="404040"/>
                </a:solidFill>
              </a:defRPr>
            </a:lvl1pPr>
          </a:lstStyle>
          <a:p>
            <a:pPr algn="r"/>
            <a:r>
              <a:rPr lang="zh-CN" altLang="en-US" sz="2000" dirty="0" smtClean="0">
                <a:solidFill>
                  <a:schemeClr val="bg1"/>
                </a:solidFill>
              </a:rPr>
              <a:t>形式一</a:t>
            </a:r>
            <a:endParaRPr lang="zh-CN" altLang="en-US" sz="2000" dirty="0">
              <a:solidFill>
                <a:schemeClr val="bg1"/>
              </a:solidFill>
            </a:endParaRPr>
          </a:p>
        </p:txBody>
      </p:sp>
      <p:sp>
        <p:nvSpPr>
          <p:cNvPr id="74" name="矩形 73"/>
          <p:cNvSpPr/>
          <p:nvPr/>
        </p:nvSpPr>
        <p:spPr>
          <a:xfrm>
            <a:off x="782739" y="4015715"/>
            <a:ext cx="2289235" cy="430887"/>
          </a:xfrm>
          <a:prstGeom prst="rect">
            <a:avLst/>
          </a:prstGeom>
          <a:noFill/>
        </p:spPr>
        <p:txBody>
          <a:bodyPr wrap="square" lIns="0" tIns="0" rIns="0" bIns="0" rtlCol="0">
            <a:spAutoFit/>
          </a:bodyPr>
          <a:lstStyle/>
          <a:p>
            <a:pPr algn="r"/>
            <a:r>
              <a:rPr lang="en-US" altLang="zh-CN" sz="1400" dirty="0">
                <a:solidFill>
                  <a:schemeClr val="bg1"/>
                </a:solidFill>
                <a:sym typeface="Arial" panose="020B0604020202020204" pitchFamily="34" charset="0"/>
              </a:rPr>
              <a:t>XXXX</a:t>
            </a:r>
            <a:r>
              <a:rPr lang="zh-CN" altLang="en-US" sz="1400" dirty="0">
                <a:solidFill>
                  <a:schemeClr val="bg1"/>
                </a:solidFill>
                <a:sym typeface="Arial" panose="020B0604020202020204" pitchFamily="34" charset="0"/>
              </a:rPr>
              <a:t>是全球领先的综合通信解决方案提供商</a:t>
            </a:r>
            <a:r>
              <a:rPr lang="zh-CN" altLang="en-US" sz="1400" dirty="0" smtClean="0">
                <a:solidFill>
                  <a:schemeClr val="bg1"/>
                </a:solidFill>
                <a:sym typeface="Arial" panose="020B0604020202020204" pitchFamily="34" charset="0"/>
              </a:rPr>
              <a:t>。</a:t>
            </a:r>
            <a:endParaRPr lang="zh-CN" altLang="en-US" sz="1400" dirty="0">
              <a:solidFill>
                <a:schemeClr val="bg1"/>
              </a:solidFill>
              <a:sym typeface="Arial" panose="020B0604020202020204" pitchFamily="34" charset="0"/>
            </a:endParaRPr>
          </a:p>
        </p:txBody>
      </p:sp>
      <p:sp>
        <p:nvSpPr>
          <p:cNvPr id="75" name="文本框 74"/>
          <p:cNvSpPr txBox="1"/>
          <p:nvPr/>
        </p:nvSpPr>
        <p:spPr>
          <a:xfrm>
            <a:off x="2827079" y="5388763"/>
            <a:ext cx="769442" cy="307777"/>
          </a:xfrm>
          <a:prstGeom prst="rect">
            <a:avLst/>
          </a:prstGeom>
          <a:noFill/>
        </p:spPr>
        <p:txBody>
          <a:bodyPr wrap="none" lIns="0" tIns="0" rIns="0" bIns="0" rtlCol="0">
            <a:spAutoFit/>
          </a:bodyPr>
          <a:lstStyle>
            <a:defPPr>
              <a:defRPr lang="zh-CN"/>
            </a:defPPr>
            <a:lvl1pPr>
              <a:defRPr sz="2500" b="1">
                <a:solidFill>
                  <a:srgbClr val="404040"/>
                </a:solidFill>
              </a:defRPr>
            </a:lvl1pPr>
          </a:lstStyle>
          <a:p>
            <a:pPr algn="r"/>
            <a:r>
              <a:rPr lang="zh-CN" altLang="en-US" sz="2000" dirty="0" smtClean="0">
                <a:solidFill>
                  <a:schemeClr val="bg1"/>
                </a:solidFill>
              </a:rPr>
              <a:t>形式一</a:t>
            </a:r>
            <a:endParaRPr lang="zh-CN" altLang="en-US" sz="2000" dirty="0">
              <a:solidFill>
                <a:schemeClr val="bg1"/>
              </a:solidFill>
            </a:endParaRPr>
          </a:p>
        </p:txBody>
      </p:sp>
      <p:sp>
        <p:nvSpPr>
          <p:cNvPr id="76" name="矩形 75"/>
          <p:cNvSpPr/>
          <p:nvPr/>
        </p:nvSpPr>
        <p:spPr>
          <a:xfrm>
            <a:off x="1307285" y="5787040"/>
            <a:ext cx="2289235" cy="430887"/>
          </a:xfrm>
          <a:prstGeom prst="rect">
            <a:avLst/>
          </a:prstGeom>
          <a:noFill/>
        </p:spPr>
        <p:txBody>
          <a:bodyPr wrap="square" lIns="0" tIns="0" rIns="0" bIns="0" rtlCol="0">
            <a:spAutoFit/>
          </a:bodyPr>
          <a:lstStyle/>
          <a:p>
            <a:pPr algn="r"/>
            <a:r>
              <a:rPr lang="en-US" altLang="zh-CN" sz="1400" dirty="0">
                <a:solidFill>
                  <a:schemeClr val="bg1"/>
                </a:solidFill>
                <a:sym typeface="Arial" panose="020B0604020202020204" pitchFamily="34" charset="0"/>
              </a:rPr>
              <a:t>XXXX</a:t>
            </a:r>
            <a:r>
              <a:rPr lang="zh-CN" altLang="en-US" sz="1400" dirty="0">
                <a:solidFill>
                  <a:schemeClr val="bg1"/>
                </a:solidFill>
                <a:sym typeface="Arial" panose="020B0604020202020204" pitchFamily="34" charset="0"/>
              </a:rPr>
              <a:t>是全球领先的综合通信解决方案提供商</a:t>
            </a:r>
            <a:r>
              <a:rPr lang="zh-CN" altLang="en-US" sz="1400" dirty="0" smtClean="0">
                <a:solidFill>
                  <a:schemeClr val="bg1"/>
                </a:solidFill>
                <a:sym typeface="Arial" panose="020B0604020202020204" pitchFamily="34" charset="0"/>
              </a:rPr>
              <a:t>。</a:t>
            </a:r>
            <a:endParaRPr lang="zh-CN" altLang="en-US" sz="1400" dirty="0">
              <a:solidFill>
                <a:schemeClr val="bg1"/>
              </a:solidFill>
              <a:sym typeface="Arial" panose="020B0604020202020204" pitchFamily="34" charset="0"/>
            </a:endParaRPr>
          </a:p>
        </p:txBody>
      </p:sp>
      <p:sp>
        <p:nvSpPr>
          <p:cNvPr id="77" name="文本框 76"/>
          <p:cNvSpPr txBox="1"/>
          <p:nvPr/>
        </p:nvSpPr>
        <p:spPr>
          <a:xfrm>
            <a:off x="8430868" y="2036088"/>
            <a:ext cx="1041077" cy="307777"/>
          </a:xfrm>
          <a:prstGeom prst="rect">
            <a:avLst/>
          </a:prstGeom>
          <a:noFill/>
        </p:spPr>
        <p:txBody>
          <a:bodyPr wrap="square" lIns="0" tIns="0" rIns="0" bIns="0" rtlCol="0">
            <a:spAutoFit/>
          </a:bodyPr>
          <a:lstStyle>
            <a:defPPr>
              <a:defRPr lang="zh-CN"/>
            </a:defPPr>
            <a:lvl1pPr>
              <a:defRPr sz="2500" b="1">
                <a:solidFill>
                  <a:srgbClr val="404040"/>
                </a:solidFill>
              </a:defRPr>
            </a:lvl1pPr>
          </a:lstStyle>
          <a:p>
            <a:r>
              <a:rPr lang="zh-CN" altLang="en-US" sz="2000" dirty="0" smtClean="0">
                <a:solidFill>
                  <a:schemeClr val="bg1"/>
                </a:solidFill>
              </a:rPr>
              <a:t>形式一</a:t>
            </a:r>
            <a:endParaRPr lang="zh-CN" altLang="en-US" sz="2000" dirty="0">
              <a:solidFill>
                <a:schemeClr val="bg1"/>
              </a:solidFill>
            </a:endParaRPr>
          </a:p>
        </p:txBody>
      </p:sp>
      <p:sp>
        <p:nvSpPr>
          <p:cNvPr id="78" name="矩形 77"/>
          <p:cNvSpPr/>
          <p:nvPr/>
        </p:nvSpPr>
        <p:spPr>
          <a:xfrm>
            <a:off x="8430868" y="2434365"/>
            <a:ext cx="2199014" cy="430887"/>
          </a:xfrm>
          <a:prstGeom prst="rect">
            <a:avLst/>
          </a:prstGeom>
          <a:noFill/>
        </p:spPr>
        <p:txBody>
          <a:bodyPr wrap="square" lIns="0" tIns="0" rIns="0" bIns="0" rtlCol="0">
            <a:spAutoFit/>
          </a:bodyPr>
          <a:lstStyle/>
          <a:p>
            <a:r>
              <a:rPr lang="en-US" altLang="zh-CN" sz="1400" dirty="0">
                <a:solidFill>
                  <a:schemeClr val="bg1"/>
                </a:solidFill>
                <a:sym typeface="Arial" panose="020B0604020202020204" pitchFamily="34" charset="0"/>
              </a:rPr>
              <a:t>XXXX</a:t>
            </a:r>
            <a:r>
              <a:rPr lang="zh-CN" altLang="en-US" sz="1400" dirty="0">
                <a:solidFill>
                  <a:schemeClr val="bg1"/>
                </a:solidFill>
                <a:sym typeface="Arial" panose="020B0604020202020204" pitchFamily="34" charset="0"/>
              </a:rPr>
              <a:t>是全球领先的综合通信解决方案提供商</a:t>
            </a:r>
            <a:r>
              <a:rPr lang="zh-CN" altLang="en-US" sz="1400" dirty="0" smtClean="0">
                <a:solidFill>
                  <a:schemeClr val="bg1"/>
                </a:solidFill>
                <a:sym typeface="Arial" panose="020B0604020202020204" pitchFamily="34" charset="0"/>
              </a:rPr>
              <a:t>。</a:t>
            </a:r>
            <a:endParaRPr lang="zh-CN" altLang="en-US" sz="1400" dirty="0">
              <a:solidFill>
                <a:schemeClr val="bg1"/>
              </a:solidFill>
              <a:sym typeface="Arial" panose="020B0604020202020204" pitchFamily="34" charset="0"/>
            </a:endParaRPr>
          </a:p>
        </p:txBody>
      </p:sp>
      <p:sp>
        <p:nvSpPr>
          <p:cNvPr id="79" name="文本框 78"/>
          <p:cNvSpPr txBox="1"/>
          <p:nvPr/>
        </p:nvSpPr>
        <p:spPr>
          <a:xfrm>
            <a:off x="9171577" y="3576479"/>
            <a:ext cx="1041077" cy="307777"/>
          </a:xfrm>
          <a:prstGeom prst="rect">
            <a:avLst/>
          </a:prstGeom>
          <a:noFill/>
        </p:spPr>
        <p:txBody>
          <a:bodyPr wrap="square" lIns="0" tIns="0" rIns="0" bIns="0" rtlCol="0">
            <a:spAutoFit/>
          </a:bodyPr>
          <a:lstStyle>
            <a:defPPr>
              <a:defRPr lang="zh-CN"/>
            </a:defPPr>
            <a:lvl1pPr>
              <a:defRPr sz="2500" b="1">
                <a:solidFill>
                  <a:srgbClr val="404040"/>
                </a:solidFill>
              </a:defRPr>
            </a:lvl1pPr>
          </a:lstStyle>
          <a:p>
            <a:r>
              <a:rPr lang="zh-CN" altLang="en-US" sz="2000" dirty="0" smtClean="0">
                <a:solidFill>
                  <a:schemeClr val="bg1"/>
                </a:solidFill>
              </a:rPr>
              <a:t>形式一</a:t>
            </a:r>
            <a:endParaRPr lang="zh-CN" altLang="en-US" sz="2000" dirty="0">
              <a:solidFill>
                <a:schemeClr val="bg1"/>
              </a:solidFill>
            </a:endParaRPr>
          </a:p>
        </p:txBody>
      </p:sp>
      <p:sp>
        <p:nvSpPr>
          <p:cNvPr id="80" name="矩形 79"/>
          <p:cNvSpPr/>
          <p:nvPr/>
        </p:nvSpPr>
        <p:spPr>
          <a:xfrm>
            <a:off x="9171577" y="3974756"/>
            <a:ext cx="2199014" cy="430887"/>
          </a:xfrm>
          <a:prstGeom prst="rect">
            <a:avLst/>
          </a:prstGeom>
          <a:noFill/>
        </p:spPr>
        <p:txBody>
          <a:bodyPr wrap="square" lIns="0" tIns="0" rIns="0" bIns="0" rtlCol="0">
            <a:spAutoFit/>
          </a:bodyPr>
          <a:lstStyle/>
          <a:p>
            <a:r>
              <a:rPr lang="en-US" altLang="zh-CN" sz="1400" dirty="0">
                <a:solidFill>
                  <a:schemeClr val="bg1"/>
                </a:solidFill>
                <a:sym typeface="Arial" panose="020B0604020202020204" pitchFamily="34" charset="0"/>
              </a:rPr>
              <a:t>XXXX</a:t>
            </a:r>
            <a:r>
              <a:rPr lang="zh-CN" altLang="en-US" sz="1400" dirty="0">
                <a:solidFill>
                  <a:schemeClr val="bg1"/>
                </a:solidFill>
                <a:sym typeface="Arial" panose="020B0604020202020204" pitchFamily="34" charset="0"/>
              </a:rPr>
              <a:t>是全球领先的综合通信解决方案提供商</a:t>
            </a:r>
            <a:r>
              <a:rPr lang="zh-CN" altLang="en-US" sz="1400" dirty="0" smtClean="0">
                <a:solidFill>
                  <a:schemeClr val="bg1"/>
                </a:solidFill>
                <a:sym typeface="Arial" panose="020B0604020202020204" pitchFamily="34" charset="0"/>
              </a:rPr>
              <a:t>。</a:t>
            </a:r>
            <a:endParaRPr lang="zh-CN" altLang="en-US" sz="1400" dirty="0">
              <a:solidFill>
                <a:schemeClr val="bg1"/>
              </a:solidFill>
              <a:sym typeface="Arial" panose="020B0604020202020204" pitchFamily="34" charset="0"/>
            </a:endParaRPr>
          </a:p>
        </p:txBody>
      </p:sp>
      <p:sp>
        <p:nvSpPr>
          <p:cNvPr id="81" name="文本框 80"/>
          <p:cNvSpPr txBox="1"/>
          <p:nvPr/>
        </p:nvSpPr>
        <p:spPr>
          <a:xfrm>
            <a:off x="8669373" y="5337233"/>
            <a:ext cx="1041077" cy="307777"/>
          </a:xfrm>
          <a:prstGeom prst="rect">
            <a:avLst/>
          </a:prstGeom>
          <a:noFill/>
        </p:spPr>
        <p:txBody>
          <a:bodyPr wrap="square" lIns="0" tIns="0" rIns="0" bIns="0" rtlCol="0">
            <a:spAutoFit/>
          </a:bodyPr>
          <a:lstStyle>
            <a:defPPr>
              <a:defRPr lang="zh-CN"/>
            </a:defPPr>
            <a:lvl1pPr>
              <a:defRPr sz="2500" b="1">
                <a:solidFill>
                  <a:srgbClr val="404040"/>
                </a:solidFill>
              </a:defRPr>
            </a:lvl1pPr>
          </a:lstStyle>
          <a:p>
            <a:r>
              <a:rPr lang="zh-CN" altLang="en-US" sz="2000" dirty="0" smtClean="0">
                <a:solidFill>
                  <a:schemeClr val="bg1"/>
                </a:solidFill>
              </a:rPr>
              <a:t>形式一</a:t>
            </a:r>
            <a:endParaRPr lang="zh-CN" altLang="en-US" sz="2000" dirty="0">
              <a:solidFill>
                <a:schemeClr val="bg1"/>
              </a:solidFill>
            </a:endParaRPr>
          </a:p>
        </p:txBody>
      </p:sp>
      <p:sp>
        <p:nvSpPr>
          <p:cNvPr id="82" name="矩形 81"/>
          <p:cNvSpPr/>
          <p:nvPr/>
        </p:nvSpPr>
        <p:spPr>
          <a:xfrm>
            <a:off x="8669373" y="5735510"/>
            <a:ext cx="2199014" cy="430887"/>
          </a:xfrm>
          <a:prstGeom prst="rect">
            <a:avLst/>
          </a:prstGeom>
          <a:noFill/>
        </p:spPr>
        <p:txBody>
          <a:bodyPr wrap="square" lIns="0" tIns="0" rIns="0" bIns="0" rtlCol="0">
            <a:spAutoFit/>
          </a:bodyPr>
          <a:lstStyle/>
          <a:p>
            <a:r>
              <a:rPr lang="en-US" altLang="zh-CN" sz="1400" dirty="0">
                <a:solidFill>
                  <a:schemeClr val="bg1"/>
                </a:solidFill>
                <a:sym typeface="Arial" panose="020B0604020202020204" pitchFamily="34" charset="0"/>
              </a:rPr>
              <a:t>XXXX</a:t>
            </a:r>
            <a:r>
              <a:rPr lang="zh-CN" altLang="en-US" sz="1400" dirty="0">
                <a:solidFill>
                  <a:schemeClr val="bg1"/>
                </a:solidFill>
                <a:sym typeface="Arial" panose="020B0604020202020204" pitchFamily="34" charset="0"/>
              </a:rPr>
              <a:t>是全球领先的综合通信解决方案提供商</a:t>
            </a:r>
            <a:r>
              <a:rPr lang="zh-CN" altLang="en-US" sz="1400" dirty="0" smtClean="0">
                <a:solidFill>
                  <a:schemeClr val="bg1"/>
                </a:solidFill>
                <a:sym typeface="Arial" panose="020B0604020202020204" pitchFamily="34" charset="0"/>
              </a:rPr>
              <a:t>。</a:t>
            </a:r>
            <a:endParaRPr lang="zh-CN" altLang="en-US" sz="1400" dirty="0">
              <a:solidFill>
                <a:schemeClr val="bg1"/>
              </a:solidFill>
              <a:sym typeface="Arial" panose="020B0604020202020204" pitchFamily="34" charset="0"/>
            </a:endParaRPr>
          </a:p>
        </p:txBody>
      </p:sp>
    </p:spTree>
    <p:extLst>
      <p:ext uri="{BB962C8B-B14F-4D97-AF65-F5344CB8AC3E}">
        <p14:creationId xmlns:p14="http://schemas.microsoft.com/office/powerpoint/2010/main" val="74917597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矩形 1"/>
          <p:cNvSpPr/>
          <p:nvPr/>
        </p:nvSpPr>
        <p:spPr>
          <a:xfrm>
            <a:off x="4480684" y="0"/>
            <a:ext cx="7668216" cy="6858000"/>
          </a:xfrm>
          <a:custGeom>
            <a:avLst/>
            <a:gdLst>
              <a:gd name="connsiteX0" fmla="*/ 0 w 8709616"/>
              <a:gd name="connsiteY0" fmla="*/ 0 h 6858000"/>
              <a:gd name="connsiteX1" fmla="*/ 8709616 w 8709616"/>
              <a:gd name="connsiteY1" fmla="*/ 0 h 6858000"/>
              <a:gd name="connsiteX2" fmla="*/ 8709616 w 8709616"/>
              <a:gd name="connsiteY2" fmla="*/ 6858000 h 6858000"/>
              <a:gd name="connsiteX3" fmla="*/ 0 w 8709616"/>
              <a:gd name="connsiteY3" fmla="*/ 6858000 h 6858000"/>
              <a:gd name="connsiteX4" fmla="*/ 0 w 8709616"/>
              <a:gd name="connsiteY4" fmla="*/ 0 h 6858000"/>
              <a:gd name="connsiteX0" fmla="*/ 0 w 8709616"/>
              <a:gd name="connsiteY0" fmla="*/ 0 h 6858000"/>
              <a:gd name="connsiteX1" fmla="*/ 8709616 w 8709616"/>
              <a:gd name="connsiteY1" fmla="*/ 0 h 6858000"/>
              <a:gd name="connsiteX2" fmla="*/ 8709616 w 8709616"/>
              <a:gd name="connsiteY2" fmla="*/ 6858000 h 6858000"/>
              <a:gd name="connsiteX3" fmla="*/ 3848100 w 8709616"/>
              <a:gd name="connsiteY3" fmla="*/ 6832600 h 6858000"/>
              <a:gd name="connsiteX4" fmla="*/ 0 w 8709616"/>
              <a:gd name="connsiteY4" fmla="*/ 0 h 6858000"/>
              <a:gd name="connsiteX0" fmla="*/ 0 w 8709616"/>
              <a:gd name="connsiteY0" fmla="*/ 0 h 6858000"/>
              <a:gd name="connsiteX1" fmla="*/ 8709616 w 8709616"/>
              <a:gd name="connsiteY1" fmla="*/ 0 h 6858000"/>
              <a:gd name="connsiteX2" fmla="*/ 8709616 w 8709616"/>
              <a:gd name="connsiteY2" fmla="*/ 6858000 h 6858000"/>
              <a:gd name="connsiteX3" fmla="*/ 3873500 w 8709616"/>
              <a:gd name="connsiteY3" fmla="*/ 6845300 h 6858000"/>
              <a:gd name="connsiteX4" fmla="*/ 0 w 8709616"/>
              <a:gd name="connsiteY4" fmla="*/ 0 h 6858000"/>
              <a:gd name="connsiteX0" fmla="*/ 0 w 8709616"/>
              <a:gd name="connsiteY0" fmla="*/ 0 h 6858000"/>
              <a:gd name="connsiteX1" fmla="*/ 3464516 w 8709616"/>
              <a:gd name="connsiteY1" fmla="*/ 0 h 6858000"/>
              <a:gd name="connsiteX2" fmla="*/ 8709616 w 8709616"/>
              <a:gd name="connsiteY2" fmla="*/ 6858000 h 6858000"/>
              <a:gd name="connsiteX3" fmla="*/ 3873500 w 8709616"/>
              <a:gd name="connsiteY3" fmla="*/ 6845300 h 6858000"/>
              <a:gd name="connsiteX4" fmla="*/ 0 w 8709616"/>
              <a:gd name="connsiteY4" fmla="*/ 0 h 6858000"/>
              <a:gd name="connsiteX0" fmla="*/ 0 w 7668216"/>
              <a:gd name="connsiteY0" fmla="*/ 0 h 6858000"/>
              <a:gd name="connsiteX1" fmla="*/ 3464516 w 7668216"/>
              <a:gd name="connsiteY1" fmla="*/ 0 h 6858000"/>
              <a:gd name="connsiteX2" fmla="*/ 7668216 w 7668216"/>
              <a:gd name="connsiteY2" fmla="*/ 6858000 h 6858000"/>
              <a:gd name="connsiteX3" fmla="*/ 3873500 w 7668216"/>
              <a:gd name="connsiteY3" fmla="*/ 6845300 h 6858000"/>
              <a:gd name="connsiteX4" fmla="*/ 0 w 7668216"/>
              <a:gd name="connsiteY4" fmla="*/ 0 h 6858000"/>
              <a:gd name="connsiteX0" fmla="*/ 0 w 7668216"/>
              <a:gd name="connsiteY0" fmla="*/ 0 h 6858000"/>
              <a:gd name="connsiteX1" fmla="*/ 3362916 w 7668216"/>
              <a:gd name="connsiteY1" fmla="*/ 0 h 6858000"/>
              <a:gd name="connsiteX2" fmla="*/ 7668216 w 7668216"/>
              <a:gd name="connsiteY2" fmla="*/ 6858000 h 6858000"/>
              <a:gd name="connsiteX3" fmla="*/ 3873500 w 7668216"/>
              <a:gd name="connsiteY3" fmla="*/ 6845300 h 6858000"/>
              <a:gd name="connsiteX4" fmla="*/ 0 w 7668216"/>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68216" h="6858000">
                <a:moveTo>
                  <a:pt x="0" y="0"/>
                </a:moveTo>
                <a:lnTo>
                  <a:pt x="3362916" y="0"/>
                </a:lnTo>
                <a:lnTo>
                  <a:pt x="7668216" y="6858000"/>
                </a:lnTo>
                <a:lnTo>
                  <a:pt x="3873500" y="6845300"/>
                </a:lnTo>
                <a:lnTo>
                  <a:pt x="0" y="0"/>
                </a:lnTo>
                <a:close/>
              </a:path>
            </a:pathLst>
          </a:custGeom>
          <a:solidFill>
            <a:srgbClr val="1C2B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6"/>
          <p:cNvSpPr>
            <a:spLocks noChangeArrowheads="1"/>
          </p:cNvSpPr>
          <p:nvPr/>
        </p:nvSpPr>
        <p:spPr bwMode="black">
          <a:xfrm>
            <a:off x="1634509" y="3320330"/>
            <a:ext cx="3405850" cy="1015663"/>
          </a:xfrm>
          <a:prstGeom prst="rect">
            <a:avLst/>
          </a:prstGeom>
          <a:noFill/>
          <a:ln>
            <a:noFill/>
          </a:ln>
          <a:effectLst/>
          <a:extLst>
            <a:ext uri="{909E8E84-426E-40DD-AFC4-6F175D3DCCD1}">
              <a14:hiddenFill xmlns:a14="http://schemas.microsoft.com/office/drawing/2010/main">
                <a:solidFill>
                  <a:srgbClr val="1C8EE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eaLnBrk="0" hangingPunct="0"/>
            <a:r>
              <a:rPr lang="zh-CN" altLang="en-US" sz="6000"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风险管控</a:t>
            </a:r>
          </a:p>
        </p:txBody>
      </p:sp>
      <p:sp>
        <p:nvSpPr>
          <p:cNvPr id="8" name="椭圆 7"/>
          <p:cNvSpPr/>
          <p:nvPr/>
        </p:nvSpPr>
        <p:spPr>
          <a:xfrm>
            <a:off x="2651932" y="2031934"/>
            <a:ext cx="1171811" cy="1171810"/>
          </a:xfrm>
          <a:prstGeom prst="ellipse">
            <a:avLst/>
          </a:prstGeom>
          <a:solidFill>
            <a:srgbClr val="1C8EE4">
              <a:alpha val="54000"/>
            </a:srgbClr>
          </a:solid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F0502020204030204"/>
              <a:ea typeface="微软雅黑"/>
            </a:endParaRPr>
          </a:p>
        </p:txBody>
      </p:sp>
      <p:sp>
        <p:nvSpPr>
          <p:cNvPr id="9" name="Rectangle 6"/>
          <p:cNvSpPr>
            <a:spLocks noChangeArrowheads="1"/>
          </p:cNvSpPr>
          <p:nvPr/>
        </p:nvSpPr>
        <p:spPr bwMode="black">
          <a:xfrm>
            <a:off x="2869969" y="1847970"/>
            <a:ext cx="729272" cy="1485113"/>
          </a:xfrm>
          <a:prstGeom prst="rect">
            <a:avLst/>
          </a:prstGeom>
          <a:noFill/>
          <a:ln>
            <a:noFill/>
          </a:ln>
          <a:effectLst/>
          <a:extLst>
            <a:ext uri="{909E8E84-426E-40DD-AFC4-6F175D3DCCD1}">
              <a14:hiddenFill xmlns:a14="http://schemas.microsoft.com/office/drawing/2010/main">
                <a:solidFill>
                  <a:srgbClr val="1C8EE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zh-CN" sz="8800" b="1" i="0" u="none" strike="noStrike" kern="1200" cap="none" spc="0" normalizeH="0" baseline="0" noProof="0" dirty="0" smtClean="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7</a:t>
            </a:r>
            <a:endParaRPr kumimoji="0" lang="en-US" altLang="zh-CN" sz="8800" b="1"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文本框 10"/>
          <p:cNvSpPr txBox="1"/>
          <p:nvPr/>
        </p:nvSpPr>
        <p:spPr>
          <a:xfrm>
            <a:off x="6035269" y="1847970"/>
            <a:ext cx="1928733" cy="400110"/>
          </a:xfrm>
          <a:prstGeom prst="rect">
            <a:avLst/>
          </a:prstGeom>
          <a:noFill/>
        </p:spPr>
        <p:txBody>
          <a:bodyPr wrap="none" rtlCol="0">
            <a:spAutoFit/>
          </a:bodyPr>
          <a:lstStyle>
            <a:defPPr>
              <a:defRPr lang="zh-CN"/>
            </a:defPPr>
            <a:lvl1pPr marL="457200" indent="-457200">
              <a:buClr>
                <a:schemeClr val="accent3"/>
              </a:buClr>
              <a:buFont typeface="Wingdings" panose="05000000000000000000" pitchFamily="2" charset="2"/>
              <a:buChar char="n"/>
              <a:defRPr sz="2000">
                <a:solidFill>
                  <a:schemeClr val="bg1"/>
                </a:solidFill>
                <a:latin typeface="微软雅黑" panose="020B0503020204020204" pitchFamily="34" charset="-122"/>
                <a:ea typeface="微软雅黑" panose="020B0503020204020204" pitchFamily="34" charset="-122"/>
              </a:defRPr>
            </a:lvl1pPr>
          </a:lstStyle>
          <a:p>
            <a:r>
              <a:rPr lang="zh-CN" altLang="en-US" dirty="0"/>
              <a:t>原材料风险</a:t>
            </a:r>
          </a:p>
        </p:txBody>
      </p:sp>
      <p:sp>
        <p:nvSpPr>
          <p:cNvPr id="14" name="文本框 13"/>
          <p:cNvSpPr txBox="1"/>
          <p:nvPr/>
        </p:nvSpPr>
        <p:spPr>
          <a:xfrm>
            <a:off x="6403487" y="2433875"/>
            <a:ext cx="2441694" cy="400110"/>
          </a:xfrm>
          <a:prstGeom prst="rect">
            <a:avLst/>
          </a:prstGeom>
          <a:noFill/>
        </p:spPr>
        <p:txBody>
          <a:bodyPr wrap="none" rtlCol="0">
            <a:spAutoFit/>
          </a:bodyPr>
          <a:lstStyle>
            <a:defPPr>
              <a:defRPr lang="zh-CN"/>
            </a:defPPr>
            <a:lvl1pPr marL="457200" indent="-457200">
              <a:buClr>
                <a:schemeClr val="accent3"/>
              </a:buClr>
              <a:buFont typeface="Wingdings" panose="05000000000000000000" pitchFamily="2" charset="2"/>
              <a:buChar char="n"/>
              <a:defRPr sz="2000">
                <a:solidFill>
                  <a:schemeClr val="bg1"/>
                </a:solidFill>
                <a:latin typeface="微软雅黑" panose="020B0503020204020204" pitchFamily="34" charset="-122"/>
                <a:ea typeface="微软雅黑" panose="020B0503020204020204" pitchFamily="34" charset="-122"/>
              </a:defRPr>
            </a:lvl1pPr>
          </a:lstStyle>
          <a:p>
            <a:r>
              <a:rPr lang="zh-CN" altLang="en-US" dirty="0"/>
              <a:t>市场不确定风险</a:t>
            </a:r>
          </a:p>
        </p:txBody>
      </p:sp>
      <p:sp>
        <p:nvSpPr>
          <p:cNvPr id="15" name="文本框 14"/>
          <p:cNvSpPr txBox="1"/>
          <p:nvPr/>
        </p:nvSpPr>
        <p:spPr>
          <a:xfrm>
            <a:off x="6783976" y="3023517"/>
            <a:ext cx="1672253" cy="400110"/>
          </a:xfrm>
          <a:prstGeom prst="rect">
            <a:avLst/>
          </a:prstGeom>
          <a:noFill/>
        </p:spPr>
        <p:txBody>
          <a:bodyPr wrap="none" rtlCol="0">
            <a:spAutoFit/>
          </a:bodyPr>
          <a:lstStyle>
            <a:defPPr>
              <a:defRPr lang="zh-CN"/>
            </a:defPPr>
            <a:lvl1pPr marL="457200" indent="-457200">
              <a:buClr>
                <a:schemeClr val="accent3"/>
              </a:buClr>
              <a:buFont typeface="Wingdings" panose="05000000000000000000" pitchFamily="2" charset="2"/>
              <a:buChar char="n"/>
              <a:defRPr sz="2000">
                <a:solidFill>
                  <a:schemeClr val="bg1"/>
                </a:solidFill>
                <a:latin typeface="微软雅黑" panose="020B0503020204020204" pitchFamily="34" charset="-122"/>
                <a:ea typeface="微软雅黑" panose="020B0503020204020204" pitchFamily="34" charset="-122"/>
              </a:defRPr>
            </a:lvl1pPr>
          </a:lstStyle>
          <a:p>
            <a:r>
              <a:rPr lang="zh-CN" altLang="en-US" dirty="0"/>
              <a:t>研发风险</a:t>
            </a:r>
          </a:p>
        </p:txBody>
      </p:sp>
      <p:sp>
        <p:nvSpPr>
          <p:cNvPr id="16" name="文本框 15"/>
          <p:cNvSpPr txBox="1"/>
          <p:nvPr/>
        </p:nvSpPr>
        <p:spPr>
          <a:xfrm>
            <a:off x="7172928" y="3567940"/>
            <a:ext cx="1672253" cy="400110"/>
          </a:xfrm>
          <a:prstGeom prst="rect">
            <a:avLst/>
          </a:prstGeom>
          <a:noFill/>
        </p:spPr>
        <p:txBody>
          <a:bodyPr wrap="none" rtlCol="0">
            <a:spAutoFit/>
          </a:bodyPr>
          <a:lstStyle>
            <a:defPPr>
              <a:defRPr lang="zh-CN"/>
            </a:defPPr>
            <a:lvl1pPr marL="457200" indent="-457200">
              <a:buClr>
                <a:schemeClr val="accent3"/>
              </a:buClr>
              <a:buFont typeface="Wingdings" panose="05000000000000000000" pitchFamily="2" charset="2"/>
              <a:buChar char="n"/>
              <a:defRPr sz="2000">
                <a:solidFill>
                  <a:schemeClr val="bg1"/>
                </a:solidFill>
                <a:latin typeface="微软雅黑" panose="020B0503020204020204" pitchFamily="34" charset="-122"/>
                <a:ea typeface="微软雅黑" panose="020B0503020204020204" pitchFamily="34" charset="-122"/>
              </a:defRPr>
            </a:lvl1pPr>
          </a:lstStyle>
          <a:p>
            <a:r>
              <a:rPr lang="zh-CN" altLang="en-US" dirty="0"/>
              <a:t>政策风险</a:t>
            </a:r>
          </a:p>
        </p:txBody>
      </p:sp>
      <p:sp>
        <p:nvSpPr>
          <p:cNvPr id="20" name="文本框 19"/>
          <p:cNvSpPr txBox="1"/>
          <p:nvPr/>
        </p:nvSpPr>
        <p:spPr>
          <a:xfrm>
            <a:off x="7553002" y="4144618"/>
            <a:ext cx="1672253" cy="400110"/>
          </a:xfrm>
          <a:prstGeom prst="rect">
            <a:avLst/>
          </a:prstGeom>
          <a:noFill/>
        </p:spPr>
        <p:txBody>
          <a:bodyPr wrap="none" rtlCol="0">
            <a:spAutoFit/>
          </a:bodyPr>
          <a:lstStyle>
            <a:defPPr>
              <a:defRPr lang="zh-CN"/>
            </a:defPPr>
            <a:lvl1pPr marL="457200" indent="-457200">
              <a:buClr>
                <a:schemeClr val="accent3"/>
              </a:buClr>
              <a:buFont typeface="Wingdings" panose="05000000000000000000" pitchFamily="2" charset="2"/>
              <a:buChar char="n"/>
              <a:defRPr sz="2000">
                <a:solidFill>
                  <a:schemeClr val="bg1"/>
                </a:solidFill>
                <a:latin typeface="微软雅黑" panose="020B0503020204020204" pitchFamily="34" charset="-122"/>
                <a:ea typeface="微软雅黑" panose="020B0503020204020204" pitchFamily="34" charset="-122"/>
              </a:defRPr>
            </a:lvl1pPr>
          </a:lstStyle>
          <a:p>
            <a:r>
              <a:rPr lang="zh-CN" altLang="en-US" dirty="0"/>
              <a:t>应对措施</a:t>
            </a:r>
          </a:p>
        </p:txBody>
      </p:sp>
    </p:spTree>
    <p:extLst>
      <p:ext uri="{BB962C8B-B14F-4D97-AF65-F5344CB8AC3E}">
        <p14:creationId xmlns:p14="http://schemas.microsoft.com/office/powerpoint/2010/main" val="267226408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6"/>
          <p:cNvSpPr>
            <a:spLocks noChangeArrowheads="1"/>
          </p:cNvSpPr>
          <p:nvPr/>
        </p:nvSpPr>
        <p:spPr bwMode="black">
          <a:xfrm>
            <a:off x="1004351" y="353493"/>
            <a:ext cx="2717065" cy="461665"/>
          </a:xfrm>
          <a:prstGeom prst="rect">
            <a:avLst/>
          </a:prstGeom>
          <a:noFill/>
          <a:ln>
            <a:noFill/>
          </a:ln>
          <a:effectLst/>
          <a:extLst>
            <a:ext uri="{909E8E84-426E-40DD-AFC4-6F175D3DCCD1}">
              <a14:hiddenFill xmlns:a14="http://schemas.microsoft.com/office/drawing/2010/main">
                <a:solidFill>
                  <a:srgbClr val="1C8EE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eaLnBrk="0" hangingPunct="0"/>
            <a:r>
              <a:rPr lang="zh-CN" altLang="en-US" sz="2400"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原材料风险</a:t>
            </a:r>
          </a:p>
        </p:txBody>
      </p:sp>
      <p:sp>
        <p:nvSpPr>
          <p:cNvPr id="4" name="圆角矩形 3"/>
          <p:cNvSpPr/>
          <p:nvPr/>
        </p:nvSpPr>
        <p:spPr>
          <a:xfrm>
            <a:off x="306631" y="259802"/>
            <a:ext cx="2954696" cy="649050"/>
          </a:xfrm>
          <a:prstGeom prst="roundRect">
            <a:avLst>
              <a:gd name="adj" fmla="val 50000"/>
            </a:avLst>
          </a:prstGeom>
          <a:noFill/>
          <a:ln>
            <a:solidFill>
              <a:srgbClr val="1C8E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5" name="椭圆 4"/>
          <p:cNvSpPr/>
          <p:nvPr/>
        </p:nvSpPr>
        <p:spPr>
          <a:xfrm>
            <a:off x="361146" y="301202"/>
            <a:ext cx="566249" cy="566249"/>
          </a:xfrm>
          <a:prstGeom prst="ellipse">
            <a:avLst/>
          </a:pr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F0502020204030204"/>
              <a:ea typeface="微软雅黑"/>
              <a:cs typeface="+mn-cs"/>
            </a:endParaRPr>
          </a:p>
        </p:txBody>
      </p:sp>
      <p:sp>
        <p:nvSpPr>
          <p:cNvPr id="134" name="Rectangle 6"/>
          <p:cNvSpPr>
            <a:spLocks noChangeArrowheads="1"/>
          </p:cNvSpPr>
          <p:nvPr/>
        </p:nvSpPr>
        <p:spPr bwMode="black">
          <a:xfrm>
            <a:off x="332031" y="363655"/>
            <a:ext cx="617805" cy="461665"/>
          </a:xfrm>
          <a:prstGeom prst="rect">
            <a:avLst/>
          </a:prstGeom>
          <a:noFill/>
          <a:ln>
            <a:noFill/>
          </a:ln>
          <a:effectLst/>
          <a:extLst>
            <a:ext uri="{909E8E84-426E-40DD-AFC4-6F175D3DCCD1}">
              <a14:hiddenFill xmlns:a14="http://schemas.microsoft.com/office/drawing/2010/main">
                <a:solidFill>
                  <a:srgbClr val="1C8EE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smtClean="0">
                <a:ln>
                  <a:noFill/>
                </a:ln>
                <a:solidFill>
                  <a:srgbClr val="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2.2</a:t>
            </a:r>
            <a:endParaRPr kumimoji="0" lang="en-US" altLang="zh-CN" sz="2400" b="1"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任意多边形 52"/>
          <p:cNvSpPr/>
          <p:nvPr/>
        </p:nvSpPr>
        <p:spPr>
          <a:xfrm>
            <a:off x="4202341" y="1867126"/>
            <a:ext cx="1719512" cy="1719512"/>
          </a:xfrm>
          <a:custGeom>
            <a:avLst/>
            <a:gdLst>
              <a:gd name="connsiteX0" fmla="*/ 0 w 1594640"/>
              <a:gd name="connsiteY0" fmla="*/ 1594640 h 1594640"/>
              <a:gd name="connsiteX1" fmla="*/ 1594640 w 1594640"/>
              <a:gd name="connsiteY1" fmla="*/ 0 h 1594640"/>
              <a:gd name="connsiteX2" fmla="*/ 1594640 w 1594640"/>
              <a:gd name="connsiteY2" fmla="*/ 1594640 h 1594640"/>
              <a:gd name="connsiteX3" fmla="*/ 0 w 1594640"/>
              <a:gd name="connsiteY3" fmla="*/ 1594640 h 1594640"/>
            </a:gdLst>
            <a:ahLst/>
            <a:cxnLst>
              <a:cxn ang="0">
                <a:pos x="connsiteX0" y="connsiteY0"/>
              </a:cxn>
              <a:cxn ang="0">
                <a:pos x="connsiteX1" y="connsiteY1"/>
              </a:cxn>
              <a:cxn ang="0">
                <a:pos x="connsiteX2" y="connsiteY2"/>
              </a:cxn>
              <a:cxn ang="0">
                <a:pos x="connsiteX3" y="connsiteY3"/>
              </a:cxn>
            </a:cxnLst>
            <a:rect l="l" t="t" r="r" b="b"/>
            <a:pathLst>
              <a:path w="1594640" h="1594640">
                <a:moveTo>
                  <a:pt x="0" y="1594640"/>
                </a:moveTo>
                <a:cubicBezTo>
                  <a:pt x="0" y="713945"/>
                  <a:pt x="713945" y="0"/>
                  <a:pt x="1594640" y="0"/>
                </a:cubicBezTo>
                <a:lnTo>
                  <a:pt x="1594640" y="1594640"/>
                </a:lnTo>
                <a:lnTo>
                  <a:pt x="0" y="1594640"/>
                </a:lnTo>
                <a:close/>
              </a:path>
            </a:pathLst>
          </a:custGeom>
          <a:solidFill>
            <a:srgbClr val="1C8EE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52403" tIns="552403" rIns="252000" bIns="85344" numCol="1" spcCol="1270" anchor="b" anchorCtr="0">
            <a:noAutofit/>
          </a:bodyPr>
          <a:lstStyle/>
          <a:p>
            <a:pPr algn="ctr" defTabSz="533400">
              <a:lnSpc>
                <a:spcPct val="90000"/>
              </a:lnSpc>
              <a:spcBef>
                <a:spcPct val="0"/>
              </a:spcBef>
              <a:spcAft>
                <a:spcPct val="35000"/>
              </a:spcAft>
            </a:pPr>
            <a:endParaRPr lang="th-TH" sz="1200"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8" name="任意多边形 67"/>
          <p:cNvSpPr/>
          <p:nvPr/>
        </p:nvSpPr>
        <p:spPr>
          <a:xfrm>
            <a:off x="6001277" y="1867126"/>
            <a:ext cx="1719512" cy="1719512"/>
          </a:xfrm>
          <a:custGeom>
            <a:avLst/>
            <a:gdLst>
              <a:gd name="connsiteX0" fmla="*/ 0 w 1594640"/>
              <a:gd name="connsiteY0" fmla="*/ 1594640 h 1594640"/>
              <a:gd name="connsiteX1" fmla="*/ 1594640 w 1594640"/>
              <a:gd name="connsiteY1" fmla="*/ 0 h 1594640"/>
              <a:gd name="connsiteX2" fmla="*/ 1594640 w 1594640"/>
              <a:gd name="connsiteY2" fmla="*/ 1594640 h 1594640"/>
              <a:gd name="connsiteX3" fmla="*/ 0 w 1594640"/>
              <a:gd name="connsiteY3" fmla="*/ 1594640 h 1594640"/>
            </a:gdLst>
            <a:ahLst/>
            <a:cxnLst>
              <a:cxn ang="0">
                <a:pos x="connsiteX0" y="connsiteY0"/>
              </a:cxn>
              <a:cxn ang="0">
                <a:pos x="connsiteX1" y="connsiteY1"/>
              </a:cxn>
              <a:cxn ang="0">
                <a:pos x="connsiteX2" y="connsiteY2"/>
              </a:cxn>
              <a:cxn ang="0">
                <a:pos x="connsiteX3" y="connsiteY3"/>
              </a:cxn>
            </a:cxnLst>
            <a:rect l="l" t="t" r="r" b="b"/>
            <a:pathLst>
              <a:path w="1594640" h="1594640">
                <a:moveTo>
                  <a:pt x="0" y="0"/>
                </a:moveTo>
                <a:cubicBezTo>
                  <a:pt x="880695" y="0"/>
                  <a:pt x="1594640" y="713945"/>
                  <a:pt x="1594640" y="1594640"/>
                </a:cubicBezTo>
                <a:lnTo>
                  <a:pt x="0" y="1594640"/>
                </a:lnTo>
                <a:lnTo>
                  <a:pt x="0" y="0"/>
                </a:lnTo>
                <a:close/>
              </a:path>
            </a:pathLst>
          </a:custGeom>
          <a:solidFill>
            <a:srgbClr val="0D0D0D"/>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2000" tIns="552403" rIns="552403" bIns="85344" numCol="1" spcCol="1270" anchor="b" anchorCtr="0">
            <a:noAutofit/>
          </a:bodyPr>
          <a:lstStyle/>
          <a:p>
            <a:pPr algn="ctr" defTabSz="533400">
              <a:lnSpc>
                <a:spcPct val="90000"/>
              </a:lnSpc>
              <a:spcBef>
                <a:spcPct val="0"/>
              </a:spcBef>
              <a:spcAft>
                <a:spcPct val="35000"/>
              </a:spcAft>
            </a:pPr>
            <a:endParaRPr lang="th-TH" sz="1200"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3" name="任意多边形 82"/>
          <p:cNvSpPr/>
          <p:nvPr/>
        </p:nvSpPr>
        <p:spPr>
          <a:xfrm>
            <a:off x="6001277" y="3666061"/>
            <a:ext cx="1719512" cy="1719513"/>
          </a:xfrm>
          <a:custGeom>
            <a:avLst/>
            <a:gdLst>
              <a:gd name="connsiteX0" fmla="*/ 0 w 1594640"/>
              <a:gd name="connsiteY0" fmla="*/ 1594640 h 1594640"/>
              <a:gd name="connsiteX1" fmla="*/ 1594640 w 1594640"/>
              <a:gd name="connsiteY1" fmla="*/ 0 h 1594640"/>
              <a:gd name="connsiteX2" fmla="*/ 1594640 w 1594640"/>
              <a:gd name="connsiteY2" fmla="*/ 1594640 h 1594640"/>
              <a:gd name="connsiteX3" fmla="*/ 0 w 1594640"/>
              <a:gd name="connsiteY3" fmla="*/ 1594640 h 1594640"/>
            </a:gdLst>
            <a:ahLst/>
            <a:cxnLst>
              <a:cxn ang="0">
                <a:pos x="connsiteX0" y="connsiteY0"/>
              </a:cxn>
              <a:cxn ang="0">
                <a:pos x="connsiteX1" y="connsiteY1"/>
              </a:cxn>
              <a:cxn ang="0">
                <a:pos x="connsiteX2" y="connsiteY2"/>
              </a:cxn>
              <a:cxn ang="0">
                <a:pos x="connsiteX3" y="connsiteY3"/>
              </a:cxn>
            </a:cxnLst>
            <a:rect l="l" t="t" r="r" b="b"/>
            <a:pathLst>
              <a:path w="1594640" h="1594640">
                <a:moveTo>
                  <a:pt x="1594640" y="0"/>
                </a:moveTo>
                <a:cubicBezTo>
                  <a:pt x="1594640" y="880695"/>
                  <a:pt x="880695" y="1594640"/>
                  <a:pt x="0" y="1594640"/>
                </a:cubicBezTo>
                <a:lnTo>
                  <a:pt x="0" y="0"/>
                </a:lnTo>
                <a:lnTo>
                  <a:pt x="1594640" y="0"/>
                </a:lnTo>
                <a:close/>
              </a:path>
            </a:pathLst>
          </a:custGeom>
          <a:solidFill>
            <a:srgbClr val="1C8EE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2000" tIns="85345" rIns="552403" bIns="552403" numCol="1" spcCol="1270" anchor="b" anchorCtr="0">
            <a:noAutofit/>
          </a:bodyPr>
          <a:lstStyle/>
          <a:p>
            <a:pPr algn="ctr" defTabSz="533400">
              <a:lnSpc>
                <a:spcPct val="90000"/>
              </a:lnSpc>
              <a:spcBef>
                <a:spcPct val="0"/>
              </a:spcBef>
              <a:spcAft>
                <a:spcPct val="35000"/>
              </a:spcAft>
            </a:pPr>
            <a:endParaRPr lang="th-TH" sz="1200"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4" name="任意多边形 83"/>
          <p:cNvSpPr/>
          <p:nvPr/>
        </p:nvSpPr>
        <p:spPr>
          <a:xfrm>
            <a:off x="4202341" y="3666062"/>
            <a:ext cx="1719513" cy="1719512"/>
          </a:xfrm>
          <a:custGeom>
            <a:avLst/>
            <a:gdLst>
              <a:gd name="connsiteX0" fmla="*/ 0 w 1594640"/>
              <a:gd name="connsiteY0" fmla="*/ 1594640 h 1594640"/>
              <a:gd name="connsiteX1" fmla="*/ 1594640 w 1594640"/>
              <a:gd name="connsiteY1" fmla="*/ 0 h 1594640"/>
              <a:gd name="connsiteX2" fmla="*/ 1594640 w 1594640"/>
              <a:gd name="connsiteY2" fmla="*/ 1594640 h 1594640"/>
              <a:gd name="connsiteX3" fmla="*/ 0 w 1594640"/>
              <a:gd name="connsiteY3" fmla="*/ 1594640 h 1594640"/>
            </a:gdLst>
            <a:ahLst/>
            <a:cxnLst>
              <a:cxn ang="0">
                <a:pos x="connsiteX0" y="connsiteY0"/>
              </a:cxn>
              <a:cxn ang="0">
                <a:pos x="connsiteX1" y="connsiteY1"/>
              </a:cxn>
              <a:cxn ang="0">
                <a:pos x="connsiteX2" y="connsiteY2"/>
              </a:cxn>
              <a:cxn ang="0">
                <a:pos x="connsiteX3" y="connsiteY3"/>
              </a:cxn>
            </a:cxnLst>
            <a:rect l="l" t="t" r="r" b="b"/>
            <a:pathLst>
              <a:path w="1594640" h="1594640">
                <a:moveTo>
                  <a:pt x="1594640" y="1594640"/>
                </a:moveTo>
                <a:cubicBezTo>
                  <a:pt x="713945" y="1594640"/>
                  <a:pt x="0" y="880695"/>
                  <a:pt x="0" y="0"/>
                </a:cubicBezTo>
                <a:lnTo>
                  <a:pt x="1594640" y="0"/>
                </a:lnTo>
                <a:lnTo>
                  <a:pt x="1594640" y="1594640"/>
                </a:lnTo>
                <a:close/>
              </a:path>
            </a:pathLst>
          </a:custGeom>
          <a:solidFill>
            <a:srgbClr val="0D0D0D"/>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52403" tIns="85344" rIns="216001" bIns="552403" numCol="1" spcCol="1270" anchor="b" anchorCtr="0">
            <a:noAutofit/>
          </a:bodyPr>
          <a:lstStyle/>
          <a:p>
            <a:pPr algn="ctr" defTabSz="533400">
              <a:lnSpc>
                <a:spcPct val="90000"/>
              </a:lnSpc>
              <a:spcBef>
                <a:spcPct val="0"/>
              </a:spcBef>
              <a:spcAft>
                <a:spcPct val="35000"/>
              </a:spcAft>
            </a:pPr>
            <a:endParaRPr lang="th-TH" sz="1200"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5" name="环形箭头 84"/>
          <p:cNvSpPr/>
          <p:nvPr/>
        </p:nvSpPr>
        <p:spPr>
          <a:xfrm>
            <a:off x="5664721" y="3268945"/>
            <a:ext cx="593688" cy="516250"/>
          </a:xfrm>
          <a:prstGeom prst="circularArrow">
            <a:avLst/>
          </a:prstGeom>
          <a:solidFill>
            <a:schemeClr val="bg1"/>
          </a:solidFill>
          <a:ln>
            <a:noFill/>
          </a:ln>
        </p:spPr>
        <p:style>
          <a:lnRef idx="2">
            <a:scrgbClr r="0" g="0" b="0"/>
          </a:lnRef>
          <a:fillRef idx="1">
            <a:scrgbClr r="0" g="0" b="0"/>
          </a:fillRef>
          <a:effectRef idx="0">
            <a:schemeClr val="accent1">
              <a:tint val="60000"/>
              <a:hueOff val="0"/>
              <a:satOff val="0"/>
              <a:lumOff val="0"/>
              <a:alphaOff val="0"/>
            </a:schemeClr>
          </a:effectRef>
          <a:fontRef idx="minor">
            <a:schemeClr val="dk1">
              <a:hueOff val="0"/>
              <a:satOff val="0"/>
              <a:lumOff val="0"/>
              <a:alphaOff val="0"/>
            </a:schemeClr>
          </a:fontRef>
        </p:style>
        <p:txBody>
          <a:bodyPr/>
          <a:lstStyle/>
          <a:p>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6" name="环形箭头 85"/>
          <p:cNvSpPr/>
          <p:nvPr/>
        </p:nvSpPr>
        <p:spPr>
          <a:xfrm rot="10800000">
            <a:off x="5664721" y="3467503"/>
            <a:ext cx="593688" cy="516250"/>
          </a:xfrm>
          <a:prstGeom prst="circularArrow">
            <a:avLst/>
          </a:prstGeom>
          <a:solidFill>
            <a:schemeClr val="bg1"/>
          </a:solidFill>
          <a:ln>
            <a:noFill/>
          </a:ln>
        </p:spPr>
        <p:style>
          <a:lnRef idx="2">
            <a:scrgbClr r="0" g="0" b="0"/>
          </a:lnRef>
          <a:fillRef idx="1">
            <a:scrgbClr r="0" g="0" b="0"/>
          </a:fillRef>
          <a:effectRef idx="0">
            <a:schemeClr val="accent1">
              <a:tint val="60000"/>
              <a:hueOff val="0"/>
              <a:satOff val="0"/>
              <a:lumOff val="0"/>
              <a:alphaOff val="0"/>
            </a:schemeClr>
          </a:effectRef>
          <a:fontRef idx="minor">
            <a:schemeClr val="dk1">
              <a:hueOff val="0"/>
              <a:satOff val="0"/>
              <a:lumOff val="0"/>
              <a:alphaOff val="0"/>
            </a:schemeClr>
          </a:fontRef>
        </p:style>
        <p:txBody>
          <a:bodyPr/>
          <a:lstStyle/>
          <a:p>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7" name="Freeform 7"/>
          <p:cNvSpPr>
            <a:spLocks noChangeAspect="1" noEditPoints="1"/>
          </p:cNvSpPr>
          <p:nvPr/>
        </p:nvSpPr>
        <p:spPr bwMode="auto">
          <a:xfrm>
            <a:off x="4951453" y="4137329"/>
            <a:ext cx="525084" cy="525084"/>
          </a:xfrm>
          <a:custGeom>
            <a:avLst/>
            <a:gdLst>
              <a:gd name="T0" fmla="*/ 347 w 376"/>
              <a:gd name="T1" fmla="*/ 284 h 376"/>
              <a:gd name="T2" fmla="*/ 347 w 376"/>
              <a:gd name="T3" fmla="*/ 238 h 376"/>
              <a:gd name="T4" fmla="*/ 278 w 376"/>
              <a:gd name="T5" fmla="*/ 169 h 376"/>
              <a:gd name="T6" fmla="*/ 238 w 376"/>
              <a:gd name="T7" fmla="*/ 169 h 376"/>
              <a:gd name="T8" fmla="*/ 207 w 376"/>
              <a:gd name="T9" fmla="*/ 148 h 376"/>
              <a:gd name="T10" fmla="*/ 207 w 376"/>
              <a:gd name="T11" fmla="*/ 92 h 376"/>
              <a:gd name="T12" fmla="*/ 236 w 376"/>
              <a:gd name="T13" fmla="*/ 48 h 376"/>
              <a:gd name="T14" fmla="*/ 188 w 376"/>
              <a:gd name="T15" fmla="*/ 0 h 376"/>
              <a:gd name="T16" fmla="*/ 140 w 376"/>
              <a:gd name="T17" fmla="*/ 48 h 376"/>
              <a:gd name="T18" fmla="*/ 169 w 376"/>
              <a:gd name="T19" fmla="*/ 92 h 376"/>
              <a:gd name="T20" fmla="*/ 169 w 376"/>
              <a:gd name="T21" fmla="*/ 148 h 376"/>
              <a:gd name="T22" fmla="*/ 138 w 376"/>
              <a:gd name="T23" fmla="*/ 169 h 376"/>
              <a:gd name="T24" fmla="*/ 98 w 376"/>
              <a:gd name="T25" fmla="*/ 169 h 376"/>
              <a:gd name="T26" fmla="*/ 29 w 376"/>
              <a:gd name="T27" fmla="*/ 238 h 376"/>
              <a:gd name="T28" fmla="*/ 29 w 376"/>
              <a:gd name="T29" fmla="*/ 284 h 376"/>
              <a:gd name="T30" fmla="*/ 0 w 376"/>
              <a:gd name="T31" fmla="*/ 328 h 376"/>
              <a:gd name="T32" fmla="*/ 48 w 376"/>
              <a:gd name="T33" fmla="*/ 376 h 376"/>
              <a:gd name="T34" fmla="*/ 96 w 376"/>
              <a:gd name="T35" fmla="*/ 328 h 376"/>
              <a:gd name="T36" fmla="*/ 67 w 376"/>
              <a:gd name="T37" fmla="*/ 284 h 376"/>
              <a:gd name="T38" fmla="*/ 67 w 376"/>
              <a:gd name="T39" fmla="*/ 238 h 376"/>
              <a:gd name="T40" fmla="*/ 98 w 376"/>
              <a:gd name="T41" fmla="*/ 207 h 376"/>
              <a:gd name="T42" fmla="*/ 138 w 376"/>
              <a:gd name="T43" fmla="*/ 207 h 376"/>
              <a:gd name="T44" fmla="*/ 169 w 376"/>
              <a:gd name="T45" fmla="*/ 202 h 376"/>
              <a:gd name="T46" fmla="*/ 169 w 376"/>
              <a:gd name="T47" fmla="*/ 284 h 376"/>
              <a:gd name="T48" fmla="*/ 140 w 376"/>
              <a:gd name="T49" fmla="*/ 328 h 376"/>
              <a:gd name="T50" fmla="*/ 188 w 376"/>
              <a:gd name="T51" fmla="*/ 376 h 376"/>
              <a:gd name="T52" fmla="*/ 236 w 376"/>
              <a:gd name="T53" fmla="*/ 328 h 376"/>
              <a:gd name="T54" fmla="*/ 207 w 376"/>
              <a:gd name="T55" fmla="*/ 284 h 376"/>
              <a:gd name="T56" fmla="*/ 207 w 376"/>
              <a:gd name="T57" fmla="*/ 202 h 376"/>
              <a:gd name="T58" fmla="*/ 238 w 376"/>
              <a:gd name="T59" fmla="*/ 207 h 376"/>
              <a:gd name="T60" fmla="*/ 278 w 376"/>
              <a:gd name="T61" fmla="*/ 207 h 376"/>
              <a:gd name="T62" fmla="*/ 309 w 376"/>
              <a:gd name="T63" fmla="*/ 238 h 376"/>
              <a:gd name="T64" fmla="*/ 309 w 376"/>
              <a:gd name="T65" fmla="*/ 284 h 376"/>
              <a:gd name="T66" fmla="*/ 280 w 376"/>
              <a:gd name="T67" fmla="*/ 328 h 376"/>
              <a:gd name="T68" fmla="*/ 328 w 376"/>
              <a:gd name="T69" fmla="*/ 376 h 376"/>
              <a:gd name="T70" fmla="*/ 376 w 376"/>
              <a:gd name="T71" fmla="*/ 328 h 376"/>
              <a:gd name="T72" fmla="*/ 347 w 376"/>
              <a:gd name="T73" fmla="*/ 284 h 376"/>
              <a:gd name="T74" fmla="*/ 75 w 376"/>
              <a:gd name="T75" fmla="*/ 328 h 376"/>
              <a:gd name="T76" fmla="*/ 48 w 376"/>
              <a:gd name="T77" fmla="*/ 356 h 376"/>
              <a:gd name="T78" fmla="*/ 20 w 376"/>
              <a:gd name="T79" fmla="*/ 328 h 376"/>
              <a:gd name="T80" fmla="*/ 48 w 376"/>
              <a:gd name="T81" fmla="*/ 300 h 376"/>
              <a:gd name="T82" fmla="*/ 75 w 376"/>
              <a:gd name="T83" fmla="*/ 328 h 376"/>
              <a:gd name="T84" fmla="*/ 160 w 376"/>
              <a:gd name="T85" fmla="*/ 48 h 376"/>
              <a:gd name="T86" fmla="*/ 188 w 376"/>
              <a:gd name="T87" fmla="*/ 20 h 376"/>
              <a:gd name="T88" fmla="*/ 215 w 376"/>
              <a:gd name="T89" fmla="*/ 48 h 376"/>
              <a:gd name="T90" fmla="*/ 188 w 376"/>
              <a:gd name="T91" fmla="*/ 76 h 376"/>
              <a:gd name="T92" fmla="*/ 160 w 376"/>
              <a:gd name="T93" fmla="*/ 48 h 376"/>
              <a:gd name="T94" fmla="*/ 215 w 376"/>
              <a:gd name="T95" fmla="*/ 328 h 376"/>
              <a:gd name="T96" fmla="*/ 188 w 376"/>
              <a:gd name="T97" fmla="*/ 356 h 376"/>
              <a:gd name="T98" fmla="*/ 160 w 376"/>
              <a:gd name="T99" fmla="*/ 328 h 376"/>
              <a:gd name="T100" fmla="*/ 188 w 376"/>
              <a:gd name="T101" fmla="*/ 300 h 376"/>
              <a:gd name="T102" fmla="*/ 215 w 376"/>
              <a:gd name="T103" fmla="*/ 328 h 376"/>
              <a:gd name="T104" fmla="*/ 328 w 376"/>
              <a:gd name="T105" fmla="*/ 356 h 376"/>
              <a:gd name="T106" fmla="*/ 300 w 376"/>
              <a:gd name="T107" fmla="*/ 328 h 376"/>
              <a:gd name="T108" fmla="*/ 328 w 376"/>
              <a:gd name="T109" fmla="*/ 300 h 376"/>
              <a:gd name="T110" fmla="*/ 355 w 376"/>
              <a:gd name="T111" fmla="*/ 328 h 376"/>
              <a:gd name="T112" fmla="*/ 328 w 376"/>
              <a:gd name="T113" fmla="*/ 35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14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8" name="Freeform 17"/>
          <p:cNvSpPr>
            <a:spLocks noChangeAspect="1" noEditPoints="1"/>
          </p:cNvSpPr>
          <p:nvPr/>
        </p:nvSpPr>
        <p:spPr bwMode="auto">
          <a:xfrm>
            <a:off x="4999610" y="2627060"/>
            <a:ext cx="497926" cy="397919"/>
          </a:xfrm>
          <a:custGeom>
            <a:avLst/>
            <a:gdLst>
              <a:gd name="T0" fmla="*/ 200 w 400"/>
              <a:gd name="T1" fmla="*/ 120 h 320"/>
              <a:gd name="T2" fmla="*/ 140 w 400"/>
              <a:gd name="T3" fmla="*/ 180 h 320"/>
              <a:gd name="T4" fmla="*/ 200 w 400"/>
              <a:gd name="T5" fmla="*/ 240 h 320"/>
              <a:gd name="T6" fmla="*/ 260 w 400"/>
              <a:gd name="T7" fmla="*/ 180 h 320"/>
              <a:gd name="T8" fmla="*/ 200 w 400"/>
              <a:gd name="T9" fmla="*/ 120 h 320"/>
              <a:gd name="T10" fmla="*/ 360 w 400"/>
              <a:gd name="T11" fmla="*/ 60 h 320"/>
              <a:gd name="T12" fmla="*/ 312 w 400"/>
              <a:gd name="T13" fmla="*/ 60 h 320"/>
              <a:gd name="T14" fmla="*/ 296 w 400"/>
              <a:gd name="T15" fmla="*/ 49 h 320"/>
              <a:gd name="T16" fmla="*/ 284 w 400"/>
              <a:gd name="T17" fmla="*/ 11 h 320"/>
              <a:gd name="T18" fmla="*/ 268 w 400"/>
              <a:gd name="T19" fmla="*/ 0 h 320"/>
              <a:gd name="T20" fmla="*/ 132 w 400"/>
              <a:gd name="T21" fmla="*/ 0 h 320"/>
              <a:gd name="T22" fmla="*/ 116 w 400"/>
              <a:gd name="T23" fmla="*/ 11 h 320"/>
              <a:gd name="T24" fmla="*/ 104 w 400"/>
              <a:gd name="T25" fmla="*/ 49 h 320"/>
              <a:gd name="T26" fmla="*/ 88 w 400"/>
              <a:gd name="T27" fmla="*/ 60 h 320"/>
              <a:gd name="T28" fmla="*/ 40 w 400"/>
              <a:gd name="T29" fmla="*/ 60 h 320"/>
              <a:gd name="T30" fmla="*/ 0 w 400"/>
              <a:gd name="T31" fmla="*/ 100 h 320"/>
              <a:gd name="T32" fmla="*/ 0 w 400"/>
              <a:gd name="T33" fmla="*/ 280 h 320"/>
              <a:gd name="T34" fmla="*/ 40 w 400"/>
              <a:gd name="T35" fmla="*/ 320 h 320"/>
              <a:gd name="T36" fmla="*/ 360 w 400"/>
              <a:gd name="T37" fmla="*/ 320 h 320"/>
              <a:gd name="T38" fmla="*/ 400 w 400"/>
              <a:gd name="T39" fmla="*/ 280 h 320"/>
              <a:gd name="T40" fmla="*/ 400 w 400"/>
              <a:gd name="T41" fmla="*/ 100 h 320"/>
              <a:gd name="T42" fmla="*/ 360 w 400"/>
              <a:gd name="T43" fmla="*/ 60 h 320"/>
              <a:gd name="T44" fmla="*/ 200 w 400"/>
              <a:gd name="T45" fmla="*/ 280 h 320"/>
              <a:gd name="T46" fmla="*/ 100 w 400"/>
              <a:gd name="T47" fmla="*/ 180 h 320"/>
              <a:gd name="T48" fmla="*/ 200 w 400"/>
              <a:gd name="T49" fmla="*/ 80 h 320"/>
              <a:gd name="T50" fmla="*/ 300 w 400"/>
              <a:gd name="T51" fmla="*/ 180 h 320"/>
              <a:gd name="T52" fmla="*/ 200 w 400"/>
              <a:gd name="T53" fmla="*/ 280 h 320"/>
              <a:gd name="T54" fmla="*/ 346 w 400"/>
              <a:gd name="T55" fmla="*/ 128 h 320"/>
              <a:gd name="T56" fmla="*/ 332 w 400"/>
              <a:gd name="T57" fmla="*/ 114 h 320"/>
              <a:gd name="T58" fmla="*/ 346 w 400"/>
              <a:gd name="T59" fmla="*/ 100 h 320"/>
              <a:gd name="T60" fmla="*/ 360 w 400"/>
              <a:gd name="T61" fmla="*/ 114 h 320"/>
              <a:gd name="T62" fmla="*/ 346 w 400"/>
              <a:gd name="T63" fmla="*/ 12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320">
                <a:moveTo>
                  <a:pt x="200" y="120"/>
                </a:moveTo>
                <a:cubicBezTo>
                  <a:pt x="167" y="120"/>
                  <a:pt x="140" y="147"/>
                  <a:pt x="140" y="180"/>
                </a:cubicBezTo>
                <a:cubicBezTo>
                  <a:pt x="140" y="213"/>
                  <a:pt x="167" y="240"/>
                  <a:pt x="200" y="240"/>
                </a:cubicBezTo>
                <a:cubicBezTo>
                  <a:pt x="233" y="240"/>
                  <a:pt x="260" y="213"/>
                  <a:pt x="260" y="180"/>
                </a:cubicBezTo>
                <a:cubicBezTo>
                  <a:pt x="260" y="147"/>
                  <a:pt x="233" y="120"/>
                  <a:pt x="200" y="120"/>
                </a:cubicBezTo>
                <a:close/>
                <a:moveTo>
                  <a:pt x="360" y="60"/>
                </a:moveTo>
                <a:cubicBezTo>
                  <a:pt x="312" y="60"/>
                  <a:pt x="312" y="60"/>
                  <a:pt x="312" y="60"/>
                </a:cubicBezTo>
                <a:cubicBezTo>
                  <a:pt x="305" y="60"/>
                  <a:pt x="298" y="55"/>
                  <a:pt x="296" y="49"/>
                </a:cubicBezTo>
                <a:cubicBezTo>
                  <a:pt x="284" y="11"/>
                  <a:pt x="284" y="11"/>
                  <a:pt x="284" y="11"/>
                </a:cubicBezTo>
                <a:cubicBezTo>
                  <a:pt x="281" y="5"/>
                  <a:pt x="274" y="0"/>
                  <a:pt x="268" y="0"/>
                </a:cubicBezTo>
                <a:cubicBezTo>
                  <a:pt x="132" y="0"/>
                  <a:pt x="132" y="0"/>
                  <a:pt x="132" y="0"/>
                </a:cubicBezTo>
                <a:cubicBezTo>
                  <a:pt x="125" y="0"/>
                  <a:pt x="118" y="5"/>
                  <a:pt x="116" y="11"/>
                </a:cubicBezTo>
                <a:cubicBezTo>
                  <a:pt x="104" y="49"/>
                  <a:pt x="104" y="49"/>
                  <a:pt x="104" y="49"/>
                </a:cubicBezTo>
                <a:cubicBezTo>
                  <a:pt x="101" y="55"/>
                  <a:pt x="94" y="60"/>
                  <a:pt x="88" y="60"/>
                </a:cubicBezTo>
                <a:cubicBezTo>
                  <a:pt x="40" y="60"/>
                  <a:pt x="40" y="60"/>
                  <a:pt x="40" y="60"/>
                </a:cubicBezTo>
                <a:cubicBezTo>
                  <a:pt x="18" y="60"/>
                  <a:pt x="0" y="78"/>
                  <a:pt x="0" y="100"/>
                </a:cubicBezTo>
                <a:cubicBezTo>
                  <a:pt x="0" y="280"/>
                  <a:pt x="0" y="280"/>
                  <a:pt x="0" y="280"/>
                </a:cubicBezTo>
                <a:cubicBezTo>
                  <a:pt x="0" y="302"/>
                  <a:pt x="18" y="320"/>
                  <a:pt x="40" y="320"/>
                </a:cubicBezTo>
                <a:cubicBezTo>
                  <a:pt x="360" y="320"/>
                  <a:pt x="360" y="320"/>
                  <a:pt x="360" y="320"/>
                </a:cubicBezTo>
                <a:cubicBezTo>
                  <a:pt x="382" y="320"/>
                  <a:pt x="400" y="302"/>
                  <a:pt x="400" y="280"/>
                </a:cubicBezTo>
                <a:cubicBezTo>
                  <a:pt x="400" y="100"/>
                  <a:pt x="400" y="100"/>
                  <a:pt x="400" y="100"/>
                </a:cubicBezTo>
                <a:cubicBezTo>
                  <a:pt x="400" y="78"/>
                  <a:pt x="382" y="60"/>
                  <a:pt x="360" y="60"/>
                </a:cubicBezTo>
                <a:close/>
                <a:moveTo>
                  <a:pt x="200" y="280"/>
                </a:moveTo>
                <a:cubicBezTo>
                  <a:pt x="145" y="280"/>
                  <a:pt x="100" y="235"/>
                  <a:pt x="100" y="180"/>
                </a:cubicBezTo>
                <a:cubicBezTo>
                  <a:pt x="100" y="125"/>
                  <a:pt x="145" y="80"/>
                  <a:pt x="200" y="80"/>
                </a:cubicBezTo>
                <a:cubicBezTo>
                  <a:pt x="255" y="80"/>
                  <a:pt x="300" y="125"/>
                  <a:pt x="300" y="180"/>
                </a:cubicBezTo>
                <a:cubicBezTo>
                  <a:pt x="300" y="235"/>
                  <a:pt x="255" y="280"/>
                  <a:pt x="200" y="280"/>
                </a:cubicBezTo>
                <a:close/>
                <a:moveTo>
                  <a:pt x="346" y="128"/>
                </a:moveTo>
                <a:cubicBezTo>
                  <a:pt x="338" y="128"/>
                  <a:pt x="332" y="122"/>
                  <a:pt x="332" y="114"/>
                </a:cubicBezTo>
                <a:cubicBezTo>
                  <a:pt x="332" y="106"/>
                  <a:pt x="338" y="100"/>
                  <a:pt x="346" y="100"/>
                </a:cubicBezTo>
                <a:cubicBezTo>
                  <a:pt x="354" y="100"/>
                  <a:pt x="360" y="106"/>
                  <a:pt x="360" y="114"/>
                </a:cubicBezTo>
                <a:cubicBezTo>
                  <a:pt x="360" y="122"/>
                  <a:pt x="354" y="128"/>
                  <a:pt x="346" y="12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14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9" name="Freeform 27"/>
          <p:cNvSpPr>
            <a:spLocks noChangeAspect="1" noEditPoints="1"/>
          </p:cNvSpPr>
          <p:nvPr/>
        </p:nvSpPr>
        <p:spPr bwMode="auto">
          <a:xfrm>
            <a:off x="6479557" y="2647497"/>
            <a:ext cx="479129" cy="342382"/>
          </a:xfrm>
          <a:custGeom>
            <a:avLst/>
            <a:gdLst>
              <a:gd name="T0" fmla="*/ 392 w 392"/>
              <a:gd name="T1" fmla="*/ 40 h 280"/>
              <a:gd name="T2" fmla="*/ 392 w 392"/>
              <a:gd name="T3" fmla="*/ 16 h 280"/>
              <a:gd name="T4" fmla="*/ 376 w 392"/>
              <a:gd name="T5" fmla="*/ 0 h 280"/>
              <a:gd name="T6" fmla="*/ 16 w 392"/>
              <a:gd name="T7" fmla="*/ 0 h 280"/>
              <a:gd name="T8" fmla="*/ 0 w 392"/>
              <a:gd name="T9" fmla="*/ 16 h 280"/>
              <a:gd name="T10" fmla="*/ 0 w 392"/>
              <a:gd name="T11" fmla="*/ 40 h 280"/>
              <a:gd name="T12" fmla="*/ 40 w 392"/>
              <a:gd name="T13" fmla="*/ 40 h 280"/>
              <a:gd name="T14" fmla="*/ 40 w 392"/>
              <a:gd name="T15" fmla="*/ 80 h 280"/>
              <a:gd name="T16" fmla="*/ 0 w 392"/>
              <a:gd name="T17" fmla="*/ 80 h 280"/>
              <a:gd name="T18" fmla="*/ 0 w 392"/>
              <a:gd name="T19" fmla="*/ 120 h 280"/>
              <a:gd name="T20" fmla="*/ 40 w 392"/>
              <a:gd name="T21" fmla="*/ 120 h 280"/>
              <a:gd name="T22" fmla="*/ 40 w 392"/>
              <a:gd name="T23" fmla="*/ 160 h 280"/>
              <a:gd name="T24" fmla="*/ 0 w 392"/>
              <a:gd name="T25" fmla="*/ 160 h 280"/>
              <a:gd name="T26" fmla="*/ 0 w 392"/>
              <a:gd name="T27" fmla="*/ 200 h 280"/>
              <a:gd name="T28" fmla="*/ 40 w 392"/>
              <a:gd name="T29" fmla="*/ 200 h 280"/>
              <a:gd name="T30" fmla="*/ 40 w 392"/>
              <a:gd name="T31" fmla="*/ 240 h 280"/>
              <a:gd name="T32" fmla="*/ 0 w 392"/>
              <a:gd name="T33" fmla="*/ 240 h 280"/>
              <a:gd name="T34" fmla="*/ 0 w 392"/>
              <a:gd name="T35" fmla="*/ 264 h 280"/>
              <a:gd name="T36" fmla="*/ 16 w 392"/>
              <a:gd name="T37" fmla="*/ 280 h 280"/>
              <a:gd name="T38" fmla="*/ 376 w 392"/>
              <a:gd name="T39" fmla="*/ 280 h 280"/>
              <a:gd name="T40" fmla="*/ 392 w 392"/>
              <a:gd name="T41" fmla="*/ 264 h 280"/>
              <a:gd name="T42" fmla="*/ 392 w 392"/>
              <a:gd name="T43" fmla="*/ 240 h 280"/>
              <a:gd name="T44" fmla="*/ 352 w 392"/>
              <a:gd name="T45" fmla="*/ 240 h 280"/>
              <a:gd name="T46" fmla="*/ 352 w 392"/>
              <a:gd name="T47" fmla="*/ 200 h 280"/>
              <a:gd name="T48" fmla="*/ 392 w 392"/>
              <a:gd name="T49" fmla="*/ 200 h 280"/>
              <a:gd name="T50" fmla="*/ 392 w 392"/>
              <a:gd name="T51" fmla="*/ 160 h 280"/>
              <a:gd name="T52" fmla="*/ 352 w 392"/>
              <a:gd name="T53" fmla="*/ 160 h 280"/>
              <a:gd name="T54" fmla="*/ 352 w 392"/>
              <a:gd name="T55" fmla="*/ 120 h 280"/>
              <a:gd name="T56" fmla="*/ 392 w 392"/>
              <a:gd name="T57" fmla="*/ 120 h 280"/>
              <a:gd name="T58" fmla="*/ 392 w 392"/>
              <a:gd name="T59" fmla="*/ 80 h 280"/>
              <a:gd name="T60" fmla="*/ 352 w 392"/>
              <a:gd name="T61" fmla="*/ 80 h 280"/>
              <a:gd name="T62" fmla="*/ 352 w 392"/>
              <a:gd name="T63" fmla="*/ 40 h 280"/>
              <a:gd name="T64" fmla="*/ 392 w 392"/>
              <a:gd name="T65" fmla="*/ 40 h 280"/>
              <a:gd name="T66" fmla="*/ 152 w 392"/>
              <a:gd name="T67" fmla="*/ 200 h 280"/>
              <a:gd name="T68" fmla="*/ 152 w 392"/>
              <a:gd name="T69" fmla="*/ 80 h 280"/>
              <a:gd name="T70" fmla="*/ 252 w 392"/>
              <a:gd name="T71" fmla="*/ 140 h 280"/>
              <a:gd name="T72" fmla="*/ 152 w 392"/>
              <a:gd name="T73" fmla="*/ 20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92" h="280">
                <a:moveTo>
                  <a:pt x="392" y="40"/>
                </a:moveTo>
                <a:cubicBezTo>
                  <a:pt x="392" y="16"/>
                  <a:pt x="392" y="16"/>
                  <a:pt x="392" y="16"/>
                </a:cubicBezTo>
                <a:cubicBezTo>
                  <a:pt x="392" y="7"/>
                  <a:pt x="385" y="0"/>
                  <a:pt x="376" y="0"/>
                </a:cubicBezTo>
                <a:cubicBezTo>
                  <a:pt x="16" y="0"/>
                  <a:pt x="16" y="0"/>
                  <a:pt x="16" y="0"/>
                </a:cubicBezTo>
                <a:cubicBezTo>
                  <a:pt x="7" y="0"/>
                  <a:pt x="0" y="7"/>
                  <a:pt x="0" y="16"/>
                </a:cubicBezTo>
                <a:cubicBezTo>
                  <a:pt x="0" y="40"/>
                  <a:pt x="0" y="40"/>
                  <a:pt x="0" y="40"/>
                </a:cubicBezTo>
                <a:cubicBezTo>
                  <a:pt x="40" y="40"/>
                  <a:pt x="40" y="40"/>
                  <a:pt x="40" y="40"/>
                </a:cubicBezTo>
                <a:cubicBezTo>
                  <a:pt x="40" y="80"/>
                  <a:pt x="40" y="80"/>
                  <a:pt x="40" y="80"/>
                </a:cubicBezTo>
                <a:cubicBezTo>
                  <a:pt x="0" y="80"/>
                  <a:pt x="0" y="80"/>
                  <a:pt x="0" y="80"/>
                </a:cubicBezTo>
                <a:cubicBezTo>
                  <a:pt x="0" y="120"/>
                  <a:pt x="0" y="120"/>
                  <a:pt x="0" y="120"/>
                </a:cubicBezTo>
                <a:cubicBezTo>
                  <a:pt x="40" y="120"/>
                  <a:pt x="40" y="120"/>
                  <a:pt x="40" y="120"/>
                </a:cubicBezTo>
                <a:cubicBezTo>
                  <a:pt x="40" y="160"/>
                  <a:pt x="40" y="160"/>
                  <a:pt x="40" y="160"/>
                </a:cubicBezTo>
                <a:cubicBezTo>
                  <a:pt x="0" y="160"/>
                  <a:pt x="0" y="160"/>
                  <a:pt x="0" y="160"/>
                </a:cubicBezTo>
                <a:cubicBezTo>
                  <a:pt x="0" y="200"/>
                  <a:pt x="0" y="200"/>
                  <a:pt x="0" y="200"/>
                </a:cubicBezTo>
                <a:cubicBezTo>
                  <a:pt x="40" y="200"/>
                  <a:pt x="40" y="200"/>
                  <a:pt x="40" y="200"/>
                </a:cubicBezTo>
                <a:cubicBezTo>
                  <a:pt x="40" y="240"/>
                  <a:pt x="40" y="240"/>
                  <a:pt x="40" y="240"/>
                </a:cubicBezTo>
                <a:cubicBezTo>
                  <a:pt x="0" y="240"/>
                  <a:pt x="0" y="240"/>
                  <a:pt x="0" y="240"/>
                </a:cubicBezTo>
                <a:cubicBezTo>
                  <a:pt x="0" y="264"/>
                  <a:pt x="0" y="264"/>
                  <a:pt x="0" y="264"/>
                </a:cubicBezTo>
                <a:cubicBezTo>
                  <a:pt x="0" y="273"/>
                  <a:pt x="7" y="280"/>
                  <a:pt x="16" y="280"/>
                </a:cubicBezTo>
                <a:cubicBezTo>
                  <a:pt x="376" y="280"/>
                  <a:pt x="376" y="280"/>
                  <a:pt x="376" y="280"/>
                </a:cubicBezTo>
                <a:cubicBezTo>
                  <a:pt x="385" y="280"/>
                  <a:pt x="392" y="273"/>
                  <a:pt x="392" y="264"/>
                </a:cubicBezTo>
                <a:cubicBezTo>
                  <a:pt x="392" y="240"/>
                  <a:pt x="392" y="240"/>
                  <a:pt x="392" y="240"/>
                </a:cubicBezTo>
                <a:cubicBezTo>
                  <a:pt x="352" y="240"/>
                  <a:pt x="352" y="240"/>
                  <a:pt x="352" y="240"/>
                </a:cubicBezTo>
                <a:cubicBezTo>
                  <a:pt x="352" y="200"/>
                  <a:pt x="352" y="200"/>
                  <a:pt x="352" y="200"/>
                </a:cubicBezTo>
                <a:cubicBezTo>
                  <a:pt x="392" y="200"/>
                  <a:pt x="392" y="200"/>
                  <a:pt x="392" y="200"/>
                </a:cubicBezTo>
                <a:cubicBezTo>
                  <a:pt x="392" y="160"/>
                  <a:pt x="392" y="160"/>
                  <a:pt x="392" y="160"/>
                </a:cubicBezTo>
                <a:cubicBezTo>
                  <a:pt x="352" y="160"/>
                  <a:pt x="352" y="160"/>
                  <a:pt x="352" y="160"/>
                </a:cubicBezTo>
                <a:cubicBezTo>
                  <a:pt x="352" y="120"/>
                  <a:pt x="352" y="120"/>
                  <a:pt x="352" y="120"/>
                </a:cubicBezTo>
                <a:cubicBezTo>
                  <a:pt x="392" y="120"/>
                  <a:pt x="392" y="120"/>
                  <a:pt x="392" y="120"/>
                </a:cubicBezTo>
                <a:cubicBezTo>
                  <a:pt x="392" y="80"/>
                  <a:pt x="392" y="80"/>
                  <a:pt x="392" y="80"/>
                </a:cubicBezTo>
                <a:cubicBezTo>
                  <a:pt x="352" y="80"/>
                  <a:pt x="352" y="80"/>
                  <a:pt x="352" y="80"/>
                </a:cubicBezTo>
                <a:cubicBezTo>
                  <a:pt x="352" y="40"/>
                  <a:pt x="352" y="40"/>
                  <a:pt x="352" y="40"/>
                </a:cubicBezTo>
                <a:lnTo>
                  <a:pt x="392" y="40"/>
                </a:lnTo>
                <a:close/>
                <a:moveTo>
                  <a:pt x="152" y="200"/>
                </a:moveTo>
                <a:cubicBezTo>
                  <a:pt x="152" y="80"/>
                  <a:pt x="152" y="80"/>
                  <a:pt x="152" y="80"/>
                </a:cubicBezTo>
                <a:cubicBezTo>
                  <a:pt x="252" y="140"/>
                  <a:pt x="252" y="140"/>
                  <a:pt x="252" y="140"/>
                </a:cubicBezTo>
                <a:lnTo>
                  <a:pt x="152" y="20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14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0" name="Freeform 6"/>
          <p:cNvSpPr>
            <a:spLocks noChangeAspect="1" noEditPoints="1"/>
          </p:cNvSpPr>
          <p:nvPr/>
        </p:nvSpPr>
        <p:spPr bwMode="auto">
          <a:xfrm>
            <a:off x="6448167" y="4128082"/>
            <a:ext cx="541908" cy="554574"/>
          </a:xfrm>
          <a:custGeom>
            <a:avLst/>
            <a:gdLst>
              <a:gd name="T0" fmla="*/ 121 w 417"/>
              <a:gd name="T1" fmla="*/ 94 h 426"/>
              <a:gd name="T2" fmla="*/ 85 w 417"/>
              <a:gd name="T3" fmla="*/ 341 h 426"/>
              <a:gd name="T4" fmla="*/ 332 w 417"/>
              <a:gd name="T5" fmla="*/ 305 h 426"/>
              <a:gd name="T6" fmla="*/ 267 w 417"/>
              <a:gd name="T7" fmla="*/ 159 h 426"/>
              <a:gd name="T8" fmla="*/ 121 w 417"/>
              <a:gd name="T9" fmla="*/ 94 h 426"/>
              <a:gd name="T10" fmla="*/ 306 w 417"/>
              <a:gd name="T11" fmla="*/ 286 h 426"/>
              <a:gd name="T12" fmla="*/ 199 w 417"/>
              <a:gd name="T13" fmla="*/ 227 h 426"/>
              <a:gd name="T14" fmla="*/ 140 w 417"/>
              <a:gd name="T15" fmla="*/ 120 h 426"/>
              <a:gd name="T16" fmla="*/ 247 w 417"/>
              <a:gd name="T17" fmla="*/ 179 h 426"/>
              <a:gd name="T18" fmla="*/ 306 w 417"/>
              <a:gd name="T19" fmla="*/ 286 h 426"/>
              <a:gd name="T20" fmla="*/ 309 w 417"/>
              <a:gd name="T21" fmla="*/ 128 h 426"/>
              <a:gd name="T22" fmla="*/ 323 w 417"/>
              <a:gd name="T23" fmla="*/ 122 h 426"/>
              <a:gd name="T24" fmla="*/ 361 w 417"/>
              <a:gd name="T25" fmla="*/ 84 h 426"/>
              <a:gd name="T26" fmla="*/ 361 w 417"/>
              <a:gd name="T27" fmla="*/ 56 h 426"/>
              <a:gd name="T28" fmla="*/ 333 w 417"/>
              <a:gd name="T29" fmla="*/ 56 h 426"/>
              <a:gd name="T30" fmla="*/ 295 w 417"/>
              <a:gd name="T31" fmla="*/ 94 h 426"/>
              <a:gd name="T32" fmla="*/ 295 w 417"/>
              <a:gd name="T33" fmla="*/ 122 h 426"/>
              <a:gd name="T34" fmla="*/ 309 w 417"/>
              <a:gd name="T35" fmla="*/ 128 h 426"/>
              <a:gd name="T36" fmla="*/ 237 w 417"/>
              <a:gd name="T37" fmla="*/ 79 h 426"/>
              <a:gd name="T38" fmla="*/ 247 w 417"/>
              <a:gd name="T39" fmla="*/ 81 h 426"/>
              <a:gd name="T40" fmla="*/ 264 w 417"/>
              <a:gd name="T41" fmla="*/ 71 h 426"/>
              <a:gd name="T42" fmla="*/ 286 w 417"/>
              <a:gd name="T43" fmla="*/ 33 h 426"/>
              <a:gd name="T44" fmla="*/ 278 w 417"/>
              <a:gd name="T45" fmla="*/ 5 h 426"/>
              <a:gd name="T46" fmla="*/ 251 w 417"/>
              <a:gd name="T47" fmla="*/ 13 h 426"/>
              <a:gd name="T48" fmla="*/ 229 w 417"/>
              <a:gd name="T49" fmla="*/ 52 h 426"/>
              <a:gd name="T50" fmla="*/ 237 w 417"/>
              <a:gd name="T51" fmla="*/ 79 h 426"/>
              <a:gd name="T52" fmla="*/ 412 w 417"/>
              <a:gd name="T53" fmla="*/ 139 h 426"/>
              <a:gd name="T54" fmla="*/ 385 w 417"/>
              <a:gd name="T55" fmla="*/ 131 h 426"/>
              <a:gd name="T56" fmla="*/ 346 w 417"/>
              <a:gd name="T57" fmla="*/ 153 h 426"/>
              <a:gd name="T58" fmla="*/ 338 w 417"/>
              <a:gd name="T59" fmla="*/ 180 h 426"/>
              <a:gd name="T60" fmla="*/ 356 w 417"/>
              <a:gd name="T61" fmla="*/ 190 h 426"/>
              <a:gd name="T62" fmla="*/ 366 w 417"/>
              <a:gd name="T63" fmla="*/ 188 h 426"/>
              <a:gd name="T64" fmla="*/ 404 w 417"/>
              <a:gd name="T65" fmla="*/ 166 h 426"/>
              <a:gd name="T66" fmla="*/ 412 w 417"/>
              <a:gd name="T67" fmla="*/ 139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7" h="426">
                <a:moveTo>
                  <a:pt x="121" y="94"/>
                </a:moveTo>
                <a:cubicBezTo>
                  <a:pt x="98" y="116"/>
                  <a:pt x="0" y="256"/>
                  <a:pt x="85" y="341"/>
                </a:cubicBezTo>
                <a:cubicBezTo>
                  <a:pt x="170" y="426"/>
                  <a:pt x="309" y="328"/>
                  <a:pt x="332" y="305"/>
                </a:cubicBezTo>
                <a:cubicBezTo>
                  <a:pt x="354" y="283"/>
                  <a:pt x="325" y="217"/>
                  <a:pt x="267" y="159"/>
                </a:cubicBezTo>
                <a:cubicBezTo>
                  <a:pt x="209" y="101"/>
                  <a:pt x="143" y="72"/>
                  <a:pt x="121" y="94"/>
                </a:cubicBezTo>
                <a:close/>
                <a:moveTo>
                  <a:pt x="306" y="286"/>
                </a:moveTo>
                <a:cubicBezTo>
                  <a:pt x="299" y="292"/>
                  <a:pt x="248" y="277"/>
                  <a:pt x="199" y="227"/>
                </a:cubicBezTo>
                <a:cubicBezTo>
                  <a:pt x="149" y="178"/>
                  <a:pt x="134" y="127"/>
                  <a:pt x="140" y="120"/>
                </a:cubicBezTo>
                <a:cubicBezTo>
                  <a:pt x="147" y="113"/>
                  <a:pt x="198" y="129"/>
                  <a:pt x="247" y="179"/>
                </a:cubicBezTo>
                <a:cubicBezTo>
                  <a:pt x="297" y="228"/>
                  <a:pt x="313" y="279"/>
                  <a:pt x="306" y="286"/>
                </a:cubicBezTo>
                <a:close/>
                <a:moveTo>
                  <a:pt x="309" y="128"/>
                </a:moveTo>
                <a:cubicBezTo>
                  <a:pt x="314" y="128"/>
                  <a:pt x="319" y="126"/>
                  <a:pt x="323" y="122"/>
                </a:cubicBezTo>
                <a:cubicBezTo>
                  <a:pt x="361" y="84"/>
                  <a:pt x="361" y="84"/>
                  <a:pt x="361" y="84"/>
                </a:cubicBezTo>
                <a:cubicBezTo>
                  <a:pt x="369" y="76"/>
                  <a:pt x="369" y="64"/>
                  <a:pt x="361" y="56"/>
                </a:cubicBezTo>
                <a:cubicBezTo>
                  <a:pt x="353" y="48"/>
                  <a:pt x="341" y="48"/>
                  <a:pt x="333" y="56"/>
                </a:cubicBezTo>
                <a:cubicBezTo>
                  <a:pt x="295" y="94"/>
                  <a:pt x="295" y="94"/>
                  <a:pt x="295" y="94"/>
                </a:cubicBezTo>
                <a:cubicBezTo>
                  <a:pt x="287" y="102"/>
                  <a:pt x="287" y="115"/>
                  <a:pt x="295" y="122"/>
                </a:cubicBezTo>
                <a:cubicBezTo>
                  <a:pt x="299" y="126"/>
                  <a:pt x="304" y="128"/>
                  <a:pt x="309" y="128"/>
                </a:cubicBezTo>
                <a:close/>
                <a:moveTo>
                  <a:pt x="237" y="79"/>
                </a:moveTo>
                <a:cubicBezTo>
                  <a:pt x="240" y="81"/>
                  <a:pt x="243" y="81"/>
                  <a:pt x="247" y="81"/>
                </a:cubicBezTo>
                <a:cubicBezTo>
                  <a:pt x="254" y="81"/>
                  <a:pt x="260" y="78"/>
                  <a:pt x="264" y="71"/>
                </a:cubicBezTo>
                <a:cubicBezTo>
                  <a:pt x="286" y="33"/>
                  <a:pt x="286" y="33"/>
                  <a:pt x="286" y="33"/>
                </a:cubicBezTo>
                <a:cubicBezTo>
                  <a:pt x="291" y="23"/>
                  <a:pt x="288" y="11"/>
                  <a:pt x="278" y="5"/>
                </a:cubicBezTo>
                <a:cubicBezTo>
                  <a:pt x="268" y="0"/>
                  <a:pt x="256" y="3"/>
                  <a:pt x="251" y="13"/>
                </a:cubicBezTo>
                <a:cubicBezTo>
                  <a:pt x="229" y="52"/>
                  <a:pt x="229" y="52"/>
                  <a:pt x="229" y="52"/>
                </a:cubicBezTo>
                <a:cubicBezTo>
                  <a:pt x="224" y="61"/>
                  <a:pt x="227" y="73"/>
                  <a:pt x="237" y="79"/>
                </a:cubicBezTo>
                <a:close/>
                <a:moveTo>
                  <a:pt x="412" y="139"/>
                </a:moveTo>
                <a:cubicBezTo>
                  <a:pt x="406" y="129"/>
                  <a:pt x="394" y="126"/>
                  <a:pt x="385" y="131"/>
                </a:cubicBezTo>
                <a:cubicBezTo>
                  <a:pt x="346" y="153"/>
                  <a:pt x="346" y="153"/>
                  <a:pt x="346" y="153"/>
                </a:cubicBezTo>
                <a:cubicBezTo>
                  <a:pt x="336" y="158"/>
                  <a:pt x="333" y="171"/>
                  <a:pt x="338" y="180"/>
                </a:cubicBezTo>
                <a:cubicBezTo>
                  <a:pt x="342" y="187"/>
                  <a:pt x="349" y="190"/>
                  <a:pt x="356" y="190"/>
                </a:cubicBezTo>
                <a:cubicBezTo>
                  <a:pt x="359" y="190"/>
                  <a:pt x="363" y="190"/>
                  <a:pt x="366" y="188"/>
                </a:cubicBezTo>
                <a:cubicBezTo>
                  <a:pt x="404" y="166"/>
                  <a:pt x="404" y="166"/>
                  <a:pt x="404" y="166"/>
                </a:cubicBezTo>
                <a:cubicBezTo>
                  <a:pt x="414" y="161"/>
                  <a:pt x="417" y="149"/>
                  <a:pt x="412" y="13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14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1" name="TextBox 13"/>
          <p:cNvSpPr txBox="1"/>
          <p:nvPr/>
        </p:nvSpPr>
        <p:spPr>
          <a:xfrm>
            <a:off x="8062800" y="2473171"/>
            <a:ext cx="1952995" cy="307777"/>
          </a:xfrm>
          <a:prstGeom prst="rect">
            <a:avLst/>
          </a:prstGeom>
          <a:noFill/>
        </p:spPr>
        <p:txBody>
          <a:bodyPr wrap="square" lIns="0" tIns="0" rIns="0" bIns="0" rtlCol="0" anchor="t" anchorCtr="0">
            <a:spAutoFit/>
          </a:bodyPr>
          <a:lstStyle/>
          <a:p>
            <a:pPr defTabSz="1216817">
              <a:spcBef>
                <a:spcPct val="20000"/>
              </a:spcBef>
              <a:defRPr/>
            </a:pPr>
            <a:r>
              <a:rPr lang="zh-CN" altLang="en-US" sz="20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20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2" name="TextBox 13"/>
          <p:cNvSpPr txBox="1"/>
          <p:nvPr/>
        </p:nvSpPr>
        <p:spPr>
          <a:xfrm>
            <a:off x="8066881" y="2933402"/>
            <a:ext cx="2333999" cy="369332"/>
          </a:xfrm>
          <a:prstGeom prst="rect">
            <a:avLst/>
          </a:prstGeom>
          <a:noFill/>
        </p:spPr>
        <p:txBody>
          <a:bodyPr wrap="square" lIns="0" tIns="0" rIns="0" bIns="0" rtlCol="0" anchor="t" anchorCtr="0">
            <a:spAutoFit/>
          </a:bodyPr>
          <a:lstStyle/>
          <a:p>
            <a:pPr defTabSz="1216817">
              <a:spcBef>
                <a:spcPct val="20000"/>
              </a:spcBef>
              <a:defRPr/>
            </a:pPr>
            <a:r>
              <a:rPr lang="zh-CN" alt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3" name="TextBox 13"/>
          <p:cNvSpPr txBox="1"/>
          <p:nvPr/>
        </p:nvSpPr>
        <p:spPr>
          <a:xfrm>
            <a:off x="8057345" y="3976105"/>
            <a:ext cx="1952995" cy="307777"/>
          </a:xfrm>
          <a:prstGeom prst="rect">
            <a:avLst/>
          </a:prstGeom>
          <a:noFill/>
        </p:spPr>
        <p:txBody>
          <a:bodyPr wrap="square" lIns="0" tIns="0" rIns="0" bIns="0" rtlCol="0" anchor="t" anchorCtr="0">
            <a:spAutoFit/>
          </a:bodyPr>
          <a:lstStyle/>
          <a:p>
            <a:pPr defTabSz="1216817">
              <a:spcBef>
                <a:spcPct val="20000"/>
              </a:spcBef>
              <a:defRPr/>
            </a:pPr>
            <a:r>
              <a:rPr lang="zh-CN" altLang="en-US" sz="20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20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4" name="TextBox 13"/>
          <p:cNvSpPr txBox="1"/>
          <p:nvPr/>
        </p:nvSpPr>
        <p:spPr>
          <a:xfrm>
            <a:off x="8061426" y="4436336"/>
            <a:ext cx="2333999" cy="369332"/>
          </a:xfrm>
          <a:prstGeom prst="rect">
            <a:avLst/>
          </a:prstGeom>
          <a:noFill/>
        </p:spPr>
        <p:txBody>
          <a:bodyPr wrap="square" lIns="0" tIns="0" rIns="0" bIns="0" rtlCol="0" anchor="t" anchorCtr="0">
            <a:spAutoFit/>
          </a:bodyPr>
          <a:lstStyle/>
          <a:p>
            <a:pPr defTabSz="1216817">
              <a:spcBef>
                <a:spcPct val="20000"/>
              </a:spcBef>
              <a:defRPr/>
            </a:pPr>
            <a:r>
              <a:rPr lang="zh-CN" alt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5" name="TextBox 13"/>
          <p:cNvSpPr txBox="1"/>
          <p:nvPr/>
        </p:nvSpPr>
        <p:spPr>
          <a:xfrm>
            <a:off x="1576376" y="2473171"/>
            <a:ext cx="1952995" cy="307777"/>
          </a:xfrm>
          <a:prstGeom prst="rect">
            <a:avLst/>
          </a:prstGeom>
          <a:noFill/>
        </p:spPr>
        <p:txBody>
          <a:bodyPr wrap="square" lIns="0" tIns="0" rIns="0" bIns="0" rtlCol="0" anchor="t" anchorCtr="0">
            <a:spAutoFit/>
          </a:bodyPr>
          <a:lstStyle/>
          <a:p>
            <a:pPr defTabSz="1216817">
              <a:spcBef>
                <a:spcPct val="20000"/>
              </a:spcBef>
              <a:defRPr/>
            </a:pPr>
            <a:r>
              <a:rPr lang="zh-CN" altLang="en-US" sz="20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20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6" name="TextBox 13"/>
          <p:cNvSpPr txBox="1"/>
          <p:nvPr/>
        </p:nvSpPr>
        <p:spPr>
          <a:xfrm>
            <a:off x="1580457" y="2933402"/>
            <a:ext cx="2333999" cy="369332"/>
          </a:xfrm>
          <a:prstGeom prst="rect">
            <a:avLst/>
          </a:prstGeom>
          <a:noFill/>
        </p:spPr>
        <p:txBody>
          <a:bodyPr wrap="square" lIns="0" tIns="0" rIns="0" bIns="0" rtlCol="0" anchor="t" anchorCtr="0">
            <a:spAutoFit/>
          </a:bodyPr>
          <a:lstStyle/>
          <a:p>
            <a:pPr defTabSz="1216817">
              <a:spcBef>
                <a:spcPct val="20000"/>
              </a:spcBef>
              <a:defRPr/>
            </a:pPr>
            <a:r>
              <a:rPr lang="zh-CN" alt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7" name="TextBox 13"/>
          <p:cNvSpPr txBox="1"/>
          <p:nvPr/>
        </p:nvSpPr>
        <p:spPr>
          <a:xfrm>
            <a:off x="1570921" y="3976105"/>
            <a:ext cx="1952995" cy="307777"/>
          </a:xfrm>
          <a:prstGeom prst="rect">
            <a:avLst/>
          </a:prstGeom>
          <a:noFill/>
        </p:spPr>
        <p:txBody>
          <a:bodyPr wrap="square" lIns="0" tIns="0" rIns="0" bIns="0" rtlCol="0" anchor="t" anchorCtr="0">
            <a:spAutoFit/>
          </a:bodyPr>
          <a:lstStyle/>
          <a:p>
            <a:pPr defTabSz="1216817">
              <a:spcBef>
                <a:spcPct val="20000"/>
              </a:spcBef>
              <a:defRPr/>
            </a:pPr>
            <a:r>
              <a:rPr lang="zh-CN" altLang="en-US" sz="20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20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8" name="TextBox 13"/>
          <p:cNvSpPr txBox="1"/>
          <p:nvPr/>
        </p:nvSpPr>
        <p:spPr>
          <a:xfrm>
            <a:off x="1575002" y="4436336"/>
            <a:ext cx="2333999" cy="369332"/>
          </a:xfrm>
          <a:prstGeom prst="rect">
            <a:avLst/>
          </a:prstGeom>
          <a:noFill/>
        </p:spPr>
        <p:txBody>
          <a:bodyPr wrap="square" lIns="0" tIns="0" rIns="0" bIns="0" rtlCol="0" anchor="t" anchorCtr="0">
            <a:spAutoFit/>
          </a:bodyPr>
          <a:lstStyle/>
          <a:p>
            <a:pPr defTabSz="1216817">
              <a:spcBef>
                <a:spcPct val="20000"/>
              </a:spcBef>
              <a:defRPr/>
            </a:pPr>
            <a:r>
              <a:rPr lang="zh-CN" alt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390427453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6"/>
          <p:cNvSpPr>
            <a:spLocks noChangeArrowheads="1"/>
          </p:cNvSpPr>
          <p:nvPr/>
        </p:nvSpPr>
        <p:spPr bwMode="black">
          <a:xfrm>
            <a:off x="1023511" y="381733"/>
            <a:ext cx="944989" cy="461665"/>
          </a:xfrm>
          <a:prstGeom prst="rect">
            <a:avLst/>
          </a:prstGeom>
          <a:noFill/>
          <a:ln>
            <a:noFill/>
          </a:ln>
          <a:effectLst/>
          <a:extLst>
            <a:ext uri="{909E8E84-426E-40DD-AFC4-6F175D3DCCD1}">
              <a14:hiddenFill xmlns:a14="http://schemas.microsoft.com/office/drawing/2010/main">
                <a:solidFill>
                  <a:srgbClr val="1C8EE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eaLnBrk="0" hangingPunct="0"/>
            <a:r>
              <a:rPr lang="zh-CN" altLang="en-US" sz="2400"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摘要</a:t>
            </a:r>
          </a:p>
        </p:txBody>
      </p:sp>
      <p:sp>
        <p:nvSpPr>
          <p:cNvPr id="4" name="圆角矩形 3"/>
          <p:cNvSpPr/>
          <p:nvPr/>
        </p:nvSpPr>
        <p:spPr>
          <a:xfrm>
            <a:off x="306631" y="259802"/>
            <a:ext cx="2449269" cy="649050"/>
          </a:xfrm>
          <a:prstGeom prst="roundRect">
            <a:avLst>
              <a:gd name="adj" fmla="val 50000"/>
            </a:avLst>
          </a:prstGeom>
          <a:noFill/>
          <a:ln>
            <a:solidFill>
              <a:srgbClr val="1C8E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5" name="椭圆 4"/>
          <p:cNvSpPr/>
          <p:nvPr/>
        </p:nvSpPr>
        <p:spPr>
          <a:xfrm>
            <a:off x="361146" y="301202"/>
            <a:ext cx="566249" cy="566249"/>
          </a:xfrm>
          <a:prstGeom prst="ellipse">
            <a:avLst/>
          </a:pr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F0502020204030204"/>
              <a:ea typeface="微软雅黑"/>
              <a:cs typeface="+mn-cs"/>
            </a:endParaRPr>
          </a:p>
        </p:txBody>
      </p:sp>
      <p:sp>
        <p:nvSpPr>
          <p:cNvPr id="6" name="Rectangle 6"/>
          <p:cNvSpPr>
            <a:spLocks noChangeArrowheads="1"/>
          </p:cNvSpPr>
          <p:nvPr/>
        </p:nvSpPr>
        <p:spPr bwMode="black">
          <a:xfrm>
            <a:off x="332031" y="363655"/>
            <a:ext cx="617805" cy="461665"/>
          </a:xfrm>
          <a:prstGeom prst="rect">
            <a:avLst/>
          </a:prstGeom>
          <a:noFill/>
          <a:ln>
            <a:noFill/>
          </a:ln>
          <a:effectLst/>
          <a:extLst>
            <a:ext uri="{909E8E84-426E-40DD-AFC4-6F175D3DCCD1}">
              <a14:hiddenFill xmlns:a14="http://schemas.microsoft.com/office/drawing/2010/main">
                <a:solidFill>
                  <a:srgbClr val="1C8EE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smtClean="0">
                <a:ln>
                  <a:noFill/>
                </a:ln>
                <a:solidFill>
                  <a:srgbClr val="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1.1</a:t>
            </a:r>
            <a:endParaRPr kumimoji="0" lang="en-US" altLang="zh-CN" sz="2400" b="1"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矩形 6"/>
          <p:cNvSpPr/>
          <p:nvPr/>
        </p:nvSpPr>
        <p:spPr>
          <a:xfrm>
            <a:off x="1182914" y="1660071"/>
            <a:ext cx="4020458" cy="3918858"/>
          </a:xfrm>
          <a:prstGeom prst="rect">
            <a:avLst/>
          </a:prstGeom>
          <a:pattFill prst="lgCheck">
            <a:fgClr>
              <a:srgbClr val="535353"/>
            </a:fgClr>
            <a:bgClr>
              <a:srgbClr val="38383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1400" dirty="0" smtClean="0">
                <a:solidFill>
                  <a:prstClr val="white"/>
                </a:solidFill>
                <a:latin typeface="Arial" panose="020B0604020202020204" pitchFamily="34" charset="0"/>
                <a:ea typeface="微软雅黑" panose="020B0503020204020204" pitchFamily="34" charset="-122"/>
              </a:rPr>
              <a:t>图片</a:t>
            </a:r>
            <a:endParaRPr lang="zh-CN" altLang="en-US" sz="1400" dirty="0">
              <a:solidFill>
                <a:prstClr val="white"/>
              </a:solidFill>
              <a:latin typeface="Arial" panose="020B0604020202020204" pitchFamily="34" charset="0"/>
              <a:ea typeface="微软雅黑" panose="020B0503020204020204" pitchFamily="34" charset="-122"/>
            </a:endParaRPr>
          </a:p>
        </p:txBody>
      </p:sp>
      <p:sp>
        <p:nvSpPr>
          <p:cNvPr id="9" name="矩形 8"/>
          <p:cNvSpPr/>
          <p:nvPr/>
        </p:nvSpPr>
        <p:spPr>
          <a:xfrm>
            <a:off x="5685972" y="2347537"/>
            <a:ext cx="4963885" cy="275152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spcBef>
                <a:spcPct val="50000"/>
              </a:spcBef>
              <a:buClr>
                <a:srgbClr val="CC3300"/>
              </a:buClr>
              <a:buNone/>
            </a:pPr>
            <a:r>
              <a:rPr lang="zh-CN" altLang="en-US" dirty="0">
                <a:solidFill>
                  <a:schemeClr val="bg1"/>
                </a:solidFill>
                <a:ea typeface="微软雅黑" panose="020B0503020204020204" pitchFamily="34" charset="-122"/>
                <a:cs typeface="+mn-ea"/>
                <a:sym typeface="Arial" panose="020B0604020202020204" pitchFamily="34" charset="0"/>
              </a:rPr>
              <a:t>“</a:t>
            </a:r>
            <a:r>
              <a:rPr lang="en-US" altLang="zh-CN" dirty="0" err="1">
                <a:solidFill>
                  <a:schemeClr val="bg1"/>
                </a:solidFill>
                <a:ea typeface="微软雅黑" panose="020B0503020204020204" pitchFamily="34" charset="-122"/>
                <a:cs typeface="+mn-ea"/>
                <a:sym typeface="Arial" panose="020B0604020202020204" pitchFamily="34" charset="0"/>
              </a:rPr>
              <a:t>Docer</a:t>
            </a:r>
            <a:r>
              <a:rPr lang="zh-CN" altLang="en-US" dirty="0">
                <a:solidFill>
                  <a:schemeClr val="bg1"/>
                </a:solidFill>
                <a:ea typeface="微软雅黑" panose="020B0503020204020204" pitchFamily="34" charset="-122"/>
                <a:cs typeface="+mn-ea"/>
                <a:sym typeface="Arial" panose="020B0604020202020204" pitchFamily="34" charset="0"/>
              </a:rPr>
              <a:t>（稻壳儿）”前身是</a:t>
            </a:r>
            <a:r>
              <a:rPr lang="en-US" altLang="zh-CN" dirty="0">
                <a:solidFill>
                  <a:schemeClr val="bg1"/>
                </a:solidFill>
                <a:ea typeface="微软雅黑" panose="020B0503020204020204" pitchFamily="34" charset="-122"/>
                <a:cs typeface="+mn-ea"/>
                <a:sym typeface="Arial" panose="020B0604020202020204" pitchFamily="34" charset="0"/>
              </a:rPr>
              <a:t>WPS</a:t>
            </a:r>
            <a:r>
              <a:rPr lang="zh-CN" altLang="en-US" dirty="0">
                <a:solidFill>
                  <a:schemeClr val="bg1"/>
                </a:solidFill>
                <a:ea typeface="微软雅黑" panose="020B0503020204020204" pitchFamily="34" charset="-122"/>
                <a:cs typeface="+mn-ea"/>
                <a:sym typeface="Arial" panose="020B0604020202020204" pitchFamily="34" charset="0"/>
              </a:rPr>
              <a:t>在线模板，</a:t>
            </a:r>
            <a:r>
              <a:rPr lang="en-US" altLang="zh-CN" dirty="0">
                <a:solidFill>
                  <a:schemeClr val="bg1"/>
                </a:solidFill>
                <a:ea typeface="微软雅黑" panose="020B0503020204020204" pitchFamily="34" charset="-122"/>
                <a:cs typeface="+mn-ea"/>
                <a:sym typeface="Arial" panose="020B0604020202020204" pitchFamily="34" charset="0"/>
              </a:rPr>
              <a:t>WPS</a:t>
            </a:r>
            <a:r>
              <a:rPr lang="zh-CN" altLang="en-US" dirty="0">
                <a:solidFill>
                  <a:schemeClr val="bg1"/>
                </a:solidFill>
                <a:ea typeface="微软雅黑" panose="020B0503020204020204" pitchFamily="34" charset="-122"/>
                <a:cs typeface="+mn-ea"/>
                <a:sym typeface="Arial" panose="020B0604020202020204" pitchFamily="34" charset="0"/>
              </a:rPr>
              <a:t>在线模板于</a:t>
            </a:r>
            <a:r>
              <a:rPr lang="en-US" altLang="zh-CN" dirty="0">
                <a:solidFill>
                  <a:schemeClr val="bg1"/>
                </a:solidFill>
                <a:ea typeface="微软雅黑" panose="020B0503020204020204" pitchFamily="34" charset="-122"/>
                <a:cs typeface="+mn-ea"/>
                <a:sym typeface="Arial" panose="020B0604020202020204" pitchFamily="34" charset="0"/>
              </a:rPr>
              <a:t>2008</a:t>
            </a:r>
            <a:r>
              <a:rPr lang="zh-CN" altLang="en-US" dirty="0">
                <a:solidFill>
                  <a:schemeClr val="bg1"/>
                </a:solidFill>
                <a:ea typeface="微软雅黑" panose="020B0503020204020204" pitchFamily="34" charset="-122"/>
                <a:cs typeface="+mn-ea"/>
                <a:sym typeface="Arial" panose="020B0604020202020204" pitchFamily="34" charset="0"/>
              </a:rPr>
              <a:t>年正式上线，截止到</a:t>
            </a:r>
            <a:r>
              <a:rPr lang="en-US" altLang="zh-CN" dirty="0">
                <a:solidFill>
                  <a:schemeClr val="bg1"/>
                </a:solidFill>
                <a:ea typeface="微软雅黑" panose="020B0503020204020204" pitchFamily="34" charset="-122"/>
                <a:cs typeface="+mn-ea"/>
                <a:sym typeface="Arial" panose="020B0604020202020204" pitchFamily="34" charset="0"/>
              </a:rPr>
              <a:t>2014</a:t>
            </a:r>
            <a:r>
              <a:rPr lang="zh-CN" altLang="en-US" dirty="0">
                <a:solidFill>
                  <a:schemeClr val="bg1"/>
                </a:solidFill>
                <a:ea typeface="微软雅黑" panose="020B0503020204020204" pitchFamily="34" charset="-122"/>
                <a:cs typeface="+mn-ea"/>
                <a:sym typeface="Arial" panose="020B0604020202020204" pitchFamily="34" charset="0"/>
              </a:rPr>
              <a:t>年，在线模板日</a:t>
            </a:r>
            <a:r>
              <a:rPr lang="en-US" altLang="zh-CN" dirty="0">
                <a:solidFill>
                  <a:schemeClr val="bg1"/>
                </a:solidFill>
                <a:ea typeface="微软雅黑" panose="020B0503020204020204" pitchFamily="34" charset="-122"/>
                <a:cs typeface="+mn-ea"/>
                <a:sym typeface="Arial" panose="020B0604020202020204" pitchFamily="34" charset="0"/>
              </a:rPr>
              <a:t>PV</a:t>
            </a:r>
            <a:r>
              <a:rPr lang="zh-CN" altLang="en-US" dirty="0">
                <a:solidFill>
                  <a:schemeClr val="bg1"/>
                </a:solidFill>
                <a:ea typeface="微软雅黑" panose="020B0503020204020204" pitchFamily="34" charset="-122"/>
                <a:cs typeface="+mn-ea"/>
                <a:sym typeface="Arial" panose="020B0604020202020204" pitchFamily="34" charset="0"/>
              </a:rPr>
              <a:t>升至</a:t>
            </a:r>
            <a:r>
              <a:rPr lang="en-US" altLang="zh-CN" dirty="0">
                <a:solidFill>
                  <a:schemeClr val="bg1"/>
                </a:solidFill>
                <a:ea typeface="微软雅黑" panose="020B0503020204020204" pitchFamily="34" charset="-122"/>
                <a:cs typeface="+mn-ea"/>
                <a:sym typeface="Arial" panose="020B0604020202020204" pitchFamily="34" charset="0"/>
              </a:rPr>
              <a:t>2500</a:t>
            </a:r>
            <a:r>
              <a:rPr lang="zh-CN" altLang="en-US" dirty="0">
                <a:solidFill>
                  <a:schemeClr val="bg1"/>
                </a:solidFill>
                <a:ea typeface="微软雅黑" panose="020B0503020204020204" pitchFamily="34" charset="-122"/>
                <a:cs typeface="+mn-ea"/>
                <a:sym typeface="Arial" panose="020B0604020202020204" pitchFamily="34" charset="0"/>
              </a:rPr>
              <a:t>万，月均下载量已经突破</a:t>
            </a:r>
            <a:r>
              <a:rPr lang="en-US" altLang="zh-CN" dirty="0">
                <a:solidFill>
                  <a:schemeClr val="bg1"/>
                </a:solidFill>
                <a:ea typeface="微软雅黑" panose="020B0503020204020204" pitchFamily="34" charset="-122"/>
                <a:cs typeface="+mn-ea"/>
                <a:sym typeface="Arial" panose="020B0604020202020204" pitchFamily="34" charset="0"/>
              </a:rPr>
              <a:t>8000</a:t>
            </a:r>
            <a:r>
              <a:rPr lang="zh-CN" altLang="en-US" dirty="0">
                <a:solidFill>
                  <a:schemeClr val="bg1"/>
                </a:solidFill>
                <a:ea typeface="微软雅黑" panose="020B0503020204020204" pitchFamily="34" charset="-122"/>
                <a:cs typeface="+mn-ea"/>
                <a:sym typeface="Arial" panose="020B0604020202020204" pitchFamily="34" charset="0"/>
              </a:rPr>
              <a:t>万大关，深受校园和商务办公用户的青睐，已然成为金山办公的明星产品。</a:t>
            </a:r>
            <a:r>
              <a:rPr lang="en-US" altLang="zh-CN" dirty="0">
                <a:solidFill>
                  <a:schemeClr val="bg1"/>
                </a:solidFill>
                <a:ea typeface="微软雅黑" panose="020B0503020204020204" pitchFamily="34" charset="-122"/>
                <a:cs typeface="+mn-ea"/>
                <a:sym typeface="Arial" panose="020B0604020202020204" pitchFamily="34" charset="0"/>
              </a:rPr>
              <a:t>WPS</a:t>
            </a:r>
            <a:r>
              <a:rPr lang="zh-CN" altLang="en-US" dirty="0">
                <a:solidFill>
                  <a:schemeClr val="bg1"/>
                </a:solidFill>
                <a:ea typeface="微软雅黑" panose="020B0503020204020204" pitchFamily="34" charset="-122"/>
                <a:cs typeface="+mn-ea"/>
                <a:sym typeface="Arial" panose="020B0604020202020204" pitchFamily="34" charset="0"/>
              </a:rPr>
              <a:t>在线模板在</a:t>
            </a:r>
            <a:r>
              <a:rPr lang="en-US" altLang="zh-CN" dirty="0">
                <a:solidFill>
                  <a:schemeClr val="bg1"/>
                </a:solidFill>
                <a:ea typeface="微软雅黑" panose="020B0503020204020204" pitchFamily="34" charset="-122"/>
                <a:cs typeface="+mn-ea"/>
                <a:sym typeface="Arial" panose="020B0604020202020204" pitchFamily="34" charset="0"/>
              </a:rPr>
              <a:t>2013</a:t>
            </a:r>
            <a:r>
              <a:rPr lang="zh-CN" altLang="en-US" dirty="0">
                <a:solidFill>
                  <a:schemeClr val="bg1"/>
                </a:solidFill>
                <a:ea typeface="微软雅黑" panose="020B0503020204020204" pitchFamily="34" charset="-122"/>
                <a:cs typeface="+mn-ea"/>
                <a:sym typeface="Arial" panose="020B0604020202020204" pitchFamily="34" charset="0"/>
              </a:rPr>
              <a:t>年年初正式更名为“</a:t>
            </a:r>
            <a:r>
              <a:rPr lang="en-US" altLang="zh-CN" dirty="0" err="1">
                <a:solidFill>
                  <a:schemeClr val="bg1"/>
                </a:solidFill>
                <a:ea typeface="微软雅黑" panose="020B0503020204020204" pitchFamily="34" charset="-122"/>
                <a:cs typeface="+mn-ea"/>
                <a:sym typeface="Arial" panose="020B0604020202020204" pitchFamily="34" charset="0"/>
              </a:rPr>
              <a:t>Docer</a:t>
            </a:r>
            <a:r>
              <a:rPr lang="zh-CN" altLang="en-US" dirty="0">
                <a:solidFill>
                  <a:schemeClr val="bg1"/>
                </a:solidFill>
                <a:ea typeface="微软雅黑" panose="020B0503020204020204" pitchFamily="34" charset="-122"/>
                <a:cs typeface="+mn-ea"/>
                <a:sym typeface="Arial" panose="020B0604020202020204" pitchFamily="34" charset="0"/>
              </a:rPr>
              <a:t>（稻壳儿）”在未来的日子里，稻壳儿会继续努力，变得更好。</a:t>
            </a:r>
            <a:endParaRPr lang="zh-CN" altLang="en-US" u="sng" dirty="0">
              <a:solidFill>
                <a:schemeClr val="bg1"/>
              </a:solidFill>
              <a:ea typeface="微软雅黑" panose="020B0503020204020204" pitchFamily="34" charset="-122"/>
              <a:cs typeface="+mn-ea"/>
              <a:sym typeface="Arial" panose="020B0604020202020204" pitchFamily="34" charset="0"/>
            </a:endParaRPr>
          </a:p>
        </p:txBody>
      </p:sp>
      <p:sp>
        <p:nvSpPr>
          <p:cNvPr id="10" name="한쪽 모서리가 잘린 사각형 14"/>
          <p:cNvSpPr/>
          <p:nvPr/>
        </p:nvSpPr>
        <p:spPr>
          <a:xfrm>
            <a:off x="5318861" y="1660071"/>
            <a:ext cx="5690225" cy="3918858"/>
          </a:xfrm>
          <a:prstGeom prst="snip1Rect">
            <a:avLst>
              <a:gd name="adj" fmla="val 6151"/>
            </a:avLst>
          </a:prstGeom>
          <a:noFill/>
          <a:ln>
            <a:solidFill>
              <a:srgbClr val="1C8E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ko-KR" altLang="en-US" sz="1600"/>
          </a:p>
        </p:txBody>
      </p:sp>
      <p:sp>
        <p:nvSpPr>
          <p:cNvPr id="11" name="직각 삼각형 15"/>
          <p:cNvSpPr/>
          <p:nvPr/>
        </p:nvSpPr>
        <p:spPr>
          <a:xfrm>
            <a:off x="10782392" y="1668945"/>
            <a:ext cx="212407" cy="223240"/>
          </a:xfrm>
          <a:prstGeom prst="rtTriangle">
            <a:avLst/>
          </a:prstGeom>
          <a:solidFill>
            <a:srgbClr val="1C8EE4"/>
          </a:solidFill>
          <a:ln>
            <a:solidFill>
              <a:srgbClr val="1C8E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ko-KR" altLang="en-US" sz="1600"/>
          </a:p>
        </p:txBody>
      </p:sp>
      <p:pic>
        <p:nvPicPr>
          <p:cNvPr id="2" name="图片 1"/>
          <p:cNvPicPr>
            <a:picLocks noChangeAspect="1"/>
          </p:cNvPicPr>
          <p:nvPr/>
        </p:nvPicPr>
        <p:blipFill rotWithShape="1">
          <a:blip r:embed="rId2"/>
          <a:srcRect l="19407" r="16915"/>
          <a:stretch/>
        </p:blipFill>
        <p:spPr>
          <a:xfrm>
            <a:off x="1219200" y="1668946"/>
            <a:ext cx="4000500" cy="3909984"/>
          </a:xfrm>
          <a:prstGeom prst="rect">
            <a:avLst/>
          </a:prstGeom>
        </p:spPr>
      </p:pic>
    </p:spTree>
    <p:extLst>
      <p:ext uri="{BB962C8B-B14F-4D97-AF65-F5344CB8AC3E}">
        <p14:creationId xmlns:p14="http://schemas.microsoft.com/office/powerpoint/2010/main" val="191595964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6"/>
          <p:cNvSpPr>
            <a:spLocks noChangeArrowheads="1"/>
          </p:cNvSpPr>
          <p:nvPr/>
        </p:nvSpPr>
        <p:spPr bwMode="black">
          <a:xfrm>
            <a:off x="1004351" y="353493"/>
            <a:ext cx="2717065" cy="461665"/>
          </a:xfrm>
          <a:prstGeom prst="rect">
            <a:avLst/>
          </a:prstGeom>
          <a:noFill/>
          <a:ln>
            <a:noFill/>
          </a:ln>
          <a:effectLst/>
          <a:extLst>
            <a:ext uri="{909E8E84-426E-40DD-AFC4-6F175D3DCCD1}">
              <a14:hiddenFill xmlns:a14="http://schemas.microsoft.com/office/drawing/2010/main">
                <a:solidFill>
                  <a:srgbClr val="1C8EE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eaLnBrk="0" hangingPunct="0"/>
            <a:r>
              <a:rPr lang="zh-CN" altLang="en-US" sz="2400"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市场不确定风险</a:t>
            </a:r>
          </a:p>
        </p:txBody>
      </p:sp>
      <p:sp>
        <p:nvSpPr>
          <p:cNvPr id="4" name="圆角矩形 3"/>
          <p:cNvSpPr/>
          <p:nvPr/>
        </p:nvSpPr>
        <p:spPr>
          <a:xfrm>
            <a:off x="306631" y="259802"/>
            <a:ext cx="3307426" cy="649050"/>
          </a:xfrm>
          <a:prstGeom prst="roundRect">
            <a:avLst>
              <a:gd name="adj" fmla="val 50000"/>
            </a:avLst>
          </a:prstGeom>
          <a:noFill/>
          <a:ln>
            <a:solidFill>
              <a:srgbClr val="1C8E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5" name="椭圆 4"/>
          <p:cNvSpPr/>
          <p:nvPr/>
        </p:nvSpPr>
        <p:spPr>
          <a:xfrm>
            <a:off x="361146" y="301202"/>
            <a:ext cx="566249" cy="566249"/>
          </a:xfrm>
          <a:prstGeom prst="ellipse">
            <a:avLst/>
          </a:pr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F0502020204030204"/>
              <a:ea typeface="微软雅黑"/>
              <a:cs typeface="+mn-cs"/>
            </a:endParaRPr>
          </a:p>
        </p:txBody>
      </p:sp>
      <p:sp>
        <p:nvSpPr>
          <p:cNvPr id="134" name="Rectangle 6"/>
          <p:cNvSpPr>
            <a:spLocks noChangeArrowheads="1"/>
          </p:cNvSpPr>
          <p:nvPr/>
        </p:nvSpPr>
        <p:spPr bwMode="black">
          <a:xfrm>
            <a:off x="332031" y="363655"/>
            <a:ext cx="617805" cy="461665"/>
          </a:xfrm>
          <a:prstGeom prst="rect">
            <a:avLst/>
          </a:prstGeom>
          <a:noFill/>
          <a:ln>
            <a:noFill/>
          </a:ln>
          <a:effectLst/>
          <a:extLst>
            <a:ext uri="{909E8E84-426E-40DD-AFC4-6F175D3DCCD1}">
              <a14:hiddenFill xmlns:a14="http://schemas.microsoft.com/office/drawing/2010/main">
                <a:solidFill>
                  <a:srgbClr val="1C8EE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smtClean="0">
                <a:ln>
                  <a:noFill/>
                </a:ln>
                <a:solidFill>
                  <a:srgbClr val="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2.2</a:t>
            </a:r>
            <a:endParaRPr kumimoji="0" lang="en-US" altLang="zh-CN" sz="2400" b="1"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空心弧 23"/>
          <p:cNvSpPr/>
          <p:nvPr/>
        </p:nvSpPr>
        <p:spPr>
          <a:xfrm rot="16921077">
            <a:off x="4201662" y="1903057"/>
            <a:ext cx="3468151" cy="3424938"/>
          </a:xfrm>
          <a:prstGeom prst="blockArc">
            <a:avLst>
              <a:gd name="adj1" fmla="val 15465973"/>
              <a:gd name="adj2" fmla="val 20859555"/>
              <a:gd name="adj3" fmla="val 24982"/>
            </a:avLst>
          </a:pr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空心弧 24"/>
          <p:cNvSpPr/>
          <p:nvPr/>
        </p:nvSpPr>
        <p:spPr>
          <a:xfrm rot="10221374">
            <a:off x="4222103" y="1912089"/>
            <a:ext cx="3469542" cy="3425924"/>
          </a:xfrm>
          <a:prstGeom prst="blockArc">
            <a:avLst>
              <a:gd name="adj1" fmla="val 16801207"/>
              <a:gd name="adj2" fmla="val 554529"/>
              <a:gd name="adj3" fmla="val 24769"/>
            </a:avLst>
          </a:pr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空心弧 25"/>
          <p:cNvSpPr/>
          <p:nvPr/>
        </p:nvSpPr>
        <p:spPr>
          <a:xfrm rot="851343">
            <a:off x="4186424" y="1881790"/>
            <a:ext cx="3468152" cy="3424937"/>
          </a:xfrm>
          <a:prstGeom prst="blockArc">
            <a:avLst>
              <a:gd name="adj1" fmla="val 15365001"/>
              <a:gd name="adj2" fmla="val 20829647"/>
              <a:gd name="adj3" fmla="val 24890"/>
            </a:avLst>
          </a:pr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空心弧 26"/>
          <p:cNvSpPr/>
          <p:nvPr/>
        </p:nvSpPr>
        <p:spPr>
          <a:xfrm rot="4607761">
            <a:off x="4201664" y="1903026"/>
            <a:ext cx="3468151" cy="3424938"/>
          </a:xfrm>
          <a:prstGeom prst="blockArc">
            <a:avLst>
              <a:gd name="adj1" fmla="val 17014033"/>
              <a:gd name="adj2" fmla="val 774473"/>
              <a:gd name="adj3" fmla="val 25096"/>
            </a:avLst>
          </a:pr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Freeform 34"/>
          <p:cNvSpPr>
            <a:spLocks/>
          </p:cNvSpPr>
          <p:nvPr/>
        </p:nvSpPr>
        <p:spPr bwMode="auto">
          <a:xfrm>
            <a:off x="4771371" y="2630340"/>
            <a:ext cx="451737" cy="399325"/>
          </a:xfrm>
          <a:custGeom>
            <a:avLst/>
            <a:gdLst>
              <a:gd name="T0" fmla="*/ 136 w 136"/>
              <a:gd name="T1" fmla="*/ 48 h 120"/>
              <a:gd name="T2" fmla="*/ 68 w 136"/>
              <a:gd name="T3" fmla="*/ 0 h 120"/>
              <a:gd name="T4" fmla="*/ 0 w 136"/>
              <a:gd name="T5" fmla="*/ 48 h 120"/>
              <a:gd name="T6" fmla="*/ 37 w 136"/>
              <a:gd name="T7" fmla="*/ 91 h 120"/>
              <a:gd name="T8" fmla="*/ 22 w 136"/>
              <a:gd name="T9" fmla="*/ 120 h 120"/>
              <a:gd name="T10" fmla="*/ 73 w 136"/>
              <a:gd name="T11" fmla="*/ 96 h 120"/>
              <a:gd name="T12" fmla="*/ 136 w 136"/>
              <a:gd name="T13" fmla="*/ 48 h 120"/>
            </a:gdLst>
            <a:ahLst/>
            <a:cxnLst>
              <a:cxn ang="0">
                <a:pos x="T0" y="T1"/>
              </a:cxn>
              <a:cxn ang="0">
                <a:pos x="T2" y="T3"/>
              </a:cxn>
              <a:cxn ang="0">
                <a:pos x="T4" y="T5"/>
              </a:cxn>
              <a:cxn ang="0">
                <a:pos x="T6" y="T7"/>
              </a:cxn>
              <a:cxn ang="0">
                <a:pos x="T8" y="T9"/>
              </a:cxn>
              <a:cxn ang="0">
                <a:pos x="T10" y="T11"/>
              </a:cxn>
              <a:cxn ang="0">
                <a:pos x="T12" y="T13"/>
              </a:cxn>
            </a:cxnLst>
            <a:rect l="0" t="0" r="r" b="b"/>
            <a:pathLst>
              <a:path w="136" h="120">
                <a:moveTo>
                  <a:pt x="136" y="48"/>
                </a:moveTo>
                <a:cubicBezTo>
                  <a:pt x="136" y="22"/>
                  <a:pt x="106" y="0"/>
                  <a:pt x="68" y="0"/>
                </a:cubicBezTo>
                <a:cubicBezTo>
                  <a:pt x="31" y="0"/>
                  <a:pt x="0" y="22"/>
                  <a:pt x="0" y="48"/>
                </a:cubicBezTo>
                <a:cubicBezTo>
                  <a:pt x="0" y="67"/>
                  <a:pt x="15" y="83"/>
                  <a:pt x="37" y="91"/>
                </a:cubicBezTo>
                <a:cubicBezTo>
                  <a:pt x="38" y="96"/>
                  <a:pt x="37" y="106"/>
                  <a:pt x="22" y="120"/>
                </a:cubicBezTo>
                <a:cubicBezTo>
                  <a:pt x="22" y="120"/>
                  <a:pt x="54" y="111"/>
                  <a:pt x="73" y="96"/>
                </a:cubicBezTo>
                <a:cubicBezTo>
                  <a:pt x="108" y="94"/>
                  <a:pt x="136" y="73"/>
                  <a:pt x="136" y="4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Freeform 64"/>
          <p:cNvSpPr>
            <a:spLocks noEditPoints="1"/>
          </p:cNvSpPr>
          <p:nvPr/>
        </p:nvSpPr>
        <p:spPr bwMode="auto">
          <a:xfrm>
            <a:off x="4828145" y="4394597"/>
            <a:ext cx="407155" cy="388753"/>
          </a:xfrm>
          <a:custGeom>
            <a:avLst/>
            <a:gdLst>
              <a:gd name="T0" fmla="*/ 125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40 w 133"/>
              <a:gd name="T13" fmla="*/ 118 h 127"/>
              <a:gd name="T14" fmla="*/ 40 w 133"/>
              <a:gd name="T15" fmla="*/ 127 h 127"/>
              <a:gd name="T16" fmla="*/ 53 w 133"/>
              <a:gd name="T17" fmla="*/ 127 h 127"/>
              <a:gd name="T18" fmla="*/ 80 w 133"/>
              <a:gd name="T19" fmla="*/ 127 h 127"/>
              <a:gd name="T20" fmla="*/ 94 w 133"/>
              <a:gd name="T21" fmla="*/ 127 h 127"/>
              <a:gd name="T22" fmla="*/ 94 w 133"/>
              <a:gd name="T23" fmla="*/ 118 h 127"/>
              <a:gd name="T24" fmla="*/ 80 w 133"/>
              <a:gd name="T25" fmla="*/ 100 h 127"/>
              <a:gd name="T26" fmla="*/ 125 w 133"/>
              <a:gd name="T27" fmla="*/ 100 h 127"/>
              <a:gd name="T28" fmla="*/ 133 w 133"/>
              <a:gd name="T29" fmla="*/ 91 h 127"/>
              <a:gd name="T30" fmla="*/ 133 w 133"/>
              <a:gd name="T31" fmla="*/ 9 h 127"/>
              <a:gd name="T32" fmla="*/ 125 w 133"/>
              <a:gd name="T33" fmla="*/ 0 h 127"/>
              <a:gd name="T34" fmla="*/ 60 w 133"/>
              <a:gd name="T35" fmla="*/ 89 h 127"/>
              <a:gd name="T36" fmla="*/ 67 w 133"/>
              <a:gd name="T37" fmla="*/ 82 h 127"/>
              <a:gd name="T38" fmla="*/ 75 w 133"/>
              <a:gd name="T39" fmla="*/ 89 h 127"/>
              <a:gd name="T40" fmla="*/ 67 w 133"/>
              <a:gd name="T41" fmla="*/ 97 h 127"/>
              <a:gd name="T42" fmla="*/ 60 w 133"/>
              <a:gd name="T43" fmla="*/ 89 h 127"/>
              <a:gd name="T44" fmla="*/ 124 w 133"/>
              <a:gd name="T45" fmla="*/ 79 h 127"/>
              <a:gd name="T46" fmla="*/ 10 w 133"/>
              <a:gd name="T47" fmla="*/ 79 h 127"/>
              <a:gd name="T48" fmla="*/ 10 w 133"/>
              <a:gd name="T49" fmla="*/ 10 h 127"/>
              <a:gd name="T50" fmla="*/ 124 w 133"/>
              <a:gd name="T51" fmla="*/ 10 h 127"/>
              <a:gd name="T52" fmla="*/ 124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5"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40" y="118"/>
                </a:cubicBezTo>
                <a:cubicBezTo>
                  <a:pt x="40" y="127"/>
                  <a:pt x="40" y="127"/>
                  <a:pt x="40" y="127"/>
                </a:cubicBezTo>
                <a:cubicBezTo>
                  <a:pt x="53" y="127"/>
                  <a:pt x="53" y="127"/>
                  <a:pt x="53" y="127"/>
                </a:cubicBezTo>
                <a:cubicBezTo>
                  <a:pt x="80" y="127"/>
                  <a:pt x="80" y="127"/>
                  <a:pt x="80" y="127"/>
                </a:cubicBezTo>
                <a:cubicBezTo>
                  <a:pt x="94" y="127"/>
                  <a:pt x="94" y="127"/>
                  <a:pt x="94" y="127"/>
                </a:cubicBezTo>
                <a:cubicBezTo>
                  <a:pt x="94" y="118"/>
                  <a:pt x="94" y="118"/>
                  <a:pt x="94" y="118"/>
                </a:cubicBezTo>
                <a:cubicBezTo>
                  <a:pt x="78" y="118"/>
                  <a:pt x="80" y="100"/>
                  <a:pt x="80" y="100"/>
                </a:cubicBezTo>
                <a:cubicBezTo>
                  <a:pt x="125" y="100"/>
                  <a:pt x="125" y="100"/>
                  <a:pt x="125" y="100"/>
                </a:cubicBezTo>
                <a:cubicBezTo>
                  <a:pt x="129" y="100"/>
                  <a:pt x="133" y="96"/>
                  <a:pt x="133" y="91"/>
                </a:cubicBezTo>
                <a:cubicBezTo>
                  <a:pt x="133" y="9"/>
                  <a:pt x="133" y="9"/>
                  <a:pt x="133" y="9"/>
                </a:cubicBezTo>
                <a:cubicBezTo>
                  <a:pt x="133" y="4"/>
                  <a:pt x="129" y="0"/>
                  <a:pt x="125" y="0"/>
                </a:cubicBezTo>
                <a:close/>
                <a:moveTo>
                  <a:pt x="60" y="89"/>
                </a:moveTo>
                <a:cubicBezTo>
                  <a:pt x="60" y="85"/>
                  <a:pt x="63" y="82"/>
                  <a:pt x="67" y="82"/>
                </a:cubicBezTo>
                <a:cubicBezTo>
                  <a:pt x="72" y="82"/>
                  <a:pt x="75" y="85"/>
                  <a:pt x="75" y="89"/>
                </a:cubicBezTo>
                <a:cubicBezTo>
                  <a:pt x="75" y="94"/>
                  <a:pt x="72" y="97"/>
                  <a:pt x="67" y="97"/>
                </a:cubicBezTo>
                <a:cubicBezTo>
                  <a:pt x="63" y="97"/>
                  <a:pt x="60" y="94"/>
                  <a:pt x="60" y="89"/>
                </a:cubicBezTo>
                <a:close/>
                <a:moveTo>
                  <a:pt x="124" y="79"/>
                </a:moveTo>
                <a:cubicBezTo>
                  <a:pt x="10" y="79"/>
                  <a:pt x="10" y="79"/>
                  <a:pt x="10" y="79"/>
                </a:cubicBezTo>
                <a:cubicBezTo>
                  <a:pt x="10" y="10"/>
                  <a:pt x="10" y="10"/>
                  <a:pt x="10" y="10"/>
                </a:cubicBezTo>
                <a:cubicBezTo>
                  <a:pt x="124" y="10"/>
                  <a:pt x="124" y="10"/>
                  <a:pt x="124" y="10"/>
                </a:cubicBezTo>
                <a:lnTo>
                  <a:pt x="124" y="7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110"/>
          <p:cNvSpPr>
            <a:spLocks/>
          </p:cNvSpPr>
          <p:nvPr/>
        </p:nvSpPr>
        <p:spPr bwMode="auto">
          <a:xfrm>
            <a:off x="6882808" y="449692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Freeform 111"/>
          <p:cNvSpPr>
            <a:spLocks/>
          </p:cNvSpPr>
          <p:nvPr/>
        </p:nvSpPr>
        <p:spPr bwMode="auto">
          <a:xfrm>
            <a:off x="6860345" y="446947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Freeform 112"/>
          <p:cNvSpPr>
            <a:spLocks/>
          </p:cNvSpPr>
          <p:nvPr/>
        </p:nvSpPr>
        <p:spPr bwMode="auto">
          <a:xfrm>
            <a:off x="6840379" y="445449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Freeform 113"/>
          <p:cNvSpPr>
            <a:spLocks/>
          </p:cNvSpPr>
          <p:nvPr/>
        </p:nvSpPr>
        <p:spPr bwMode="auto">
          <a:xfrm>
            <a:off x="6812926" y="455682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Freeform 114"/>
          <p:cNvSpPr>
            <a:spLocks/>
          </p:cNvSpPr>
          <p:nvPr/>
        </p:nvSpPr>
        <p:spPr bwMode="auto">
          <a:xfrm>
            <a:off x="6795455" y="461422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Freeform 115"/>
          <p:cNvSpPr>
            <a:spLocks/>
          </p:cNvSpPr>
          <p:nvPr/>
        </p:nvSpPr>
        <p:spPr bwMode="auto">
          <a:xfrm>
            <a:off x="6942707" y="442953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Freeform 116"/>
          <p:cNvSpPr>
            <a:spLocks/>
          </p:cNvSpPr>
          <p:nvPr/>
        </p:nvSpPr>
        <p:spPr bwMode="auto">
          <a:xfrm>
            <a:off x="6623247" y="439459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Rectangle 117"/>
          <p:cNvSpPr>
            <a:spLocks noChangeArrowheads="1"/>
          </p:cNvSpPr>
          <p:nvPr/>
        </p:nvSpPr>
        <p:spPr bwMode="auto">
          <a:xfrm>
            <a:off x="6673163" y="4509403"/>
            <a:ext cx="109814" cy="1747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Rectangle 118"/>
          <p:cNvSpPr>
            <a:spLocks noChangeArrowheads="1"/>
          </p:cNvSpPr>
          <p:nvPr/>
        </p:nvSpPr>
        <p:spPr bwMode="auto">
          <a:xfrm>
            <a:off x="6673163" y="4549335"/>
            <a:ext cx="109814" cy="1747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Rectangle 119"/>
          <p:cNvSpPr>
            <a:spLocks noChangeArrowheads="1"/>
          </p:cNvSpPr>
          <p:nvPr/>
        </p:nvSpPr>
        <p:spPr bwMode="auto">
          <a:xfrm>
            <a:off x="6673163" y="4594259"/>
            <a:ext cx="109814" cy="149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Rectangle 120"/>
          <p:cNvSpPr>
            <a:spLocks noChangeArrowheads="1"/>
          </p:cNvSpPr>
          <p:nvPr/>
        </p:nvSpPr>
        <p:spPr bwMode="auto">
          <a:xfrm>
            <a:off x="6673163" y="4636688"/>
            <a:ext cx="109814" cy="1747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Freeform 126"/>
          <p:cNvSpPr>
            <a:spLocks noEditPoints="1"/>
          </p:cNvSpPr>
          <p:nvPr/>
        </p:nvSpPr>
        <p:spPr bwMode="auto">
          <a:xfrm>
            <a:off x="6859097" y="2670273"/>
            <a:ext cx="204654" cy="329443"/>
          </a:xfrm>
          <a:custGeom>
            <a:avLst/>
            <a:gdLst>
              <a:gd name="T0" fmla="*/ 0 w 82"/>
              <a:gd name="T1" fmla="*/ 34 h 132"/>
              <a:gd name="T2" fmla="*/ 0 w 82"/>
              <a:gd name="T3" fmla="*/ 132 h 132"/>
              <a:gd name="T4" fmla="*/ 82 w 82"/>
              <a:gd name="T5" fmla="*/ 99 h 132"/>
              <a:gd name="T6" fmla="*/ 82 w 82"/>
              <a:gd name="T7" fmla="*/ 0 h 132"/>
              <a:gd name="T8" fmla="*/ 0 w 82"/>
              <a:gd name="T9" fmla="*/ 34 h 132"/>
              <a:gd name="T10" fmla="*/ 76 w 82"/>
              <a:gd name="T11" fmla="*/ 10 h 132"/>
              <a:gd name="T12" fmla="*/ 76 w 82"/>
              <a:gd name="T13" fmla="*/ 94 h 132"/>
              <a:gd name="T14" fmla="*/ 5 w 82"/>
              <a:gd name="T15" fmla="*/ 66 h 132"/>
              <a:gd name="T16" fmla="*/ 5 w 82"/>
              <a:gd name="T17" fmla="*/ 38 h 132"/>
              <a:gd name="T18" fmla="*/ 76 w 82"/>
              <a:gd name="T19" fmla="*/ 10 h 132"/>
              <a:gd name="T20" fmla="*/ 5 w 82"/>
              <a:gd name="T21" fmla="*/ 70 h 132"/>
              <a:gd name="T22" fmla="*/ 73 w 82"/>
              <a:gd name="T23" fmla="*/ 96 h 132"/>
              <a:gd name="T24" fmla="*/ 5 w 82"/>
              <a:gd name="T25" fmla="*/ 124 h 132"/>
              <a:gd name="T26" fmla="*/ 5 w 82"/>
              <a:gd name="T27" fmla="*/ 7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2" h="132">
                <a:moveTo>
                  <a:pt x="0" y="34"/>
                </a:moveTo>
                <a:lnTo>
                  <a:pt x="0" y="132"/>
                </a:lnTo>
                <a:lnTo>
                  <a:pt x="82" y="99"/>
                </a:lnTo>
                <a:lnTo>
                  <a:pt x="82" y="0"/>
                </a:lnTo>
                <a:lnTo>
                  <a:pt x="0" y="34"/>
                </a:lnTo>
                <a:close/>
                <a:moveTo>
                  <a:pt x="76" y="10"/>
                </a:moveTo>
                <a:lnTo>
                  <a:pt x="76" y="94"/>
                </a:lnTo>
                <a:lnTo>
                  <a:pt x="5" y="66"/>
                </a:lnTo>
                <a:lnTo>
                  <a:pt x="5" y="38"/>
                </a:lnTo>
                <a:lnTo>
                  <a:pt x="76" y="10"/>
                </a:lnTo>
                <a:close/>
                <a:moveTo>
                  <a:pt x="5" y="70"/>
                </a:moveTo>
                <a:lnTo>
                  <a:pt x="73" y="96"/>
                </a:lnTo>
                <a:lnTo>
                  <a:pt x="5" y="124"/>
                </a:lnTo>
                <a:lnTo>
                  <a:pt x="5" y="7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Freeform 127"/>
          <p:cNvSpPr>
            <a:spLocks/>
          </p:cNvSpPr>
          <p:nvPr/>
        </p:nvSpPr>
        <p:spPr bwMode="auto">
          <a:xfrm>
            <a:off x="6631982" y="2670273"/>
            <a:ext cx="202159" cy="329443"/>
          </a:xfrm>
          <a:custGeom>
            <a:avLst/>
            <a:gdLst>
              <a:gd name="T0" fmla="*/ 0 w 81"/>
              <a:gd name="T1" fmla="*/ 99 h 132"/>
              <a:gd name="T2" fmla="*/ 81 w 81"/>
              <a:gd name="T3" fmla="*/ 132 h 132"/>
              <a:gd name="T4" fmla="*/ 81 w 81"/>
              <a:gd name="T5" fmla="*/ 34 h 132"/>
              <a:gd name="T6" fmla="*/ 0 w 81"/>
              <a:gd name="T7" fmla="*/ 0 h 132"/>
              <a:gd name="T8" fmla="*/ 0 w 81"/>
              <a:gd name="T9" fmla="*/ 99 h 132"/>
            </a:gdLst>
            <a:ahLst/>
            <a:cxnLst>
              <a:cxn ang="0">
                <a:pos x="T0" y="T1"/>
              </a:cxn>
              <a:cxn ang="0">
                <a:pos x="T2" y="T3"/>
              </a:cxn>
              <a:cxn ang="0">
                <a:pos x="T4" y="T5"/>
              </a:cxn>
              <a:cxn ang="0">
                <a:pos x="T6" y="T7"/>
              </a:cxn>
              <a:cxn ang="0">
                <a:pos x="T8" y="T9"/>
              </a:cxn>
            </a:cxnLst>
            <a:rect l="0" t="0" r="r" b="b"/>
            <a:pathLst>
              <a:path w="81" h="132">
                <a:moveTo>
                  <a:pt x="0" y="99"/>
                </a:moveTo>
                <a:lnTo>
                  <a:pt x="81" y="132"/>
                </a:lnTo>
                <a:lnTo>
                  <a:pt x="81" y="34"/>
                </a:lnTo>
                <a:lnTo>
                  <a:pt x="0" y="0"/>
                </a:lnTo>
                <a:lnTo>
                  <a:pt x="0" y="9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Freeform 128"/>
          <p:cNvSpPr>
            <a:spLocks noEditPoints="1"/>
          </p:cNvSpPr>
          <p:nvPr/>
        </p:nvSpPr>
        <p:spPr bwMode="auto">
          <a:xfrm>
            <a:off x="6644460" y="2570442"/>
            <a:ext cx="414299" cy="164721"/>
          </a:xfrm>
          <a:custGeom>
            <a:avLst/>
            <a:gdLst>
              <a:gd name="T0" fmla="*/ 82 w 166"/>
              <a:gd name="T1" fmla="*/ 0 h 66"/>
              <a:gd name="T2" fmla="*/ 0 w 166"/>
              <a:gd name="T3" fmla="*/ 32 h 66"/>
              <a:gd name="T4" fmla="*/ 80 w 166"/>
              <a:gd name="T5" fmla="*/ 66 h 66"/>
              <a:gd name="T6" fmla="*/ 166 w 166"/>
              <a:gd name="T7" fmla="*/ 32 h 66"/>
              <a:gd name="T8" fmla="*/ 82 w 166"/>
              <a:gd name="T9" fmla="*/ 0 h 66"/>
              <a:gd name="T10" fmla="*/ 82 w 166"/>
              <a:gd name="T11" fmla="*/ 6 h 66"/>
              <a:gd name="T12" fmla="*/ 151 w 166"/>
              <a:gd name="T13" fmla="*/ 32 h 66"/>
              <a:gd name="T14" fmla="*/ 82 w 166"/>
              <a:gd name="T15" fmla="*/ 59 h 66"/>
              <a:gd name="T16" fmla="*/ 82 w 166"/>
              <a:gd name="T17" fmla="*/ 6 h 66"/>
              <a:gd name="T18" fmla="*/ 78 w 166"/>
              <a:gd name="T19" fmla="*/ 7 h 66"/>
              <a:gd name="T20" fmla="*/ 78 w 166"/>
              <a:gd name="T21" fmla="*/ 59 h 66"/>
              <a:gd name="T22" fmla="*/ 15 w 166"/>
              <a:gd name="T23" fmla="*/ 32 h 66"/>
              <a:gd name="T24" fmla="*/ 78 w 166"/>
              <a:gd name="T25" fmla="*/ 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6" h="66">
                <a:moveTo>
                  <a:pt x="82" y="0"/>
                </a:moveTo>
                <a:lnTo>
                  <a:pt x="0" y="32"/>
                </a:lnTo>
                <a:lnTo>
                  <a:pt x="80" y="66"/>
                </a:lnTo>
                <a:lnTo>
                  <a:pt x="166" y="32"/>
                </a:lnTo>
                <a:lnTo>
                  <a:pt x="82" y="0"/>
                </a:lnTo>
                <a:close/>
                <a:moveTo>
                  <a:pt x="82" y="6"/>
                </a:moveTo>
                <a:lnTo>
                  <a:pt x="151" y="32"/>
                </a:lnTo>
                <a:lnTo>
                  <a:pt x="82" y="59"/>
                </a:lnTo>
                <a:lnTo>
                  <a:pt x="82" y="6"/>
                </a:lnTo>
                <a:close/>
                <a:moveTo>
                  <a:pt x="78" y="7"/>
                </a:moveTo>
                <a:lnTo>
                  <a:pt x="78" y="59"/>
                </a:lnTo>
                <a:lnTo>
                  <a:pt x="15" y="32"/>
                </a:lnTo>
                <a:lnTo>
                  <a:pt x="78" y="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TextBox 13"/>
          <p:cNvSpPr txBox="1"/>
          <p:nvPr/>
        </p:nvSpPr>
        <p:spPr>
          <a:xfrm>
            <a:off x="2040391" y="2256925"/>
            <a:ext cx="2096798" cy="276999"/>
          </a:xfrm>
          <a:prstGeom prst="rect">
            <a:avLst/>
          </a:prstGeom>
          <a:noFill/>
        </p:spPr>
        <p:txBody>
          <a:bodyPr wrap="square" lIns="0" tIns="0" rIns="0" bIns="0" rtlCol="0" anchor="t" anchorCtr="0">
            <a:spAutoFit/>
          </a:bodyPr>
          <a:lstStyle/>
          <a:p>
            <a:pPr algn="r" defTabSz="1216817">
              <a:spcBef>
                <a:spcPct val="20000"/>
              </a:spcBef>
              <a:defRPr/>
            </a:pPr>
            <a:r>
              <a:rPr lang="zh-CN" altLang="en-US"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TextBox 13"/>
          <p:cNvSpPr txBox="1"/>
          <p:nvPr/>
        </p:nvSpPr>
        <p:spPr>
          <a:xfrm>
            <a:off x="1803189" y="2578926"/>
            <a:ext cx="2333999" cy="369332"/>
          </a:xfrm>
          <a:prstGeom prst="rect">
            <a:avLst/>
          </a:prstGeom>
          <a:noFill/>
        </p:spPr>
        <p:txBody>
          <a:bodyPr wrap="square" lIns="0" tIns="0" rIns="0" bIns="0" rtlCol="0" anchor="t" anchorCtr="0">
            <a:spAutoFit/>
          </a:bodyPr>
          <a:lstStyle/>
          <a:p>
            <a:pPr algn="r" defTabSz="1216817">
              <a:spcBef>
                <a:spcPct val="20000"/>
              </a:spcBef>
              <a:defRPr/>
            </a:pPr>
            <a:r>
              <a:rPr lang="zh-CN" altLang="en-US" sz="12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TextBox 13"/>
          <p:cNvSpPr txBox="1"/>
          <p:nvPr/>
        </p:nvSpPr>
        <p:spPr>
          <a:xfrm>
            <a:off x="7714357" y="2257742"/>
            <a:ext cx="2096798" cy="276999"/>
          </a:xfrm>
          <a:prstGeom prst="rect">
            <a:avLst/>
          </a:prstGeom>
          <a:noFill/>
        </p:spPr>
        <p:txBody>
          <a:bodyPr wrap="square" lIns="0" tIns="0" rIns="0" bIns="0" rtlCol="0" anchor="t" anchorCtr="0">
            <a:spAutoFit/>
          </a:bodyPr>
          <a:lstStyle/>
          <a:p>
            <a:pPr defTabSz="1216817">
              <a:spcBef>
                <a:spcPct val="20000"/>
              </a:spcBef>
              <a:defRPr/>
            </a:pPr>
            <a:r>
              <a:rPr lang="zh-CN" altLang="en-US"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TextBox 13"/>
          <p:cNvSpPr txBox="1"/>
          <p:nvPr/>
        </p:nvSpPr>
        <p:spPr>
          <a:xfrm>
            <a:off x="7735330" y="2579743"/>
            <a:ext cx="2333999" cy="369332"/>
          </a:xfrm>
          <a:prstGeom prst="rect">
            <a:avLst/>
          </a:prstGeom>
          <a:noFill/>
        </p:spPr>
        <p:txBody>
          <a:bodyPr wrap="square" lIns="0" tIns="0" rIns="0" bIns="0" rtlCol="0" anchor="t" anchorCtr="0">
            <a:spAutoFit/>
          </a:bodyPr>
          <a:lstStyle/>
          <a:p>
            <a:pPr defTabSz="1216817">
              <a:spcBef>
                <a:spcPct val="20000"/>
              </a:spcBef>
              <a:defRPr/>
            </a:pPr>
            <a:r>
              <a:rPr lang="zh-CN" altLang="en-US" sz="12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TextBox 13"/>
          <p:cNvSpPr txBox="1"/>
          <p:nvPr/>
        </p:nvSpPr>
        <p:spPr>
          <a:xfrm>
            <a:off x="2040391" y="4467224"/>
            <a:ext cx="2096798" cy="276999"/>
          </a:xfrm>
          <a:prstGeom prst="rect">
            <a:avLst/>
          </a:prstGeom>
          <a:noFill/>
        </p:spPr>
        <p:txBody>
          <a:bodyPr wrap="square" lIns="0" tIns="0" rIns="0" bIns="0" rtlCol="0" anchor="t" anchorCtr="0">
            <a:spAutoFit/>
          </a:bodyPr>
          <a:lstStyle/>
          <a:p>
            <a:pPr algn="r" defTabSz="1216817">
              <a:spcBef>
                <a:spcPct val="20000"/>
              </a:spcBef>
              <a:defRPr/>
            </a:pPr>
            <a:r>
              <a:rPr lang="zh-CN" altLang="en-US"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TextBox 13"/>
          <p:cNvSpPr txBox="1"/>
          <p:nvPr/>
        </p:nvSpPr>
        <p:spPr>
          <a:xfrm>
            <a:off x="1803189" y="4789225"/>
            <a:ext cx="2333999" cy="369332"/>
          </a:xfrm>
          <a:prstGeom prst="rect">
            <a:avLst/>
          </a:prstGeom>
          <a:noFill/>
        </p:spPr>
        <p:txBody>
          <a:bodyPr wrap="square" lIns="0" tIns="0" rIns="0" bIns="0" rtlCol="0" anchor="t" anchorCtr="0">
            <a:spAutoFit/>
          </a:bodyPr>
          <a:lstStyle/>
          <a:p>
            <a:pPr algn="r" defTabSz="1216817">
              <a:spcBef>
                <a:spcPct val="20000"/>
              </a:spcBef>
              <a:defRPr/>
            </a:pPr>
            <a:r>
              <a:rPr lang="zh-CN" altLang="en-US" sz="12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TextBox 13"/>
          <p:cNvSpPr txBox="1"/>
          <p:nvPr/>
        </p:nvSpPr>
        <p:spPr>
          <a:xfrm>
            <a:off x="7714357" y="4468041"/>
            <a:ext cx="2096798" cy="276999"/>
          </a:xfrm>
          <a:prstGeom prst="rect">
            <a:avLst/>
          </a:prstGeom>
          <a:noFill/>
        </p:spPr>
        <p:txBody>
          <a:bodyPr wrap="square" lIns="0" tIns="0" rIns="0" bIns="0" rtlCol="0" anchor="t" anchorCtr="0">
            <a:spAutoFit/>
          </a:bodyPr>
          <a:lstStyle/>
          <a:p>
            <a:pPr defTabSz="1216817">
              <a:spcBef>
                <a:spcPct val="20000"/>
              </a:spcBef>
              <a:defRPr/>
            </a:pPr>
            <a:r>
              <a:rPr lang="zh-CN" altLang="en-US"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 name="TextBox 13"/>
          <p:cNvSpPr txBox="1"/>
          <p:nvPr/>
        </p:nvSpPr>
        <p:spPr>
          <a:xfrm>
            <a:off x="7735330" y="4790042"/>
            <a:ext cx="2333999" cy="369332"/>
          </a:xfrm>
          <a:prstGeom prst="rect">
            <a:avLst/>
          </a:prstGeom>
          <a:noFill/>
        </p:spPr>
        <p:txBody>
          <a:bodyPr wrap="square" lIns="0" tIns="0" rIns="0" bIns="0" rtlCol="0" anchor="t" anchorCtr="0">
            <a:spAutoFit/>
          </a:bodyPr>
          <a:lstStyle/>
          <a:p>
            <a:pPr defTabSz="1216817">
              <a:spcBef>
                <a:spcPct val="20000"/>
              </a:spcBef>
              <a:defRPr/>
            </a:pPr>
            <a:r>
              <a:rPr lang="zh-CN" altLang="en-US" sz="12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87142947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6"/>
          <p:cNvSpPr>
            <a:spLocks noChangeArrowheads="1"/>
          </p:cNvSpPr>
          <p:nvPr/>
        </p:nvSpPr>
        <p:spPr bwMode="black">
          <a:xfrm>
            <a:off x="1004352" y="353493"/>
            <a:ext cx="1506620" cy="461665"/>
          </a:xfrm>
          <a:prstGeom prst="rect">
            <a:avLst/>
          </a:prstGeom>
          <a:noFill/>
          <a:ln>
            <a:noFill/>
          </a:ln>
          <a:effectLst/>
          <a:extLst>
            <a:ext uri="{909E8E84-426E-40DD-AFC4-6F175D3DCCD1}">
              <a14:hiddenFill xmlns:a14="http://schemas.microsoft.com/office/drawing/2010/main">
                <a:solidFill>
                  <a:srgbClr val="1C8EE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eaLnBrk="0" hangingPunct="0"/>
            <a:r>
              <a:rPr lang="zh-CN" altLang="en-US" sz="2400"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研发风险</a:t>
            </a:r>
          </a:p>
        </p:txBody>
      </p:sp>
      <p:sp>
        <p:nvSpPr>
          <p:cNvPr id="4" name="圆角矩形 3"/>
          <p:cNvSpPr/>
          <p:nvPr/>
        </p:nvSpPr>
        <p:spPr>
          <a:xfrm>
            <a:off x="306631" y="259802"/>
            <a:ext cx="2320455" cy="649050"/>
          </a:xfrm>
          <a:prstGeom prst="roundRect">
            <a:avLst>
              <a:gd name="adj" fmla="val 50000"/>
            </a:avLst>
          </a:prstGeom>
          <a:noFill/>
          <a:ln>
            <a:solidFill>
              <a:srgbClr val="1C8E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5" name="椭圆 4"/>
          <p:cNvSpPr/>
          <p:nvPr/>
        </p:nvSpPr>
        <p:spPr>
          <a:xfrm>
            <a:off x="361146" y="301202"/>
            <a:ext cx="566249" cy="566249"/>
          </a:xfrm>
          <a:prstGeom prst="ellipse">
            <a:avLst/>
          </a:pr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F0502020204030204"/>
              <a:ea typeface="微软雅黑"/>
              <a:cs typeface="+mn-cs"/>
            </a:endParaRPr>
          </a:p>
        </p:txBody>
      </p:sp>
      <p:sp>
        <p:nvSpPr>
          <p:cNvPr id="134" name="Rectangle 6"/>
          <p:cNvSpPr>
            <a:spLocks noChangeArrowheads="1"/>
          </p:cNvSpPr>
          <p:nvPr/>
        </p:nvSpPr>
        <p:spPr bwMode="black">
          <a:xfrm>
            <a:off x="332031" y="363655"/>
            <a:ext cx="617805" cy="461665"/>
          </a:xfrm>
          <a:prstGeom prst="rect">
            <a:avLst/>
          </a:prstGeom>
          <a:noFill/>
          <a:ln>
            <a:noFill/>
          </a:ln>
          <a:effectLst/>
          <a:extLst>
            <a:ext uri="{909E8E84-426E-40DD-AFC4-6F175D3DCCD1}">
              <a14:hiddenFill xmlns:a14="http://schemas.microsoft.com/office/drawing/2010/main">
                <a:solidFill>
                  <a:srgbClr val="1C8EE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smtClean="0">
                <a:ln>
                  <a:noFill/>
                </a:ln>
                <a:solidFill>
                  <a:srgbClr val="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2.2</a:t>
            </a:r>
            <a:endParaRPr kumimoji="0" lang="en-US" altLang="zh-CN" sz="2400" b="1"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未知"/>
          <p:cNvSpPr>
            <a:spLocks/>
          </p:cNvSpPr>
          <p:nvPr/>
        </p:nvSpPr>
        <p:spPr bwMode="auto">
          <a:xfrm>
            <a:off x="3518365" y="3030046"/>
            <a:ext cx="1787525" cy="673100"/>
          </a:xfrm>
          <a:custGeom>
            <a:avLst/>
            <a:gdLst>
              <a:gd name="T0" fmla="*/ 0 w 1400"/>
              <a:gd name="T1" fmla="*/ 108 h 527"/>
              <a:gd name="T2" fmla="*/ 837 w 1400"/>
              <a:gd name="T3" fmla="*/ 527 h 527"/>
              <a:gd name="T4" fmla="*/ 1400 w 1400"/>
              <a:gd name="T5" fmla="*/ 332 h 527"/>
              <a:gd name="T6" fmla="*/ 281 w 1400"/>
              <a:gd name="T7" fmla="*/ 0 h 527"/>
              <a:gd name="T8" fmla="*/ 0 w 1400"/>
              <a:gd name="T9" fmla="*/ 108 h 527"/>
            </a:gdLst>
            <a:ahLst/>
            <a:cxnLst>
              <a:cxn ang="0">
                <a:pos x="T0" y="T1"/>
              </a:cxn>
              <a:cxn ang="0">
                <a:pos x="T2" y="T3"/>
              </a:cxn>
              <a:cxn ang="0">
                <a:pos x="T4" y="T5"/>
              </a:cxn>
              <a:cxn ang="0">
                <a:pos x="T6" y="T7"/>
              </a:cxn>
              <a:cxn ang="0">
                <a:pos x="T8" y="T9"/>
              </a:cxn>
            </a:cxnLst>
            <a:rect l="0" t="0" r="r" b="b"/>
            <a:pathLst>
              <a:path w="1400" h="527">
                <a:moveTo>
                  <a:pt x="0" y="108"/>
                </a:moveTo>
                <a:lnTo>
                  <a:pt x="837" y="527"/>
                </a:lnTo>
                <a:lnTo>
                  <a:pt x="1400" y="332"/>
                </a:lnTo>
                <a:lnTo>
                  <a:pt x="281" y="0"/>
                </a:lnTo>
                <a:lnTo>
                  <a:pt x="0" y="108"/>
                </a:lnTo>
                <a:close/>
              </a:path>
            </a:pathLst>
          </a:custGeom>
          <a:solidFill>
            <a:srgbClr val="1C8EE4"/>
          </a:solidFill>
          <a:ln>
            <a:noFill/>
          </a:ln>
          <a:effectLst/>
          <a:ex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2100" b="0" i="0" u="none" strike="noStrike" kern="0" cap="none" spc="0" normalizeH="0" baseline="0" noProof="0" smtClean="0">
              <a:ln>
                <a:noFill/>
              </a:ln>
              <a:solidFill>
                <a:srgbClr val="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未知"/>
          <p:cNvSpPr>
            <a:spLocks/>
          </p:cNvSpPr>
          <p:nvPr/>
        </p:nvSpPr>
        <p:spPr bwMode="auto">
          <a:xfrm>
            <a:off x="4734390" y="3096721"/>
            <a:ext cx="2092325" cy="876300"/>
          </a:xfrm>
          <a:custGeom>
            <a:avLst/>
            <a:gdLst>
              <a:gd name="T0" fmla="*/ 1002 w 1698"/>
              <a:gd name="T1" fmla="*/ 710 h 710"/>
              <a:gd name="T2" fmla="*/ 1698 w 1698"/>
              <a:gd name="T3" fmla="*/ 366 h 710"/>
              <a:gd name="T4" fmla="*/ 591 w 1698"/>
              <a:gd name="T5" fmla="*/ 0 h 710"/>
              <a:gd name="T6" fmla="*/ 0 w 1698"/>
              <a:gd name="T7" fmla="*/ 202 h 710"/>
              <a:gd name="T8" fmla="*/ 1002 w 1698"/>
              <a:gd name="T9" fmla="*/ 710 h 710"/>
            </a:gdLst>
            <a:ahLst/>
            <a:cxnLst>
              <a:cxn ang="0">
                <a:pos x="T0" y="T1"/>
              </a:cxn>
              <a:cxn ang="0">
                <a:pos x="T2" y="T3"/>
              </a:cxn>
              <a:cxn ang="0">
                <a:pos x="T4" y="T5"/>
              </a:cxn>
              <a:cxn ang="0">
                <a:pos x="T6" y="T7"/>
              </a:cxn>
              <a:cxn ang="0">
                <a:pos x="T8" y="T9"/>
              </a:cxn>
            </a:cxnLst>
            <a:rect l="0" t="0" r="r" b="b"/>
            <a:pathLst>
              <a:path w="1698" h="710">
                <a:moveTo>
                  <a:pt x="1002" y="710"/>
                </a:moveTo>
                <a:lnTo>
                  <a:pt x="1698" y="366"/>
                </a:lnTo>
                <a:lnTo>
                  <a:pt x="591" y="0"/>
                </a:lnTo>
                <a:lnTo>
                  <a:pt x="0" y="202"/>
                </a:lnTo>
                <a:lnTo>
                  <a:pt x="1002" y="710"/>
                </a:lnTo>
                <a:close/>
              </a:path>
            </a:pathLst>
          </a:custGeom>
          <a:solidFill>
            <a:srgbClr val="FCFCFC"/>
          </a:solidFill>
          <a:ln>
            <a:noFill/>
          </a:ln>
          <a:effectLst/>
          <a:extLst/>
        </p:spPr>
        <p:txBody>
          <a:bodyPr/>
          <a:lstStyle/>
          <a:p>
            <a:pPr fontAlgn="base">
              <a:spcBef>
                <a:spcPct val="0"/>
              </a:spcBef>
              <a:spcAft>
                <a:spcPct val="0"/>
              </a:spcAft>
              <a:buFont typeface="Arial" panose="020B0604020202020204" pitchFamily="34" charset="0"/>
              <a:buNone/>
            </a:pPr>
            <a:endParaRPr lang="zh-CN" altLang="en-US" sz="2100" smtClean="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未知"/>
          <p:cNvSpPr>
            <a:spLocks/>
          </p:cNvSpPr>
          <p:nvPr/>
        </p:nvSpPr>
        <p:spPr bwMode="auto">
          <a:xfrm>
            <a:off x="5893265" y="3976196"/>
            <a:ext cx="4191000" cy="1771650"/>
          </a:xfrm>
          <a:custGeom>
            <a:avLst/>
            <a:gdLst>
              <a:gd name="T0" fmla="*/ 0 w 3283"/>
              <a:gd name="T1" fmla="*/ 332 h 1388"/>
              <a:gd name="T2" fmla="*/ 1065 w 3283"/>
              <a:gd name="T3" fmla="*/ 869 h 1388"/>
              <a:gd name="T4" fmla="*/ 177 w 3283"/>
              <a:gd name="T5" fmla="*/ 1388 h 1388"/>
              <a:gd name="T6" fmla="*/ 3283 w 3283"/>
              <a:gd name="T7" fmla="*/ 1388 h 1388"/>
              <a:gd name="T8" fmla="*/ 2529 w 3283"/>
              <a:gd name="T9" fmla="*/ 96 h 1388"/>
              <a:gd name="T10" fmla="*/ 1981 w 3283"/>
              <a:gd name="T11" fmla="*/ 414 h 1388"/>
              <a:gd name="T12" fmla="*/ 685 w 3283"/>
              <a:gd name="T13" fmla="*/ 0 h 1388"/>
              <a:gd name="T14" fmla="*/ 0 w 3283"/>
              <a:gd name="T15" fmla="*/ 332 h 13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83" h="1388">
                <a:moveTo>
                  <a:pt x="0" y="332"/>
                </a:moveTo>
                <a:lnTo>
                  <a:pt x="1065" y="869"/>
                </a:lnTo>
                <a:lnTo>
                  <a:pt x="177" y="1388"/>
                </a:lnTo>
                <a:lnTo>
                  <a:pt x="3283" y="1388"/>
                </a:lnTo>
                <a:lnTo>
                  <a:pt x="2529" y="96"/>
                </a:lnTo>
                <a:lnTo>
                  <a:pt x="1981" y="414"/>
                </a:lnTo>
                <a:lnTo>
                  <a:pt x="685" y="0"/>
                </a:lnTo>
                <a:lnTo>
                  <a:pt x="0" y="332"/>
                </a:lnTo>
                <a:close/>
              </a:path>
            </a:pathLst>
          </a:custGeom>
          <a:solidFill>
            <a:srgbClr val="1C8EE4"/>
          </a:solidFill>
          <a:ln>
            <a:noFill/>
          </a:ln>
          <a:effectLst/>
          <a:ex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2100" b="0" i="0" u="none" strike="noStrike" kern="0" cap="none" spc="0" normalizeH="0" baseline="0" noProof="0" smtClean="0">
              <a:ln>
                <a:noFill/>
              </a:ln>
              <a:solidFill>
                <a:srgbClr val="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55" name="直接箭头连接符 54"/>
          <p:cNvCxnSpPr/>
          <p:nvPr/>
        </p:nvCxnSpPr>
        <p:spPr>
          <a:xfrm flipH="1" flipV="1">
            <a:off x="2921277" y="2644688"/>
            <a:ext cx="827763" cy="452033"/>
          </a:xfrm>
          <a:prstGeom prst="straightConnector1">
            <a:avLst/>
          </a:prstGeom>
          <a:ln>
            <a:solidFill>
              <a:srgbClr val="ADBACA"/>
            </a:solidFill>
            <a:tailEnd type="triangle"/>
          </a:ln>
        </p:spPr>
        <p:style>
          <a:lnRef idx="1">
            <a:schemeClr val="accent1"/>
          </a:lnRef>
          <a:fillRef idx="0">
            <a:schemeClr val="accent1"/>
          </a:fillRef>
          <a:effectRef idx="0">
            <a:schemeClr val="accent1"/>
          </a:effectRef>
          <a:fontRef idx="minor">
            <a:schemeClr val="tx1"/>
          </a:fontRef>
        </p:style>
      </p:cxnSp>
      <p:cxnSp>
        <p:nvCxnSpPr>
          <p:cNvPr id="56" name="直接箭头连接符 55"/>
          <p:cNvCxnSpPr/>
          <p:nvPr/>
        </p:nvCxnSpPr>
        <p:spPr>
          <a:xfrm flipH="1">
            <a:off x="3749040" y="3703146"/>
            <a:ext cx="1666240" cy="1044114"/>
          </a:xfrm>
          <a:prstGeom prst="straightConnector1">
            <a:avLst/>
          </a:prstGeom>
          <a:ln>
            <a:solidFill>
              <a:srgbClr val="ADBACA"/>
            </a:solidFill>
            <a:tailEnd type="triangle"/>
          </a:ln>
        </p:spPr>
        <p:style>
          <a:lnRef idx="1">
            <a:schemeClr val="accent1"/>
          </a:lnRef>
          <a:fillRef idx="0">
            <a:schemeClr val="accent1"/>
          </a:fillRef>
          <a:effectRef idx="0">
            <a:schemeClr val="accent1"/>
          </a:effectRef>
          <a:fontRef idx="minor">
            <a:schemeClr val="tx1"/>
          </a:fontRef>
        </p:style>
      </p:cxnSp>
      <p:cxnSp>
        <p:nvCxnSpPr>
          <p:cNvPr id="57" name="直接箭头连接符 56"/>
          <p:cNvCxnSpPr/>
          <p:nvPr/>
        </p:nvCxnSpPr>
        <p:spPr>
          <a:xfrm flipV="1">
            <a:off x="7632530" y="3366596"/>
            <a:ext cx="1133928" cy="858608"/>
          </a:xfrm>
          <a:prstGeom prst="straightConnector1">
            <a:avLst/>
          </a:prstGeom>
          <a:ln>
            <a:solidFill>
              <a:srgbClr val="ADBACA"/>
            </a:solidFill>
            <a:tailEnd type="triangle"/>
          </a:ln>
        </p:spPr>
        <p:style>
          <a:lnRef idx="1">
            <a:schemeClr val="accent1"/>
          </a:lnRef>
          <a:fillRef idx="0">
            <a:schemeClr val="accent1"/>
          </a:fillRef>
          <a:effectRef idx="0">
            <a:schemeClr val="accent1"/>
          </a:effectRef>
          <a:fontRef idx="minor">
            <a:schemeClr val="tx1"/>
          </a:fontRef>
        </p:style>
      </p:cxnSp>
      <p:sp>
        <p:nvSpPr>
          <p:cNvPr id="58" name="TextBox 13"/>
          <p:cNvSpPr txBox="1"/>
          <p:nvPr/>
        </p:nvSpPr>
        <p:spPr>
          <a:xfrm>
            <a:off x="2358660" y="4851245"/>
            <a:ext cx="1952995" cy="307777"/>
          </a:xfrm>
          <a:prstGeom prst="rect">
            <a:avLst/>
          </a:prstGeom>
          <a:noFill/>
        </p:spPr>
        <p:txBody>
          <a:bodyPr wrap="square" lIns="0" tIns="0" rIns="0" bIns="0" rtlCol="0" anchor="t" anchorCtr="0">
            <a:spAutoFit/>
          </a:bodyPr>
          <a:lstStyle/>
          <a:p>
            <a:pPr defTabSz="1216817">
              <a:spcBef>
                <a:spcPct val="20000"/>
              </a:spcBef>
              <a:defRPr/>
            </a:pPr>
            <a:r>
              <a:rPr lang="zh-CN" altLang="en-US" sz="20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研发</a:t>
            </a:r>
            <a:r>
              <a:rPr lang="zh-CN" altLang="en-US" sz="2000" b="1"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风险三</a:t>
            </a:r>
            <a:endParaRPr lang="en-US" altLang="zh-CN" sz="20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TextBox 13"/>
          <p:cNvSpPr txBox="1"/>
          <p:nvPr/>
        </p:nvSpPr>
        <p:spPr>
          <a:xfrm>
            <a:off x="2369269" y="5214670"/>
            <a:ext cx="1815722" cy="646331"/>
          </a:xfrm>
          <a:prstGeom prst="rect">
            <a:avLst/>
          </a:prstGeom>
          <a:noFill/>
        </p:spPr>
        <p:txBody>
          <a:bodyPr wrap="square" lIns="0" tIns="0" rIns="0" bIns="0" rtlCol="0" anchor="t" anchorCtr="0">
            <a:spAutoFit/>
          </a:bodyPr>
          <a:lstStyle/>
          <a:p>
            <a:pPr defTabSz="1216817">
              <a:spcBef>
                <a:spcPct val="20000"/>
              </a:spcBef>
              <a:defRPr/>
            </a:pPr>
            <a:r>
              <a:rPr lang="zh-CN" altLang="en-US" sz="14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TextBox 13"/>
          <p:cNvSpPr txBox="1"/>
          <p:nvPr/>
        </p:nvSpPr>
        <p:spPr>
          <a:xfrm>
            <a:off x="9096129" y="2750292"/>
            <a:ext cx="1952995" cy="307777"/>
          </a:xfrm>
          <a:prstGeom prst="rect">
            <a:avLst/>
          </a:prstGeom>
          <a:noFill/>
        </p:spPr>
        <p:txBody>
          <a:bodyPr wrap="square" lIns="0" tIns="0" rIns="0" bIns="0" rtlCol="0" anchor="t" anchorCtr="0">
            <a:spAutoFit/>
          </a:bodyPr>
          <a:lstStyle/>
          <a:p>
            <a:pPr defTabSz="1216817">
              <a:spcBef>
                <a:spcPct val="20000"/>
              </a:spcBef>
              <a:defRPr/>
            </a:pPr>
            <a:r>
              <a:rPr lang="zh-CN" altLang="en-US" sz="20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研发</a:t>
            </a:r>
            <a:r>
              <a:rPr lang="zh-CN" altLang="en-US" sz="2000" b="1"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风险二</a:t>
            </a:r>
            <a:endParaRPr lang="en-US" altLang="zh-CN" sz="20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TextBox 13"/>
          <p:cNvSpPr txBox="1"/>
          <p:nvPr/>
        </p:nvSpPr>
        <p:spPr>
          <a:xfrm>
            <a:off x="9106738" y="3113717"/>
            <a:ext cx="1815722" cy="646331"/>
          </a:xfrm>
          <a:prstGeom prst="rect">
            <a:avLst/>
          </a:prstGeom>
          <a:noFill/>
        </p:spPr>
        <p:txBody>
          <a:bodyPr wrap="square" lIns="0" tIns="0" rIns="0" bIns="0" rtlCol="0" anchor="t" anchorCtr="0">
            <a:spAutoFit/>
          </a:bodyPr>
          <a:lstStyle/>
          <a:p>
            <a:pPr defTabSz="1216817">
              <a:spcBef>
                <a:spcPct val="20000"/>
              </a:spcBef>
              <a:defRPr/>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TextBox 13"/>
          <p:cNvSpPr txBox="1"/>
          <p:nvPr/>
        </p:nvSpPr>
        <p:spPr>
          <a:xfrm>
            <a:off x="1177945" y="1846073"/>
            <a:ext cx="1952995" cy="307777"/>
          </a:xfrm>
          <a:prstGeom prst="rect">
            <a:avLst/>
          </a:prstGeom>
          <a:noFill/>
        </p:spPr>
        <p:txBody>
          <a:bodyPr wrap="square" lIns="0" tIns="0" rIns="0" bIns="0" rtlCol="0" anchor="t" anchorCtr="0">
            <a:spAutoFit/>
          </a:bodyPr>
          <a:lstStyle/>
          <a:p>
            <a:pPr defTabSz="1216817">
              <a:spcBef>
                <a:spcPct val="20000"/>
              </a:spcBef>
              <a:defRPr/>
            </a:pPr>
            <a:r>
              <a:rPr lang="zh-CN" altLang="en-US" sz="2000" b="1"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研发风险一</a:t>
            </a:r>
            <a:endParaRPr lang="en-US" sz="20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3" name="TextBox 13"/>
          <p:cNvSpPr txBox="1"/>
          <p:nvPr/>
        </p:nvSpPr>
        <p:spPr>
          <a:xfrm>
            <a:off x="1188554" y="2223322"/>
            <a:ext cx="1815722" cy="646331"/>
          </a:xfrm>
          <a:prstGeom prst="rect">
            <a:avLst/>
          </a:prstGeom>
          <a:noFill/>
        </p:spPr>
        <p:txBody>
          <a:bodyPr wrap="square" lIns="0" tIns="0" rIns="0" bIns="0" rtlCol="0" anchor="t" anchorCtr="0">
            <a:spAutoFit/>
          </a:bodyPr>
          <a:lstStyle/>
          <a:p>
            <a:pPr defTabSz="1216817">
              <a:spcBef>
                <a:spcPct val="20000"/>
              </a:spcBef>
              <a:defRPr/>
            </a:pPr>
            <a:r>
              <a:rPr lang="zh-CN" altLang="en-US" sz="14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127960295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6"/>
          <p:cNvSpPr>
            <a:spLocks noChangeArrowheads="1"/>
          </p:cNvSpPr>
          <p:nvPr/>
        </p:nvSpPr>
        <p:spPr bwMode="black">
          <a:xfrm>
            <a:off x="1004352" y="353493"/>
            <a:ext cx="1506620" cy="461665"/>
          </a:xfrm>
          <a:prstGeom prst="rect">
            <a:avLst/>
          </a:prstGeom>
          <a:noFill/>
          <a:ln>
            <a:noFill/>
          </a:ln>
          <a:effectLst/>
          <a:extLst>
            <a:ext uri="{909E8E84-426E-40DD-AFC4-6F175D3DCCD1}">
              <a14:hiddenFill xmlns:a14="http://schemas.microsoft.com/office/drawing/2010/main">
                <a:solidFill>
                  <a:srgbClr val="1C8EE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eaLnBrk="0" hangingPunct="0"/>
            <a:r>
              <a:rPr lang="zh-CN" altLang="en-US" sz="2400"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政策风险</a:t>
            </a:r>
          </a:p>
        </p:txBody>
      </p:sp>
      <p:sp>
        <p:nvSpPr>
          <p:cNvPr id="4" name="圆角矩形 3"/>
          <p:cNvSpPr/>
          <p:nvPr/>
        </p:nvSpPr>
        <p:spPr>
          <a:xfrm>
            <a:off x="306631" y="259802"/>
            <a:ext cx="2320455" cy="649050"/>
          </a:xfrm>
          <a:prstGeom prst="roundRect">
            <a:avLst>
              <a:gd name="adj" fmla="val 50000"/>
            </a:avLst>
          </a:prstGeom>
          <a:noFill/>
          <a:ln>
            <a:solidFill>
              <a:srgbClr val="1C8E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5" name="椭圆 4"/>
          <p:cNvSpPr/>
          <p:nvPr/>
        </p:nvSpPr>
        <p:spPr>
          <a:xfrm>
            <a:off x="361146" y="301202"/>
            <a:ext cx="566249" cy="566249"/>
          </a:xfrm>
          <a:prstGeom prst="ellipse">
            <a:avLst/>
          </a:pr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F0502020204030204"/>
              <a:ea typeface="微软雅黑"/>
              <a:cs typeface="+mn-cs"/>
            </a:endParaRPr>
          </a:p>
        </p:txBody>
      </p:sp>
      <p:sp>
        <p:nvSpPr>
          <p:cNvPr id="134" name="Rectangle 6"/>
          <p:cNvSpPr>
            <a:spLocks noChangeArrowheads="1"/>
          </p:cNvSpPr>
          <p:nvPr/>
        </p:nvSpPr>
        <p:spPr bwMode="black">
          <a:xfrm>
            <a:off x="332031" y="363655"/>
            <a:ext cx="617805" cy="461665"/>
          </a:xfrm>
          <a:prstGeom prst="rect">
            <a:avLst/>
          </a:prstGeom>
          <a:noFill/>
          <a:ln>
            <a:noFill/>
          </a:ln>
          <a:effectLst/>
          <a:extLst>
            <a:ext uri="{909E8E84-426E-40DD-AFC4-6F175D3DCCD1}">
              <a14:hiddenFill xmlns:a14="http://schemas.microsoft.com/office/drawing/2010/main">
                <a:solidFill>
                  <a:srgbClr val="1C8EE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smtClean="0">
                <a:ln>
                  <a:noFill/>
                </a:ln>
                <a:solidFill>
                  <a:srgbClr val="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2.2</a:t>
            </a:r>
            <a:endParaRPr kumimoji="0" lang="en-US" altLang="zh-CN" sz="2400" b="1"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Freeform 8"/>
          <p:cNvSpPr>
            <a:spLocks/>
          </p:cNvSpPr>
          <p:nvPr/>
        </p:nvSpPr>
        <p:spPr bwMode="auto">
          <a:xfrm>
            <a:off x="2991121" y="2330376"/>
            <a:ext cx="1311702" cy="1311702"/>
          </a:xfrm>
          <a:custGeom>
            <a:avLst/>
            <a:gdLst>
              <a:gd name="T0" fmla="*/ 1020 w 1020"/>
              <a:gd name="T1" fmla="*/ 714 h 1020"/>
              <a:gd name="T2" fmla="*/ 306 w 1020"/>
              <a:gd name="T3" fmla="*/ 0 h 1020"/>
              <a:gd name="T4" fmla="*/ 0 w 1020"/>
              <a:gd name="T5" fmla="*/ 306 h 1020"/>
              <a:gd name="T6" fmla="*/ 714 w 1020"/>
              <a:gd name="T7" fmla="*/ 1020 h 1020"/>
              <a:gd name="T8" fmla="*/ 1020 w 1020"/>
              <a:gd name="T9" fmla="*/ 714 h 1020"/>
            </a:gdLst>
            <a:ahLst/>
            <a:cxnLst>
              <a:cxn ang="0">
                <a:pos x="T0" y="T1"/>
              </a:cxn>
              <a:cxn ang="0">
                <a:pos x="T2" y="T3"/>
              </a:cxn>
              <a:cxn ang="0">
                <a:pos x="T4" y="T5"/>
              </a:cxn>
              <a:cxn ang="0">
                <a:pos x="T6" y="T7"/>
              </a:cxn>
              <a:cxn ang="0">
                <a:pos x="T8" y="T9"/>
              </a:cxn>
            </a:cxnLst>
            <a:rect l="0" t="0" r="r" b="b"/>
            <a:pathLst>
              <a:path w="1020" h="1020">
                <a:moveTo>
                  <a:pt x="1020" y="714"/>
                </a:moveTo>
                <a:lnTo>
                  <a:pt x="306" y="0"/>
                </a:lnTo>
                <a:lnTo>
                  <a:pt x="0" y="306"/>
                </a:lnTo>
                <a:lnTo>
                  <a:pt x="714" y="1020"/>
                </a:lnTo>
                <a:lnTo>
                  <a:pt x="1020" y="714"/>
                </a:lnTo>
                <a:close/>
              </a:path>
            </a:pathLst>
          </a:custGeom>
          <a:solidFill>
            <a:srgbClr val="1C8EE4"/>
          </a:solidFill>
          <a:ln w="25400" cap="flat" cmpd="sng" algn="ctr">
            <a:noFill/>
            <a:prstDash val="solid"/>
          </a:ln>
          <a:effectLst/>
        </p:spPr>
        <p:txBody>
          <a:bodyPr rtlCol="0" anchor="ctr"/>
          <a:lstStyle/>
          <a:p>
            <a:pPr algn="ctr" defTabSz="457148"/>
            <a:endParaRPr lang="zh-CN" altLang="en-US" sz="2000" b="1"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15"/>
          <p:cNvSpPr>
            <a:spLocks/>
          </p:cNvSpPr>
          <p:nvPr/>
        </p:nvSpPr>
        <p:spPr bwMode="auto">
          <a:xfrm>
            <a:off x="7991020" y="3642078"/>
            <a:ext cx="1319418" cy="1319418"/>
          </a:xfrm>
          <a:custGeom>
            <a:avLst/>
            <a:gdLst>
              <a:gd name="T0" fmla="*/ 312 w 1026"/>
              <a:gd name="T1" fmla="*/ 0 h 1026"/>
              <a:gd name="T2" fmla="*/ 0 w 1026"/>
              <a:gd name="T3" fmla="*/ 306 h 1026"/>
              <a:gd name="T4" fmla="*/ 648 w 1026"/>
              <a:gd name="T5" fmla="*/ 954 h 1026"/>
              <a:gd name="T6" fmla="*/ 576 w 1026"/>
              <a:gd name="T7" fmla="*/ 1026 h 1026"/>
              <a:gd name="T8" fmla="*/ 1026 w 1026"/>
              <a:gd name="T9" fmla="*/ 1026 h 1026"/>
              <a:gd name="T10" fmla="*/ 1026 w 1026"/>
              <a:gd name="T11" fmla="*/ 570 h 1026"/>
              <a:gd name="T12" fmla="*/ 954 w 1026"/>
              <a:gd name="T13" fmla="*/ 648 h 1026"/>
              <a:gd name="T14" fmla="*/ 312 w 1026"/>
              <a:gd name="T15" fmla="*/ 0 h 10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26" h="1026">
                <a:moveTo>
                  <a:pt x="312" y="0"/>
                </a:moveTo>
                <a:lnTo>
                  <a:pt x="0" y="306"/>
                </a:lnTo>
                <a:lnTo>
                  <a:pt x="648" y="954"/>
                </a:lnTo>
                <a:lnTo>
                  <a:pt x="576" y="1026"/>
                </a:lnTo>
                <a:lnTo>
                  <a:pt x="1026" y="1026"/>
                </a:lnTo>
                <a:lnTo>
                  <a:pt x="1026" y="570"/>
                </a:lnTo>
                <a:lnTo>
                  <a:pt x="954" y="648"/>
                </a:lnTo>
                <a:lnTo>
                  <a:pt x="312" y="0"/>
                </a:lnTo>
                <a:close/>
              </a:path>
            </a:pathLst>
          </a:custGeom>
          <a:solidFill>
            <a:srgbClr val="1C8EE4"/>
          </a:solidFill>
          <a:ln w="25400" cap="flat" cmpd="sng" algn="ctr">
            <a:noFill/>
            <a:prstDash val="solid"/>
          </a:ln>
          <a:effectLst/>
        </p:spPr>
        <p:txBody>
          <a:bodyPr rtlCol="0" anchor="ctr"/>
          <a:lstStyle/>
          <a:p>
            <a:pPr algn="ctr" defTabSz="457148"/>
            <a:endParaRPr lang="zh-CN" altLang="en-US" sz="2000" b="1"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Freeform 7"/>
          <p:cNvSpPr>
            <a:spLocks/>
          </p:cNvSpPr>
          <p:nvPr/>
        </p:nvSpPr>
        <p:spPr bwMode="auto">
          <a:xfrm>
            <a:off x="2991121" y="2330375"/>
            <a:ext cx="3155801" cy="2621501"/>
          </a:xfrm>
          <a:custGeom>
            <a:avLst/>
            <a:gdLst/>
            <a:ahLst/>
            <a:cxnLst/>
            <a:rect l="l" t="t" r="r" b="b"/>
            <a:pathLst>
              <a:path w="3895725" h="3236150">
                <a:moveTo>
                  <a:pt x="2762250" y="0"/>
                </a:moveTo>
                <a:lnTo>
                  <a:pt x="3248025" y="485775"/>
                </a:lnTo>
                <a:lnTo>
                  <a:pt x="3895725" y="1133475"/>
                </a:lnTo>
                <a:lnTo>
                  <a:pt x="3409950" y="1619250"/>
                </a:lnTo>
                <a:lnTo>
                  <a:pt x="2762250" y="971550"/>
                </a:lnTo>
                <a:lnTo>
                  <a:pt x="2105025" y="1619250"/>
                </a:lnTo>
                <a:lnTo>
                  <a:pt x="1619250" y="2105025"/>
                </a:lnTo>
                <a:lnTo>
                  <a:pt x="1613337" y="2099113"/>
                </a:lnTo>
                <a:lnTo>
                  <a:pt x="485775" y="3236150"/>
                </a:lnTo>
                <a:lnTo>
                  <a:pt x="0" y="2750375"/>
                </a:lnTo>
                <a:lnTo>
                  <a:pt x="1133475" y="1607375"/>
                </a:lnTo>
                <a:lnTo>
                  <a:pt x="1139413" y="1613313"/>
                </a:lnTo>
                <a:lnTo>
                  <a:pt x="1619250" y="1133475"/>
                </a:lnTo>
                <a:lnTo>
                  <a:pt x="2276475" y="485775"/>
                </a:lnTo>
                <a:close/>
              </a:path>
            </a:pathLst>
          </a:custGeom>
          <a:solidFill>
            <a:srgbClr val="FCFCFC"/>
          </a:solidFill>
          <a:ln w="25400" cap="flat" cmpd="sng" algn="ctr">
            <a:noFill/>
            <a:prstDash val="solid"/>
          </a:ln>
          <a:effectLst/>
        </p:spPr>
        <p:txBody>
          <a:bodyPr rtlCol="0" anchor="ctr"/>
          <a:lstStyle/>
          <a:p>
            <a:pPr algn="ctr" defTabSz="457148"/>
            <a:endParaRPr lang="zh-CN" altLang="en-US" sz="2000" b="1"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Freeform 6"/>
          <p:cNvSpPr>
            <a:spLocks/>
          </p:cNvSpPr>
          <p:nvPr/>
        </p:nvSpPr>
        <p:spPr bwMode="auto">
          <a:xfrm>
            <a:off x="4302822" y="2330376"/>
            <a:ext cx="3688197" cy="2631120"/>
          </a:xfrm>
          <a:custGeom>
            <a:avLst/>
            <a:gdLst/>
            <a:ahLst/>
            <a:cxnLst/>
            <a:rect l="l" t="t" r="r" b="b"/>
            <a:pathLst>
              <a:path w="4552950" h="3248025">
                <a:moveTo>
                  <a:pt x="3419475" y="0"/>
                </a:moveTo>
                <a:lnTo>
                  <a:pt x="4552950" y="1133475"/>
                </a:lnTo>
                <a:lnTo>
                  <a:pt x="4067175" y="1619250"/>
                </a:lnTo>
                <a:lnTo>
                  <a:pt x="3419475" y="971550"/>
                </a:lnTo>
                <a:lnTo>
                  <a:pt x="2762250" y="1619250"/>
                </a:lnTo>
                <a:lnTo>
                  <a:pt x="2276475" y="2105025"/>
                </a:lnTo>
                <a:lnTo>
                  <a:pt x="1628775" y="2762250"/>
                </a:lnTo>
                <a:lnTo>
                  <a:pt x="1143000" y="3248025"/>
                </a:lnTo>
                <a:lnTo>
                  <a:pt x="657225" y="2762250"/>
                </a:lnTo>
                <a:lnTo>
                  <a:pt x="0" y="2105025"/>
                </a:lnTo>
                <a:lnTo>
                  <a:pt x="485775" y="1619250"/>
                </a:lnTo>
                <a:lnTo>
                  <a:pt x="1143000" y="2276475"/>
                </a:lnTo>
                <a:lnTo>
                  <a:pt x="1790700" y="1619250"/>
                </a:lnTo>
                <a:lnTo>
                  <a:pt x="2276475" y="1133475"/>
                </a:lnTo>
                <a:lnTo>
                  <a:pt x="2933700" y="485775"/>
                </a:lnTo>
                <a:close/>
              </a:path>
            </a:pathLst>
          </a:custGeom>
          <a:solidFill>
            <a:srgbClr val="1C8EE4"/>
          </a:solidFill>
          <a:ln w="25400" cap="flat" cmpd="sng" algn="ctr">
            <a:noFill/>
            <a:prstDash val="solid"/>
          </a:ln>
          <a:effectLst/>
        </p:spPr>
        <p:txBody>
          <a:bodyPr rtlCol="0" anchor="ctr"/>
          <a:lstStyle/>
          <a:p>
            <a:pPr algn="ctr" defTabSz="457148"/>
            <a:endParaRPr lang="zh-CN" altLang="en-US" sz="2000" b="1"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Freeform 13"/>
          <p:cNvSpPr>
            <a:spLocks/>
          </p:cNvSpPr>
          <p:nvPr/>
        </p:nvSpPr>
        <p:spPr bwMode="auto">
          <a:xfrm>
            <a:off x="6146921" y="2330376"/>
            <a:ext cx="3163516" cy="2631120"/>
          </a:xfrm>
          <a:custGeom>
            <a:avLst/>
            <a:gdLst/>
            <a:ahLst/>
            <a:cxnLst/>
            <a:rect l="l" t="t" r="r" b="b"/>
            <a:pathLst>
              <a:path w="3905250" h="3248025">
                <a:moveTo>
                  <a:pt x="3190875" y="0"/>
                </a:moveTo>
                <a:lnTo>
                  <a:pt x="3905250" y="0"/>
                </a:lnTo>
                <a:lnTo>
                  <a:pt x="3905250" y="714375"/>
                </a:lnTo>
                <a:lnTo>
                  <a:pt x="3790950" y="600075"/>
                </a:lnTo>
                <a:lnTo>
                  <a:pt x="2771775" y="1619250"/>
                </a:lnTo>
                <a:lnTo>
                  <a:pt x="2276475" y="2105025"/>
                </a:lnTo>
                <a:lnTo>
                  <a:pt x="1143000" y="3248025"/>
                </a:lnTo>
                <a:lnTo>
                  <a:pt x="657225" y="2762250"/>
                </a:lnTo>
                <a:lnTo>
                  <a:pt x="0" y="2105025"/>
                </a:lnTo>
                <a:lnTo>
                  <a:pt x="485775" y="1619250"/>
                </a:lnTo>
                <a:lnTo>
                  <a:pt x="1143000" y="2276475"/>
                </a:lnTo>
                <a:lnTo>
                  <a:pt x="1790700" y="1619250"/>
                </a:lnTo>
                <a:lnTo>
                  <a:pt x="2276475" y="1133475"/>
                </a:lnTo>
                <a:lnTo>
                  <a:pt x="3305175" y="114300"/>
                </a:lnTo>
                <a:close/>
              </a:path>
            </a:pathLst>
          </a:custGeom>
          <a:solidFill>
            <a:srgbClr val="FCFCFC"/>
          </a:solidFill>
          <a:ln w="25400" cap="flat" cmpd="sng" algn="ctr">
            <a:noFill/>
            <a:prstDash val="solid"/>
          </a:ln>
          <a:effectLst/>
        </p:spPr>
        <p:txBody>
          <a:bodyPr rtlCol="0" anchor="ctr"/>
          <a:lstStyle/>
          <a:p>
            <a:pPr algn="ctr" defTabSz="457148"/>
            <a:endParaRPr lang="zh-CN" altLang="en-US" sz="2000" b="1"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TextBox 13"/>
          <p:cNvSpPr txBox="1"/>
          <p:nvPr/>
        </p:nvSpPr>
        <p:spPr>
          <a:xfrm>
            <a:off x="2370300" y="1578604"/>
            <a:ext cx="1952995" cy="307777"/>
          </a:xfrm>
          <a:prstGeom prst="rect">
            <a:avLst/>
          </a:prstGeom>
          <a:noFill/>
        </p:spPr>
        <p:txBody>
          <a:bodyPr wrap="square" lIns="0" tIns="0" rIns="0" bIns="0" rtlCol="0" anchor="t" anchorCtr="0">
            <a:spAutoFit/>
          </a:bodyPr>
          <a:lstStyle/>
          <a:p>
            <a:pPr defTabSz="1216817">
              <a:spcBef>
                <a:spcPct val="20000"/>
              </a:spcBef>
              <a:defRPr/>
            </a:pPr>
            <a:r>
              <a:rPr lang="zh-CN" altLang="en-US" sz="2000" b="1"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20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TextBox 13"/>
          <p:cNvSpPr txBox="1"/>
          <p:nvPr/>
        </p:nvSpPr>
        <p:spPr>
          <a:xfrm>
            <a:off x="2374381" y="1943796"/>
            <a:ext cx="2333999" cy="215444"/>
          </a:xfrm>
          <a:prstGeom prst="rect">
            <a:avLst/>
          </a:prstGeom>
          <a:noFill/>
        </p:spPr>
        <p:txBody>
          <a:bodyPr wrap="square" lIns="0" tIns="0" rIns="0" bIns="0" rtlCol="0" anchor="t" anchorCtr="0">
            <a:spAutoFit/>
          </a:bodyPr>
          <a:lstStyle/>
          <a:p>
            <a:pPr defTabSz="1216817">
              <a:spcBef>
                <a:spcPct val="20000"/>
              </a:spcBef>
              <a:defRPr/>
            </a:pPr>
            <a:r>
              <a:rPr lang="zh-CN" altLang="en-US" sz="14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TextBox 13"/>
          <p:cNvSpPr txBox="1"/>
          <p:nvPr/>
        </p:nvSpPr>
        <p:spPr>
          <a:xfrm>
            <a:off x="2418314" y="5113634"/>
            <a:ext cx="1952995" cy="307777"/>
          </a:xfrm>
          <a:prstGeom prst="rect">
            <a:avLst/>
          </a:prstGeom>
          <a:noFill/>
        </p:spPr>
        <p:txBody>
          <a:bodyPr wrap="square" lIns="0" tIns="0" rIns="0" bIns="0" rtlCol="0" anchor="t" anchorCtr="0">
            <a:spAutoFit/>
          </a:bodyPr>
          <a:lstStyle>
            <a:defPPr>
              <a:defRPr lang="zh-CN"/>
            </a:defPPr>
            <a:lvl1pPr defTabSz="1216817">
              <a:spcBef>
                <a:spcPct val="20000"/>
              </a:spcBef>
              <a:defRPr sz="2000" b="1">
                <a:solidFill>
                  <a:srgbClr val="445469"/>
                </a:solidFill>
                <a:latin typeface="Arial" panose="020B0604020202020204" pitchFamily="34" charset="0"/>
                <a:ea typeface="微软雅黑" panose="020B0503020204020204" pitchFamily="34" charset="-122"/>
                <a:cs typeface="+mn-ea"/>
              </a:defRPr>
            </a:lvl1pPr>
          </a:lstStyle>
          <a:p>
            <a:r>
              <a:rPr lang="zh-CN" altLang="en-US" dirty="0">
                <a:solidFill>
                  <a:schemeClr val="bg1"/>
                </a:solidFill>
                <a:sym typeface="Arial" panose="020B0604020202020204" pitchFamily="34" charset="0"/>
              </a:rPr>
              <a:t>单击编辑标题</a:t>
            </a:r>
            <a:endParaRPr lang="en-US" dirty="0">
              <a:solidFill>
                <a:schemeClr val="bg1"/>
              </a:solidFill>
              <a:sym typeface="Arial" panose="020B0604020202020204" pitchFamily="34" charset="0"/>
            </a:endParaRPr>
          </a:p>
        </p:txBody>
      </p:sp>
      <p:sp>
        <p:nvSpPr>
          <p:cNvPr id="26" name="TextBox 13"/>
          <p:cNvSpPr txBox="1"/>
          <p:nvPr/>
        </p:nvSpPr>
        <p:spPr>
          <a:xfrm>
            <a:off x="2422395" y="5489961"/>
            <a:ext cx="2333999" cy="215444"/>
          </a:xfrm>
          <a:prstGeom prst="rect">
            <a:avLst/>
          </a:prstGeom>
          <a:noFill/>
        </p:spPr>
        <p:txBody>
          <a:bodyPr wrap="square" lIns="0" tIns="0" rIns="0" bIns="0" rtlCol="0" anchor="t" anchorCtr="0">
            <a:spAutoFit/>
          </a:bodyPr>
          <a:lstStyle/>
          <a:p>
            <a:pPr defTabSz="1216817">
              <a:spcBef>
                <a:spcPct val="20000"/>
              </a:spcBef>
              <a:defRPr/>
            </a:pPr>
            <a:r>
              <a:rPr lang="zh-CN" altLang="en-US" sz="14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单击此处可编辑内</a:t>
            </a:r>
            <a:endParaRPr lang="en-US"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TextBox 13"/>
          <p:cNvSpPr txBox="1"/>
          <p:nvPr/>
        </p:nvSpPr>
        <p:spPr>
          <a:xfrm>
            <a:off x="4330673" y="1578604"/>
            <a:ext cx="1952995" cy="307777"/>
          </a:xfrm>
          <a:prstGeom prst="rect">
            <a:avLst/>
          </a:prstGeom>
          <a:noFill/>
        </p:spPr>
        <p:txBody>
          <a:bodyPr wrap="square" lIns="0" tIns="0" rIns="0" bIns="0" rtlCol="0" anchor="t" anchorCtr="0">
            <a:spAutoFit/>
          </a:bodyPr>
          <a:lstStyle/>
          <a:p>
            <a:pPr defTabSz="1216817">
              <a:spcBef>
                <a:spcPct val="20000"/>
              </a:spcBef>
              <a:defRPr/>
            </a:pPr>
            <a:r>
              <a:rPr lang="zh-CN" altLang="en-US" sz="2000" b="1"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20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TextBox 13"/>
          <p:cNvSpPr txBox="1"/>
          <p:nvPr/>
        </p:nvSpPr>
        <p:spPr>
          <a:xfrm>
            <a:off x="4334754" y="1943796"/>
            <a:ext cx="2333999" cy="215444"/>
          </a:xfrm>
          <a:prstGeom prst="rect">
            <a:avLst/>
          </a:prstGeom>
          <a:noFill/>
        </p:spPr>
        <p:txBody>
          <a:bodyPr wrap="square" lIns="0" tIns="0" rIns="0" bIns="0" rtlCol="0" anchor="t" anchorCtr="0">
            <a:spAutoFit/>
          </a:bodyPr>
          <a:lstStyle/>
          <a:p>
            <a:pPr defTabSz="1216817">
              <a:spcBef>
                <a:spcPct val="20000"/>
              </a:spcBef>
              <a:defRPr/>
            </a:pPr>
            <a:r>
              <a:rPr lang="zh-CN" altLang="en-US" sz="14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TextBox 13"/>
          <p:cNvSpPr txBox="1"/>
          <p:nvPr/>
        </p:nvSpPr>
        <p:spPr>
          <a:xfrm>
            <a:off x="6501975" y="1578604"/>
            <a:ext cx="1952995" cy="307777"/>
          </a:xfrm>
          <a:prstGeom prst="rect">
            <a:avLst/>
          </a:prstGeom>
          <a:noFill/>
        </p:spPr>
        <p:txBody>
          <a:bodyPr wrap="square" lIns="0" tIns="0" rIns="0" bIns="0" rtlCol="0" anchor="t" anchorCtr="0">
            <a:spAutoFit/>
          </a:bodyPr>
          <a:lstStyle/>
          <a:p>
            <a:pPr defTabSz="1216817">
              <a:spcBef>
                <a:spcPct val="20000"/>
              </a:spcBef>
              <a:defRPr/>
            </a:pPr>
            <a:r>
              <a:rPr lang="zh-CN" altLang="en-US" sz="2000" b="1"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20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TextBox 13"/>
          <p:cNvSpPr txBox="1"/>
          <p:nvPr/>
        </p:nvSpPr>
        <p:spPr>
          <a:xfrm>
            <a:off x="6506056" y="1943796"/>
            <a:ext cx="2333999" cy="215444"/>
          </a:xfrm>
          <a:prstGeom prst="rect">
            <a:avLst/>
          </a:prstGeom>
          <a:noFill/>
        </p:spPr>
        <p:txBody>
          <a:bodyPr wrap="square" lIns="0" tIns="0" rIns="0" bIns="0" rtlCol="0" anchor="t" anchorCtr="0">
            <a:spAutoFit/>
          </a:bodyPr>
          <a:lstStyle/>
          <a:p>
            <a:pPr defTabSz="1216817">
              <a:spcBef>
                <a:spcPct val="20000"/>
              </a:spcBef>
              <a:defRPr/>
            </a:pPr>
            <a:r>
              <a:rPr lang="zh-CN" altLang="en-US" sz="14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TextBox 13"/>
          <p:cNvSpPr txBox="1"/>
          <p:nvPr/>
        </p:nvSpPr>
        <p:spPr>
          <a:xfrm>
            <a:off x="4548980" y="5113634"/>
            <a:ext cx="1952995" cy="307777"/>
          </a:xfrm>
          <a:prstGeom prst="rect">
            <a:avLst/>
          </a:prstGeom>
          <a:noFill/>
        </p:spPr>
        <p:txBody>
          <a:bodyPr wrap="square" lIns="0" tIns="0" rIns="0" bIns="0" rtlCol="0" anchor="t" anchorCtr="0">
            <a:spAutoFit/>
          </a:bodyPr>
          <a:lstStyle>
            <a:defPPr>
              <a:defRPr lang="zh-CN"/>
            </a:defPPr>
            <a:lvl1pPr defTabSz="1216817">
              <a:spcBef>
                <a:spcPct val="20000"/>
              </a:spcBef>
              <a:defRPr sz="2000" b="1">
                <a:solidFill>
                  <a:srgbClr val="445469"/>
                </a:solidFill>
                <a:latin typeface="Arial" panose="020B0604020202020204" pitchFamily="34" charset="0"/>
                <a:ea typeface="微软雅黑" panose="020B0503020204020204" pitchFamily="34" charset="-122"/>
                <a:cs typeface="+mn-ea"/>
              </a:defRPr>
            </a:lvl1pPr>
          </a:lstStyle>
          <a:p>
            <a:r>
              <a:rPr lang="zh-CN" altLang="en-US" dirty="0">
                <a:solidFill>
                  <a:schemeClr val="bg1"/>
                </a:solidFill>
                <a:sym typeface="Arial" panose="020B0604020202020204" pitchFamily="34" charset="0"/>
              </a:rPr>
              <a:t>单击编辑标题</a:t>
            </a:r>
            <a:endParaRPr lang="en-US" dirty="0">
              <a:solidFill>
                <a:schemeClr val="bg1"/>
              </a:solidFill>
              <a:sym typeface="Arial" panose="020B0604020202020204" pitchFamily="34" charset="0"/>
            </a:endParaRPr>
          </a:p>
        </p:txBody>
      </p:sp>
      <p:sp>
        <p:nvSpPr>
          <p:cNvPr id="32" name="TextBox 13"/>
          <p:cNvSpPr txBox="1"/>
          <p:nvPr/>
        </p:nvSpPr>
        <p:spPr>
          <a:xfrm>
            <a:off x="4553061" y="5489961"/>
            <a:ext cx="2333999" cy="215444"/>
          </a:xfrm>
          <a:prstGeom prst="rect">
            <a:avLst/>
          </a:prstGeom>
          <a:noFill/>
        </p:spPr>
        <p:txBody>
          <a:bodyPr wrap="square" lIns="0" tIns="0" rIns="0" bIns="0" rtlCol="0" anchor="t" anchorCtr="0">
            <a:spAutoFit/>
          </a:bodyPr>
          <a:lstStyle/>
          <a:p>
            <a:pPr defTabSz="1216817">
              <a:spcBef>
                <a:spcPct val="20000"/>
              </a:spcBef>
              <a:defRPr/>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TextBox 13"/>
          <p:cNvSpPr txBox="1"/>
          <p:nvPr/>
        </p:nvSpPr>
        <p:spPr>
          <a:xfrm>
            <a:off x="6673293" y="5113634"/>
            <a:ext cx="1952995" cy="307777"/>
          </a:xfrm>
          <a:prstGeom prst="rect">
            <a:avLst/>
          </a:prstGeom>
          <a:noFill/>
        </p:spPr>
        <p:txBody>
          <a:bodyPr wrap="square" lIns="0" tIns="0" rIns="0" bIns="0" rtlCol="0" anchor="t" anchorCtr="0">
            <a:spAutoFit/>
          </a:bodyPr>
          <a:lstStyle>
            <a:defPPr>
              <a:defRPr lang="zh-CN"/>
            </a:defPPr>
            <a:lvl1pPr defTabSz="1216817">
              <a:spcBef>
                <a:spcPct val="20000"/>
              </a:spcBef>
              <a:defRPr sz="2000" b="1">
                <a:solidFill>
                  <a:srgbClr val="445469"/>
                </a:solidFill>
                <a:latin typeface="Arial" panose="020B0604020202020204" pitchFamily="34" charset="0"/>
                <a:ea typeface="微软雅黑" panose="020B0503020204020204" pitchFamily="34" charset="-122"/>
                <a:cs typeface="+mn-ea"/>
              </a:defRPr>
            </a:lvl1pPr>
          </a:lstStyle>
          <a:p>
            <a:r>
              <a:rPr lang="zh-CN" altLang="en-US" dirty="0">
                <a:solidFill>
                  <a:schemeClr val="bg1"/>
                </a:solidFill>
                <a:sym typeface="Arial" panose="020B0604020202020204" pitchFamily="34" charset="0"/>
              </a:rPr>
              <a:t>单击编辑标题</a:t>
            </a:r>
            <a:endParaRPr lang="en-US" dirty="0">
              <a:solidFill>
                <a:schemeClr val="bg1"/>
              </a:solidFill>
              <a:sym typeface="Arial" panose="020B0604020202020204" pitchFamily="34" charset="0"/>
            </a:endParaRPr>
          </a:p>
        </p:txBody>
      </p:sp>
      <p:sp>
        <p:nvSpPr>
          <p:cNvPr id="34" name="TextBox 13"/>
          <p:cNvSpPr txBox="1"/>
          <p:nvPr/>
        </p:nvSpPr>
        <p:spPr>
          <a:xfrm>
            <a:off x="6677374" y="5489961"/>
            <a:ext cx="2333999" cy="215444"/>
          </a:xfrm>
          <a:prstGeom prst="rect">
            <a:avLst/>
          </a:prstGeom>
          <a:noFill/>
        </p:spPr>
        <p:txBody>
          <a:bodyPr wrap="square" lIns="0" tIns="0" rIns="0" bIns="0" rtlCol="0" anchor="t" anchorCtr="0">
            <a:spAutoFit/>
          </a:bodyPr>
          <a:lstStyle/>
          <a:p>
            <a:pPr defTabSz="1216817">
              <a:spcBef>
                <a:spcPct val="20000"/>
              </a:spcBef>
              <a:defRPr/>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124841022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6"/>
          <p:cNvSpPr>
            <a:spLocks noChangeArrowheads="1"/>
          </p:cNvSpPr>
          <p:nvPr/>
        </p:nvSpPr>
        <p:spPr bwMode="black">
          <a:xfrm>
            <a:off x="1004352" y="353493"/>
            <a:ext cx="1506620" cy="461665"/>
          </a:xfrm>
          <a:prstGeom prst="rect">
            <a:avLst/>
          </a:prstGeom>
          <a:noFill/>
          <a:ln>
            <a:noFill/>
          </a:ln>
          <a:effectLst/>
          <a:extLst>
            <a:ext uri="{909E8E84-426E-40DD-AFC4-6F175D3DCCD1}">
              <a14:hiddenFill xmlns:a14="http://schemas.microsoft.com/office/drawing/2010/main">
                <a:solidFill>
                  <a:srgbClr val="1C8EE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eaLnBrk="0" hangingPunct="0"/>
            <a:r>
              <a:rPr lang="zh-CN" altLang="en-US" sz="2400"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政策风险</a:t>
            </a:r>
          </a:p>
        </p:txBody>
      </p:sp>
      <p:sp>
        <p:nvSpPr>
          <p:cNvPr id="4" name="圆角矩形 3"/>
          <p:cNvSpPr/>
          <p:nvPr/>
        </p:nvSpPr>
        <p:spPr>
          <a:xfrm>
            <a:off x="306631" y="259802"/>
            <a:ext cx="2320455" cy="649050"/>
          </a:xfrm>
          <a:prstGeom prst="roundRect">
            <a:avLst>
              <a:gd name="adj" fmla="val 50000"/>
            </a:avLst>
          </a:prstGeom>
          <a:noFill/>
          <a:ln>
            <a:solidFill>
              <a:srgbClr val="1C8E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5" name="椭圆 4"/>
          <p:cNvSpPr/>
          <p:nvPr/>
        </p:nvSpPr>
        <p:spPr>
          <a:xfrm>
            <a:off x="361146" y="301202"/>
            <a:ext cx="566249" cy="566249"/>
          </a:xfrm>
          <a:prstGeom prst="ellipse">
            <a:avLst/>
          </a:pr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F0502020204030204"/>
              <a:ea typeface="微软雅黑"/>
              <a:cs typeface="+mn-cs"/>
            </a:endParaRPr>
          </a:p>
        </p:txBody>
      </p:sp>
      <p:sp>
        <p:nvSpPr>
          <p:cNvPr id="134" name="Rectangle 6"/>
          <p:cNvSpPr>
            <a:spLocks noChangeArrowheads="1"/>
          </p:cNvSpPr>
          <p:nvPr/>
        </p:nvSpPr>
        <p:spPr bwMode="black">
          <a:xfrm>
            <a:off x="332031" y="363655"/>
            <a:ext cx="617805" cy="461665"/>
          </a:xfrm>
          <a:prstGeom prst="rect">
            <a:avLst/>
          </a:prstGeom>
          <a:noFill/>
          <a:ln>
            <a:noFill/>
          </a:ln>
          <a:effectLst/>
          <a:extLst>
            <a:ext uri="{909E8E84-426E-40DD-AFC4-6F175D3DCCD1}">
              <a14:hiddenFill xmlns:a14="http://schemas.microsoft.com/office/drawing/2010/main">
                <a:solidFill>
                  <a:srgbClr val="1C8EE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smtClean="0">
                <a:ln>
                  <a:noFill/>
                </a:ln>
                <a:solidFill>
                  <a:srgbClr val="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2.2</a:t>
            </a:r>
            <a:endParaRPr kumimoji="0" lang="en-US" altLang="zh-CN" sz="2400" b="1"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오른쪽 화살표 216"/>
          <p:cNvSpPr>
            <a:spLocks noChangeArrowheads="1"/>
          </p:cNvSpPr>
          <p:nvPr/>
        </p:nvSpPr>
        <p:spPr bwMode="auto">
          <a:xfrm>
            <a:off x="2781301" y="2509668"/>
            <a:ext cx="1786262" cy="1266825"/>
          </a:xfrm>
          <a:prstGeom prst="rightArrow">
            <a:avLst>
              <a:gd name="adj1" fmla="val 55935"/>
              <a:gd name="adj2" fmla="val 50009"/>
            </a:avLst>
          </a:prstGeom>
          <a:solidFill>
            <a:srgbClr val="1C8EE4"/>
          </a:solidFill>
          <a:ln>
            <a:noFill/>
          </a:ln>
          <a:extLst/>
        </p:spPr>
        <p:txBody>
          <a:bodyPr anchor="ctr"/>
          <a:lstStyle>
            <a:lvl1pPr>
              <a:defRPr>
                <a:solidFill>
                  <a:schemeClr val="tx1"/>
                </a:solidFill>
                <a:latin typeface="Malgun Gothic" panose="020B0503020000020004" pitchFamily="34" charset="-127"/>
                <a:ea typeface="Malgun Gothic" panose="020B0503020000020004" pitchFamily="34" charset="-127"/>
              </a:defRPr>
            </a:lvl1pPr>
            <a:lvl2pPr marL="742950" indent="-285750">
              <a:defRPr>
                <a:solidFill>
                  <a:schemeClr val="tx1"/>
                </a:solidFill>
                <a:latin typeface="Malgun Gothic" panose="020B0503020000020004" pitchFamily="34" charset="-127"/>
                <a:ea typeface="Malgun Gothic" panose="020B0503020000020004" pitchFamily="34" charset="-127"/>
              </a:defRPr>
            </a:lvl2pPr>
            <a:lvl3pPr marL="1143000" indent="-228600">
              <a:defRPr>
                <a:solidFill>
                  <a:schemeClr val="tx1"/>
                </a:solidFill>
                <a:latin typeface="Malgun Gothic" panose="020B0503020000020004" pitchFamily="34" charset="-127"/>
                <a:ea typeface="Malgun Gothic" panose="020B0503020000020004" pitchFamily="34" charset="-127"/>
              </a:defRPr>
            </a:lvl3pPr>
            <a:lvl4pPr marL="1600200" indent="-228600">
              <a:defRPr>
                <a:solidFill>
                  <a:schemeClr val="tx1"/>
                </a:solidFill>
                <a:latin typeface="Malgun Gothic" panose="020B0503020000020004" pitchFamily="34" charset="-127"/>
                <a:ea typeface="Malgun Gothic" panose="020B0503020000020004" pitchFamily="34" charset="-127"/>
              </a:defRPr>
            </a:lvl4pPr>
            <a:lvl5pPr marL="2057400" indent="-228600">
              <a:defRPr>
                <a:solidFill>
                  <a:schemeClr val="tx1"/>
                </a:solidFill>
                <a:latin typeface="Malgun Gothic" panose="020B0503020000020004" pitchFamily="34" charset="-127"/>
                <a:ea typeface="Malgun Gothic" panose="020B0503020000020004" pitchFamily="34" charset="-127"/>
              </a:defRPr>
            </a:lvl5pPr>
            <a:lvl6pPr marL="2514600" indent="-228600" fontAlgn="base" latinLnBrk="1">
              <a:spcBef>
                <a:spcPct val="0"/>
              </a:spcBef>
              <a:spcAft>
                <a:spcPct val="0"/>
              </a:spcAft>
              <a:buFont typeface="Arial" panose="020B0604020202020204" pitchFamily="34" charset="0"/>
              <a:defRPr>
                <a:solidFill>
                  <a:schemeClr val="tx1"/>
                </a:solidFill>
                <a:latin typeface="Malgun Gothic" panose="020B0503020000020004" pitchFamily="34" charset="-127"/>
                <a:ea typeface="Malgun Gothic" panose="020B0503020000020004" pitchFamily="34" charset="-127"/>
              </a:defRPr>
            </a:lvl6pPr>
            <a:lvl7pPr marL="2971800" indent="-228600" fontAlgn="base" latinLnBrk="1">
              <a:spcBef>
                <a:spcPct val="0"/>
              </a:spcBef>
              <a:spcAft>
                <a:spcPct val="0"/>
              </a:spcAft>
              <a:buFont typeface="Arial" panose="020B0604020202020204" pitchFamily="34" charset="0"/>
              <a:defRPr>
                <a:solidFill>
                  <a:schemeClr val="tx1"/>
                </a:solidFill>
                <a:latin typeface="Malgun Gothic" panose="020B0503020000020004" pitchFamily="34" charset="-127"/>
                <a:ea typeface="Malgun Gothic" panose="020B0503020000020004" pitchFamily="34" charset="-127"/>
              </a:defRPr>
            </a:lvl7pPr>
            <a:lvl8pPr marL="3429000" indent="-228600" fontAlgn="base" latinLnBrk="1">
              <a:spcBef>
                <a:spcPct val="0"/>
              </a:spcBef>
              <a:spcAft>
                <a:spcPct val="0"/>
              </a:spcAft>
              <a:buFont typeface="Arial" panose="020B0604020202020204" pitchFamily="34" charset="0"/>
              <a:defRPr>
                <a:solidFill>
                  <a:schemeClr val="tx1"/>
                </a:solidFill>
                <a:latin typeface="Malgun Gothic" panose="020B0503020000020004" pitchFamily="34" charset="-127"/>
                <a:ea typeface="Malgun Gothic" panose="020B0503020000020004" pitchFamily="34" charset="-127"/>
              </a:defRPr>
            </a:lvl8pPr>
            <a:lvl9pPr marL="3886200" indent="-228600" fontAlgn="base" latinLnBrk="1">
              <a:spcBef>
                <a:spcPct val="0"/>
              </a:spcBef>
              <a:spcAft>
                <a:spcPct val="0"/>
              </a:spcAft>
              <a:buFont typeface="Arial" panose="020B0604020202020204" pitchFamily="34" charset="0"/>
              <a:defRPr>
                <a:solidFill>
                  <a:schemeClr val="tx1"/>
                </a:solidFill>
                <a:latin typeface="Malgun Gothic" panose="020B0503020000020004" pitchFamily="34" charset="-127"/>
                <a:ea typeface="Malgun Gothic" panose="020B0503020000020004" pitchFamily="34" charset="-127"/>
              </a:defRPr>
            </a:lvl9pPr>
          </a:lstStyle>
          <a:p>
            <a:pPr algn="ctr"/>
            <a:endParaRPr lang="ko-KR" altLang="en-US">
              <a:solidFill>
                <a:srgbClr val="FFFFFF"/>
              </a:solidFill>
              <a:latin typeface="Arial" panose="020B0604020202020204" pitchFamily="34" charset="0"/>
              <a:ea typeface="+mn-ea"/>
              <a:cs typeface="+mn-ea"/>
              <a:sym typeface="Arial" panose="020B0604020202020204" pitchFamily="34" charset="0"/>
            </a:endParaRPr>
          </a:p>
        </p:txBody>
      </p:sp>
      <p:sp>
        <p:nvSpPr>
          <p:cNvPr id="36" name="오른쪽 화살표 218"/>
          <p:cNvSpPr>
            <a:spLocks noChangeArrowheads="1"/>
          </p:cNvSpPr>
          <p:nvPr/>
        </p:nvSpPr>
        <p:spPr bwMode="auto">
          <a:xfrm flipH="1">
            <a:off x="7758054" y="2509668"/>
            <a:ext cx="1893945" cy="1266825"/>
          </a:xfrm>
          <a:prstGeom prst="rightArrow">
            <a:avLst>
              <a:gd name="adj1" fmla="val 55935"/>
              <a:gd name="adj2" fmla="val 50067"/>
            </a:avLst>
          </a:prstGeom>
          <a:solidFill>
            <a:srgbClr val="FDFDFD"/>
          </a:solidFill>
          <a:ln>
            <a:noFill/>
          </a:ln>
          <a:extLst/>
        </p:spPr>
        <p:txBody>
          <a:bodyPr anchor="ctr"/>
          <a:lstStyle>
            <a:lvl1pPr>
              <a:defRPr>
                <a:solidFill>
                  <a:schemeClr val="tx1"/>
                </a:solidFill>
                <a:latin typeface="Malgun Gothic" panose="020B0503020000020004" pitchFamily="34" charset="-127"/>
                <a:ea typeface="Malgun Gothic" panose="020B0503020000020004" pitchFamily="34" charset="-127"/>
              </a:defRPr>
            </a:lvl1pPr>
            <a:lvl2pPr marL="742950" indent="-285750">
              <a:defRPr>
                <a:solidFill>
                  <a:schemeClr val="tx1"/>
                </a:solidFill>
                <a:latin typeface="Malgun Gothic" panose="020B0503020000020004" pitchFamily="34" charset="-127"/>
                <a:ea typeface="Malgun Gothic" panose="020B0503020000020004" pitchFamily="34" charset="-127"/>
              </a:defRPr>
            </a:lvl2pPr>
            <a:lvl3pPr marL="1143000" indent="-228600">
              <a:defRPr>
                <a:solidFill>
                  <a:schemeClr val="tx1"/>
                </a:solidFill>
                <a:latin typeface="Malgun Gothic" panose="020B0503020000020004" pitchFamily="34" charset="-127"/>
                <a:ea typeface="Malgun Gothic" panose="020B0503020000020004" pitchFamily="34" charset="-127"/>
              </a:defRPr>
            </a:lvl3pPr>
            <a:lvl4pPr marL="1600200" indent="-228600">
              <a:defRPr>
                <a:solidFill>
                  <a:schemeClr val="tx1"/>
                </a:solidFill>
                <a:latin typeface="Malgun Gothic" panose="020B0503020000020004" pitchFamily="34" charset="-127"/>
                <a:ea typeface="Malgun Gothic" panose="020B0503020000020004" pitchFamily="34" charset="-127"/>
              </a:defRPr>
            </a:lvl4pPr>
            <a:lvl5pPr marL="2057400" indent="-228600">
              <a:defRPr>
                <a:solidFill>
                  <a:schemeClr val="tx1"/>
                </a:solidFill>
                <a:latin typeface="Malgun Gothic" panose="020B0503020000020004" pitchFamily="34" charset="-127"/>
                <a:ea typeface="Malgun Gothic" panose="020B0503020000020004" pitchFamily="34" charset="-127"/>
              </a:defRPr>
            </a:lvl5pPr>
            <a:lvl6pPr marL="2514600" indent="-228600" fontAlgn="base" latinLnBrk="1">
              <a:spcBef>
                <a:spcPct val="0"/>
              </a:spcBef>
              <a:spcAft>
                <a:spcPct val="0"/>
              </a:spcAft>
              <a:buFont typeface="Arial" panose="020B0604020202020204" pitchFamily="34" charset="0"/>
              <a:defRPr>
                <a:solidFill>
                  <a:schemeClr val="tx1"/>
                </a:solidFill>
                <a:latin typeface="Malgun Gothic" panose="020B0503020000020004" pitchFamily="34" charset="-127"/>
                <a:ea typeface="Malgun Gothic" panose="020B0503020000020004" pitchFamily="34" charset="-127"/>
              </a:defRPr>
            </a:lvl6pPr>
            <a:lvl7pPr marL="2971800" indent="-228600" fontAlgn="base" latinLnBrk="1">
              <a:spcBef>
                <a:spcPct val="0"/>
              </a:spcBef>
              <a:spcAft>
                <a:spcPct val="0"/>
              </a:spcAft>
              <a:buFont typeface="Arial" panose="020B0604020202020204" pitchFamily="34" charset="0"/>
              <a:defRPr>
                <a:solidFill>
                  <a:schemeClr val="tx1"/>
                </a:solidFill>
                <a:latin typeface="Malgun Gothic" panose="020B0503020000020004" pitchFamily="34" charset="-127"/>
                <a:ea typeface="Malgun Gothic" panose="020B0503020000020004" pitchFamily="34" charset="-127"/>
              </a:defRPr>
            </a:lvl7pPr>
            <a:lvl8pPr marL="3429000" indent="-228600" fontAlgn="base" latinLnBrk="1">
              <a:spcBef>
                <a:spcPct val="0"/>
              </a:spcBef>
              <a:spcAft>
                <a:spcPct val="0"/>
              </a:spcAft>
              <a:buFont typeface="Arial" panose="020B0604020202020204" pitchFamily="34" charset="0"/>
              <a:defRPr>
                <a:solidFill>
                  <a:schemeClr val="tx1"/>
                </a:solidFill>
                <a:latin typeface="Malgun Gothic" panose="020B0503020000020004" pitchFamily="34" charset="-127"/>
                <a:ea typeface="Malgun Gothic" panose="020B0503020000020004" pitchFamily="34" charset="-127"/>
              </a:defRPr>
            </a:lvl8pPr>
            <a:lvl9pPr marL="3886200" indent="-228600" fontAlgn="base" latinLnBrk="1">
              <a:spcBef>
                <a:spcPct val="0"/>
              </a:spcBef>
              <a:spcAft>
                <a:spcPct val="0"/>
              </a:spcAft>
              <a:buFont typeface="Arial" panose="020B0604020202020204" pitchFamily="34" charset="0"/>
              <a:defRPr>
                <a:solidFill>
                  <a:schemeClr val="tx1"/>
                </a:solidFill>
                <a:latin typeface="Malgun Gothic" panose="020B0503020000020004" pitchFamily="34" charset="-127"/>
                <a:ea typeface="Malgun Gothic" panose="020B0503020000020004" pitchFamily="34" charset="-127"/>
              </a:defRPr>
            </a:lvl9pPr>
          </a:lstStyle>
          <a:p>
            <a:pPr algn="ctr"/>
            <a:endParaRPr lang="ko-KR" altLang="en-US">
              <a:solidFill>
                <a:srgbClr val="FFFFFF"/>
              </a:solidFill>
              <a:latin typeface="Arial" panose="020B0604020202020204" pitchFamily="34" charset="0"/>
              <a:ea typeface="+mn-ea"/>
              <a:cs typeface="+mn-ea"/>
              <a:sym typeface="Arial" panose="020B0604020202020204" pitchFamily="34" charset="0"/>
            </a:endParaRPr>
          </a:p>
        </p:txBody>
      </p:sp>
      <p:sp>
        <p:nvSpPr>
          <p:cNvPr id="37" name="타원 219"/>
          <p:cNvSpPr>
            <a:spLocks noChangeArrowheads="1"/>
          </p:cNvSpPr>
          <p:nvPr/>
        </p:nvSpPr>
        <p:spPr bwMode="auto">
          <a:xfrm>
            <a:off x="9419809" y="2441189"/>
            <a:ext cx="1273777" cy="1274675"/>
          </a:xfrm>
          <a:prstGeom prst="ellipse">
            <a:avLst/>
          </a:prstGeom>
          <a:solidFill>
            <a:srgbClr val="FDFDFD"/>
          </a:solidFill>
          <a:ln>
            <a:noFill/>
          </a:ln>
          <a:extLst/>
        </p:spPr>
        <p:txBody>
          <a:bodyPr anchor="ctr"/>
          <a:lstStyle>
            <a:lvl1pPr>
              <a:defRPr>
                <a:solidFill>
                  <a:schemeClr val="tx1"/>
                </a:solidFill>
                <a:latin typeface="Malgun Gothic" panose="020B0503020000020004" pitchFamily="34" charset="-127"/>
                <a:ea typeface="Malgun Gothic" panose="020B0503020000020004" pitchFamily="34" charset="-127"/>
              </a:defRPr>
            </a:lvl1pPr>
            <a:lvl2pPr marL="742950" indent="-285750">
              <a:defRPr>
                <a:solidFill>
                  <a:schemeClr val="tx1"/>
                </a:solidFill>
                <a:latin typeface="Malgun Gothic" panose="020B0503020000020004" pitchFamily="34" charset="-127"/>
                <a:ea typeface="Malgun Gothic" panose="020B0503020000020004" pitchFamily="34" charset="-127"/>
              </a:defRPr>
            </a:lvl2pPr>
            <a:lvl3pPr marL="1143000" indent="-228600">
              <a:defRPr>
                <a:solidFill>
                  <a:schemeClr val="tx1"/>
                </a:solidFill>
                <a:latin typeface="Malgun Gothic" panose="020B0503020000020004" pitchFamily="34" charset="-127"/>
                <a:ea typeface="Malgun Gothic" panose="020B0503020000020004" pitchFamily="34" charset="-127"/>
              </a:defRPr>
            </a:lvl3pPr>
            <a:lvl4pPr marL="1600200" indent="-228600">
              <a:defRPr>
                <a:solidFill>
                  <a:schemeClr val="tx1"/>
                </a:solidFill>
                <a:latin typeface="Malgun Gothic" panose="020B0503020000020004" pitchFamily="34" charset="-127"/>
                <a:ea typeface="Malgun Gothic" panose="020B0503020000020004" pitchFamily="34" charset="-127"/>
              </a:defRPr>
            </a:lvl4pPr>
            <a:lvl5pPr marL="2057400" indent="-228600">
              <a:defRPr>
                <a:solidFill>
                  <a:schemeClr val="tx1"/>
                </a:solidFill>
                <a:latin typeface="Malgun Gothic" panose="020B0503020000020004" pitchFamily="34" charset="-127"/>
                <a:ea typeface="Malgun Gothic" panose="020B0503020000020004" pitchFamily="34" charset="-127"/>
              </a:defRPr>
            </a:lvl5pPr>
            <a:lvl6pPr marL="2514600" indent="-228600" fontAlgn="base" latinLnBrk="1">
              <a:spcBef>
                <a:spcPct val="0"/>
              </a:spcBef>
              <a:spcAft>
                <a:spcPct val="0"/>
              </a:spcAft>
              <a:buFont typeface="Arial" panose="020B0604020202020204" pitchFamily="34" charset="0"/>
              <a:defRPr>
                <a:solidFill>
                  <a:schemeClr val="tx1"/>
                </a:solidFill>
                <a:latin typeface="Malgun Gothic" panose="020B0503020000020004" pitchFamily="34" charset="-127"/>
                <a:ea typeface="Malgun Gothic" panose="020B0503020000020004" pitchFamily="34" charset="-127"/>
              </a:defRPr>
            </a:lvl6pPr>
            <a:lvl7pPr marL="2971800" indent="-228600" fontAlgn="base" latinLnBrk="1">
              <a:spcBef>
                <a:spcPct val="0"/>
              </a:spcBef>
              <a:spcAft>
                <a:spcPct val="0"/>
              </a:spcAft>
              <a:buFont typeface="Arial" panose="020B0604020202020204" pitchFamily="34" charset="0"/>
              <a:defRPr>
                <a:solidFill>
                  <a:schemeClr val="tx1"/>
                </a:solidFill>
                <a:latin typeface="Malgun Gothic" panose="020B0503020000020004" pitchFamily="34" charset="-127"/>
                <a:ea typeface="Malgun Gothic" panose="020B0503020000020004" pitchFamily="34" charset="-127"/>
              </a:defRPr>
            </a:lvl7pPr>
            <a:lvl8pPr marL="3429000" indent="-228600" fontAlgn="base" latinLnBrk="1">
              <a:spcBef>
                <a:spcPct val="0"/>
              </a:spcBef>
              <a:spcAft>
                <a:spcPct val="0"/>
              </a:spcAft>
              <a:buFont typeface="Arial" panose="020B0604020202020204" pitchFamily="34" charset="0"/>
              <a:defRPr>
                <a:solidFill>
                  <a:schemeClr val="tx1"/>
                </a:solidFill>
                <a:latin typeface="Malgun Gothic" panose="020B0503020000020004" pitchFamily="34" charset="-127"/>
                <a:ea typeface="Malgun Gothic" panose="020B0503020000020004" pitchFamily="34" charset="-127"/>
              </a:defRPr>
            </a:lvl8pPr>
            <a:lvl9pPr marL="3886200" indent="-228600" fontAlgn="base" latinLnBrk="1">
              <a:spcBef>
                <a:spcPct val="0"/>
              </a:spcBef>
              <a:spcAft>
                <a:spcPct val="0"/>
              </a:spcAft>
              <a:buFont typeface="Arial" panose="020B0604020202020204" pitchFamily="34" charset="0"/>
              <a:defRPr>
                <a:solidFill>
                  <a:schemeClr val="tx1"/>
                </a:solidFill>
                <a:latin typeface="Malgun Gothic" panose="020B0503020000020004" pitchFamily="34" charset="-127"/>
                <a:ea typeface="Malgun Gothic" panose="020B0503020000020004" pitchFamily="34" charset="-127"/>
              </a:defRPr>
            </a:lvl9pPr>
          </a:lstStyle>
          <a:p>
            <a:pPr algn="ctr"/>
            <a:endParaRPr lang="ko-KR" altLang="en-US">
              <a:solidFill>
                <a:srgbClr val="FFFFFF"/>
              </a:solidFill>
              <a:latin typeface="Arial" panose="020B0604020202020204" pitchFamily="34" charset="0"/>
              <a:ea typeface="+mn-ea"/>
              <a:cs typeface="+mn-ea"/>
              <a:sym typeface="Arial" panose="020B0604020202020204" pitchFamily="34" charset="0"/>
            </a:endParaRPr>
          </a:p>
        </p:txBody>
      </p:sp>
      <p:sp>
        <p:nvSpPr>
          <p:cNvPr id="39" name="타원 217"/>
          <p:cNvSpPr>
            <a:spLocks noChangeArrowheads="1"/>
          </p:cNvSpPr>
          <p:nvPr/>
        </p:nvSpPr>
        <p:spPr bwMode="auto">
          <a:xfrm>
            <a:off x="1623934" y="2505828"/>
            <a:ext cx="1273777" cy="1274675"/>
          </a:xfrm>
          <a:prstGeom prst="ellipse">
            <a:avLst/>
          </a:prstGeom>
          <a:solidFill>
            <a:srgbClr val="1C8EE4"/>
          </a:solidFill>
          <a:ln>
            <a:noFill/>
          </a:ln>
          <a:extLst/>
        </p:spPr>
        <p:txBody>
          <a:bodyPr anchor="ctr"/>
          <a:lstStyle>
            <a:lvl1pPr>
              <a:defRPr>
                <a:solidFill>
                  <a:schemeClr val="tx1"/>
                </a:solidFill>
                <a:latin typeface="Malgun Gothic" panose="020B0503020000020004" pitchFamily="34" charset="-127"/>
                <a:ea typeface="Malgun Gothic" panose="020B0503020000020004" pitchFamily="34" charset="-127"/>
              </a:defRPr>
            </a:lvl1pPr>
            <a:lvl2pPr marL="742950" indent="-285750">
              <a:defRPr>
                <a:solidFill>
                  <a:schemeClr val="tx1"/>
                </a:solidFill>
                <a:latin typeface="Malgun Gothic" panose="020B0503020000020004" pitchFamily="34" charset="-127"/>
                <a:ea typeface="Malgun Gothic" panose="020B0503020000020004" pitchFamily="34" charset="-127"/>
              </a:defRPr>
            </a:lvl2pPr>
            <a:lvl3pPr marL="1143000" indent="-228600">
              <a:defRPr>
                <a:solidFill>
                  <a:schemeClr val="tx1"/>
                </a:solidFill>
                <a:latin typeface="Malgun Gothic" panose="020B0503020000020004" pitchFamily="34" charset="-127"/>
                <a:ea typeface="Malgun Gothic" panose="020B0503020000020004" pitchFamily="34" charset="-127"/>
              </a:defRPr>
            </a:lvl3pPr>
            <a:lvl4pPr marL="1600200" indent="-228600">
              <a:defRPr>
                <a:solidFill>
                  <a:schemeClr val="tx1"/>
                </a:solidFill>
                <a:latin typeface="Malgun Gothic" panose="020B0503020000020004" pitchFamily="34" charset="-127"/>
                <a:ea typeface="Malgun Gothic" panose="020B0503020000020004" pitchFamily="34" charset="-127"/>
              </a:defRPr>
            </a:lvl4pPr>
            <a:lvl5pPr marL="2057400" indent="-228600">
              <a:defRPr>
                <a:solidFill>
                  <a:schemeClr val="tx1"/>
                </a:solidFill>
                <a:latin typeface="Malgun Gothic" panose="020B0503020000020004" pitchFamily="34" charset="-127"/>
                <a:ea typeface="Malgun Gothic" panose="020B0503020000020004" pitchFamily="34" charset="-127"/>
              </a:defRPr>
            </a:lvl5pPr>
            <a:lvl6pPr marL="2514600" indent="-228600" fontAlgn="base" latinLnBrk="1">
              <a:spcBef>
                <a:spcPct val="0"/>
              </a:spcBef>
              <a:spcAft>
                <a:spcPct val="0"/>
              </a:spcAft>
              <a:buFont typeface="Arial" panose="020B0604020202020204" pitchFamily="34" charset="0"/>
              <a:defRPr>
                <a:solidFill>
                  <a:schemeClr val="tx1"/>
                </a:solidFill>
                <a:latin typeface="Malgun Gothic" panose="020B0503020000020004" pitchFamily="34" charset="-127"/>
                <a:ea typeface="Malgun Gothic" panose="020B0503020000020004" pitchFamily="34" charset="-127"/>
              </a:defRPr>
            </a:lvl6pPr>
            <a:lvl7pPr marL="2971800" indent="-228600" fontAlgn="base" latinLnBrk="1">
              <a:spcBef>
                <a:spcPct val="0"/>
              </a:spcBef>
              <a:spcAft>
                <a:spcPct val="0"/>
              </a:spcAft>
              <a:buFont typeface="Arial" panose="020B0604020202020204" pitchFamily="34" charset="0"/>
              <a:defRPr>
                <a:solidFill>
                  <a:schemeClr val="tx1"/>
                </a:solidFill>
                <a:latin typeface="Malgun Gothic" panose="020B0503020000020004" pitchFamily="34" charset="-127"/>
                <a:ea typeface="Malgun Gothic" panose="020B0503020000020004" pitchFamily="34" charset="-127"/>
              </a:defRPr>
            </a:lvl7pPr>
            <a:lvl8pPr marL="3429000" indent="-228600" fontAlgn="base" latinLnBrk="1">
              <a:spcBef>
                <a:spcPct val="0"/>
              </a:spcBef>
              <a:spcAft>
                <a:spcPct val="0"/>
              </a:spcAft>
              <a:buFont typeface="Arial" panose="020B0604020202020204" pitchFamily="34" charset="0"/>
              <a:defRPr>
                <a:solidFill>
                  <a:schemeClr val="tx1"/>
                </a:solidFill>
                <a:latin typeface="Malgun Gothic" panose="020B0503020000020004" pitchFamily="34" charset="-127"/>
                <a:ea typeface="Malgun Gothic" panose="020B0503020000020004" pitchFamily="34" charset="-127"/>
              </a:defRPr>
            </a:lvl8pPr>
            <a:lvl9pPr marL="3886200" indent="-228600" fontAlgn="base" latinLnBrk="1">
              <a:spcBef>
                <a:spcPct val="0"/>
              </a:spcBef>
              <a:spcAft>
                <a:spcPct val="0"/>
              </a:spcAft>
              <a:buFont typeface="Arial" panose="020B0604020202020204" pitchFamily="34" charset="0"/>
              <a:defRPr>
                <a:solidFill>
                  <a:schemeClr val="tx1"/>
                </a:solidFill>
                <a:latin typeface="Malgun Gothic" panose="020B0503020000020004" pitchFamily="34" charset="-127"/>
                <a:ea typeface="Malgun Gothic" panose="020B0503020000020004" pitchFamily="34" charset="-127"/>
              </a:defRPr>
            </a:lvl9pPr>
          </a:lstStyle>
          <a:p>
            <a:pPr algn="ctr"/>
            <a:endParaRPr lang="ko-KR" altLang="en-US">
              <a:solidFill>
                <a:srgbClr val="FFFFFF"/>
              </a:solidFill>
              <a:latin typeface="Arial" panose="020B0604020202020204" pitchFamily="34" charset="0"/>
              <a:ea typeface="+mn-ea"/>
              <a:cs typeface="+mn-ea"/>
              <a:sym typeface="Arial" panose="020B0604020202020204" pitchFamily="34" charset="0"/>
            </a:endParaRPr>
          </a:p>
        </p:txBody>
      </p:sp>
      <p:sp>
        <p:nvSpPr>
          <p:cNvPr id="40" name="막힌 원호 225"/>
          <p:cNvSpPr>
            <a:spLocks/>
          </p:cNvSpPr>
          <p:nvPr/>
        </p:nvSpPr>
        <p:spPr bwMode="auto">
          <a:xfrm rot="5400000">
            <a:off x="4925200" y="1904479"/>
            <a:ext cx="2437117" cy="2445381"/>
          </a:xfrm>
          <a:custGeom>
            <a:avLst/>
            <a:gdLst>
              <a:gd name="T0" fmla="*/ 7 w 2436720"/>
              <a:gd name="T1" fmla="*/ 1226349 h 2444258"/>
              <a:gd name="T2" fmla="*/ 7 w 2436720"/>
              <a:gd name="T3" fmla="*/ 1226348 h 2444258"/>
              <a:gd name="T4" fmla="*/ 0 w 2436720"/>
              <a:gd name="T5" fmla="*/ 1222129 h 2444258"/>
              <a:gd name="T6" fmla="*/ 1218360 w 2436720"/>
              <a:gd name="T7" fmla="*/ 0 h 2444258"/>
              <a:gd name="T8" fmla="*/ 2436640 w 2436720"/>
              <a:gd name="T9" fmla="*/ 1208211 h 2444258"/>
              <a:gd name="T10" fmla="*/ 1964582 w 2436720"/>
              <a:gd name="T11" fmla="*/ 1213604 h 2444258"/>
              <a:gd name="T12" fmla="*/ 1964581 w 2436720"/>
              <a:gd name="T13" fmla="*/ 1213604 h 2444258"/>
              <a:gd name="T14" fmla="*/ 1218360 w 2436720"/>
              <a:gd name="T15" fmla="*/ 472090 h 2444258"/>
              <a:gd name="T16" fmla="*/ 472090 w 2436720"/>
              <a:gd name="T17" fmla="*/ 1222129 h 2444258"/>
              <a:gd name="T18" fmla="*/ 472094 w 2436720"/>
              <a:gd name="T19" fmla="*/ 1224714 h 2444258"/>
              <a:gd name="T20" fmla="*/ 0 w 2436720"/>
              <a:gd name="T21" fmla="*/ 0 h 2444258"/>
              <a:gd name="T22" fmla="*/ 2436641 w 2436720"/>
              <a:gd name="T23" fmla="*/ 1226349 h 2444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2436720" h="2444258">
                <a:moveTo>
                  <a:pt x="7" y="1226349"/>
                </a:moveTo>
                <a:lnTo>
                  <a:pt x="7" y="1226348"/>
                </a:lnTo>
                <a:cubicBezTo>
                  <a:pt x="2" y="1224942"/>
                  <a:pt x="0" y="1223535"/>
                  <a:pt x="0" y="1222129"/>
                </a:cubicBezTo>
                <a:cubicBezTo>
                  <a:pt x="0" y="547165"/>
                  <a:pt x="545478" y="0"/>
                  <a:pt x="1218360" y="0"/>
                </a:cubicBezTo>
                <a:cubicBezTo>
                  <a:pt x="1885829" y="0"/>
                  <a:pt x="2429039" y="538720"/>
                  <a:pt x="2436640" y="1208211"/>
                </a:cubicBezTo>
                <a:lnTo>
                  <a:pt x="1964582" y="1213604"/>
                </a:lnTo>
                <a:lnTo>
                  <a:pt x="1964581" y="1213604"/>
                </a:lnTo>
                <a:cubicBezTo>
                  <a:pt x="1959934" y="802720"/>
                  <a:pt x="1627204" y="472090"/>
                  <a:pt x="1218360" y="472090"/>
                </a:cubicBezTo>
                <a:cubicBezTo>
                  <a:pt x="806206" y="472090"/>
                  <a:pt x="472090" y="807893"/>
                  <a:pt x="472090" y="1222129"/>
                </a:cubicBezTo>
                <a:cubicBezTo>
                  <a:pt x="472090" y="1222990"/>
                  <a:pt x="472091" y="1223852"/>
                  <a:pt x="472094" y="1224714"/>
                </a:cubicBezTo>
                <a:close/>
              </a:path>
            </a:pathLst>
          </a:custGeom>
          <a:solidFill>
            <a:srgbClr val="FDFDFD"/>
          </a:solidFill>
          <a:ln>
            <a:noFill/>
          </a:ln>
          <a:extLst/>
        </p:spPr>
        <p:txBody>
          <a:bodyPr anchor="ctr"/>
          <a:lstStyle/>
          <a:p>
            <a:endParaRPr lang="zh-CN" altLang="en-US">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막힌 원호 224"/>
          <p:cNvSpPr>
            <a:spLocks/>
          </p:cNvSpPr>
          <p:nvPr/>
        </p:nvSpPr>
        <p:spPr bwMode="auto">
          <a:xfrm rot="16200000">
            <a:off x="4925573" y="1901388"/>
            <a:ext cx="2444655" cy="2445382"/>
          </a:xfrm>
          <a:custGeom>
            <a:avLst/>
            <a:gdLst>
              <a:gd name="T0" fmla="*/ 132 w 2444256"/>
              <a:gd name="T1" fmla="*/ 1240107 h 2444258"/>
              <a:gd name="T2" fmla="*/ 132 w 2444256"/>
              <a:gd name="T3" fmla="*/ 1240106 h 2444258"/>
              <a:gd name="T4" fmla="*/ 0 w 2444256"/>
              <a:gd name="T5" fmla="*/ 1222129 h 2444258"/>
              <a:gd name="T6" fmla="*/ 1222128 w 2444256"/>
              <a:gd name="T7" fmla="*/ 0 h 2444258"/>
              <a:gd name="T8" fmla="*/ 2444243 w 2444256"/>
              <a:gd name="T9" fmla="*/ 1216557 h 2444258"/>
              <a:gd name="T10" fmla="*/ 1971505 w 2444256"/>
              <a:gd name="T11" fmla="*/ 1218713 h 2444258"/>
              <a:gd name="T12" fmla="*/ 1971505 w 2444256"/>
              <a:gd name="T13" fmla="*/ 1218712 h 2444258"/>
              <a:gd name="T14" fmla="*/ 1222129 w 2444256"/>
              <a:gd name="T15" fmla="*/ 472744 h 2444258"/>
              <a:gd name="T16" fmla="*/ 472745 w 2444256"/>
              <a:gd name="T17" fmla="*/ 1222129 h 2444258"/>
              <a:gd name="T18" fmla="*/ 472826 w 2444256"/>
              <a:gd name="T19" fmla="*/ 1233152 h 2444258"/>
              <a:gd name="T20" fmla="*/ 0 w 2444256"/>
              <a:gd name="T21" fmla="*/ 0 h 2444258"/>
              <a:gd name="T22" fmla="*/ 2444243 w 2444256"/>
              <a:gd name="T23" fmla="*/ 1240107 h 2444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2444256" h="2444258">
                <a:moveTo>
                  <a:pt x="132" y="1240107"/>
                </a:moveTo>
                <a:lnTo>
                  <a:pt x="132" y="1240106"/>
                </a:lnTo>
                <a:cubicBezTo>
                  <a:pt x="44" y="1234114"/>
                  <a:pt x="0" y="1228121"/>
                  <a:pt x="0" y="1222129"/>
                </a:cubicBezTo>
                <a:cubicBezTo>
                  <a:pt x="0" y="547165"/>
                  <a:pt x="547165" y="0"/>
                  <a:pt x="1222128" y="0"/>
                </a:cubicBezTo>
                <a:cubicBezTo>
                  <a:pt x="1894916" y="0"/>
                  <a:pt x="2441176" y="543776"/>
                  <a:pt x="2444243" y="1216557"/>
                </a:cubicBezTo>
                <a:lnTo>
                  <a:pt x="1971505" y="1218713"/>
                </a:lnTo>
                <a:lnTo>
                  <a:pt x="1971505" y="1218712"/>
                </a:lnTo>
                <a:cubicBezTo>
                  <a:pt x="1969624" y="806176"/>
                  <a:pt x="1634668" y="472744"/>
                  <a:pt x="1222129" y="472744"/>
                </a:cubicBezTo>
                <a:cubicBezTo>
                  <a:pt x="808255" y="472744"/>
                  <a:pt x="472745" y="808255"/>
                  <a:pt x="472745" y="1222129"/>
                </a:cubicBezTo>
                <a:cubicBezTo>
                  <a:pt x="472745" y="1225803"/>
                  <a:pt x="472772" y="1229478"/>
                  <a:pt x="472826" y="1233152"/>
                </a:cubicBezTo>
                <a:close/>
              </a:path>
            </a:pathLst>
          </a:custGeom>
          <a:solidFill>
            <a:srgbClr val="1C8EE4"/>
          </a:solidFill>
          <a:ln>
            <a:noFill/>
          </a:ln>
          <a:extLst/>
        </p:spPr>
        <p:txBody>
          <a:bodyPr anchor="ctr"/>
          <a:lstStyle/>
          <a:p>
            <a:endParaRPr lang="zh-CN" altLang="en-US">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矩形 41"/>
          <p:cNvSpPr/>
          <p:nvPr/>
        </p:nvSpPr>
        <p:spPr>
          <a:xfrm>
            <a:off x="1623934" y="4541073"/>
            <a:ext cx="3009168" cy="430887"/>
          </a:xfrm>
          <a:prstGeom prst="rect">
            <a:avLst/>
          </a:prstGeom>
          <a:noFill/>
        </p:spPr>
        <p:txBody>
          <a:bodyPr wrap="square" lIns="0" tIns="0" rIns="0" bIns="0" rtlCol="0" anchor="t" anchorCtr="0">
            <a:spAutoFit/>
          </a:bodyPr>
          <a:lstStyle/>
          <a:p>
            <a:pPr defTabSz="1216817">
              <a:spcBef>
                <a:spcPct val="20000"/>
              </a:spcBef>
              <a:defRPr/>
            </a:pP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TextBox 13"/>
          <p:cNvSpPr txBox="1"/>
          <p:nvPr/>
        </p:nvSpPr>
        <p:spPr>
          <a:xfrm>
            <a:off x="1624404" y="4159457"/>
            <a:ext cx="1952995" cy="307777"/>
          </a:xfrm>
          <a:prstGeom prst="rect">
            <a:avLst/>
          </a:prstGeom>
          <a:noFill/>
        </p:spPr>
        <p:txBody>
          <a:bodyPr wrap="square" lIns="0" tIns="0" rIns="0" bIns="0" rtlCol="0" anchor="t" anchorCtr="0">
            <a:spAutoFit/>
          </a:bodyPr>
          <a:lstStyle/>
          <a:p>
            <a:pPr defTabSz="1216817">
              <a:spcBef>
                <a:spcPct val="20000"/>
              </a:spcBef>
              <a:defRPr/>
            </a:pPr>
            <a:r>
              <a:rPr lang="zh-CN" altLang="en-US" sz="20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应对措施</a:t>
            </a:r>
          </a:p>
        </p:txBody>
      </p:sp>
      <p:sp>
        <p:nvSpPr>
          <p:cNvPr id="44" name="矩形 43"/>
          <p:cNvSpPr/>
          <p:nvPr/>
        </p:nvSpPr>
        <p:spPr>
          <a:xfrm>
            <a:off x="7922985" y="4541073"/>
            <a:ext cx="3009168" cy="430887"/>
          </a:xfrm>
          <a:prstGeom prst="rect">
            <a:avLst/>
          </a:prstGeom>
          <a:noFill/>
        </p:spPr>
        <p:txBody>
          <a:bodyPr wrap="square" lIns="0" tIns="0" rIns="0" bIns="0" rtlCol="0" anchor="t" anchorCtr="0">
            <a:spAutoFit/>
          </a:bodyPr>
          <a:lstStyle/>
          <a:p>
            <a:pPr defTabSz="1216817">
              <a:spcBef>
                <a:spcPct val="20000"/>
              </a:spcBef>
              <a:defRPr/>
            </a:pP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TextBox 13"/>
          <p:cNvSpPr txBox="1"/>
          <p:nvPr/>
        </p:nvSpPr>
        <p:spPr>
          <a:xfrm>
            <a:off x="7923455" y="4159457"/>
            <a:ext cx="1952995" cy="307777"/>
          </a:xfrm>
          <a:prstGeom prst="rect">
            <a:avLst/>
          </a:prstGeom>
          <a:noFill/>
        </p:spPr>
        <p:txBody>
          <a:bodyPr wrap="square" lIns="0" tIns="0" rIns="0" bIns="0" rtlCol="0" anchor="t" anchorCtr="0">
            <a:spAutoFit/>
          </a:bodyPr>
          <a:lstStyle/>
          <a:p>
            <a:pPr defTabSz="1216817">
              <a:spcBef>
                <a:spcPct val="20000"/>
              </a:spcBef>
              <a:defRPr/>
            </a:pPr>
            <a:r>
              <a:rPr lang="zh-CN" altLang="en-US" sz="20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应对措施</a:t>
            </a:r>
          </a:p>
        </p:txBody>
      </p:sp>
      <p:sp>
        <p:nvSpPr>
          <p:cNvPr id="46" name="TextBox 13"/>
          <p:cNvSpPr txBox="1"/>
          <p:nvPr/>
        </p:nvSpPr>
        <p:spPr>
          <a:xfrm>
            <a:off x="1560586" y="3007269"/>
            <a:ext cx="1372819" cy="276999"/>
          </a:xfrm>
          <a:prstGeom prst="rect">
            <a:avLst/>
          </a:prstGeom>
          <a:noFill/>
        </p:spPr>
        <p:txBody>
          <a:bodyPr wrap="square" lIns="0" tIns="0" rIns="0" bIns="0" rtlCol="0" anchor="t" anchorCtr="0">
            <a:spAutoFit/>
          </a:bodyPr>
          <a:lstStyle/>
          <a:p>
            <a:pPr algn="ctr" defTabSz="1216817">
              <a:spcBef>
                <a:spcPct val="20000"/>
              </a:spcBef>
              <a:defRPr/>
            </a:pPr>
            <a:r>
              <a:rPr lang="zh-CN" altLang="en-US" b="1" dirty="0">
                <a:solidFill>
                  <a:srgbClr val="FFFFFF"/>
                </a:solidFill>
                <a:latin typeface="Arial" panose="020B0604020202020204" pitchFamily="34" charset="0"/>
                <a:ea typeface="微软雅黑" panose="020B0503020204020204" pitchFamily="34" charset="-122"/>
                <a:sym typeface="Arial" panose="020B0604020202020204" pitchFamily="34" charset="0"/>
              </a:rPr>
              <a:t>关键词</a:t>
            </a:r>
            <a:endParaRPr lang="en-US" b="1"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TextBox 13"/>
          <p:cNvSpPr txBox="1"/>
          <p:nvPr/>
        </p:nvSpPr>
        <p:spPr>
          <a:xfrm>
            <a:off x="9402784" y="2994569"/>
            <a:ext cx="1372819" cy="276999"/>
          </a:xfrm>
          <a:prstGeom prst="rect">
            <a:avLst/>
          </a:prstGeom>
          <a:noFill/>
        </p:spPr>
        <p:txBody>
          <a:bodyPr wrap="square" lIns="0" tIns="0" rIns="0" bIns="0" rtlCol="0" anchor="t" anchorCtr="0">
            <a:spAutoFit/>
          </a:bodyPr>
          <a:lstStyle/>
          <a:p>
            <a:pPr algn="ctr" defTabSz="1216817">
              <a:spcBef>
                <a:spcPct val="20000"/>
              </a:spcBef>
              <a:defRPr/>
            </a:pPr>
            <a:r>
              <a:rPr lang="zh-CN" altLang="en-US" b="1" dirty="0">
                <a:solidFill>
                  <a:srgbClr val="000002"/>
                </a:solidFill>
                <a:latin typeface="Arial" panose="020B0604020202020204" pitchFamily="34" charset="0"/>
                <a:ea typeface="微软雅黑" panose="020B0503020204020204" pitchFamily="34" charset="-122"/>
                <a:sym typeface="Arial" panose="020B0604020202020204" pitchFamily="34" charset="0"/>
              </a:rPr>
              <a:t>关键词</a:t>
            </a:r>
            <a:endParaRPr lang="en-US" b="1" dirty="0">
              <a:solidFill>
                <a:srgbClr val="000002"/>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TextBox 13"/>
          <p:cNvSpPr txBox="1"/>
          <p:nvPr/>
        </p:nvSpPr>
        <p:spPr>
          <a:xfrm>
            <a:off x="5441583" y="2906796"/>
            <a:ext cx="1372819" cy="307777"/>
          </a:xfrm>
          <a:prstGeom prst="rect">
            <a:avLst/>
          </a:prstGeom>
          <a:noFill/>
        </p:spPr>
        <p:txBody>
          <a:bodyPr wrap="square" lIns="0" tIns="0" rIns="0" bIns="0" rtlCol="0" anchor="t" anchorCtr="0">
            <a:spAutoFit/>
          </a:bodyPr>
          <a:lstStyle/>
          <a:p>
            <a:pPr algn="ctr" defTabSz="1216817">
              <a:spcBef>
                <a:spcPct val="20000"/>
              </a:spcBef>
              <a:defRPr/>
            </a:pPr>
            <a:r>
              <a:rPr lang="zh-CN" altLang="en-US" sz="2000" b="1" dirty="0">
                <a:solidFill>
                  <a:srgbClr val="FDFDFD"/>
                </a:solidFill>
                <a:sym typeface="Arial" panose="020B0604020202020204" pitchFamily="34" charset="0"/>
              </a:rPr>
              <a:t>关键词</a:t>
            </a:r>
            <a:endParaRPr lang="en-US" sz="2000" b="1" dirty="0">
              <a:solidFill>
                <a:srgbClr val="FDFDFD"/>
              </a:solidFill>
              <a:sym typeface="Arial" panose="020B0604020202020204" pitchFamily="34" charset="0"/>
            </a:endParaRPr>
          </a:p>
        </p:txBody>
      </p:sp>
    </p:spTree>
    <p:extLst>
      <p:ext uri="{BB962C8B-B14F-4D97-AF65-F5344CB8AC3E}">
        <p14:creationId xmlns:p14="http://schemas.microsoft.com/office/powerpoint/2010/main" val="2624024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left)">
                                      <p:cBhvr>
                                        <p:cTn id="7" dur="500"/>
                                        <p:tgtEl>
                                          <p:spTgt spid="4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7"/>
                                        </p:tgtEl>
                                        <p:attrNameLst>
                                          <p:attrName>style.visibility</p:attrName>
                                        </p:attrNameLst>
                                      </p:cBhvr>
                                      <p:to>
                                        <p:strVal val="visible"/>
                                      </p:to>
                                    </p:set>
                                    <p:animEffect transition="in" filter="wipe(left)">
                                      <p:cBhvr>
                                        <p:cTn id="11" dur="500"/>
                                        <p:tgtEl>
                                          <p:spTgt spid="47"/>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48"/>
                                        </p:tgtEl>
                                        <p:attrNameLst>
                                          <p:attrName>style.visibility</p:attrName>
                                        </p:attrNameLst>
                                      </p:cBhvr>
                                      <p:to>
                                        <p:strVal val="visible"/>
                                      </p:to>
                                    </p:set>
                                    <p:animEffect transition="in" filter="wipe(left)">
                                      <p:cBhvr>
                                        <p:cTn id="15"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P spid="48"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图片 4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2" name="文本框 41"/>
          <p:cNvSpPr txBox="1"/>
          <p:nvPr/>
        </p:nvSpPr>
        <p:spPr>
          <a:xfrm>
            <a:off x="2341811" y="2644170"/>
            <a:ext cx="7508378" cy="1569660"/>
          </a:xfrm>
          <a:prstGeom prst="rect">
            <a:avLst/>
          </a:prstGeom>
          <a:noFill/>
        </p:spPr>
        <p:txBody>
          <a:bodyPr wrap="square" rtlCol="0">
            <a:spAutoFit/>
          </a:bodyPr>
          <a:lstStyle/>
          <a:p>
            <a:pPr algn="ctr"/>
            <a:r>
              <a:rPr lang="en-US" altLang="zh-CN" sz="9600" b="1"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THANKS</a:t>
            </a:r>
            <a:endParaRPr lang="zh-CN" altLang="en-US" sz="96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358698189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bg>
      <p:bgPr>
        <a:solidFill>
          <a:srgbClr val="1C2B3C"/>
        </a:solidFill>
        <a:effectLst/>
      </p:bgPr>
    </p:bg>
    <p:spTree>
      <p:nvGrpSpPr>
        <p:cNvPr id="1" name=""/>
        <p:cNvGrpSpPr/>
        <p:nvPr/>
      </p:nvGrpSpPr>
      <p:grpSpPr>
        <a:xfrm>
          <a:off x="0" y="0"/>
          <a:ext cx="0" cy="0"/>
          <a:chOff x="0" y="0"/>
          <a:chExt cx="0" cy="0"/>
        </a:xfrm>
      </p:grpSpPr>
      <p:grpSp>
        <p:nvGrpSpPr>
          <p:cNvPr id="3" name="组合 2"/>
          <p:cNvGrpSpPr/>
          <p:nvPr/>
        </p:nvGrpSpPr>
        <p:grpSpPr>
          <a:xfrm>
            <a:off x="2184781" y="1089481"/>
            <a:ext cx="7909983" cy="4601633"/>
            <a:chOff x="3331409" y="1060452"/>
            <a:chExt cx="7909983" cy="4601633"/>
          </a:xfrm>
        </p:grpSpPr>
        <p:sp>
          <p:nvSpPr>
            <p:cNvPr id="167" name="稻壳儿小白白(http://dwz.cn/Wu2UP)"/>
            <p:cNvSpPr>
              <a:spLocks noChangeArrowheads="1"/>
            </p:cNvSpPr>
            <p:nvPr/>
          </p:nvSpPr>
          <p:spPr bwMode="auto">
            <a:xfrm>
              <a:off x="10801124" y="5151969"/>
              <a:ext cx="355599" cy="510116"/>
            </a:xfrm>
            <a:custGeom>
              <a:avLst/>
              <a:gdLst>
                <a:gd name="T0" fmla="*/ 148211 w 443"/>
                <a:gd name="T1" fmla="*/ 212376 h 634"/>
                <a:gd name="T2" fmla="*/ 148211 w 443"/>
                <a:gd name="T3" fmla="*/ 212376 h 634"/>
                <a:gd name="T4" fmla="*/ 137779 w 443"/>
                <a:gd name="T5" fmla="*/ 212376 h 634"/>
                <a:gd name="T6" fmla="*/ 137779 w 443"/>
                <a:gd name="T7" fmla="*/ 164420 h 634"/>
                <a:gd name="T8" fmla="*/ 84898 w 443"/>
                <a:gd name="T9" fmla="*/ 116825 h 634"/>
                <a:gd name="T10" fmla="*/ 137779 w 443"/>
                <a:gd name="T11" fmla="*/ 63460 h 634"/>
                <a:gd name="T12" fmla="*/ 137779 w 443"/>
                <a:gd name="T13" fmla="*/ 15865 h 634"/>
                <a:gd name="T14" fmla="*/ 148211 w 443"/>
                <a:gd name="T15" fmla="*/ 15865 h 634"/>
                <a:gd name="T16" fmla="*/ 159003 w 443"/>
                <a:gd name="T17" fmla="*/ 10457 h 634"/>
                <a:gd name="T18" fmla="*/ 148211 w 443"/>
                <a:gd name="T19" fmla="*/ 0 h 634"/>
                <a:gd name="T20" fmla="*/ 10792 w 443"/>
                <a:gd name="T21" fmla="*/ 0 h 634"/>
                <a:gd name="T22" fmla="*/ 0 w 443"/>
                <a:gd name="T23" fmla="*/ 10457 h 634"/>
                <a:gd name="T24" fmla="*/ 10792 w 443"/>
                <a:gd name="T25" fmla="*/ 15865 h 634"/>
                <a:gd name="T26" fmla="*/ 21224 w 443"/>
                <a:gd name="T27" fmla="*/ 15865 h 634"/>
                <a:gd name="T28" fmla="*/ 21224 w 443"/>
                <a:gd name="T29" fmla="*/ 63460 h 634"/>
                <a:gd name="T30" fmla="*/ 74106 w 443"/>
                <a:gd name="T31" fmla="*/ 116825 h 634"/>
                <a:gd name="T32" fmla="*/ 21224 w 443"/>
                <a:gd name="T33" fmla="*/ 164420 h 634"/>
                <a:gd name="T34" fmla="*/ 21224 w 443"/>
                <a:gd name="T35" fmla="*/ 212376 h 634"/>
                <a:gd name="T36" fmla="*/ 10792 w 443"/>
                <a:gd name="T37" fmla="*/ 212376 h 634"/>
                <a:gd name="T38" fmla="*/ 0 w 443"/>
                <a:gd name="T39" fmla="*/ 222833 h 634"/>
                <a:gd name="T40" fmla="*/ 10792 w 443"/>
                <a:gd name="T41" fmla="*/ 228241 h 634"/>
                <a:gd name="T42" fmla="*/ 148211 w 443"/>
                <a:gd name="T43" fmla="*/ 228241 h 634"/>
                <a:gd name="T44" fmla="*/ 159003 w 443"/>
                <a:gd name="T45" fmla="*/ 222833 h 634"/>
                <a:gd name="T46" fmla="*/ 148211 w 443"/>
                <a:gd name="T47" fmla="*/ 212376 h 634"/>
                <a:gd name="T48" fmla="*/ 37053 w 443"/>
                <a:gd name="T49" fmla="*/ 63460 h 634"/>
                <a:gd name="T50" fmla="*/ 37053 w 443"/>
                <a:gd name="T51" fmla="*/ 63460 h 634"/>
                <a:gd name="T52" fmla="*/ 37053 w 443"/>
                <a:gd name="T53" fmla="*/ 15865 h 634"/>
                <a:gd name="T54" fmla="*/ 121950 w 443"/>
                <a:gd name="T55" fmla="*/ 15865 h 634"/>
                <a:gd name="T56" fmla="*/ 121950 w 443"/>
                <a:gd name="T57" fmla="*/ 63460 h 634"/>
                <a:gd name="T58" fmla="*/ 84898 w 443"/>
                <a:gd name="T59" fmla="*/ 100960 h 634"/>
                <a:gd name="T60" fmla="*/ 74106 w 443"/>
                <a:gd name="T61" fmla="*/ 100960 h 634"/>
                <a:gd name="T62" fmla="*/ 37053 w 443"/>
                <a:gd name="T63" fmla="*/ 63460 h 634"/>
                <a:gd name="T64" fmla="*/ 121950 w 443"/>
                <a:gd name="T65" fmla="*/ 212376 h 634"/>
                <a:gd name="T66" fmla="*/ 121950 w 443"/>
                <a:gd name="T67" fmla="*/ 212376 h 634"/>
                <a:gd name="T68" fmla="*/ 37053 w 443"/>
                <a:gd name="T69" fmla="*/ 212376 h 634"/>
                <a:gd name="T70" fmla="*/ 37053 w 443"/>
                <a:gd name="T71" fmla="*/ 164420 h 634"/>
                <a:gd name="T72" fmla="*/ 74106 w 443"/>
                <a:gd name="T73" fmla="*/ 127282 h 634"/>
                <a:gd name="T74" fmla="*/ 84898 w 443"/>
                <a:gd name="T75" fmla="*/ 127282 h 634"/>
                <a:gd name="T76" fmla="*/ 121950 w 443"/>
                <a:gd name="T77" fmla="*/ 164420 h 634"/>
                <a:gd name="T78" fmla="*/ 121950 w 443"/>
                <a:gd name="T79" fmla="*/ 212376 h 63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443" h="634">
                  <a:moveTo>
                    <a:pt x="412" y="589"/>
                  </a:moveTo>
                  <a:lnTo>
                    <a:pt x="412" y="589"/>
                  </a:lnTo>
                  <a:cubicBezTo>
                    <a:pt x="383" y="589"/>
                    <a:pt x="383" y="589"/>
                    <a:pt x="383" y="589"/>
                  </a:cubicBezTo>
                  <a:cubicBezTo>
                    <a:pt x="383" y="456"/>
                    <a:pt x="383" y="456"/>
                    <a:pt x="383" y="456"/>
                  </a:cubicBezTo>
                  <a:cubicBezTo>
                    <a:pt x="383" y="383"/>
                    <a:pt x="310" y="324"/>
                    <a:pt x="236" y="324"/>
                  </a:cubicBezTo>
                  <a:cubicBezTo>
                    <a:pt x="310" y="324"/>
                    <a:pt x="383" y="250"/>
                    <a:pt x="383" y="176"/>
                  </a:cubicBezTo>
                  <a:cubicBezTo>
                    <a:pt x="383" y="44"/>
                    <a:pt x="383" y="44"/>
                    <a:pt x="383" y="44"/>
                  </a:cubicBezTo>
                  <a:cubicBezTo>
                    <a:pt x="412" y="44"/>
                    <a:pt x="412" y="44"/>
                    <a:pt x="412" y="44"/>
                  </a:cubicBezTo>
                  <a:cubicBezTo>
                    <a:pt x="427" y="44"/>
                    <a:pt x="442" y="29"/>
                    <a:pt x="442" y="29"/>
                  </a:cubicBezTo>
                  <a:cubicBezTo>
                    <a:pt x="442" y="15"/>
                    <a:pt x="427" y="0"/>
                    <a:pt x="412" y="0"/>
                  </a:cubicBezTo>
                  <a:cubicBezTo>
                    <a:pt x="30" y="0"/>
                    <a:pt x="30" y="0"/>
                    <a:pt x="30" y="0"/>
                  </a:cubicBezTo>
                  <a:cubicBezTo>
                    <a:pt x="15" y="0"/>
                    <a:pt x="0" y="15"/>
                    <a:pt x="0" y="29"/>
                  </a:cubicBezTo>
                  <a:cubicBezTo>
                    <a:pt x="0" y="29"/>
                    <a:pt x="15" y="44"/>
                    <a:pt x="30" y="44"/>
                  </a:cubicBezTo>
                  <a:cubicBezTo>
                    <a:pt x="59" y="44"/>
                    <a:pt x="59" y="44"/>
                    <a:pt x="59" y="44"/>
                  </a:cubicBezTo>
                  <a:cubicBezTo>
                    <a:pt x="59" y="176"/>
                    <a:pt x="59" y="176"/>
                    <a:pt x="59" y="176"/>
                  </a:cubicBezTo>
                  <a:cubicBezTo>
                    <a:pt x="59" y="250"/>
                    <a:pt x="133" y="324"/>
                    <a:pt x="206" y="324"/>
                  </a:cubicBezTo>
                  <a:cubicBezTo>
                    <a:pt x="133" y="324"/>
                    <a:pt x="59" y="383"/>
                    <a:pt x="59" y="456"/>
                  </a:cubicBezTo>
                  <a:cubicBezTo>
                    <a:pt x="59" y="589"/>
                    <a:pt x="59" y="589"/>
                    <a:pt x="59" y="589"/>
                  </a:cubicBezTo>
                  <a:cubicBezTo>
                    <a:pt x="30" y="589"/>
                    <a:pt x="30" y="589"/>
                    <a:pt x="30" y="589"/>
                  </a:cubicBezTo>
                  <a:cubicBezTo>
                    <a:pt x="15" y="589"/>
                    <a:pt x="0" y="604"/>
                    <a:pt x="0" y="618"/>
                  </a:cubicBezTo>
                  <a:cubicBezTo>
                    <a:pt x="0" y="618"/>
                    <a:pt x="15" y="633"/>
                    <a:pt x="30" y="633"/>
                  </a:cubicBezTo>
                  <a:cubicBezTo>
                    <a:pt x="412" y="633"/>
                    <a:pt x="412" y="633"/>
                    <a:pt x="412" y="633"/>
                  </a:cubicBezTo>
                  <a:cubicBezTo>
                    <a:pt x="427" y="633"/>
                    <a:pt x="442" y="618"/>
                    <a:pt x="442" y="618"/>
                  </a:cubicBezTo>
                  <a:cubicBezTo>
                    <a:pt x="442" y="604"/>
                    <a:pt x="427" y="589"/>
                    <a:pt x="412" y="589"/>
                  </a:cubicBezTo>
                  <a:close/>
                  <a:moveTo>
                    <a:pt x="103" y="176"/>
                  </a:moveTo>
                  <a:lnTo>
                    <a:pt x="103" y="176"/>
                  </a:lnTo>
                  <a:cubicBezTo>
                    <a:pt x="103" y="147"/>
                    <a:pt x="103" y="44"/>
                    <a:pt x="103" y="44"/>
                  </a:cubicBezTo>
                  <a:cubicBezTo>
                    <a:pt x="339" y="44"/>
                    <a:pt x="339" y="44"/>
                    <a:pt x="339" y="44"/>
                  </a:cubicBezTo>
                  <a:cubicBezTo>
                    <a:pt x="339" y="44"/>
                    <a:pt x="339" y="147"/>
                    <a:pt x="339" y="176"/>
                  </a:cubicBezTo>
                  <a:cubicBezTo>
                    <a:pt x="339" y="235"/>
                    <a:pt x="295" y="280"/>
                    <a:pt x="236" y="280"/>
                  </a:cubicBezTo>
                  <a:cubicBezTo>
                    <a:pt x="206" y="280"/>
                    <a:pt x="206" y="280"/>
                    <a:pt x="206" y="280"/>
                  </a:cubicBezTo>
                  <a:cubicBezTo>
                    <a:pt x="148" y="280"/>
                    <a:pt x="103" y="235"/>
                    <a:pt x="103" y="176"/>
                  </a:cubicBezTo>
                  <a:close/>
                  <a:moveTo>
                    <a:pt x="339" y="589"/>
                  </a:moveTo>
                  <a:lnTo>
                    <a:pt x="339" y="589"/>
                  </a:lnTo>
                  <a:cubicBezTo>
                    <a:pt x="103" y="589"/>
                    <a:pt x="103" y="589"/>
                    <a:pt x="103" y="589"/>
                  </a:cubicBezTo>
                  <a:cubicBezTo>
                    <a:pt x="103" y="589"/>
                    <a:pt x="103" y="486"/>
                    <a:pt x="103" y="456"/>
                  </a:cubicBezTo>
                  <a:cubicBezTo>
                    <a:pt x="103" y="397"/>
                    <a:pt x="148" y="353"/>
                    <a:pt x="206" y="353"/>
                  </a:cubicBezTo>
                  <a:cubicBezTo>
                    <a:pt x="236" y="353"/>
                    <a:pt x="236" y="353"/>
                    <a:pt x="236" y="353"/>
                  </a:cubicBezTo>
                  <a:cubicBezTo>
                    <a:pt x="295" y="353"/>
                    <a:pt x="339" y="397"/>
                    <a:pt x="339" y="456"/>
                  </a:cubicBezTo>
                  <a:cubicBezTo>
                    <a:pt x="339" y="486"/>
                    <a:pt x="339" y="589"/>
                    <a:pt x="339" y="589"/>
                  </a:cubicBez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168" name="稻壳儿小白白(http://dwz.cn/Wu2UP)"/>
            <p:cNvSpPr>
              <a:spLocks noChangeArrowheads="1"/>
            </p:cNvSpPr>
            <p:nvPr/>
          </p:nvSpPr>
          <p:spPr bwMode="auto">
            <a:xfrm>
              <a:off x="9952342" y="5177368"/>
              <a:ext cx="414866" cy="474134"/>
            </a:xfrm>
            <a:custGeom>
              <a:avLst/>
              <a:gdLst>
                <a:gd name="T0" fmla="*/ 100694 w 517"/>
                <a:gd name="T1" fmla="*/ 26650 h 590"/>
                <a:gd name="T2" fmla="*/ 100694 w 517"/>
                <a:gd name="T3" fmla="*/ 26650 h 590"/>
                <a:gd name="T4" fmla="*/ 100694 w 517"/>
                <a:gd name="T5" fmla="*/ 26650 h 590"/>
                <a:gd name="T6" fmla="*/ 100694 w 517"/>
                <a:gd name="T7" fmla="*/ 10804 h 590"/>
                <a:gd name="T8" fmla="*/ 126946 w 517"/>
                <a:gd name="T9" fmla="*/ 10804 h 590"/>
                <a:gd name="T10" fmla="*/ 137735 w 517"/>
                <a:gd name="T11" fmla="*/ 5402 h 590"/>
                <a:gd name="T12" fmla="*/ 126946 w 517"/>
                <a:gd name="T13" fmla="*/ 0 h 590"/>
                <a:gd name="T14" fmla="*/ 58259 w 517"/>
                <a:gd name="T15" fmla="*/ 0 h 590"/>
                <a:gd name="T16" fmla="*/ 53224 w 517"/>
                <a:gd name="T17" fmla="*/ 5402 h 590"/>
                <a:gd name="T18" fmla="*/ 58259 w 517"/>
                <a:gd name="T19" fmla="*/ 10804 h 590"/>
                <a:gd name="T20" fmla="*/ 84871 w 517"/>
                <a:gd name="T21" fmla="*/ 10804 h 590"/>
                <a:gd name="T22" fmla="*/ 84871 w 517"/>
                <a:gd name="T23" fmla="*/ 26650 h 590"/>
                <a:gd name="T24" fmla="*/ 84871 w 517"/>
                <a:gd name="T25" fmla="*/ 26650 h 590"/>
                <a:gd name="T26" fmla="*/ 0 w 517"/>
                <a:gd name="T27" fmla="*/ 116682 h 590"/>
                <a:gd name="T28" fmla="*/ 95300 w 517"/>
                <a:gd name="T29" fmla="*/ 212117 h 590"/>
                <a:gd name="T30" fmla="*/ 185564 w 517"/>
                <a:gd name="T31" fmla="*/ 116682 h 590"/>
                <a:gd name="T32" fmla="*/ 100694 w 517"/>
                <a:gd name="T33" fmla="*/ 26650 h 590"/>
                <a:gd name="T34" fmla="*/ 95300 w 517"/>
                <a:gd name="T35" fmla="*/ 196271 h 590"/>
                <a:gd name="T36" fmla="*/ 95300 w 517"/>
                <a:gd name="T37" fmla="*/ 196271 h 590"/>
                <a:gd name="T38" fmla="*/ 15823 w 517"/>
                <a:gd name="T39" fmla="*/ 116682 h 590"/>
                <a:gd name="T40" fmla="*/ 95300 w 517"/>
                <a:gd name="T41" fmla="*/ 42495 h 590"/>
                <a:gd name="T42" fmla="*/ 169381 w 517"/>
                <a:gd name="T43" fmla="*/ 116682 h 590"/>
                <a:gd name="T44" fmla="*/ 95300 w 517"/>
                <a:gd name="T45" fmla="*/ 196271 h 590"/>
                <a:gd name="T46" fmla="*/ 100694 w 517"/>
                <a:gd name="T47" fmla="*/ 100837 h 590"/>
                <a:gd name="T48" fmla="*/ 100694 w 517"/>
                <a:gd name="T49" fmla="*/ 100837 h 590"/>
                <a:gd name="T50" fmla="*/ 100694 w 517"/>
                <a:gd name="T51" fmla="*/ 63743 h 590"/>
                <a:gd name="T52" fmla="*/ 95300 w 517"/>
                <a:gd name="T53" fmla="*/ 52939 h 590"/>
                <a:gd name="T54" fmla="*/ 84871 w 517"/>
                <a:gd name="T55" fmla="*/ 63743 h 590"/>
                <a:gd name="T56" fmla="*/ 84871 w 517"/>
                <a:gd name="T57" fmla="*/ 100837 h 590"/>
                <a:gd name="T58" fmla="*/ 74442 w 517"/>
                <a:gd name="T59" fmla="*/ 116682 h 590"/>
                <a:gd name="T60" fmla="*/ 95300 w 517"/>
                <a:gd name="T61" fmla="*/ 137930 h 590"/>
                <a:gd name="T62" fmla="*/ 116517 w 517"/>
                <a:gd name="T63" fmla="*/ 116682 h 590"/>
                <a:gd name="T64" fmla="*/ 100694 w 517"/>
                <a:gd name="T65" fmla="*/ 100837 h 59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517" h="590">
                  <a:moveTo>
                    <a:pt x="280" y="74"/>
                  </a:moveTo>
                  <a:lnTo>
                    <a:pt x="280" y="74"/>
                  </a:lnTo>
                  <a:cubicBezTo>
                    <a:pt x="280" y="30"/>
                    <a:pt x="280" y="30"/>
                    <a:pt x="280" y="30"/>
                  </a:cubicBezTo>
                  <a:cubicBezTo>
                    <a:pt x="353" y="30"/>
                    <a:pt x="353" y="30"/>
                    <a:pt x="353" y="30"/>
                  </a:cubicBezTo>
                  <a:cubicBezTo>
                    <a:pt x="369" y="30"/>
                    <a:pt x="383" y="30"/>
                    <a:pt x="383" y="15"/>
                  </a:cubicBezTo>
                  <a:cubicBezTo>
                    <a:pt x="383" y="0"/>
                    <a:pt x="369" y="0"/>
                    <a:pt x="353" y="0"/>
                  </a:cubicBezTo>
                  <a:cubicBezTo>
                    <a:pt x="162" y="0"/>
                    <a:pt x="162" y="0"/>
                    <a:pt x="162" y="0"/>
                  </a:cubicBezTo>
                  <a:cubicBezTo>
                    <a:pt x="148" y="0"/>
                    <a:pt x="148" y="0"/>
                    <a:pt x="148" y="15"/>
                  </a:cubicBezTo>
                  <a:cubicBezTo>
                    <a:pt x="148" y="30"/>
                    <a:pt x="148" y="30"/>
                    <a:pt x="162" y="30"/>
                  </a:cubicBezTo>
                  <a:cubicBezTo>
                    <a:pt x="236" y="30"/>
                    <a:pt x="236" y="30"/>
                    <a:pt x="236" y="30"/>
                  </a:cubicBezTo>
                  <a:cubicBezTo>
                    <a:pt x="236" y="74"/>
                    <a:pt x="236" y="74"/>
                    <a:pt x="236" y="74"/>
                  </a:cubicBezTo>
                  <a:cubicBezTo>
                    <a:pt x="103" y="89"/>
                    <a:pt x="0" y="192"/>
                    <a:pt x="0" y="324"/>
                  </a:cubicBezTo>
                  <a:cubicBezTo>
                    <a:pt x="0" y="472"/>
                    <a:pt x="118" y="589"/>
                    <a:pt x="265" y="589"/>
                  </a:cubicBezTo>
                  <a:cubicBezTo>
                    <a:pt x="398" y="589"/>
                    <a:pt x="516" y="472"/>
                    <a:pt x="516" y="324"/>
                  </a:cubicBezTo>
                  <a:cubicBezTo>
                    <a:pt x="516" y="192"/>
                    <a:pt x="412" y="89"/>
                    <a:pt x="280" y="74"/>
                  </a:cubicBezTo>
                  <a:close/>
                  <a:moveTo>
                    <a:pt x="265" y="545"/>
                  </a:moveTo>
                  <a:lnTo>
                    <a:pt x="265" y="545"/>
                  </a:lnTo>
                  <a:cubicBezTo>
                    <a:pt x="148" y="545"/>
                    <a:pt x="44" y="442"/>
                    <a:pt x="44" y="324"/>
                  </a:cubicBezTo>
                  <a:cubicBezTo>
                    <a:pt x="44" y="206"/>
                    <a:pt x="148" y="118"/>
                    <a:pt x="265" y="118"/>
                  </a:cubicBezTo>
                  <a:cubicBezTo>
                    <a:pt x="383" y="118"/>
                    <a:pt x="471" y="206"/>
                    <a:pt x="471" y="324"/>
                  </a:cubicBezTo>
                  <a:cubicBezTo>
                    <a:pt x="471" y="442"/>
                    <a:pt x="383" y="545"/>
                    <a:pt x="265" y="545"/>
                  </a:cubicBezTo>
                  <a:close/>
                  <a:moveTo>
                    <a:pt x="280" y="280"/>
                  </a:moveTo>
                  <a:lnTo>
                    <a:pt x="280" y="280"/>
                  </a:lnTo>
                  <a:cubicBezTo>
                    <a:pt x="280" y="177"/>
                    <a:pt x="280" y="177"/>
                    <a:pt x="280" y="177"/>
                  </a:cubicBezTo>
                  <a:cubicBezTo>
                    <a:pt x="280" y="163"/>
                    <a:pt x="265" y="147"/>
                    <a:pt x="265" y="147"/>
                  </a:cubicBezTo>
                  <a:cubicBezTo>
                    <a:pt x="251" y="147"/>
                    <a:pt x="236" y="163"/>
                    <a:pt x="236" y="177"/>
                  </a:cubicBezTo>
                  <a:cubicBezTo>
                    <a:pt x="236" y="280"/>
                    <a:pt x="236" y="280"/>
                    <a:pt x="236" y="280"/>
                  </a:cubicBezTo>
                  <a:cubicBezTo>
                    <a:pt x="221" y="280"/>
                    <a:pt x="207" y="309"/>
                    <a:pt x="207" y="324"/>
                  </a:cubicBezTo>
                  <a:cubicBezTo>
                    <a:pt x="207" y="368"/>
                    <a:pt x="221" y="383"/>
                    <a:pt x="265" y="383"/>
                  </a:cubicBezTo>
                  <a:cubicBezTo>
                    <a:pt x="295" y="383"/>
                    <a:pt x="324" y="368"/>
                    <a:pt x="324" y="324"/>
                  </a:cubicBezTo>
                  <a:cubicBezTo>
                    <a:pt x="324" y="309"/>
                    <a:pt x="310" y="280"/>
                    <a:pt x="280" y="280"/>
                  </a:cubicBez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169" name="稻壳儿小白白(http://dwz.cn/Wu2UP)"/>
            <p:cNvSpPr>
              <a:spLocks noChangeArrowheads="1"/>
            </p:cNvSpPr>
            <p:nvPr/>
          </p:nvSpPr>
          <p:spPr bwMode="auto">
            <a:xfrm>
              <a:off x="9101441" y="5177368"/>
              <a:ext cx="474134" cy="474134"/>
            </a:xfrm>
            <a:custGeom>
              <a:avLst/>
              <a:gdLst>
                <a:gd name="T0" fmla="*/ 84994 w 590"/>
                <a:gd name="T1" fmla="*/ 143332 h 590"/>
                <a:gd name="T2" fmla="*/ 84994 w 590"/>
                <a:gd name="T3" fmla="*/ 143332 h 590"/>
                <a:gd name="T4" fmla="*/ 90396 w 590"/>
                <a:gd name="T5" fmla="*/ 111280 h 590"/>
                <a:gd name="T6" fmla="*/ 79592 w 590"/>
                <a:gd name="T7" fmla="*/ 106239 h 590"/>
                <a:gd name="T8" fmla="*/ 69148 w 590"/>
                <a:gd name="T9" fmla="*/ 169982 h 590"/>
                <a:gd name="T10" fmla="*/ 122089 w 590"/>
                <a:gd name="T11" fmla="*/ 127486 h 590"/>
                <a:gd name="T12" fmla="*/ 106243 w 590"/>
                <a:gd name="T13" fmla="*/ 122084 h 590"/>
                <a:gd name="T14" fmla="*/ 84994 w 590"/>
                <a:gd name="T15" fmla="*/ 143332 h 590"/>
                <a:gd name="T16" fmla="*/ 116687 w 590"/>
                <a:gd name="T17" fmla="*/ 106239 h 590"/>
                <a:gd name="T18" fmla="*/ 116687 w 590"/>
                <a:gd name="T19" fmla="*/ 106239 h 590"/>
                <a:gd name="T20" fmla="*/ 106243 w 590"/>
                <a:gd name="T21" fmla="*/ 95435 h 590"/>
                <a:gd name="T22" fmla="*/ 95438 w 590"/>
                <a:gd name="T23" fmla="*/ 106239 h 590"/>
                <a:gd name="T24" fmla="*/ 106243 w 590"/>
                <a:gd name="T25" fmla="*/ 116682 h 590"/>
                <a:gd name="T26" fmla="*/ 116687 w 590"/>
                <a:gd name="T27" fmla="*/ 106239 h 590"/>
                <a:gd name="T28" fmla="*/ 106243 w 590"/>
                <a:gd name="T29" fmla="*/ 0 h 590"/>
                <a:gd name="T30" fmla="*/ 106243 w 590"/>
                <a:gd name="T31" fmla="*/ 0 h 590"/>
                <a:gd name="T32" fmla="*/ 0 w 590"/>
                <a:gd name="T33" fmla="*/ 106239 h 590"/>
                <a:gd name="T34" fmla="*/ 106243 w 590"/>
                <a:gd name="T35" fmla="*/ 212117 h 590"/>
                <a:gd name="T36" fmla="*/ 212125 w 590"/>
                <a:gd name="T37" fmla="*/ 106239 h 590"/>
                <a:gd name="T38" fmla="*/ 106243 w 590"/>
                <a:gd name="T39" fmla="*/ 0 h 590"/>
                <a:gd name="T40" fmla="*/ 106243 w 590"/>
                <a:gd name="T41" fmla="*/ 196271 h 590"/>
                <a:gd name="T42" fmla="*/ 106243 w 590"/>
                <a:gd name="T43" fmla="*/ 196271 h 590"/>
                <a:gd name="T44" fmla="*/ 16206 w 590"/>
                <a:gd name="T45" fmla="*/ 106239 h 590"/>
                <a:gd name="T46" fmla="*/ 106243 w 590"/>
                <a:gd name="T47" fmla="*/ 10804 h 590"/>
                <a:gd name="T48" fmla="*/ 201681 w 590"/>
                <a:gd name="T49" fmla="*/ 106239 h 590"/>
                <a:gd name="T50" fmla="*/ 106243 w 590"/>
                <a:gd name="T51" fmla="*/ 196271 h 590"/>
                <a:gd name="T52" fmla="*/ 100840 w 590"/>
                <a:gd name="T53" fmla="*/ 95435 h 590"/>
                <a:gd name="T54" fmla="*/ 100840 w 590"/>
                <a:gd name="T55" fmla="*/ 95435 h 590"/>
                <a:gd name="T56" fmla="*/ 127491 w 590"/>
                <a:gd name="T57" fmla="*/ 69145 h 590"/>
                <a:gd name="T58" fmla="*/ 116687 w 590"/>
                <a:gd name="T59" fmla="*/ 106239 h 590"/>
                <a:gd name="T60" fmla="*/ 132893 w 590"/>
                <a:gd name="T61" fmla="*/ 111280 h 590"/>
                <a:gd name="T62" fmla="*/ 137935 w 590"/>
                <a:gd name="T63" fmla="*/ 47897 h 590"/>
                <a:gd name="T64" fmla="*/ 90396 w 590"/>
                <a:gd name="T65" fmla="*/ 84991 h 590"/>
                <a:gd name="T66" fmla="*/ 100840 w 590"/>
                <a:gd name="T67" fmla="*/ 95435 h 59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590" h="590">
                  <a:moveTo>
                    <a:pt x="236" y="398"/>
                  </a:moveTo>
                  <a:lnTo>
                    <a:pt x="236" y="398"/>
                  </a:lnTo>
                  <a:cubicBezTo>
                    <a:pt x="251" y="309"/>
                    <a:pt x="251" y="309"/>
                    <a:pt x="251" y="309"/>
                  </a:cubicBezTo>
                  <a:cubicBezTo>
                    <a:pt x="221" y="295"/>
                    <a:pt x="221" y="295"/>
                    <a:pt x="221" y="295"/>
                  </a:cubicBezTo>
                  <a:cubicBezTo>
                    <a:pt x="192" y="472"/>
                    <a:pt x="192" y="472"/>
                    <a:pt x="192" y="472"/>
                  </a:cubicBezTo>
                  <a:cubicBezTo>
                    <a:pt x="339" y="354"/>
                    <a:pt x="339" y="354"/>
                    <a:pt x="339" y="354"/>
                  </a:cubicBezTo>
                  <a:cubicBezTo>
                    <a:pt x="295" y="339"/>
                    <a:pt x="295" y="339"/>
                    <a:pt x="295" y="339"/>
                  </a:cubicBezTo>
                  <a:lnTo>
                    <a:pt x="236" y="398"/>
                  </a:lnTo>
                  <a:close/>
                  <a:moveTo>
                    <a:pt x="324" y="295"/>
                  </a:moveTo>
                  <a:lnTo>
                    <a:pt x="324" y="295"/>
                  </a:lnTo>
                  <a:cubicBezTo>
                    <a:pt x="324" y="280"/>
                    <a:pt x="310" y="265"/>
                    <a:pt x="295" y="265"/>
                  </a:cubicBezTo>
                  <a:cubicBezTo>
                    <a:pt x="280" y="265"/>
                    <a:pt x="265" y="280"/>
                    <a:pt x="265" y="295"/>
                  </a:cubicBezTo>
                  <a:cubicBezTo>
                    <a:pt x="265" y="309"/>
                    <a:pt x="280" y="324"/>
                    <a:pt x="295" y="324"/>
                  </a:cubicBezTo>
                  <a:cubicBezTo>
                    <a:pt x="310" y="324"/>
                    <a:pt x="324" y="309"/>
                    <a:pt x="324" y="295"/>
                  </a:cubicBezTo>
                  <a:close/>
                  <a:moveTo>
                    <a:pt x="295" y="0"/>
                  </a:moveTo>
                  <a:lnTo>
                    <a:pt x="295" y="0"/>
                  </a:lnTo>
                  <a:cubicBezTo>
                    <a:pt x="133" y="0"/>
                    <a:pt x="0" y="133"/>
                    <a:pt x="0" y="295"/>
                  </a:cubicBezTo>
                  <a:cubicBezTo>
                    <a:pt x="0" y="457"/>
                    <a:pt x="133" y="589"/>
                    <a:pt x="295" y="589"/>
                  </a:cubicBezTo>
                  <a:cubicBezTo>
                    <a:pt x="457" y="589"/>
                    <a:pt x="589" y="457"/>
                    <a:pt x="589" y="295"/>
                  </a:cubicBezTo>
                  <a:cubicBezTo>
                    <a:pt x="589" y="133"/>
                    <a:pt x="457" y="0"/>
                    <a:pt x="295" y="0"/>
                  </a:cubicBezTo>
                  <a:close/>
                  <a:moveTo>
                    <a:pt x="295" y="545"/>
                  </a:moveTo>
                  <a:lnTo>
                    <a:pt x="295" y="545"/>
                  </a:lnTo>
                  <a:cubicBezTo>
                    <a:pt x="162" y="545"/>
                    <a:pt x="45" y="427"/>
                    <a:pt x="45" y="295"/>
                  </a:cubicBezTo>
                  <a:cubicBezTo>
                    <a:pt x="45" y="147"/>
                    <a:pt x="162" y="30"/>
                    <a:pt x="295" y="30"/>
                  </a:cubicBezTo>
                  <a:cubicBezTo>
                    <a:pt x="442" y="30"/>
                    <a:pt x="560" y="147"/>
                    <a:pt x="560" y="295"/>
                  </a:cubicBezTo>
                  <a:cubicBezTo>
                    <a:pt x="560" y="427"/>
                    <a:pt x="442" y="545"/>
                    <a:pt x="295" y="545"/>
                  </a:cubicBezTo>
                  <a:close/>
                  <a:moveTo>
                    <a:pt x="280" y="265"/>
                  </a:moveTo>
                  <a:lnTo>
                    <a:pt x="280" y="265"/>
                  </a:lnTo>
                  <a:cubicBezTo>
                    <a:pt x="354" y="192"/>
                    <a:pt x="354" y="192"/>
                    <a:pt x="354" y="192"/>
                  </a:cubicBezTo>
                  <a:cubicBezTo>
                    <a:pt x="324" y="295"/>
                    <a:pt x="324" y="295"/>
                    <a:pt x="324" y="295"/>
                  </a:cubicBezTo>
                  <a:cubicBezTo>
                    <a:pt x="369" y="309"/>
                    <a:pt x="369" y="309"/>
                    <a:pt x="369" y="309"/>
                  </a:cubicBezTo>
                  <a:cubicBezTo>
                    <a:pt x="383" y="133"/>
                    <a:pt x="383" y="133"/>
                    <a:pt x="383" y="133"/>
                  </a:cubicBezTo>
                  <a:cubicBezTo>
                    <a:pt x="251" y="236"/>
                    <a:pt x="251" y="236"/>
                    <a:pt x="251" y="236"/>
                  </a:cubicBezTo>
                  <a:lnTo>
                    <a:pt x="280" y="265"/>
                  </a:ln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170" name="稻壳儿小白白(http://dwz.cn/Wu2UP)"/>
            <p:cNvSpPr>
              <a:spLocks noChangeArrowheads="1"/>
            </p:cNvSpPr>
            <p:nvPr/>
          </p:nvSpPr>
          <p:spPr bwMode="auto">
            <a:xfrm>
              <a:off x="8273824" y="5151969"/>
              <a:ext cx="495298" cy="510116"/>
            </a:xfrm>
            <a:custGeom>
              <a:avLst/>
              <a:gdLst>
                <a:gd name="T0" fmla="*/ 105427 w 619"/>
                <a:gd name="T1" fmla="*/ 201559 h 634"/>
                <a:gd name="T2" fmla="*/ 105427 w 619"/>
                <a:gd name="T3" fmla="*/ 201559 h 634"/>
                <a:gd name="T4" fmla="*/ 116185 w 619"/>
                <a:gd name="T5" fmla="*/ 201559 h 634"/>
                <a:gd name="T6" fmla="*/ 116185 w 619"/>
                <a:gd name="T7" fmla="*/ 185694 h 634"/>
                <a:gd name="T8" fmla="*/ 105427 w 619"/>
                <a:gd name="T9" fmla="*/ 185694 h 634"/>
                <a:gd name="T10" fmla="*/ 105427 w 619"/>
                <a:gd name="T11" fmla="*/ 201559 h 634"/>
                <a:gd name="T12" fmla="*/ 47334 w 619"/>
                <a:gd name="T13" fmla="*/ 164420 h 634"/>
                <a:gd name="T14" fmla="*/ 47334 w 619"/>
                <a:gd name="T15" fmla="*/ 164420 h 634"/>
                <a:gd name="T16" fmla="*/ 52713 w 619"/>
                <a:gd name="T17" fmla="*/ 175237 h 634"/>
                <a:gd name="T18" fmla="*/ 63471 w 619"/>
                <a:gd name="T19" fmla="*/ 164420 h 634"/>
                <a:gd name="T20" fmla="*/ 52713 w 619"/>
                <a:gd name="T21" fmla="*/ 153964 h 634"/>
                <a:gd name="T22" fmla="*/ 47334 w 619"/>
                <a:gd name="T23" fmla="*/ 164420 h 634"/>
                <a:gd name="T24" fmla="*/ 68492 w 619"/>
                <a:gd name="T25" fmla="*/ 58412 h 634"/>
                <a:gd name="T26" fmla="*/ 68492 w 619"/>
                <a:gd name="T27" fmla="*/ 58412 h 634"/>
                <a:gd name="T28" fmla="*/ 58092 w 619"/>
                <a:gd name="T29" fmla="*/ 53004 h 634"/>
                <a:gd name="T30" fmla="*/ 47334 w 619"/>
                <a:gd name="T31" fmla="*/ 58412 h 634"/>
                <a:gd name="T32" fmla="*/ 58092 w 619"/>
                <a:gd name="T33" fmla="*/ 69230 h 634"/>
                <a:gd name="T34" fmla="*/ 68492 w 619"/>
                <a:gd name="T35" fmla="*/ 58412 h 634"/>
                <a:gd name="T36" fmla="*/ 110806 w 619"/>
                <a:gd name="T37" fmla="*/ 31730 h 634"/>
                <a:gd name="T38" fmla="*/ 110806 w 619"/>
                <a:gd name="T39" fmla="*/ 31730 h 634"/>
                <a:gd name="T40" fmla="*/ 105427 w 619"/>
                <a:gd name="T41" fmla="*/ 37139 h 634"/>
                <a:gd name="T42" fmla="*/ 105427 w 619"/>
                <a:gd name="T43" fmla="*/ 106008 h 634"/>
                <a:gd name="T44" fmla="*/ 47334 w 619"/>
                <a:gd name="T45" fmla="*/ 106008 h 634"/>
                <a:gd name="T46" fmla="*/ 42314 w 619"/>
                <a:gd name="T47" fmla="*/ 116825 h 634"/>
                <a:gd name="T48" fmla="*/ 47334 w 619"/>
                <a:gd name="T49" fmla="*/ 121873 h 634"/>
                <a:gd name="T50" fmla="*/ 110806 w 619"/>
                <a:gd name="T51" fmla="*/ 121873 h 634"/>
                <a:gd name="T52" fmla="*/ 116185 w 619"/>
                <a:gd name="T53" fmla="*/ 116825 h 634"/>
                <a:gd name="T54" fmla="*/ 116185 w 619"/>
                <a:gd name="T55" fmla="*/ 37139 h 634"/>
                <a:gd name="T56" fmla="*/ 110806 w 619"/>
                <a:gd name="T57" fmla="*/ 31730 h 634"/>
                <a:gd name="T58" fmla="*/ 153120 w 619"/>
                <a:gd name="T59" fmla="*/ 164420 h 634"/>
                <a:gd name="T60" fmla="*/ 153120 w 619"/>
                <a:gd name="T61" fmla="*/ 164420 h 634"/>
                <a:gd name="T62" fmla="*/ 163519 w 619"/>
                <a:gd name="T63" fmla="*/ 175237 h 634"/>
                <a:gd name="T64" fmla="*/ 168898 w 619"/>
                <a:gd name="T65" fmla="*/ 164420 h 634"/>
                <a:gd name="T66" fmla="*/ 163519 w 619"/>
                <a:gd name="T67" fmla="*/ 153964 h 634"/>
                <a:gd name="T68" fmla="*/ 153120 w 619"/>
                <a:gd name="T69" fmla="*/ 164420 h 634"/>
                <a:gd name="T70" fmla="*/ 153120 w 619"/>
                <a:gd name="T71" fmla="*/ 58412 h 634"/>
                <a:gd name="T72" fmla="*/ 153120 w 619"/>
                <a:gd name="T73" fmla="*/ 58412 h 634"/>
                <a:gd name="T74" fmla="*/ 163519 w 619"/>
                <a:gd name="T75" fmla="*/ 69230 h 634"/>
                <a:gd name="T76" fmla="*/ 174277 w 619"/>
                <a:gd name="T77" fmla="*/ 58412 h 634"/>
                <a:gd name="T78" fmla="*/ 163519 w 619"/>
                <a:gd name="T79" fmla="*/ 53004 h 634"/>
                <a:gd name="T80" fmla="*/ 153120 w 619"/>
                <a:gd name="T81" fmla="*/ 58412 h 634"/>
                <a:gd name="T82" fmla="*/ 110806 w 619"/>
                <a:gd name="T83" fmla="*/ 0 h 634"/>
                <a:gd name="T84" fmla="*/ 110806 w 619"/>
                <a:gd name="T85" fmla="*/ 0 h 634"/>
                <a:gd name="T86" fmla="*/ 0 w 619"/>
                <a:gd name="T87" fmla="*/ 116825 h 634"/>
                <a:gd name="T88" fmla="*/ 110806 w 619"/>
                <a:gd name="T89" fmla="*/ 228241 h 634"/>
                <a:gd name="T90" fmla="*/ 221611 w 619"/>
                <a:gd name="T91" fmla="*/ 116825 h 634"/>
                <a:gd name="T92" fmla="*/ 110806 w 619"/>
                <a:gd name="T93" fmla="*/ 0 h 634"/>
                <a:gd name="T94" fmla="*/ 110806 w 619"/>
                <a:gd name="T95" fmla="*/ 212376 h 634"/>
                <a:gd name="T96" fmla="*/ 110806 w 619"/>
                <a:gd name="T97" fmla="*/ 212376 h 634"/>
                <a:gd name="T98" fmla="*/ 10399 w 619"/>
                <a:gd name="T99" fmla="*/ 116825 h 634"/>
                <a:gd name="T100" fmla="*/ 110806 w 619"/>
                <a:gd name="T101" fmla="*/ 15865 h 634"/>
                <a:gd name="T102" fmla="*/ 211212 w 619"/>
                <a:gd name="T103" fmla="*/ 116825 h 634"/>
                <a:gd name="T104" fmla="*/ 110806 w 619"/>
                <a:gd name="T105" fmla="*/ 212376 h 634"/>
                <a:gd name="T106" fmla="*/ 179297 w 619"/>
                <a:gd name="T107" fmla="*/ 106008 h 634"/>
                <a:gd name="T108" fmla="*/ 179297 w 619"/>
                <a:gd name="T109" fmla="*/ 106008 h 634"/>
                <a:gd name="T110" fmla="*/ 179297 w 619"/>
                <a:gd name="T111" fmla="*/ 121873 h 634"/>
                <a:gd name="T112" fmla="*/ 195434 w 619"/>
                <a:gd name="T113" fmla="*/ 121873 h 634"/>
                <a:gd name="T114" fmla="*/ 195434 w 619"/>
                <a:gd name="T115" fmla="*/ 106008 h 634"/>
                <a:gd name="T116" fmla="*/ 179297 w 619"/>
                <a:gd name="T117" fmla="*/ 106008 h 63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619" h="634">
                  <a:moveTo>
                    <a:pt x="294" y="559"/>
                  </a:moveTo>
                  <a:lnTo>
                    <a:pt x="294" y="559"/>
                  </a:lnTo>
                  <a:cubicBezTo>
                    <a:pt x="324" y="559"/>
                    <a:pt x="324" y="559"/>
                    <a:pt x="324" y="559"/>
                  </a:cubicBezTo>
                  <a:cubicBezTo>
                    <a:pt x="324" y="515"/>
                    <a:pt x="324" y="515"/>
                    <a:pt x="324" y="515"/>
                  </a:cubicBezTo>
                  <a:cubicBezTo>
                    <a:pt x="294" y="515"/>
                    <a:pt x="294" y="515"/>
                    <a:pt x="294" y="515"/>
                  </a:cubicBezTo>
                  <a:lnTo>
                    <a:pt x="294" y="559"/>
                  </a:lnTo>
                  <a:close/>
                  <a:moveTo>
                    <a:pt x="132" y="456"/>
                  </a:moveTo>
                  <a:lnTo>
                    <a:pt x="132" y="456"/>
                  </a:lnTo>
                  <a:cubicBezTo>
                    <a:pt x="147" y="486"/>
                    <a:pt x="147" y="486"/>
                    <a:pt x="147" y="486"/>
                  </a:cubicBezTo>
                  <a:cubicBezTo>
                    <a:pt x="177" y="456"/>
                    <a:pt x="177" y="456"/>
                    <a:pt x="177" y="456"/>
                  </a:cubicBezTo>
                  <a:cubicBezTo>
                    <a:pt x="147" y="427"/>
                    <a:pt x="147" y="427"/>
                    <a:pt x="147" y="427"/>
                  </a:cubicBezTo>
                  <a:lnTo>
                    <a:pt x="132" y="456"/>
                  </a:lnTo>
                  <a:close/>
                  <a:moveTo>
                    <a:pt x="191" y="162"/>
                  </a:moveTo>
                  <a:lnTo>
                    <a:pt x="191" y="162"/>
                  </a:lnTo>
                  <a:cubicBezTo>
                    <a:pt x="162" y="147"/>
                    <a:pt x="162" y="147"/>
                    <a:pt x="162" y="147"/>
                  </a:cubicBezTo>
                  <a:cubicBezTo>
                    <a:pt x="132" y="162"/>
                    <a:pt x="132" y="162"/>
                    <a:pt x="132" y="162"/>
                  </a:cubicBezTo>
                  <a:cubicBezTo>
                    <a:pt x="162" y="192"/>
                    <a:pt x="162" y="192"/>
                    <a:pt x="162" y="192"/>
                  </a:cubicBezTo>
                  <a:lnTo>
                    <a:pt x="191" y="162"/>
                  </a:lnTo>
                  <a:close/>
                  <a:moveTo>
                    <a:pt x="309" y="88"/>
                  </a:moveTo>
                  <a:lnTo>
                    <a:pt x="309" y="88"/>
                  </a:lnTo>
                  <a:cubicBezTo>
                    <a:pt x="294" y="88"/>
                    <a:pt x="294" y="88"/>
                    <a:pt x="294" y="103"/>
                  </a:cubicBezTo>
                  <a:cubicBezTo>
                    <a:pt x="294" y="294"/>
                    <a:pt x="294" y="294"/>
                    <a:pt x="294" y="294"/>
                  </a:cubicBezTo>
                  <a:cubicBezTo>
                    <a:pt x="132" y="294"/>
                    <a:pt x="132" y="294"/>
                    <a:pt x="132" y="294"/>
                  </a:cubicBezTo>
                  <a:cubicBezTo>
                    <a:pt x="118" y="294"/>
                    <a:pt x="118" y="309"/>
                    <a:pt x="118" y="324"/>
                  </a:cubicBezTo>
                  <a:cubicBezTo>
                    <a:pt x="118" y="324"/>
                    <a:pt x="118" y="338"/>
                    <a:pt x="132" y="338"/>
                  </a:cubicBezTo>
                  <a:cubicBezTo>
                    <a:pt x="309" y="338"/>
                    <a:pt x="309" y="338"/>
                    <a:pt x="309" y="338"/>
                  </a:cubicBezTo>
                  <a:cubicBezTo>
                    <a:pt x="324" y="338"/>
                    <a:pt x="324" y="324"/>
                    <a:pt x="324" y="324"/>
                  </a:cubicBezTo>
                  <a:cubicBezTo>
                    <a:pt x="324" y="103"/>
                    <a:pt x="324" y="103"/>
                    <a:pt x="324" y="103"/>
                  </a:cubicBezTo>
                  <a:cubicBezTo>
                    <a:pt x="324" y="88"/>
                    <a:pt x="324" y="88"/>
                    <a:pt x="309" y="88"/>
                  </a:cubicBezTo>
                  <a:close/>
                  <a:moveTo>
                    <a:pt x="427" y="456"/>
                  </a:moveTo>
                  <a:lnTo>
                    <a:pt x="427" y="456"/>
                  </a:lnTo>
                  <a:cubicBezTo>
                    <a:pt x="456" y="486"/>
                    <a:pt x="456" y="486"/>
                    <a:pt x="456" y="486"/>
                  </a:cubicBezTo>
                  <a:cubicBezTo>
                    <a:pt x="471" y="456"/>
                    <a:pt x="471" y="456"/>
                    <a:pt x="471" y="456"/>
                  </a:cubicBezTo>
                  <a:cubicBezTo>
                    <a:pt x="456" y="427"/>
                    <a:pt x="456" y="427"/>
                    <a:pt x="456" y="427"/>
                  </a:cubicBezTo>
                  <a:lnTo>
                    <a:pt x="427" y="456"/>
                  </a:lnTo>
                  <a:close/>
                  <a:moveTo>
                    <a:pt x="427" y="162"/>
                  </a:moveTo>
                  <a:lnTo>
                    <a:pt x="427" y="162"/>
                  </a:lnTo>
                  <a:cubicBezTo>
                    <a:pt x="456" y="192"/>
                    <a:pt x="456" y="192"/>
                    <a:pt x="456" y="192"/>
                  </a:cubicBezTo>
                  <a:cubicBezTo>
                    <a:pt x="486" y="162"/>
                    <a:pt x="486" y="162"/>
                    <a:pt x="486" y="162"/>
                  </a:cubicBezTo>
                  <a:cubicBezTo>
                    <a:pt x="456" y="147"/>
                    <a:pt x="456" y="147"/>
                    <a:pt x="456" y="147"/>
                  </a:cubicBezTo>
                  <a:lnTo>
                    <a:pt x="427" y="162"/>
                  </a:lnTo>
                  <a:close/>
                  <a:moveTo>
                    <a:pt x="309" y="0"/>
                  </a:moveTo>
                  <a:lnTo>
                    <a:pt x="309" y="0"/>
                  </a:lnTo>
                  <a:cubicBezTo>
                    <a:pt x="132" y="0"/>
                    <a:pt x="0" y="147"/>
                    <a:pt x="0" y="324"/>
                  </a:cubicBezTo>
                  <a:cubicBezTo>
                    <a:pt x="0" y="486"/>
                    <a:pt x="132" y="633"/>
                    <a:pt x="309" y="633"/>
                  </a:cubicBezTo>
                  <a:cubicBezTo>
                    <a:pt x="486" y="633"/>
                    <a:pt x="618" y="486"/>
                    <a:pt x="618" y="324"/>
                  </a:cubicBezTo>
                  <a:cubicBezTo>
                    <a:pt x="618" y="147"/>
                    <a:pt x="486" y="0"/>
                    <a:pt x="309" y="0"/>
                  </a:cubicBezTo>
                  <a:close/>
                  <a:moveTo>
                    <a:pt x="309" y="589"/>
                  </a:moveTo>
                  <a:lnTo>
                    <a:pt x="309" y="589"/>
                  </a:lnTo>
                  <a:cubicBezTo>
                    <a:pt x="162" y="589"/>
                    <a:pt x="29" y="471"/>
                    <a:pt x="29" y="324"/>
                  </a:cubicBezTo>
                  <a:cubicBezTo>
                    <a:pt x="29" y="162"/>
                    <a:pt x="162" y="44"/>
                    <a:pt x="309" y="44"/>
                  </a:cubicBezTo>
                  <a:cubicBezTo>
                    <a:pt x="456" y="44"/>
                    <a:pt x="589" y="162"/>
                    <a:pt x="589" y="324"/>
                  </a:cubicBezTo>
                  <a:cubicBezTo>
                    <a:pt x="589" y="471"/>
                    <a:pt x="456" y="589"/>
                    <a:pt x="309" y="589"/>
                  </a:cubicBezTo>
                  <a:close/>
                  <a:moveTo>
                    <a:pt x="500" y="294"/>
                  </a:moveTo>
                  <a:lnTo>
                    <a:pt x="500" y="294"/>
                  </a:lnTo>
                  <a:cubicBezTo>
                    <a:pt x="500" y="338"/>
                    <a:pt x="500" y="338"/>
                    <a:pt x="500" y="338"/>
                  </a:cubicBezTo>
                  <a:cubicBezTo>
                    <a:pt x="545" y="338"/>
                    <a:pt x="545" y="338"/>
                    <a:pt x="545" y="338"/>
                  </a:cubicBezTo>
                  <a:cubicBezTo>
                    <a:pt x="545" y="294"/>
                    <a:pt x="545" y="294"/>
                    <a:pt x="545" y="294"/>
                  </a:cubicBezTo>
                  <a:lnTo>
                    <a:pt x="500" y="294"/>
                  </a:ln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171" name="稻壳儿小白白(http://dwz.cn/Wu2UP)"/>
            <p:cNvSpPr>
              <a:spLocks noChangeArrowheads="1"/>
            </p:cNvSpPr>
            <p:nvPr/>
          </p:nvSpPr>
          <p:spPr bwMode="auto">
            <a:xfrm>
              <a:off x="7444092" y="5151969"/>
              <a:ext cx="510117" cy="510116"/>
            </a:xfrm>
            <a:custGeom>
              <a:avLst/>
              <a:gdLst>
                <a:gd name="T0" fmla="*/ 16226 w 634"/>
                <a:gd name="T1" fmla="*/ 37139 h 634"/>
                <a:gd name="T2" fmla="*/ 16226 w 634"/>
                <a:gd name="T3" fmla="*/ 37139 h 634"/>
                <a:gd name="T4" fmla="*/ 37140 w 634"/>
                <a:gd name="T5" fmla="*/ 15865 h 634"/>
                <a:gd name="T6" fmla="*/ 53367 w 634"/>
                <a:gd name="T7" fmla="*/ 15865 h 634"/>
                <a:gd name="T8" fmla="*/ 53367 w 634"/>
                <a:gd name="T9" fmla="*/ 0 h 634"/>
                <a:gd name="T10" fmla="*/ 37140 w 634"/>
                <a:gd name="T11" fmla="*/ 0 h 634"/>
                <a:gd name="T12" fmla="*/ 0 w 634"/>
                <a:gd name="T13" fmla="*/ 37139 h 634"/>
                <a:gd name="T14" fmla="*/ 0 w 634"/>
                <a:gd name="T15" fmla="*/ 53004 h 634"/>
                <a:gd name="T16" fmla="*/ 16226 w 634"/>
                <a:gd name="T17" fmla="*/ 53004 h 634"/>
                <a:gd name="T18" fmla="*/ 16226 w 634"/>
                <a:gd name="T19" fmla="*/ 37139 h 634"/>
                <a:gd name="T20" fmla="*/ 164787 w 634"/>
                <a:gd name="T21" fmla="*/ 106008 h 634"/>
                <a:gd name="T22" fmla="*/ 164787 w 634"/>
                <a:gd name="T23" fmla="*/ 106008 h 634"/>
                <a:gd name="T24" fmla="*/ 122238 w 634"/>
                <a:gd name="T25" fmla="*/ 106008 h 634"/>
                <a:gd name="T26" fmla="*/ 122238 w 634"/>
                <a:gd name="T27" fmla="*/ 58412 h 634"/>
                <a:gd name="T28" fmla="*/ 116830 w 634"/>
                <a:gd name="T29" fmla="*/ 53004 h 634"/>
                <a:gd name="T30" fmla="*/ 106373 w 634"/>
                <a:gd name="T31" fmla="*/ 58412 h 634"/>
                <a:gd name="T32" fmla="*/ 106373 w 634"/>
                <a:gd name="T33" fmla="*/ 116825 h 634"/>
                <a:gd name="T34" fmla="*/ 116830 w 634"/>
                <a:gd name="T35" fmla="*/ 121873 h 634"/>
                <a:gd name="T36" fmla="*/ 164787 w 634"/>
                <a:gd name="T37" fmla="*/ 121873 h 634"/>
                <a:gd name="T38" fmla="*/ 169836 w 634"/>
                <a:gd name="T39" fmla="*/ 116825 h 634"/>
                <a:gd name="T40" fmla="*/ 164787 w 634"/>
                <a:gd name="T41" fmla="*/ 106008 h 634"/>
                <a:gd name="T42" fmla="*/ 212385 w 634"/>
                <a:gd name="T43" fmla="*/ 116825 h 634"/>
                <a:gd name="T44" fmla="*/ 212385 w 634"/>
                <a:gd name="T45" fmla="*/ 116825 h 634"/>
                <a:gd name="T46" fmla="*/ 116830 w 634"/>
                <a:gd name="T47" fmla="*/ 15865 h 634"/>
                <a:gd name="T48" fmla="*/ 16226 w 634"/>
                <a:gd name="T49" fmla="*/ 116825 h 634"/>
                <a:gd name="T50" fmla="*/ 69232 w 634"/>
                <a:gd name="T51" fmla="*/ 201559 h 634"/>
                <a:gd name="T52" fmla="*/ 42549 w 634"/>
                <a:gd name="T53" fmla="*/ 228241 h 634"/>
                <a:gd name="T54" fmla="*/ 63824 w 634"/>
                <a:gd name="T55" fmla="*/ 228241 h 634"/>
                <a:gd name="T56" fmla="*/ 85098 w 634"/>
                <a:gd name="T57" fmla="*/ 206968 h 634"/>
                <a:gd name="T58" fmla="*/ 116830 w 634"/>
                <a:gd name="T59" fmla="*/ 212376 h 634"/>
                <a:gd name="T60" fmla="*/ 143513 w 634"/>
                <a:gd name="T61" fmla="*/ 206968 h 634"/>
                <a:gd name="T62" fmla="*/ 164787 w 634"/>
                <a:gd name="T63" fmla="*/ 228241 h 634"/>
                <a:gd name="T64" fmla="*/ 186062 w 634"/>
                <a:gd name="T65" fmla="*/ 228241 h 634"/>
                <a:gd name="T66" fmla="*/ 164787 w 634"/>
                <a:gd name="T67" fmla="*/ 201559 h 634"/>
                <a:gd name="T68" fmla="*/ 212385 w 634"/>
                <a:gd name="T69" fmla="*/ 116825 h 634"/>
                <a:gd name="T70" fmla="*/ 116830 w 634"/>
                <a:gd name="T71" fmla="*/ 201559 h 634"/>
                <a:gd name="T72" fmla="*/ 116830 w 634"/>
                <a:gd name="T73" fmla="*/ 201559 h 634"/>
                <a:gd name="T74" fmla="*/ 32092 w 634"/>
                <a:gd name="T75" fmla="*/ 116825 h 634"/>
                <a:gd name="T76" fmla="*/ 116830 w 634"/>
                <a:gd name="T77" fmla="*/ 31730 h 634"/>
                <a:gd name="T78" fmla="*/ 201928 w 634"/>
                <a:gd name="T79" fmla="*/ 116825 h 634"/>
                <a:gd name="T80" fmla="*/ 116830 w 634"/>
                <a:gd name="T81" fmla="*/ 201559 h 634"/>
                <a:gd name="T82" fmla="*/ 191110 w 634"/>
                <a:gd name="T83" fmla="*/ 0 h 634"/>
                <a:gd name="T84" fmla="*/ 191110 w 634"/>
                <a:gd name="T85" fmla="*/ 0 h 634"/>
                <a:gd name="T86" fmla="*/ 180653 w 634"/>
                <a:gd name="T87" fmla="*/ 0 h 634"/>
                <a:gd name="T88" fmla="*/ 180653 w 634"/>
                <a:gd name="T89" fmla="*/ 15865 h 634"/>
                <a:gd name="T90" fmla="*/ 191110 w 634"/>
                <a:gd name="T91" fmla="*/ 15865 h 634"/>
                <a:gd name="T92" fmla="*/ 212385 w 634"/>
                <a:gd name="T93" fmla="*/ 37139 h 634"/>
                <a:gd name="T94" fmla="*/ 212385 w 634"/>
                <a:gd name="T95" fmla="*/ 53004 h 634"/>
                <a:gd name="T96" fmla="*/ 228250 w 634"/>
                <a:gd name="T97" fmla="*/ 53004 h 634"/>
                <a:gd name="T98" fmla="*/ 228250 w 634"/>
                <a:gd name="T99" fmla="*/ 37139 h 634"/>
                <a:gd name="T100" fmla="*/ 191110 w 634"/>
                <a:gd name="T101" fmla="*/ 0 h 63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634" h="634">
                  <a:moveTo>
                    <a:pt x="45" y="103"/>
                  </a:moveTo>
                  <a:lnTo>
                    <a:pt x="45" y="103"/>
                  </a:lnTo>
                  <a:cubicBezTo>
                    <a:pt x="45" y="74"/>
                    <a:pt x="74" y="44"/>
                    <a:pt x="103" y="44"/>
                  </a:cubicBezTo>
                  <a:cubicBezTo>
                    <a:pt x="148" y="44"/>
                    <a:pt x="148" y="44"/>
                    <a:pt x="148" y="44"/>
                  </a:cubicBezTo>
                  <a:cubicBezTo>
                    <a:pt x="148" y="0"/>
                    <a:pt x="148" y="0"/>
                    <a:pt x="148" y="0"/>
                  </a:cubicBezTo>
                  <a:cubicBezTo>
                    <a:pt x="103" y="0"/>
                    <a:pt x="103" y="0"/>
                    <a:pt x="103" y="0"/>
                  </a:cubicBezTo>
                  <a:cubicBezTo>
                    <a:pt x="45" y="0"/>
                    <a:pt x="0" y="44"/>
                    <a:pt x="0" y="103"/>
                  </a:cubicBezTo>
                  <a:cubicBezTo>
                    <a:pt x="0" y="147"/>
                    <a:pt x="0" y="147"/>
                    <a:pt x="0" y="147"/>
                  </a:cubicBezTo>
                  <a:cubicBezTo>
                    <a:pt x="30" y="147"/>
                    <a:pt x="45" y="147"/>
                    <a:pt x="45" y="147"/>
                  </a:cubicBezTo>
                  <a:lnTo>
                    <a:pt x="45" y="103"/>
                  </a:lnTo>
                  <a:close/>
                  <a:moveTo>
                    <a:pt x="457" y="294"/>
                  </a:moveTo>
                  <a:lnTo>
                    <a:pt x="457" y="294"/>
                  </a:lnTo>
                  <a:cubicBezTo>
                    <a:pt x="339" y="294"/>
                    <a:pt x="339" y="294"/>
                    <a:pt x="339" y="294"/>
                  </a:cubicBezTo>
                  <a:cubicBezTo>
                    <a:pt x="339" y="162"/>
                    <a:pt x="339" y="162"/>
                    <a:pt x="339" y="162"/>
                  </a:cubicBezTo>
                  <a:cubicBezTo>
                    <a:pt x="339" y="147"/>
                    <a:pt x="324" y="147"/>
                    <a:pt x="324" y="147"/>
                  </a:cubicBezTo>
                  <a:cubicBezTo>
                    <a:pt x="310" y="147"/>
                    <a:pt x="295" y="147"/>
                    <a:pt x="295" y="162"/>
                  </a:cubicBezTo>
                  <a:cubicBezTo>
                    <a:pt x="295" y="324"/>
                    <a:pt x="295" y="324"/>
                    <a:pt x="295" y="324"/>
                  </a:cubicBezTo>
                  <a:cubicBezTo>
                    <a:pt x="295" y="324"/>
                    <a:pt x="310" y="338"/>
                    <a:pt x="324" y="338"/>
                  </a:cubicBezTo>
                  <a:cubicBezTo>
                    <a:pt x="457" y="338"/>
                    <a:pt x="457" y="338"/>
                    <a:pt x="457" y="338"/>
                  </a:cubicBezTo>
                  <a:cubicBezTo>
                    <a:pt x="471" y="338"/>
                    <a:pt x="471" y="324"/>
                    <a:pt x="471" y="324"/>
                  </a:cubicBezTo>
                  <a:cubicBezTo>
                    <a:pt x="471" y="309"/>
                    <a:pt x="471" y="294"/>
                    <a:pt x="457" y="294"/>
                  </a:cubicBezTo>
                  <a:close/>
                  <a:moveTo>
                    <a:pt x="589" y="324"/>
                  </a:moveTo>
                  <a:lnTo>
                    <a:pt x="589" y="324"/>
                  </a:lnTo>
                  <a:cubicBezTo>
                    <a:pt x="589" y="162"/>
                    <a:pt x="471" y="44"/>
                    <a:pt x="324" y="44"/>
                  </a:cubicBezTo>
                  <a:cubicBezTo>
                    <a:pt x="162" y="44"/>
                    <a:pt x="45" y="162"/>
                    <a:pt x="45" y="324"/>
                  </a:cubicBezTo>
                  <a:cubicBezTo>
                    <a:pt x="45" y="427"/>
                    <a:pt x="103" y="515"/>
                    <a:pt x="192" y="559"/>
                  </a:cubicBezTo>
                  <a:cubicBezTo>
                    <a:pt x="118" y="633"/>
                    <a:pt x="118" y="633"/>
                    <a:pt x="118" y="633"/>
                  </a:cubicBezTo>
                  <a:cubicBezTo>
                    <a:pt x="177" y="633"/>
                    <a:pt x="177" y="633"/>
                    <a:pt x="177" y="633"/>
                  </a:cubicBezTo>
                  <a:cubicBezTo>
                    <a:pt x="236" y="574"/>
                    <a:pt x="236" y="574"/>
                    <a:pt x="236" y="574"/>
                  </a:cubicBezTo>
                  <a:cubicBezTo>
                    <a:pt x="265" y="589"/>
                    <a:pt x="295" y="589"/>
                    <a:pt x="324" y="589"/>
                  </a:cubicBezTo>
                  <a:cubicBezTo>
                    <a:pt x="354" y="589"/>
                    <a:pt x="383" y="589"/>
                    <a:pt x="398" y="574"/>
                  </a:cubicBezTo>
                  <a:cubicBezTo>
                    <a:pt x="457" y="633"/>
                    <a:pt x="457" y="633"/>
                    <a:pt x="457" y="633"/>
                  </a:cubicBezTo>
                  <a:cubicBezTo>
                    <a:pt x="516" y="633"/>
                    <a:pt x="516" y="633"/>
                    <a:pt x="516" y="633"/>
                  </a:cubicBezTo>
                  <a:cubicBezTo>
                    <a:pt x="457" y="559"/>
                    <a:pt x="457" y="559"/>
                    <a:pt x="457" y="559"/>
                  </a:cubicBezTo>
                  <a:cubicBezTo>
                    <a:pt x="530" y="515"/>
                    <a:pt x="589" y="427"/>
                    <a:pt x="589" y="324"/>
                  </a:cubicBezTo>
                  <a:close/>
                  <a:moveTo>
                    <a:pt x="324" y="559"/>
                  </a:moveTo>
                  <a:lnTo>
                    <a:pt x="324" y="559"/>
                  </a:lnTo>
                  <a:cubicBezTo>
                    <a:pt x="192" y="559"/>
                    <a:pt x="89" y="456"/>
                    <a:pt x="89" y="324"/>
                  </a:cubicBezTo>
                  <a:cubicBezTo>
                    <a:pt x="89" y="192"/>
                    <a:pt x="192" y="88"/>
                    <a:pt x="324" y="88"/>
                  </a:cubicBezTo>
                  <a:cubicBezTo>
                    <a:pt x="457" y="88"/>
                    <a:pt x="560" y="192"/>
                    <a:pt x="560" y="324"/>
                  </a:cubicBezTo>
                  <a:cubicBezTo>
                    <a:pt x="560" y="456"/>
                    <a:pt x="457" y="559"/>
                    <a:pt x="324" y="559"/>
                  </a:cubicBezTo>
                  <a:close/>
                  <a:moveTo>
                    <a:pt x="530" y="0"/>
                  </a:moveTo>
                  <a:lnTo>
                    <a:pt x="530" y="0"/>
                  </a:lnTo>
                  <a:cubicBezTo>
                    <a:pt x="501" y="0"/>
                    <a:pt x="501" y="0"/>
                    <a:pt x="501" y="0"/>
                  </a:cubicBezTo>
                  <a:cubicBezTo>
                    <a:pt x="501" y="44"/>
                    <a:pt x="501" y="44"/>
                    <a:pt x="501" y="44"/>
                  </a:cubicBezTo>
                  <a:cubicBezTo>
                    <a:pt x="530" y="44"/>
                    <a:pt x="530" y="44"/>
                    <a:pt x="530" y="44"/>
                  </a:cubicBezTo>
                  <a:cubicBezTo>
                    <a:pt x="575" y="44"/>
                    <a:pt x="589" y="74"/>
                    <a:pt x="589" y="103"/>
                  </a:cubicBezTo>
                  <a:cubicBezTo>
                    <a:pt x="589" y="147"/>
                    <a:pt x="589" y="147"/>
                    <a:pt x="589" y="147"/>
                  </a:cubicBezTo>
                  <a:cubicBezTo>
                    <a:pt x="604" y="147"/>
                    <a:pt x="604" y="147"/>
                    <a:pt x="633" y="147"/>
                  </a:cubicBezTo>
                  <a:cubicBezTo>
                    <a:pt x="633" y="103"/>
                    <a:pt x="633" y="103"/>
                    <a:pt x="633" y="103"/>
                  </a:cubicBezTo>
                  <a:cubicBezTo>
                    <a:pt x="633" y="44"/>
                    <a:pt x="589" y="0"/>
                    <a:pt x="530" y="0"/>
                  </a:cubicBez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172" name="稻壳儿小白白(http://dwz.cn/Wu2UP)"/>
            <p:cNvSpPr>
              <a:spLocks noChangeArrowheads="1"/>
            </p:cNvSpPr>
            <p:nvPr/>
          </p:nvSpPr>
          <p:spPr bwMode="auto">
            <a:xfrm>
              <a:off x="6639759" y="5151969"/>
              <a:ext cx="474134" cy="510116"/>
            </a:xfrm>
            <a:custGeom>
              <a:avLst/>
              <a:gdLst>
                <a:gd name="T0" fmla="*/ 169628 w 590"/>
                <a:gd name="T1" fmla="*/ 201559 h 634"/>
                <a:gd name="T2" fmla="*/ 169628 w 590"/>
                <a:gd name="T3" fmla="*/ 159372 h 634"/>
                <a:gd name="T4" fmla="*/ 143337 w 590"/>
                <a:gd name="T5" fmla="*/ 185694 h 634"/>
                <a:gd name="T6" fmla="*/ 159184 w 590"/>
                <a:gd name="T7" fmla="*/ 169829 h 634"/>
                <a:gd name="T8" fmla="*/ 159184 w 590"/>
                <a:gd name="T9" fmla="*/ 185694 h 634"/>
                <a:gd name="T10" fmla="*/ 159184 w 590"/>
                <a:gd name="T11" fmla="*/ 143147 h 634"/>
                <a:gd name="T12" fmla="*/ 185834 w 590"/>
                <a:gd name="T13" fmla="*/ 116825 h 634"/>
                <a:gd name="T14" fmla="*/ 143337 w 590"/>
                <a:gd name="T15" fmla="*/ 116825 h 634"/>
                <a:gd name="T16" fmla="*/ 159184 w 590"/>
                <a:gd name="T17" fmla="*/ 116825 h 634"/>
                <a:gd name="T18" fmla="*/ 169628 w 590"/>
                <a:gd name="T19" fmla="*/ 127282 h 634"/>
                <a:gd name="T20" fmla="*/ 185834 w 590"/>
                <a:gd name="T21" fmla="*/ 15865 h 634"/>
                <a:gd name="T22" fmla="*/ 159184 w 590"/>
                <a:gd name="T23" fmla="*/ 10457 h 634"/>
                <a:gd name="T24" fmla="*/ 143337 w 590"/>
                <a:gd name="T25" fmla="*/ 15865 h 634"/>
                <a:gd name="T26" fmla="*/ 63746 w 590"/>
                <a:gd name="T27" fmla="*/ 0 h 634"/>
                <a:gd name="T28" fmla="*/ 32053 w 590"/>
                <a:gd name="T29" fmla="*/ 15865 h 634"/>
                <a:gd name="T30" fmla="*/ 32053 w 590"/>
                <a:gd name="T31" fmla="*/ 228241 h 634"/>
                <a:gd name="T32" fmla="*/ 212125 w 590"/>
                <a:gd name="T33" fmla="*/ 42547 h 634"/>
                <a:gd name="T34" fmla="*/ 201681 w 590"/>
                <a:gd name="T35" fmla="*/ 201559 h 634"/>
                <a:gd name="T36" fmla="*/ 15846 w 590"/>
                <a:gd name="T37" fmla="*/ 201559 h 634"/>
                <a:gd name="T38" fmla="*/ 201681 w 590"/>
                <a:gd name="T39" fmla="*/ 201559 h 634"/>
                <a:gd name="T40" fmla="*/ 15846 w 590"/>
                <a:gd name="T41" fmla="*/ 58412 h 634"/>
                <a:gd name="T42" fmla="*/ 58343 w 590"/>
                <a:gd name="T43" fmla="*/ 31730 h 634"/>
                <a:gd name="T44" fmla="*/ 74550 w 590"/>
                <a:gd name="T45" fmla="*/ 37139 h 634"/>
                <a:gd name="T46" fmla="*/ 143337 w 590"/>
                <a:gd name="T47" fmla="*/ 37139 h 634"/>
                <a:gd name="T48" fmla="*/ 159184 w 590"/>
                <a:gd name="T49" fmla="*/ 31730 h 634"/>
                <a:gd name="T50" fmla="*/ 201681 w 590"/>
                <a:gd name="T51" fmla="*/ 58412 h 634"/>
                <a:gd name="T52" fmla="*/ 58343 w 590"/>
                <a:gd name="T53" fmla="*/ 143147 h 634"/>
                <a:gd name="T54" fmla="*/ 58343 w 590"/>
                <a:gd name="T55" fmla="*/ 100960 h 634"/>
                <a:gd name="T56" fmla="*/ 32053 w 590"/>
                <a:gd name="T57" fmla="*/ 127282 h 634"/>
                <a:gd name="T58" fmla="*/ 42497 w 590"/>
                <a:gd name="T59" fmla="*/ 116825 h 634"/>
                <a:gd name="T60" fmla="*/ 42497 w 590"/>
                <a:gd name="T61" fmla="*/ 127282 h 634"/>
                <a:gd name="T62" fmla="*/ 100840 w 590"/>
                <a:gd name="T63" fmla="*/ 143147 h 634"/>
                <a:gd name="T64" fmla="*/ 127491 w 590"/>
                <a:gd name="T65" fmla="*/ 116825 h 634"/>
                <a:gd name="T66" fmla="*/ 84994 w 590"/>
                <a:gd name="T67" fmla="*/ 116825 h 634"/>
                <a:gd name="T68" fmla="*/ 100840 w 590"/>
                <a:gd name="T69" fmla="*/ 116825 h 634"/>
                <a:gd name="T70" fmla="*/ 116687 w 590"/>
                <a:gd name="T71" fmla="*/ 127282 h 634"/>
                <a:gd name="T72" fmla="*/ 42497 w 590"/>
                <a:gd name="T73" fmla="*/ 201559 h 634"/>
                <a:gd name="T74" fmla="*/ 74550 w 590"/>
                <a:gd name="T75" fmla="*/ 185694 h 634"/>
                <a:gd name="T76" fmla="*/ 42497 w 590"/>
                <a:gd name="T77" fmla="*/ 159372 h 634"/>
                <a:gd name="T78" fmla="*/ 42497 w 590"/>
                <a:gd name="T79" fmla="*/ 201559 h 634"/>
                <a:gd name="T80" fmla="*/ 58343 w 590"/>
                <a:gd name="T81" fmla="*/ 169829 h 634"/>
                <a:gd name="T82" fmla="*/ 42497 w 590"/>
                <a:gd name="T83" fmla="*/ 169829 h 634"/>
                <a:gd name="T84" fmla="*/ 116687 w 590"/>
                <a:gd name="T85" fmla="*/ 201559 h 634"/>
                <a:gd name="T86" fmla="*/ 116687 w 590"/>
                <a:gd name="T87" fmla="*/ 159372 h 634"/>
                <a:gd name="T88" fmla="*/ 84994 w 590"/>
                <a:gd name="T89" fmla="*/ 185694 h 634"/>
                <a:gd name="T90" fmla="*/ 100840 w 590"/>
                <a:gd name="T91" fmla="*/ 169829 h 634"/>
                <a:gd name="T92" fmla="*/ 100840 w 590"/>
                <a:gd name="T93" fmla="*/ 185694 h 63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590" h="634">
                  <a:moveTo>
                    <a:pt x="442" y="559"/>
                  </a:moveTo>
                  <a:lnTo>
                    <a:pt x="442" y="559"/>
                  </a:lnTo>
                  <a:cubicBezTo>
                    <a:pt x="471" y="559"/>
                    <a:pt x="471" y="559"/>
                    <a:pt x="471" y="559"/>
                  </a:cubicBezTo>
                  <a:cubicBezTo>
                    <a:pt x="501" y="559"/>
                    <a:pt x="516" y="530"/>
                    <a:pt x="516" y="515"/>
                  </a:cubicBezTo>
                  <a:cubicBezTo>
                    <a:pt x="516" y="471"/>
                    <a:pt x="516" y="471"/>
                    <a:pt x="516" y="471"/>
                  </a:cubicBezTo>
                  <a:cubicBezTo>
                    <a:pt x="516" y="456"/>
                    <a:pt x="501" y="442"/>
                    <a:pt x="471" y="442"/>
                  </a:cubicBezTo>
                  <a:cubicBezTo>
                    <a:pt x="442" y="442"/>
                    <a:pt x="442" y="442"/>
                    <a:pt x="442" y="442"/>
                  </a:cubicBezTo>
                  <a:cubicBezTo>
                    <a:pt x="412" y="442"/>
                    <a:pt x="398" y="456"/>
                    <a:pt x="398" y="471"/>
                  </a:cubicBezTo>
                  <a:cubicBezTo>
                    <a:pt x="398" y="515"/>
                    <a:pt x="398" y="515"/>
                    <a:pt x="398" y="515"/>
                  </a:cubicBezTo>
                  <a:cubicBezTo>
                    <a:pt x="398" y="530"/>
                    <a:pt x="412" y="559"/>
                    <a:pt x="442" y="559"/>
                  </a:cubicBezTo>
                  <a:close/>
                  <a:moveTo>
                    <a:pt x="442" y="471"/>
                  </a:moveTo>
                  <a:lnTo>
                    <a:pt x="442" y="471"/>
                  </a:lnTo>
                  <a:cubicBezTo>
                    <a:pt x="471" y="471"/>
                    <a:pt x="471" y="471"/>
                    <a:pt x="471" y="471"/>
                  </a:cubicBezTo>
                  <a:cubicBezTo>
                    <a:pt x="471" y="515"/>
                    <a:pt x="471" y="515"/>
                    <a:pt x="471" y="515"/>
                  </a:cubicBezTo>
                  <a:cubicBezTo>
                    <a:pt x="442" y="515"/>
                    <a:pt x="442" y="515"/>
                    <a:pt x="442" y="515"/>
                  </a:cubicBezTo>
                  <a:lnTo>
                    <a:pt x="442" y="471"/>
                  </a:lnTo>
                  <a:close/>
                  <a:moveTo>
                    <a:pt x="442" y="397"/>
                  </a:moveTo>
                  <a:lnTo>
                    <a:pt x="442" y="397"/>
                  </a:lnTo>
                  <a:cubicBezTo>
                    <a:pt x="471" y="397"/>
                    <a:pt x="471" y="397"/>
                    <a:pt x="471" y="397"/>
                  </a:cubicBezTo>
                  <a:cubicBezTo>
                    <a:pt x="501" y="397"/>
                    <a:pt x="516" y="383"/>
                    <a:pt x="516" y="353"/>
                  </a:cubicBezTo>
                  <a:cubicBezTo>
                    <a:pt x="516" y="324"/>
                    <a:pt x="516" y="324"/>
                    <a:pt x="516" y="324"/>
                  </a:cubicBezTo>
                  <a:cubicBezTo>
                    <a:pt x="516" y="294"/>
                    <a:pt x="501" y="280"/>
                    <a:pt x="471" y="280"/>
                  </a:cubicBezTo>
                  <a:cubicBezTo>
                    <a:pt x="442" y="280"/>
                    <a:pt x="442" y="280"/>
                    <a:pt x="442" y="280"/>
                  </a:cubicBezTo>
                  <a:cubicBezTo>
                    <a:pt x="412" y="280"/>
                    <a:pt x="398" y="294"/>
                    <a:pt x="398" y="324"/>
                  </a:cubicBezTo>
                  <a:cubicBezTo>
                    <a:pt x="398" y="353"/>
                    <a:pt x="398" y="353"/>
                    <a:pt x="398" y="353"/>
                  </a:cubicBezTo>
                  <a:cubicBezTo>
                    <a:pt x="398" y="383"/>
                    <a:pt x="412" y="397"/>
                    <a:pt x="442" y="397"/>
                  </a:cubicBezTo>
                  <a:close/>
                  <a:moveTo>
                    <a:pt x="442" y="324"/>
                  </a:moveTo>
                  <a:lnTo>
                    <a:pt x="442" y="324"/>
                  </a:lnTo>
                  <a:cubicBezTo>
                    <a:pt x="471" y="324"/>
                    <a:pt x="471" y="324"/>
                    <a:pt x="471" y="324"/>
                  </a:cubicBezTo>
                  <a:cubicBezTo>
                    <a:pt x="471" y="353"/>
                    <a:pt x="471" y="353"/>
                    <a:pt x="471" y="353"/>
                  </a:cubicBezTo>
                  <a:cubicBezTo>
                    <a:pt x="442" y="353"/>
                    <a:pt x="442" y="353"/>
                    <a:pt x="442" y="353"/>
                  </a:cubicBezTo>
                  <a:lnTo>
                    <a:pt x="442" y="324"/>
                  </a:lnTo>
                  <a:close/>
                  <a:moveTo>
                    <a:pt x="516" y="44"/>
                  </a:moveTo>
                  <a:lnTo>
                    <a:pt x="516" y="44"/>
                  </a:lnTo>
                  <a:cubicBezTo>
                    <a:pt x="442" y="44"/>
                    <a:pt x="442" y="44"/>
                    <a:pt x="442" y="44"/>
                  </a:cubicBezTo>
                  <a:cubicBezTo>
                    <a:pt x="442" y="29"/>
                    <a:pt x="442" y="29"/>
                    <a:pt x="442" y="29"/>
                  </a:cubicBezTo>
                  <a:cubicBezTo>
                    <a:pt x="442" y="15"/>
                    <a:pt x="427" y="0"/>
                    <a:pt x="412" y="0"/>
                  </a:cubicBezTo>
                  <a:cubicBezTo>
                    <a:pt x="412" y="0"/>
                    <a:pt x="398" y="15"/>
                    <a:pt x="398" y="29"/>
                  </a:cubicBezTo>
                  <a:cubicBezTo>
                    <a:pt x="398" y="44"/>
                    <a:pt x="398" y="44"/>
                    <a:pt x="398" y="44"/>
                  </a:cubicBezTo>
                  <a:cubicBezTo>
                    <a:pt x="207" y="44"/>
                    <a:pt x="207" y="44"/>
                    <a:pt x="207" y="44"/>
                  </a:cubicBezTo>
                  <a:cubicBezTo>
                    <a:pt x="207" y="29"/>
                    <a:pt x="207" y="29"/>
                    <a:pt x="207" y="29"/>
                  </a:cubicBezTo>
                  <a:cubicBezTo>
                    <a:pt x="207" y="15"/>
                    <a:pt x="192" y="0"/>
                    <a:pt x="177" y="0"/>
                  </a:cubicBezTo>
                  <a:cubicBezTo>
                    <a:pt x="177" y="0"/>
                    <a:pt x="162" y="15"/>
                    <a:pt x="162" y="29"/>
                  </a:cubicBezTo>
                  <a:cubicBezTo>
                    <a:pt x="162" y="44"/>
                    <a:pt x="162" y="44"/>
                    <a:pt x="162" y="44"/>
                  </a:cubicBezTo>
                  <a:cubicBezTo>
                    <a:pt x="89" y="44"/>
                    <a:pt x="89" y="44"/>
                    <a:pt x="89" y="44"/>
                  </a:cubicBezTo>
                  <a:cubicBezTo>
                    <a:pt x="44" y="44"/>
                    <a:pt x="0" y="74"/>
                    <a:pt x="0" y="118"/>
                  </a:cubicBezTo>
                  <a:cubicBezTo>
                    <a:pt x="0" y="559"/>
                    <a:pt x="0" y="559"/>
                    <a:pt x="0" y="559"/>
                  </a:cubicBezTo>
                  <a:cubicBezTo>
                    <a:pt x="0" y="604"/>
                    <a:pt x="44" y="633"/>
                    <a:pt x="89" y="633"/>
                  </a:cubicBezTo>
                  <a:cubicBezTo>
                    <a:pt x="516" y="633"/>
                    <a:pt x="516" y="633"/>
                    <a:pt x="516" y="633"/>
                  </a:cubicBezTo>
                  <a:cubicBezTo>
                    <a:pt x="560" y="633"/>
                    <a:pt x="589" y="604"/>
                    <a:pt x="589" y="559"/>
                  </a:cubicBezTo>
                  <a:cubicBezTo>
                    <a:pt x="589" y="118"/>
                    <a:pt x="589" y="118"/>
                    <a:pt x="589" y="118"/>
                  </a:cubicBezTo>
                  <a:cubicBezTo>
                    <a:pt x="589" y="74"/>
                    <a:pt x="560" y="44"/>
                    <a:pt x="516" y="44"/>
                  </a:cubicBezTo>
                  <a:close/>
                  <a:moveTo>
                    <a:pt x="560" y="559"/>
                  </a:moveTo>
                  <a:lnTo>
                    <a:pt x="560" y="559"/>
                  </a:lnTo>
                  <a:cubicBezTo>
                    <a:pt x="560" y="574"/>
                    <a:pt x="530" y="589"/>
                    <a:pt x="516" y="589"/>
                  </a:cubicBezTo>
                  <a:cubicBezTo>
                    <a:pt x="89" y="589"/>
                    <a:pt x="89" y="589"/>
                    <a:pt x="89" y="589"/>
                  </a:cubicBezTo>
                  <a:cubicBezTo>
                    <a:pt x="59" y="589"/>
                    <a:pt x="44" y="574"/>
                    <a:pt x="44" y="559"/>
                  </a:cubicBezTo>
                  <a:cubicBezTo>
                    <a:pt x="44" y="206"/>
                    <a:pt x="44" y="206"/>
                    <a:pt x="44" y="206"/>
                  </a:cubicBezTo>
                  <a:cubicBezTo>
                    <a:pt x="560" y="206"/>
                    <a:pt x="560" y="206"/>
                    <a:pt x="560" y="206"/>
                  </a:cubicBezTo>
                  <a:lnTo>
                    <a:pt x="560" y="559"/>
                  </a:lnTo>
                  <a:close/>
                  <a:moveTo>
                    <a:pt x="560" y="162"/>
                  </a:moveTo>
                  <a:lnTo>
                    <a:pt x="560" y="162"/>
                  </a:lnTo>
                  <a:cubicBezTo>
                    <a:pt x="44" y="162"/>
                    <a:pt x="44" y="162"/>
                    <a:pt x="44" y="162"/>
                  </a:cubicBezTo>
                  <a:cubicBezTo>
                    <a:pt x="44" y="118"/>
                    <a:pt x="44" y="118"/>
                    <a:pt x="44" y="118"/>
                  </a:cubicBezTo>
                  <a:cubicBezTo>
                    <a:pt x="44" y="103"/>
                    <a:pt x="59" y="88"/>
                    <a:pt x="89" y="88"/>
                  </a:cubicBezTo>
                  <a:cubicBezTo>
                    <a:pt x="162" y="88"/>
                    <a:pt x="162" y="88"/>
                    <a:pt x="162" y="88"/>
                  </a:cubicBezTo>
                  <a:cubicBezTo>
                    <a:pt x="162" y="103"/>
                    <a:pt x="162" y="103"/>
                    <a:pt x="162" y="103"/>
                  </a:cubicBezTo>
                  <a:cubicBezTo>
                    <a:pt x="162" y="118"/>
                    <a:pt x="177" y="118"/>
                    <a:pt x="177" y="118"/>
                  </a:cubicBezTo>
                  <a:cubicBezTo>
                    <a:pt x="192" y="118"/>
                    <a:pt x="207" y="118"/>
                    <a:pt x="207" y="103"/>
                  </a:cubicBezTo>
                  <a:cubicBezTo>
                    <a:pt x="207" y="88"/>
                    <a:pt x="207" y="88"/>
                    <a:pt x="207" y="88"/>
                  </a:cubicBezTo>
                  <a:cubicBezTo>
                    <a:pt x="398" y="88"/>
                    <a:pt x="398" y="88"/>
                    <a:pt x="398" y="88"/>
                  </a:cubicBezTo>
                  <a:cubicBezTo>
                    <a:pt x="398" y="103"/>
                    <a:pt x="398" y="103"/>
                    <a:pt x="398" y="103"/>
                  </a:cubicBezTo>
                  <a:cubicBezTo>
                    <a:pt x="398" y="118"/>
                    <a:pt x="412" y="118"/>
                    <a:pt x="412" y="118"/>
                  </a:cubicBezTo>
                  <a:cubicBezTo>
                    <a:pt x="427" y="118"/>
                    <a:pt x="442" y="118"/>
                    <a:pt x="442" y="103"/>
                  </a:cubicBezTo>
                  <a:cubicBezTo>
                    <a:pt x="442" y="88"/>
                    <a:pt x="442" y="88"/>
                    <a:pt x="442" y="88"/>
                  </a:cubicBezTo>
                  <a:cubicBezTo>
                    <a:pt x="516" y="88"/>
                    <a:pt x="516" y="88"/>
                    <a:pt x="516" y="88"/>
                  </a:cubicBezTo>
                  <a:cubicBezTo>
                    <a:pt x="530" y="88"/>
                    <a:pt x="560" y="103"/>
                    <a:pt x="560" y="118"/>
                  </a:cubicBezTo>
                  <a:lnTo>
                    <a:pt x="560" y="162"/>
                  </a:lnTo>
                  <a:close/>
                  <a:moveTo>
                    <a:pt x="118" y="397"/>
                  </a:moveTo>
                  <a:lnTo>
                    <a:pt x="118" y="397"/>
                  </a:lnTo>
                  <a:cubicBezTo>
                    <a:pt x="162" y="397"/>
                    <a:pt x="162" y="397"/>
                    <a:pt x="162" y="397"/>
                  </a:cubicBezTo>
                  <a:cubicBezTo>
                    <a:pt x="177" y="397"/>
                    <a:pt x="207" y="383"/>
                    <a:pt x="207" y="353"/>
                  </a:cubicBezTo>
                  <a:cubicBezTo>
                    <a:pt x="207" y="324"/>
                    <a:pt x="207" y="324"/>
                    <a:pt x="207" y="324"/>
                  </a:cubicBezTo>
                  <a:cubicBezTo>
                    <a:pt x="207" y="294"/>
                    <a:pt x="177" y="280"/>
                    <a:pt x="162" y="280"/>
                  </a:cubicBezTo>
                  <a:cubicBezTo>
                    <a:pt x="118" y="280"/>
                    <a:pt x="118" y="280"/>
                    <a:pt x="118" y="280"/>
                  </a:cubicBezTo>
                  <a:cubicBezTo>
                    <a:pt x="103" y="280"/>
                    <a:pt x="89" y="294"/>
                    <a:pt x="89" y="324"/>
                  </a:cubicBezTo>
                  <a:cubicBezTo>
                    <a:pt x="89" y="353"/>
                    <a:pt x="89" y="353"/>
                    <a:pt x="89" y="353"/>
                  </a:cubicBezTo>
                  <a:cubicBezTo>
                    <a:pt x="89" y="383"/>
                    <a:pt x="103" y="397"/>
                    <a:pt x="118" y="397"/>
                  </a:cubicBezTo>
                  <a:close/>
                  <a:moveTo>
                    <a:pt x="118" y="324"/>
                  </a:moveTo>
                  <a:lnTo>
                    <a:pt x="118" y="324"/>
                  </a:lnTo>
                  <a:cubicBezTo>
                    <a:pt x="162" y="324"/>
                    <a:pt x="162" y="324"/>
                    <a:pt x="162" y="324"/>
                  </a:cubicBezTo>
                  <a:cubicBezTo>
                    <a:pt x="162" y="353"/>
                    <a:pt x="162" y="353"/>
                    <a:pt x="162" y="353"/>
                  </a:cubicBezTo>
                  <a:cubicBezTo>
                    <a:pt x="118" y="353"/>
                    <a:pt x="118" y="353"/>
                    <a:pt x="118" y="353"/>
                  </a:cubicBezTo>
                  <a:lnTo>
                    <a:pt x="118" y="324"/>
                  </a:lnTo>
                  <a:close/>
                  <a:moveTo>
                    <a:pt x="280" y="397"/>
                  </a:moveTo>
                  <a:lnTo>
                    <a:pt x="280" y="397"/>
                  </a:lnTo>
                  <a:cubicBezTo>
                    <a:pt x="324" y="397"/>
                    <a:pt x="324" y="397"/>
                    <a:pt x="324" y="397"/>
                  </a:cubicBezTo>
                  <a:cubicBezTo>
                    <a:pt x="339" y="397"/>
                    <a:pt x="354" y="383"/>
                    <a:pt x="354" y="353"/>
                  </a:cubicBezTo>
                  <a:cubicBezTo>
                    <a:pt x="354" y="324"/>
                    <a:pt x="354" y="324"/>
                    <a:pt x="354" y="324"/>
                  </a:cubicBezTo>
                  <a:cubicBezTo>
                    <a:pt x="354" y="294"/>
                    <a:pt x="339" y="280"/>
                    <a:pt x="324" y="280"/>
                  </a:cubicBezTo>
                  <a:cubicBezTo>
                    <a:pt x="280" y="280"/>
                    <a:pt x="280" y="280"/>
                    <a:pt x="280" y="280"/>
                  </a:cubicBezTo>
                  <a:cubicBezTo>
                    <a:pt x="265" y="280"/>
                    <a:pt x="236" y="294"/>
                    <a:pt x="236" y="324"/>
                  </a:cubicBezTo>
                  <a:cubicBezTo>
                    <a:pt x="236" y="353"/>
                    <a:pt x="236" y="353"/>
                    <a:pt x="236" y="353"/>
                  </a:cubicBezTo>
                  <a:cubicBezTo>
                    <a:pt x="236" y="383"/>
                    <a:pt x="265" y="397"/>
                    <a:pt x="280" y="397"/>
                  </a:cubicBezTo>
                  <a:close/>
                  <a:moveTo>
                    <a:pt x="280" y="324"/>
                  </a:moveTo>
                  <a:lnTo>
                    <a:pt x="280" y="324"/>
                  </a:lnTo>
                  <a:cubicBezTo>
                    <a:pt x="324" y="324"/>
                    <a:pt x="324" y="324"/>
                    <a:pt x="324" y="324"/>
                  </a:cubicBezTo>
                  <a:cubicBezTo>
                    <a:pt x="324" y="353"/>
                    <a:pt x="324" y="353"/>
                    <a:pt x="324" y="353"/>
                  </a:cubicBezTo>
                  <a:cubicBezTo>
                    <a:pt x="280" y="353"/>
                    <a:pt x="280" y="353"/>
                    <a:pt x="280" y="353"/>
                  </a:cubicBezTo>
                  <a:lnTo>
                    <a:pt x="280" y="324"/>
                  </a:lnTo>
                  <a:close/>
                  <a:moveTo>
                    <a:pt x="118" y="559"/>
                  </a:moveTo>
                  <a:lnTo>
                    <a:pt x="118" y="559"/>
                  </a:lnTo>
                  <a:cubicBezTo>
                    <a:pt x="162" y="559"/>
                    <a:pt x="162" y="559"/>
                    <a:pt x="162" y="559"/>
                  </a:cubicBezTo>
                  <a:cubicBezTo>
                    <a:pt x="177" y="559"/>
                    <a:pt x="207" y="530"/>
                    <a:pt x="207" y="515"/>
                  </a:cubicBezTo>
                  <a:cubicBezTo>
                    <a:pt x="207" y="471"/>
                    <a:pt x="207" y="471"/>
                    <a:pt x="207" y="471"/>
                  </a:cubicBezTo>
                  <a:cubicBezTo>
                    <a:pt x="207" y="456"/>
                    <a:pt x="177" y="442"/>
                    <a:pt x="162" y="442"/>
                  </a:cubicBezTo>
                  <a:cubicBezTo>
                    <a:pt x="118" y="442"/>
                    <a:pt x="118" y="442"/>
                    <a:pt x="118" y="442"/>
                  </a:cubicBezTo>
                  <a:cubicBezTo>
                    <a:pt x="103" y="442"/>
                    <a:pt x="89" y="456"/>
                    <a:pt x="89" y="471"/>
                  </a:cubicBezTo>
                  <a:cubicBezTo>
                    <a:pt x="89" y="515"/>
                    <a:pt x="89" y="515"/>
                    <a:pt x="89" y="515"/>
                  </a:cubicBezTo>
                  <a:cubicBezTo>
                    <a:pt x="89" y="530"/>
                    <a:pt x="103" y="559"/>
                    <a:pt x="118" y="559"/>
                  </a:cubicBezTo>
                  <a:close/>
                  <a:moveTo>
                    <a:pt x="118" y="471"/>
                  </a:moveTo>
                  <a:lnTo>
                    <a:pt x="118" y="471"/>
                  </a:lnTo>
                  <a:cubicBezTo>
                    <a:pt x="162" y="471"/>
                    <a:pt x="162" y="471"/>
                    <a:pt x="162" y="471"/>
                  </a:cubicBezTo>
                  <a:cubicBezTo>
                    <a:pt x="162" y="515"/>
                    <a:pt x="162" y="515"/>
                    <a:pt x="162" y="515"/>
                  </a:cubicBezTo>
                  <a:cubicBezTo>
                    <a:pt x="118" y="515"/>
                    <a:pt x="118" y="515"/>
                    <a:pt x="118" y="515"/>
                  </a:cubicBezTo>
                  <a:lnTo>
                    <a:pt x="118" y="471"/>
                  </a:lnTo>
                  <a:close/>
                  <a:moveTo>
                    <a:pt x="280" y="559"/>
                  </a:moveTo>
                  <a:lnTo>
                    <a:pt x="280" y="559"/>
                  </a:lnTo>
                  <a:cubicBezTo>
                    <a:pt x="324" y="559"/>
                    <a:pt x="324" y="559"/>
                    <a:pt x="324" y="559"/>
                  </a:cubicBezTo>
                  <a:cubicBezTo>
                    <a:pt x="339" y="559"/>
                    <a:pt x="354" y="530"/>
                    <a:pt x="354" y="515"/>
                  </a:cubicBezTo>
                  <a:cubicBezTo>
                    <a:pt x="354" y="471"/>
                    <a:pt x="354" y="471"/>
                    <a:pt x="354" y="471"/>
                  </a:cubicBezTo>
                  <a:cubicBezTo>
                    <a:pt x="354" y="456"/>
                    <a:pt x="339" y="442"/>
                    <a:pt x="324" y="442"/>
                  </a:cubicBezTo>
                  <a:cubicBezTo>
                    <a:pt x="280" y="442"/>
                    <a:pt x="280" y="442"/>
                    <a:pt x="280" y="442"/>
                  </a:cubicBezTo>
                  <a:cubicBezTo>
                    <a:pt x="265" y="442"/>
                    <a:pt x="236" y="456"/>
                    <a:pt x="236" y="471"/>
                  </a:cubicBezTo>
                  <a:cubicBezTo>
                    <a:pt x="236" y="515"/>
                    <a:pt x="236" y="515"/>
                    <a:pt x="236" y="515"/>
                  </a:cubicBezTo>
                  <a:cubicBezTo>
                    <a:pt x="236" y="530"/>
                    <a:pt x="265" y="559"/>
                    <a:pt x="280" y="559"/>
                  </a:cubicBezTo>
                  <a:close/>
                  <a:moveTo>
                    <a:pt x="280" y="471"/>
                  </a:moveTo>
                  <a:lnTo>
                    <a:pt x="280" y="471"/>
                  </a:lnTo>
                  <a:cubicBezTo>
                    <a:pt x="324" y="471"/>
                    <a:pt x="324" y="471"/>
                    <a:pt x="324" y="471"/>
                  </a:cubicBezTo>
                  <a:cubicBezTo>
                    <a:pt x="324" y="515"/>
                    <a:pt x="324" y="515"/>
                    <a:pt x="324" y="515"/>
                  </a:cubicBezTo>
                  <a:cubicBezTo>
                    <a:pt x="280" y="515"/>
                    <a:pt x="280" y="515"/>
                    <a:pt x="280" y="515"/>
                  </a:cubicBezTo>
                  <a:lnTo>
                    <a:pt x="280" y="471"/>
                  </a:ln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173" name="稻壳儿小白白(http://dwz.cn/Wu2UP)"/>
            <p:cNvSpPr>
              <a:spLocks noChangeArrowheads="1"/>
            </p:cNvSpPr>
            <p:nvPr/>
          </p:nvSpPr>
          <p:spPr bwMode="auto">
            <a:xfrm>
              <a:off x="5814260" y="5247219"/>
              <a:ext cx="495298" cy="319616"/>
            </a:xfrm>
            <a:custGeom>
              <a:avLst/>
              <a:gdLst>
                <a:gd name="T0" fmla="*/ 153120 w 619"/>
                <a:gd name="T1" fmla="*/ 31669 h 398"/>
                <a:gd name="T2" fmla="*/ 153120 w 619"/>
                <a:gd name="T3" fmla="*/ 31669 h 398"/>
                <a:gd name="T4" fmla="*/ 110806 w 619"/>
                <a:gd name="T5" fmla="*/ 74135 h 398"/>
                <a:gd name="T6" fmla="*/ 153120 w 619"/>
                <a:gd name="T7" fmla="*/ 116601 h 398"/>
                <a:gd name="T8" fmla="*/ 195434 w 619"/>
                <a:gd name="T9" fmla="*/ 74135 h 398"/>
                <a:gd name="T10" fmla="*/ 153120 w 619"/>
                <a:gd name="T11" fmla="*/ 31669 h 398"/>
                <a:gd name="T12" fmla="*/ 153120 w 619"/>
                <a:gd name="T13" fmla="*/ 100406 h 398"/>
                <a:gd name="T14" fmla="*/ 153120 w 619"/>
                <a:gd name="T15" fmla="*/ 100406 h 398"/>
                <a:gd name="T16" fmla="*/ 126584 w 619"/>
                <a:gd name="T17" fmla="*/ 74135 h 398"/>
                <a:gd name="T18" fmla="*/ 153120 w 619"/>
                <a:gd name="T19" fmla="*/ 42106 h 398"/>
                <a:gd name="T20" fmla="*/ 179297 w 619"/>
                <a:gd name="T21" fmla="*/ 74135 h 398"/>
                <a:gd name="T22" fmla="*/ 153120 w 619"/>
                <a:gd name="T23" fmla="*/ 100406 h 398"/>
                <a:gd name="T24" fmla="*/ 153120 w 619"/>
                <a:gd name="T25" fmla="*/ 0 h 398"/>
                <a:gd name="T26" fmla="*/ 153120 w 619"/>
                <a:gd name="T27" fmla="*/ 0 h 398"/>
                <a:gd name="T28" fmla="*/ 68492 w 619"/>
                <a:gd name="T29" fmla="*/ 0 h 398"/>
                <a:gd name="T30" fmla="*/ 0 w 619"/>
                <a:gd name="T31" fmla="*/ 74135 h 398"/>
                <a:gd name="T32" fmla="*/ 68492 w 619"/>
                <a:gd name="T33" fmla="*/ 142872 h 398"/>
                <a:gd name="T34" fmla="*/ 153120 w 619"/>
                <a:gd name="T35" fmla="*/ 142872 h 398"/>
                <a:gd name="T36" fmla="*/ 221611 w 619"/>
                <a:gd name="T37" fmla="*/ 74135 h 398"/>
                <a:gd name="T38" fmla="*/ 153120 w 619"/>
                <a:gd name="T39" fmla="*/ 0 h 398"/>
                <a:gd name="T40" fmla="*/ 153120 w 619"/>
                <a:gd name="T41" fmla="*/ 127037 h 398"/>
                <a:gd name="T42" fmla="*/ 153120 w 619"/>
                <a:gd name="T43" fmla="*/ 127037 h 398"/>
                <a:gd name="T44" fmla="*/ 68492 w 619"/>
                <a:gd name="T45" fmla="*/ 127037 h 398"/>
                <a:gd name="T46" fmla="*/ 10399 w 619"/>
                <a:gd name="T47" fmla="*/ 74135 h 398"/>
                <a:gd name="T48" fmla="*/ 68492 w 619"/>
                <a:gd name="T49" fmla="*/ 15835 h 398"/>
                <a:gd name="T50" fmla="*/ 153120 w 619"/>
                <a:gd name="T51" fmla="*/ 15835 h 398"/>
                <a:gd name="T52" fmla="*/ 211212 w 619"/>
                <a:gd name="T53" fmla="*/ 74135 h 398"/>
                <a:gd name="T54" fmla="*/ 153120 w 619"/>
                <a:gd name="T55" fmla="*/ 127037 h 39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619" h="398">
                  <a:moveTo>
                    <a:pt x="427" y="88"/>
                  </a:moveTo>
                  <a:lnTo>
                    <a:pt x="427" y="88"/>
                  </a:lnTo>
                  <a:cubicBezTo>
                    <a:pt x="368" y="88"/>
                    <a:pt x="309" y="132"/>
                    <a:pt x="309" y="206"/>
                  </a:cubicBezTo>
                  <a:cubicBezTo>
                    <a:pt x="309" y="265"/>
                    <a:pt x="368" y="324"/>
                    <a:pt x="427" y="324"/>
                  </a:cubicBezTo>
                  <a:cubicBezTo>
                    <a:pt x="486" y="324"/>
                    <a:pt x="545" y="265"/>
                    <a:pt x="545" y="206"/>
                  </a:cubicBezTo>
                  <a:cubicBezTo>
                    <a:pt x="545" y="132"/>
                    <a:pt x="486" y="88"/>
                    <a:pt x="427" y="88"/>
                  </a:cubicBezTo>
                  <a:close/>
                  <a:moveTo>
                    <a:pt x="427" y="279"/>
                  </a:moveTo>
                  <a:lnTo>
                    <a:pt x="427" y="279"/>
                  </a:lnTo>
                  <a:cubicBezTo>
                    <a:pt x="382" y="279"/>
                    <a:pt x="353" y="250"/>
                    <a:pt x="353" y="206"/>
                  </a:cubicBezTo>
                  <a:cubicBezTo>
                    <a:pt x="353" y="162"/>
                    <a:pt x="382" y="117"/>
                    <a:pt x="427" y="117"/>
                  </a:cubicBezTo>
                  <a:cubicBezTo>
                    <a:pt x="471" y="117"/>
                    <a:pt x="500" y="162"/>
                    <a:pt x="500" y="206"/>
                  </a:cubicBezTo>
                  <a:cubicBezTo>
                    <a:pt x="500" y="250"/>
                    <a:pt x="471" y="279"/>
                    <a:pt x="427" y="279"/>
                  </a:cubicBezTo>
                  <a:close/>
                  <a:moveTo>
                    <a:pt x="427" y="0"/>
                  </a:moveTo>
                  <a:lnTo>
                    <a:pt x="427" y="0"/>
                  </a:lnTo>
                  <a:cubicBezTo>
                    <a:pt x="191" y="0"/>
                    <a:pt x="191" y="0"/>
                    <a:pt x="191" y="0"/>
                  </a:cubicBezTo>
                  <a:cubicBezTo>
                    <a:pt x="88" y="0"/>
                    <a:pt x="0" y="88"/>
                    <a:pt x="0" y="206"/>
                  </a:cubicBezTo>
                  <a:cubicBezTo>
                    <a:pt x="0" y="309"/>
                    <a:pt x="88" y="397"/>
                    <a:pt x="191" y="397"/>
                  </a:cubicBezTo>
                  <a:cubicBezTo>
                    <a:pt x="427" y="397"/>
                    <a:pt x="427" y="397"/>
                    <a:pt x="427" y="397"/>
                  </a:cubicBezTo>
                  <a:cubicBezTo>
                    <a:pt x="530" y="397"/>
                    <a:pt x="618" y="309"/>
                    <a:pt x="618" y="206"/>
                  </a:cubicBezTo>
                  <a:cubicBezTo>
                    <a:pt x="618" y="88"/>
                    <a:pt x="530" y="0"/>
                    <a:pt x="427" y="0"/>
                  </a:cubicBezTo>
                  <a:close/>
                  <a:moveTo>
                    <a:pt x="427" y="353"/>
                  </a:moveTo>
                  <a:lnTo>
                    <a:pt x="427" y="353"/>
                  </a:lnTo>
                  <a:cubicBezTo>
                    <a:pt x="191" y="353"/>
                    <a:pt x="191" y="353"/>
                    <a:pt x="191" y="353"/>
                  </a:cubicBezTo>
                  <a:cubicBezTo>
                    <a:pt x="103" y="353"/>
                    <a:pt x="29" y="294"/>
                    <a:pt x="29" y="206"/>
                  </a:cubicBezTo>
                  <a:cubicBezTo>
                    <a:pt x="29" y="117"/>
                    <a:pt x="103" y="44"/>
                    <a:pt x="191" y="44"/>
                  </a:cubicBezTo>
                  <a:cubicBezTo>
                    <a:pt x="427" y="44"/>
                    <a:pt x="427" y="44"/>
                    <a:pt x="427" y="44"/>
                  </a:cubicBezTo>
                  <a:cubicBezTo>
                    <a:pt x="515" y="44"/>
                    <a:pt x="589" y="117"/>
                    <a:pt x="589" y="206"/>
                  </a:cubicBezTo>
                  <a:cubicBezTo>
                    <a:pt x="589" y="294"/>
                    <a:pt x="515" y="353"/>
                    <a:pt x="427" y="353"/>
                  </a:cubicBez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174" name="稻壳儿小白白(http://dwz.cn/Wu2UP)"/>
            <p:cNvSpPr>
              <a:spLocks noChangeArrowheads="1"/>
            </p:cNvSpPr>
            <p:nvPr/>
          </p:nvSpPr>
          <p:spPr bwMode="auto">
            <a:xfrm>
              <a:off x="4986643" y="5247219"/>
              <a:ext cx="510115" cy="319616"/>
            </a:xfrm>
            <a:custGeom>
              <a:avLst/>
              <a:gdLst>
                <a:gd name="T0" fmla="*/ 159378 w 634"/>
                <a:gd name="T1" fmla="*/ 0 h 398"/>
                <a:gd name="T2" fmla="*/ 159378 w 634"/>
                <a:gd name="T3" fmla="*/ 0 h 398"/>
                <a:gd name="T4" fmla="*/ 74641 w 634"/>
                <a:gd name="T5" fmla="*/ 0 h 398"/>
                <a:gd name="T6" fmla="*/ 0 w 634"/>
                <a:gd name="T7" fmla="*/ 74135 h 398"/>
                <a:gd name="T8" fmla="*/ 74641 w 634"/>
                <a:gd name="T9" fmla="*/ 142872 h 398"/>
                <a:gd name="T10" fmla="*/ 159378 w 634"/>
                <a:gd name="T11" fmla="*/ 142872 h 398"/>
                <a:gd name="T12" fmla="*/ 228249 w 634"/>
                <a:gd name="T13" fmla="*/ 74135 h 398"/>
                <a:gd name="T14" fmla="*/ 159378 w 634"/>
                <a:gd name="T15" fmla="*/ 0 h 398"/>
                <a:gd name="T16" fmla="*/ 159378 w 634"/>
                <a:gd name="T17" fmla="*/ 127037 h 398"/>
                <a:gd name="T18" fmla="*/ 159378 w 634"/>
                <a:gd name="T19" fmla="*/ 127037 h 398"/>
                <a:gd name="T20" fmla="*/ 74641 w 634"/>
                <a:gd name="T21" fmla="*/ 127037 h 398"/>
                <a:gd name="T22" fmla="*/ 15866 w 634"/>
                <a:gd name="T23" fmla="*/ 74135 h 398"/>
                <a:gd name="T24" fmla="*/ 74641 w 634"/>
                <a:gd name="T25" fmla="*/ 15835 h 398"/>
                <a:gd name="T26" fmla="*/ 159378 w 634"/>
                <a:gd name="T27" fmla="*/ 15835 h 398"/>
                <a:gd name="T28" fmla="*/ 212384 w 634"/>
                <a:gd name="T29" fmla="*/ 74135 h 398"/>
                <a:gd name="T30" fmla="*/ 159378 w 634"/>
                <a:gd name="T31" fmla="*/ 127037 h 398"/>
                <a:gd name="T32" fmla="*/ 74641 w 634"/>
                <a:gd name="T33" fmla="*/ 31669 h 398"/>
                <a:gd name="T34" fmla="*/ 74641 w 634"/>
                <a:gd name="T35" fmla="*/ 31669 h 398"/>
                <a:gd name="T36" fmla="*/ 32092 w 634"/>
                <a:gd name="T37" fmla="*/ 74135 h 398"/>
                <a:gd name="T38" fmla="*/ 74641 w 634"/>
                <a:gd name="T39" fmla="*/ 116601 h 398"/>
                <a:gd name="T40" fmla="*/ 116829 w 634"/>
                <a:gd name="T41" fmla="*/ 74135 h 398"/>
                <a:gd name="T42" fmla="*/ 74641 w 634"/>
                <a:gd name="T43" fmla="*/ 31669 h 398"/>
                <a:gd name="T44" fmla="*/ 74641 w 634"/>
                <a:gd name="T45" fmla="*/ 100406 h 398"/>
                <a:gd name="T46" fmla="*/ 74641 w 634"/>
                <a:gd name="T47" fmla="*/ 100406 h 398"/>
                <a:gd name="T48" fmla="*/ 42549 w 634"/>
                <a:gd name="T49" fmla="*/ 74135 h 398"/>
                <a:gd name="T50" fmla="*/ 74641 w 634"/>
                <a:gd name="T51" fmla="*/ 42106 h 398"/>
                <a:gd name="T52" fmla="*/ 100963 w 634"/>
                <a:gd name="T53" fmla="*/ 74135 h 398"/>
                <a:gd name="T54" fmla="*/ 74641 w 634"/>
                <a:gd name="T55" fmla="*/ 100406 h 39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634" h="398">
                  <a:moveTo>
                    <a:pt x="442" y="0"/>
                  </a:moveTo>
                  <a:lnTo>
                    <a:pt x="442" y="0"/>
                  </a:lnTo>
                  <a:cubicBezTo>
                    <a:pt x="207" y="0"/>
                    <a:pt x="207" y="0"/>
                    <a:pt x="207" y="0"/>
                  </a:cubicBezTo>
                  <a:cubicBezTo>
                    <a:pt x="89" y="0"/>
                    <a:pt x="0" y="88"/>
                    <a:pt x="0" y="206"/>
                  </a:cubicBezTo>
                  <a:cubicBezTo>
                    <a:pt x="0" y="309"/>
                    <a:pt x="89" y="397"/>
                    <a:pt x="207" y="397"/>
                  </a:cubicBezTo>
                  <a:cubicBezTo>
                    <a:pt x="442" y="397"/>
                    <a:pt x="442" y="397"/>
                    <a:pt x="442" y="397"/>
                  </a:cubicBezTo>
                  <a:cubicBezTo>
                    <a:pt x="545" y="397"/>
                    <a:pt x="633" y="309"/>
                    <a:pt x="633" y="206"/>
                  </a:cubicBezTo>
                  <a:cubicBezTo>
                    <a:pt x="633" y="88"/>
                    <a:pt x="545" y="0"/>
                    <a:pt x="442" y="0"/>
                  </a:cubicBezTo>
                  <a:close/>
                  <a:moveTo>
                    <a:pt x="442" y="353"/>
                  </a:moveTo>
                  <a:lnTo>
                    <a:pt x="442" y="353"/>
                  </a:lnTo>
                  <a:cubicBezTo>
                    <a:pt x="207" y="353"/>
                    <a:pt x="207" y="353"/>
                    <a:pt x="207" y="353"/>
                  </a:cubicBezTo>
                  <a:cubicBezTo>
                    <a:pt x="118" y="353"/>
                    <a:pt x="44" y="294"/>
                    <a:pt x="44" y="206"/>
                  </a:cubicBezTo>
                  <a:cubicBezTo>
                    <a:pt x="44" y="117"/>
                    <a:pt x="118" y="44"/>
                    <a:pt x="207" y="44"/>
                  </a:cubicBezTo>
                  <a:cubicBezTo>
                    <a:pt x="442" y="44"/>
                    <a:pt x="442" y="44"/>
                    <a:pt x="442" y="44"/>
                  </a:cubicBezTo>
                  <a:cubicBezTo>
                    <a:pt x="530" y="44"/>
                    <a:pt x="589" y="117"/>
                    <a:pt x="589" y="206"/>
                  </a:cubicBezTo>
                  <a:cubicBezTo>
                    <a:pt x="589" y="294"/>
                    <a:pt x="530" y="353"/>
                    <a:pt x="442" y="353"/>
                  </a:cubicBezTo>
                  <a:close/>
                  <a:moveTo>
                    <a:pt x="207" y="88"/>
                  </a:moveTo>
                  <a:lnTo>
                    <a:pt x="207" y="88"/>
                  </a:lnTo>
                  <a:cubicBezTo>
                    <a:pt x="133" y="88"/>
                    <a:pt x="89" y="132"/>
                    <a:pt x="89" y="206"/>
                  </a:cubicBezTo>
                  <a:cubicBezTo>
                    <a:pt x="89" y="265"/>
                    <a:pt x="133" y="324"/>
                    <a:pt x="207" y="324"/>
                  </a:cubicBezTo>
                  <a:cubicBezTo>
                    <a:pt x="265" y="324"/>
                    <a:pt x="324" y="265"/>
                    <a:pt x="324" y="206"/>
                  </a:cubicBezTo>
                  <a:cubicBezTo>
                    <a:pt x="324" y="132"/>
                    <a:pt x="265" y="88"/>
                    <a:pt x="207" y="88"/>
                  </a:cubicBezTo>
                  <a:close/>
                  <a:moveTo>
                    <a:pt x="207" y="279"/>
                  </a:moveTo>
                  <a:lnTo>
                    <a:pt x="207" y="279"/>
                  </a:lnTo>
                  <a:cubicBezTo>
                    <a:pt x="162" y="279"/>
                    <a:pt x="118" y="250"/>
                    <a:pt x="118" y="206"/>
                  </a:cubicBezTo>
                  <a:cubicBezTo>
                    <a:pt x="118" y="162"/>
                    <a:pt x="162" y="117"/>
                    <a:pt x="207" y="117"/>
                  </a:cubicBezTo>
                  <a:cubicBezTo>
                    <a:pt x="251" y="117"/>
                    <a:pt x="280" y="162"/>
                    <a:pt x="280" y="206"/>
                  </a:cubicBezTo>
                  <a:cubicBezTo>
                    <a:pt x="280" y="250"/>
                    <a:pt x="251" y="279"/>
                    <a:pt x="207" y="279"/>
                  </a:cubicBez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175" name="稻壳儿小白白(http://dwz.cn/Wu2UP)"/>
            <p:cNvSpPr>
              <a:spLocks noChangeArrowheads="1"/>
            </p:cNvSpPr>
            <p:nvPr/>
          </p:nvSpPr>
          <p:spPr bwMode="auto">
            <a:xfrm>
              <a:off x="4171727" y="5151969"/>
              <a:ext cx="510117" cy="510116"/>
            </a:xfrm>
            <a:custGeom>
              <a:avLst/>
              <a:gdLst>
                <a:gd name="T0" fmla="*/ 185701 w 634"/>
                <a:gd name="T1" fmla="*/ 169829 h 634"/>
                <a:gd name="T2" fmla="*/ 79329 w 634"/>
                <a:gd name="T3" fmla="*/ 148555 h 634"/>
                <a:gd name="T4" fmla="*/ 42188 w 634"/>
                <a:gd name="T5" fmla="*/ 169829 h 634"/>
                <a:gd name="T6" fmla="*/ 42188 w 634"/>
                <a:gd name="T7" fmla="*/ 185694 h 634"/>
                <a:gd name="T8" fmla="*/ 79329 w 634"/>
                <a:gd name="T9" fmla="*/ 206968 h 634"/>
                <a:gd name="T10" fmla="*/ 185701 w 634"/>
                <a:gd name="T11" fmla="*/ 185694 h 634"/>
                <a:gd name="T12" fmla="*/ 185701 w 634"/>
                <a:gd name="T13" fmla="*/ 169829 h 634"/>
                <a:gd name="T14" fmla="*/ 79329 w 634"/>
                <a:gd name="T15" fmla="*/ 196511 h 634"/>
                <a:gd name="T16" fmla="*/ 79329 w 634"/>
                <a:gd name="T17" fmla="*/ 159372 h 634"/>
                <a:gd name="T18" fmla="*/ 79329 w 634"/>
                <a:gd name="T19" fmla="*/ 196511 h 634"/>
                <a:gd name="T20" fmla="*/ 185701 w 634"/>
                <a:gd name="T21" fmla="*/ 58412 h 634"/>
                <a:gd name="T22" fmla="*/ 79329 w 634"/>
                <a:gd name="T23" fmla="*/ 37139 h 634"/>
                <a:gd name="T24" fmla="*/ 42188 w 634"/>
                <a:gd name="T25" fmla="*/ 58412 h 634"/>
                <a:gd name="T26" fmla="*/ 42188 w 634"/>
                <a:gd name="T27" fmla="*/ 74278 h 634"/>
                <a:gd name="T28" fmla="*/ 79329 w 634"/>
                <a:gd name="T29" fmla="*/ 95551 h 634"/>
                <a:gd name="T30" fmla="*/ 185701 w 634"/>
                <a:gd name="T31" fmla="*/ 74278 h 634"/>
                <a:gd name="T32" fmla="*/ 185701 w 634"/>
                <a:gd name="T33" fmla="*/ 58412 h 634"/>
                <a:gd name="T34" fmla="*/ 79329 w 634"/>
                <a:gd name="T35" fmla="*/ 84734 h 634"/>
                <a:gd name="T36" fmla="*/ 79329 w 634"/>
                <a:gd name="T37" fmla="*/ 47956 h 634"/>
                <a:gd name="T38" fmla="*/ 79329 w 634"/>
                <a:gd name="T39" fmla="*/ 84734 h 634"/>
                <a:gd name="T40" fmla="*/ 185701 w 634"/>
                <a:gd name="T41" fmla="*/ 116825 h 634"/>
                <a:gd name="T42" fmla="*/ 143152 w 634"/>
                <a:gd name="T43" fmla="*/ 95551 h 634"/>
                <a:gd name="T44" fmla="*/ 42188 w 634"/>
                <a:gd name="T45" fmla="*/ 116825 h 634"/>
                <a:gd name="T46" fmla="*/ 42188 w 634"/>
                <a:gd name="T47" fmla="*/ 127282 h 634"/>
                <a:gd name="T48" fmla="*/ 143152 w 634"/>
                <a:gd name="T49" fmla="*/ 148555 h 634"/>
                <a:gd name="T50" fmla="*/ 185701 w 634"/>
                <a:gd name="T51" fmla="*/ 127282 h 634"/>
                <a:gd name="T52" fmla="*/ 185701 w 634"/>
                <a:gd name="T53" fmla="*/ 116825 h 634"/>
                <a:gd name="T54" fmla="*/ 143152 w 634"/>
                <a:gd name="T55" fmla="*/ 138099 h 634"/>
                <a:gd name="T56" fmla="*/ 143152 w 634"/>
                <a:gd name="T57" fmla="*/ 106008 h 634"/>
                <a:gd name="T58" fmla="*/ 143152 w 634"/>
                <a:gd name="T59" fmla="*/ 138099 h 634"/>
                <a:gd name="T60" fmla="*/ 196158 w 634"/>
                <a:gd name="T61" fmla="*/ 0 h 634"/>
                <a:gd name="T62" fmla="*/ 0 w 634"/>
                <a:gd name="T63" fmla="*/ 31730 h 634"/>
                <a:gd name="T64" fmla="*/ 26323 w 634"/>
                <a:gd name="T65" fmla="*/ 228241 h 634"/>
                <a:gd name="T66" fmla="*/ 228250 w 634"/>
                <a:gd name="T67" fmla="*/ 201559 h 634"/>
                <a:gd name="T68" fmla="*/ 196158 w 634"/>
                <a:gd name="T69" fmla="*/ 0 h 634"/>
                <a:gd name="T70" fmla="*/ 212024 w 634"/>
                <a:gd name="T71" fmla="*/ 201559 h 634"/>
                <a:gd name="T72" fmla="*/ 26323 w 634"/>
                <a:gd name="T73" fmla="*/ 212376 h 634"/>
                <a:gd name="T74" fmla="*/ 15866 w 634"/>
                <a:gd name="T75" fmla="*/ 31730 h 634"/>
                <a:gd name="T76" fmla="*/ 196158 w 634"/>
                <a:gd name="T77" fmla="*/ 15865 h 634"/>
                <a:gd name="T78" fmla="*/ 212024 w 634"/>
                <a:gd name="T79" fmla="*/ 201559 h 63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34" h="634">
                  <a:moveTo>
                    <a:pt x="515" y="471"/>
                  </a:moveTo>
                  <a:lnTo>
                    <a:pt x="515" y="471"/>
                  </a:lnTo>
                  <a:cubicBezTo>
                    <a:pt x="294" y="471"/>
                    <a:pt x="294" y="471"/>
                    <a:pt x="294" y="471"/>
                  </a:cubicBezTo>
                  <a:cubicBezTo>
                    <a:pt x="279" y="442"/>
                    <a:pt x="250" y="412"/>
                    <a:pt x="220" y="412"/>
                  </a:cubicBezTo>
                  <a:cubicBezTo>
                    <a:pt x="176" y="412"/>
                    <a:pt x="147" y="442"/>
                    <a:pt x="147" y="471"/>
                  </a:cubicBezTo>
                  <a:cubicBezTo>
                    <a:pt x="117" y="471"/>
                    <a:pt x="117" y="471"/>
                    <a:pt x="117" y="471"/>
                  </a:cubicBezTo>
                  <a:cubicBezTo>
                    <a:pt x="103" y="471"/>
                    <a:pt x="103" y="486"/>
                    <a:pt x="103" y="501"/>
                  </a:cubicBezTo>
                  <a:cubicBezTo>
                    <a:pt x="103" y="501"/>
                    <a:pt x="103" y="515"/>
                    <a:pt x="117" y="515"/>
                  </a:cubicBezTo>
                  <a:cubicBezTo>
                    <a:pt x="147" y="515"/>
                    <a:pt x="147" y="515"/>
                    <a:pt x="147" y="515"/>
                  </a:cubicBezTo>
                  <a:cubicBezTo>
                    <a:pt x="147" y="545"/>
                    <a:pt x="176" y="574"/>
                    <a:pt x="220" y="574"/>
                  </a:cubicBezTo>
                  <a:cubicBezTo>
                    <a:pt x="250" y="574"/>
                    <a:pt x="279" y="545"/>
                    <a:pt x="294" y="515"/>
                  </a:cubicBezTo>
                  <a:cubicBezTo>
                    <a:pt x="515" y="515"/>
                    <a:pt x="515" y="515"/>
                    <a:pt x="515" y="515"/>
                  </a:cubicBezTo>
                  <a:lnTo>
                    <a:pt x="530" y="501"/>
                  </a:lnTo>
                  <a:cubicBezTo>
                    <a:pt x="530" y="486"/>
                    <a:pt x="515" y="471"/>
                    <a:pt x="515" y="471"/>
                  </a:cubicBezTo>
                  <a:close/>
                  <a:moveTo>
                    <a:pt x="220" y="545"/>
                  </a:moveTo>
                  <a:lnTo>
                    <a:pt x="220" y="545"/>
                  </a:lnTo>
                  <a:cubicBezTo>
                    <a:pt x="191" y="545"/>
                    <a:pt x="162" y="515"/>
                    <a:pt x="162" y="501"/>
                  </a:cubicBezTo>
                  <a:cubicBezTo>
                    <a:pt x="162" y="471"/>
                    <a:pt x="191" y="442"/>
                    <a:pt x="220" y="442"/>
                  </a:cubicBezTo>
                  <a:cubicBezTo>
                    <a:pt x="235" y="442"/>
                    <a:pt x="265" y="471"/>
                    <a:pt x="265" y="501"/>
                  </a:cubicBezTo>
                  <a:cubicBezTo>
                    <a:pt x="265" y="515"/>
                    <a:pt x="235" y="545"/>
                    <a:pt x="220" y="545"/>
                  </a:cubicBezTo>
                  <a:close/>
                  <a:moveTo>
                    <a:pt x="515" y="162"/>
                  </a:moveTo>
                  <a:lnTo>
                    <a:pt x="515" y="162"/>
                  </a:lnTo>
                  <a:cubicBezTo>
                    <a:pt x="294" y="162"/>
                    <a:pt x="294" y="162"/>
                    <a:pt x="294" y="162"/>
                  </a:cubicBezTo>
                  <a:cubicBezTo>
                    <a:pt x="279" y="133"/>
                    <a:pt x="250" y="103"/>
                    <a:pt x="220" y="103"/>
                  </a:cubicBezTo>
                  <a:cubicBezTo>
                    <a:pt x="176" y="103"/>
                    <a:pt x="147" y="133"/>
                    <a:pt x="147" y="162"/>
                  </a:cubicBezTo>
                  <a:cubicBezTo>
                    <a:pt x="117" y="162"/>
                    <a:pt x="117" y="162"/>
                    <a:pt x="117" y="162"/>
                  </a:cubicBezTo>
                  <a:cubicBezTo>
                    <a:pt x="103" y="162"/>
                    <a:pt x="103" y="176"/>
                    <a:pt x="103" y="176"/>
                  </a:cubicBezTo>
                  <a:cubicBezTo>
                    <a:pt x="103" y="192"/>
                    <a:pt x="103" y="206"/>
                    <a:pt x="117" y="206"/>
                  </a:cubicBezTo>
                  <a:cubicBezTo>
                    <a:pt x="147" y="206"/>
                    <a:pt x="147" y="206"/>
                    <a:pt x="147" y="206"/>
                  </a:cubicBezTo>
                  <a:cubicBezTo>
                    <a:pt x="147" y="235"/>
                    <a:pt x="176" y="265"/>
                    <a:pt x="220" y="265"/>
                  </a:cubicBezTo>
                  <a:cubicBezTo>
                    <a:pt x="250" y="265"/>
                    <a:pt x="279" y="235"/>
                    <a:pt x="294" y="206"/>
                  </a:cubicBezTo>
                  <a:cubicBezTo>
                    <a:pt x="515" y="206"/>
                    <a:pt x="515" y="206"/>
                    <a:pt x="515" y="206"/>
                  </a:cubicBezTo>
                  <a:cubicBezTo>
                    <a:pt x="515" y="206"/>
                    <a:pt x="530" y="192"/>
                    <a:pt x="530" y="176"/>
                  </a:cubicBezTo>
                  <a:lnTo>
                    <a:pt x="515" y="162"/>
                  </a:lnTo>
                  <a:close/>
                  <a:moveTo>
                    <a:pt x="220" y="235"/>
                  </a:moveTo>
                  <a:lnTo>
                    <a:pt x="220" y="235"/>
                  </a:lnTo>
                  <a:cubicBezTo>
                    <a:pt x="191" y="235"/>
                    <a:pt x="162" y="206"/>
                    <a:pt x="162" y="176"/>
                  </a:cubicBezTo>
                  <a:cubicBezTo>
                    <a:pt x="162" y="162"/>
                    <a:pt x="191" y="133"/>
                    <a:pt x="220" y="133"/>
                  </a:cubicBezTo>
                  <a:cubicBezTo>
                    <a:pt x="235" y="133"/>
                    <a:pt x="265" y="162"/>
                    <a:pt x="265" y="176"/>
                  </a:cubicBezTo>
                  <a:cubicBezTo>
                    <a:pt x="265" y="206"/>
                    <a:pt x="235" y="235"/>
                    <a:pt x="220" y="235"/>
                  </a:cubicBezTo>
                  <a:close/>
                  <a:moveTo>
                    <a:pt x="515" y="324"/>
                  </a:moveTo>
                  <a:lnTo>
                    <a:pt x="515" y="324"/>
                  </a:lnTo>
                  <a:cubicBezTo>
                    <a:pt x="471" y="324"/>
                    <a:pt x="471" y="324"/>
                    <a:pt x="471" y="324"/>
                  </a:cubicBezTo>
                  <a:cubicBezTo>
                    <a:pt x="456" y="280"/>
                    <a:pt x="426" y="265"/>
                    <a:pt x="397" y="265"/>
                  </a:cubicBezTo>
                  <a:cubicBezTo>
                    <a:pt x="353" y="265"/>
                    <a:pt x="324" y="280"/>
                    <a:pt x="324" y="324"/>
                  </a:cubicBezTo>
                  <a:cubicBezTo>
                    <a:pt x="117" y="324"/>
                    <a:pt x="117" y="324"/>
                    <a:pt x="117" y="324"/>
                  </a:cubicBezTo>
                  <a:cubicBezTo>
                    <a:pt x="103" y="324"/>
                    <a:pt x="103" y="324"/>
                    <a:pt x="103" y="338"/>
                  </a:cubicBezTo>
                  <a:cubicBezTo>
                    <a:pt x="103" y="353"/>
                    <a:pt x="103" y="353"/>
                    <a:pt x="117" y="353"/>
                  </a:cubicBezTo>
                  <a:cubicBezTo>
                    <a:pt x="324" y="353"/>
                    <a:pt x="324" y="353"/>
                    <a:pt x="324" y="353"/>
                  </a:cubicBezTo>
                  <a:cubicBezTo>
                    <a:pt x="324" y="397"/>
                    <a:pt x="353" y="412"/>
                    <a:pt x="397" y="412"/>
                  </a:cubicBezTo>
                  <a:cubicBezTo>
                    <a:pt x="426" y="412"/>
                    <a:pt x="456" y="397"/>
                    <a:pt x="471" y="353"/>
                  </a:cubicBezTo>
                  <a:cubicBezTo>
                    <a:pt x="515" y="353"/>
                    <a:pt x="515" y="353"/>
                    <a:pt x="515" y="353"/>
                  </a:cubicBezTo>
                  <a:cubicBezTo>
                    <a:pt x="515" y="353"/>
                    <a:pt x="530" y="353"/>
                    <a:pt x="530" y="338"/>
                  </a:cubicBezTo>
                  <a:cubicBezTo>
                    <a:pt x="530" y="324"/>
                    <a:pt x="515" y="324"/>
                    <a:pt x="515" y="324"/>
                  </a:cubicBezTo>
                  <a:close/>
                  <a:moveTo>
                    <a:pt x="397" y="383"/>
                  </a:moveTo>
                  <a:lnTo>
                    <a:pt x="397" y="383"/>
                  </a:lnTo>
                  <a:cubicBezTo>
                    <a:pt x="367" y="383"/>
                    <a:pt x="338" y="368"/>
                    <a:pt x="338" y="338"/>
                  </a:cubicBezTo>
                  <a:cubicBezTo>
                    <a:pt x="338" y="309"/>
                    <a:pt x="367" y="294"/>
                    <a:pt x="397" y="294"/>
                  </a:cubicBezTo>
                  <a:cubicBezTo>
                    <a:pt x="412" y="294"/>
                    <a:pt x="441" y="309"/>
                    <a:pt x="441" y="338"/>
                  </a:cubicBezTo>
                  <a:cubicBezTo>
                    <a:pt x="441" y="368"/>
                    <a:pt x="412" y="383"/>
                    <a:pt x="397" y="383"/>
                  </a:cubicBezTo>
                  <a:close/>
                  <a:moveTo>
                    <a:pt x="544" y="0"/>
                  </a:moveTo>
                  <a:lnTo>
                    <a:pt x="544" y="0"/>
                  </a:lnTo>
                  <a:cubicBezTo>
                    <a:pt x="73" y="0"/>
                    <a:pt x="73" y="0"/>
                    <a:pt x="73" y="0"/>
                  </a:cubicBezTo>
                  <a:cubicBezTo>
                    <a:pt x="29" y="0"/>
                    <a:pt x="0" y="44"/>
                    <a:pt x="0" y="88"/>
                  </a:cubicBezTo>
                  <a:cubicBezTo>
                    <a:pt x="0" y="559"/>
                    <a:pt x="0" y="559"/>
                    <a:pt x="0" y="559"/>
                  </a:cubicBezTo>
                  <a:cubicBezTo>
                    <a:pt x="0" y="604"/>
                    <a:pt x="29" y="633"/>
                    <a:pt x="73" y="633"/>
                  </a:cubicBezTo>
                  <a:cubicBezTo>
                    <a:pt x="544" y="633"/>
                    <a:pt x="544" y="633"/>
                    <a:pt x="544" y="633"/>
                  </a:cubicBezTo>
                  <a:cubicBezTo>
                    <a:pt x="588" y="633"/>
                    <a:pt x="633" y="604"/>
                    <a:pt x="633" y="559"/>
                  </a:cubicBezTo>
                  <a:cubicBezTo>
                    <a:pt x="633" y="88"/>
                    <a:pt x="633" y="88"/>
                    <a:pt x="633" y="88"/>
                  </a:cubicBezTo>
                  <a:cubicBezTo>
                    <a:pt x="633" y="44"/>
                    <a:pt x="588" y="0"/>
                    <a:pt x="544" y="0"/>
                  </a:cubicBezTo>
                  <a:close/>
                  <a:moveTo>
                    <a:pt x="588" y="559"/>
                  </a:moveTo>
                  <a:lnTo>
                    <a:pt x="588" y="559"/>
                  </a:lnTo>
                  <a:cubicBezTo>
                    <a:pt x="588" y="574"/>
                    <a:pt x="574" y="589"/>
                    <a:pt x="544" y="589"/>
                  </a:cubicBezTo>
                  <a:cubicBezTo>
                    <a:pt x="73" y="589"/>
                    <a:pt x="73" y="589"/>
                    <a:pt x="73" y="589"/>
                  </a:cubicBezTo>
                  <a:cubicBezTo>
                    <a:pt x="58" y="589"/>
                    <a:pt x="44" y="574"/>
                    <a:pt x="44" y="559"/>
                  </a:cubicBezTo>
                  <a:cubicBezTo>
                    <a:pt x="44" y="88"/>
                    <a:pt x="44" y="88"/>
                    <a:pt x="44" y="88"/>
                  </a:cubicBezTo>
                  <a:cubicBezTo>
                    <a:pt x="44" y="59"/>
                    <a:pt x="58" y="44"/>
                    <a:pt x="73" y="44"/>
                  </a:cubicBezTo>
                  <a:cubicBezTo>
                    <a:pt x="544" y="44"/>
                    <a:pt x="544" y="44"/>
                    <a:pt x="544" y="44"/>
                  </a:cubicBezTo>
                  <a:cubicBezTo>
                    <a:pt x="574" y="44"/>
                    <a:pt x="588" y="59"/>
                    <a:pt x="588" y="88"/>
                  </a:cubicBezTo>
                  <a:lnTo>
                    <a:pt x="588" y="559"/>
                  </a:ln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176" name="稻壳儿小白白(http://dwz.cn/Wu2UP)"/>
            <p:cNvSpPr>
              <a:spLocks noChangeArrowheads="1"/>
            </p:cNvSpPr>
            <p:nvPr/>
          </p:nvSpPr>
          <p:spPr bwMode="auto">
            <a:xfrm>
              <a:off x="3367392" y="5177368"/>
              <a:ext cx="474134" cy="474134"/>
            </a:xfrm>
            <a:custGeom>
              <a:avLst/>
              <a:gdLst>
                <a:gd name="T0" fmla="*/ 106062 w 589"/>
                <a:gd name="T1" fmla="*/ 69145 h 590"/>
                <a:gd name="T2" fmla="*/ 106062 w 589"/>
                <a:gd name="T3" fmla="*/ 137930 h 590"/>
                <a:gd name="T4" fmla="*/ 106062 w 589"/>
                <a:gd name="T5" fmla="*/ 69145 h 590"/>
                <a:gd name="T6" fmla="*/ 106062 w 589"/>
                <a:gd name="T7" fmla="*/ 127486 h 590"/>
                <a:gd name="T8" fmla="*/ 106062 w 589"/>
                <a:gd name="T9" fmla="*/ 84991 h 590"/>
                <a:gd name="T10" fmla="*/ 106062 w 589"/>
                <a:gd name="T11" fmla="*/ 127486 h 590"/>
                <a:gd name="T12" fmla="*/ 207074 w 589"/>
                <a:gd name="T13" fmla="*/ 127486 h 590"/>
                <a:gd name="T14" fmla="*/ 190840 w 589"/>
                <a:gd name="T15" fmla="*/ 106239 h 590"/>
                <a:gd name="T16" fmla="*/ 207074 w 589"/>
                <a:gd name="T17" fmla="*/ 79589 h 590"/>
                <a:gd name="T18" fmla="*/ 196251 w 589"/>
                <a:gd name="T19" fmla="*/ 37454 h 590"/>
                <a:gd name="T20" fmla="*/ 159093 w 589"/>
                <a:gd name="T21" fmla="*/ 42495 h 590"/>
                <a:gd name="T22" fmla="*/ 132397 w 589"/>
                <a:gd name="T23" fmla="*/ 10804 h 590"/>
                <a:gd name="T24" fmla="*/ 90189 w 589"/>
                <a:gd name="T25" fmla="*/ 0 h 590"/>
                <a:gd name="T26" fmla="*/ 79366 w 589"/>
                <a:gd name="T27" fmla="*/ 26650 h 590"/>
                <a:gd name="T28" fmla="*/ 37158 w 589"/>
                <a:gd name="T29" fmla="*/ 32052 h 590"/>
                <a:gd name="T30" fmla="*/ 0 w 589"/>
                <a:gd name="T31" fmla="*/ 58701 h 590"/>
                <a:gd name="T32" fmla="*/ 20924 w 589"/>
                <a:gd name="T33" fmla="*/ 90393 h 590"/>
                <a:gd name="T34" fmla="*/ 20924 w 589"/>
                <a:gd name="T35" fmla="*/ 122084 h 590"/>
                <a:gd name="T36" fmla="*/ 0 w 589"/>
                <a:gd name="T37" fmla="*/ 148734 h 590"/>
                <a:gd name="T38" fmla="*/ 37158 w 589"/>
                <a:gd name="T39" fmla="*/ 180425 h 590"/>
                <a:gd name="T40" fmla="*/ 79366 w 589"/>
                <a:gd name="T41" fmla="*/ 185827 h 590"/>
                <a:gd name="T42" fmla="*/ 90189 w 589"/>
                <a:gd name="T43" fmla="*/ 212117 h 590"/>
                <a:gd name="T44" fmla="*/ 132397 w 589"/>
                <a:gd name="T45" fmla="*/ 196271 h 590"/>
                <a:gd name="T46" fmla="*/ 159093 w 589"/>
                <a:gd name="T47" fmla="*/ 169982 h 590"/>
                <a:gd name="T48" fmla="*/ 196251 w 589"/>
                <a:gd name="T49" fmla="*/ 175023 h 590"/>
                <a:gd name="T50" fmla="*/ 207074 w 589"/>
                <a:gd name="T51" fmla="*/ 127486 h 590"/>
                <a:gd name="T52" fmla="*/ 196251 w 589"/>
                <a:gd name="T53" fmla="*/ 148734 h 590"/>
                <a:gd name="T54" fmla="*/ 180378 w 589"/>
                <a:gd name="T55" fmla="*/ 164580 h 590"/>
                <a:gd name="T56" fmla="*/ 121935 w 589"/>
                <a:gd name="T57" fmla="*/ 175023 h 590"/>
                <a:gd name="T58" fmla="*/ 111473 w 589"/>
                <a:gd name="T59" fmla="*/ 196271 h 590"/>
                <a:gd name="T60" fmla="*/ 90189 w 589"/>
                <a:gd name="T61" fmla="*/ 190869 h 590"/>
                <a:gd name="T62" fmla="*/ 53031 w 589"/>
                <a:gd name="T63" fmla="*/ 153776 h 590"/>
                <a:gd name="T64" fmla="*/ 26335 w 589"/>
                <a:gd name="T65" fmla="*/ 159178 h 590"/>
                <a:gd name="T66" fmla="*/ 20924 w 589"/>
                <a:gd name="T67" fmla="*/ 137930 h 590"/>
                <a:gd name="T68" fmla="*/ 37158 w 589"/>
                <a:gd name="T69" fmla="*/ 106239 h 590"/>
                <a:gd name="T70" fmla="*/ 20924 w 589"/>
                <a:gd name="T71" fmla="*/ 69145 h 590"/>
                <a:gd name="T72" fmla="*/ 26335 w 589"/>
                <a:gd name="T73" fmla="*/ 47897 h 590"/>
                <a:gd name="T74" fmla="*/ 53031 w 589"/>
                <a:gd name="T75" fmla="*/ 58701 h 590"/>
                <a:gd name="T76" fmla="*/ 90189 w 589"/>
                <a:gd name="T77" fmla="*/ 21248 h 590"/>
                <a:gd name="T78" fmla="*/ 111473 w 589"/>
                <a:gd name="T79" fmla="*/ 10804 h 590"/>
                <a:gd name="T80" fmla="*/ 121935 w 589"/>
                <a:gd name="T81" fmla="*/ 37454 h 590"/>
                <a:gd name="T82" fmla="*/ 180378 w 589"/>
                <a:gd name="T83" fmla="*/ 47897 h 590"/>
                <a:gd name="T84" fmla="*/ 196251 w 589"/>
                <a:gd name="T85" fmla="*/ 58701 h 590"/>
                <a:gd name="T86" fmla="*/ 174966 w 589"/>
                <a:gd name="T87" fmla="*/ 79589 h 590"/>
                <a:gd name="T88" fmla="*/ 174966 w 589"/>
                <a:gd name="T89" fmla="*/ 127486 h 590"/>
                <a:gd name="T90" fmla="*/ 196251 w 589"/>
                <a:gd name="T91" fmla="*/ 148734 h 59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589" h="590">
                  <a:moveTo>
                    <a:pt x="294" y="192"/>
                  </a:moveTo>
                  <a:lnTo>
                    <a:pt x="294" y="192"/>
                  </a:lnTo>
                  <a:cubicBezTo>
                    <a:pt x="235" y="192"/>
                    <a:pt x="191" y="236"/>
                    <a:pt x="191" y="295"/>
                  </a:cubicBezTo>
                  <a:cubicBezTo>
                    <a:pt x="191" y="339"/>
                    <a:pt x="235" y="383"/>
                    <a:pt x="294" y="383"/>
                  </a:cubicBezTo>
                  <a:cubicBezTo>
                    <a:pt x="353" y="383"/>
                    <a:pt x="397" y="339"/>
                    <a:pt x="397" y="295"/>
                  </a:cubicBezTo>
                  <a:cubicBezTo>
                    <a:pt x="397" y="236"/>
                    <a:pt x="353" y="192"/>
                    <a:pt x="294" y="192"/>
                  </a:cubicBezTo>
                  <a:close/>
                  <a:moveTo>
                    <a:pt x="294" y="354"/>
                  </a:moveTo>
                  <a:lnTo>
                    <a:pt x="294" y="354"/>
                  </a:lnTo>
                  <a:cubicBezTo>
                    <a:pt x="265" y="354"/>
                    <a:pt x="235" y="324"/>
                    <a:pt x="235" y="295"/>
                  </a:cubicBezTo>
                  <a:cubicBezTo>
                    <a:pt x="235" y="251"/>
                    <a:pt x="265" y="236"/>
                    <a:pt x="294" y="236"/>
                  </a:cubicBezTo>
                  <a:cubicBezTo>
                    <a:pt x="324" y="236"/>
                    <a:pt x="353" y="251"/>
                    <a:pt x="353" y="295"/>
                  </a:cubicBezTo>
                  <a:cubicBezTo>
                    <a:pt x="353" y="324"/>
                    <a:pt x="324" y="354"/>
                    <a:pt x="294" y="354"/>
                  </a:cubicBezTo>
                  <a:close/>
                  <a:moveTo>
                    <a:pt x="574" y="354"/>
                  </a:moveTo>
                  <a:lnTo>
                    <a:pt x="574" y="354"/>
                  </a:lnTo>
                  <a:cubicBezTo>
                    <a:pt x="529" y="339"/>
                    <a:pt x="529" y="339"/>
                    <a:pt x="529" y="339"/>
                  </a:cubicBezTo>
                  <a:cubicBezTo>
                    <a:pt x="529" y="324"/>
                    <a:pt x="529" y="309"/>
                    <a:pt x="529" y="295"/>
                  </a:cubicBezTo>
                  <a:cubicBezTo>
                    <a:pt x="529" y="280"/>
                    <a:pt x="529" y="265"/>
                    <a:pt x="529" y="251"/>
                  </a:cubicBezTo>
                  <a:cubicBezTo>
                    <a:pt x="574" y="221"/>
                    <a:pt x="574" y="221"/>
                    <a:pt x="574" y="221"/>
                  </a:cubicBezTo>
                  <a:cubicBezTo>
                    <a:pt x="588" y="206"/>
                    <a:pt x="588" y="192"/>
                    <a:pt x="588" y="163"/>
                  </a:cubicBezTo>
                  <a:cubicBezTo>
                    <a:pt x="544" y="104"/>
                    <a:pt x="544" y="104"/>
                    <a:pt x="544" y="104"/>
                  </a:cubicBezTo>
                  <a:cubicBezTo>
                    <a:pt x="529" y="74"/>
                    <a:pt x="515" y="74"/>
                    <a:pt x="485" y="89"/>
                  </a:cubicBezTo>
                  <a:cubicBezTo>
                    <a:pt x="441" y="118"/>
                    <a:pt x="441" y="118"/>
                    <a:pt x="441" y="118"/>
                  </a:cubicBezTo>
                  <a:cubicBezTo>
                    <a:pt x="426" y="89"/>
                    <a:pt x="397" y="74"/>
                    <a:pt x="367" y="74"/>
                  </a:cubicBezTo>
                  <a:cubicBezTo>
                    <a:pt x="367" y="30"/>
                    <a:pt x="367" y="30"/>
                    <a:pt x="367" y="30"/>
                  </a:cubicBezTo>
                  <a:cubicBezTo>
                    <a:pt x="367" y="15"/>
                    <a:pt x="353" y="0"/>
                    <a:pt x="338" y="0"/>
                  </a:cubicBezTo>
                  <a:cubicBezTo>
                    <a:pt x="250" y="0"/>
                    <a:pt x="250" y="0"/>
                    <a:pt x="250" y="0"/>
                  </a:cubicBezTo>
                  <a:cubicBezTo>
                    <a:pt x="235" y="0"/>
                    <a:pt x="220" y="15"/>
                    <a:pt x="220" y="30"/>
                  </a:cubicBezTo>
                  <a:cubicBezTo>
                    <a:pt x="220" y="74"/>
                    <a:pt x="220" y="74"/>
                    <a:pt x="220" y="74"/>
                  </a:cubicBezTo>
                  <a:cubicBezTo>
                    <a:pt x="191" y="74"/>
                    <a:pt x="162" y="89"/>
                    <a:pt x="147" y="118"/>
                  </a:cubicBezTo>
                  <a:cubicBezTo>
                    <a:pt x="103" y="89"/>
                    <a:pt x="103" y="89"/>
                    <a:pt x="103" y="89"/>
                  </a:cubicBezTo>
                  <a:cubicBezTo>
                    <a:pt x="73" y="74"/>
                    <a:pt x="58" y="74"/>
                    <a:pt x="44" y="104"/>
                  </a:cubicBezTo>
                  <a:cubicBezTo>
                    <a:pt x="0" y="163"/>
                    <a:pt x="0" y="163"/>
                    <a:pt x="0" y="163"/>
                  </a:cubicBezTo>
                  <a:cubicBezTo>
                    <a:pt x="0" y="192"/>
                    <a:pt x="0" y="206"/>
                    <a:pt x="14" y="221"/>
                  </a:cubicBezTo>
                  <a:cubicBezTo>
                    <a:pt x="58" y="251"/>
                    <a:pt x="58" y="251"/>
                    <a:pt x="58" y="251"/>
                  </a:cubicBezTo>
                  <a:cubicBezTo>
                    <a:pt x="58" y="265"/>
                    <a:pt x="58" y="280"/>
                    <a:pt x="58" y="295"/>
                  </a:cubicBezTo>
                  <a:cubicBezTo>
                    <a:pt x="58" y="309"/>
                    <a:pt x="58" y="324"/>
                    <a:pt x="58" y="339"/>
                  </a:cubicBezTo>
                  <a:cubicBezTo>
                    <a:pt x="14" y="354"/>
                    <a:pt x="14" y="354"/>
                    <a:pt x="14" y="354"/>
                  </a:cubicBezTo>
                  <a:cubicBezTo>
                    <a:pt x="0" y="368"/>
                    <a:pt x="0" y="398"/>
                    <a:pt x="0" y="413"/>
                  </a:cubicBezTo>
                  <a:cubicBezTo>
                    <a:pt x="44" y="486"/>
                    <a:pt x="44" y="486"/>
                    <a:pt x="44" y="486"/>
                  </a:cubicBezTo>
                  <a:cubicBezTo>
                    <a:pt x="58" y="501"/>
                    <a:pt x="73" y="501"/>
                    <a:pt x="103" y="501"/>
                  </a:cubicBezTo>
                  <a:cubicBezTo>
                    <a:pt x="147" y="472"/>
                    <a:pt x="147" y="472"/>
                    <a:pt x="147" y="472"/>
                  </a:cubicBezTo>
                  <a:cubicBezTo>
                    <a:pt x="162" y="486"/>
                    <a:pt x="191" y="501"/>
                    <a:pt x="220" y="516"/>
                  </a:cubicBezTo>
                  <a:cubicBezTo>
                    <a:pt x="220" y="545"/>
                    <a:pt x="220" y="545"/>
                    <a:pt x="220" y="545"/>
                  </a:cubicBezTo>
                  <a:cubicBezTo>
                    <a:pt x="220" y="560"/>
                    <a:pt x="235" y="589"/>
                    <a:pt x="250" y="589"/>
                  </a:cubicBezTo>
                  <a:cubicBezTo>
                    <a:pt x="338" y="589"/>
                    <a:pt x="338" y="589"/>
                    <a:pt x="338" y="589"/>
                  </a:cubicBezTo>
                  <a:cubicBezTo>
                    <a:pt x="353" y="589"/>
                    <a:pt x="367" y="560"/>
                    <a:pt x="367" y="545"/>
                  </a:cubicBezTo>
                  <a:cubicBezTo>
                    <a:pt x="367" y="516"/>
                    <a:pt x="367" y="516"/>
                    <a:pt x="367" y="516"/>
                  </a:cubicBezTo>
                  <a:cubicBezTo>
                    <a:pt x="397" y="501"/>
                    <a:pt x="426" y="486"/>
                    <a:pt x="441" y="472"/>
                  </a:cubicBezTo>
                  <a:cubicBezTo>
                    <a:pt x="485" y="501"/>
                    <a:pt x="485" y="501"/>
                    <a:pt x="485" y="501"/>
                  </a:cubicBezTo>
                  <a:cubicBezTo>
                    <a:pt x="515" y="501"/>
                    <a:pt x="529" y="501"/>
                    <a:pt x="544" y="486"/>
                  </a:cubicBezTo>
                  <a:cubicBezTo>
                    <a:pt x="588" y="413"/>
                    <a:pt x="588" y="413"/>
                    <a:pt x="588" y="413"/>
                  </a:cubicBezTo>
                  <a:cubicBezTo>
                    <a:pt x="588" y="398"/>
                    <a:pt x="588" y="368"/>
                    <a:pt x="574" y="354"/>
                  </a:cubicBezTo>
                  <a:close/>
                  <a:moveTo>
                    <a:pt x="544" y="413"/>
                  </a:moveTo>
                  <a:lnTo>
                    <a:pt x="544" y="413"/>
                  </a:lnTo>
                  <a:cubicBezTo>
                    <a:pt x="515" y="442"/>
                    <a:pt x="515" y="442"/>
                    <a:pt x="515" y="442"/>
                  </a:cubicBezTo>
                  <a:cubicBezTo>
                    <a:pt x="515" y="457"/>
                    <a:pt x="500" y="457"/>
                    <a:pt x="500" y="457"/>
                  </a:cubicBezTo>
                  <a:cubicBezTo>
                    <a:pt x="441" y="427"/>
                    <a:pt x="441" y="427"/>
                    <a:pt x="441" y="427"/>
                  </a:cubicBezTo>
                  <a:cubicBezTo>
                    <a:pt x="412" y="457"/>
                    <a:pt x="382" y="472"/>
                    <a:pt x="338" y="486"/>
                  </a:cubicBezTo>
                  <a:cubicBezTo>
                    <a:pt x="338" y="530"/>
                    <a:pt x="338" y="530"/>
                    <a:pt x="338" y="530"/>
                  </a:cubicBezTo>
                  <a:cubicBezTo>
                    <a:pt x="338" y="530"/>
                    <a:pt x="324" y="545"/>
                    <a:pt x="309" y="545"/>
                  </a:cubicBezTo>
                  <a:cubicBezTo>
                    <a:pt x="279" y="545"/>
                    <a:pt x="279" y="545"/>
                    <a:pt x="279" y="545"/>
                  </a:cubicBezTo>
                  <a:cubicBezTo>
                    <a:pt x="265" y="545"/>
                    <a:pt x="250" y="530"/>
                    <a:pt x="250" y="530"/>
                  </a:cubicBezTo>
                  <a:cubicBezTo>
                    <a:pt x="250" y="486"/>
                    <a:pt x="250" y="486"/>
                    <a:pt x="250" y="486"/>
                  </a:cubicBezTo>
                  <a:cubicBezTo>
                    <a:pt x="206" y="472"/>
                    <a:pt x="176" y="457"/>
                    <a:pt x="147" y="427"/>
                  </a:cubicBezTo>
                  <a:cubicBezTo>
                    <a:pt x="88" y="457"/>
                    <a:pt x="88" y="457"/>
                    <a:pt x="88" y="457"/>
                  </a:cubicBezTo>
                  <a:cubicBezTo>
                    <a:pt x="88" y="457"/>
                    <a:pt x="73" y="457"/>
                    <a:pt x="73" y="442"/>
                  </a:cubicBezTo>
                  <a:cubicBezTo>
                    <a:pt x="44" y="413"/>
                    <a:pt x="44" y="413"/>
                    <a:pt x="44" y="413"/>
                  </a:cubicBezTo>
                  <a:cubicBezTo>
                    <a:pt x="44" y="398"/>
                    <a:pt x="44" y="383"/>
                    <a:pt x="58" y="383"/>
                  </a:cubicBezTo>
                  <a:cubicBezTo>
                    <a:pt x="103" y="354"/>
                    <a:pt x="103" y="354"/>
                    <a:pt x="103" y="354"/>
                  </a:cubicBezTo>
                  <a:cubicBezTo>
                    <a:pt x="103" y="339"/>
                    <a:pt x="103" y="309"/>
                    <a:pt x="103" y="295"/>
                  </a:cubicBezTo>
                  <a:cubicBezTo>
                    <a:pt x="103" y="265"/>
                    <a:pt x="103" y="251"/>
                    <a:pt x="103" y="221"/>
                  </a:cubicBezTo>
                  <a:cubicBezTo>
                    <a:pt x="58" y="192"/>
                    <a:pt x="58" y="192"/>
                    <a:pt x="58" y="192"/>
                  </a:cubicBezTo>
                  <a:cubicBezTo>
                    <a:pt x="44" y="192"/>
                    <a:pt x="44" y="177"/>
                    <a:pt x="44" y="163"/>
                  </a:cubicBezTo>
                  <a:cubicBezTo>
                    <a:pt x="73" y="133"/>
                    <a:pt x="73" y="133"/>
                    <a:pt x="73" y="133"/>
                  </a:cubicBezTo>
                  <a:cubicBezTo>
                    <a:pt x="73" y="133"/>
                    <a:pt x="88" y="118"/>
                    <a:pt x="88" y="133"/>
                  </a:cubicBezTo>
                  <a:cubicBezTo>
                    <a:pt x="147" y="163"/>
                    <a:pt x="147" y="163"/>
                    <a:pt x="147" y="163"/>
                  </a:cubicBezTo>
                  <a:cubicBezTo>
                    <a:pt x="176" y="133"/>
                    <a:pt x="206" y="104"/>
                    <a:pt x="250" y="104"/>
                  </a:cubicBezTo>
                  <a:cubicBezTo>
                    <a:pt x="250" y="59"/>
                    <a:pt x="250" y="59"/>
                    <a:pt x="250" y="59"/>
                  </a:cubicBezTo>
                  <a:cubicBezTo>
                    <a:pt x="250" y="45"/>
                    <a:pt x="265" y="30"/>
                    <a:pt x="279" y="30"/>
                  </a:cubicBezTo>
                  <a:cubicBezTo>
                    <a:pt x="309" y="30"/>
                    <a:pt x="309" y="30"/>
                    <a:pt x="309" y="30"/>
                  </a:cubicBezTo>
                  <a:cubicBezTo>
                    <a:pt x="324" y="30"/>
                    <a:pt x="338" y="45"/>
                    <a:pt x="338" y="59"/>
                  </a:cubicBezTo>
                  <a:cubicBezTo>
                    <a:pt x="338" y="104"/>
                    <a:pt x="338" y="104"/>
                    <a:pt x="338" y="104"/>
                  </a:cubicBezTo>
                  <a:cubicBezTo>
                    <a:pt x="382" y="104"/>
                    <a:pt x="412" y="133"/>
                    <a:pt x="441" y="163"/>
                  </a:cubicBezTo>
                  <a:cubicBezTo>
                    <a:pt x="500" y="133"/>
                    <a:pt x="500" y="133"/>
                    <a:pt x="500" y="133"/>
                  </a:cubicBezTo>
                  <a:cubicBezTo>
                    <a:pt x="500" y="118"/>
                    <a:pt x="515" y="133"/>
                    <a:pt x="515" y="133"/>
                  </a:cubicBezTo>
                  <a:cubicBezTo>
                    <a:pt x="544" y="163"/>
                    <a:pt x="544" y="163"/>
                    <a:pt x="544" y="163"/>
                  </a:cubicBezTo>
                  <a:cubicBezTo>
                    <a:pt x="544" y="177"/>
                    <a:pt x="544" y="192"/>
                    <a:pt x="529" y="192"/>
                  </a:cubicBezTo>
                  <a:cubicBezTo>
                    <a:pt x="485" y="221"/>
                    <a:pt x="485" y="221"/>
                    <a:pt x="485" y="221"/>
                  </a:cubicBezTo>
                  <a:cubicBezTo>
                    <a:pt x="485" y="251"/>
                    <a:pt x="485" y="265"/>
                    <a:pt x="485" y="295"/>
                  </a:cubicBezTo>
                  <a:cubicBezTo>
                    <a:pt x="485" y="309"/>
                    <a:pt x="485" y="339"/>
                    <a:pt x="485" y="354"/>
                  </a:cubicBezTo>
                  <a:cubicBezTo>
                    <a:pt x="529" y="383"/>
                    <a:pt x="529" y="383"/>
                    <a:pt x="529" y="383"/>
                  </a:cubicBezTo>
                  <a:cubicBezTo>
                    <a:pt x="544" y="383"/>
                    <a:pt x="544" y="398"/>
                    <a:pt x="544" y="413"/>
                  </a:cubicBez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177" name="稻壳儿小白白(http://dwz.cn/Wu2UP)"/>
            <p:cNvSpPr>
              <a:spLocks noChangeArrowheads="1"/>
            </p:cNvSpPr>
            <p:nvPr/>
          </p:nvSpPr>
          <p:spPr bwMode="auto">
            <a:xfrm>
              <a:off x="10731275" y="4337054"/>
              <a:ext cx="495298" cy="499532"/>
            </a:xfrm>
            <a:custGeom>
              <a:avLst/>
              <a:gdLst>
                <a:gd name="T0" fmla="*/ 211212 w 619"/>
                <a:gd name="T1" fmla="*/ 42605 h 620"/>
                <a:gd name="T2" fmla="*/ 211212 w 619"/>
                <a:gd name="T3" fmla="*/ 42605 h 620"/>
                <a:gd name="T4" fmla="*/ 190055 w 619"/>
                <a:gd name="T5" fmla="*/ 63908 h 620"/>
                <a:gd name="T6" fmla="*/ 163878 w 619"/>
                <a:gd name="T7" fmla="*/ 63908 h 620"/>
                <a:gd name="T8" fmla="*/ 163878 w 619"/>
                <a:gd name="T9" fmla="*/ 32135 h 620"/>
                <a:gd name="T10" fmla="*/ 179297 w 619"/>
                <a:gd name="T11" fmla="*/ 10832 h 620"/>
                <a:gd name="T12" fmla="*/ 105427 w 619"/>
                <a:gd name="T13" fmla="*/ 26719 h 620"/>
                <a:gd name="T14" fmla="*/ 89649 w 619"/>
                <a:gd name="T15" fmla="*/ 95682 h 620"/>
                <a:gd name="T16" fmla="*/ 15778 w 619"/>
                <a:gd name="T17" fmla="*/ 170061 h 620"/>
                <a:gd name="T18" fmla="*/ 15778 w 619"/>
                <a:gd name="T19" fmla="*/ 212666 h 620"/>
                <a:gd name="T20" fmla="*/ 52713 w 619"/>
                <a:gd name="T21" fmla="*/ 212666 h 620"/>
                <a:gd name="T22" fmla="*/ 131963 w 619"/>
                <a:gd name="T23" fmla="*/ 132871 h 620"/>
                <a:gd name="T24" fmla="*/ 195434 w 619"/>
                <a:gd name="T25" fmla="*/ 116984 h 620"/>
                <a:gd name="T26" fmla="*/ 211212 w 619"/>
                <a:gd name="T27" fmla="*/ 42605 h 620"/>
                <a:gd name="T28" fmla="*/ 190055 w 619"/>
                <a:gd name="T29" fmla="*/ 106514 h 620"/>
                <a:gd name="T30" fmla="*/ 190055 w 619"/>
                <a:gd name="T31" fmla="*/ 106514 h 620"/>
                <a:gd name="T32" fmla="*/ 126584 w 619"/>
                <a:gd name="T33" fmla="*/ 116984 h 620"/>
                <a:gd name="T34" fmla="*/ 42314 w 619"/>
                <a:gd name="T35" fmla="*/ 202195 h 620"/>
                <a:gd name="T36" fmla="*/ 26536 w 619"/>
                <a:gd name="T37" fmla="*/ 202195 h 620"/>
                <a:gd name="T38" fmla="*/ 26536 w 619"/>
                <a:gd name="T39" fmla="*/ 180893 h 620"/>
                <a:gd name="T40" fmla="*/ 105427 w 619"/>
                <a:gd name="T41" fmla="*/ 95682 h 620"/>
                <a:gd name="T42" fmla="*/ 116185 w 619"/>
                <a:gd name="T43" fmla="*/ 37189 h 620"/>
                <a:gd name="T44" fmla="*/ 153120 w 619"/>
                <a:gd name="T45" fmla="*/ 21303 h 620"/>
                <a:gd name="T46" fmla="*/ 153120 w 619"/>
                <a:gd name="T47" fmla="*/ 74379 h 620"/>
                <a:gd name="T48" fmla="*/ 200454 w 619"/>
                <a:gd name="T49" fmla="*/ 74379 h 620"/>
                <a:gd name="T50" fmla="*/ 190055 w 619"/>
                <a:gd name="T51" fmla="*/ 106514 h 62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619" h="620">
                  <a:moveTo>
                    <a:pt x="589" y="118"/>
                  </a:moveTo>
                  <a:lnTo>
                    <a:pt x="589" y="118"/>
                  </a:lnTo>
                  <a:cubicBezTo>
                    <a:pt x="574" y="132"/>
                    <a:pt x="559" y="148"/>
                    <a:pt x="530" y="177"/>
                  </a:cubicBezTo>
                  <a:cubicBezTo>
                    <a:pt x="515" y="191"/>
                    <a:pt x="471" y="191"/>
                    <a:pt x="457" y="177"/>
                  </a:cubicBezTo>
                  <a:cubicBezTo>
                    <a:pt x="427" y="148"/>
                    <a:pt x="427" y="118"/>
                    <a:pt x="457" y="89"/>
                  </a:cubicBezTo>
                  <a:cubicBezTo>
                    <a:pt x="471" y="59"/>
                    <a:pt x="500" y="30"/>
                    <a:pt x="500" y="30"/>
                  </a:cubicBezTo>
                  <a:cubicBezTo>
                    <a:pt x="427" y="0"/>
                    <a:pt x="353" y="15"/>
                    <a:pt x="294" y="74"/>
                  </a:cubicBezTo>
                  <a:cubicBezTo>
                    <a:pt x="250" y="118"/>
                    <a:pt x="236" y="191"/>
                    <a:pt x="250" y="265"/>
                  </a:cubicBezTo>
                  <a:cubicBezTo>
                    <a:pt x="44" y="471"/>
                    <a:pt x="44" y="471"/>
                    <a:pt x="44" y="471"/>
                  </a:cubicBezTo>
                  <a:cubicBezTo>
                    <a:pt x="0" y="501"/>
                    <a:pt x="0" y="560"/>
                    <a:pt x="44" y="589"/>
                  </a:cubicBezTo>
                  <a:cubicBezTo>
                    <a:pt x="74" y="619"/>
                    <a:pt x="118" y="619"/>
                    <a:pt x="147" y="589"/>
                  </a:cubicBezTo>
                  <a:cubicBezTo>
                    <a:pt x="368" y="368"/>
                    <a:pt x="368" y="368"/>
                    <a:pt x="368" y="368"/>
                  </a:cubicBezTo>
                  <a:cubicBezTo>
                    <a:pt x="427" y="398"/>
                    <a:pt x="500" y="383"/>
                    <a:pt x="545" y="324"/>
                  </a:cubicBezTo>
                  <a:cubicBezTo>
                    <a:pt x="603" y="280"/>
                    <a:pt x="618" y="191"/>
                    <a:pt x="589" y="118"/>
                  </a:cubicBezTo>
                  <a:close/>
                  <a:moveTo>
                    <a:pt x="530" y="295"/>
                  </a:moveTo>
                  <a:lnTo>
                    <a:pt x="530" y="295"/>
                  </a:lnTo>
                  <a:cubicBezTo>
                    <a:pt x="471" y="339"/>
                    <a:pt x="412" y="353"/>
                    <a:pt x="353" y="324"/>
                  </a:cubicBezTo>
                  <a:cubicBezTo>
                    <a:pt x="118" y="560"/>
                    <a:pt x="118" y="560"/>
                    <a:pt x="118" y="560"/>
                  </a:cubicBezTo>
                  <a:cubicBezTo>
                    <a:pt x="103" y="574"/>
                    <a:pt x="88" y="574"/>
                    <a:pt x="74" y="560"/>
                  </a:cubicBezTo>
                  <a:cubicBezTo>
                    <a:pt x="44" y="545"/>
                    <a:pt x="44" y="515"/>
                    <a:pt x="74" y="501"/>
                  </a:cubicBezTo>
                  <a:cubicBezTo>
                    <a:pt x="294" y="265"/>
                    <a:pt x="294" y="265"/>
                    <a:pt x="294" y="265"/>
                  </a:cubicBezTo>
                  <a:cubicBezTo>
                    <a:pt x="265" y="221"/>
                    <a:pt x="280" y="148"/>
                    <a:pt x="324" y="103"/>
                  </a:cubicBezTo>
                  <a:cubicBezTo>
                    <a:pt x="353" y="74"/>
                    <a:pt x="383" y="59"/>
                    <a:pt x="427" y="59"/>
                  </a:cubicBezTo>
                  <a:cubicBezTo>
                    <a:pt x="383" y="103"/>
                    <a:pt x="383" y="162"/>
                    <a:pt x="427" y="206"/>
                  </a:cubicBezTo>
                  <a:cubicBezTo>
                    <a:pt x="457" y="236"/>
                    <a:pt x="530" y="236"/>
                    <a:pt x="559" y="206"/>
                  </a:cubicBezTo>
                  <a:cubicBezTo>
                    <a:pt x="559" y="236"/>
                    <a:pt x="545" y="280"/>
                    <a:pt x="530" y="295"/>
                  </a:cubicBez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178" name="稻壳儿小白白(http://dwz.cn/Wu2UP)"/>
            <p:cNvSpPr>
              <a:spLocks noChangeArrowheads="1"/>
            </p:cNvSpPr>
            <p:nvPr/>
          </p:nvSpPr>
          <p:spPr bwMode="auto">
            <a:xfrm>
              <a:off x="9998909" y="4337054"/>
              <a:ext cx="317500" cy="510116"/>
            </a:xfrm>
            <a:custGeom>
              <a:avLst/>
              <a:gdLst>
                <a:gd name="T0" fmla="*/ 73462 w 399"/>
                <a:gd name="T1" fmla="*/ 143507 h 634"/>
                <a:gd name="T2" fmla="*/ 73462 w 399"/>
                <a:gd name="T3" fmla="*/ 143507 h 634"/>
                <a:gd name="T4" fmla="*/ 63121 w 399"/>
                <a:gd name="T5" fmla="*/ 148555 h 634"/>
                <a:gd name="T6" fmla="*/ 63121 w 399"/>
                <a:gd name="T7" fmla="*/ 175237 h 634"/>
                <a:gd name="T8" fmla="*/ 73462 w 399"/>
                <a:gd name="T9" fmla="*/ 185694 h 634"/>
                <a:gd name="T10" fmla="*/ 78812 w 399"/>
                <a:gd name="T11" fmla="*/ 175237 h 634"/>
                <a:gd name="T12" fmla="*/ 78812 w 399"/>
                <a:gd name="T13" fmla="*/ 148555 h 634"/>
                <a:gd name="T14" fmla="*/ 73462 w 399"/>
                <a:gd name="T15" fmla="*/ 143507 h 634"/>
                <a:gd name="T16" fmla="*/ 125885 w 399"/>
                <a:gd name="T17" fmla="*/ 111416 h 634"/>
                <a:gd name="T18" fmla="*/ 125885 w 399"/>
                <a:gd name="T19" fmla="*/ 111416 h 634"/>
                <a:gd name="T20" fmla="*/ 125885 w 399"/>
                <a:gd name="T21" fmla="*/ 58412 h 634"/>
                <a:gd name="T22" fmla="*/ 73462 w 399"/>
                <a:gd name="T23" fmla="*/ 0 h 634"/>
                <a:gd name="T24" fmla="*/ 15691 w 399"/>
                <a:gd name="T25" fmla="*/ 58412 h 634"/>
                <a:gd name="T26" fmla="*/ 15691 w 399"/>
                <a:gd name="T27" fmla="*/ 111416 h 634"/>
                <a:gd name="T28" fmla="*/ 0 w 399"/>
                <a:gd name="T29" fmla="*/ 153964 h 634"/>
                <a:gd name="T30" fmla="*/ 73462 w 399"/>
                <a:gd name="T31" fmla="*/ 228241 h 634"/>
                <a:gd name="T32" fmla="*/ 141932 w 399"/>
                <a:gd name="T33" fmla="*/ 153964 h 634"/>
                <a:gd name="T34" fmla="*/ 125885 w 399"/>
                <a:gd name="T35" fmla="*/ 111416 h 634"/>
                <a:gd name="T36" fmla="*/ 31739 w 399"/>
                <a:gd name="T37" fmla="*/ 58412 h 634"/>
                <a:gd name="T38" fmla="*/ 31739 w 399"/>
                <a:gd name="T39" fmla="*/ 58412 h 634"/>
                <a:gd name="T40" fmla="*/ 73462 w 399"/>
                <a:gd name="T41" fmla="*/ 15865 h 634"/>
                <a:gd name="T42" fmla="*/ 115543 w 399"/>
                <a:gd name="T43" fmla="*/ 58412 h 634"/>
                <a:gd name="T44" fmla="*/ 115543 w 399"/>
                <a:gd name="T45" fmla="*/ 100960 h 634"/>
                <a:gd name="T46" fmla="*/ 73462 w 399"/>
                <a:gd name="T47" fmla="*/ 85095 h 634"/>
                <a:gd name="T48" fmla="*/ 31739 w 399"/>
                <a:gd name="T49" fmla="*/ 100960 h 634"/>
                <a:gd name="T50" fmla="*/ 31739 w 399"/>
                <a:gd name="T51" fmla="*/ 58412 h 634"/>
                <a:gd name="T52" fmla="*/ 73462 w 399"/>
                <a:gd name="T53" fmla="*/ 212376 h 634"/>
                <a:gd name="T54" fmla="*/ 73462 w 399"/>
                <a:gd name="T55" fmla="*/ 212376 h 634"/>
                <a:gd name="T56" fmla="*/ 15691 w 399"/>
                <a:gd name="T57" fmla="*/ 153964 h 634"/>
                <a:gd name="T58" fmla="*/ 73462 w 399"/>
                <a:gd name="T59" fmla="*/ 100960 h 634"/>
                <a:gd name="T60" fmla="*/ 125885 w 399"/>
                <a:gd name="T61" fmla="*/ 153964 h 634"/>
                <a:gd name="T62" fmla="*/ 73462 w 399"/>
                <a:gd name="T63" fmla="*/ 212376 h 63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399" h="634">
                  <a:moveTo>
                    <a:pt x="206" y="398"/>
                  </a:moveTo>
                  <a:lnTo>
                    <a:pt x="206" y="398"/>
                  </a:lnTo>
                  <a:cubicBezTo>
                    <a:pt x="192" y="398"/>
                    <a:pt x="177" y="398"/>
                    <a:pt x="177" y="412"/>
                  </a:cubicBezTo>
                  <a:cubicBezTo>
                    <a:pt x="177" y="486"/>
                    <a:pt x="177" y="486"/>
                    <a:pt x="177" y="486"/>
                  </a:cubicBezTo>
                  <a:cubicBezTo>
                    <a:pt x="177" y="501"/>
                    <a:pt x="192" y="515"/>
                    <a:pt x="206" y="515"/>
                  </a:cubicBezTo>
                  <a:cubicBezTo>
                    <a:pt x="206" y="515"/>
                    <a:pt x="221" y="501"/>
                    <a:pt x="221" y="486"/>
                  </a:cubicBezTo>
                  <a:cubicBezTo>
                    <a:pt x="221" y="412"/>
                    <a:pt x="221" y="412"/>
                    <a:pt x="221" y="412"/>
                  </a:cubicBezTo>
                  <a:cubicBezTo>
                    <a:pt x="221" y="398"/>
                    <a:pt x="206" y="398"/>
                    <a:pt x="206" y="398"/>
                  </a:cubicBezTo>
                  <a:close/>
                  <a:moveTo>
                    <a:pt x="353" y="309"/>
                  </a:moveTo>
                  <a:lnTo>
                    <a:pt x="353" y="309"/>
                  </a:lnTo>
                  <a:cubicBezTo>
                    <a:pt x="353" y="162"/>
                    <a:pt x="353" y="162"/>
                    <a:pt x="353" y="162"/>
                  </a:cubicBezTo>
                  <a:cubicBezTo>
                    <a:pt x="353" y="74"/>
                    <a:pt x="294" y="0"/>
                    <a:pt x="206" y="0"/>
                  </a:cubicBezTo>
                  <a:cubicBezTo>
                    <a:pt x="118" y="0"/>
                    <a:pt x="44" y="74"/>
                    <a:pt x="44" y="162"/>
                  </a:cubicBezTo>
                  <a:cubicBezTo>
                    <a:pt x="44" y="309"/>
                    <a:pt x="44" y="309"/>
                    <a:pt x="44" y="309"/>
                  </a:cubicBezTo>
                  <a:cubicBezTo>
                    <a:pt x="15" y="353"/>
                    <a:pt x="0" y="383"/>
                    <a:pt x="0" y="427"/>
                  </a:cubicBezTo>
                  <a:cubicBezTo>
                    <a:pt x="0" y="545"/>
                    <a:pt x="89" y="633"/>
                    <a:pt x="206" y="633"/>
                  </a:cubicBezTo>
                  <a:cubicBezTo>
                    <a:pt x="310" y="633"/>
                    <a:pt x="398" y="545"/>
                    <a:pt x="398" y="427"/>
                  </a:cubicBezTo>
                  <a:cubicBezTo>
                    <a:pt x="398" y="383"/>
                    <a:pt x="383" y="353"/>
                    <a:pt x="353" y="309"/>
                  </a:cubicBezTo>
                  <a:close/>
                  <a:moveTo>
                    <a:pt x="89" y="162"/>
                  </a:moveTo>
                  <a:lnTo>
                    <a:pt x="89" y="162"/>
                  </a:lnTo>
                  <a:cubicBezTo>
                    <a:pt x="89" y="89"/>
                    <a:pt x="133" y="44"/>
                    <a:pt x="206" y="44"/>
                  </a:cubicBezTo>
                  <a:cubicBezTo>
                    <a:pt x="265" y="44"/>
                    <a:pt x="324" y="89"/>
                    <a:pt x="324" y="162"/>
                  </a:cubicBezTo>
                  <a:cubicBezTo>
                    <a:pt x="324" y="280"/>
                    <a:pt x="324" y="280"/>
                    <a:pt x="324" y="280"/>
                  </a:cubicBezTo>
                  <a:cubicBezTo>
                    <a:pt x="280" y="250"/>
                    <a:pt x="251" y="236"/>
                    <a:pt x="206" y="236"/>
                  </a:cubicBezTo>
                  <a:cubicBezTo>
                    <a:pt x="162" y="236"/>
                    <a:pt x="118" y="250"/>
                    <a:pt x="89" y="280"/>
                  </a:cubicBezTo>
                  <a:lnTo>
                    <a:pt x="89" y="162"/>
                  </a:lnTo>
                  <a:close/>
                  <a:moveTo>
                    <a:pt x="206" y="589"/>
                  </a:moveTo>
                  <a:lnTo>
                    <a:pt x="206" y="589"/>
                  </a:lnTo>
                  <a:cubicBezTo>
                    <a:pt x="118" y="589"/>
                    <a:pt x="44" y="515"/>
                    <a:pt x="44" y="427"/>
                  </a:cubicBezTo>
                  <a:cubicBezTo>
                    <a:pt x="44" y="339"/>
                    <a:pt x="118" y="280"/>
                    <a:pt x="206" y="280"/>
                  </a:cubicBezTo>
                  <a:cubicBezTo>
                    <a:pt x="280" y="280"/>
                    <a:pt x="353" y="353"/>
                    <a:pt x="353" y="427"/>
                  </a:cubicBezTo>
                  <a:cubicBezTo>
                    <a:pt x="353" y="515"/>
                    <a:pt x="294" y="589"/>
                    <a:pt x="206" y="589"/>
                  </a:cubicBez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179" name="稻壳儿小白白(http://dwz.cn/Wu2UP)"/>
            <p:cNvSpPr>
              <a:spLocks noChangeArrowheads="1"/>
            </p:cNvSpPr>
            <p:nvPr/>
          </p:nvSpPr>
          <p:spPr bwMode="auto">
            <a:xfrm>
              <a:off x="9183991" y="4337054"/>
              <a:ext cx="317500" cy="510116"/>
            </a:xfrm>
            <a:custGeom>
              <a:avLst/>
              <a:gdLst>
                <a:gd name="T0" fmla="*/ 68470 w 399"/>
                <a:gd name="T1" fmla="*/ 143507 h 634"/>
                <a:gd name="T2" fmla="*/ 68470 w 399"/>
                <a:gd name="T3" fmla="*/ 143507 h 634"/>
                <a:gd name="T4" fmla="*/ 63121 w 399"/>
                <a:gd name="T5" fmla="*/ 148555 h 634"/>
                <a:gd name="T6" fmla="*/ 63121 w 399"/>
                <a:gd name="T7" fmla="*/ 175237 h 634"/>
                <a:gd name="T8" fmla="*/ 68470 w 399"/>
                <a:gd name="T9" fmla="*/ 185694 h 634"/>
                <a:gd name="T10" fmla="*/ 78812 w 399"/>
                <a:gd name="T11" fmla="*/ 175237 h 634"/>
                <a:gd name="T12" fmla="*/ 78812 w 399"/>
                <a:gd name="T13" fmla="*/ 148555 h 634"/>
                <a:gd name="T14" fmla="*/ 68470 w 399"/>
                <a:gd name="T15" fmla="*/ 143507 h 634"/>
                <a:gd name="T16" fmla="*/ 68470 w 399"/>
                <a:gd name="T17" fmla="*/ 85095 h 634"/>
                <a:gd name="T18" fmla="*/ 68470 w 399"/>
                <a:gd name="T19" fmla="*/ 85095 h 634"/>
                <a:gd name="T20" fmla="*/ 26389 w 399"/>
                <a:gd name="T21" fmla="*/ 100960 h 634"/>
                <a:gd name="T22" fmla="*/ 26389 w 399"/>
                <a:gd name="T23" fmla="*/ 58412 h 634"/>
                <a:gd name="T24" fmla="*/ 68470 w 399"/>
                <a:gd name="T25" fmla="*/ 15865 h 634"/>
                <a:gd name="T26" fmla="*/ 110194 w 399"/>
                <a:gd name="T27" fmla="*/ 58412 h 634"/>
                <a:gd name="T28" fmla="*/ 126241 w 399"/>
                <a:gd name="T29" fmla="*/ 58412 h 634"/>
                <a:gd name="T30" fmla="*/ 68470 w 399"/>
                <a:gd name="T31" fmla="*/ 0 h 634"/>
                <a:gd name="T32" fmla="*/ 16048 w 399"/>
                <a:gd name="T33" fmla="*/ 58412 h 634"/>
                <a:gd name="T34" fmla="*/ 16048 w 399"/>
                <a:gd name="T35" fmla="*/ 111416 h 634"/>
                <a:gd name="T36" fmla="*/ 0 w 399"/>
                <a:gd name="T37" fmla="*/ 153964 h 634"/>
                <a:gd name="T38" fmla="*/ 68470 w 399"/>
                <a:gd name="T39" fmla="*/ 228241 h 634"/>
                <a:gd name="T40" fmla="*/ 141932 w 399"/>
                <a:gd name="T41" fmla="*/ 153964 h 634"/>
                <a:gd name="T42" fmla="*/ 68470 w 399"/>
                <a:gd name="T43" fmla="*/ 85095 h 634"/>
                <a:gd name="T44" fmla="*/ 68470 w 399"/>
                <a:gd name="T45" fmla="*/ 212376 h 634"/>
                <a:gd name="T46" fmla="*/ 68470 w 399"/>
                <a:gd name="T47" fmla="*/ 212376 h 634"/>
                <a:gd name="T48" fmla="*/ 16048 w 399"/>
                <a:gd name="T49" fmla="*/ 153964 h 634"/>
                <a:gd name="T50" fmla="*/ 68470 w 399"/>
                <a:gd name="T51" fmla="*/ 100960 h 634"/>
                <a:gd name="T52" fmla="*/ 126241 w 399"/>
                <a:gd name="T53" fmla="*/ 153964 h 634"/>
                <a:gd name="T54" fmla="*/ 68470 w 399"/>
                <a:gd name="T55" fmla="*/ 212376 h 63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99" h="634">
                  <a:moveTo>
                    <a:pt x="192" y="398"/>
                  </a:moveTo>
                  <a:lnTo>
                    <a:pt x="192" y="398"/>
                  </a:lnTo>
                  <a:cubicBezTo>
                    <a:pt x="192" y="398"/>
                    <a:pt x="177" y="398"/>
                    <a:pt x="177" y="412"/>
                  </a:cubicBezTo>
                  <a:cubicBezTo>
                    <a:pt x="177" y="486"/>
                    <a:pt x="177" y="486"/>
                    <a:pt x="177" y="486"/>
                  </a:cubicBezTo>
                  <a:cubicBezTo>
                    <a:pt x="177" y="501"/>
                    <a:pt x="192" y="515"/>
                    <a:pt x="192" y="515"/>
                  </a:cubicBezTo>
                  <a:cubicBezTo>
                    <a:pt x="207" y="515"/>
                    <a:pt x="221" y="501"/>
                    <a:pt x="221" y="486"/>
                  </a:cubicBezTo>
                  <a:cubicBezTo>
                    <a:pt x="221" y="412"/>
                    <a:pt x="221" y="412"/>
                    <a:pt x="221" y="412"/>
                  </a:cubicBezTo>
                  <a:cubicBezTo>
                    <a:pt x="221" y="398"/>
                    <a:pt x="207" y="398"/>
                    <a:pt x="192" y="398"/>
                  </a:cubicBezTo>
                  <a:close/>
                  <a:moveTo>
                    <a:pt x="192" y="236"/>
                  </a:moveTo>
                  <a:lnTo>
                    <a:pt x="192" y="236"/>
                  </a:lnTo>
                  <a:cubicBezTo>
                    <a:pt x="148" y="236"/>
                    <a:pt x="118" y="250"/>
                    <a:pt x="74" y="280"/>
                  </a:cubicBezTo>
                  <a:cubicBezTo>
                    <a:pt x="74" y="162"/>
                    <a:pt x="74" y="162"/>
                    <a:pt x="74" y="162"/>
                  </a:cubicBezTo>
                  <a:cubicBezTo>
                    <a:pt x="74" y="89"/>
                    <a:pt x="133" y="44"/>
                    <a:pt x="192" y="44"/>
                  </a:cubicBezTo>
                  <a:cubicBezTo>
                    <a:pt x="266" y="44"/>
                    <a:pt x="309" y="89"/>
                    <a:pt x="309" y="162"/>
                  </a:cubicBezTo>
                  <a:cubicBezTo>
                    <a:pt x="354" y="162"/>
                    <a:pt x="354" y="162"/>
                    <a:pt x="354" y="162"/>
                  </a:cubicBezTo>
                  <a:cubicBezTo>
                    <a:pt x="354" y="74"/>
                    <a:pt x="280" y="0"/>
                    <a:pt x="192" y="0"/>
                  </a:cubicBezTo>
                  <a:cubicBezTo>
                    <a:pt x="104" y="0"/>
                    <a:pt x="45" y="74"/>
                    <a:pt x="45" y="162"/>
                  </a:cubicBezTo>
                  <a:cubicBezTo>
                    <a:pt x="45" y="309"/>
                    <a:pt x="45" y="309"/>
                    <a:pt x="45" y="309"/>
                  </a:cubicBezTo>
                  <a:cubicBezTo>
                    <a:pt x="15" y="353"/>
                    <a:pt x="0" y="383"/>
                    <a:pt x="0" y="427"/>
                  </a:cubicBezTo>
                  <a:cubicBezTo>
                    <a:pt x="0" y="545"/>
                    <a:pt x="89" y="633"/>
                    <a:pt x="192" y="633"/>
                  </a:cubicBezTo>
                  <a:cubicBezTo>
                    <a:pt x="309" y="633"/>
                    <a:pt x="398" y="545"/>
                    <a:pt x="398" y="427"/>
                  </a:cubicBezTo>
                  <a:cubicBezTo>
                    <a:pt x="398" y="324"/>
                    <a:pt x="309" y="236"/>
                    <a:pt x="192" y="236"/>
                  </a:cubicBezTo>
                  <a:close/>
                  <a:moveTo>
                    <a:pt x="192" y="589"/>
                  </a:moveTo>
                  <a:lnTo>
                    <a:pt x="192" y="589"/>
                  </a:lnTo>
                  <a:cubicBezTo>
                    <a:pt x="104" y="589"/>
                    <a:pt x="45" y="515"/>
                    <a:pt x="45" y="427"/>
                  </a:cubicBezTo>
                  <a:cubicBezTo>
                    <a:pt x="45" y="339"/>
                    <a:pt x="104" y="280"/>
                    <a:pt x="192" y="280"/>
                  </a:cubicBezTo>
                  <a:cubicBezTo>
                    <a:pt x="280" y="280"/>
                    <a:pt x="354" y="339"/>
                    <a:pt x="354" y="427"/>
                  </a:cubicBezTo>
                  <a:cubicBezTo>
                    <a:pt x="354" y="515"/>
                    <a:pt x="280" y="589"/>
                    <a:pt x="192" y="589"/>
                  </a:cubicBez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180" name="稻壳儿小白白(http://dwz.cn/Wu2UP)"/>
            <p:cNvSpPr>
              <a:spLocks noChangeArrowheads="1"/>
            </p:cNvSpPr>
            <p:nvPr/>
          </p:nvSpPr>
          <p:spPr bwMode="auto">
            <a:xfrm>
              <a:off x="8273824" y="4337054"/>
              <a:ext cx="495298" cy="510116"/>
            </a:xfrm>
            <a:custGeom>
              <a:avLst/>
              <a:gdLst>
                <a:gd name="T0" fmla="*/ 126584 w 619"/>
                <a:gd name="T1" fmla="*/ 116825 h 634"/>
                <a:gd name="T2" fmla="*/ 126584 w 619"/>
                <a:gd name="T3" fmla="*/ 116825 h 634"/>
                <a:gd name="T4" fmla="*/ 137342 w 619"/>
                <a:gd name="T5" fmla="*/ 68869 h 634"/>
                <a:gd name="T6" fmla="*/ 73870 w 619"/>
                <a:gd name="T7" fmla="*/ 0 h 634"/>
                <a:gd name="T8" fmla="*/ 10399 w 619"/>
                <a:gd name="T9" fmla="*/ 68869 h 634"/>
                <a:gd name="T10" fmla="*/ 26177 w 619"/>
                <a:gd name="T11" fmla="*/ 116825 h 634"/>
                <a:gd name="T12" fmla="*/ 0 w 619"/>
                <a:gd name="T13" fmla="*/ 153964 h 634"/>
                <a:gd name="T14" fmla="*/ 0 w 619"/>
                <a:gd name="T15" fmla="*/ 185694 h 634"/>
                <a:gd name="T16" fmla="*/ 42314 w 619"/>
                <a:gd name="T17" fmla="*/ 228241 h 634"/>
                <a:gd name="T18" fmla="*/ 110806 w 619"/>
                <a:gd name="T19" fmla="*/ 228241 h 634"/>
                <a:gd name="T20" fmla="*/ 153120 w 619"/>
                <a:gd name="T21" fmla="*/ 185694 h 634"/>
                <a:gd name="T22" fmla="*/ 153120 w 619"/>
                <a:gd name="T23" fmla="*/ 153964 h 634"/>
                <a:gd name="T24" fmla="*/ 126584 w 619"/>
                <a:gd name="T25" fmla="*/ 116825 h 634"/>
                <a:gd name="T26" fmla="*/ 26177 w 619"/>
                <a:gd name="T27" fmla="*/ 68869 h 634"/>
                <a:gd name="T28" fmla="*/ 26177 w 619"/>
                <a:gd name="T29" fmla="*/ 68869 h 634"/>
                <a:gd name="T30" fmla="*/ 73870 w 619"/>
                <a:gd name="T31" fmla="*/ 15865 h 634"/>
                <a:gd name="T32" fmla="*/ 126584 w 619"/>
                <a:gd name="T33" fmla="*/ 68869 h 634"/>
                <a:gd name="T34" fmla="*/ 73870 w 619"/>
                <a:gd name="T35" fmla="*/ 127282 h 634"/>
                <a:gd name="T36" fmla="*/ 26177 w 619"/>
                <a:gd name="T37" fmla="*/ 68869 h 634"/>
                <a:gd name="T38" fmla="*/ 137342 w 619"/>
                <a:gd name="T39" fmla="*/ 180646 h 634"/>
                <a:gd name="T40" fmla="*/ 137342 w 619"/>
                <a:gd name="T41" fmla="*/ 180646 h 634"/>
                <a:gd name="T42" fmla="*/ 105427 w 619"/>
                <a:gd name="T43" fmla="*/ 212376 h 634"/>
                <a:gd name="T44" fmla="*/ 47334 w 619"/>
                <a:gd name="T45" fmla="*/ 212376 h 634"/>
                <a:gd name="T46" fmla="*/ 10399 w 619"/>
                <a:gd name="T47" fmla="*/ 180646 h 634"/>
                <a:gd name="T48" fmla="*/ 10399 w 619"/>
                <a:gd name="T49" fmla="*/ 159372 h 634"/>
                <a:gd name="T50" fmla="*/ 36935 w 619"/>
                <a:gd name="T51" fmla="*/ 127282 h 634"/>
                <a:gd name="T52" fmla="*/ 73870 w 619"/>
                <a:gd name="T53" fmla="*/ 143507 h 634"/>
                <a:gd name="T54" fmla="*/ 110806 w 619"/>
                <a:gd name="T55" fmla="*/ 127282 h 634"/>
                <a:gd name="T56" fmla="*/ 137342 w 619"/>
                <a:gd name="T57" fmla="*/ 159372 h 634"/>
                <a:gd name="T58" fmla="*/ 137342 w 619"/>
                <a:gd name="T59" fmla="*/ 180646 h 634"/>
                <a:gd name="T60" fmla="*/ 158140 w 619"/>
                <a:gd name="T61" fmla="*/ 58412 h 634"/>
                <a:gd name="T62" fmla="*/ 158140 w 619"/>
                <a:gd name="T63" fmla="*/ 58412 h 634"/>
                <a:gd name="T64" fmla="*/ 216232 w 619"/>
                <a:gd name="T65" fmla="*/ 58412 h 634"/>
                <a:gd name="T66" fmla="*/ 221611 w 619"/>
                <a:gd name="T67" fmla="*/ 47595 h 634"/>
                <a:gd name="T68" fmla="*/ 216232 w 619"/>
                <a:gd name="T69" fmla="*/ 42547 h 634"/>
                <a:gd name="T70" fmla="*/ 158140 w 619"/>
                <a:gd name="T71" fmla="*/ 42547 h 634"/>
                <a:gd name="T72" fmla="*/ 153120 w 619"/>
                <a:gd name="T73" fmla="*/ 47595 h 634"/>
                <a:gd name="T74" fmla="*/ 158140 w 619"/>
                <a:gd name="T75" fmla="*/ 58412 h 634"/>
                <a:gd name="T76" fmla="*/ 216232 w 619"/>
                <a:gd name="T77" fmla="*/ 169829 h 634"/>
                <a:gd name="T78" fmla="*/ 216232 w 619"/>
                <a:gd name="T79" fmla="*/ 169829 h 634"/>
                <a:gd name="T80" fmla="*/ 174277 w 619"/>
                <a:gd name="T81" fmla="*/ 169829 h 634"/>
                <a:gd name="T82" fmla="*/ 168898 w 619"/>
                <a:gd name="T83" fmla="*/ 175237 h 634"/>
                <a:gd name="T84" fmla="*/ 174277 w 619"/>
                <a:gd name="T85" fmla="*/ 185694 h 634"/>
                <a:gd name="T86" fmla="*/ 216232 w 619"/>
                <a:gd name="T87" fmla="*/ 185694 h 634"/>
                <a:gd name="T88" fmla="*/ 221611 w 619"/>
                <a:gd name="T89" fmla="*/ 175237 h 634"/>
                <a:gd name="T90" fmla="*/ 216232 w 619"/>
                <a:gd name="T91" fmla="*/ 169829 h 634"/>
                <a:gd name="T92" fmla="*/ 216232 w 619"/>
                <a:gd name="T93" fmla="*/ 85095 h 634"/>
                <a:gd name="T94" fmla="*/ 216232 w 619"/>
                <a:gd name="T95" fmla="*/ 85095 h 634"/>
                <a:gd name="T96" fmla="*/ 158140 w 619"/>
                <a:gd name="T97" fmla="*/ 85095 h 634"/>
                <a:gd name="T98" fmla="*/ 153120 w 619"/>
                <a:gd name="T99" fmla="*/ 90143 h 634"/>
                <a:gd name="T100" fmla="*/ 158140 w 619"/>
                <a:gd name="T101" fmla="*/ 100960 h 634"/>
                <a:gd name="T102" fmla="*/ 216232 w 619"/>
                <a:gd name="T103" fmla="*/ 100960 h 634"/>
                <a:gd name="T104" fmla="*/ 221611 w 619"/>
                <a:gd name="T105" fmla="*/ 90143 h 634"/>
                <a:gd name="T106" fmla="*/ 216232 w 619"/>
                <a:gd name="T107" fmla="*/ 85095 h 634"/>
                <a:gd name="T108" fmla="*/ 216232 w 619"/>
                <a:gd name="T109" fmla="*/ 127282 h 634"/>
                <a:gd name="T110" fmla="*/ 216232 w 619"/>
                <a:gd name="T111" fmla="*/ 127282 h 634"/>
                <a:gd name="T112" fmla="*/ 174277 w 619"/>
                <a:gd name="T113" fmla="*/ 127282 h 634"/>
                <a:gd name="T114" fmla="*/ 168898 w 619"/>
                <a:gd name="T115" fmla="*/ 132690 h 634"/>
                <a:gd name="T116" fmla="*/ 174277 w 619"/>
                <a:gd name="T117" fmla="*/ 143507 h 634"/>
                <a:gd name="T118" fmla="*/ 216232 w 619"/>
                <a:gd name="T119" fmla="*/ 143507 h 634"/>
                <a:gd name="T120" fmla="*/ 221611 w 619"/>
                <a:gd name="T121" fmla="*/ 132690 h 634"/>
                <a:gd name="T122" fmla="*/ 216232 w 619"/>
                <a:gd name="T123" fmla="*/ 127282 h 63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619" h="634">
                  <a:moveTo>
                    <a:pt x="353" y="324"/>
                  </a:moveTo>
                  <a:lnTo>
                    <a:pt x="353" y="324"/>
                  </a:lnTo>
                  <a:cubicBezTo>
                    <a:pt x="368" y="280"/>
                    <a:pt x="383" y="250"/>
                    <a:pt x="383" y="191"/>
                  </a:cubicBezTo>
                  <a:cubicBezTo>
                    <a:pt x="383" y="89"/>
                    <a:pt x="309" y="0"/>
                    <a:pt x="206" y="0"/>
                  </a:cubicBezTo>
                  <a:cubicBezTo>
                    <a:pt x="118" y="0"/>
                    <a:pt x="29" y="89"/>
                    <a:pt x="29" y="191"/>
                  </a:cubicBezTo>
                  <a:cubicBezTo>
                    <a:pt x="29" y="250"/>
                    <a:pt x="44" y="280"/>
                    <a:pt x="73" y="324"/>
                  </a:cubicBezTo>
                  <a:cubicBezTo>
                    <a:pt x="29" y="339"/>
                    <a:pt x="0" y="383"/>
                    <a:pt x="0" y="427"/>
                  </a:cubicBezTo>
                  <a:cubicBezTo>
                    <a:pt x="0" y="515"/>
                    <a:pt x="0" y="515"/>
                    <a:pt x="0" y="515"/>
                  </a:cubicBezTo>
                  <a:cubicBezTo>
                    <a:pt x="0" y="574"/>
                    <a:pt x="44" y="633"/>
                    <a:pt x="118" y="633"/>
                  </a:cubicBezTo>
                  <a:cubicBezTo>
                    <a:pt x="309" y="633"/>
                    <a:pt x="309" y="633"/>
                    <a:pt x="309" y="633"/>
                  </a:cubicBezTo>
                  <a:cubicBezTo>
                    <a:pt x="368" y="633"/>
                    <a:pt x="427" y="574"/>
                    <a:pt x="427" y="515"/>
                  </a:cubicBezTo>
                  <a:cubicBezTo>
                    <a:pt x="427" y="427"/>
                    <a:pt x="427" y="427"/>
                    <a:pt x="427" y="427"/>
                  </a:cubicBezTo>
                  <a:cubicBezTo>
                    <a:pt x="427" y="383"/>
                    <a:pt x="398" y="339"/>
                    <a:pt x="353" y="324"/>
                  </a:cubicBezTo>
                  <a:close/>
                  <a:moveTo>
                    <a:pt x="73" y="191"/>
                  </a:moveTo>
                  <a:lnTo>
                    <a:pt x="73" y="191"/>
                  </a:lnTo>
                  <a:cubicBezTo>
                    <a:pt x="73" y="103"/>
                    <a:pt x="132" y="44"/>
                    <a:pt x="206" y="44"/>
                  </a:cubicBezTo>
                  <a:cubicBezTo>
                    <a:pt x="280" y="44"/>
                    <a:pt x="353" y="103"/>
                    <a:pt x="353" y="191"/>
                  </a:cubicBezTo>
                  <a:cubicBezTo>
                    <a:pt x="353" y="280"/>
                    <a:pt x="280" y="353"/>
                    <a:pt x="206" y="353"/>
                  </a:cubicBezTo>
                  <a:cubicBezTo>
                    <a:pt x="132" y="353"/>
                    <a:pt x="73" y="280"/>
                    <a:pt x="73" y="191"/>
                  </a:cubicBezTo>
                  <a:close/>
                  <a:moveTo>
                    <a:pt x="383" y="501"/>
                  </a:moveTo>
                  <a:lnTo>
                    <a:pt x="383" y="501"/>
                  </a:lnTo>
                  <a:cubicBezTo>
                    <a:pt x="383" y="545"/>
                    <a:pt x="339" y="589"/>
                    <a:pt x="294" y="589"/>
                  </a:cubicBezTo>
                  <a:cubicBezTo>
                    <a:pt x="132" y="589"/>
                    <a:pt x="132" y="589"/>
                    <a:pt x="132" y="589"/>
                  </a:cubicBezTo>
                  <a:cubicBezTo>
                    <a:pt x="73" y="589"/>
                    <a:pt x="29" y="545"/>
                    <a:pt x="29" y="501"/>
                  </a:cubicBezTo>
                  <a:cubicBezTo>
                    <a:pt x="29" y="442"/>
                    <a:pt x="29" y="442"/>
                    <a:pt x="29" y="442"/>
                  </a:cubicBezTo>
                  <a:cubicBezTo>
                    <a:pt x="29" y="398"/>
                    <a:pt x="59" y="368"/>
                    <a:pt x="103" y="353"/>
                  </a:cubicBezTo>
                  <a:cubicBezTo>
                    <a:pt x="132" y="383"/>
                    <a:pt x="177" y="398"/>
                    <a:pt x="206" y="398"/>
                  </a:cubicBezTo>
                  <a:cubicBezTo>
                    <a:pt x="250" y="398"/>
                    <a:pt x="280" y="383"/>
                    <a:pt x="309" y="353"/>
                  </a:cubicBezTo>
                  <a:cubicBezTo>
                    <a:pt x="353" y="368"/>
                    <a:pt x="383" y="398"/>
                    <a:pt x="383" y="442"/>
                  </a:cubicBezTo>
                  <a:lnTo>
                    <a:pt x="383" y="501"/>
                  </a:lnTo>
                  <a:close/>
                  <a:moveTo>
                    <a:pt x="441" y="162"/>
                  </a:moveTo>
                  <a:lnTo>
                    <a:pt x="441" y="162"/>
                  </a:lnTo>
                  <a:cubicBezTo>
                    <a:pt x="603" y="162"/>
                    <a:pt x="603" y="162"/>
                    <a:pt x="603" y="162"/>
                  </a:cubicBezTo>
                  <a:cubicBezTo>
                    <a:pt x="618" y="162"/>
                    <a:pt x="618" y="148"/>
                    <a:pt x="618" y="132"/>
                  </a:cubicBezTo>
                  <a:cubicBezTo>
                    <a:pt x="618" y="132"/>
                    <a:pt x="618" y="118"/>
                    <a:pt x="603" y="118"/>
                  </a:cubicBezTo>
                  <a:cubicBezTo>
                    <a:pt x="441" y="118"/>
                    <a:pt x="441" y="118"/>
                    <a:pt x="441" y="118"/>
                  </a:cubicBezTo>
                  <a:lnTo>
                    <a:pt x="427" y="132"/>
                  </a:lnTo>
                  <a:cubicBezTo>
                    <a:pt x="427" y="148"/>
                    <a:pt x="441" y="162"/>
                    <a:pt x="441" y="162"/>
                  </a:cubicBezTo>
                  <a:close/>
                  <a:moveTo>
                    <a:pt x="603" y="471"/>
                  </a:moveTo>
                  <a:lnTo>
                    <a:pt x="603" y="471"/>
                  </a:lnTo>
                  <a:cubicBezTo>
                    <a:pt x="486" y="471"/>
                    <a:pt x="486" y="471"/>
                    <a:pt x="486" y="471"/>
                  </a:cubicBezTo>
                  <a:cubicBezTo>
                    <a:pt x="471" y="471"/>
                    <a:pt x="471" y="486"/>
                    <a:pt x="471" y="486"/>
                  </a:cubicBezTo>
                  <a:cubicBezTo>
                    <a:pt x="471" y="501"/>
                    <a:pt x="471" y="515"/>
                    <a:pt x="486" y="515"/>
                  </a:cubicBezTo>
                  <a:cubicBezTo>
                    <a:pt x="603" y="515"/>
                    <a:pt x="603" y="515"/>
                    <a:pt x="603" y="515"/>
                  </a:cubicBezTo>
                  <a:cubicBezTo>
                    <a:pt x="618" y="515"/>
                    <a:pt x="618" y="501"/>
                    <a:pt x="618" y="486"/>
                  </a:cubicBezTo>
                  <a:cubicBezTo>
                    <a:pt x="618" y="486"/>
                    <a:pt x="618" y="471"/>
                    <a:pt x="603" y="471"/>
                  </a:cubicBezTo>
                  <a:close/>
                  <a:moveTo>
                    <a:pt x="603" y="236"/>
                  </a:moveTo>
                  <a:lnTo>
                    <a:pt x="603" y="236"/>
                  </a:lnTo>
                  <a:cubicBezTo>
                    <a:pt x="441" y="236"/>
                    <a:pt x="441" y="236"/>
                    <a:pt x="441" y="236"/>
                  </a:cubicBezTo>
                  <a:lnTo>
                    <a:pt x="427" y="250"/>
                  </a:lnTo>
                  <a:cubicBezTo>
                    <a:pt x="427" y="265"/>
                    <a:pt x="441" y="280"/>
                    <a:pt x="441" y="280"/>
                  </a:cubicBezTo>
                  <a:cubicBezTo>
                    <a:pt x="603" y="280"/>
                    <a:pt x="603" y="280"/>
                    <a:pt x="603" y="280"/>
                  </a:cubicBezTo>
                  <a:cubicBezTo>
                    <a:pt x="618" y="280"/>
                    <a:pt x="618" y="265"/>
                    <a:pt x="618" y="250"/>
                  </a:cubicBezTo>
                  <a:cubicBezTo>
                    <a:pt x="618" y="250"/>
                    <a:pt x="618" y="236"/>
                    <a:pt x="603" y="236"/>
                  </a:cubicBezTo>
                  <a:close/>
                  <a:moveTo>
                    <a:pt x="603" y="353"/>
                  </a:moveTo>
                  <a:lnTo>
                    <a:pt x="603" y="353"/>
                  </a:lnTo>
                  <a:cubicBezTo>
                    <a:pt x="486" y="353"/>
                    <a:pt x="486" y="353"/>
                    <a:pt x="486" y="353"/>
                  </a:cubicBezTo>
                  <a:cubicBezTo>
                    <a:pt x="471" y="353"/>
                    <a:pt x="471" y="368"/>
                    <a:pt x="471" y="368"/>
                  </a:cubicBezTo>
                  <a:cubicBezTo>
                    <a:pt x="471" y="383"/>
                    <a:pt x="471" y="398"/>
                    <a:pt x="486" y="398"/>
                  </a:cubicBezTo>
                  <a:cubicBezTo>
                    <a:pt x="603" y="398"/>
                    <a:pt x="603" y="398"/>
                    <a:pt x="603" y="398"/>
                  </a:cubicBezTo>
                  <a:cubicBezTo>
                    <a:pt x="618" y="398"/>
                    <a:pt x="618" y="383"/>
                    <a:pt x="618" y="368"/>
                  </a:cubicBezTo>
                  <a:cubicBezTo>
                    <a:pt x="618" y="368"/>
                    <a:pt x="618" y="353"/>
                    <a:pt x="603" y="353"/>
                  </a:cubicBez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181" name="稻壳儿小白白(http://dwz.cn/Wu2UP)"/>
            <p:cNvSpPr>
              <a:spLocks noChangeArrowheads="1"/>
            </p:cNvSpPr>
            <p:nvPr/>
          </p:nvSpPr>
          <p:spPr bwMode="auto">
            <a:xfrm>
              <a:off x="7524524" y="4337054"/>
              <a:ext cx="345017" cy="510116"/>
            </a:xfrm>
            <a:custGeom>
              <a:avLst/>
              <a:gdLst>
                <a:gd name="T0" fmla="*/ 127887 w 428"/>
                <a:gd name="T1" fmla="*/ 116825 h 634"/>
                <a:gd name="T2" fmla="*/ 127887 w 428"/>
                <a:gd name="T3" fmla="*/ 116825 h 634"/>
                <a:gd name="T4" fmla="*/ 143783 w 428"/>
                <a:gd name="T5" fmla="*/ 68869 h 634"/>
                <a:gd name="T6" fmla="*/ 79839 w 428"/>
                <a:gd name="T7" fmla="*/ 0 h 634"/>
                <a:gd name="T8" fmla="*/ 16257 w 428"/>
                <a:gd name="T9" fmla="*/ 68869 h 634"/>
                <a:gd name="T10" fmla="*/ 26734 w 428"/>
                <a:gd name="T11" fmla="*/ 116825 h 634"/>
                <a:gd name="T12" fmla="*/ 0 w 428"/>
                <a:gd name="T13" fmla="*/ 153964 h 634"/>
                <a:gd name="T14" fmla="*/ 0 w 428"/>
                <a:gd name="T15" fmla="*/ 185694 h 634"/>
                <a:gd name="T16" fmla="*/ 42629 w 428"/>
                <a:gd name="T17" fmla="*/ 228241 h 634"/>
                <a:gd name="T18" fmla="*/ 111631 w 428"/>
                <a:gd name="T19" fmla="*/ 228241 h 634"/>
                <a:gd name="T20" fmla="*/ 154260 w 428"/>
                <a:gd name="T21" fmla="*/ 185694 h 634"/>
                <a:gd name="T22" fmla="*/ 154260 w 428"/>
                <a:gd name="T23" fmla="*/ 153964 h 634"/>
                <a:gd name="T24" fmla="*/ 127887 w 428"/>
                <a:gd name="T25" fmla="*/ 116825 h 634"/>
                <a:gd name="T26" fmla="*/ 26734 w 428"/>
                <a:gd name="T27" fmla="*/ 68869 h 634"/>
                <a:gd name="T28" fmla="*/ 26734 w 428"/>
                <a:gd name="T29" fmla="*/ 68869 h 634"/>
                <a:gd name="T30" fmla="*/ 79839 w 428"/>
                <a:gd name="T31" fmla="*/ 15865 h 634"/>
                <a:gd name="T32" fmla="*/ 127887 w 428"/>
                <a:gd name="T33" fmla="*/ 68869 h 634"/>
                <a:gd name="T34" fmla="*/ 79839 w 428"/>
                <a:gd name="T35" fmla="*/ 127282 h 634"/>
                <a:gd name="T36" fmla="*/ 26734 w 428"/>
                <a:gd name="T37" fmla="*/ 68869 h 634"/>
                <a:gd name="T38" fmla="*/ 143783 w 428"/>
                <a:gd name="T39" fmla="*/ 180646 h 634"/>
                <a:gd name="T40" fmla="*/ 143783 w 428"/>
                <a:gd name="T41" fmla="*/ 180646 h 634"/>
                <a:gd name="T42" fmla="*/ 106573 w 428"/>
                <a:gd name="T43" fmla="*/ 212376 h 634"/>
                <a:gd name="T44" fmla="*/ 48048 w 428"/>
                <a:gd name="T45" fmla="*/ 212376 h 634"/>
                <a:gd name="T46" fmla="*/ 16257 w 428"/>
                <a:gd name="T47" fmla="*/ 180646 h 634"/>
                <a:gd name="T48" fmla="*/ 16257 w 428"/>
                <a:gd name="T49" fmla="*/ 159372 h 634"/>
                <a:gd name="T50" fmla="*/ 42629 w 428"/>
                <a:gd name="T51" fmla="*/ 127282 h 634"/>
                <a:gd name="T52" fmla="*/ 79839 w 428"/>
                <a:gd name="T53" fmla="*/ 143507 h 634"/>
                <a:gd name="T54" fmla="*/ 117411 w 428"/>
                <a:gd name="T55" fmla="*/ 127282 h 634"/>
                <a:gd name="T56" fmla="*/ 143783 w 428"/>
                <a:gd name="T57" fmla="*/ 159372 h 634"/>
                <a:gd name="T58" fmla="*/ 143783 w 428"/>
                <a:gd name="T59" fmla="*/ 180646 h 63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428" h="634">
                  <a:moveTo>
                    <a:pt x="354" y="324"/>
                  </a:moveTo>
                  <a:lnTo>
                    <a:pt x="354" y="324"/>
                  </a:lnTo>
                  <a:cubicBezTo>
                    <a:pt x="383" y="280"/>
                    <a:pt x="398" y="250"/>
                    <a:pt x="398" y="191"/>
                  </a:cubicBezTo>
                  <a:cubicBezTo>
                    <a:pt x="398" y="89"/>
                    <a:pt x="309" y="0"/>
                    <a:pt x="221" y="0"/>
                  </a:cubicBezTo>
                  <a:cubicBezTo>
                    <a:pt x="118" y="0"/>
                    <a:pt x="45" y="89"/>
                    <a:pt x="45" y="191"/>
                  </a:cubicBezTo>
                  <a:cubicBezTo>
                    <a:pt x="45" y="250"/>
                    <a:pt x="59" y="280"/>
                    <a:pt x="74" y="324"/>
                  </a:cubicBezTo>
                  <a:cubicBezTo>
                    <a:pt x="30" y="339"/>
                    <a:pt x="0" y="383"/>
                    <a:pt x="0" y="427"/>
                  </a:cubicBezTo>
                  <a:cubicBezTo>
                    <a:pt x="0" y="515"/>
                    <a:pt x="0" y="515"/>
                    <a:pt x="0" y="515"/>
                  </a:cubicBezTo>
                  <a:cubicBezTo>
                    <a:pt x="0" y="574"/>
                    <a:pt x="59" y="633"/>
                    <a:pt x="118" y="633"/>
                  </a:cubicBezTo>
                  <a:cubicBezTo>
                    <a:pt x="309" y="633"/>
                    <a:pt x="309" y="633"/>
                    <a:pt x="309" y="633"/>
                  </a:cubicBezTo>
                  <a:cubicBezTo>
                    <a:pt x="383" y="633"/>
                    <a:pt x="427" y="574"/>
                    <a:pt x="427" y="515"/>
                  </a:cubicBezTo>
                  <a:cubicBezTo>
                    <a:pt x="427" y="427"/>
                    <a:pt x="427" y="427"/>
                    <a:pt x="427" y="427"/>
                  </a:cubicBezTo>
                  <a:cubicBezTo>
                    <a:pt x="427" y="383"/>
                    <a:pt x="398" y="339"/>
                    <a:pt x="354" y="324"/>
                  </a:cubicBezTo>
                  <a:close/>
                  <a:moveTo>
                    <a:pt x="74" y="191"/>
                  </a:moveTo>
                  <a:lnTo>
                    <a:pt x="74" y="191"/>
                  </a:lnTo>
                  <a:cubicBezTo>
                    <a:pt x="74" y="103"/>
                    <a:pt x="148" y="44"/>
                    <a:pt x="221" y="44"/>
                  </a:cubicBezTo>
                  <a:cubicBezTo>
                    <a:pt x="295" y="44"/>
                    <a:pt x="354" y="103"/>
                    <a:pt x="354" y="191"/>
                  </a:cubicBezTo>
                  <a:cubicBezTo>
                    <a:pt x="354" y="280"/>
                    <a:pt x="295" y="353"/>
                    <a:pt x="221" y="353"/>
                  </a:cubicBezTo>
                  <a:cubicBezTo>
                    <a:pt x="148" y="353"/>
                    <a:pt x="74" y="280"/>
                    <a:pt x="74" y="191"/>
                  </a:cubicBezTo>
                  <a:close/>
                  <a:moveTo>
                    <a:pt x="398" y="501"/>
                  </a:moveTo>
                  <a:lnTo>
                    <a:pt x="398" y="501"/>
                  </a:lnTo>
                  <a:cubicBezTo>
                    <a:pt x="398" y="545"/>
                    <a:pt x="354" y="589"/>
                    <a:pt x="295" y="589"/>
                  </a:cubicBezTo>
                  <a:cubicBezTo>
                    <a:pt x="133" y="589"/>
                    <a:pt x="133" y="589"/>
                    <a:pt x="133" y="589"/>
                  </a:cubicBezTo>
                  <a:cubicBezTo>
                    <a:pt x="89" y="589"/>
                    <a:pt x="45" y="545"/>
                    <a:pt x="45" y="501"/>
                  </a:cubicBezTo>
                  <a:cubicBezTo>
                    <a:pt x="45" y="442"/>
                    <a:pt x="45" y="442"/>
                    <a:pt x="45" y="442"/>
                  </a:cubicBezTo>
                  <a:cubicBezTo>
                    <a:pt x="45" y="398"/>
                    <a:pt x="74" y="368"/>
                    <a:pt x="118" y="353"/>
                  </a:cubicBezTo>
                  <a:cubicBezTo>
                    <a:pt x="148" y="383"/>
                    <a:pt x="177" y="398"/>
                    <a:pt x="221" y="398"/>
                  </a:cubicBezTo>
                  <a:cubicBezTo>
                    <a:pt x="251" y="398"/>
                    <a:pt x="295" y="383"/>
                    <a:pt x="325" y="353"/>
                  </a:cubicBezTo>
                  <a:cubicBezTo>
                    <a:pt x="368" y="368"/>
                    <a:pt x="398" y="398"/>
                    <a:pt x="398" y="442"/>
                  </a:cubicBezTo>
                  <a:lnTo>
                    <a:pt x="398" y="501"/>
                  </a:ln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182" name="稻壳儿小白白(http://dwz.cn/Wu2UP)"/>
            <p:cNvSpPr>
              <a:spLocks noChangeArrowheads="1"/>
            </p:cNvSpPr>
            <p:nvPr/>
          </p:nvSpPr>
          <p:spPr bwMode="auto">
            <a:xfrm>
              <a:off x="6618592" y="4322235"/>
              <a:ext cx="520700" cy="520700"/>
            </a:xfrm>
            <a:custGeom>
              <a:avLst/>
              <a:gdLst>
                <a:gd name="T0" fmla="*/ 227601 w 649"/>
                <a:gd name="T1" fmla="*/ 10786 h 649"/>
                <a:gd name="T2" fmla="*/ 227601 w 649"/>
                <a:gd name="T3" fmla="*/ 10786 h 649"/>
                <a:gd name="T4" fmla="*/ 190566 w 649"/>
                <a:gd name="T5" fmla="*/ 10786 h 649"/>
                <a:gd name="T6" fmla="*/ 148138 w 649"/>
                <a:gd name="T7" fmla="*/ 58606 h 649"/>
                <a:gd name="T8" fmla="*/ 63642 w 649"/>
                <a:gd name="T9" fmla="*/ 26606 h 649"/>
                <a:gd name="T10" fmla="*/ 37035 w 649"/>
                <a:gd name="T11" fmla="*/ 32000 h 649"/>
                <a:gd name="T12" fmla="*/ 37035 w 649"/>
                <a:gd name="T13" fmla="*/ 63640 h 649"/>
                <a:gd name="T14" fmla="*/ 95283 w 649"/>
                <a:gd name="T15" fmla="*/ 111459 h 649"/>
                <a:gd name="T16" fmla="*/ 58249 w 649"/>
                <a:gd name="T17" fmla="*/ 148492 h 649"/>
                <a:gd name="T18" fmla="*/ 21214 w 649"/>
                <a:gd name="T19" fmla="*/ 137706 h 649"/>
                <a:gd name="T20" fmla="*/ 10427 w 649"/>
                <a:gd name="T21" fmla="*/ 143099 h 649"/>
                <a:gd name="T22" fmla="*/ 5393 w 649"/>
                <a:gd name="T23" fmla="*/ 158919 h 649"/>
                <a:gd name="T24" fmla="*/ 47462 w 649"/>
                <a:gd name="T25" fmla="*/ 190559 h 649"/>
                <a:gd name="T26" fmla="*/ 79463 w 649"/>
                <a:gd name="T27" fmla="*/ 227952 h 649"/>
                <a:gd name="T28" fmla="*/ 95283 w 649"/>
                <a:gd name="T29" fmla="*/ 222559 h 649"/>
                <a:gd name="T30" fmla="*/ 95283 w 649"/>
                <a:gd name="T31" fmla="*/ 211772 h 649"/>
                <a:gd name="T32" fmla="*/ 89890 w 649"/>
                <a:gd name="T33" fmla="*/ 180132 h 649"/>
                <a:gd name="T34" fmla="*/ 126924 w 649"/>
                <a:gd name="T35" fmla="*/ 143099 h 649"/>
                <a:gd name="T36" fmla="*/ 174746 w 649"/>
                <a:gd name="T37" fmla="*/ 201345 h 649"/>
                <a:gd name="T38" fmla="*/ 206387 w 649"/>
                <a:gd name="T39" fmla="*/ 201345 h 649"/>
                <a:gd name="T40" fmla="*/ 211780 w 649"/>
                <a:gd name="T41" fmla="*/ 174739 h 649"/>
                <a:gd name="T42" fmla="*/ 179780 w 649"/>
                <a:gd name="T43" fmla="*/ 90246 h 649"/>
                <a:gd name="T44" fmla="*/ 222208 w 649"/>
                <a:gd name="T45" fmla="*/ 42426 h 649"/>
                <a:gd name="T46" fmla="*/ 227601 w 649"/>
                <a:gd name="T47" fmla="*/ 10786 h 649"/>
                <a:gd name="T48" fmla="*/ 216814 w 649"/>
                <a:gd name="T49" fmla="*/ 37393 h 649"/>
                <a:gd name="T50" fmla="*/ 216814 w 649"/>
                <a:gd name="T51" fmla="*/ 37393 h 649"/>
                <a:gd name="T52" fmla="*/ 163959 w 649"/>
                <a:gd name="T53" fmla="*/ 90246 h 649"/>
                <a:gd name="T54" fmla="*/ 195960 w 649"/>
                <a:gd name="T55" fmla="*/ 174739 h 649"/>
                <a:gd name="T56" fmla="*/ 195960 w 649"/>
                <a:gd name="T57" fmla="*/ 190559 h 649"/>
                <a:gd name="T58" fmla="*/ 179780 w 649"/>
                <a:gd name="T59" fmla="*/ 190559 h 649"/>
                <a:gd name="T60" fmla="*/ 132318 w 649"/>
                <a:gd name="T61" fmla="*/ 121886 h 649"/>
                <a:gd name="T62" fmla="*/ 74069 w 649"/>
                <a:gd name="T63" fmla="*/ 174739 h 649"/>
                <a:gd name="T64" fmla="*/ 84856 w 649"/>
                <a:gd name="T65" fmla="*/ 211772 h 649"/>
                <a:gd name="T66" fmla="*/ 58249 w 649"/>
                <a:gd name="T67" fmla="*/ 180132 h 649"/>
                <a:gd name="T68" fmla="*/ 21214 w 649"/>
                <a:gd name="T69" fmla="*/ 153526 h 649"/>
                <a:gd name="T70" fmla="*/ 58249 w 649"/>
                <a:gd name="T71" fmla="*/ 164312 h 649"/>
                <a:gd name="T72" fmla="*/ 116497 w 649"/>
                <a:gd name="T73" fmla="*/ 106066 h 649"/>
                <a:gd name="T74" fmla="*/ 47462 w 649"/>
                <a:gd name="T75" fmla="*/ 52853 h 649"/>
                <a:gd name="T76" fmla="*/ 47462 w 649"/>
                <a:gd name="T77" fmla="*/ 42426 h 649"/>
                <a:gd name="T78" fmla="*/ 63642 w 649"/>
                <a:gd name="T79" fmla="*/ 42426 h 649"/>
                <a:gd name="T80" fmla="*/ 148138 w 649"/>
                <a:gd name="T81" fmla="*/ 74066 h 649"/>
                <a:gd name="T82" fmla="*/ 200994 w 649"/>
                <a:gd name="T83" fmla="*/ 21213 h 649"/>
                <a:gd name="T84" fmla="*/ 216814 w 649"/>
                <a:gd name="T85" fmla="*/ 21213 h 649"/>
                <a:gd name="T86" fmla="*/ 216814 w 649"/>
                <a:gd name="T87" fmla="*/ 37393 h 64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49" h="649">
                  <a:moveTo>
                    <a:pt x="633" y="30"/>
                  </a:moveTo>
                  <a:lnTo>
                    <a:pt x="633" y="30"/>
                  </a:lnTo>
                  <a:cubicBezTo>
                    <a:pt x="603" y="0"/>
                    <a:pt x="559" y="15"/>
                    <a:pt x="530" y="30"/>
                  </a:cubicBezTo>
                  <a:cubicBezTo>
                    <a:pt x="412" y="163"/>
                    <a:pt x="412" y="163"/>
                    <a:pt x="412" y="163"/>
                  </a:cubicBezTo>
                  <a:cubicBezTo>
                    <a:pt x="177" y="74"/>
                    <a:pt x="177" y="74"/>
                    <a:pt x="177" y="74"/>
                  </a:cubicBezTo>
                  <a:cubicBezTo>
                    <a:pt x="162" y="74"/>
                    <a:pt x="132" y="59"/>
                    <a:pt x="103" y="89"/>
                  </a:cubicBezTo>
                  <a:cubicBezTo>
                    <a:pt x="88" y="104"/>
                    <a:pt x="59" y="133"/>
                    <a:pt x="103" y="177"/>
                  </a:cubicBezTo>
                  <a:cubicBezTo>
                    <a:pt x="265" y="310"/>
                    <a:pt x="265" y="310"/>
                    <a:pt x="265" y="310"/>
                  </a:cubicBezTo>
                  <a:cubicBezTo>
                    <a:pt x="162" y="413"/>
                    <a:pt x="162" y="413"/>
                    <a:pt x="162" y="413"/>
                  </a:cubicBezTo>
                  <a:cubicBezTo>
                    <a:pt x="59" y="383"/>
                    <a:pt x="59" y="383"/>
                    <a:pt x="59" y="383"/>
                  </a:cubicBezTo>
                  <a:cubicBezTo>
                    <a:pt x="44" y="383"/>
                    <a:pt x="44" y="383"/>
                    <a:pt x="29" y="398"/>
                  </a:cubicBezTo>
                  <a:cubicBezTo>
                    <a:pt x="29" y="398"/>
                    <a:pt x="0" y="413"/>
                    <a:pt x="15" y="442"/>
                  </a:cubicBezTo>
                  <a:cubicBezTo>
                    <a:pt x="132" y="530"/>
                    <a:pt x="132" y="530"/>
                    <a:pt x="132" y="530"/>
                  </a:cubicBezTo>
                  <a:cubicBezTo>
                    <a:pt x="221" y="634"/>
                    <a:pt x="221" y="634"/>
                    <a:pt x="221" y="634"/>
                  </a:cubicBezTo>
                  <a:cubicBezTo>
                    <a:pt x="236" y="648"/>
                    <a:pt x="250" y="648"/>
                    <a:pt x="265" y="619"/>
                  </a:cubicBezTo>
                  <a:cubicBezTo>
                    <a:pt x="280" y="619"/>
                    <a:pt x="280" y="604"/>
                    <a:pt x="265" y="589"/>
                  </a:cubicBezTo>
                  <a:cubicBezTo>
                    <a:pt x="250" y="501"/>
                    <a:pt x="250" y="501"/>
                    <a:pt x="250" y="501"/>
                  </a:cubicBezTo>
                  <a:cubicBezTo>
                    <a:pt x="353" y="398"/>
                    <a:pt x="353" y="398"/>
                    <a:pt x="353" y="398"/>
                  </a:cubicBezTo>
                  <a:cubicBezTo>
                    <a:pt x="486" y="560"/>
                    <a:pt x="486" y="560"/>
                    <a:pt x="486" y="560"/>
                  </a:cubicBezTo>
                  <a:cubicBezTo>
                    <a:pt x="530" y="589"/>
                    <a:pt x="559" y="560"/>
                    <a:pt x="574" y="560"/>
                  </a:cubicBezTo>
                  <a:cubicBezTo>
                    <a:pt x="589" y="530"/>
                    <a:pt x="589" y="501"/>
                    <a:pt x="589" y="486"/>
                  </a:cubicBezTo>
                  <a:cubicBezTo>
                    <a:pt x="500" y="251"/>
                    <a:pt x="500" y="251"/>
                    <a:pt x="500" y="251"/>
                  </a:cubicBezTo>
                  <a:cubicBezTo>
                    <a:pt x="618" y="118"/>
                    <a:pt x="618" y="118"/>
                    <a:pt x="618" y="118"/>
                  </a:cubicBezTo>
                  <a:cubicBezTo>
                    <a:pt x="648" y="104"/>
                    <a:pt x="648" y="59"/>
                    <a:pt x="633" y="30"/>
                  </a:cubicBezTo>
                  <a:close/>
                  <a:moveTo>
                    <a:pt x="603" y="104"/>
                  </a:moveTo>
                  <a:lnTo>
                    <a:pt x="603" y="104"/>
                  </a:lnTo>
                  <a:cubicBezTo>
                    <a:pt x="456" y="251"/>
                    <a:pt x="456" y="251"/>
                    <a:pt x="456" y="251"/>
                  </a:cubicBezTo>
                  <a:cubicBezTo>
                    <a:pt x="545" y="486"/>
                    <a:pt x="545" y="486"/>
                    <a:pt x="545" y="486"/>
                  </a:cubicBezTo>
                  <a:cubicBezTo>
                    <a:pt x="545" y="501"/>
                    <a:pt x="545" y="516"/>
                    <a:pt x="545" y="530"/>
                  </a:cubicBezTo>
                  <a:cubicBezTo>
                    <a:pt x="530" y="545"/>
                    <a:pt x="515" y="530"/>
                    <a:pt x="500" y="530"/>
                  </a:cubicBezTo>
                  <a:cubicBezTo>
                    <a:pt x="368" y="339"/>
                    <a:pt x="368" y="339"/>
                    <a:pt x="368" y="339"/>
                  </a:cubicBezTo>
                  <a:cubicBezTo>
                    <a:pt x="206" y="486"/>
                    <a:pt x="206" y="486"/>
                    <a:pt x="206" y="486"/>
                  </a:cubicBezTo>
                  <a:cubicBezTo>
                    <a:pt x="236" y="589"/>
                    <a:pt x="236" y="589"/>
                    <a:pt x="236" y="589"/>
                  </a:cubicBezTo>
                  <a:cubicBezTo>
                    <a:pt x="221" y="589"/>
                    <a:pt x="162" y="501"/>
                    <a:pt x="162" y="501"/>
                  </a:cubicBezTo>
                  <a:cubicBezTo>
                    <a:pt x="162" y="501"/>
                    <a:pt x="73" y="427"/>
                    <a:pt x="59" y="427"/>
                  </a:cubicBezTo>
                  <a:cubicBezTo>
                    <a:pt x="162" y="457"/>
                    <a:pt x="162" y="457"/>
                    <a:pt x="162" y="457"/>
                  </a:cubicBezTo>
                  <a:cubicBezTo>
                    <a:pt x="324" y="295"/>
                    <a:pt x="324" y="295"/>
                    <a:pt x="324" y="295"/>
                  </a:cubicBezTo>
                  <a:cubicBezTo>
                    <a:pt x="132" y="147"/>
                    <a:pt x="132" y="147"/>
                    <a:pt x="132" y="147"/>
                  </a:cubicBezTo>
                  <a:cubicBezTo>
                    <a:pt x="132" y="147"/>
                    <a:pt x="118" y="133"/>
                    <a:pt x="132" y="118"/>
                  </a:cubicBezTo>
                  <a:cubicBezTo>
                    <a:pt x="147" y="118"/>
                    <a:pt x="162" y="118"/>
                    <a:pt x="177" y="118"/>
                  </a:cubicBezTo>
                  <a:cubicBezTo>
                    <a:pt x="412" y="206"/>
                    <a:pt x="412" y="206"/>
                    <a:pt x="412" y="206"/>
                  </a:cubicBezTo>
                  <a:cubicBezTo>
                    <a:pt x="559" y="59"/>
                    <a:pt x="559" y="59"/>
                    <a:pt x="559" y="59"/>
                  </a:cubicBezTo>
                  <a:cubicBezTo>
                    <a:pt x="574" y="45"/>
                    <a:pt x="589" y="45"/>
                    <a:pt x="603" y="59"/>
                  </a:cubicBezTo>
                  <a:cubicBezTo>
                    <a:pt x="603" y="74"/>
                    <a:pt x="618" y="89"/>
                    <a:pt x="603" y="104"/>
                  </a:cubicBez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183" name="稻壳儿小白白(http://dwz.cn/Wu2UP)"/>
            <p:cNvSpPr>
              <a:spLocks noChangeArrowheads="1"/>
            </p:cNvSpPr>
            <p:nvPr/>
          </p:nvSpPr>
          <p:spPr bwMode="auto">
            <a:xfrm>
              <a:off x="5814260" y="4347636"/>
              <a:ext cx="510117" cy="495299"/>
            </a:xfrm>
            <a:custGeom>
              <a:avLst/>
              <a:gdLst>
                <a:gd name="T0" fmla="*/ 217433 w 634"/>
                <a:gd name="T1" fmla="*/ 26535 h 619"/>
                <a:gd name="T2" fmla="*/ 217433 w 634"/>
                <a:gd name="T3" fmla="*/ 26535 h 619"/>
                <a:gd name="T4" fmla="*/ 196519 w 634"/>
                <a:gd name="T5" fmla="*/ 5379 h 619"/>
                <a:gd name="T6" fmla="*/ 175244 w 634"/>
                <a:gd name="T7" fmla="*/ 5379 h 619"/>
                <a:gd name="T8" fmla="*/ 148561 w 634"/>
                <a:gd name="T9" fmla="*/ 47691 h 619"/>
                <a:gd name="T10" fmla="*/ 148561 w 634"/>
                <a:gd name="T11" fmla="*/ 68489 h 619"/>
                <a:gd name="T12" fmla="*/ 159018 w 634"/>
                <a:gd name="T13" fmla="*/ 79247 h 619"/>
                <a:gd name="T14" fmla="*/ 127287 w 634"/>
                <a:gd name="T15" fmla="*/ 116180 h 619"/>
                <a:gd name="T16" fmla="*/ 84738 w 634"/>
                <a:gd name="T17" fmla="*/ 153114 h 619"/>
                <a:gd name="T18" fmla="*/ 68872 w 634"/>
                <a:gd name="T19" fmla="*/ 142357 h 619"/>
                <a:gd name="T20" fmla="*/ 47597 w 634"/>
                <a:gd name="T21" fmla="*/ 142357 h 619"/>
                <a:gd name="T22" fmla="*/ 10457 w 634"/>
                <a:gd name="T23" fmla="*/ 174271 h 619"/>
                <a:gd name="T24" fmla="*/ 10457 w 634"/>
                <a:gd name="T25" fmla="*/ 190048 h 619"/>
                <a:gd name="T26" fmla="*/ 31731 w 634"/>
                <a:gd name="T27" fmla="*/ 211205 h 619"/>
                <a:gd name="T28" fmla="*/ 68872 w 634"/>
                <a:gd name="T29" fmla="*/ 211205 h 619"/>
                <a:gd name="T30" fmla="*/ 153970 w 634"/>
                <a:gd name="T31" fmla="*/ 147736 h 619"/>
                <a:gd name="T32" fmla="*/ 217433 w 634"/>
                <a:gd name="T33" fmla="*/ 68489 h 619"/>
                <a:gd name="T34" fmla="*/ 217433 w 634"/>
                <a:gd name="T35" fmla="*/ 26535 h 619"/>
                <a:gd name="T36" fmla="*/ 206976 w 634"/>
                <a:gd name="T37" fmla="*/ 58090 h 619"/>
                <a:gd name="T38" fmla="*/ 206976 w 634"/>
                <a:gd name="T39" fmla="*/ 58090 h 619"/>
                <a:gd name="T40" fmla="*/ 148561 w 634"/>
                <a:gd name="T41" fmla="*/ 137337 h 619"/>
                <a:gd name="T42" fmla="*/ 58415 w 634"/>
                <a:gd name="T43" fmla="*/ 200447 h 619"/>
                <a:gd name="T44" fmla="*/ 37140 w 634"/>
                <a:gd name="T45" fmla="*/ 200447 h 619"/>
                <a:gd name="T46" fmla="*/ 26323 w 634"/>
                <a:gd name="T47" fmla="*/ 190048 h 619"/>
                <a:gd name="T48" fmla="*/ 26323 w 634"/>
                <a:gd name="T49" fmla="*/ 174271 h 619"/>
                <a:gd name="T50" fmla="*/ 53006 w 634"/>
                <a:gd name="T51" fmla="*/ 158493 h 619"/>
                <a:gd name="T52" fmla="*/ 63824 w 634"/>
                <a:gd name="T53" fmla="*/ 158493 h 619"/>
                <a:gd name="T54" fmla="*/ 79689 w 634"/>
                <a:gd name="T55" fmla="*/ 174271 h 619"/>
                <a:gd name="T56" fmla="*/ 180293 w 634"/>
                <a:gd name="T57" fmla="*/ 79247 h 619"/>
                <a:gd name="T58" fmla="*/ 159018 w 634"/>
                <a:gd name="T59" fmla="*/ 63110 h 619"/>
                <a:gd name="T60" fmla="*/ 159018 w 634"/>
                <a:gd name="T61" fmla="*/ 47691 h 619"/>
                <a:gd name="T62" fmla="*/ 180293 w 634"/>
                <a:gd name="T63" fmla="*/ 21156 h 619"/>
                <a:gd name="T64" fmla="*/ 196519 w 634"/>
                <a:gd name="T65" fmla="*/ 21156 h 619"/>
                <a:gd name="T66" fmla="*/ 206976 w 634"/>
                <a:gd name="T67" fmla="*/ 36934 h 619"/>
                <a:gd name="T68" fmla="*/ 206976 w 634"/>
                <a:gd name="T69" fmla="*/ 58090 h 61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634" h="619">
                  <a:moveTo>
                    <a:pt x="603" y="74"/>
                  </a:moveTo>
                  <a:lnTo>
                    <a:pt x="603" y="74"/>
                  </a:lnTo>
                  <a:cubicBezTo>
                    <a:pt x="545" y="15"/>
                    <a:pt x="545" y="15"/>
                    <a:pt x="545" y="15"/>
                  </a:cubicBezTo>
                  <a:cubicBezTo>
                    <a:pt x="530" y="0"/>
                    <a:pt x="500" y="0"/>
                    <a:pt x="486" y="15"/>
                  </a:cubicBezTo>
                  <a:cubicBezTo>
                    <a:pt x="412" y="133"/>
                    <a:pt x="412" y="133"/>
                    <a:pt x="412" y="133"/>
                  </a:cubicBezTo>
                  <a:cubicBezTo>
                    <a:pt x="398" y="147"/>
                    <a:pt x="398" y="176"/>
                    <a:pt x="412" y="191"/>
                  </a:cubicBezTo>
                  <a:cubicBezTo>
                    <a:pt x="441" y="221"/>
                    <a:pt x="441" y="221"/>
                    <a:pt x="441" y="221"/>
                  </a:cubicBezTo>
                  <a:cubicBezTo>
                    <a:pt x="412" y="250"/>
                    <a:pt x="382" y="294"/>
                    <a:pt x="353" y="324"/>
                  </a:cubicBezTo>
                  <a:cubicBezTo>
                    <a:pt x="309" y="368"/>
                    <a:pt x="265" y="397"/>
                    <a:pt x="235" y="427"/>
                  </a:cubicBezTo>
                  <a:cubicBezTo>
                    <a:pt x="191" y="397"/>
                    <a:pt x="191" y="397"/>
                    <a:pt x="191" y="397"/>
                  </a:cubicBezTo>
                  <a:cubicBezTo>
                    <a:pt x="177" y="383"/>
                    <a:pt x="162" y="383"/>
                    <a:pt x="132" y="397"/>
                  </a:cubicBezTo>
                  <a:cubicBezTo>
                    <a:pt x="29" y="486"/>
                    <a:pt x="29" y="486"/>
                    <a:pt x="29" y="486"/>
                  </a:cubicBezTo>
                  <a:cubicBezTo>
                    <a:pt x="0" y="500"/>
                    <a:pt x="15" y="515"/>
                    <a:pt x="29" y="530"/>
                  </a:cubicBezTo>
                  <a:cubicBezTo>
                    <a:pt x="88" y="589"/>
                    <a:pt x="88" y="589"/>
                    <a:pt x="88" y="589"/>
                  </a:cubicBezTo>
                  <a:cubicBezTo>
                    <a:pt x="118" y="618"/>
                    <a:pt x="147" y="618"/>
                    <a:pt x="191" y="589"/>
                  </a:cubicBezTo>
                  <a:cubicBezTo>
                    <a:pt x="191" y="589"/>
                    <a:pt x="324" y="530"/>
                    <a:pt x="427" y="412"/>
                  </a:cubicBezTo>
                  <a:cubicBezTo>
                    <a:pt x="530" y="324"/>
                    <a:pt x="603" y="191"/>
                    <a:pt x="603" y="191"/>
                  </a:cubicBezTo>
                  <a:cubicBezTo>
                    <a:pt x="618" y="147"/>
                    <a:pt x="633" y="103"/>
                    <a:pt x="603" y="74"/>
                  </a:cubicBezTo>
                  <a:close/>
                  <a:moveTo>
                    <a:pt x="574" y="162"/>
                  </a:moveTo>
                  <a:lnTo>
                    <a:pt x="574" y="162"/>
                  </a:lnTo>
                  <a:cubicBezTo>
                    <a:pt x="545" y="221"/>
                    <a:pt x="471" y="324"/>
                    <a:pt x="412" y="383"/>
                  </a:cubicBezTo>
                  <a:cubicBezTo>
                    <a:pt x="339" y="456"/>
                    <a:pt x="162" y="559"/>
                    <a:pt x="162" y="559"/>
                  </a:cubicBezTo>
                  <a:cubicBezTo>
                    <a:pt x="147" y="574"/>
                    <a:pt x="118" y="574"/>
                    <a:pt x="103" y="559"/>
                  </a:cubicBezTo>
                  <a:cubicBezTo>
                    <a:pt x="73" y="530"/>
                    <a:pt x="73" y="530"/>
                    <a:pt x="73" y="530"/>
                  </a:cubicBezTo>
                  <a:cubicBezTo>
                    <a:pt x="59" y="515"/>
                    <a:pt x="59" y="500"/>
                    <a:pt x="73" y="486"/>
                  </a:cubicBezTo>
                  <a:cubicBezTo>
                    <a:pt x="147" y="442"/>
                    <a:pt x="147" y="442"/>
                    <a:pt x="147" y="442"/>
                  </a:cubicBezTo>
                  <a:cubicBezTo>
                    <a:pt x="162" y="427"/>
                    <a:pt x="177" y="427"/>
                    <a:pt x="177" y="442"/>
                  </a:cubicBezTo>
                  <a:cubicBezTo>
                    <a:pt x="221" y="486"/>
                    <a:pt x="221" y="486"/>
                    <a:pt x="221" y="486"/>
                  </a:cubicBezTo>
                  <a:cubicBezTo>
                    <a:pt x="235" y="471"/>
                    <a:pt x="398" y="368"/>
                    <a:pt x="500" y="221"/>
                  </a:cubicBezTo>
                  <a:cubicBezTo>
                    <a:pt x="441" y="176"/>
                    <a:pt x="441" y="176"/>
                    <a:pt x="441" y="176"/>
                  </a:cubicBezTo>
                  <a:cubicBezTo>
                    <a:pt x="441" y="162"/>
                    <a:pt x="441" y="147"/>
                    <a:pt x="441" y="133"/>
                  </a:cubicBezTo>
                  <a:cubicBezTo>
                    <a:pt x="500" y="59"/>
                    <a:pt x="500" y="59"/>
                    <a:pt x="500" y="59"/>
                  </a:cubicBezTo>
                  <a:cubicBezTo>
                    <a:pt x="515" y="44"/>
                    <a:pt x="530" y="59"/>
                    <a:pt x="545" y="59"/>
                  </a:cubicBezTo>
                  <a:cubicBezTo>
                    <a:pt x="574" y="103"/>
                    <a:pt x="574" y="103"/>
                    <a:pt x="574" y="103"/>
                  </a:cubicBezTo>
                  <a:cubicBezTo>
                    <a:pt x="589" y="117"/>
                    <a:pt x="589" y="147"/>
                    <a:pt x="574" y="162"/>
                  </a:cubicBez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184" name="稻壳儿小白白(http://dwz.cn/Wu2UP)"/>
            <p:cNvSpPr>
              <a:spLocks noChangeArrowheads="1"/>
            </p:cNvSpPr>
            <p:nvPr/>
          </p:nvSpPr>
          <p:spPr bwMode="auto">
            <a:xfrm>
              <a:off x="4986643" y="4347636"/>
              <a:ext cx="510115" cy="474134"/>
            </a:xfrm>
            <a:custGeom>
              <a:avLst/>
              <a:gdLst>
                <a:gd name="T0" fmla="*/ 212384 w 634"/>
                <a:gd name="T1" fmla="*/ 0 h 590"/>
                <a:gd name="T2" fmla="*/ 212384 w 634"/>
                <a:gd name="T3" fmla="*/ 0 h 590"/>
                <a:gd name="T4" fmla="*/ 148560 w 634"/>
                <a:gd name="T5" fmla="*/ 42135 h 590"/>
                <a:gd name="T6" fmla="*/ 58415 w 634"/>
                <a:gd name="T7" fmla="*/ 42135 h 590"/>
                <a:gd name="T8" fmla="*/ 0 w 634"/>
                <a:gd name="T9" fmla="*/ 95435 h 590"/>
                <a:gd name="T10" fmla="*/ 42549 w 634"/>
                <a:gd name="T11" fmla="*/ 142972 h 590"/>
                <a:gd name="T12" fmla="*/ 42549 w 634"/>
                <a:gd name="T13" fmla="*/ 201313 h 590"/>
                <a:gd name="T14" fmla="*/ 58415 w 634"/>
                <a:gd name="T15" fmla="*/ 212117 h 590"/>
                <a:gd name="T16" fmla="*/ 79689 w 634"/>
                <a:gd name="T17" fmla="*/ 212117 h 590"/>
                <a:gd name="T18" fmla="*/ 95555 w 634"/>
                <a:gd name="T19" fmla="*/ 201313 h 590"/>
                <a:gd name="T20" fmla="*/ 95555 w 634"/>
                <a:gd name="T21" fmla="*/ 142972 h 590"/>
                <a:gd name="T22" fmla="*/ 148560 w 634"/>
                <a:gd name="T23" fmla="*/ 142972 h 590"/>
                <a:gd name="T24" fmla="*/ 212384 w 634"/>
                <a:gd name="T25" fmla="*/ 185467 h 590"/>
                <a:gd name="T26" fmla="*/ 228249 w 634"/>
                <a:gd name="T27" fmla="*/ 169621 h 590"/>
                <a:gd name="T28" fmla="*/ 228249 w 634"/>
                <a:gd name="T29" fmla="*/ 15846 h 590"/>
                <a:gd name="T30" fmla="*/ 212384 w 634"/>
                <a:gd name="T31" fmla="*/ 0 h 590"/>
                <a:gd name="T32" fmla="*/ 79689 w 634"/>
                <a:gd name="T33" fmla="*/ 190869 h 590"/>
                <a:gd name="T34" fmla="*/ 79689 w 634"/>
                <a:gd name="T35" fmla="*/ 190869 h 590"/>
                <a:gd name="T36" fmla="*/ 74641 w 634"/>
                <a:gd name="T37" fmla="*/ 201313 h 590"/>
                <a:gd name="T38" fmla="*/ 63823 w 634"/>
                <a:gd name="T39" fmla="*/ 201313 h 590"/>
                <a:gd name="T40" fmla="*/ 58415 w 634"/>
                <a:gd name="T41" fmla="*/ 190869 h 590"/>
                <a:gd name="T42" fmla="*/ 58415 w 634"/>
                <a:gd name="T43" fmla="*/ 142972 h 590"/>
                <a:gd name="T44" fmla="*/ 79689 w 634"/>
                <a:gd name="T45" fmla="*/ 142972 h 590"/>
                <a:gd name="T46" fmla="*/ 79689 w 634"/>
                <a:gd name="T47" fmla="*/ 190869 h 590"/>
                <a:gd name="T48" fmla="*/ 116829 w 634"/>
                <a:gd name="T49" fmla="*/ 127126 h 590"/>
                <a:gd name="T50" fmla="*/ 116829 w 634"/>
                <a:gd name="T51" fmla="*/ 127126 h 590"/>
                <a:gd name="T52" fmla="*/ 58415 w 634"/>
                <a:gd name="T53" fmla="*/ 127126 h 590"/>
                <a:gd name="T54" fmla="*/ 15866 w 634"/>
                <a:gd name="T55" fmla="*/ 95435 h 590"/>
                <a:gd name="T56" fmla="*/ 58415 w 634"/>
                <a:gd name="T57" fmla="*/ 58341 h 590"/>
                <a:gd name="T58" fmla="*/ 116829 w 634"/>
                <a:gd name="T59" fmla="*/ 58341 h 590"/>
                <a:gd name="T60" fmla="*/ 116829 w 634"/>
                <a:gd name="T61" fmla="*/ 127126 h 590"/>
                <a:gd name="T62" fmla="*/ 148560 w 634"/>
                <a:gd name="T63" fmla="*/ 127126 h 590"/>
                <a:gd name="T64" fmla="*/ 148560 w 634"/>
                <a:gd name="T65" fmla="*/ 127126 h 590"/>
                <a:gd name="T66" fmla="*/ 127647 w 634"/>
                <a:gd name="T67" fmla="*/ 127126 h 590"/>
                <a:gd name="T68" fmla="*/ 127647 w 634"/>
                <a:gd name="T69" fmla="*/ 58341 h 590"/>
                <a:gd name="T70" fmla="*/ 148560 w 634"/>
                <a:gd name="T71" fmla="*/ 58341 h 590"/>
                <a:gd name="T72" fmla="*/ 148560 w 634"/>
                <a:gd name="T73" fmla="*/ 127126 h 590"/>
                <a:gd name="T74" fmla="*/ 212384 w 634"/>
                <a:gd name="T75" fmla="*/ 169621 h 590"/>
                <a:gd name="T76" fmla="*/ 212384 w 634"/>
                <a:gd name="T77" fmla="*/ 169621 h 590"/>
                <a:gd name="T78" fmla="*/ 164787 w 634"/>
                <a:gd name="T79" fmla="*/ 137930 h 590"/>
                <a:gd name="T80" fmla="*/ 164787 w 634"/>
                <a:gd name="T81" fmla="*/ 52939 h 590"/>
                <a:gd name="T82" fmla="*/ 212384 w 634"/>
                <a:gd name="T83" fmla="*/ 15846 h 590"/>
                <a:gd name="T84" fmla="*/ 212384 w 634"/>
                <a:gd name="T85" fmla="*/ 169621 h 59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34" h="590">
                  <a:moveTo>
                    <a:pt x="589" y="0"/>
                  </a:moveTo>
                  <a:lnTo>
                    <a:pt x="589" y="0"/>
                  </a:lnTo>
                  <a:cubicBezTo>
                    <a:pt x="412" y="117"/>
                    <a:pt x="412" y="117"/>
                    <a:pt x="412" y="117"/>
                  </a:cubicBezTo>
                  <a:cubicBezTo>
                    <a:pt x="162" y="117"/>
                    <a:pt x="162" y="117"/>
                    <a:pt x="162" y="117"/>
                  </a:cubicBezTo>
                  <a:cubicBezTo>
                    <a:pt x="74" y="117"/>
                    <a:pt x="0" y="176"/>
                    <a:pt x="0" y="265"/>
                  </a:cubicBezTo>
                  <a:cubicBezTo>
                    <a:pt x="0" y="338"/>
                    <a:pt x="59" y="383"/>
                    <a:pt x="118" y="397"/>
                  </a:cubicBezTo>
                  <a:lnTo>
                    <a:pt x="118" y="559"/>
                  </a:lnTo>
                  <a:cubicBezTo>
                    <a:pt x="118" y="574"/>
                    <a:pt x="148" y="589"/>
                    <a:pt x="162" y="589"/>
                  </a:cubicBezTo>
                  <a:cubicBezTo>
                    <a:pt x="221" y="589"/>
                    <a:pt x="221" y="589"/>
                    <a:pt x="221" y="589"/>
                  </a:cubicBezTo>
                  <a:cubicBezTo>
                    <a:pt x="236" y="589"/>
                    <a:pt x="265" y="574"/>
                    <a:pt x="265" y="559"/>
                  </a:cubicBezTo>
                  <a:cubicBezTo>
                    <a:pt x="265" y="397"/>
                    <a:pt x="265" y="397"/>
                    <a:pt x="265" y="397"/>
                  </a:cubicBezTo>
                  <a:cubicBezTo>
                    <a:pt x="412" y="397"/>
                    <a:pt x="412" y="397"/>
                    <a:pt x="412" y="397"/>
                  </a:cubicBezTo>
                  <a:cubicBezTo>
                    <a:pt x="589" y="515"/>
                    <a:pt x="589" y="515"/>
                    <a:pt x="589" y="515"/>
                  </a:cubicBezTo>
                  <a:cubicBezTo>
                    <a:pt x="619" y="515"/>
                    <a:pt x="633" y="500"/>
                    <a:pt x="633" y="471"/>
                  </a:cubicBezTo>
                  <a:cubicBezTo>
                    <a:pt x="633" y="44"/>
                    <a:pt x="633" y="44"/>
                    <a:pt x="633" y="44"/>
                  </a:cubicBezTo>
                  <a:cubicBezTo>
                    <a:pt x="633" y="29"/>
                    <a:pt x="619" y="0"/>
                    <a:pt x="589" y="0"/>
                  </a:cubicBezTo>
                  <a:close/>
                  <a:moveTo>
                    <a:pt x="221" y="530"/>
                  </a:moveTo>
                  <a:lnTo>
                    <a:pt x="221" y="530"/>
                  </a:lnTo>
                  <a:cubicBezTo>
                    <a:pt x="221" y="545"/>
                    <a:pt x="207" y="559"/>
                    <a:pt x="207" y="559"/>
                  </a:cubicBezTo>
                  <a:cubicBezTo>
                    <a:pt x="177" y="559"/>
                    <a:pt x="177" y="559"/>
                    <a:pt x="177" y="559"/>
                  </a:cubicBezTo>
                  <a:cubicBezTo>
                    <a:pt x="177" y="559"/>
                    <a:pt x="162" y="545"/>
                    <a:pt x="162" y="530"/>
                  </a:cubicBezTo>
                  <a:cubicBezTo>
                    <a:pt x="162" y="397"/>
                    <a:pt x="162" y="397"/>
                    <a:pt x="162" y="397"/>
                  </a:cubicBezTo>
                  <a:cubicBezTo>
                    <a:pt x="162" y="397"/>
                    <a:pt x="207" y="397"/>
                    <a:pt x="221" y="397"/>
                  </a:cubicBezTo>
                  <a:lnTo>
                    <a:pt x="221" y="530"/>
                  </a:lnTo>
                  <a:close/>
                  <a:moveTo>
                    <a:pt x="324" y="353"/>
                  </a:moveTo>
                  <a:lnTo>
                    <a:pt x="324" y="353"/>
                  </a:lnTo>
                  <a:cubicBezTo>
                    <a:pt x="162" y="353"/>
                    <a:pt x="162" y="353"/>
                    <a:pt x="162" y="353"/>
                  </a:cubicBezTo>
                  <a:cubicBezTo>
                    <a:pt x="118" y="353"/>
                    <a:pt x="44" y="353"/>
                    <a:pt x="44" y="265"/>
                  </a:cubicBezTo>
                  <a:cubicBezTo>
                    <a:pt x="44" y="176"/>
                    <a:pt x="118" y="162"/>
                    <a:pt x="162" y="162"/>
                  </a:cubicBezTo>
                  <a:cubicBezTo>
                    <a:pt x="324" y="162"/>
                    <a:pt x="324" y="162"/>
                    <a:pt x="324" y="162"/>
                  </a:cubicBezTo>
                  <a:lnTo>
                    <a:pt x="324" y="353"/>
                  </a:lnTo>
                  <a:close/>
                  <a:moveTo>
                    <a:pt x="412" y="353"/>
                  </a:moveTo>
                  <a:lnTo>
                    <a:pt x="412" y="353"/>
                  </a:lnTo>
                  <a:cubicBezTo>
                    <a:pt x="354" y="353"/>
                    <a:pt x="354" y="353"/>
                    <a:pt x="354" y="353"/>
                  </a:cubicBezTo>
                  <a:cubicBezTo>
                    <a:pt x="354" y="162"/>
                    <a:pt x="354" y="162"/>
                    <a:pt x="354" y="162"/>
                  </a:cubicBezTo>
                  <a:cubicBezTo>
                    <a:pt x="412" y="162"/>
                    <a:pt x="412" y="162"/>
                    <a:pt x="412" y="162"/>
                  </a:cubicBezTo>
                  <a:cubicBezTo>
                    <a:pt x="412" y="162"/>
                    <a:pt x="412" y="338"/>
                    <a:pt x="412" y="353"/>
                  </a:cubicBezTo>
                  <a:close/>
                  <a:moveTo>
                    <a:pt x="589" y="471"/>
                  </a:moveTo>
                  <a:lnTo>
                    <a:pt x="589" y="471"/>
                  </a:lnTo>
                  <a:cubicBezTo>
                    <a:pt x="457" y="383"/>
                    <a:pt x="457" y="383"/>
                    <a:pt x="457" y="383"/>
                  </a:cubicBezTo>
                  <a:cubicBezTo>
                    <a:pt x="457" y="353"/>
                    <a:pt x="457" y="162"/>
                    <a:pt x="457" y="147"/>
                  </a:cubicBezTo>
                  <a:cubicBezTo>
                    <a:pt x="589" y="44"/>
                    <a:pt x="589" y="44"/>
                    <a:pt x="589" y="44"/>
                  </a:cubicBezTo>
                  <a:cubicBezTo>
                    <a:pt x="589" y="74"/>
                    <a:pt x="589" y="456"/>
                    <a:pt x="589" y="471"/>
                  </a:cubicBez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185" name="稻壳儿小白白(http://dwz.cn/Wu2UP)"/>
            <p:cNvSpPr>
              <a:spLocks noChangeArrowheads="1"/>
            </p:cNvSpPr>
            <p:nvPr/>
          </p:nvSpPr>
          <p:spPr bwMode="auto">
            <a:xfrm>
              <a:off x="4205593" y="4337054"/>
              <a:ext cx="389466" cy="510116"/>
            </a:xfrm>
            <a:custGeom>
              <a:avLst/>
              <a:gdLst>
                <a:gd name="T0" fmla="*/ 26163 w 487"/>
                <a:gd name="T1" fmla="*/ 138099 h 634"/>
                <a:gd name="T2" fmla="*/ 26163 w 487"/>
                <a:gd name="T3" fmla="*/ 138099 h 634"/>
                <a:gd name="T4" fmla="*/ 26163 w 487"/>
                <a:gd name="T5" fmla="*/ 132690 h 634"/>
                <a:gd name="T6" fmla="*/ 10394 w 487"/>
                <a:gd name="T7" fmla="*/ 132690 h 634"/>
                <a:gd name="T8" fmla="*/ 15770 w 487"/>
                <a:gd name="T9" fmla="*/ 148555 h 634"/>
                <a:gd name="T10" fmla="*/ 26163 w 487"/>
                <a:gd name="T11" fmla="*/ 138099 h 634"/>
                <a:gd name="T12" fmla="*/ 163431 w 487"/>
                <a:gd name="T13" fmla="*/ 21274 h 634"/>
                <a:gd name="T14" fmla="*/ 163431 w 487"/>
                <a:gd name="T15" fmla="*/ 21274 h 634"/>
                <a:gd name="T16" fmla="*/ 0 w 487"/>
                <a:gd name="T17" fmla="*/ 180646 h 634"/>
                <a:gd name="T18" fmla="*/ 10394 w 487"/>
                <a:gd name="T19" fmla="*/ 191103 h 634"/>
                <a:gd name="T20" fmla="*/ 174183 w 487"/>
                <a:gd name="T21" fmla="*/ 32091 h 634"/>
                <a:gd name="T22" fmla="*/ 163431 w 487"/>
                <a:gd name="T23" fmla="*/ 21274 h 634"/>
                <a:gd name="T24" fmla="*/ 52685 w 487"/>
                <a:gd name="T25" fmla="*/ 47595 h 634"/>
                <a:gd name="T26" fmla="*/ 52685 w 487"/>
                <a:gd name="T27" fmla="*/ 47595 h 634"/>
                <a:gd name="T28" fmla="*/ 89600 w 487"/>
                <a:gd name="T29" fmla="*/ 15865 h 634"/>
                <a:gd name="T30" fmla="*/ 121498 w 487"/>
                <a:gd name="T31" fmla="*/ 37139 h 634"/>
                <a:gd name="T32" fmla="*/ 131891 w 487"/>
                <a:gd name="T33" fmla="*/ 26682 h 634"/>
                <a:gd name="T34" fmla="*/ 89600 w 487"/>
                <a:gd name="T35" fmla="*/ 0 h 634"/>
                <a:gd name="T36" fmla="*/ 42291 w 487"/>
                <a:gd name="T37" fmla="*/ 47595 h 634"/>
                <a:gd name="T38" fmla="*/ 42291 w 487"/>
                <a:gd name="T39" fmla="*/ 122234 h 634"/>
                <a:gd name="T40" fmla="*/ 52685 w 487"/>
                <a:gd name="T41" fmla="*/ 106368 h 634"/>
                <a:gd name="T42" fmla="*/ 52685 w 487"/>
                <a:gd name="T43" fmla="*/ 47595 h 634"/>
                <a:gd name="T44" fmla="*/ 89600 w 487"/>
                <a:gd name="T45" fmla="*/ 153964 h 634"/>
                <a:gd name="T46" fmla="*/ 89600 w 487"/>
                <a:gd name="T47" fmla="*/ 153964 h 634"/>
                <a:gd name="T48" fmla="*/ 73830 w 487"/>
                <a:gd name="T49" fmla="*/ 148555 h 634"/>
                <a:gd name="T50" fmla="*/ 63078 w 487"/>
                <a:gd name="T51" fmla="*/ 159372 h 634"/>
                <a:gd name="T52" fmla="*/ 89600 w 487"/>
                <a:gd name="T53" fmla="*/ 169829 h 634"/>
                <a:gd name="T54" fmla="*/ 136909 w 487"/>
                <a:gd name="T55" fmla="*/ 122234 h 634"/>
                <a:gd name="T56" fmla="*/ 136909 w 487"/>
                <a:gd name="T57" fmla="*/ 85095 h 634"/>
                <a:gd name="T58" fmla="*/ 126515 w 487"/>
                <a:gd name="T59" fmla="*/ 100960 h 634"/>
                <a:gd name="T60" fmla="*/ 126515 w 487"/>
                <a:gd name="T61" fmla="*/ 122234 h 634"/>
                <a:gd name="T62" fmla="*/ 89600 w 487"/>
                <a:gd name="T63" fmla="*/ 153964 h 634"/>
                <a:gd name="T64" fmla="*/ 89600 w 487"/>
                <a:gd name="T65" fmla="*/ 185694 h 634"/>
                <a:gd name="T66" fmla="*/ 89600 w 487"/>
                <a:gd name="T67" fmla="*/ 185694 h 634"/>
                <a:gd name="T68" fmla="*/ 52685 w 487"/>
                <a:gd name="T69" fmla="*/ 169829 h 634"/>
                <a:gd name="T70" fmla="*/ 42291 w 487"/>
                <a:gd name="T71" fmla="*/ 180646 h 634"/>
                <a:gd name="T72" fmla="*/ 84224 w 487"/>
                <a:gd name="T73" fmla="*/ 196511 h 634"/>
                <a:gd name="T74" fmla="*/ 84224 w 487"/>
                <a:gd name="T75" fmla="*/ 212376 h 634"/>
                <a:gd name="T76" fmla="*/ 73830 w 487"/>
                <a:gd name="T77" fmla="*/ 212376 h 634"/>
                <a:gd name="T78" fmla="*/ 68454 w 487"/>
                <a:gd name="T79" fmla="*/ 217785 h 634"/>
                <a:gd name="T80" fmla="*/ 73830 w 487"/>
                <a:gd name="T81" fmla="*/ 228241 h 634"/>
                <a:gd name="T82" fmla="*/ 105370 w 487"/>
                <a:gd name="T83" fmla="*/ 228241 h 634"/>
                <a:gd name="T84" fmla="*/ 110746 w 487"/>
                <a:gd name="T85" fmla="*/ 217785 h 634"/>
                <a:gd name="T86" fmla="*/ 105370 w 487"/>
                <a:gd name="T87" fmla="*/ 212376 h 634"/>
                <a:gd name="T88" fmla="*/ 94976 w 487"/>
                <a:gd name="T89" fmla="*/ 212376 h 634"/>
                <a:gd name="T90" fmla="*/ 94976 w 487"/>
                <a:gd name="T91" fmla="*/ 196511 h 634"/>
                <a:gd name="T92" fmla="*/ 168807 w 487"/>
                <a:gd name="T93" fmla="*/ 132690 h 634"/>
                <a:gd name="T94" fmla="*/ 153037 w 487"/>
                <a:gd name="T95" fmla="*/ 132690 h 634"/>
                <a:gd name="T96" fmla="*/ 89600 w 487"/>
                <a:gd name="T97" fmla="*/ 185694 h 63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487" h="634">
                  <a:moveTo>
                    <a:pt x="73" y="383"/>
                  </a:moveTo>
                  <a:lnTo>
                    <a:pt x="73" y="383"/>
                  </a:lnTo>
                  <a:cubicBezTo>
                    <a:pt x="73" y="368"/>
                    <a:pt x="73" y="368"/>
                    <a:pt x="73" y="368"/>
                  </a:cubicBezTo>
                  <a:cubicBezTo>
                    <a:pt x="29" y="368"/>
                    <a:pt x="29" y="368"/>
                    <a:pt x="29" y="368"/>
                  </a:cubicBezTo>
                  <a:cubicBezTo>
                    <a:pt x="29" y="383"/>
                    <a:pt x="44" y="398"/>
                    <a:pt x="44" y="412"/>
                  </a:cubicBezTo>
                  <a:lnTo>
                    <a:pt x="73" y="383"/>
                  </a:lnTo>
                  <a:close/>
                  <a:moveTo>
                    <a:pt x="456" y="59"/>
                  </a:moveTo>
                  <a:lnTo>
                    <a:pt x="456" y="59"/>
                  </a:lnTo>
                  <a:cubicBezTo>
                    <a:pt x="0" y="501"/>
                    <a:pt x="0" y="501"/>
                    <a:pt x="0" y="501"/>
                  </a:cubicBezTo>
                  <a:cubicBezTo>
                    <a:pt x="29" y="530"/>
                    <a:pt x="29" y="530"/>
                    <a:pt x="29" y="530"/>
                  </a:cubicBezTo>
                  <a:cubicBezTo>
                    <a:pt x="486" y="89"/>
                    <a:pt x="486" y="89"/>
                    <a:pt x="486" y="89"/>
                  </a:cubicBezTo>
                  <a:lnTo>
                    <a:pt x="456" y="59"/>
                  </a:lnTo>
                  <a:close/>
                  <a:moveTo>
                    <a:pt x="147" y="132"/>
                  </a:moveTo>
                  <a:lnTo>
                    <a:pt x="147" y="132"/>
                  </a:lnTo>
                  <a:cubicBezTo>
                    <a:pt x="147" y="89"/>
                    <a:pt x="191" y="44"/>
                    <a:pt x="250" y="44"/>
                  </a:cubicBezTo>
                  <a:cubicBezTo>
                    <a:pt x="294" y="44"/>
                    <a:pt x="323" y="74"/>
                    <a:pt x="339" y="103"/>
                  </a:cubicBezTo>
                  <a:cubicBezTo>
                    <a:pt x="368" y="74"/>
                    <a:pt x="368" y="74"/>
                    <a:pt x="368" y="74"/>
                  </a:cubicBezTo>
                  <a:cubicBezTo>
                    <a:pt x="353" y="30"/>
                    <a:pt x="309" y="0"/>
                    <a:pt x="250" y="0"/>
                  </a:cubicBezTo>
                  <a:cubicBezTo>
                    <a:pt x="176" y="0"/>
                    <a:pt x="118" y="59"/>
                    <a:pt x="118" y="132"/>
                  </a:cubicBezTo>
                  <a:cubicBezTo>
                    <a:pt x="118" y="339"/>
                    <a:pt x="118" y="339"/>
                    <a:pt x="118" y="339"/>
                  </a:cubicBezTo>
                  <a:lnTo>
                    <a:pt x="147" y="295"/>
                  </a:lnTo>
                  <a:lnTo>
                    <a:pt x="147" y="132"/>
                  </a:lnTo>
                  <a:close/>
                  <a:moveTo>
                    <a:pt x="250" y="427"/>
                  </a:moveTo>
                  <a:lnTo>
                    <a:pt x="250" y="427"/>
                  </a:lnTo>
                  <a:cubicBezTo>
                    <a:pt x="235" y="427"/>
                    <a:pt x="221" y="427"/>
                    <a:pt x="206" y="412"/>
                  </a:cubicBezTo>
                  <a:cubicBezTo>
                    <a:pt x="176" y="442"/>
                    <a:pt x="176" y="442"/>
                    <a:pt x="176" y="442"/>
                  </a:cubicBezTo>
                  <a:cubicBezTo>
                    <a:pt x="191" y="457"/>
                    <a:pt x="221" y="471"/>
                    <a:pt x="250" y="471"/>
                  </a:cubicBezTo>
                  <a:cubicBezTo>
                    <a:pt x="323" y="471"/>
                    <a:pt x="382" y="412"/>
                    <a:pt x="382" y="339"/>
                  </a:cubicBezTo>
                  <a:cubicBezTo>
                    <a:pt x="382" y="236"/>
                    <a:pt x="382" y="236"/>
                    <a:pt x="382" y="236"/>
                  </a:cubicBezTo>
                  <a:cubicBezTo>
                    <a:pt x="353" y="280"/>
                    <a:pt x="353" y="280"/>
                    <a:pt x="353" y="280"/>
                  </a:cubicBezTo>
                  <a:cubicBezTo>
                    <a:pt x="353" y="339"/>
                    <a:pt x="353" y="339"/>
                    <a:pt x="353" y="339"/>
                  </a:cubicBezTo>
                  <a:cubicBezTo>
                    <a:pt x="353" y="383"/>
                    <a:pt x="309" y="427"/>
                    <a:pt x="250" y="427"/>
                  </a:cubicBezTo>
                  <a:close/>
                  <a:moveTo>
                    <a:pt x="250" y="515"/>
                  </a:moveTo>
                  <a:lnTo>
                    <a:pt x="250" y="515"/>
                  </a:lnTo>
                  <a:cubicBezTo>
                    <a:pt x="206" y="515"/>
                    <a:pt x="176" y="501"/>
                    <a:pt x="147" y="471"/>
                  </a:cubicBezTo>
                  <a:cubicBezTo>
                    <a:pt x="118" y="501"/>
                    <a:pt x="118" y="501"/>
                    <a:pt x="118" y="501"/>
                  </a:cubicBezTo>
                  <a:cubicBezTo>
                    <a:pt x="147" y="530"/>
                    <a:pt x="191" y="545"/>
                    <a:pt x="235" y="545"/>
                  </a:cubicBezTo>
                  <a:cubicBezTo>
                    <a:pt x="235" y="589"/>
                    <a:pt x="235" y="589"/>
                    <a:pt x="235" y="589"/>
                  </a:cubicBezTo>
                  <a:cubicBezTo>
                    <a:pt x="206" y="589"/>
                    <a:pt x="206" y="589"/>
                    <a:pt x="206" y="589"/>
                  </a:cubicBezTo>
                  <a:lnTo>
                    <a:pt x="191" y="604"/>
                  </a:lnTo>
                  <a:cubicBezTo>
                    <a:pt x="191" y="619"/>
                    <a:pt x="206" y="633"/>
                    <a:pt x="206" y="633"/>
                  </a:cubicBezTo>
                  <a:cubicBezTo>
                    <a:pt x="294" y="633"/>
                    <a:pt x="294" y="633"/>
                    <a:pt x="294" y="633"/>
                  </a:cubicBezTo>
                  <a:cubicBezTo>
                    <a:pt x="294" y="633"/>
                    <a:pt x="309" y="619"/>
                    <a:pt x="309" y="604"/>
                  </a:cubicBezTo>
                  <a:lnTo>
                    <a:pt x="294" y="589"/>
                  </a:lnTo>
                  <a:cubicBezTo>
                    <a:pt x="265" y="589"/>
                    <a:pt x="265" y="589"/>
                    <a:pt x="265" y="589"/>
                  </a:cubicBezTo>
                  <a:cubicBezTo>
                    <a:pt x="265" y="545"/>
                    <a:pt x="265" y="545"/>
                    <a:pt x="265" y="545"/>
                  </a:cubicBezTo>
                  <a:cubicBezTo>
                    <a:pt x="368" y="545"/>
                    <a:pt x="441" y="471"/>
                    <a:pt x="471" y="368"/>
                  </a:cubicBezTo>
                  <a:cubicBezTo>
                    <a:pt x="427" y="368"/>
                    <a:pt x="427" y="368"/>
                    <a:pt x="427" y="368"/>
                  </a:cubicBezTo>
                  <a:cubicBezTo>
                    <a:pt x="412" y="457"/>
                    <a:pt x="339" y="515"/>
                    <a:pt x="250" y="515"/>
                  </a:cubicBez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186" name="稻壳儿小白白(http://dwz.cn/Wu2UP)"/>
            <p:cNvSpPr>
              <a:spLocks noChangeArrowheads="1"/>
            </p:cNvSpPr>
            <p:nvPr/>
          </p:nvSpPr>
          <p:spPr bwMode="auto">
            <a:xfrm>
              <a:off x="3424542" y="4337054"/>
              <a:ext cx="353483" cy="510116"/>
            </a:xfrm>
            <a:custGeom>
              <a:avLst/>
              <a:gdLst>
                <a:gd name="T0" fmla="*/ 158057 w 443"/>
                <a:gd name="T1" fmla="*/ 132690 h 634"/>
                <a:gd name="T2" fmla="*/ 158057 w 443"/>
                <a:gd name="T3" fmla="*/ 132690 h 634"/>
                <a:gd name="T4" fmla="*/ 142323 w 443"/>
                <a:gd name="T5" fmla="*/ 132690 h 634"/>
                <a:gd name="T6" fmla="*/ 79029 w 443"/>
                <a:gd name="T7" fmla="*/ 185694 h 634"/>
                <a:gd name="T8" fmla="*/ 15734 w 443"/>
                <a:gd name="T9" fmla="*/ 132690 h 634"/>
                <a:gd name="T10" fmla="*/ 0 w 443"/>
                <a:gd name="T11" fmla="*/ 132690 h 634"/>
                <a:gd name="T12" fmla="*/ 73665 w 443"/>
                <a:gd name="T13" fmla="*/ 196511 h 634"/>
                <a:gd name="T14" fmla="*/ 73665 w 443"/>
                <a:gd name="T15" fmla="*/ 212376 h 634"/>
                <a:gd name="T16" fmla="*/ 63294 w 443"/>
                <a:gd name="T17" fmla="*/ 212376 h 634"/>
                <a:gd name="T18" fmla="*/ 57931 w 443"/>
                <a:gd name="T19" fmla="*/ 217785 h 634"/>
                <a:gd name="T20" fmla="*/ 63294 w 443"/>
                <a:gd name="T21" fmla="*/ 228241 h 634"/>
                <a:gd name="T22" fmla="*/ 94763 w 443"/>
                <a:gd name="T23" fmla="*/ 228241 h 634"/>
                <a:gd name="T24" fmla="*/ 100127 w 443"/>
                <a:gd name="T25" fmla="*/ 217785 h 634"/>
                <a:gd name="T26" fmla="*/ 94763 w 443"/>
                <a:gd name="T27" fmla="*/ 212376 h 634"/>
                <a:gd name="T28" fmla="*/ 84393 w 443"/>
                <a:gd name="T29" fmla="*/ 212376 h 634"/>
                <a:gd name="T30" fmla="*/ 84393 w 443"/>
                <a:gd name="T31" fmla="*/ 196511 h 634"/>
                <a:gd name="T32" fmla="*/ 158057 w 443"/>
                <a:gd name="T33" fmla="*/ 132690 h 634"/>
                <a:gd name="T34" fmla="*/ 79029 w 443"/>
                <a:gd name="T35" fmla="*/ 169829 h 634"/>
                <a:gd name="T36" fmla="*/ 79029 w 443"/>
                <a:gd name="T37" fmla="*/ 169829 h 634"/>
                <a:gd name="T38" fmla="*/ 126231 w 443"/>
                <a:gd name="T39" fmla="*/ 122234 h 634"/>
                <a:gd name="T40" fmla="*/ 126231 w 443"/>
                <a:gd name="T41" fmla="*/ 47595 h 634"/>
                <a:gd name="T42" fmla="*/ 79029 w 443"/>
                <a:gd name="T43" fmla="*/ 0 h 634"/>
                <a:gd name="T44" fmla="*/ 31826 w 443"/>
                <a:gd name="T45" fmla="*/ 47595 h 634"/>
                <a:gd name="T46" fmla="*/ 31826 w 443"/>
                <a:gd name="T47" fmla="*/ 122234 h 634"/>
                <a:gd name="T48" fmla="*/ 79029 w 443"/>
                <a:gd name="T49" fmla="*/ 169829 h 634"/>
                <a:gd name="T50" fmla="*/ 42196 w 443"/>
                <a:gd name="T51" fmla="*/ 47595 h 634"/>
                <a:gd name="T52" fmla="*/ 42196 w 443"/>
                <a:gd name="T53" fmla="*/ 47595 h 634"/>
                <a:gd name="T54" fmla="*/ 79029 w 443"/>
                <a:gd name="T55" fmla="*/ 15865 h 634"/>
                <a:gd name="T56" fmla="*/ 115861 w 443"/>
                <a:gd name="T57" fmla="*/ 47595 h 634"/>
                <a:gd name="T58" fmla="*/ 115861 w 443"/>
                <a:gd name="T59" fmla="*/ 122234 h 634"/>
                <a:gd name="T60" fmla="*/ 79029 w 443"/>
                <a:gd name="T61" fmla="*/ 153964 h 634"/>
                <a:gd name="T62" fmla="*/ 42196 w 443"/>
                <a:gd name="T63" fmla="*/ 122234 h 634"/>
                <a:gd name="T64" fmla="*/ 42196 w 443"/>
                <a:gd name="T65" fmla="*/ 47595 h 63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43" h="634">
                  <a:moveTo>
                    <a:pt x="442" y="368"/>
                  </a:moveTo>
                  <a:lnTo>
                    <a:pt x="442" y="368"/>
                  </a:lnTo>
                  <a:cubicBezTo>
                    <a:pt x="398" y="368"/>
                    <a:pt x="398" y="368"/>
                    <a:pt x="398" y="368"/>
                  </a:cubicBezTo>
                  <a:cubicBezTo>
                    <a:pt x="383" y="457"/>
                    <a:pt x="309" y="515"/>
                    <a:pt x="221" y="515"/>
                  </a:cubicBezTo>
                  <a:cubicBezTo>
                    <a:pt x="133" y="515"/>
                    <a:pt x="59" y="457"/>
                    <a:pt x="44" y="368"/>
                  </a:cubicBezTo>
                  <a:cubicBezTo>
                    <a:pt x="0" y="368"/>
                    <a:pt x="0" y="368"/>
                    <a:pt x="0" y="368"/>
                  </a:cubicBezTo>
                  <a:cubicBezTo>
                    <a:pt x="30" y="471"/>
                    <a:pt x="103" y="545"/>
                    <a:pt x="206" y="545"/>
                  </a:cubicBezTo>
                  <a:cubicBezTo>
                    <a:pt x="206" y="589"/>
                    <a:pt x="206" y="589"/>
                    <a:pt x="206" y="589"/>
                  </a:cubicBezTo>
                  <a:cubicBezTo>
                    <a:pt x="177" y="589"/>
                    <a:pt x="177" y="589"/>
                    <a:pt x="177" y="589"/>
                  </a:cubicBezTo>
                  <a:lnTo>
                    <a:pt x="162" y="604"/>
                  </a:lnTo>
                  <a:cubicBezTo>
                    <a:pt x="162" y="619"/>
                    <a:pt x="177" y="633"/>
                    <a:pt x="177" y="633"/>
                  </a:cubicBezTo>
                  <a:cubicBezTo>
                    <a:pt x="265" y="633"/>
                    <a:pt x="265" y="633"/>
                    <a:pt x="265" y="633"/>
                  </a:cubicBezTo>
                  <a:cubicBezTo>
                    <a:pt x="265" y="633"/>
                    <a:pt x="280" y="619"/>
                    <a:pt x="280" y="604"/>
                  </a:cubicBezTo>
                  <a:lnTo>
                    <a:pt x="265" y="589"/>
                  </a:lnTo>
                  <a:cubicBezTo>
                    <a:pt x="236" y="589"/>
                    <a:pt x="236" y="589"/>
                    <a:pt x="236" y="589"/>
                  </a:cubicBezTo>
                  <a:cubicBezTo>
                    <a:pt x="236" y="545"/>
                    <a:pt x="236" y="545"/>
                    <a:pt x="236" y="545"/>
                  </a:cubicBezTo>
                  <a:cubicBezTo>
                    <a:pt x="339" y="545"/>
                    <a:pt x="412" y="471"/>
                    <a:pt x="442" y="368"/>
                  </a:cubicBezTo>
                  <a:close/>
                  <a:moveTo>
                    <a:pt x="221" y="471"/>
                  </a:moveTo>
                  <a:lnTo>
                    <a:pt x="221" y="471"/>
                  </a:lnTo>
                  <a:cubicBezTo>
                    <a:pt x="294" y="471"/>
                    <a:pt x="353" y="412"/>
                    <a:pt x="353" y="339"/>
                  </a:cubicBezTo>
                  <a:cubicBezTo>
                    <a:pt x="353" y="132"/>
                    <a:pt x="353" y="132"/>
                    <a:pt x="353" y="132"/>
                  </a:cubicBezTo>
                  <a:cubicBezTo>
                    <a:pt x="353" y="59"/>
                    <a:pt x="294" y="0"/>
                    <a:pt x="221" y="0"/>
                  </a:cubicBezTo>
                  <a:cubicBezTo>
                    <a:pt x="147" y="0"/>
                    <a:pt x="89" y="59"/>
                    <a:pt x="89" y="132"/>
                  </a:cubicBezTo>
                  <a:cubicBezTo>
                    <a:pt x="89" y="339"/>
                    <a:pt x="89" y="339"/>
                    <a:pt x="89" y="339"/>
                  </a:cubicBezTo>
                  <a:cubicBezTo>
                    <a:pt x="89" y="412"/>
                    <a:pt x="147" y="471"/>
                    <a:pt x="221" y="471"/>
                  </a:cubicBezTo>
                  <a:close/>
                  <a:moveTo>
                    <a:pt x="118" y="132"/>
                  </a:moveTo>
                  <a:lnTo>
                    <a:pt x="118" y="132"/>
                  </a:lnTo>
                  <a:cubicBezTo>
                    <a:pt x="118" y="89"/>
                    <a:pt x="162" y="44"/>
                    <a:pt x="221" y="44"/>
                  </a:cubicBezTo>
                  <a:cubicBezTo>
                    <a:pt x="280" y="44"/>
                    <a:pt x="324" y="89"/>
                    <a:pt x="324" y="132"/>
                  </a:cubicBezTo>
                  <a:cubicBezTo>
                    <a:pt x="324" y="339"/>
                    <a:pt x="324" y="339"/>
                    <a:pt x="324" y="339"/>
                  </a:cubicBezTo>
                  <a:cubicBezTo>
                    <a:pt x="324" y="383"/>
                    <a:pt x="280" y="427"/>
                    <a:pt x="221" y="427"/>
                  </a:cubicBezTo>
                  <a:cubicBezTo>
                    <a:pt x="162" y="427"/>
                    <a:pt x="118" y="383"/>
                    <a:pt x="118" y="339"/>
                  </a:cubicBezTo>
                  <a:lnTo>
                    <a:pt x="118" y="132"/>
                  </a:ln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187" name="稻壳儿小白白(http://dwz.cn/Wu2UP)"/>
            <p:cNvSpPr>
              <a:spLocks noChangeArrowheads="1"/>
            </p:cNvSpPr>
            <p:nvPr/>
          </p:nvSpPr>
          <p:spPr bwMode="auto">
            <a:xfrm>
              <a:off x="10731277" y="3507317"/>
              <a:ext cx="510115" cy="510116"/>
            </a:xfrm>
            <a:custGeom>
              <a:avLst/>
              <a:gdLst>
                <a:gd name="T0" fmla="*/ 217432 w 634"/>
                <a:gd name="T1" fmla="*/ 5056 h 633"/>
                <a:gd name="T2" fmla="*/ 217432 w 634"/>
                <a:gd name="T3" fmla="*/ 5056 h 633"/>
                <a:gd name="T4" fmla="*/ 0 w 634"/>
                <a:gd name="T5" fmla="*/ 111592 h 633"/>
                <a:gd name="T6" fmla="*/ 68871 w 634"/>
                <a:gd name="T7" fmla="*/ 154207 h 633"/>
                <a:gd name="T8" fmla="*/ 111420 w 634"/>
                <a:gd name="T9" fmla="*/ 228241 h 633"/>
                <a:gd name="T10" fmla="*/ 222841 w 634"/>
                <a:gd name="T11" fmla="*/ 10473 h 633"/>
                <a:gd name="T12" fmla="*/ 217432 w 634"/>
                <a:gd name="T13" fmla="*/ 5056 h 633"/>
                <a:gd name="T14" fmla="*/ 26683 w 634"/>
                <a:gd name="T15" fmla="*/ 111592 h 633"/>
                <a:gd name="T16" fmla="*/ 26683 w 634"/>
                <a:gd name="T17" fmla="*/ 111592 h 633"/>
                <a:gd name="T18" fmla="*/ 191109 w 634"/>
                <a:gd name="T19" fmla="*/ 31780 h 633"/>
                <a:gd name="T20" fmla="*/ 74280 w 634"/>
                <a:gd name="T21" fmla="*/ 137956 h 633"/>
                <a:gd name="T22" fmla="*/ 26683 w 634"/>
                <a:gd name="T23" fmla="*/ 111592 h 633"/>
                <a:gd name="T24" fmla="*/ 111420 w 634"/>
                <a:gd name="T25" fmla="*/ 201878 h 633"/>
                <a:gd name="T26" fmla="*/ 111420 w 634"/>
                <a:gd name="T27" fmla="*/ 201878 h 633"/>
                <a:gd name="T28" fmla="*/ 85098 w 634"/>
                <a:gd name="T29" fmla="*/ 143373 h 633"/>
                <a:gd name="T30" fmla="*/ 196518 w 634"/>
                <a:gd name="T31" fmla="*/ 36836 h 633"/>
                <a:gd name="T32" fmla="*/ 111420 w 634"/>
                <a:gd name="T33" fmla="*/ 201878 h 63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34" h="633">
                  <a:moveTo>
                    <a:pt x="603" y="14"/>
                  </a:moveTo>
                  <a:lnTo>
                    <a:pt x="603" y="14"/>
                  </a:lnTo>
                  <a:cubicBezTo>
                    <a:pt x="574" y="14"/>
                    <a:pt x="0" y="309"/>
                    <a:pt x="0" y="309"/>
                  </a:cubicBezTo>
                  <a:lnTo>
                    <a:pt x="191" y="427"/>
                  </a:lnTo>
                  <a:lnTo>
                    <a:pt x="309" y="632"/>
                  </a:lnTo>
                  <a:cubicBezTo>
                    <a:pt x="309" y="632"/>
                    <a:pt x="618" y="44"/>
                    <a:pt x="618" y="29"/>
                  </a:cubicBezTo>
                  <a:cubicBezTo>
                    <a:pt x="633" y="14"/>
                    <a:pt x="618" y="0"/>
                    <a:pt x="603" y="14"/>
                  </a:cubicBezTo>
                  <a:close/>
                  <a:moveTo>
                    <a:pt x="74" y="309"/>
                  </a:moveTo>
                  <a:lnTo>
                    <a:pt x="74" y="309"/>
                  </a:lnTo>
                  <a:cubicBezTo>
                    <a:pt x="530" y="88"/>
                    <a:pt x="530" y="88"/>
                    <a:pt x="530" y="88"/>
                  </a:cubicBezTo>
                  <a:cubicBezTo>
                    <a:pt x="206" y="382"/>
                    <a:pt x="206" y="382"/>
                    <a:pt x="206" y="382"/>
                  </a:cubicBezTo>
                  <a:lnTo>
                    <a:pt x="74" y="309"/>
                  </a:lnTo>
                  <a:close/>
                  <a:moveTo>
                    <a:pt x="309" y="559"/>
                  </a:moveTo>
                  <a:lnTo>
                    <a:pt x="309" y="559"/>
                  </a:lnTo>
                  <a:cubicBezTo>
                    <a:pt x="309" y="559"/>
                    <a:pt x="250" y="441"/>
                    <a:pt x="236" y="397"/>
                  </a:cubicBezTo>
                  <a:cubicBezTo>
                    <a:pt x="545" y="102"/>
                    <a:pt x="545" y="102"/>
                    <a:pt x="545" y="102"/>
                  </a:cubicBezTo>
                  <a:lnTo>
                    <a:pt x="309" y="559"/>
                  </a:ln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188" name="稻壳儿小白白(http://dwz.cn/Wu2UP)"/>
            <p:cNvSpPr>
              <a:spLocks noChangeArrowheads="1"/>
            </p:cNvSpPr>
            <p:nvPr/>
          </p:nvSpPr>
          <p:spPr bwMode="auto">
            <a:xfrm>
              <a:off x="9905776" y="3517901"/>
              <a:ext cx="510115" cy="497417"/>
            </a:xfrm>
            <a:custGeom>
              <a:avLst/>
              <a:gdLst>
                <a:gd name="T0" fmla="*/ 116829 w 634"/>
                <a:gd name="T1" fmla="*/ 0 h 619"/>
                <a:gd name="T2" fmla="*/ 116829 w 634"/>
                <a:gd name="T3" fmla="*/ 0 h 619"/>
                <a:gd name="T4" fmla="*/ 0 w 634"/>
                <a:gd name="T5" fmla="*/ 63740 h 619"/>
                <a:gd name="T6" fmla="*/ 0 w 634"/>
                <a:gd name="T7" fmla="*/ 196263 h 619"/>
                <a:gd name="T8" fmla="*/ 32092 w 634"/>
                <a:gd name="T9" fmla="*/ 222551 h 619"/>
                <a:gd name="T10" fmla="*/ 201927 w 634"/>
                <a:gd name="T11" fmla="*/ 222551 h 619"/>
                <a:gd name="T12" fmla="*/ 228249 w 634"/>
                <a:gd name="T13" fmla="*/ 196263 h 619"/>
                <a:gd name="T14" fmla="*/ 228249 w 634"/>
                <a:gd name="T15" fmla="*/ 63740 h 619"/>
                <a:gd name="T16" fmla="*/ 116829 w 634"/>
                <a:gd name="T17" fmla="*/ 0 h 619"/>
                <a:gd name="T18" fmla="*/ 16226 w 634"/>
                <a:gd name="T19" fmla="*/ 196263 h 619"/>
                <a:gd name="T20" fmla="*/ 16226 w 634"/>
                <a:gd name="T21" fmla="*/ 196263 h 619"/>
                <a:gd name="T22" fmla="*/ 16226 w 634"/>
                <a:gd name="T23" fmla="*/ 84987 h 619"/>
                <a:gd name="T24" fmla="*/ 79689 w 634"/>
                <a:gd name="T25" fmla="*/ 137924 h 619"/>
                <a:gd name="T26" fmla="*/ 16226 w 634"/>
                <a:gd name="T27" fmla="*/ 201664 h 619"/>
                <a:gd name="T28" fmla="*/ 16226 w 634"/>
                <a:gd name="T29" fmla="*/ 196263 h 619"/>
                <a:gd name="T30" fmla="*/ 26683 w 634"/>
                <a:gd name="T31" fmla="*/ 212108 h 619"/>
                <a:gd name="T32" fmla="*/ 26683 w 634"/>
                <a:gd name="T33" fmla="*/ 212108 h 619"/>
                <a:gd name="T34" fmla="*/ 90506 w 634"/>
                <a:gd name="T35" fmla="*/ 143326 h 619"/>
                <a:gd name="T36" fmla="*/ 116829 w 634"/>
                <a:gd name="T37" fmla="*/ 159171 h 619"/>
                <a:gd name="T38" fmla="*/ 138104 w 634"/>
                <a:gd name="T39" fmla="*/ 143326 h 619"/>
                <a:gd name="T40" fmla="*/ 201927 w 634"/>
                <a:gd name="T41" fmla="*/ 212108 h 619"/>
                <a:gd name="T42" fmla="*/ 26683 w 634"/>
                <a:gd name="T43" fmla="*/ 212108 h 619"/>
                <a:gd name="T44" fmla="*/ 212384 w 634"/>
                <a:gd name="T45" fmla="*/ 196263 h 619"/>
                <a:gd name="T46" fmla="*/ 212384 w 634"/>
                <a:gd name="T47" fmla="*/ 196263 h 619"/>
                <a:gd name="T48" fmla="*/ 212384 w 634"/>
                <a:gd name="T49" fmla="*/ 201664 h 619"/>
                <a:gd name="T50" fmla="*/ 148560 w 634"/>
                <a:gd name="T51" fmla="*/ 137924 h 619"/>
                <a:gd name="T52" fmla="*/ 212384 w 634"/>
                <a:gd name="T53" fmla="*/ 84987 h 619"/>
                <a:gd name="T54" fmla="*/ 212384 w 634"/>
                <a:gd name="T55" fmla="*/ 196263 h 619"/>
                <a:gd name="T56" fmla="*/ 116829 w 634"/>
                <a:gd name="T57" fmla="*/ 143326 h 619"/>
                <a:gd name="T58" fmla="*/ 116829 w 634"/>
                <a:gd name="T59" fmla="*/ 143326 h 619"/>
                <a:gd name="T60" fmla="*/ 16226 w 634"/>
                <a:gd name="T61" fmla="*/ 69142 h 619"/>
                <a:gd name="T62" fmla="*/ 116829 w 634"/>
                <a:gd name="T63" fmla="*/ 16205 h 619"/>
                <a:gd name="T64" fmla="*/ 212384 w 634"/>
                <a:gd name="T65" fmla="*/ 69142 h 619"/>
                <a:gd name="T66" fmla="*/ 116829 w 634"/>
                <a:gd name="T67" fmla="*/ 143326 h 61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34" h="619">
                  <a:moveTo>
                    <a:pt x="324" y="0"/>
                  </a:moveTo>
                  <a:lnTo>
                    <a:pt x="324" y="0"/>
                  </a:lnTo>
                  <a:cubicBezTo>
                    <a:pt x="0" y="177"/>
                    <a:pt x="0" y="177"/>
                    <a:pt x="0" y="177"/>
                  </a:cubicBezTo>
                  <a:cubicBezTo>
                    <a:pt x="0" y="221"/>
                    <a:pt x="0" y="545"/>
                    <a:pt x="0" y="545"/>
                  </a:cubicBezTo>
                  <a:cubicBezTo>
                    <a:pt x="0" y="589"/>
                    <a:pt x="45" y="618"/>
                    <a:pt x="89" y="618"/>
                  </a:cubicBezTo>
                  <a:cubicBezTo>
                    <a:pt x="560" y="618"/>
                    <a:pt x="560" y="618"/>
                    <a:pt x="560" y="618"/>
                  </a:cubicBezTo>
                  <a:cubicBezTo>
                    <a:pt x="604" y="618"/>
                    <a:pt x="633" y="589"/>
                    <a:pt x="633" y="545"/>
                  </a:cubicBezTo>
                  <a:cubicBezTo>
                    <a:pt x="633" y="545"/>
                    <a:pt x="633" y="221"/>
                    <a:pt x="633" y="177"/>
                  </a:cubicBezTo>
                  <a:lnTo>
                    <a:pt x="324" y="0"/>
                  </a:lnTo>
                  <a:close/>
                  <a:moveTo>
                    <a:pt x="45" y="545"/>
                  </a:moveTo>
                  <a:lnTo>
                    <a:pt x="45" y="545"/>
                  </a:lnTo>
                  <a:cubicBezTo>
                    <a:pt x="45" y="236"/>
                    <a:pt x="45" y="236"/>
                    <a:pt x="45" y="236"/>
                  </a:cubicBezTo>
                  <a:cubicBezTo>
                    <a:pt x="221" y="383"/>
                    <a:pt x="221" y="383"/>
                    <a:pt x="221" y="383"/>
                  </a:cubicBezTo>
                  <a:cubicBezTo>
                    <a:pt x="45" y="560"/>
                    <a:pt x="45" y="560"/>
                    <a:pt x="45" y="560"/>
                  </a:cubicBezTo>
                  <a:lnTo>
                    <a:pt x="45" y="545"/>
                  </a:lnTo>
                  <a:close/>
                  <a:moveTo>
                    <a:pt x="74" y="589"/>
                  </a:moveTo>
                  <a:lnTo>
                    <a:pt x="74" y="589"/>
                  </a:lnTo>
                  <a:cubicBezTo>
                    <a:pt x="251" y="398"/>
                    <a:pt x="251" y="398"/>
                    <a:pt x="251" y="398"/>
                  </a:cubicBezTo>
                  <a:cubicBezTo>
                    <a:pt x="324" y="442"/>
                    <a:pt x="324" y="442"/>
                    <a:pt x="324" y="442"/>
                  </a:cubicBezTo>
                  <a:cubicBezTo>
                    <a:pt x="383" y="398"/>
                    <a:pt x="383" y="398"/>
                    <a:pt x="383" y="398"/>
                  </a:cubicBezTo>
                  <a:cubicBezTo>
                    <a:pt x="560" y="589"/>
                    <a:pt x="560" y="589"/>
                    <a:pt x="560" y="589"/>
                  </a:cubicBezTo>
                  <a:lnTo>
                    <a:pt x="74" y="589"/>
                  </a:lnTo>
                  <a:close/>
                  <a:moveTo>
                    <a:pt x="589" y="545"/>
                  </a:moveTo>
                  <a:lnTo>
                    <a:pt x="589" y="545"/>
                  </a:lnTo>
                  <a:lnTo>
                    <a:pt x="589" y="560"/>
                  </a:lnTo>
                  <a:cubicBezTo>
                    <a:pt x="412" y="383"/>
                    <a:pt x="412" y="383"/>
                    <a:pt x="412" y="383"/>
                  </a:cubicBezTo>
                  <a:cubicBezTo>
                    <a:pt x="589" y="236"/>
                    <a:pt x="589" y="236"/>
                    <a:pt x="589" y="236"/>
                  </a:cubicBezTo>
                  <a:lnTo>
                    <a:pt x="589" y="545"/>
                  </a:lnTo>
                  <a:close/>
                  <a:moveTo>
                    <a:pt x="324" y="398"/>
                  </a:moveTo>
                  <a:lnTo>
                    <a:pt x="324" y="398"/>
                  </a:lnTo>
                  <a:cubicBezTo>
                    <a:pt x="45" y="192"/>
                    <a:pt x="45" y="192"/>
                    <a:pt x="45" y="192"/>
                  </a:cubicBezTo>
                  <a:cubicBezTo>
                    <a:pt x="324" y="45"/>
                    <a:pt x="324" y="45"/>
                    <a:pt x="324" y="45"/>
                  </a:cubicBezTo>
                  <a:cubicBezTo>
                    <a:pt x="589" y="192"/>
                    <a:pt x="589" y="192"/>
                    <a:pt x="589" y="192"/>
                  </a:cubicBezTo>
                  <a:lnTo>
                    <a:pt x="324" y="398"/>
                  </a:ln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189" name="稻壳儿小白白(http://dwz.cn/Wu2UP)"/>
            <p:cNvSpPr>
              <a:spLocks noChangeArrowheads="1"/>
            </p:cNvSpPr>
            <p:nvPr/>
          </p:nvSpPr>
          <p:spPr bwMode="auto">
            <a:xfrm>
              <a:off x="9086627" y="3579284"/>
              <a:ext cx="510117" cy="378882"/>
            </a:xfrm>
            <a:custGeom>
              <a:avLst/>
              <a:gdLst>
                <a:gd name="T0" fmla="*/ 121878 w 634"/>
                <a:gd name="T1" fmla="*/ 100723 h 472"/>
                <a:gd name="T2" fmla="*/ 121878 w 634"/>
                <a:gd name="T3" fmla="*/ 100723 h 472"/>
                <a:gd name="T4" fmla="*/ 37140 w 634"/>
                <a:gd name="T5" fmla="*/ 100723 h 472"/>
                <a:gd name="T6" fmla="*/ 26323 w 634"/>
                <a:gd name="T7" fmla="*/ 105760 h 472"/>
                <a:gd name="T8" fmla="*/ 37140 w 634"/>
                <a:gd name="T9" fmla="*/ 111156 h 472"/>
                <a:gd name="T10" fmla="*/ 121878 w 634"/>
                <a:gd name="T11" fmla="*/ 111156 h 472"/>
                <a:gd name="T12" fmla="*/ 127287 w 634"/>
                <a:gd name="T13" fmla="*/ 105760 h 472"/>
                <a:gd name="T14" fmla="*/ 121878 w 634"/>
                <a:gd name="T15" fmla="*/ 100723 h 472"/>
                <a:gd name="T16" fmla="*/ 121878 w 634"/>
                <a:gd name="T17" fmla="*/ 126984 h 472"/>
                <a:gd name="T18" fmla="*/ 121878 w 634"/>
                <a:gd name="T19" fmla="*/ 126984 h 472"/>
                <a:gd name="T20" fmla="*/ 37140 w 634"/>
                <a:gd name="T21" fmla="*/ 126984 h 472"/>
                <a:gd name="T22" fmla="*/ 26323 w 634"/>
                <a:gd name="T23" fmla="*/ 132379 h 472"/>
                <a:gd name="T24" fmla="*/ 37140 w 634"/>
                <a:gd name="T25" fmla="*/ 142811 h 472"/>
                <a:gd name="T26" fmla="*/ 121878 w 634"/>
                <a:gd name="T27" fmla="*/ 142811 h 472"/>
                <a:gd name="T28" fmla="*/ 127287 w 634"/>
                <a:gd name="T29" fmla="*/ 132379 h 472"/>
                <a:gd name="T30" fmla="*/ 121878 w 634"/>
                <a:gd name="T31" fmla="*/ 126984 h 472"/>
                <a:gd name="T32" fmla="*/ 196158 w 634"/>
                <a:gd name="T33" fmla="*/ 0 h 472"/>
                <a:gd name="T34" fmla="*/ 196158 w 634"/>
                <a:gd name="T35" fmla="*/ 0 h 472"/>
                <a:gd name="T36" fmla="*/ 26323 w 634"/>
                <a:gd name="T37" fmla="*/ 0 h 472"/>
                <a:gd name="T38" fmla="*/ 0 w 634"/>
                <a:gd name="T39" fmla="*/ 26260 h 472"/>
                <a:gd name="T40" fmla="*/ 0 w 634"/>
                <a:gd name="T41" fmla="*/ 142811 h 472"/>
                <a:gd name="T42" fmla="*/ 26323 w 634"/>
                <a:gd name="T43" fmla="*/ 169431 h 472"/>
                <a:gd name="T44" fmla="*/ 196158 w 634"/>
                <a:gd name="T45" fmla="*/ 169431 h 472"/>
                <a:gd name="T46" fmla="*/ 228250 w 634"/>
                <a:gd name="T47" fmla="*/ 142811 h 472"/>
                <a:gd name="T48" fmla="*/ 228250 w 634"/>
                <a:gd name="T49" fmla="*/ 26260 h 472"/>
                <a:gd name="T50" fmla="*/ 196158 w 634"/>
                <a:gd name="T51" fmla="*/ 0 h 472"/>
                <a:gd name="T52" fmla="*/ 212024 w 634"/>
                <a:gd name="T53" fmla="*/ 142811 h 472"/>
                <a:gd name="T54" fmla="*/ 212024 w 634"/>
                <a:gd name="T55" fmla="*/ 142811 h 472"/>
                <a:gd name="T56" fmla="*/ 196158 w 634"/>
                <a:gd name="T57" fmla="*/ 153603 h 472"/>
                <a:gd name="T58" fmla="*/ 26323 w 634"/>
                <a:gd name="T59" fmla="*/ 153603 h 472"/>
                <a:gd name="T60" fmla="*/ 15866 w 634"/>
                <a:gd name="T61" fmla="*/ 142811 h 472"/>
                <a:gd name="T62" fmla="*/ 15866 w 634"/>
                <a:gd name="T63" fmla="*/ 26260 h 472"/>
                <a:gd name="T64" fmla="*/ 26323 w 634"/>
                <a:gd name="T65" fmla="*/ 15828 h 472"/>
                <a:gd name="T66" fmla="*/ 196158 w 634"/>
                <a:gd name="T67" fmla="*/ 15828 h 472"/>
                <a:gd name="T68" fmla="*/ 212024 w 634"/>
                <a:gd name="T69" fmla="*/ 26260 h 472"/>
                <a:gd name="T70" fmla="*/ 212024 w 634"/>
                <a:gd name="T71" fmla="*/ 142811 h 472"/>
                <a:gd name="T72" fmla="*/ 185701 w 634"/>
                <a:gd name="T73" fmla="*/ 26260 h 472"/>
                <a:gd name="T74" fmla="*/ 185701 w 634"/>
                <a:gd name="T75" fmla="*/ 26260 h 472"/>
                <a:gd name="T76" fmla="*/ 153609 w 634"/>
                <a:gd name="T77" fmla="*/ 26260 h 472"/>
                <a:gd name="T78" fmla="*/ 143152 w 634"/>
                <a:gd name="T79" fmla="*/ 42448 h 472"/>
                <a:gd name="T80" fmla="*/ 143152 w 634"/>
                <a:gd name="T81" fmla="*/ 68708 h 472"/>
                <a:gd name="T82" fmla="*/ 153609 w 634"/>
                <a:gd name="T83" fmla="*/ 84536 h 472"/>
                <a:gd name="T84" fmla="*/ 185701 w 634"/>
                <a:gd name="T85" fmla="*/ 84536 h 472"/>
                <a:gd name="T86" fmla="*/ 196158 w 634"/>
                <a:gd name="T87" fmla="*/ 68708 h 472"/>
                <a:gd name="T88" fmla="*/ 196158 w 634"/>
                <a:gd name="T89" fmla="*/ 42448 h 472"/>
                <a:gd name="T90" fmla="*/ 185701 w 634"/>
                <a:gd name="T91" fmla="*/ 26260 h 472"/>
                <a:gd name="T92" fmla="*/ 185701 w 634"/>
                <a:gd name="T93" fmla="*/ 63672 h 472"/>
                <a:gd name="T94" fmla="*/ 185701 w 634"/>
                <a:gd name="T95" fmla="*/ 63672 h 472"/>
                <a:gd name="T96" fmla="*/ 174884 w 634"/>
                <a:gd name="T97" fmla="*/ 68708 h 472"/>
                <a:gd name="T98" fmla="*/ 164427 w 634"/>
                <a:gd name="T99" fmla="*/ 68708 h 472"/>
                <a:gd name="T100" fmla="*/ 153609 w 634"/>
                <a:gd name="T101" fmla="*/ 63672 h 472"/>
                <a:gd name="T102" fmla="*/ 153609 w 634"/>
                <a:gd name="T103" fmla="*/ 47484 h 472"/>
                <a:gd name="T104" fmla="*/ 164427 w 634"/>
                <a:gd name="T105" fmla="*/ 42448 h 472"/>
                <a:gd name="T106" fmla="*/ 174884 w 634"/>
                <a:gd name="T107" fmla="*/ 42448 h 472"/>
                <a:gd name="T108" fmla="*/ 185701 w 634"/>
                <a:gd name="T109" fmla="*/ 47484 h 472"/>
                <a:gd name="T110" fmla="*/ 185701 w 634"/>
                <a:gd name="T111" fmla="*/ 63672 h 4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634" h="472">
                  <a:moveTo>
                    <a:pt x="338" y="280"/>
                  </a:moveTo>
                  <a:lnTo>
                    <a:pt x="338" y="280"/>
                  </a:lnTo>
                  <a:cubicBezTo>
                    <a:pt x="103" y="280"/>
                    <a:pt x="103" y="280"/>
                    <a:pt x="103" y="280"/>
                  </a:cubicBezTo>
                  <a:cubicBezTo>
                    <a:pt x="88" y="280"/>
                    <a:pt x="73" y="280"/>
                    <a:pt x="73" y="294"/>
                  </a:cubicBezTo>
                  <a:cubicBezTo>
                    <a:pt x="73" y="309"/>
                    <a:pt x="88" y="309"/>
                    <a:pt x="103" y="309"/>
                  </a:cubicBezTo>
                  <a:cubicBezTo>
                    <a:pt x="338" y="309"/>
                    <a:pt x="338" y="309"/>
                    <a:pt x="338" y="309"/>
                  </a:cubicBezTo>
                  <a:cubicBezTo>
                    <a:pt x="338" y="309"/>
                    <a:pt x="353" y="309"/>
                    <a:pt x="353" y="294"/>
                  </a:cubicBezTo>
                  <a:cubicBezTo>
                    <a:pt x="353" y="280"/>
                    <a:pt x="338" y="280"/>
                    <a:pt x="338" y="280"/>
                  </a:cubicBezTo>
                  <a:close/>
                  <a:moveTo>
                    <a:pt x="338" y="353"/>
                  </a:moveTo>
                  <a:lnTo>
                    <a:pt x="338" y="353"/>
                  </a:lnTo>
                  <a:cubicBezTo>
                    <a:pt x="103" y="353"/>
                    <a:pt x="103" y="353"/>
                    <a:pt x="103" y="353"/>
                  </a:cubicBezTo>
                  <a:cubicBezTo>
                    <a:pt x="88" y="353"/>
                    <a:pt x="73" y="368"/>
                    <a:pt x="73" y="368"/>
                  </a:cubicBezTo>
                  <a:cubicBezTo>
                    <a:pt x="73" y="383"/>
                    <a:pt x="88" y="397"/>
                    <a:pt x="103" y="397"/>
                  </a:cubicBezTo>
                  <a:cubicBezTo>
                    <a:pt x="338" y="397"/>
                    <a:pt x="338" y="397"/>
                    <a:pt x="338" y="397"/>
                  </a:cubicBezTo>
                  <a:cubicBezTo>
                    <a:pt x="338" y="397"/>
                    <a:pt x="353" y="383"/>
                    <a:pt x="353" y="368"/>
                  </a:cubicBezTo>
                  <a:lnTo>
                    <a:pt x="338" y="353"/>
                  </a:lnTo>
                  <a:close/>
                  <a:moveTo>
                    <a:pt x="544" y="0"/>
                  </a:moveTo>
                  <a:lnTo>
                    <a:pt x="544" y="0"/>
                  </a:lnTo>
                  <a:cubicBezTo>
                    <a:pt x="73" y="0"/>
                    <a:pt x="73" y="0"/>
                    <a:pt x="73" y="0"/>
                  </a:cubicBezTo>
                  <a:cubicBezTo>
                    <a:pt x="29" y="0"/>
                    <a:pt x="0" y="30"/>
                    <a:pt x="0" y="73"/>
                  </a:cubicBezTo>
                  <a:cubicBezTo>
                    <a:pt x="0" y="397"/>
                    <a:pt x="0" y="397"/>
                    <a:pt x="0" y="397"/>
                  </a:cubicBezTo>
                  <a:cubicBezTo>
                    <a:pt x="0" y="442"/>
                    <a:pt x="29" y="471"/>
                    <a:pt x="73" y="471"/>
                  </a:cubicBezTo>
                  <a:cubicBezTo>
                    <a:pt x="544" y="471"/>
                    <a:pt x="544" y="471"/>
                    <a:pt x="544" y="471"/>
                  </a:cubicBezTo>
                  <a:cubicBezTo>
                    <a:pt x="588" y="471"/>
                    <a:pt x="633" y="442"/>
                    <a:pt x="633" y="397"/>
                  </a:cubicBezTo>
                  <a:cubicBezTo>
                    <a:pt x="633" y="73"/>
                    <a:pt x="633" y="73"/>
                    <a:pt x="633" y="73"/>
                  </a:cubicBezTo>
                  <a:cubicBezTo>
                    <a:pt x="633" y="30"/>
                    <a:pt x="588" y="0"/>
                    <a:pt x="544" y="0"/>
                  </a:cubicBezTo>
                  <a:close/>
                  <a:moveTo>
                    <a:pt x="588" y="397"/>
                  </a:moveTo>
                  <a:lnTo>
                    <a:pt x="588" y="397"/>
                  </a:lnTo>
                  <a:cubicBezTo>
                    <a:pt x="588" y="412"/>
                    <a:pt x="574" y="427"/>
                    <a:pt x="544" y="427"/>
                  </a:cubicBezTo>
                  <a:cubicBezTo>
                    <a:pt x="73" y="427"/>
                    <a:pt x="73" y="427"/>
                    <a:pt x="73" y="427"/>
                  </a:cubicBezTo>
                  <a:cubicBezTo>
                    <a:pt x="59" y="427"/>
                    <a:pt x="44" y="412"/>
                    <a:pt x="44" y="397"/>
                  </a:cubicBezTo>
                  <a:cubicBezTo>
                    <a:pt x="44" y="73"/>
                    <a:pt x="44" y="73"/>
                    <a:pt x="44" y="73"/>
                  </a:cubicBezTo>
                  <a:cubicBezTo>
                    <a:pt x="44" y="59"/>
                    <a:pt x="59" y="44"/>
                    <a:pt x="73" y="44"/>
                  </a:cubicBezTo>
                  <a:cubicBezTo>
                    <a:pt x="544" y="44"/>
                    <a:pt x="544" y="44"/>
                    <a:pt x="544" y="44"/>
                  </a:cubicBezTo>
                  <a:cubicBezTo>
                    <a:pt x="574" y="44"/>
                    <a:pt x="588" y="59"/>
                    <a:pt x="588" y="73"/>
                  </a:cubicBezTo>
                  <a:lnTo>
                    <a:pt x="588" y="397"/>
                  </a:lnTo>
                  <a:close/>
                  <a:moveTo>
                    <a:pt x="515" y="73"/>
                  </a:moveTo>
                  <a:lnTo>
                    <a:pt x="515" y="73"/>
                  </a:lnTo>
                  <a:cubicBezTo>
                    <a:pt x="426" y="73"/>
                    <a:pt x="426" y="73"/>
                    <a:pt x="426" y="73"/>
                  </a:cubicBezTo>
                  <a:cubicBezTo>
                    <a:pt x="412" y="73"/>
                    <a:pt x="397" y="103"/>
                    <a:pt x="397" y="118"/>
                  </a:cubicBezTo>
                  <a:cubicBezTo>
                    <a:pt x="397" y="191"/>
                    <a:pt x="397" y="191"/>
                    <a:pt x="397" y="191"/>
                  </a:cubicBezTo>
                  <a:cubicBezTo>
                    <a:pt x="397" y="221"/>
                    <a:pt x="412" y="235"/>
                    <a:pt x="426" y="235"/>
                  </a:cubicBezTo>
                  <a:cubicBezTo>
                    <a:pt x="515" y="235"/>
                    <a:pt x="515" y="235"/>
                    <a:pt x="515" y="235"/>
                  </a:cubicBezTo>
                  <a:cubicBezTo>
                    <a:pt x="530" y="235"/>
                    <a:pt x="544" y="221"/>
                    <a:pt x="544" y="191"/>
                  </a:cubicBezTo>
                  <a:cubicBezTo>
                    <a:pt x="544" y="118"/>
                    <a:pt x="544" y="118"/>
                    <a:pt x="544" y="118"/>
                  </a:cubicBezTo>
                  <a:cubicBezTo>
                    <a:pt x="544" y="103"/>
                    <a:pt x="530" y="73"/>
                    <a:pt x="515" y="73"/>
                  </a:cubicBezTo>
                  <a:close/>
                  <a:moveTo>
                    <a:pt x="515" y="177"/>
                  </a:moveTo>
                  <a:lnTo>
                    <a:pt x="515" y="177"/>
                  </a:lnTo>
                  <a:cubicBezTo>
                    <a:pt x="515" y="191"/>
                    <a:pt x="500" y="191"/>
                    <a:pt x="485" y="191"/>
                  </a:cubicBezTo>
                  <a:cubicBezTo>
                    <a:pt x="456" y="191"/>
                    <a:pt x="456" y="191"/>
                    <a:pt x="456" y="191"/>
                  </a:cubicBezTo>
                  <a:cubicBezTo>
                    <a:pt x="442" y="191"/>
                    <a:pt x="426" y="191"/>
                    <a:pt x="426" y="177"/>
                  </a:cubicBezTo>
                  <a:cubicBezTo>
                    <a:pt x="426" y="132"/>
                    <a:pt x="426" y="132"/>
                    <a:pt x="426" y="132"/>
                  </a:cubicBezTo>
                  <a:cubicBezTo>
                    <a:pt x="426" y="132"/>
                    <a:pt x="442" y="118"/>
                    <a:pt x="456" y="118"/>
                  </a:cubicBezTo>
                  <a:cubicBezTo>
                    <a:pt x="485" y="118"/>
                    <a:pt x="485" y="118"/>
                    <a:pt x="485" y="118"/>
                  </a:cubicBezTo>
                  <a:cubicBezTo>
                    <a:pt x="500" y="118"/>
                    <a:pt x="515" y="132"/>
                    <a:pt x="515" y="132"/>
                  </a:cubicBezTo>
                  <a:lnTo>
                    <a:pt x="515" y="177"/>
                  </a:ln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190" name="稻壳儿小白白(http://dwz.cn/Wu2UP)"/>
            <p:cNvSpPr>
              <a:spLocks noChangeArrowheads="1"/>
            </p:cNvSpPr>
            <p:nvPr/>
          </p:nvSpPr>
          <p:spPr bwMode="auto">
            <a:xfrm>
              <a:off x="8273824" y="3579284"/>
              <a:ext cx="495298" cy="378882"/>
            </a:xfrm>
            <a:custGeom>
              <a:avLst/>
              <a:gdLst>
                <a:gd name="T0" fmla="*/ 195434 w 619"/>
                <a:gd name="T1" fmla="*/ 0 h 472"/>
                <a:gd name="T2" fmla="*/ 195434 w 619"/>
                <a:gd name="T3" fmla="*/ 0 h 472"/>
                <a:gd name="T4" fmla="*/ 26177 w 619"/>
                <a:gd name="T5" fmla="*/ 0 h 472"/>
                <a:gd name="T6" fmla="*/ 0 w 619"/>
                <a:gd name="T7" fmla="*/ 26260 h 472"/>
                <a:gd name="T8" fmla="*/ 0 w 619"/>
                <a:gd name="T9" fmla="*/ 142811 h 472"/>
                <a:gd name="T10" fmla="*/ 26177 w 619"/>
                <a:gd name="T11" fmla="*/ 169431 h 472"/>
                <a:gd name="T12" fmla="*/ 195434 w 619"/>
                <a:gd name="T13" fmla="*/ 169431 h 472"/>
                <a:gd name="T14" fmla="*/ 221611 w 619"/>
                <a:gd name="T15" fmla="*/ 142811 h 472"/>
                <a:gd name="T16" fmla="*/ 221611 w 619"/>
                <a:gd name="T17" fmla="*/ 26260 h 472"/>
                <a:gd name="T18" fmla="*/ 195434 w 619"/>
                <a:gd name="T19" fmla="*/ 0 h 472"/>
                <a:gd name="T20" fmla="*/ 200454 w 619"/>
                <a:gd name="T21" fmla="*/ 15828 h 472"/>
                <a:gd name="T22" fmla="*/ 200454 w 619"/>
                <a:gd name="T23" fmla="*/ 15828 h 472"/>
                <a:gd name="T24" fmla="*/ 110806 w 619"/>
                <a:gd name="T25" fmla="*/ 84536 h 472"/>
                <a:gd name="T26" fmla="*/ 21157 w 619"/>
                <a:gd name="T27" fmla="*/ 15828 h 472"/>
                <a:gd name="T28" fmla="*/ 200454 w 619"/>
                <a:gd name="T29" fmla="*/ 15828 h 472"/>
                <a:gd name="T30" fmla="*/ 10399 w 619"/>
                <a:gd name="T31" fmla="*/ 142811 h 472"/>
                <a:gd name="T32" fmla="*/ 10399 w 619"/>
                <a:gd name="T33" fmla="*/ 142811 h 472"/>
                <a:gd name="T34" fmla="*/ 10399 w 619"/>
                <a:gd name="T35" fmla="*/ 26260 h 472"/>
                <a:gd name="T36" fmla="*/ 73870 w 619"/>
                <a:gd name="T37" fmla="*/ 79500 h 472"/>
                <a:gd name="T38" fmla="*/ 10399 w 619"/>
                <a:gd name="T39" fmla="*/ 142811 h 472"/>
                <a:gd name="T40" fmla="*/ 21157 w 619"/>
                <a:gd name="T41" fmla="*/ 153603 h 472"/>
                <a:gd name="T42" fmla="*/ 21157 w 619"/>
                <a:gd name="T43" fmla="*/ 153603 h 472"/>
                <a:gd name="T44" fmla="*/ 84628 w 619"/>
                <a:gd name="T45" fmla="*/ 84536 h 472"/>
                <a:gd name="T46" fmla="*/ 110806 w 619"/>
                <a:gd name="T47" fmla="*/ 105760 h 472"/>
                <a:gd name="T48" fmla="*/ 131963 w 619"/>
                <a:gd name="T49" fmla="*/ 84536 h 472"/>
                <a:gd name="T50" fmla="*/ 200454 w 619"/>
                <a:gd name="T51" fmla="*/ 153603 h 472"/>
                <a:gd name="T52" fmla="*/ 21157 w 619"/>
                <a:gd name="T53" fmla="*/ 153603 h 472"/>
                <a:gd name="T54" fmla="*/ 211212 w 619"/>
                <a:gd name="T55" fmla="*/ 142811 h 472"/>
                <a:gd name="T56" fmla="*/ 211212 w 619"/>
                <a:gd name="T57" fmla="*/ 142811 h 472"/>
                <a:gd name="T58" fmla="*/ 211212 w 619"/>
                <a:gd name="T59" fmla="*/ 142811 h 472"/>
                <a:gd name="T60" fmla="*/ 147741 w 619"/>
                <a:gd name="T61" fmla="*/ 79500 h 472"/>
                <a:gd name="T62" fmla="*/ 211212 w 619"/>
                <a:gd name="T63" fmla="*/ 26260 h 472"/>
                <a:gd name="T64" fmla="*/ 211212 w 619"/>
                <a:gd name="T65" fmla="*/ 142811 h 47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619" h="472">
                  <a:moveTo>
                    <a:pt x="545" y="0"/>
                  </a:moveTo>
                  <a:lnTo>
                    <a:pt x="545" y="0"/>
                  </a:lnTo>
                  <a:cubicBezTo>
                    <a:pt x="73" y="0"/>
                    <a:pt x="73" y="0"/>
                    <a:pt x="73" y="0"/>
                  </a:cubicBezTo>
                  <a:cubicBezTo>
                    <a:pt x="29" y="0"/>
                    <a:pt x="0" y="30"/>
                    <a:pt x="0" y="73"/>
                  </a:cubicBezTo>
                  <a:cubicBezTo>
                    <a:pt x="0" y="397"/>
                    <a:pt x="0" y="397"/>
                    <a:pt x="0" y="397"/>
                  </a:cubicBezTo>
                  <a:cubicBezTo>
                    <a:pt x="0" y="442"/>
                    <a:pt x="29" y="471"/>
                    <a:pt x="73" y="471"/>
                  </a:cubicBezTo>
                  <a:cubicBezTo>
                    <a:pt x="545" y="471"/>
                    <a:pt x="545" y="471"/>
                    <a:pt x="545" y="471"/>
                  </a:cubicBezTo>
                  <a:cubicBezTo>
                    <a:pt x="589" y="471"/>
                    <a:pt x="618" y="442"/>
                    <a:pt x="618" y="397"/>
                  </a:cubicBezTo>
                  <a:cubicBezTo>
                    <a:pt x="618" y="73"/>
                    <a:pt x="618" y="73"/>
                    <a:pt x="618" y="73"/>
                  </a:cubicBezTo>
                  <a:cubicBezTo>
                    <a:pt x="618" y="30"/>
                    <a:pt x="589" y="0"/>
                    <a:pt x="545" y="0"/>
                  </a:cubicBezTo>
                  <a:close/>
                  <a:moveTo>
                    <a:pt x="559" y="44"/>
                  </a:moveTo>
                  <a:lnTo>
                    <a:pt x="559" y="44"/>
                  </a:lnTo>
                  <a:cubicBezTo>
                    <a:pt x="309" y="235"/>
                    <a:pt x="309" y="235"/>
                    <a:pt x="309" y="235"/>
                  </a:cubicBezTo>
                  <a:cubicBezTo>
                    <a:pt x="59" y="44"/>
                    <a:pt x="59" y="44"/>
                    <a:pt x="59" y="44"/>
                  </a:cubicBezTo>
                  <a:lnTo>
                    <a:pt x="559" y="44"/>
                  </a:lnTo>
                  <a:close/>
                  <a:moveTo>
                    <a:pt x="29" y="397"/>
                  </a:moveTo>
                  <a:lnTo>
                    <a:pt x="29" y="397"/>
                  </a:lnTo>
                  <a:cubicBezTo>
                    <a:pt x="29" y="73"/>
                    <a:pt x="29" y="73"/>
                    <a:pt x="29" y="73"/>
                  </a:cubicBezTo>
                  <a:cubicBezTo>
                    <a:pt x="206" y="221"/>
                    <a:pt x="206" y="221"/>
                    <a:pt x="206" y="221"/>
                  </a:cubicBezTo>
                  <a:cubicBezTo>
                    <a:pt x="29" y="397"/>
                    <a:pt x="29" y="397"/>
                    <a:pt x="29" y="397"/>
                  </a:cubicBezTo>
                  <a:close/>
                  <a:moveTo>
                    <a:pt x="59" y="427"/>
                  </a:moveTo>
                  <a:lnTo>
                    <a:pt x="59" y="427"/>
                  </a:lnTo>
                  <a:cubicBezTo>
                    <a:pt x="236" y="235"/>
                    <a:pt x="236" y="235"/>
                    <a:pt x="236" y="235"/>
                  </a:cubicBezTo>
                  <a:cubicBezTo>
                    <a:pt x="309" y="294"/>
                    <a:pt x="309" y="294"/>
                    <a:pt x="309" y="294"/>
                  </a:cubicBezTo>
                  <a:cubicBezTo>
                    <a:pt x="368" y="235"/>
                    <a:pt x="368" y="235"/>
                    <a:pt x="368" y="235"/>
                  </a:cubicBezTo>
                  <a:cubicBezTo>
                    <a:pt x="559" y="427"/>
                    <a:pt x="559" y="427"/>
                    <a:pt x="559" y="427"/>
                  </a:cubicBezTo>
                  <a:cubicBezTo>
                    <a:pt x="545" y="427"/>
                    <a:pt x="73" y="427"/>
                    <a:pt x="59" y="427"/>
                  </a:cubicBezTo>
                  <a:close/>
                  <a:moveTo>
                    <a:pt x="589" y="397"/>
                  </a:moveTo>
                  <a:lnTo>
                    <a:pt x="589" y="397"/>
                  </a:lnTo>
                  <a:cubicBezTo>
                    <a:pt x="412" y="221"/>
                    <a:pt x="412" y="221"/>
                    <a:pt x="412" y="221"/>
                  </a:cubicBezTo>
                  <a:cubicBezTo>
                    <a:pt x="589" y="73"/>
                    <a:pt x="589" y="73"/>
                    <a:pt x="589" y="73"/>
                  </a:cubicBezTo>
                  <a:lnTo>
                    <a:pt x="589" y="397"/>
                  </a:ln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191" name="稻壳儿小白白(http://dwz.cn/Wu2UP)"/>
            <p:cNvSpPr>
              <a:spLocks noChangeArrowheads="1"/>
            </p:cNvSpPr>
            <p:nvPr/>
          </p:nvSpPr>
          <p:spPr bwMode="auto">
            <a:xfrm>
              <a:off x="7444092" y="3517901"/>
              <a:ext cx="510117" cy="497417"/>
            </a:xfrm>
            <a:custGeom>
              <a:avLst/>
              <a:gdLst>
                <a:gd name="T0" fmla="*/ 191110 w 634"/>
                <a:gd name="T1" fmla="*/ 0 h 619"/>
                <a:gd name="T2" fmla="*/ 191110 w 634"/>
                <a:gd name="T3" fmla="*/ 0 h 619"/>
                <a:gd name="T4" fmla="*/ 37140 w 634"/>
                <a:gd name="T5" fmla="*/ 0 h 619"/>
                <a:gd name="T6" fmla="*/ 0 w 634"/>
                <a:gd name="T7" fmla="*/ 37452 h 619"/>
                <a:gd name="T8" fmla="*/ 0 w 634"/>
                <a:gd name="T9" fmla="*/ 153769 h 619"/>
                <a:gd name="T10" fmla="*/ 37140 w 634"/>
                <a:gd name="T11" fmla="*/ 190861 h 619"/>
                <a:gd name="T12" fmla="*/ 85098 w 634"/>
                <a:gd name="T13" fmla="*/ 190861 h 619"/>
                <a:gd name="T14" fmla="*/ 116830 w 634"/>
                <a:gd name="T15" fmla="*/ 222551 h 619"/>
                <a:gd name="T16" fmla="*/ 143513 w 634"/>
                <a:gd name="T17" fmla="*/ 190861 h 619"/>
                <a:gd name="T18" fmla="*/ 191110 w 634"/>
                <a:gd name="T19" fmla="*/ 190861 h 619"/>
                <a:gd name="T20" fmla="*/ 228250 w 634"/>
                <a:gd name="T21" fmla="*/ 153769 h 619"/>
                <a:gd name="T22" fmla="*/ 228250 w 634"/>
                <a:gd name="T23" fmla="*/ 37452 h 619"/>
                <a:gd name="T24" fmla="*/ 191110 w 634"/>
                <a:gd name="T25" fmla="*/ 0 h 619"/>
                <a:gd name="T26" fmla="*/ 212385 w 634"/>
                <a:gd name="T27" fmla="*/ 153769 h 619"/>
                <a:gd name="T28" fmla="*/ 212385 w 634"/>
                <a:gd name="T29" fmla="*/ 153769 h 619"/>
                <a:gd name="T30" fmla="*/ 191110 w 634"/>
                <a:gd name="T31" fmla="*/ 175016 h 619"/>
                <a:gd name="T32" fmla="*/ 138104 w 634"/>
                <a:gd name="T33" fmla="*/ 175016 h 619"/>
                <a:gd name="T34" fmla="*/ 116830 w 634"/>
                <a:gd name="T35" fmla="*/ 201664 h 619"/>
                <a:gd name="T36" fmla="*/ 95555 w 634"/>
                <a:gd name="T37" fmla="*/ 175016 h 619"/>
                <a:gd name="T38" fmla="*/ 37140 w 634"/>
                <a:gd name="T39" fmla="*/ 175016 h 619"/>
                <a:gd name="T40" fmla="*/ 16226 w 634"/>
                <a:gd name="T41" fmla="*/ 153769 h 619"/>
                <a:gd name="T42" fmla="*/ 16226 w 634"/>
                <a:gd name="T43" fmla="*/ 31690 h 619"/>
                <a:gd name="T44" fmla="*/ 37140 w 634"/>
                <a:gd name="T45" fmla="*/ 10803 h 619"/>
                <a:gd name="T46" fmla="*/ 191110 w 634"/>
                <a:gd name="T47" fmla="*/ 10803 h 619"/>
                <a:gd name="T48" fmla="*/ 212385 w 634"/>
                <a:gd name="T49" fmla="*/ 31690 h 619"/>
                <a:gd name="T50" fmla="*/ 212385 w 634"/>
                <a:gd name="T51" fmla="*/ 153769 h 61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634" h="619">
                  <a:moveTo>
                    <a:pt x="530" y="0"/>
                  </a:moveTo>
                  <a:lnTo>
                    <a:pt x="530" y="0"/>
                  </a:lnTo>
                  <a:cubicBezTo>
                    <a:pt x="103" y="0"/>
                    <a:pt x="103" y="0"/>
                    <a:pt x="103" y="0"/>
                  </a:cubicBezTo>
                  <a:cubicBezTo>
                    <a:pt x="59" y="0"/>
                    <a:pt x="0" y="45"/>
                    <a:pt x="0" y="104"/>
                  </a:cubicBezTo>
                  <a:cubicBezTo>
                    <a:pt x="0" y="427"/>
                    <a:pt x="0" y="427"/>
                    <a:pt x="0" y="427"/>
                  </a:cubicBezTo>
                  <a:cubicBezTo>
                    <a:pt x="0" y="486"/>
                    <a:pt x="45" y="530"/>
                    <a:pt x="103" y="530"/>
                  </a:cubicBezTo>
                  <a:cubicBezTo>
                    <a:pt x="236" y="530"/>
                    <a:pt x="236" y="530"/>
                    <a:pt x="236" y="530"/>
                  </a:cubicBezTo>
                  <a:cubicBezTo>
                    <a:pt x="324" y="618"/>
                    <a:pt x="324" y="618"/>
                    <a:pt x="324" y="618"/>
                  </a:cubicBezTo>
                  <a:cubicBezTo>
                    <a:pt x="398" y="530"/>
                    <a:pt x="398" y="530"/>
                    <a:pt x="398" y="530"/>
                  </a:cubicBezTo>
                  <a:cubicBezTo>
                    <a:pt x="530" y="530"/>
                    <a:pt x="530" y="530"/>
                    <a:pt x="530" y="530"/>
                  </a:cubicBezTo>
                  <a:cubicBezTo>
                    <a:pt x="589" y="530"/>
                    <a:pt x="633" y="486"/>
                    <a:pt x="633" y="427"/>
                  </a:cubicBezTo>
                  <a:cubicBezTo>
                    <a:pt x="633" y="104"/>
                    <a:pt x="633" y="104"/>
                    <a:pt x="633" y="104"/>
                  </a:cubicBezTo>
                  <a:cubicBezTo>
                    <a:pt x="633" y="45"/>
                    <a:pt x="589" y="0"/>
                    <a:pt x="530" y="0"/>
                  </a:cubicBezTo>
                  <a:close/>
                  <a:moveTo>
                    <a:pt x="589" y="427"/>
                  </a:moveTo>
                  <a:lnTo>
                    <a:pt x="589" y="427"/>
                  </a:lnTo>
                  <a:cubicBezTo>
                    <a:pt x="589" y="457"/>
                    <a:pt x="560" y="486"/>
                    <a:pt x="530" y="486"/>
                  </a:cubicBezTo>
                  <a:cubicBezTo>
                    <a:pt x="383" y="486"/>
                    <a:pt x="383" y="486"/>
                    <a:pt x="383" y="486"/>
                  </a:cubicBezTo>
                  <a:cubicBezTo>
                    <a:pt x="324" y="560"/>
                    <a:pt x="324" y="560"/>
                    <a:pt x="324" y="560"/>
                  </a:cubicBezTo>
                  <a:cubicBezTo>
                    <a:pt x="265" y="486"/>
                    <a:pt x="265" y="486"/>
                    <a:pt x="265" y="486"/>
                  </a:cubicBezTo>
                  <a:cubicBezTo>
                    <a:pt x="103" y="486"/>
                    <a:pt x="103" y="486"/>
                    <a:pt x="103" y="486"/>
                  </a:cubicBezTo>
                  <a:cubicBezTo>
                    <a:pt x="74" y="486"/>
                    <a:pt x="45" y="457"/>
                    <a:pt x="45" y="427"/>
                  </a:cubicBezTo>
                  <a:cubicBezTo>
                    <a:pt x="45" y="88"/>
                    <a:pt x="45" y="88"/>
                    <a:pt x="45" y="88"/>
                  </a:cubicBezTo>
                  <a:cubicBezTo>
                    <a:pt x="45" y="59"/>
                    <a:pt x="74" y="30"/>
                    <a:pt x="103" y="30"/>
                  </a:cubicBezTo>
                  <a:cubicBezTo>
                    <a:pt x="530" y="30"/>
                    <a:pt x="530" y="30"/>
                    <a:pt x="530" y="30"/>
                  </a:cubicBezTo>
                  <a:cubicBezTo>
                    <a:pt x="560" y="30"/>
                    <a:pt x="589" y="59"/>
                    <a:pt x="589" y="88"/>
                  </a:cubicBezTo>
                  <a:lnTo>
                    <a:pt x="589" y="427"/>
                  </a:ln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192" name="稻壳儿小白白(http://dwz.cn/Wu2UP)"/>
            <p:cNvSpPr>
              <a:spLocks noChangeArrowheads="1"/>
            </p:cNvSpPr>
            <p:nvPr/>
          </p:nvSpPr>
          <p:spPr bwMode="auto">
            <a:xfrm>
              <a:off x="6629176" y="3517901"/>
              <a:ext cx="510115" cy="497417"/>
            </a:xfrm>
            <a:custGeom>
              <a:avLst/>
              <a:gdLst>
                <a:gd name="T0" fmla="*/ 111420 w 634"/>
                <a:gd name="T1" fmla="*/ 0 h 619"/>
                <a:gd name="T2" fmla="*/ 111420 w 634"/>
                <a:gd name="T3" fmla="*/ 0 h 619"/>
                <a:gd name="T4" fmla="*/ 0 w 634"/>
                <a:gd name="T5" fmla="*/ 95430 h 619"/>
                <a:gd name="T6" fmla="*/ 79689 w 634"/>
                <a:gd name="T7" fmla="*/ 190861 h 619"/>
                <a:gd name="T8" fmla="*/ 111420 w 634"/>
                <a:gd name="T9" fmla="*/ 222551 h 619"/>
                <a:gd name="T10" fmla="*/ 143152 w 634"/>
                <a:gd name="T11" fmla="*/ 190861 h 619"/>
                <a:gd name="T12" fmla="*/ 228249 w 634"/>
                <a:gd name="T13" fmla="*/ 95430 h 619"/>
                <a:gd name="T14" fmla="*/ 111420 w 634"/>
                <a:gd name="T15" fmla="*/ 0 h 619"/>
                <a:gd name="T16" fmla="*/ 138104 w 634"/>
                <a:gd name="T17" fmla="*/ 175016 h 619"/>
                <a:gd name="T18" fmla="*/ 138104 w 634"/>
                <a:gd name="T19" fmla="*/ 175016 h 619"/>
                <a:gd name="T20" fmla="*/ 121877 w 634"/>
                <a:gd name="T21" fmla="*/ 190861 h 619"/>
                <a:gd name="T22" fmla="*/ 111420 w 634"/>
                <a:gd name="T23" fmla="*/ 201664 h 619"/>
                <a:gd name="T24" fmla="*/ 90146 w 634"/>
                <a:gd name="T25" fmla="*/ 175016 h 619"/>
                <a:gd name="T26" fmla="*/ 15866 w 634"/>
                <a:gd name="T27" fmla="*/ 95430 h 619"/>
                <a:gd name="T28" fmla="*/ 111420 w 634"/>
                <a:gd name="T29" fmla="*/ 10803 h 619"/>
                <a:gd name="T30" fmla="*/ 212023 w 634"/>
                <a:gd name="T31" fmla="*/ 95430 h 619"/>
                <a:gd name="T32" fmla="*/ 138104 w 634"/>
                <a:gd name="T33" fmla="*/ 175016 h 6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34" h="619">
                  <a:moveTo>
                    <a:pt x="309" y="0"/>
                  </a:moveTo>
                  <a:lnTo>
                    <a:pt x="309" y="0"/>
                  </a:lnTo>
                  <a:cubicBezTo>
                    <a:pt x="147" y="0"/>
                    <a:pt x="0" y="118"/>
                    <a:pt x="0" y="265"/>
                  </a:cubicBezTo>
                  <a:cubicBezTo>
                    <a:pt x="0" y="383"/>
                    <a:pt x="103" y="486"/>
                    <a:pt x="221" y="530"/>
                  </a:cubicBezTo>
                  <a:cubicBezTo>
                    <a:pt x="309" y="618"/>
                    <a:pt x="309" y="618"/>
                    <a:pt x="309" y="618"/>
                  </a:cubicBezTo>
                  <a:cubicBezTo>
                    <a:pt x="397" y="530"/>
                    <a:pt x="397" y="530"/>
                    <a:pt x="397" y="530"/>
                  </a:cubicBezTo>
                  <a:cubicBezTo>
                    <a:pt x="530" y="486"/>
                    <a:pt x="633" y="383"/>
                    <a:pt x="633" y="265"/>
                  </a:cubicBezTo>
                  <a:cubicBezTo>
                    <a:pt x="633" y="118"/>
                    <a:pt x="485" y="0"/>
                    <a:pt x="309" y="0"/>
                  </a:cubicBezTo>
                  <a:close/>
                  <a:moveTo>
                    <a:pt x="383" y="486"/>
                  </a:moveTo>
                  <a:lnTo>
                    <a:pt x="383" y="486"/>
                  </a:lnTo>
                  <a:cubicBezTo>
                    <a:pt x="338" y="530"/>
                    <a:pt x="338" y="530"/>
                    <a:pt x="338" y="530"/>
                  </a:cubicBezTo>
                  <a:cubicBezTo>
                    <a:pt x="309" y="560"/>
                    <a:pt x="309" y="560"/>
                    <a:pt x="309" y="560"/>
                  </a:cubicBezTo>
                  <a:cubicBezTo>
                    <a:pt x="250" y="486"/>
                    <a:pt x="250" y="486"/>
                    <a:pt x="250" y="486"/>
                  </a:cubicBezTo>
                  <a:cubicBezTo>
                    <a:pt x="132" y="457"/>
                    <a:pt x="44" y="368"/>
                    <a:pt x="44" y="265"/>
                  </a:cubicBezTo>
                  <a:cubicBezTo>
                    <a:pt x="44" y="133"/>
                    <a:pt x="162" y="30"/>
                    <a:pt x="309" y="30"/>
                  </a:cubicBezTo>
                  <a:cubicBezTo>
                    <a:pt x="471" y="30"/>
                    <a:pt x="588" y="133"/>
                    <a:pt x="588" y="265"/>
                  </a:cubicBezTo>
                  <a:cubicBezTo>
                    <a:pt x="588" y="368"/>
                    <a:pt x="500" y="457"/>
                    <a:pt x="383" y="486"/>
                  </a:cubicBez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193" name="稻壳儿小白白(http://dwz.cn/Wu2UP)"/>
            <p:cNvSpPr>
              <a:spLocks noChangeArrowheads="1"/>
            </p:cNvSpPr>
            <p:nvPr/>
          </p:nvSpPr>
          <p:spPr bwMode="auto">
            <a:xfrm>
              <a:off x="5824843" y="3517901"/>
              <a:ext cx="484715" cy="497417"/>
            </a:xfrm>
            <a:custGeom>
              <a:avLst/>
              <a:gdLst>
                <a:gd name="T0" fmla="*/ 89912 w 604"/>
                <a:gd name="T1" fmla="*/ 90389 h 619"/>
                <a:gd name="T2" fmla="*/ 89912 w 604"/>
                <a:gd name="T3" fmla="*/ 90389 h 619"/>
                <a:gd name="T4" fmla="*/ 100342 w 604"/>
                <a:gd name="T5" fmla="*/ 79585 h 619"/>
                <a:gd name="T6" fmla="*/ 89912 w 604"/>
                <a:gd name="T7" fmla="*/ 69142 h 619"/>
                <a:gd name="T8" fmla="*/ 79122 w 604"/>
                <a:gd name="T9" fmla="*/ 79585 h 619"/>
                <a:gd name="T10" fmla="*/ 89912 w 604"/>
                <a:gd name="T11" fmla="*/ 90389 h 619"/>
                <a:gd name="T12" fmla="*/ 47473 w 604"/>
                <a:gd name="T13" fmla="*/ 90389 h 619"/>
                <a:gd name="T14" fmla="*/ 47473 w 604"/>
                <a:gd name="T15" fmla="*/ 90389 h 619"/>
                <a:gd name="T16" fmla="*/ 58263 w 604"/>
                <a:gd name="T17" fmla="*/ 79585 h 619"/>
                <a:gd name="T18" fmla="*/ 47473 w 604"/>
                <a:gd name="T19" fmla="*/ 69142 h 619"/>
                <a:gd name="T20" fmla="*/ 37044 w 604"/>
                <a:gd name="T21" fmla="*/ 79585 h 619"/>
                <a:gd name="T22" fmla="*/ 47473 w 604"/>
                <a:gd name="T23" fmla="*/ 90389 h 619"/>
                <a:gd name="T24" fmla="*/ 131991 w 604"/>
                <a:gd name="T25" fmla="*/ 90389 h 619"/>
                <a:gd name="T26" fmla="*/ 131991 w 604"/>
                <a:gd name="T27" fmla="*/ 90389 h 619"/>
                <a:gd name="T28" fmla="*/ 142780 w 604"/>
                <a:gd name="T29" fmla="*/ 79585 h 619"/>
                <a:gd name="T30" fmla="*/ 131991 w 604"/>
                <a:gd name="T31" fmla="*/ 69142 h 619"/>
                <a:gd name="T32" fmla="*/ 121561 w 604"/>
                <a:gd name="T33" fmla="*/ 79585 h 619"/>
                <a:gd name="T34" fmla="*/ 131991 w 604"/>
                <a:gd name="T35" fmla="*/ 90389 h 619"/>
                <a:gd name="T36" fmla="*/ 190613 w 604"/>
                <a:gd name="T37" fmla="*/ 63740 h 619"/>
                <a:gd name="T38" fmla="*/ 190613 w 604"/>
                <a:gd name="T39" fmla="*/ 63740 h 619"/>
                <a:gd name="T40" fmla="*/ 190613 w 604"/>
                <a:gd name="T41" fmla="*/ 69142 h 619"/>
                <a:gd name="T42" fmla="*/ 190613 w 604"/>
                <a:gd name="T43" fmla="*/ 79585 h 619"/>
                <a:gd name="T44" fmla="*/ 206438 w 604"/>
                <a:gd name="T45" fmla="*/ 122079 h 619"/>
                <a:gd name="T46" fmla="*/ 169394 w 604"/>
                <a:gd name="T47" fmla="*/ 180417 h 619"/>
                <a:gd name="T48" fmla="*/ 169394 w 604"/>
                <a:gd name="T49" fmla="*/ 201664 h 619"/>
                <a:gd name="T50" fmla="*/ 142780 w 604"/>
                <a:gd name="T51" fmla="*/ 185819 h 619"/>
                <a:gd name="T52" fmla="*/ 126956 w 604"/>
                <a:gd name="T53" fmla="*/ 190861 h 619"/>
                <a:gd name="T54" fmla="*/ 84517 w 604"/>
                <a:gd name="T55" fmla="*/ 175016 h 619"/>
                <a:gd name="T56" fmla="*/ 74087 w 604"/>
                <a:gd name="T57" fmla="*/ 175016 h 619"/>
                <a:gd name="T58" fmla="*/ 63298 w 604"/>
                <a:gd name="T59" fmla="*/ 175016 h 619"/>
                <a:gd name="T60" fmla="*/ 126956 w 604"/>
                <a:gd name="T61" fmla="*/ 201664 h 619"/>
                <a:gd name="T62" fmla="*/ 142780 w 604"/>
                <a:gd name="T63" fmla="*/ 201664 h 619"/>
                <a:gd name="T64" fmla="*/ 185218 w 604"/>
                <a:gd name="T65" fmla="*/ 222551 h 619"/>
                <a:gd name="T66" fmla="*/ 185218 w 604"/>
                <a:gd name="T67" fmla="*/ 185819 h 619"/>
                <a:gd name="T68" fmla="*/ 216867 w 604"/>
                <a:gd name="T69" fmla="*/ 122079 h 619"/>
                <a:gd name="T70" fmla="*/ 190613 w 604"/>
                <a:gd name="T71" fmla="*/ 63740 h 619"/>
                <a:gd name="T72" fmla="*/ 68693 w 604"/>
                <a:gd name="T73" fmla="*/ 159171 h 619"/>
                <a:gd name="T74" fmla="*/ 68693 w 604"/>
                <a:gd name="T75" fmla="*/ 159171 h 619"/>
                <a:gd name="T76" fmla="*/ 89912 w 604"/>
                <a:gd name="T77" fmla="*/ 159171 h 619"/>
                <a:gd name="T78" fmla="*/ 174429 w 604"/>
                <a:gd name="T79" fmla="*/ 79585 h 619"/>
                <a:gd name="T80" fmla="*/ 89912 w 604"/>
                <a:gd name="T81" fmla="*/ 0 h 619"/>
                <a:gd name="T82" fmla="*/ 0 w 604"/>
                <a:gd name="T83" fmla="*/ 79585 h 619"/>
                <a:gd name="T84" fmla="*/ 26254 w 604"/>
                <a:gd name="T85" fmla="*/ 143326 h 619"/>
                <a:gd name="T86" fmla="*/ 26254 w 604"/>
                <a:gd name="T87" fmla="*/ 180417 h 619"/>
                <a:gd name="T88" fmla="*/ 68693 w 604"/>
                <a:gd name="T89" fmla="*/ 159171 h 619"/>
                <a:gd name="T90" fmla="*/ 15824 w 604"/>
                <a:gd name="T91" fmla="*/ 79585 h 619"/>
                <a:gd name="T92" fmla="*/ 15824 w 604"/>
                <a:gd name="T93" fmla="*/ 79585 h 619"/>
                <a:gd name="T94" fmla="*/ 89912 w 604"/>
                <a:gd name="T95" fmla="*/ 10803 h 619"/>
                <a:gd name="T96" fmla="*/ 163999 w 604"/>
                <a:gd name="T97" fmla="*/ 79585 h 619"/>
                <a:gd name="T98" fmla="*/ 89912 w 604"/>
                <a:gd name="T99" fmla="*/ 148727 h 619"/>
                <a:gd name="T100" fmla="*/ 68693 w 604"/>
                <a:gd name="T101" fmla="*/ 143326 h 619"/>
                <a:gd name="T102" fmla="*/ 42079 w 604"/>
                <a:gd name="T103" fmla="*/ 159171 h 619"/>
                <a:gd name="T104" fmla="*/ 42079 w 604"/>
                <a:gd name="T105" fmla="*/ 137924 h 619"/>
                <a:gd name="T106" fmla="*/ 15824 w 604"/>
                <a:gd name="T107" fmla="*/ 79585 h 61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604" h="619">
                  <a:moveTo>
                    <a:pt x="250" y="251"/>
                  </a:moveTo>
                  <a:lnTo>
                    <a:pt x="250" y="251"/>
                  </a:lnTo>
                  <a:cubicBezTo>
                    <a:pt x="265" y="251"/>
                    <a:pt x="279" y="236"/>
                    <a:pt x="279" y="221"/>
                  </a:cubicBezTo>
                  <a:cubicBezTo>
                    <a:pt x="279" y="206"/>
                    <a:pt x="265" y="192"/>
                    <a:pt x="250" y="192"/>
                  </a:cubicBezTo>
                  <a:cubicBezTo>
                    <a:pt x="235" y="192"/>
                    <a:pt x="220" y="206"/>
                    <a:pt x="220" y="221"/>
                  </a:cubicBezTo>
                  <a:cubicBezTo>
                    <a:pt x="220" y="236"/>
                    <a:pt x="235" y="251"/>
                    <a:pt x="250" y="251"/>
                  </a:cubicBezTo>
                  <a:close/>
                  <a:moveTo>
                    <a:pt x="132" y="251"/>
                  </a:moveTo>
                  <a:lnTo>
                    <a:pt x="132" y="251"/>
                  </a:lnTo>
                  <a:cubicBezTo>
                    <a:pt x="147" y="251"/>
                    <a:pt x="162" y="236"/>
                    <a:pt x="162" y="221"/>
                  </a:cubicBezTo>
                  <a:cubicBezTo>
                    <a:pt x="162" y="206"/>
                    <a:pt x="147" y="192"/>
                    <a:pt x="132" y="192"/>
                  </a:cubicBezTo>
                  <a:cubicBezTo>
                    <a:pt x="117" y="192"/>
                    <a:pt x="103" y="206"/>
                    <a:pt x="103" y="221"/>
                  </a:cubicBezTo>
                  <a:cubicBezTo>
                    <a:pt x="103" y="236"/>
                    <a:pt x="117" y="251"/>
                    <a:pt x="132" y="251"/>
                  </a:cubicBezTo>
                  <a:close/>
                  <a:moveTo>
                    <a:pt x="367" y="251"/>
                  </a:moveTo>
                  <a:lnTo>
                    <a:pt x="367" y="251"/>
                  </a:lnTo>
                  <a:cubicBezTo>
                    <a:pt x="383" y="251"/>
                    <a:pt x="397" y="236"/>
                    <a:pt x="397" y="221"/>
                  </a:cubicBezTo>
                  <a:cubicBezTo>
                    <a:pt x="397" y="206"/>
                    <a:pt x="383" y="192"/>
                    <a:pt x="367" y="192"/>
                  </a:cubicBezTo>
                  <a:cubicBezTo>
                    <a:pt x="353" y="192"/>
                    <a:pt x="338" y="206"/>
                    <a:pt x="338" y="221"/>
                  </a:cubicBezTo>
                  <a:cubicBezTo>
                    <a:pt x="338" y="236"/>
                    <a:pt x="353" y="251"/>
                    <a:pt x="367" y="251"/>
                  </a:cubicBezTo>
                  <a:close/>
                  <a:moveTo>
                    <a:pt x="530" y="177"/>
                  </a:moveTo>
                  <a:lnTo>
                    <a:pt x="530" y="177"/>
                  </a:lnTo>
                  <a:lnTo>
                    <a:pt x="530" y="192"/>
                  </a:lnTo>
                  <a:cubicBezTo>
                    <a:pt x="530" y="206"/>
                    <a:pt x="530" y="221"/>
                    <a:pt x="530" y="221"/>
                  </a:cubicBezTo>
                  <a:cubicBezTo>
                    <a:pt x="559" y="265"/>
                    <a:pt x="574" y="295"/>
                    <a:pt x="574" y="339"/>
                  </a:cubicBezTo>
                  <a:cubicBezTo>
                    <a:pt x="574" y="398"/>
                    <a:pt x="530" y="457"/>
                    <a:pt x="471" y="501"/>
                  </a:cubicBezTo>
                  <a:cubicBezTo>
                    <a:pt x="471" y="560"/>
                    <a:pt x="471" y="560"/>
                    <a:pt x="471" y="560"/>
                  </a:cubicBezTo>
                  <a:cubicBezTo>
                    <a:pt x="397" y="516"/>
                    <a:pt x="397" y="516"/>
                    <a:pt x="397" y="516"/>
                  </a:cubicBezTo>
                  <a:cubicBezTo>
                    <a:pt x="383" y="530"/>
                    <a:pt x="367" y="530"/>
                    <a:pt x="353" y="530"/>
                  </a:cubicBezTo>
                  <a:cubicBezTo>
                    <a:pt x="309" y="530"/>
                    <a:pt x="279" y="516"/>
                    <a:pt x="235" y="486"/>
                  </a:cubicBezTo>
                  <a:cubicBezTo>
                    <a:pt x="220" y="486"/>
                    <a:pt x="220" y="486"/>
                    <a:pt x="206" y="486"/>
                  </a:cubicBezTo>
                  <a:cubicBezTo>
                    <a:pt x="191" y="486"/>
                    <a:pt x="191" y="486"/>
                    <a:pt x="176" y="486"/>
                  </a:cubicBezTo>
                  <a:cubicBezTo>
                    <a:pt x="235" y="530"/>
                    <a:pt x="279" y="560"/>
                    <a:pt x="353" y="560"/>
                  </a:cubicBezTo>
                  <a:cubicBezTo>
                    <a:pt x="367" y="560"/>
                    <a:pt x="383" y="560"/>
                    <a:pt x="397" y="560"/>
                  </a:cubicBezTo>
                  <a:cubicBezTo>
                    <a:pt x="515" y="618"/>
                    <a:pt x="515" y="618"/>
                    <a:pt x="515" y="618"/>
                  </a:cubicBezTo>
                  <a:cubicBezTo>
                    <a:pt x="515" y="516"/>
                    <a:pt x="515" y="516"/>
                    <a:pt x="515" y="516"/>
                  </a:cubicBezTo>
                  <a:cubicBezTo>
                    <a:pt x="574" y="471"/>
                    <a:pt x="603" y="413"/>
                    <a:pt x="603" y="339"/>
                  </a:cubicBezTo>
                  <a:cubicBezTo>
                    <a:pt x="603" y="280"/>
                    <a:pt x="574" y="221"/>
                    <a:pt x="530" y="177"/>
                  </a:cubicBezTo>
                  <a:close/>
                  <a:moveTo>
                    <a:pt x="191" y="442"/>
                  </a:moveTo>
                  <a:lnTo>
                    <a:pt x="191" y="442"/>
                  </a:lnTo>
                  <a:cubicBezTo>
                    <a:pt x="206" y="442"/>
                    <a:pt x="235" y="442"/>
                    <a:pt x="250" y="442"/>
                  </a:cubicBezTo>
                  <a:cubicBezTo>
                    <a:pt x="397" y="442"/>
                    <a:pt x="485" y="339"/>
                    <a:pt x="485" y="221"/>
                  </a:cubicBezTo>
                  <a:cubicBezTo>
                    <a:pt x="485" y="88"/>
                    <a:pt x="367" y="0"/>
                    <a:pt x="250" y="0"/>
                  </a:cubicBezTo>
                  <a:cubicBezTo>
                    <a:pt x="117" y="0"/>
                    <a:pt x="0" y="88"/>
                    <a:pt x="0" y="221"/>
                  </a:cubicBezTo>
                  <a:cubicBezTo>
                    <a:pt x="0" y="295"/>
                    <a:pt x="29" y="354"/>
                    <a:pt x="73" y="398"/>
                  </a:cubicBezTo>
                  <a:cubicBezTo>
                    <a:pt x="73" y="501"/>
                    <a:pt x="73" y="501"/>
                    <a:pt x="73" y="501"/>
                  </a:cubicBezTo>
                  <a:lnTo>
                    <a:pt x="191" y="442"/>
                  </a:lnTo>
                  <a:close/>
                  <a:moveTo>
                    <a:pt x="44" y="221"/>
                  </a:moveTo>
                  <a:lnTo>
                    <a:pt x="44" y="221"/>
                  </a:lnTo>
                  <a:cubicBezTo>
                    <a:pt x="44" y="118"/>
                    <a:pt x="132" y="30"/>
                    <a:pt x="250" y="30"/>
                  </a:cubicBezTo>
                  <a:cubicBezTo>
                    <a:pt x="353" y="30"/>
                    <a:pt x="456" y="118"/>
                    <a:pt x="456" y="221"/>
                  </a:cubicBezTo>
                  <a:cubicBezTo>
                    <a:pt x="456" y="324"/>
                    <a:pt x="367" y="413"/>
                    <a:pt x="250" y="413"/>
                  </a:cubicBezTo>
                  <a:cubicBezTo>
                    <a:pt x="235" y="413"/>
                    <a:pt x="206" y="413"/>
                    <a:pt x="191" y="398"/>
                  </a:cubicBezTo>
                  <a:cubicBezTo>
                    <a:pt x="117" y="442"/>
                    <a:pt x="117" y="442"/>
                    <a:pt x="117" y="442"/>
                  </a:cubicBezTo>
                  <a:cubicBezTo>
                    <a:pt x="117" y="383"/>
                    <a:pt x="117" y="383"/>
                    <a:pt x="117" y="383"/>
                  </a:cubicBezTo>
                  <a:cubicBezTo>
                    <a:pt x="73" y="339"/>
                    <a:pt x="44" y="280"/>
                    <a:pt x="44" y="221"/>
                  </a:cubicBez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194" name="稻壳儿小白白(http://dwz.cn/Wu2UP)"/>
            <p:cNvSpPr>
              <a:spLocks noChangeArrowheads="1"/>
            </p:cNvSpPr>
            <p:nvPr/>
          </p:nvSpPr>
          <p:spPr bwMode="auto">
            <a:xfrm>
              <a:off x="4986643" y="3517901"/>
              <a:ext cx="510115" cy="497417"/>
            </a:xfrm>
            <a:custGeom>
              <a:avLst/>
              <a:gdLst>
                <a:gd name="T0" fmla="*/ 116829 w 634"/>
                <a:gd name="T1" fmla="*/ 84987 h 619"/>
                <a:gd name="T2" fmla="*/ 116829 w 634"/>
                <a:gd name="T3" fmla="*/ 84987 h 619"/>
                <a:gd name="T4" fmla="*/ 100963 w 634"/>
                <a:gd name="T5" fmla="*/ 95430 h 619"/>
                <a:gd name="T6" fmla="*/ 116829 w 634"/>
                <a:gd name="T7" fmla="*/ 111275 h 619"/>
                <a:gd name="T8" fmla="*/ 127647 w 634"/>
                <a:gd name="T9" fmla="*/ 95430 h 619"/>
                <a:gd name="T10" fmla="*/ 116829 w 634"/>
                <a:gd name="T11" fmla="*/ 84987 h 619"/>
                <a:gd name="T12" fmla="*/ 58415 w 634"/>
                <a:gd name="T13" fmla="*/ 84987 h 619"/>
                <a:gd name="T14" fmla="*/ 58415 w 634"/>
                <a:gd name="T15" fmla="*/ 84987 h 619"/>
                <a:gd name="T16" fmla="*/ 42549 w 634"/>
                <a:gd name="T17" fmla="*/ 95430 h 619"/>
                <a:gd name="T18" fmla="*/ 58415 w 634"/>
                <a:gd name="T19" fmla="*/ 111275 h 619"/>
                <a:gd name="T20" fmla="*/ 74641 w 634"/>
                <a:gd name="T21" fmla="*/ 95430 h 619"/>
                <a:gd name="T22" fmla="*/ 58415 w 634"/>
                <a:gd name="T23" fmla="*/ 84987 h 619"/>
                <a:gd name="T24" fmla="*/ 116829 w 634"/>
                <a:gd name="T25" fmla="*/ 0 h 619"/>
                <a:gd name="T26" fmla="*/ 116829 w 634"/>
                <a:gd name="T27" fmla="*/ 0 h 619"/>
                <a:gd name="T28" fmla="*/ 0 w 634"/>
                <a:gd name="T29" fmla="*/ 95430 h 619"/>
                <a:gd name="T30" fmla="*/ 42549 w 634"/>
                <a:gd name="T31" fmla="*/ 175016 h 619"/>
                <a:gd name="T32" fmla="*/ 42549 w 634"/>
                <a:gd name="T33" fmla="*/ 222551 h 619"/>
                <a:gd name="T34" fmla="*/ 95555 w 634"/>
                <a:gd name="T35" fmla="*/ 196263 h 619"/>
                <a:gd name="T36" fmla="*/ 116829 w 634"/>
                <a:gd name="T37" fmla="*/ 196263 h 619"/>
                <a:gd name="T38" fmla="*/ 228249 w 634"/>
                <a:gd name="T39" fmla="*/ 95430 h 619"/>
                <a:gd name="T40" fmla="*/ 116829 w 634"/>
                <a:gd name="T41" fmla="*/ 0 h 619"/>
                <a:gd name="T42" fmla="*/ 116829 w 634"/>
                <a:gd name="T43" fmla="*/ 180417 h 619"/>
                <a:gd name="T44" fmla="*/ 116829 w 634"/>
                <a:gd name="T45" fmla="*/ 180417 h 619"/>
                <a:gd name="T46" fmla="*/ 90506 w 634"/>
                <a:gd name="T47" fmla="*/ 180417 h 619"/>
                <a:gd name="T48" fmla="*/ 58415 w 634"/>
                <a:gd name="T49" fmla="*/ 201664 h 619"/>
                <a:gd name="T50" fmla="*/ 58415 w 634"/>
                <a:gd name="T51" fmla="*/ 164572 h 619"/>
                <a:gd name="T52" fmla="*/ 15866 w 634"/>
                <a:gd name="T53" fmla="*/ 95430 h 619"/>
                <a:gd name="T54" fmla="*/ 116829 w 634"/>
                <a:gd name="T55" fmla="*/ 10803 h 619"/>
                <a:gd name="T56" fmla="*/ 212384 w 634"/>
                <a:gd name="T57" fmla="*/ 95430 h 619"/>
                <a:gd name="T58" fmla="*/ 116829 w 634"/>
                <a:gd name="T59" fmla="*/ 180417 h 619"/>
                <a:gd name="T60" fmla="*/ 169835 w 634"/>
                <a:gd name="T61" fmla="*/ 84987 h 619"/>
                <a:gd name="T62" fmla="*/ 169835 w 634"/>
                <a:gd name="T63" fmla="*/ 84987 h 619"/>
                <a:gd name="T64" fmla="*/ 159378 w 634"/>
                <a:gd name="T65" fmla="*/ 95430 h 619"/>
                <a:gd name="T66" fmla="*/ 169835 w 634"/>
                <a:gd name="T67" fmla="*/ 111275 h 619"/>
                <a:gd name="T68" fmla="*/ 186061 w 634"/>
                <a:gd name="T69" fmla="*/ 95430 h 619"/>
                <a:gd name="T70" fmla="*/ 169835 w 634"/>
                <a:gd name="T71" fmla="*/ 84987 h 61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34" h="619">
                  <a:moveTo>
                    <a:pt x="324" y="236"/>
                  </a:moveTo>
                  <a:lnTo>
                    <a:pt x="324" y="236"/>
                  </a:lnTo>
                  <a:cubicBezTo>
                    <a:pt x="295" y="236"/>
                    <a:pt x="280" y="251"/>
                    <a:pt x="280" y="265"/>
                  </a:cubicBezTo>
                  <a:cubicBezTo>
                    <a:pt x="280" y="295"/>
                    <a:pt x="295" y="309"/>
                    <a:pt x="324" y="309"/>
                  </a:cubicBezTo>
                  <a:cubicBezTo>
                    <a:pt x="339" y="309"/>
                    <a:pt x="354" y="295"/>
                    <a:pt x="354" y="265"/>
                  </a:cubicBezTo>
                  <a:cubicBezTo>
                    <a:pt x="354" y="251"/>
                    <a:pt x="339" y="236"/>
                    <a:pt x="324" y="236"/>
                  </a:cubicBezTo>
                  <a:close/>
                  <a:moveTo>
                    <a:pt x="162" y="236"/>
                  </a:moveTo>
                  <a:lnTo>
                    <a:pt x="162" y="236"/>
                  </a:lnTo>
                  <a:cubicBezTo>
                    <a:pt x="148" y="236"/>
                    <a:pt x="118" y="251"/>
                    <a:pt x="118" y="265"/>
                  </a:cubicBezTo>
                  <a:cubicBezTo>
                    <a:pt x="118" y="295"/>
                    <a:pt x="148" y="309"/>
                    <a:pt x="162" y="309"/>
                  </a:cubicBezTo>
                  <a:cubicBezTo>
                    <a:pt x="177" y="309"/>
                    <a:pt x="207" y="295"/>
                    <a:pt x="207" y="265"/>
                  </a:cubicBezTo>
                  <a:cubicBezTo>
                    <a:pt x="207" y="251"/>
                    <a:pt x="177" y="236"/>
                    <a:pt x="162" y="236"/>
                  </a:cubicBezTo>
                  <a:close/>
                  <a:moveTo>
                    <a:pt x="324" y="0"/>
                  </a:moveTo>
                  <a:lnTo>
                    <a:pt x="324" y="0"/>
                  </a:lnTo>
                  <a:cubicBezTo>
                    <a:pt x="148" y="0"/>
                    <a:pt x="0" y="118"/>
                    <a:pt x="0" y="265"/>
                  </a:cubicBezTo>
                  <a:cubicBezTo>
                    <a:pt x="0" y="354"/>
                    <a:pt x="44" y="427"/>
                    <a:pt x="118" y="486"/>
                  </a:cubicBezTo>
                  <a:cubicBezTo>
                    <a:pt x="118" y="618"/>
                    <a:pt x="118" y="618"/>
                    <a:pt x="118" y="618"/>
                  </a:cubicBezTo>
                  <a:cubicBezTo>
                    <a:pt x="265" y="545"/>
                    <a:pt x="265" y="545"/>
                    <a:pt x="265" y="545"/>
                  </a:cubicBezTo>
                  <a:cubicBezTo>
                    <a:pt x="280" y="545"/>
                    <a:pt x="295" y="545"/>
                    <a:pt x="324" y="545"/>
                  </a:cubicBezTo>
                  <a:cubicBezTo>
                    <a:pt x="486" y="545"/>
                    <a:pt x="633" y="427"/>
                    <a:pt x="633" y="265"/>
                  </a:cubicBezTo>
                  <a:cubicBezTo>
                    <a:pt x="633" y="118"/>
                    <a:pt x="486" y="0"/>
                    <a:pt x="324" y="0"/>
                  </a:cubicBezTo>
                  <a:close/>
                  <a:moveTo>
                    <a:pt x="324" y="501"/>
                  </a:moveTo>
                  <a:lnTo>
                    <a:pt x="324" y="501"/>
                  </a:lnTo>
                  <a:cubicBezTo>
                    <a:pt x="295" y="501"/>
                    <a:pt x="280" y="501"/>
                    <a:pt x="251" y="501"/>
                  </a:cubicBezTo>
                  <a:cubicBezTo>
                    <a:pt x="162" y="560"/>
                    <a:pt x="162" y="560"/>
                    <a:pt x="162" y="560"/>
                  </a:cubicBezTo>
                  <a:cubicBezTo>
                    <a:pt x="162" y="457"/>
                    <a:pt x="162" y="457"/>
                    <a:pt x="162" y="457"/>
                  </a:cubicBezTo>
                  <a:cubicBezTo>
                    <a:pt x="89" y="427"/>
                    <a:pt x="44" y="354"/>
                    <a:pt x="44" y="265"/>
                  </a:cubicBezTo>
                  <a:cubicBezTo>
                    <a:pt x="44" y="133"/>
                    <a:pt x="162" y="30"/>
                    <a:pt x="324" y="30"/>
                  </a:cubicBezTo>
                  <a:cubicBezTo>
                    <a:pt x="471" y="30"/>
                    <a:pt x="589" y="133"/>
                    <a:pt x="589" y="265"/>
                  </a:cubicBezTo>
                  <a:cubicBezTo>
                    <a:pt x="589" y="398"/>
                    <a:pt x="471" y="501"/>
                    <a:pt x="324" y="501"/>
                  </a:cubicBezTo>
                  <a:close/>
                  <a:moveTo>
                    <a:pt x="471" y="236"/>
                  </a:moveTo>
                  <a:lnTo>
                    <a:pt x="471" y="236"/>
                  </a:lnTo>
                  <a:cubicBezTo>
                    <a:pt x="457" y="236"/>
                    <a:pt x="442" y="251"/>
                    <a:pt x="442" y="265"/>
                  </a:cubicBezTo>
                  <a:cubicBezTo>
                    <a:pt x="442" y="295"/>
                    <a:pt x="457" y="309"/>
                    <a:pt x="471" y="309"/>
                  </a:cubicBezTo>
                  <a:cubicBezTo>
                    <a:pt x="501" y="309"/>
                    <a:pt x="516" y="295"/>
                    <a:pt x="516" y="265"/>
                  </a:cubicBezTo>
                  <a:cubicBezTo>
                    <a:pt x="516" y="251"/>
                    <a:pt x="501" y="236"/>
                    <a:pt x="471" y="236"/>
                  </a:cubicBez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195" name="稻壳儿小白白(http://dwz.cn/Wu2UP)"/>
            <p:cNvSpPr>
              <a:spLocks noChangeArrowheads="1"/>
            </p:cNvSpPr>
            <p:nvPr/>
          </p:nvSpPr>
          <p:spPr bwMode="auto">
            <a:xfrm>
              <a:off x="4171727" y="3517901"/>
              <a:ext cx="510117" cy="497417"/>
            </a:xfrm>
            <a:custGeom>
              <a:avLst/>
              <a:gdLst>
                <a:gd name="T0" fmla="*/ 148561 w 634"/>
                <a:gd name="T1" fmla="*/ 116677 h 619"/>
                <a:gd name="T2" fmla="*/ 148561 w 634"/>
                <a:gd name="T3" fmla="*/ 116677 h 619"/>
                <a:gd name="T4" fmla="*/ 79329 w 634"/>
                <a:gd name="T5" fmla="*/ 116677 h 619"/>
                <a:gd name="T6" fmla="*/ 68872 w 634"/>
                <a:gd name="T7" fmla="*/ 127481 h 619"/>
                <a:gd name="T8" fmla="*/ 79329 w 634"/>
                <a:gd name="T9" fmla="*/ 132522 h 619"/>
                <a:gd name="T10" fmla="*/ 148561 w 634"/>
                <a:gd name="T11" fmla="*/ 132522 h 619"/>
                <a:gd name="T12" fmla="*/ 153609 w 634"/>
                <a:gd name="T13" fmla="*/ 127481 h 619"/>
                <a:gd name="T14" fmla="*/ 148561 w 634"/>
                <a:gd name="T15" fmla="*/ 116677 h 619"/>
                <a:gd name="T16" fmla="*/ 164427 w 634"/>
                <a:gd name="T17" fmla="*/ 74184 h 619"/>
                <a:gd name="T18" fmla="*/ 164427 w 634"/>
                <a:gd name="T19" fmla="*/ 74184 h 619"/>
                <a:gd name="T20" fmla="*/ 63463 w 634"/>
                <a:gd name="T21" fmla="*/ 74184 h 619"/>
                <a:gd name="T22" fmla="*/ 58415 w 634"/>
                <a:gd name="T23" fmla="*/ 84987 h 619"/>
                <a:gd name="T24" fmla="*/ 63463 w 634"/>
                <a:gd name="T25" fmla="*/ 90389 h 619"/>
                <a:gd name="T26" fmla="*/ 164427 w 634"/>
                <a:gd name="T27" fmla="*/ 90389 h 619"/>
                <a:gd name="T28" fmla="*/ 169836 w 634"/>
                <a:gd name="T29" fmla="*/ 84987 h 619"/>
                <a:gd name="T30" fmla="*/ 164427 w 634"/>
                <a:gd name="T31" fmla="*/ 74184 h 619"/>
                <a:gd name="T32" fmla="*/ 111421 w 634"/>
                <a:gd name="T33" fmla="*/ 0 h 619"/>
                <a:gd name="T34" fmla="*/ 111421 w 634"/>
                <a:gd name="T35" fmla="*/ 0 h 619"/>
                <a:gd name="T36" fmla="*/ 0 w 634"/>
                <a:gd name="T37" fmla="*/ 95430 h 619"/>
                <a:gd name="T38" fmla="*/ 42188 w 634"/>
                <a:gd name="T39" fmla="*/ 175016 h 619"/>
                <a:gd name="T40" fmla="*/ 42188 w 634"/>
                <a:gd name="T41" fmla="*/ 222551 h 619"/>
                <a:gd name="T42" fmla="*/ 90146 w 634"/>
                <a:gd name="T43" fmla="*/ 196263 h 619"/>
                <a:gd name="T44" fmla="*/ 111421 w 634"/>
                <a:gd name="T45" fmla="*/ 196263 h 619"/>
                <a:gd name="T46" fmla="*/ 228250 w 634"/>
                <a:gd name="T47" fmla="*/ 95430 h 619"/>
                <a:gd name="T48" fmla="*/ 111421 w 634"/>
                <a:gd name="T49" fmla="*/ 0 h 619"/>
                <a:gd name="T50" fmla="*/ 111421 w 634"/>
                <a:gd name="T51" fmla="*/ 180417 h 619"/>
                <a:gd name="T52" fmla="*/ 111421 w 634"/>
                <a:gd name="T53" fmla="*/ 180417 h 619"/>
                <a:gd name="T54" fmla="*/ 90146 w 634"/>
                <a:gd name="T55" fmla="*/ 180417 h 619"/>
                <a:gd name="T56" fmla="*/ 58415 w 634"/>
                <a:gd name="T57" fmla="*/ 201664 h 619"/>
                <a:gd name="T58" fmla="*/ 58415 w 634"/>
                <a:gd name="T59" fmla="*/ 164572 h 619"/>
                <a:gd name="T60" fmla="*/ 15866 w 634"/>
                <a:gd name="T61" fmla="*/ 95430 h 619"/>
                <a:gd name="T62" fmla="*/ 111421 w 634"/>
                <a:gd name="T63" fmla="*/ 10803 h 619"/>
                <a:gd name="T64" fmla="*/ 212024 w 634"/>
                <a:gd name="T65" fmla="*/ 95430 h 619"/>
                <a:gd name="T66" fmla="*/ 111421 w 634"/>
                <a:gd name="T67" fmla="*/ 180417 h 61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34" h="619">
                  <a:moveTo>
                    <a:pt x="412" y="324"/>
                  </a:moveTo>
                  <a:lnTo>
                    <a:pt x="412" y="324"/>
                  </a:lnTo>
                  <a:cubicBezTo>
                    <a:pt x="220" y="324"/>
                    <a:pt x="220" y="324"/>
                    <a:pt x="220" y="324"/>
                  </a:cubicBezTo>
                  <a:cubicBezTo>
                    <a:pt x="206" y="324"/>
                    <a:pt x="191" y="339"/>
                    <a:pt x="191" y="354"/>
                  </a:cubicBezTo>
                  <a:cubicBezTo>
                    <a:pt x="191" y="354"/>
                    <a:pt x="206" y="368"/>
                    <a:pt x="220" y="368"/>
                  </a:cubicBezTo>
                  <a:cubicBezTo>
                    <a:pt x="412" y="368"/>
                    <a:pt x="412" y="368"/>
                    <a:pt x="412" y="368"/>
                  </a:cubicBezTo>
                  <a:cubicBezTo>
                    <a:pt x="426" y="368"/>
                    <a:pt x="426" y="354"/>
                    <a:pt x="426" y="354"/>
                  </a:cubicBezTo>
                  <a:cubicBezTo>
                    <a:pt x="426" y="339"/>
                    <a:pt x="426" y="324"/>
                    <a:pt x="412" y="324"/>
                  </a:cubicBezTo>
                  <a:close/>
                  <a:moveTo>
                    <a:pt x="456" y="206"/>
                  </a:moveTo>
                  <a:lnTo>
                    <a:pt x="456" y="206"/>
                  </a:lnTo>
                  <a:cubicBezTo>
                    <a:pt x="176" y="206"/>
                    <a:pt x="176" y="206"/>
                    <a:pt x="176" y="206"/>
                  </a:cubicBezTo>
                  <a:cubicBezTo>
                    <a:pt x="162" y="206"/>
                    <a:pt x="162" y="221"/>
                    <a:pt x="162" y="236"/>
                  </a:cubicBezTo>
                  <a:cubicBezTo>
                    <a:pt x="162" y="236"/>
                    <a:pt x="162" y="251"/>
                    <a:pt x="176" y="251"/>
                  </a:cubicBezTo>
                  <a:cubicBezTo>
                    <a:pt x="456" y="251"/>
                    <a:pt x="456" y="251"/>
                    <a:pt x="456" y="251"/>
                  </a:cubicBezTo>
                  <a:lnTo>
                    <a:pt x="471" y="236"/>
                  </a:lnTo>
                  <a:cubicBezTo>
                    <a:pt x="471" y="221"/>
                    <a:pt x="456" y="206"/>
                    <a:pt x="456" y="206"/>
                  </a:cubicBezTo>
                  <a:close/>
                  <a:moveTo>
                    <a:pt x="309" y="0"/>
                  </a:moveTo>
                  <a:lnTo>
                    <a:pt x="309" y="0"/>
                  </a:lnTo>
                  <a:cubicBezTo>
                    <a:pt x="147" y="0"/>
                    <a:pt x="0" y="118"/>
                    <a:pt x="0" y="265"/>
                  </a:cubicBezTo>
                  <a:cubicBezTo>
                    <a:pt x="0" y="354"/>
                    <a:pt x="44" y="427"/>
                    <a:pt x="117" y="486"/>
                  </a:cubicBezTo>
                  <a:cubicBezTo>
                    <a:pt x="117" y="618"/>
                    <a:pt x="117" y="618"/>
                    <a:pt x="117" y="618"/>
                  </a:cubicBezTo>
                  <a:cubicBezTo>
                    <a:pt x="250" y="545"/>
                    <a:pt x="250" y="545"/>
                    <a:pt x="250" y="545"/>
                  </a:cubicBezTo>
                  <a:cubicBezTo>
                    <a:pt x="279" y="545"/>
                    <a:pt x="294" y="545"/>
                    <a:pt x="309" y="545"/>
                  </a:cubicBezTo>
                  <a:cubicBezTo>
                    <a:pt x="485" y="545"/>
                    <a:pt x="633" y="427"/>
                    <a:pt x="633" y="265"/>
                  </a:cubicBezTo>
                  <a:cubicBezTo>
                    <a:pt x="633" y="118"/>
                    <a:pt x="485" y="0"/>
                    <a:pt x="309" y="0"/>
                  </a:cubicBezTo>
                  <a:close/>
                  <a:moveTo>
                    <a:pt x="309" y="501"/>
                  </a:moveTo>
                  <a:lnTo>
                    <a:pt x="309" y="501"/>
                  </a:lnTo>
                  <a:cubicBezTo>
                    <a:pt x="294" y="501"/>
                    <a:pt x="265" y="501"/>
                    <a:pt x="250" y="501"/>
                  </a:cubicBezTo>
                  <a:cubicBezTo>
                    <a:pt x="162" y="560"/>
                    <a:pt x="162" y="560"/>
                    <a:pt x="162" y="560"/>
                  </a:cubicBezTo>
                  <a:cubicBezTo>
                    <a:pt x="162" y="457"/>
                    <a:pt x="162" y="457"/>
                    <a:pt x="162" y="457"/>
                  </a:cubicBezTo>
                  <a:cubicBezTo>
                    <a:pt x="88" y="427"/>
                    <a:pt x="44" y="354"/>
                    <a:pt x="44" y="265"/>
                  </a:cubicBezTo>
                  <a:cubicBezTo>
                    <a:pt x="44" y="133"/>
                    <a:pt x="162" y="30"/>
                    <a:pt x="309" y="30"/>
                  </a:cubicBezTo>
                  <a:cubicBezTo>
                    <a:pt x="471" y="30"/>
                    <a:pt x="588" y="133"/>
                    <a:pt x="588" y="265"/>
                  </a:cubicBezTo>
                  <a:cubicBezTo>
                    <a:pt x="588" y="398"/>
                    <a:pt x="471" y="501"/>
                    <a:pt x="309" y="501"/>
                  </a:cubicBez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196" name="稻壳儿小白白(http://dwz.cn/Wu2UP)"/>
            <p:cNvSpPr>
              <a:spLocks noChangeArrowheads="1"/>
            </p:cNvSpPr>
            <p:nvPr/>
          </p:nvSpPr>
          <p:spPr bwMode="auto">
            <a:xfrm>
              <a:off x="3352578" y="3517901"/>
              <a:ext cx="495298" cy="497417"/>
            </a:xfrm>
            <a:custGeom>
              <a:avLst/>
              <a:gdLst>
                <a:gd name="T0" fmla="*/ 110806 w 619"/>
                <a:gd name="T1" fmla="*/ 0 h 619"/>
                <a:gd name="T2" fmla="*/ 110806 w 619"/>
                <a:gd name="T3" fmla="*/ 0 h 619"/>
                <a:gd name="T4" fmla="*/ 0 w 619"/>
                <a:gd name="T5" fmla="*/ 95430 h 619"/>
                <a:gd name="T6" fmla="*/ 42314 w 619"/>
                <a:gd name="T7" fmla="*/ 175016 h 619"/>
                <a:gd name="T8" fmla="*/ 42314 w 619"/>
                <a:gd name="T9" fmla="*/ 222551 h 619"/>
                <a:gd name="T10" fmla="*/ 89649 w 619"/>
                <a:gd name="T11" fmla="*/ 196263 h 619"/>
                <a:gd name="T12" fmla="*/ 110806 w 619"/>
                <a:gd name="T13" fmla="*/ 196263 h 619"/>
                <a:gd name="T14" fmla="*/ 221611 w 619"/>
                <a:gd name="T15" fmla="*/ 95430 h 619"/>
                <a:gd name="T16" fmla="*/ 110806 w 619"/>
                <a:gd name="T17" fmla="*/ 0 h 619"/>
                <a:gd name="T18" fmla="*/ 110806 w 619"/>
                <a:gd name="T19" fmla="*/ 180417 h 619"/>
                <a:gd name="T20" fmla="*/ 110806 w 619"/>
                <a:gd name="T21" fmla="*/ 180417 h 619"/>
                <a:gd name="T22" fmla="*/ 84270 w 619"/>
                <a:gd name="T23" fmla="*/ 180417 h 619"/>
                <a:gd name="T24" fmla="*/ 52713 w 619"/>
                <a:gd name="T25" fmla="*/ 201664 h 619"/>
                <a:gd name="T26" fmla="*/ 52713 w 619"/>
                <a:gd name="T27" fmla="*/ 164572 h 619"/>
                <a:gd name="T28" fmla="*/ 10399 w 619"/>
                <a:gd name="T29" fmla="*/ 95430 h 619"/>
                <a:gd name="T30" fmla="*/ 110806 w 619"/>
                <a:gd name="T31" fmla="*/ 10803 h 619"/>
                <a:gd name="T32" fmla="*/ 211212 w 619"/>
                <a:gd name="T33" fmla="*/ 95430 h 619"/>
                <a:gd name="T34" fmla="*/ 110806 w 619"/>
                <a:gd name="T35" fmla="*/ 180417 h 61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619" h="619">
                  <a:moveTo>
                    <a:pt x="309" y="0"/>
                  </a:moveTo>
                  <a:lnTo>
                    <a:pt x="309" y="0"/>
                  </a:lnTo>
                  <a:cubicBezTo>
                    <a:pt x="132" y="0"/>
                    <a:pt x="0" y="118"/>
                    <a:pt x="0" y="265"/>
                  </a:cubicBezTo>
                  <a:cubicBezTo>
                    <a:pt x="0" y="354"/>
                    <a:pt x="44" y="427"/>
                    <a:pt x="118" y="486"/>
                  </a:cubicBezTo>
                  <a:cubicBezTo>
                    <a:pt x="118" y="618"/>
                    <a:pt x="118" y="618"/>
                    <a:pt x="118" y="618"/>
                  </a:cubicBezTo>
                  <a:cubicBezTo>
                    <a:pt x="250" y="545"/>
                    <a:pt x="250" y="545"/>
                    <a:pt x="250" y="545"/>
                  </a:cubicBezTo>
                  <a:cubicBezTo>
                    <a:pt x="265" y="545"/>
                    <a:pt x="294" y="545"/>
                    <a:pt x="309" y="545"/>
                  </a:cubicBezTo>
                  <a:cubicBezTo>
                    <a:pt x="486" y="545"/>
                    <a:pt x="618" y="427"/>
                    <a:pt x="618" y="265"/>
                  </a:cubicBezTo>
                  <a:cubicBezTo>
                    <a:pt x="618" y="118"/>
                    <a:pt x="486" y="0"/>
                    <a:pt x="309" y="0"/>
                  </a:cubicBezTo>
                  <a:close/>
                  <a:moveTo>
                    <a:pt x="309" y="501"/>
                  </a:moveTo>
                  <a:lnTo>
                    <a:pt x="309" y="501"/>
                  </a:lnTo>
                  <a:cubicBezTo>
                    <a:pt x="280" y="501"/>
                    <a:pt x="265" y="501"/>
                    <a:pt x="235" y="501"/>
                  </a:cubicBezTo>
                  <a:cubicBezTo>
                    <a:pt x="147" y="560"/>
                    <a:pt x="147" y="560"/>
                    <a:pt x="147" y="560"/>
                  </a:cubicBezTo>
                  <a:cubicBezTo>
                    <a:pt x="147" y="457"/>
                    <a:pt x="147" y="457"/>
                    <a:pt x="147" y="457"/>
                  </a:cubicBezTo>
                  <a:cubicBezTo>
                    <a:pt x="73" y="427"/>
                    <a:pt x="29" y="354"/>
                    <a:pt x="29" y="265"/>
                  </a:cubicBezTo>
                  <a:cubicBezTo>
                    <a:pt x="29" y="133"/>
                    <a:pt x="162" y="30"/>
                    <a:pt x="309" y="30"/>
                  </a:cubicBezTo>
                  <a:cubicBezTo>
                    <a:pt x="456" y="30"/>
                    <a:pt x="589" y="133"/>
                    <a:pt x="589" y="265"/>
                  </a:cubicBezTo>
                  <a:cubicBezTo>
                    <a:pt x="589" y="398"/>
                    <a:pt x="456" y="501"/>
                    <a:pt x="309" y="501"/>
                  </a:cubicBez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197" name="稻壳儿小白白(http://dwz.cn/Wu2UP)"/>
            <p:cNvSpPr>
              <a:spLocks noChangeArrowheads="1"/>
            </p:cNvSpPr>
            <p:nvPr/>
          </p:nvSpPr>
          <p:spPr bwMode="auto">
            <a:xfrm>
              <a:off x="10756675" y="2785534"/>
              <a:ext cx="448732" cy="319616"/>
            </a:xfrm>
            <a:custGeom>
              <a:avLst/>
              <a:gdLst>
                <a:gd name="T0" fmla="*/ 16131 w 561"/>
                <a:gd name="T1" fmla="*/ 116668 h 399"/>
                <a:gd name="T2" fmla="*/ 16131 w 561"/>
                <a:gd name="T3" fmla="*/ 116668 h 399"/>
                <a:gd name="T4" fmla="*/ 0 w 561"/>
                <a:gd name="T5" fmla="*/ 127078 h 399"/>
                <a:gd name="T6" fmla="*/ 16131 w 561"/>
                <a:gd name="T7" fmla="*/ 142873 h 399"/>
                <a:gd name="T8" fmla="*/ 31904 w 561"/>
                <a:gd name="T9" fmla="*/ 127078 h 399"/>
                <a:gd name="T10" fmla="*/ 16131 w 561"/>
                <a:gd name="T11" fmla="*/ 116668 h 399"/>
                <a:gd name="T12" fmla="*/ 16131 w 561"/>
                <a:gd name="T13" fmla="*/ 58154 h 399"/>
                <a:gd name="T14" fmla="*/ 16131 w 561"/>
                <a:gd name="T15" fmla="*/ 58154 h 399"/>
                <a:gd name="T16" fmla="*/ 0 w 561"/>
                <a:gd name="T17" fmla="*/ 74308 h 399"/>
                <a:gd name="T18" fmla="*/ 16131 w 561"/>
                <a:gd name="T19" fmla="*/ 84719 h 399"/>
                <a:gd name="T20" fmla="*/ 31904 w 561"/>
                <a:gd name="T21" fmla="*/ 74308 h 399"/>
                <a:gd name="T22" fmla="*/ 16131 w 561"/>
                <a:gd name="T23" fmla="*/ 58154 h 399"/>
                <a:gd name="T24" fmla="*/ 189988 w 561"/>
                <a:gd name="T25" fmla="*/ 63539 h 399"/>
                <a:gd name="T26" fmla="*/ 189988 w 561"/>
                <a:gd name="T27" fmla="*/ 63539 h 399"/>
                <a:gd name="T28" fmla="*/ 63449 w 561"/>
                <a:gd name="T29" fmla="*/ 63539 h 399"/>
                <a:gd name="T30" fmla="*/ 58072 w 561"/>
                <a:gd name="T31" fmla="*/ 74308 h 399"/>
                <a:gd name="T32" fmla="*/ 63449 w 561"/>
                <a:gd name="T33" fmla="*/ 79334 h 399"/>
                <a:gd name="T34" fmla="*/ 189988 w 561"/>
                <a:gd name="T35" fmla="*/ 79334 h 399"/>
                <a:gd name="T36" fmla="*/ 200743 w 561"/>
                <a:gd name="T37" fmla="*/ 74308 h 399"/>
                <a:gd name="T38" fmla="*/ 189988 w 561"/>
                <a:gd name="T39" fmla="*/ 63539 h 399"/>
                <a:gd name="T40" fmla="*/ 63449 w 561"/>
                <a:gd name="T41" fmla="*/ 21180 h 399"/>
                <a:gd name="T42" fmla="*/ 63449 w 561"/>
                <a:gd name="T43" fmla="*/ 21180 h 399"/>
                <a:gd name="T44" fmla="*/ 189988 w 561"/>
                <a:gd name="T45" fmla="*/ 21180 h 399"/>
                <a:gd name="T46" fmla="*/ 200743 w 561"/>
                <a:gd name="T47" fmla="*/ 16154 h 399"/>
                <a:gd name="T48" fmla="*/ 189988 w 561"/>
                <a:gd name="T49" fmla="*/ 10769 h 399"/>
                <a:gd name="T50" fmla="*/ 63449 w 561"/>
                <a:gd name="T51" fmla="*/ 10769 h 399"/>
                <a:gd name="T52" fmla="*/ 58072 w 561"/>
                <a:gd name="T53" fmla="*/ 16154 h 399"/>
                <a:gd name="T54" fmla="*/ 63449 w 561"/>
                <a:gd name="T55" fmla="*/ 21180 h 399"/>
                <a:gd name="T56" fmla="*/ 16131 w 561"/>
                <a:gd name="T57" fmla="*/ 0 h 399"/>
                <a:gd name="T58" fmla="*/ 16131 w 561"/>
                <a:gd name="T59" fmla="*/ 0 h 399"/>
                <a:gd name="T60" fmla="*/ 0 w 561"/>
                <a:gd name="T61" fmla="*/ 16154 h 399"/>
                <a:gd name="T62" fmla="*/ 16131 w 561"/>
                <a:gd name="T63" fmla="*/ 31949 h 399"/>
                <a:gd name="T64" fmla="*/ 31904 w 561"/>
                <a:gd name="T65" fmla="*/ 16154 h 399"/>
                <a:gd name="T66" fmla="*/ 16131 w 561"/>
                <a:gd name="T67" fmla="*/ 0 h 399"/>
                <a:gd name="T68" fmla="*/ 189988 w 561"/>
                <a:gd name="T69" fmla="*/ 121693 h 399"/>
                <a:gd name="T70" fmla="*/ 189988 w 561"/>
                <a:gd name="T71" fmla="*/ 121693 h 399"/>
                <a:gd name="T72" fmla="*/ 63449 w 561"/>
                <a:gd name="T73" fmla="*/ 121693 h 399"/>
                <a:gd name="T74" fmla="*/ 58072 w 561"/>
                <a:gd name="T75" fmla="*/ 127078 h 399"/>
                <a:gd name="T76" fmla="*/ 63449 w 561"/>
                <a:gd name="T77" fmla="*/ 137488 h 399"/>
                <a:gd name="T78" fmla="*/ 189988 w 561"/>
                <a:gd name="T79" fmla="*/ 137488 h 399"/>
                <a:gd name="T80" fmla="*/ 200743 w 561"/>
                <a:gd name="T81" fmla="*/ 127078 h 399"/>
                <a:gd name="T82" fmla="*/ 189988 w 561"/>
                <a:gd name="T83" fmla="*/ 121693 h 399"/>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561" h="399">
                  <a:moveTo>
                    <a:pt x="45" y="325"/>
                  </a:moveTo>
                  <a:lnTo>
                    <a:pt x="45" y="325"/>
                  </a:lnTo>
                  <a:cubicBezTo>
                    <a:pt x="30" y="325"/>
                    <a:pt x="0" y="339"/>
                    <a:pt x="0" y="354"/>
                  </a:cubicBezTo>
                  <a:cubicBezTo>
                    <a:pt x="0" y="383"/>
                    <a:pt x="30" y="398"/>
                    <a:pt x="45" y="398"/>
                  </a:cubicBezTo>
                  <a:cubicBezTo>
                    <a:pt x="59" y="398"/>
                    <a:pt x="89" y="383"/>
                    <a:pt x="89" y="354"/>
                  </a:cubicBezTo>
                  <a:cubicBezTo>
                    <a:pt x="89" y="339"/>
                    <a:pt x="59" y="325"/>
                    <a:pt x="45" y="325"/>
                  </a:cubicBezTo>
                  <a:close/>
                  <a:moveTo>
                    <a:pt x="45" y="162"/>
                  </a:moveTo>
                  <a:lnTo>
                    <a:pt x="45" y="162"/>
                  </a:lnTo>
                  <a:cubicBezTo>
                    <a:pt x="30" y="162"/>
                    <a:pt x="0" y="177"/>
                    <a:pt x="0" y="207"/>
                  </a:cubicBezTo>
                  <a:cubicBezTo>
                    <a:pt x="0" y="221"/>
                    <a:pt x="30" y="236"/>
                    <a:pt x="45" y="236"/>
                  </a:cubicBezTo>
                  <a:cubicBezTo>
                    <a:pt x="59" y="236"/>
                    <a:pt x="89" y="221"/>
                    <a:pt x="89" y="207"/>
                  </a:cubicBezTo>
                  <a:cubicBezTo>
                    <a:pt x="89" y="177"/>
                    <a:pt x="59" y="162"/>
                    <a:pt x="45" y="162"/>
                  </a:cubicBezTo>
                  <a:close/>
                  <a:moveTo>
                    <a:pt x="530" y="177"/>
                  </a:moveTo>
                  <a:lnTo>
                    <a:pt x="530" y="177"/>
                  </a:lnTo>
                  <a:cubicBezTo>
                    <a:pt x="177" y="177"/>
                    <a:pt x="177" y="177"/>
                    <a:pt x="177" y="177"/>
                  </a:cubicBezTo>
                  <a:cubicBezTo>
                    <a:pt x="177" y="177"/>
                    <a:pt x="162" y="192"/>
                    <a:pt x="162" y="207"/>
                  </a:cubicBezTo>
                  <a:lnTo>
                    <a:pt x="177" y="221"/>
                  </a:lnTo>
                  <a:cubicBezTo>
                    <a:pt x="530" y="221"/>
                    <a:pt x="530" y="221"/>
                    <a:pt x="530" y="221"/>
                  </a:cubicBezTo>
                  <a:cubicBezTo>
                    <a:pt x="545" y="221"/>
                    <a:pt x="560" y="207"/>
                    <a:pt x="560" y="207"/>
                  </a:cubicBezTo>
                  <a:cubicBezTo>
                    <a:pt x="560" y="192"/>
                    <a:pt x="545" y="177"/>
                    <a:pt x="530" y="177"/>
                  </a:cubicBezTo>
                  <a:close/>
                  <a:moveTo>
                    <a:pt x="177" y="59"/>
                  </a:moveTo>
                  <a:lnTo>
                    <a:pt x="177" y="59"/>
                  </a:lnTo>
                  <a:cubicBezTo>
                    <a:pt x="530" y="59"/>
                    <a:pt x="530" y="59"/>
                    <a:pt x="530" y="59"/>
                  </a:cubicBezTo>
                  <a:cubicBezTo>
                    <a:pt x="545" y="59"/>
                    <a:pt x="560" y="59"/>
                    <a:pt x="560" y="45"/>
                  </a:cubicBezTo>
                  <a:cubicBezTo>
                    <a:pt x="560" y="30"/>
                    <a:pt x="545" y="30"/>
                    <a:pt x="530" y="30"/>
                  </a:cubicBezTo>
                  <a:cubicBezTo>
                    <a:pt x="177" y="30"/>
                    <a:pt x="177" y="30"/>
                    <a:pt x="177" y="30"/>
                  </a:cubicBezTo>
                  <a:cubicBezTo>
                    <a:pt x="177" y="30"/>
                    <a:pt x="162" y="30"/>
                    <a:pt x="162" y="45"/>
                  </a:cubicBezTo>
                  <a:cubicBezTo>
                    <a:pt x="162" y="59"/>
                    <a:pt x="177" y="59"/>
                    <a:pt x="177" y="59"/>
                  </a:cubicBezTo>
                  <a:close/>
                  <a:moveTo>
                    <a:pt x="45" y="0"/>
                  </a:moveTo>
                  <a:lnTo>
                    <a:pt x="45" y="0"/>
                  </a:lnTo>
                  <a:cubicBezTo>
                    <a:pt x="30" y="0"/>
                    <a:pt x="0" y="30"/>
                    <a:pt x="0" y="45"/>
                  </a:cubicBezTo>
                  <a:cubicBezTo>
                    <a:pt x="0" y="59"/>
                    <a:pt x="30" y="89"/>
                    <a:pt x="45" y="89"/>
                  </a:cubicBezTo>
                  <a:cubicBezTo>
                    <a:pt x="59" y="89"/>
                    <a:pt x="89" y="59"/>
                    <a:pt x="89" y="45"/>
                  </a:cubicBezTo>
                  <a:cubicBezTo>
                    <a:pt x="89" y="30"/>
                    <a:pt x="59" y="0"/>
                    <a:pt x="45" y="0"/>
                  </a:cubicBezTo>
                  <a:close/>
                  <a:moveTo>
                    <a:pt x="530" y="339"/>
                  </a:moveTo>
                  <a:lnTo>
                    <a:pt x="530" y="339"/>
                  </a:lnTo>
                  <a:cubicBezTo>
                    <a:pt x="177" y="339"/>
                    <a:pt x="177" y="339"/>
                    <a:pt x="177" y="339"/>
                  </a:cubicBezTo>
                  <a:lnTo>
                    <a:pt x="162" y="354"/>
                  </a:lnTo>
                  <a:cubicBezTo>
                    <a:pt x="162" y="369"/>
                    <a:pt x="177" y="383"/>
                    <a:pt x="177" y="383"/>
                  </a:cubicBezTo>
                  <a:cubicBezTo>
                    <a:pt x="530" y="383"/>
                    <a:pt x="530" y="383"/>
                    <a:pt x="530" y="383"/>
                  </a:cubicBezTo>
                  <a:cubicBezTo>
                    <a:pt x="545" y="383"/>
                    <a:pt x="560" y="369"/>
                    <a:pt x="560" y="354"/>
                  </a:cubicBezTo>
                  <a:cubicBezTo>
                    <a:pt x="560" y="354"/>
                    <a:pt x="545" y="339"/>
                    <a:pt x="530" y="339"/>
                  </a:cubicBez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198" name="稻壳儿小白白(http://dwz.cn/Wu2UP)"/>
            <p:cNvSpPr>
              <a:spLocks noChangeArrowheads="1"/>
            </p:cNvSpPr>
            <p:nvPr/>
          </p:nvSpPr>
          <p:spPr bwMode="auto">
            <a:xfrm>
              <a:off x="9941759" y="2728387"/>
              <a:ext cx="459317" cy="440267"/>
            </a:xfrm>
            <a:custGeom>
              <a:avLst/>
              <a:gdLst>
                <a:gd name="T0" fmla="*/ 194747 w 575"/>
                <a:gd name="T1" fmla="*/ 186098 h 546"/>
                <a:gd name="T2" fmla="*/ 194747 w 575"/>
                <a:gd name="T3" fmla="*/ 186098 h 546"/>
                <a:gd name="T4" fmla="*/ 99880 w 575"/>
                <a:gd name="T5" fmla="*/ 186098 h 546"/>
                <a:gd name="T6" fmla="*/ 89498 w 575"/>
                <a:gd name="T7" fmla="*/ 191518 h 546"/>
                <a:gd name="T8" fmla="*/ 99880 w 575"/>
                <a:gd name="T9" fmla="*/ 196939 h 546"/>
                <a:gd name="T10" fmla="*/ 194747 w 575"/>
                <a:gd name="T11" fmla="*/ 196939 h 546"/>
                <a:gd name="T12" fmla="*/ 205487 w 575"/>
                <a:gd name="T13" fmla="*/ 191518 h 546"/>
                <a:gd name="T14" fmla="*/ 194747 w 575"/>
                <a:gd name="T15" fmla="*/ 186098 h 546"/>
                <a:gd name="T16" fmla="*/ 110619 w 575"/>
                <a:gd name="T17" fmla="*/ 69019 h 546"/>
                <a:gd name="T18" fmla="*/ 110619 w 575"/>
                <a:gd name="T19" fmla="*/ 69019 h 546"/>
                <a:gd name="T20" fmla="*/ 110619 w 575"/>
                <a:gd name="T21" fmla="*/ 58540 h 546"/>
                <a:gd name="T22" fmla="*/ 63006 w 575"/>
                <a:gd name="T23" fmla="*/ 0 h 546"/>
                <a:gd name="T24" fmla="*/ 57995 w 575"/>
                <a:gd name="T25" fmla="*/ 0 h 546"/>
                <a:gd name="T26" fmla="*/ 52625 w 575"/>
                <a:gd name="T27" fmla="*/ 0 h 546"/>
                <a:gd name="T28" fmla="*/ 0 w 575"/>
                <a:gd name="T29" fmla="*/ 58540 h 546"/>
                <a:gd name="T30" fmla="*/ 0 w 575"/>
                <a:gd name="T31" fmla="*/ 69019 h 546"/>
                <a:gd name="T32" fmla="*/ 10382 w 575"/>
                <a:gd name="T33" fmla="*/ 69019 h 546"/>
                <a:gd name="T34" fmla="*/ 47255 w 575"/>
                <a:gd name="T35" fmla="*/ 26379 h 546"/>
                <a:gd name="T36" fmla="*/ 47255 w 575"/>
                <a:gd name="T37" fmla="*/ 196939 h 546"/>
                <a:gd name="T38" fmla="*/ 63006 w 575"/>
                <a:gd name="T39" fmla="*/ 196939 h 546"/>
                <a:gd name="T40" fmla="*/ 63006 w 575"/>
                <a:gd name="T41" fmla="*/ 26379 h 546"/>
                <a:gd name="T42" fmla="*/ 99880 w 575"/>
                <a:gd name="T43" fmla="*/ 69019 h 546"/>
                <a:gd name="T44" fmla="*/ 110619 w 575"/>
                <a:gd name="T45" fmla="*/ 69019 h 546"/>
                <a:gd name="T46" fmla="*/ 110619 w 575"/>
                <a:gd name="T47" fmla="*/ 26379 h 546"/>
                <a:gd name="T48" fmla="*/ 110619 w 575"/>
                <a:gd name="T49" fmla="*/ 26379 h 546"/>
                <a:gd name="T50" fmla="*/ 194747 w 575"/>
                <a:gd name="T51" fmla="*/ 26379 h 546"/>
                <a:gd name="T52" fmla="*/ 205487 w 575"/>
                <a:gd name="T53" fmla="*/ 21320 h 546"/>
                <a:gd name="T54" fmla="*/ 194747 w 575"/>
                <a:gd name="T55" fmla="*/ 15900 h 546"/>
                <a:gd name="T56" fmla="*/ 110619 w 575"/>
                <a:gd name="T57" fmla="*/ 15900 h 546"/>
                <a:gd name="T58" fmla="*/ 105249 w 575"/>
                <a:gd name="T59" fmla="*/ 21320 h 546"/>
                <a:gd name="T60" fmla="*/ 110619 w 575"/>
                <a:gd name="T61" fmla="*/ 26379 h 546"/>
                <a:gd name="T62" fmla="*/ 194747 w 575"/>
                <a:gd name="T63" fmla="*/ 143819 h 546"/>
                <a:gd name="T64" fmla="*/ 194747 w 575"/>
                <a:gd name="T65" fmla="*/ 143819 h 546"/>
                <a:gd name="T66" fmla="*/ 99880 w 575"/>
                <a:gd name="T67" fmla="*/ 143819 h 546"/>
                <a:gd name="T68" fmla="*/ 89498 w 575"/>
                <a:gd name="T69" fmla="*/ 148878 h 546"/>
                <a:gd name="T70" fmla="*/ 99880 w 575"/>
                <a:gd name="T71" fmla="*/ 154299 h 546"/>
                <a:gd name="T72" fmla="*/ 194747 w 575"/>
                <a:gd name="T73" fmla="*/ 154299 h 546"/>
                <a:gd name="T74" fmla="*/ 205487 w 575"/>
                <a:gd name="T75" fmla="*/ 148878 h 546"/>
                <a:gd name="T76" fmla="*/ 194747 w 575"/>
                <a:gd name="T77" fmla="*/ 143819 h 546"/>
                <a:gd name="T78" fmla="*/ 194747 w 575"/>
                <a:gd name="T79" fmla="*/ 58540 h 546"/>
                <a:gd name="T80" fmla="*/ 194747 w 575"/>
                <a:gd name="T81" fmla="*/ 58540 h 546"/>
                <a:gd name="T82" fmla="*/ 142123 w 575"/>
                <a:gd name="T83" fmla="*/ 58540 h 546"/>
                <a:gd name="T84" fmla="*/ 131383 w 575"/>
                <a:gd name="T85" fmla="*/ 63960 h 546"/>
                <a:gd name="T86" fmla="*/ 142123 w 575"/>
                <a:gd name="T87" fmla="*/ 69019 h 546"/>
                <a:gd name="T88" fmla="*/ 194747 w 575"/>
                <a:gd name="T89" fmla="*/ 69019 h 546"/>
                <a:gd name="T90" fmla="*/ 205487 w 575"/>
                <a:gd name="T91" fmla="*/ 63960 h 546"/>
                <a:gd name="T92" fmla="*/ 194747 w 575"/>
                <a:gd name="T93" fmla="*/ 58540 h 546"/>
                <a:gd name="T94" fmla="*/ 194747 w 575"/>
                <a:gd name="T95" fmla="*/ 101179 h 546"/>
                <a:gd name="T96" fmla="*/ 194747 w 575"/>
                <a:gd name="T97" fmla="*/ 101179 h 546"/>
                <a:gd name="T98" fmla="*/ 99880 w 575"/>
                <a:gd name="T99" fmla="*/ 101179 h 546"/>
                <a:gd name="T100" fmla="*/ 89498 w 575"/>
                <a:gd name="T101" fmla="*/ 106238 h 546"/>
                <a:gd name="T102" fmla="*/ 99880 w 575"/>
                <a:gd name="T103" fmla="*/ 111659 h 546"/>
                <a:gd name="T104" fmla="*/ 194747 w 575"/>
                <a:gd name="T105" fmla="*/ 111659 h 546"/>
                <a:gd name="T106" fmla="*/ 205487 w 575"/>
                <a:gd name="T107" fmla="*/ 106238 h 546"/>
                <a:gd name="T108" fmla="*/ 194747 w 575"/>
                <a:gd name="T109" fmla="*/ 101179 h 54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75" h="546">
                  <a:moveTo>
                    <a:pt x="544" y="515"/>
                  </a:moveTo>
                  <a:lnTo>
                    <a:pt x="544" y="515"/>
                  </a:lnTo>
                  <a:cubicBezTo>
                    <a:pt x="279" y="515"/>
                    <a:pt x="279" y="515"/>
                    <a:pt x="279" y="515"/>
                  </a:cubicBezTo>
                  <a:cubicBezTo>
                    <a:pt x="265" y="515"/>
                    <a:pt x="250" y="515"/>
                    <a:pt x="250" y="530"/>
                  </a:cubicBezTo>
                  <a:cubicBezTo>
                    <a:pt x="250" y="545"/>
                    <a:pt x="265" y="545"/>
                    <a:pt x="279" y="545"/>
                  </a:cubicBezTo>
                  <a:cubicBezTo>
                    <a:pt x="544" y="545"/>
                    <a:pt x="544" y="545"/>
                    <a:pt x="544" y="545"/>
                  </a:cubicBezTo>
                  <a:cubicBezTo>
                    <a:pt x="559" y="545"/>
                    <a:pt x="574" y="545"/>
                    <a:pt x="574" y="530"/>
                  </a:cubicBezTo>
                  <a:cubicBezTo>
                    <a:pt x="574" y="515"/>
                    <a:pt x="559" y="515"/>
                    <a:pt x="544" y="515"/>
                  </a:cubicBezTo>
                  <a:close/>
                  <a:moveTo>
                    <a:pt x="309" y="191"/>
                  </a:moveTo>
                  <a:lnTo>
                    <a:pt x="309" y="191"/>
                  </a:lnTo>
                  <a:cubicBezTo>
                    <a:pt x="309" y="177"/>
                    <a:pt x="309" y="177"/>
                    <a:pt x="309" y="162"/>
                  </a:cubicBezTo>
                  <a:cubicBezTo>
                    <a:pt x="176" y="0"/>
                    <a:pt x="176" y="0"/>
                    <a:pt x="176" y="0"/>
                  </a:cubicBezTo>
                  <a:cubicBezTo>
                    <a:pt x="162" y="0"/>
                    <a:pt x="162" y="0"/>
                    <a:pt x="162" y="0"/>
                  </a:cubicBezTo>
                  <a:cubicBezTo>
                    <a:pt x="147" y="0"/>
                    <a:pt x="147" y="0"/>
                    <a:pt x="147" y="0"/>
                  </a:cubicBezTo>
                  <a:cubicBezTo>
                    <a:pt x="0" y="162"/>
                    <a:pt x="0" y="162"/>
                    <a:pt x="0" y="162"/>
                  </a:cubicBezTo>
                  <a:cubicBezTo>
                    <a:pt x="0" y="177"/>
                    <a:pt x="0" y="177"/>
                    <a:pt x="0" y="191"/>
                  </a:cubicBezTo>
                  <a:cubicBezTo>
                    <a:pt x="14" y="191"/>
                    <a:pt x="29" y="191"/>
                    <a:pt x="29" y="191"/>
                  </a:cubicBezTo>
                  <a:cubicBezTo>
                    <a:pt x="132" y="73"/>
                    <a:pt x="132" y="73"/>
                    <a:pt x="132" y="73"/>
                  </a:cubicBezTo>
                  <a:cubicBezTo>
                    <a:pt x="132" y="545"/>
                    <a:pt x="132" y="545"/>
                    <a:pt x="132" y="545"/>
                  </a:cubicBezTo>
                  <a:cubicBezTo>
                    <a:pt x="176" y="545"/>
                    <a:pt x="176" y="545"/>
                    <a:pt x="176" y="545"/>
                  </a:cubicBezTo>
                  <a:cubicBezTo>
                    <a:pt x="176" y="73"/>
                    <a:pt x="176" y="73"/>
                    <a:pt x="176" y="73"/>
                  </a:cubicBezTo>
                  <a:cubicBezTo>
                    <a:pt x="279" y="191"/>
                    <a:pt x="279" y="191"/>
                    <a:pt x="279" y="191"/>
                  </a:cubicBezTo>
                  <a:cubicBezTo>
                    <a:pt x="294" y="191"/>
                    <a:pt x="294" y="191"/>
                    <a:pt x="309" y="191"/>
                  </a:cubicBezTo>
                  <a:close/>
                  <a:moveTo>
                    <a:pt x="309" y="73"/>
                  </a:moveTo>
                  <a:lnTo>
                    <a:pt x="309" y="73"/>
                  </a:lnTo>
                  <a:cubicBezTo>
                    <a:pt x="544" y="73"/>
                    <a:pt x="544" y="73"/>
                    <a:pt x="544" y="73"/>
                  </a:cubicBezTo>
                  <a:cubicBezTo>
                    <a:pt x="559" y="73"/>
                    <a:pt x="574" y="73"/>
                    <a:pt x="574" y="59"/>
                  </a:cubicBezTo>
                  <a:cubicBezTo>
                    <a:pt x="574" y="44"/>
                    <a:pt x="559" y="44"/>
                    <a:pt x="544" y="44"/>
                  </a:cubicBezTo>
                  <a:cubicBezTo>
                    <a:pt x="309" y="44"/>
                    <a:pt x="309" y="44"/>
                    <a:pt x="309" y="44"/>
                  </a:cubicBezTo>
                  <a:cubicBezTo>
                    <a:pt x="309" y="44"/>
                    <a:pt x="294" y="44"/>
                    <a:pt x="294" y="59"/>
                  </a:cubicBezTo>
                  <a:cubicBezTo>
                    <a:pt x="294" y="73"/>
                    <a:pt x="309" y="73"/>
                    <a:pt x="309" y="73"/>
                  </a:cubicBezTo>
                  <a:close/>
                  <a:moveTo>
                    <a:pt x="544" y="398"/>
                  </a:moveTo>
                  <a:lnTo>
                    <a:pt x="544" y="398"/>
                  </a:lnTo>
                  <a:cubicBezTo>
                    <a:pt x="279" y="398"/>
                    <a:pt x="279" y="398"/>
                    <a:pt x="279" y="398"/>
                  </a:cubicBezTo>
                  <a:cubicBezTo>
                    <a:pt x="265" y="398"/>
                    <a:pt x="250" y="398"/>
                    <a:pt x="250" y="412"/>
                  </a:cubicBezTo>
                  <a:cubicBezTo>
                    <a:pt x="250" y="427"/>
                    <a:pt x="265" y="427"/>
                    <a:pt x="279" y="427"/>
                  </a:cubicBezTo>
                  <a:cubicBezTo>
                    <a:pt x="544" y="427"/>
                    <a:pt x="544" y="427"/>
                    <a:pt x="544" y="427"/>
                  </a:cubicBezTo>
                  <a:cubicBezTo>
                    <a:pt x="559" y="427"/>
                    <a:pt x="574" y="427"/>
                    <a:pt x="574" y="412"/>
                  </a:cubicBezTo>
                  <a:cubicBezTo>
                    <a:pt x="574" y="398"/>
                    <a:pt x="559" y="398"/>
                    <a:pt x="544" y="398"/>
                  </a:cubicBezTo>
                  <a:close/>
                  <a:moveTo>
                    <a:pt x="544" y="162"/>
                  </a:moveTo>
                  <a:lnTo>
                    <a:pt x="544" y="162"/>
                  </a:lnTo>
                  <a:cubicBezTo>
                    <a:pt x="397" y="162"/>
                    <a:pt x="397" y="162"/>
                    <a:pt x="397" y="162"/>
                  </a:cubicBezTo>
                  <a:cubicBezTo>
                    <a:pt x="383" y="162"/>
                    <a:pt x="367" y="162"/>
                    <a:pt x="367" y="177"/>
                  </a:cubicBezTo>
                  <a:cubicBezTo>
                    <a:pt x="367" y="191"/>
                    <a:pt x="383" y="191"/>
                    <a:pt x="397" y="191"/>
                  </a:cubicBezTo>
                  <a:cubicBezTo>
                    <a:pt x="544" y="191"/>
                    <a:pt x="544" y="191"/>
                    <a:pt x="544" y="191"/>
                  </a:cubicBezTo>
                  <a:cubicBezTo>
                    <a:pt x="559" y="191"/>
                    <a:pt x="574" y="191"/>
                    <a:pt x="574" y="177"/>
                  </a:cubicBezTo>
                  <a:cubicBezTo>
                    <a:pt x="574" y="162"/>
                    <a:pt x="559" y="162"/>
                    <a:pt x="544" y="162"/>
                  </a:cubicBezTo>
                  <a:close/>
                  <a:moveTo>
                    <a:pt x="544" y="280"/>
                  </a:moveTo>
                  <a:lnTo>
                    <a:pt x="544" y="280"/>
                  </a:lnTo>
                  <a:cubicBezTo>
                    <a:pt x="279" y="280"/>
                    <a:pt x="279" y="280"/>
                    <a:pt x="279" y="280"/>
                  </a:cubicBezTo>
                  <a:cubicBezTo>
                    <a:pt x="265" y="280"/>
                    <a:pt x="250" y="280"/>
                    <a:pt x="250" y="294"/>
                  </a:cubicBezTo>
                  <a:cubicBezTo>
                    <a:pt x="250" y="309"/>
                    <a:pt x="265" y="309"/>
                    <a:pt x="279" y="309"/>
                  </a:cubicBezTo>
                  <a:cubicBezTo>
                    <a:pt x="544" y="309"/>
                    <a:pt x="544" y="309"/>
                    <a:pt x="544" y="309"/>
                  </a:cubicBezTo>
                  <a:cubicBezTo>
                    <a:pt x="559" y="309"/>
                    <a:pt x="574" y="309"/>
                    <a:pt x="574" y="294"/>
                  </a:cubicBezTo>
                  <a:cubicBezTo>
                    <a:pt x="574" y="280"/>
                    <a:pt x="559" y="280"/>
                    <a:pt x="544" y="280"/>
                  </a:cubicBez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199" name="稻壳儿小白白(http://dwz.cn/Wu2UP)"/>
            <p:cNvSpPr>
              <a:spLocks noChangeArrowheads="1"/>
            </p:cNvSpPr>
            <p:nvPr/>
          </p:nvSpPr>
          <p:spPr bwMode="auto">
            <a:xfrm>
              <a:off x="9122608" y="2728387"/>
              <a:ext cx="450849" cy="440267"/>
            </a:xfrm>
            <a:custGeom>
              <a:avLst/>
              <a:gdLst>
                <a:gd name="T0" fmla="*/ 111488 w 560"/>
                <a:gd name="T1" fmla="*/ 127558 h 546"/>
                <a:gd name="T2" fmla="*/ 111488 w 560"/>
                <a:gd name="T3" fmla="*/ 127558 h 546"/>
                <a:gd name="T4" fmla="*/ 101025 w 560"/>
                <a:gd name="T5" fmla="*/ 127558 h 546"/>
                <a:gd name="T6" fmla="*/ 63862 w 560"/>
                <a:gd name="T7" fmla="*/ 170198 h 546"/>
                <a:gd name="T8" fmla="*/ 63862 w 560"/>
                <a:gd name="T9" fmla="*/ 0 h 546"/>
                <a:gd name="T10" fmla="*/ 47626 w 560"/>
                <a:gd name="T11" fmla="*/ 0 h 546"/>
                <a:gd name="T12" fmla="*/ 47626 w 560"/>
                <a:gd name="T13" fmla="*/ 175619 h 546"/>
                <a:gd name="T14" fmla="*/ 10463 w 560"/>
                <a:gd name="T15" fmla="*/ 127558 h 546"/>
                <a:gd name="T16" fmla="*/ 0 w 560"/>
                <a:gd name="T17" fmla="*/ 127558 h 546"/>
                <a:gd name="T18" fmla="*/ 0 w 560"/>
                <a:gd name="T19" fmla="*/ 138399 h 546"/>
                <a:gd name="T20" fmla="*/ 47626 w 560"/>
                <a:gd name="T21" fmla="*/ 196939 h 546"/>
                <a:gd name="T22" fmla="*/ 53038 w 560"/>
                <a:gd name="T23" fmla="*/ 196939 h 546"/>
                <a:gd name="T24" fmla="*/ 58450 w 560"/>
                <a:gd name="T25" fmla="*/ 196939 h 546"/>
                <a:gd name="T26" fmla="*/ 111488 w 560"/>
                <a:gd name="T27" fmla="*/ 138399 h 546"/>
                <a:gd name="T28" fmla="*/ 111488 w 560"/>
                <a:gd name="T29" fmla="*/ 127558 h 546"/>
                <a:gd name="T30" fmla="*/ 95613 w 560"/>
                <a:gd name="T31" fmla="*/ 15900 h 546"/>
                <a:gd name="T32" fmla="*/ 95613 w 560"/>
                <a:gd name="T33" fmla="*/ 15900 h 546"/>
                <a:gd name="T34" fmla="*/ 196277 w 560"/>
                <a:gd name="T35" fmla="*/ 15900 h 546"/>
                <a:gd name="T36" fmla="*/ 201689 w 560"/>
                <a:gd name="T37" fmla="*/ 5420 h 546"/>
                <a:gd name="T38" fmla="*/ 196277 w 560"/>
                <a:gd name="T39" fmla="*/ 0 h 546"/>
                <a:gd name="T40" fmla="*/ 95613 w 560"/>
                <a:gd name="T41" fmla="*/ 0 h 546"/>
                <a:gd name="T42" fmla="*/ 90201 w 560"/>
                <a:gd name="T43" fmla="*/ 5420 h 546"/>
                <a:gd name="T44" fmla="*/ 95613 w 560"/>
                <a:gd name="T45" fmla="*/ 15900 h 546"/>
                <a:gd name="T46" fmla="*/ 196277 w 560"/>
                <a:gd name="T47" fmla="*/ 170198 h 546"/>
                <a:gd name="T48" fmla="*/ 196277 w 560"/>
                <a:gd name="T49" fmla="*/ 170198 h 546"/>
                <a:gd name="T50" fmla="*/ 111488 w 560"/>
                <a:gd name="T51" fmla="*/ 170198 h 546"/>
                <a:gd name="T52" fmla="*/ 106076 w 560"/>
                <a:gd name="T53" fmla="*/ 175619 h 546"/>
                <a:gd name="T54" fmla="*/ 111488 w 560"/>
                <a:gd name="T55" fmla="*/ 186098 h 546"/>
                <a:gd name="T56" fmla="*/ 196277 w 560"/>
                <a:gd name="T57" fmla="*/ 186098 h 546"/>
                <a:gd name="T58" fmla="*/ 201689 w 560"/>
                <a:gd name="T59" fmla="*/ 175619 h 546"/>
                <a:gd name="T60" fmla="*/ 196277 w 560"/>
                <a:gd name="T61" fmla="*/ 170198 h 546"/>
                <a:gd name="T62" fmla="*/ 196277 w 560"/>
                <a:gd name="T63" fmla="*/ 127558 h 546"/>
                <a:gd name="T64" fmla="*/ 196277 w 560"/>
                <a:gd name="T65" fmla="*/ 127558 h 546"/>
                <a:gd name="T66" fmla="*/ 137827 w 560"/>
                <a:gd name="T67" fmla="*/ 127558 h 546"/>
                <a:gd name="T68" fmla="*/ 132776 w 560"/>
                <a:gd name="T69" fmla="*/ 132979 h 546"/>
                <a:gd name="T70" fmla="*/ 137827 w 560"/>
                <a:gd name="T71" fmla="*/ 143819 h 546"/>
                <a:gd name="T72" fmla="*/ 196277 w 560"/>
                <a:gd name="T73" fmla="*/ 143819 h 546"/>
                <a:gd name="T74" fmla="*/ 201689 w 560"/>
                <a:gd name="T75" fmla="*/ 132979 h 546"/>
                <a:gd name="T76" fmla="*/ 196277 w 560"/>
                <a:gd name="T77" fmla="*/ 127558 h 546"/>
                <a:gd name="T78" fmla="*/ 196277 w 560"/>
                <a:gd name="T79" fmla="*/ 42640 h 546"/>
                <a:gd name="T80" fmla="*/ 196277 w 560"/>
                <a:gd name="T81" fmla="*/ 42640 h 546"/>
                <a:gd name="T82" fmla="*/ 95613 w 560"/>
                <a:gd name="T83" fmla="*/ 42640 h 546"/>
                <a:gd name="T84" fmla="*/ 90201 w 560"/>
                <a:gd name="T85" fmla="*/ 47699 h 546"/>
                <a:gd name="T86" fmla="*/ 95613 w 560"/>
                <a:gd name="T87" fmla="*/ 58540 h 546"/>
                <a:gd name="T88" fmla="*/ 196277 w 560"/>
                <a:gd name="T89" fmla="*/ 58540 h 546"/>
                <a:gd name="T90" fmla="*/ 201689 w 560"/>
                <a:gd name="T91" fmla="*/ 47699 h 546"/>
                <a:gd name="T92" fmla="*/ 196277 w 560"/>
                <a:gd name="T93" fmla="*/ 42640 h 546"/>
                <a:gd name="T94" fmla="*/ 196277 w 560"/>
                <a:gd name="T95" fmla="*/ 84918 h 546"/>
                <a:gd name="T96" fmla="*/ 196277 w 560"/>
                <a:gd name="T97" fmla="*/ 84918 h 546"/>
                <a:gd name="T98" fmla="*/ 95613 w 560"/>
                <a:gd name="T99" fmla="*/ 84918 h 546"/>
                <a:gd name="T100" fmla="*/ 90201 w 560"/>
                <a:gd name="T101" fmla="*/ 90339 h 546"/>
                <a:gd name="T102" fmla="*/ 95613 w 560"/>
                <a:gd name="T103" fmla="*/ 101179 h 546"/>
                <a:gd name="T104" fmla="*/ 196277 w 560"/>
                <a:gd name="T105" fmla="*/ 101179 h 546"/>
                <a:gd name="T106" fmla="*/ 201689 w 560"/>
                <a:gd name="T107" fmla="*/ 90339 h 546"/>
                <a:gd name="T108" fmla="*/ 196277 w 560"/>
                <a:gd name="T109" fmla="*/ 84918 h 54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60" h="546">
                  <a:moveTo>
                    <a:pt x="309" y="353"/>
                  </a:moveTo>
                  <a:lnTo>
                    <a:pt x="309" y="353"/>
                  </a:lnTo>
                  <a:cubicBezTo>
                    <a:pt x="294" y="353"/>
                    <a:pt x="280" y="353"/>
                    <a:pt x="280" y="353"/>
                  </a:cubicBezTo>
                  <a:cubicBezTo>
                    <a:pt x="177" y="471"/>
                    <a:pt x="177" y="471"/>
                    <a:pt x="177" y="471"/>
                  </a:cubicBezTo>
                  <a:cubicBezTo>
                    <a:pt x="177" y="0"/>
                    <a:pt x="177" y="0"/>
                    <a:pt x="177" y="0"/>
                  </a:cubicBezTo>
                  <a:cubicBezTo>
                    <a:pt x="132" y="0"/>
                    <a:pt x="132" y="0"/>
                    <a:pt x="132" y="0"/>
                  </a:cubicBezTo>
                  <a:cubicBezTo>
                    <a:pt x="132" y="486"/>
                    <a:pt x="132" y="486"/>
                    <a:pt x="132" y="486"/>
                  </a:cubicBezTo>
                  <a:cubicBezTo>
                    <a:pt x="29" y="353"/>
                    <a:pt x="29" y="353"/>
                    <a:pt x="29" y="353"/>
                  </a:cubicBezTo>
                  <a:cubicBezTo>
                    <a:pt x="15" y="353"/>
                    <a:pt x="15" y="353"/>
                    <a:pt x="0" y="353"/>
                  </a:cubicBezTo>
                  <a:cubicBezTo>
                    <a:pt x="0" y="368"/>
                    <a:pt x="0" y="383"/>
                    <a:pt x="0" y="383"/>
                  </a:cubicBezTo>
                  <a:cubicBezTo>
                    <a:pt x="132" y="545"/>
                    <a:pt x="132" y="545"/>
                    <a:pt x="132" y="545"/>
                  </a:cubicBezTo>
                  <a:cubicBezTo>
                    <a:pt x="147" y="545"/>
                    <a:pt x="147" y="545"/>
                    <a:pt x="147" y="545"/>
                  </a:cubicBezTo>
                  <a:cubicBezTo>
                    <a:pt x="162" y="545"/>
                    <a:pt x="162" y="545"/>
                    <a:pt x="162" y="545"/>
                  </a:cubicBezTo>
                  <a:cubicBezTo>
                    <a:pt x="309" y="383"/>
                    <a:pt x="309" y="383"/>
                    <a:pt x="309" y="383"/>
                  </a:cubicBezTo>
                  <a:cubicBezTo>
                    <a:pt x="309" y="383"/>
                    <a:pt x="309" y="368"/>
                    <a:pt x="309" y="353"/>
                  </a:cubicBezTo>
                  <a:close/>
                  <a:moveTo>
                    <a:pt x="265" y="44"/>
                  </a:moveTo>
                  <a:lnTo>
                    <a:pt x="265" y="44"/>
                  </a:lnTo>
                  <a:cubicBezTo>
                    <a:pt x="544" y="44"/>
                    <a:pt x="544" y="44"/>
                    <a:pt x="544" y="44"/>
                  </a:cubicBezTo>
                  <a:cubicBezTo>
                    <a:pt x="559" y="44"/>
                    <a:pt x="559" y="30"/>
                    <a:pt x="559" y="15"/>
                  </a:cubicBezTo>
                  <a:cubicBezTo>
                    <a:pt x="559" y="15"/>
                    <a:pt x="559" y="0"/>
                    <a:pt x="544" y="0"/>
                  </a:cubicBezTo>
                  <a:cubicBezTo>
                    <a:pt x="265" y="0"/>
                    <a:pt x="265" y="0"/>
                    <a:pt x="265" y="0"/>
                  </a:cubicBezTo>
                  <a:lnTo>
                    <a:pt x="250" y="15"/>
                  </a:lnTo>
                  <a:cubicBezTo>
                    <a:pt x="250" y="30"/>
                    <a:pt x="265" y="44"/>
                    <a:pt x="265" y="44"/>
                  </a:cubicBezTo>
                  <a:close/>
                  <a:moveTo>
                    <a:pt x="544" y="471"/>
                  </a:moveTo>
                  <a:lnTo>
                    <a:pt x="544" y="471"/>
                  </a:lnTo>
                  <a:cubicBezTo>
                    <a:pt x="309" y="471"/>
                    <a:pt x="309" y="471"/>
                    <a:pt x="309" y="471"/>
                  </a:cubicBezTo>
                  <a:cubicBezTo>
                    <a:pt x="294" y="471"/>
                    <a:pt x="294" y="486"/>
                    <a:pt x="294" y="486"/>
                  </a:cubicBezTo>
                  <a:cubicBezTo>
                    <a:pt x="294" y="501"/>
                    <a:pt x="294" y="515"/>
                    <a:pt x="309" y="515"/>
                  </a:cubicBezTo>
                  <a:cubicBezTo>
                    <a:pt x="544" y="515"/>
                    <a:pt x="544" y="515"/>
                    <a:pt x="544" y="515"/>
                  </a:cubicBezTo>
                  <a:cubicBezTo>
                    <a:pt x="559" y="515"/>
                    <a:pt x="559" y="501"/>
                    <a:pt x="559" y="486"/>
                  </a:cubicBezTo>
                  <a:cubicBezTo>
                    <a:pt x="559" y="486"/>
                    <a:pt x="559" y="471"/>
                    <a:pt x="544" y="471"/>
                  </a:cubicBezTo>
                  <a:close/>
                  <a:moveTo>
                    <a:pt x="544" y="353"/>
                  </a:moveTo>
                  <a:lnTo>
                    <a:pt x="544" y="353"/>
                  </a:lnTo>
                  <a:cubicBezTo>
                    <a:pt x="382" y="353"/>
                    <a:pt x="382" y="353"/>
                    <a:pt x="382" y="353"/>
                  </a:cubicBezTo>
                  <a:lnTo>
                    <a:pt x="368" y="368"/>
                  </a:lnTo>
                  <a:cubicBezTo>
                    <a:pt x="368" y="383"/>
                    <a:pt x="382" y="398"/>
                    <a:pt x="382" y="398"/>
                  </a:cubicBezTo>
                  <a:cubicBezTo>
                    <a:pt x="544" y="398"/>
                    <a:pt x="544" y="398"/>
                    <a:pt x="544" y="398"/>
                  </a:cubicBezTo>
                  <a:cubicBezTo>
                    <a:pt x="559" y="398"/>
                    <a:pt x="559" y="383"/>
                    <a:pt x="559" y="368"/>
                  </a:cubicBezTo>
                  <a:cubicBezTo>
                    <a:pt x="559" y="368"/>
                    <a:pt x="559" y="353"/>
                    <a:pt x="544" y="353"/>
                  </a:cubicBezTo>
                  <a:close/>
                  <a:moveTo>
                    <a:pt x="544" y="118"/>
                  </a:moveTo>
                  <a:lnTo>
                    <a:pt x="544" y="118"/>
                  </a:lnTo>
                  <a:cubicBezTo>
                    <a:pt x="265" y="118"/>
                    <a:pt x="265" y="118"/>
                    <a:pt x="265" y="118"/>
                  </a:cubicBezTo>
                  <a:lnTo>
                    <a:pt x="250" y="132"/>
                  </a:lnTo>
                  <a:cubicBezTo>
                    <a:pt x="250" y="147"/>
                    <a:pt x="265" y="162"/>
                    <a:pt x="265" y="162"/>
                  </a:cubicBezTo>
                  <a:cubicBezTo>
                    <a:pt x="544" y="162"/>
                    <a:pt x="544" y="162"/>
                    <a:pt x="544" y="162"/>
                  </a:cubicBezTo>
                  <a:cubicBezTo>
                    <a:pt x="559" y="162"/>
                    <a:pt x="559" y="147"/>
                    <a:pt x="559" y="132"/>
                  </a:cubicBezTo>
                  <a:cubicBezTo>
                    <a:pt x="559" y="132"/>
                    <a:pt x="559" y="118"/>
                    <a:pt x="544" y="118"/>
                  </a:cubicBezTo>
                  <a:close/>
                  <a:moveTo>
                    <a:pt x="544" y="235"/>
                  </a:moveTo>
                  <a:lnTo>
                    <a:pt x="544" y="235"/>
                  </a:lnTo>
                  <a:cubicBezTo>
                    <a:pt x="265" y="235"/>
                    <a:pt x="265" y="235"/>
                    <a:pt x="265" y="235"/>
                  </a:cubicBezTo>
                  <a:lnTo>
                    <a:pt x="250" y="250"/>
                  </a:lnTo>
                  <a:cubicBezTo>
                    <a:pt x="250" y="265"/>
                    <a:pt x="265" y="280"/>
                    <a:pt x="265" y="280"/>
                  </a:cubicBezTo>
                  <a:cubicBezTo>
                    <a:pt x="544" y="280"/>
                    <a:pt x="544" y="280"/>
                    <a:pt x="544" y="280"/>
                  </a:cubicBezTo>
                  <a:cubicBezTo>
                    <a:pt x="559" y="280"/>
                    <a:pt x="559" y="265"/>
                    <a:pt x="559" y="250"/>
                  </a:cubicBezTo>
                  <a:cubicBezTo>
                    <a:pt x="559" y="250"/>
                    <a:pt x="559" y="235"/>
                    <a:pt x="544" y="235"/>
                  </a:cubicBez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200" name="稻壳儿小白白(http://dwz.cn/Wu2UP)"/>
            <p:cNvSpPr>
              <a:spLocks noChangeArrowheads="1"/>
            </p:cNvSpPr>
            <p:nvPr/>
          </p:nvSpPr>
          <p:spPr bwMode="auto">
            <a:xfrm>
              <a:off x="8273824" y="2738968"/>
              <a:ext cx="438151" cy="414866"/>
            </a:xfrm>
            <a:custGeom>
              <a:avLst/>
              <a:gdLst>
                <a:gd name="T0" fmla="*/ 111126 w 546"/>
                <a:gd name="T1" fmla="*/ 169703 h 516"/>
                <a:gd name="T2" fmla="*/ 111126 w 546"/>
                <a:gd name="T3" fmla="*/ 169703 h 516"/>
                <a:gd name="T4" fmla="*/ 5394 w 546"/>
                <a:gd name="T5" fmla="*/ 169703 h 516"/>
                <a:gd name="T6" fmla="*/ 0 w 546"/>
                <a:gd name="T7" fmla="*/ 180152 h 516"/>
                <a:gd name="T8" fmla="*/ 5394 w 546"/>
                <a:gd name="T9" fmla="*/ 185557 h 516"/>
                <a:gd name="T10" fmla="*/ 111126 w 546"/>
                <a:gd name="T11" fmla="*/ 185557 h 516"/>
                <a:gd name="T12" fmla="*/ 116521 w 546"/>
                <a:gd name="T13" fmla="*/ 180152 h 516"/>
                <a:gd name="T14" fmla="*/ 111126 w 546"/>
                <a:gd name="T15" fmla="*/ 169703 h 516"/>
                <a:gd name="T16" fmla="*/ 5394 w 546"/>
                <a:gd name="T17" fmla="*/ 15853 h 516"/>
                <a:gd name="T18" fmla="*/ 5394 w 546"/>
                <a:gd name="T19" fmla="*/ 15853 h 516"/>
                <a:gd name="T20" fmla="*/ 190605 w 546"/>
                <a:gd name="T21" fmla="*/ 15853 h 516"/>
                <a:gd name="T22" fmla="*/ 195999 w 546"/>
                <a:gd name="T23" fmla="*/ 10449 h 516"/>
                <a:gd name="T24" fmla="*/ 190605 w 546"/>
                <a:gd name="T25" fmla="*/ 0 h 516"/>
                <a:gd name="T26" fmla="*/ 5394 w 546"/>
                <a:gd name="T27" fmla="*/ 0 h 516"/>
                <a:gd name="T28" fmla="*/ 0 w 546"/>
                <a:gd name="T29" fmla="*/ 10449 h 516"/>
                <a:gd name="T30" fmla="*/ 5394 w 546"/>
                <a:gd name="T31" fmla="*/ 15853 h 516"/>
                <a:gd name="T32" fmla="*/ 190605 w 546"/>
                <a:gd name="T33" fmla="*/ 116739 h 516"/>
                <a:gd name="T34" fmla="*/ 190605 w 546"/>
                <a:gd name="T35" fmla="*/ 116739 h 516"/>
                <a:gd name="T36" fmla="*/ 5394 w 546"/>
                <a:gd name="T37" fmla="*/ 116739 h 516"/>
                <a:gd name="T38" fmla="*/ 0 w 546"/>
                <a:gd name="T39" fmla="*/ 121783 h 516"/>
                <a:gd name="T40" fmla="*/ 5394 w 546"/>
                <a:gd name="T41" fmla="*/ 127187 h 516"/>
                <a:gd name="T42" fmla="*/ 190605 w 546"/>
                <a:gd name="T43" fmla="*/ 127187 h 516"/>
                <a:gd name="T44" fmla="*/ 195999 w 546"/>
                <a:gd name="T45" fmla="*/ 121783 h 516"/>
                <a:gd name="T46" fmla="*/ 190605 w 546"/>
                <a:gd name="T47" fmla="*/ 116739 h 516"/>
                <a:gd name="T48" fmla="*/ 190605 w 546"/>
                <a:gd name="T49" fmla="*/ 58369 h 516"/>
                <a:gd name="T50" fmla="*/ 190605 w 546"/>
                <a:gd name="T51" fmla="*/ 58369 h 516"/>
                <a:gd name="T52" fmla="*/ 5394 w 546"/>
                <a:gd name="T53" fmla="*/ 58369 h 516"/>
                <a:gd name="T54" fmla="*/ 0 w 546"/>
                <a:gd name="T55" fmla="*/ 63414 h 516"/>
                <a:gd name="T56" fmla="*/ 5394 w 546"/>
                <a:gd name="T57" fmla="*/ 74223 h 516"/>
                <a:gd name="T58" fmla="*/ 190605 w 546"/>
                <a:gd name="T59" fmla="*/ 74223 h 516"/>
                <a:gd name="T60" fmla="*/ 195999 w 546"/>
                <a:gd name="T61" fmla="*/ 63414 h 516"/>
                <a:gd name="T62" fmla="*/ 190605 w 546"/>
                <a:gd name="T63" fmla="*/ 58369 h 51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546" h="516">
                  <a:moveTo>
                    <a:pt x="309" y="471"/>
                  </a:moveTo>
                  <a:lnTo>
                    <a:pt x="309" y="471"/>
                  </a:lnTo>
                  <a:cubicBezTo>
                    <a:pt x="15" y="471"/>
                    <a:pt x="15" y="471"/>
                    <a:pt x="15" y="471"/>
                  </a:cubicBezTo>
                  <a:cubicBezTo>
                    <a:pt x="0" y="471"/>
                    <a:pt x="0" y="486"/>
                    <a:pt x="0" y="500"/>
                  </a:cubicBezTo>
                  <a:cubicBezTo>
                    <a:pt x="0" y="500"/>
                    <a:pt x="0" y="515"/>
                    <a:pt x="15" y="515"/>
                  </a:cubicBezTo>
                  <a:cubicBezTo>
                    <a:pt x="309" y="515"/>
                    <a:pt x="309" y="515"/>
                    <a:pt x="309" y="515"/>
                  </a:cubicBezTo>
                  <a:cubicBezTo>
                    <a:pt x="324" y="515"/>
                    <a:pt x="324" y="500"/>
                    <a:pt x="324" y="500"/>
                  </a:cubicBezTo>
                  <a:cubicBezTo>
                    <a:pt x="324" y="486"/>
                    <a:pt x="324" y="471"/>
                    <a:pt x="309" y="471"/>
                  </a:cubicBezTo>
                  <a:close/>
                  <a:moveTo>
                    <a:pt x="15" y="44"/>
                  </a:moveTo>
                  <a:lnTo>
                    <a:pt x="15" y="44"/>
                  </a:lnTo>
                  <a:cubicBezTo>
                    <a:pt x="530" y="44"/>
                    <a:pt x="530" y="44"/>
                    <a:pt x="530" y="44"/>
                  </a:cubicBezTo>
                  <a:lnTo>
                    <a:pt x="545" y="29"/>
                  </a:lnTo>
                  <a:cubicBezTo>
                    <a:pt x="545" y="15"/>
                    <a:pt x="530" y="0"/>
                    <a:pt x="530" y="0"/>
                  </a:cubicBezTo>
                  <a:cubicBezTo>
                    <a:pt x="15" y="0"/>
                    <a:pt x="15" y="0"/>
                    <a:pt x="15" y="0"/>
                  </a:cubicBezTo>
                  <a:cubicBezTo>
                    <a:pt x="0" y="0"/>
                    <a:pt x="0" y="15"/>
                    <a:pt x="0" y="29"/>
                  </a:cubicBezTo>
                  <a:cubicBezTo>
                    <a:pt x="0" y="29"/>
                    <a:pt x="0" y="44"/>
                    <a:pt x="15" y="44"/>
                  </a:cubicBezTo>
                  <a:close/>
                  <a:moveTo>
                    <a:pt x="530" y="324"/>
                  </a:moveTo>
                  <a:lnTo>
                    <a:pt x="530" y="324"/>
                  </a:lnTo>
                  <a:cubicBezTo>
                    <a:pt x="15" y="324"/>
                    <a:pt x="15" y="324"/>
                    <a:pt x="15" y="324"/>
                  </a:cubicBezTo>
                  <a:cubicBezTo>
                    <a:pt x="0" y="324"/>
                    <a:pt x="0" y="324"/>
                    <a:pt x="0" y="338"/>
                  </a:cubicBezTo>
                  <a:cubicBezTo>
                    <a:pt x="0" y="353"/>
                    <a:pt x="0" y="353"/>
                    <a:pt x="15" y="353"/>
                  </a:cubicBezTo>
                  <a:cubicBezTo>
                    <a:pt x="530" y="353"/>
                    <a:pt x="530" y="353"/>
                    <a:pt x="530" y="353"/>
                  </a:cubicBezTo>
                  <a:cubicBezTo>
                    <a:pt x="530" y="353"/>
                    <a:pt x="545" y="353"/>
                    <a:pt x="545" y="338"/>
                  </a:cubicBezTo>
                  <a:cubicBezTo>
                    <a:pt x="545" y="324"/>
                    <a:pt x="530" y="324"/>
                    <a:pt x="530" y="324"/>
                  </a:cubicBezTo>
                  <a:close/>
                  <a:moveTo>
                    <a:pt x="530" y="162"/>
                  </a:moveTo>
                  <a:lnTo>
                    <a:pt x="530" y="162"/>
                  </a:lnTo>
                  <a:cubicBezTo>
                    <a:pt x="15" y="162"/>
                    <a:pt x="15" y="162"/>
                    <a:pt x="15" y="162"/>
                  </a:cubicBezTo>
                  <a:cubicBezTo>
                    <a:pt x="0" y="162"/>
                    <a:pt x="0" y="176"/>
                    <a:pt x="0" y="176"/>
                  </a:cubicBezTo>
                  <a:cubicBezTo>
                    <a:pt x="0" y="191"/>
                    <a:pt x="0" y="206"/>
                    <a:pt x="15" y="206"/>
                  </a:cubicBezTo>
                  <a:cubicBezTo>
                    <a:pt x="530" y="206"/>
                    <a:pt x="530" y="206"/>
                    <a:pt x="530" y="206"/>
                  </a:cubicBezTo>
                  <a:cubicBezTo>
                    <a:pt x="530" y="206"/>
                    <a:pt x="545" y="191"/>
                    <a:pt x="545" y="176"/>
                  </a:cubicBezTo>
                  <a:lnTo>
                    <a:pt x="530" y="162"/>
                  </a:ln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201" name="稻壳儿小白白(http://dwz.cn/Wu2UP)"/>
            <p:cNvSpPr>
              <a:spLocks noChangeArrowheads="1"/>
            </p:cNvSpPr>
            <p:nvPr/>
          </p:nvSpPr>
          <p:spPr bwMode="auto">
            <a:xfrm>
              <a:off x="7480077" y="2738968"/>
              <a:ext cx="438148" cy="414866"/>
            </a:xfrm>
            <a:custGeom>
              <a:avLst/>
              <a:gdLst>
                <a:gd name="T0" fmla="*/ 5044 w 545"/>
                <a:gd name="T1" fmla="*/ 15853 h 516"/>
                <a:gd name="T2" fmla="*/ 5044 w 545"/>
                <a:gd name="T3" fmla="*/ 15853 h 516"/>
                <a:gd name="T4" fmla="*/ 190954 w 545"/>
                <a:gd name="T5" fmla="*/ 15853 h 516"/>
                <a:gd name="T6" fmla="*/ 195998 w 545"/>
                <a:gd name="T7" fmla="*/ 10449 h 516"/>
                <a:gd name="T8" fmla="*/ 190954 w 545"/>
                <a:gd name="T9" fmla="*/ 0 h 516"/>
                <a:gd name="T10" fmla="*/ 5044 w 545"/>
                <a:gd name="T11" fmla="*/ 0 h 516"/>
                <a:gd name="T12" fmla="*/ 0 w 545"/>
                <a:gd name="T13" fmla="*/ 10449 h 516"/>
                <a:gd name="T14" fmla="*/ 5044 w 545"/>
                <a:gd name="T15" fmla="*/ 15853 h 516"/>
                <a:gd name="T16" fmla="*/ 37110 w 545"/>
                <a:gd name="T17" fmla="*/ 58369 h 516"/>
                <a:gd name="T18" fmla="*/ 37110 w 545"/>
                <a:gd name="T19" fmla="*/ 58369 h 516"/>
                <a:gd name="T20" fmla="*/ 26301 w 545"/>
                <a:gd name="T21" fmla="*/ 63414 h 516"/>
                <a:gd name="T22" fmla="*/ 37110 w 545"/>
                <a:gd name="T23" fmla="*/ 74223 h 516"/>
                <a:gd name="T24" fmla="*/ 164292 w 545"/>
                <a:gd name="T25" fmla="*/ 74223 h 516"/>
                <a:gd name="T26" fmla="*/ 169697 w 545"/>
                <a:gd name="T27" fmla="*/ 63414 h 516"/>
                <a:gd name="T28" fmla="*/ 164292 w 545"/>
                <a:gd name="T29" fmla="*/ 58369 h 516"/>
                <a:gd name="T30" fmla="*/ 37110 w 545"/>
                <a:gd name="T31" fmla="*/ 58369 h 516"/>
                <a:gd name="T32" fmla="*/ 190954 w 545"/>
                <a:gd name="T33" fmla="*/ 116739 h 516"/>
                <a:gd name="T34" fmla="*/ 190954 w 545"/>
                <a:gd name="T35" fmla="*/ 116739 h 516"/>
                <a:gd name="T36" fmla="*/ 5044 w 545"/>
                <a:gd name="T37" fmla="*/ 116739 h 516"/>
                <a:gd name="T38" fmla="*/ 0 w 545"/>
                <a:gd name="T39" fmla="*/ 121783 h 516"/>
                <a:gd name="T40" fmla="*/ 5044 w 545"/>
                <a:gd name="T41" fmla="*/ 127187 h 516"/>
                <a:gd name="T42" fmla="*/ 190954 w 545"/>
                <a:gd name="T43" fmla="*/ 127187 h 516"/>
                <a:gd name="T44" fmla="*/ 195998 w 545"/>
                <a:gd name="T45" fmla="*/ 121783 h 516"/>
                <a:gd name="T46" fmla="*/ 190954 w 545"/>
                <a:gd name="T47" fmla="*/ 116739 h 516"/>
                <a:gd name="T48" fmla="*/ 148439 w 545"/>
                <a:gd name="T49" fmla="*/ 169703 h 516"/>
                <a:gd name="T50" fmla="*/ 148439 w 545"/>
                <a:gd name="T51" fmla="*/ 169703 h 516"/>
                <a:gd name="T52" fmla="*/ 47558 w 545"/>
                <a:gd name="T53" fmla="*/ 169703 h 516"/>
                <a:gd name="T54" fmla="*/ 42154 w 545"/>
                <a:gd name="T55" fmla="*/ 180152 h 516"/>
                <a:gd name="T56" fmla="*/ 47558 w 545"/>
                <a:gd name="T57" fmla="*/ 185557 h 516"/>
                <a:gd name="T58" fmla="*/ 148439 w 545"/>
                <a:gd name="T59" fmla="*/ 185557 h 516"/>
                <a:gd name="T60" fmla="*/ 153484 w 545"/>
                <a:gd name="T61" fmla="*/ 180152 h 516"/>
                <a:gd name="T62" fmla="*/ 148439 w 545"/>
                <a:gd name="T63" fmla="*/ 169703 h 51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545" h="516">
                  <a:moveTo>
                    <a:pt x="14" y="44"/>
                  </a:moveTo>
                  <a:lnTo>
                    <a:pt x="14" y="44"/>
                  </a:lnTo>
                  <a:cubicBezTo>
                    <a:pt x="530" y="44"/>
                    <a:pt x="530" y="44"/>
                    <a:pt x="530" y="44"/>
                  </a:cubicBezTo>
                  <a:cubicBezTo>
                    <a:pt x="544" y="44"/>
                    <a:pt x="544" y="29"/>
                    <a:pt x="544" y="29"/>
                  </a:cubicBezTo>
                  <a:cubicBezTo>
                    <a:pt x="544" y="15"/>
                    <a:pt x="544" y="0"/>
                    <a:pt x="530" y="0"/>
                  </a:cubicBezTo>
                  <a:cubicBezTo>
                    <a:pt x="14" y="0"/>
                    <a:pt x="14" y="0"/>
                    <a:pt x="14" y="0"/>
                  </a:cubicBezTo>
                  <a:cubicBezTo>
                    <a:pt x="14" y="0"/>
                    <a:pt x="0" y="15"/>
                    <a:pt x="0" y="29"/>
                  </a:cubicBezTo>
                  <a:lnTo>
                    <a:pt x="14" y="44"/>
                  </a:lnTo>
                  <a:close/>
                  <a:moveTo>
                    <a:pt x="103" y="162"/>
                  </a:moveTo>
                  <a:lnTo>
                    <a:pt x="103" y="162"/>
                  </a:lnTo>
                  <a:cubicBezTo>
                    <a:pt x="88" y="162"/>
                    <a:pt x="73" y="176"/>
                    <a:pt x="73" y="176"/>
                  </a:cubicBezTo>
                  <a:cubicBezTo>
                    <a:pt x="73" y="191"/>
                    <a:pt x="88" y="206"/>
                    <a:pt x="103" y="206"/>
                  </a:cubicBezTo>
                  <a:cubicBezTo>
                    <a:pt x="456" y="206"/>
                    <a:pt x="456" y="206"/>
                    <a:pt x="456" y="206"/>
                  </a:cubicBezTo>
                  <a:cubicBezTo>
                    <a:pt x="456" y="206"/>
                    <a:pt x="471" y="191"/>
                    <a:pt x="471" y="176"/>
                  </a:cubicBezTo>
                  <a:lnTo>
                    <a:pt x="456" y="162"/>
                  </a:lnTo>
                  <a:lnTo>
                    <a:pt x="103" y="162"/>
                  </a:lnTo>
                  <a:close/>
                  <a:moveTo>
                    <a:pt x="530" y="324"/>
                  </a:moveTo>
                  <a:lnTo>
                    <a:pt x="530" y="324"/>
                  </a:lnTo>
                  <a:cubicBezTo>
                    <a:pt x="14" y="324"/>
                    <a:pt x="14" y="324"/>
                    <a:pt x="14" y="324"/>
                  </a:cubicBezTo>
                  <a:cubicBezTo>
                    <a:pt x="14" y="324"/>
                    <a:pt x="0" y="324"/>
                    <a:pt x="0" y="338"/>
                  </a:cubicBezTo>
                  <a:cubicBezTo>
                    <a:pt x="0" y="353"/>
                    <a:pt x="14" y="353"/>
                    <a:pt x="14" y="353"/>
                  </a:cubicBezTo>
                  <a:cubicBezTo>
                    <a:pt x="530" y="353"/>
                    <a:pt x="530" y="353"/>
                    <a:pt x="530" y="353"/>
                  </a:cubicBezTo>
                  <a:cubicBezTo>
                    <a:pt x="544" y="353"/>
                    <a:pt x="544" y="353"/>
                    <a:pt x="544" y="338"/>
                  </a:cubicBezTo>
                  <a:cubicBezTo>
                    <a:pt x="544" y="324"/>
                    <a:pt x="544" y="324"/>
                    <a:pt x="530" y="324"/>
                  </a:cubicBezTo>
                  <a:close/>
                  <a:moveTo>
                    <a:pt x="412" y="471"/>
                  </a:moveTo>
                  <a:lnTo>
                    <a:pt x="412" y="471"/>
                  </a:lnTo>
                  <a:cubicBezTo>
                    <a:pt x="132" y="471"/>
                    <a:pt x="132" y="471"/>
                    <a:pt x="132" y="471"/>
                  </a:cubicBezTo>
                  <a:cubicBezTo>
                    <a:pt x="132" y="471"/>
                    <a:pt x="117" y="486"/>
                    <a:pt x="117" y="500"/>
                  </a:cubicBezTo>
                  <a:lnTo>
                    <a:pt x="132" y="515"/>
                  </a:lnTo>
                  <a:cubicBezTo>
                    <a:pt x="412" y="515"/>
                    <a:pt x="412" y="515"/>
                    <a:pt x="412" y="515"/>
                  </a:cubicBezTo>
                  <a:cubicBezTo>
                    <a:pt x="426" y="515"/>
                    <a:pt x="426" y="500"/>
                    <a:pt x="426" y="500"/>
                  </a:cubicBezTo>
                  <a:cubicBezTo>
                    <a:pt x="426" y="486"/>
                    <a:pt x="426" y="471"/>
                    <a:pt x="412" y="471"/>
                  </a:cubicBez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202" name="稻壳儿小白白(http://dwz.cn/Wu2UP)"/>
            <p:cNvSpPr>
              <a:spLocks noChangeArrowheads="1"/>
            </p:cNvSpPr>
            <p:nvPr/>
          </p:nvSpPr>
          <p:spPr bwMode="auto">
            <a:xfrm>
              <a:off x="6629176" y="2738968"/>
              <a:ext cx="440266" cy="414866"/>
            </a:xfrm>
            <a:custGeom>
              <a:avLst/>
              <a:gdLst>
                <a:gd name="T0" fmla="*/ 5068 w 545"/>
                <a:gd name="T1" fmla="*/ 74223 h 516"/>
                <a:gd name="T2" fmla="*/ 5068 w 545"/>
                <a:gd name="T3" fmla="*/ 74223 h 516"/>
                <a:gd name="T4" fmla="*/ 133227 w 545"/>
                <a:gd name="T5" fmla="*/ 74223 h 516"/>
                <a:gd name="T6" fmla="*/ 143726 w 545"/>
                <a:gd name="T7" fmla="*/ 63414 h 516"/>
                <a:gd name="T8" fmla="*/ 133227 w 545"/>
                <a:gd name="T9" fmla="*/ 58369 h 516"/>
                <a:gd name="T10" fmla="*/ 5068 w 545"/>
                <a:gd name="T11" fmla="*/ 58369 h 516"/>
                <a:gd name="T12" fmla="*/ 0 w 545"/>
                <a:gd name="T13" fmla="*/ 63414 h 516"/>
                <a:gd name="T14" fmla="*/ 5068 w 545"/>
                <a:gd name="T15" fmla="*/ 74223 h 516"/>
                <a:gd name="T16" fmla="*/ 5068 w 545"/>
                <a:gd name="T17" fmla="*/ 15853 h 516"/>
                <a:gd name="T18" fmla="*/ 5068 w 545"/>
                <a:gd name="T19" fmla="*/ 15853 h 516"/>
                <a:gd name="T20" fmla="*/ 191877 w 545"/>
                <a:gd name="T21" fmla="*/ 15853 h 516"/>
                <a:gd name="T22" fmla="*/ 196945 w 545"/>
                <a:gd name="T23" fmla="*/ 10449 h 516"/>
                <a:gd name="T24" fmla="*/ 191877 w 545"/>
                <a:gd name="T25" fmla="*/ 0 h 516"/>
                <a:gd name="T26" fmla="*/ 5068 w 545"/>
                <a:gd name="T27" fmla="*/ 0 h 516"/>
                <a:gd name="T28" fmla="*/ 0 w 545"/>
                <a:gd name="T29" fmla="*/ 10449 h 516"/>
                <a:gd name="T30" fmla="*/ 5068 w 545"/>
                <a:gd name="T31" fmla="*/ 15853 h 516"/>
                <a:gd name="T32" fmla="*/ 111868 w 545"/>
                <a:gd name="T33" fmla="*/ 169703 h 516"/>
                <a:gd name="T34" fmla="*/ 111868 w 545"/>
                <a:gd name="T35" fmla="*/ 169703 h 516"/>
                <a:gd name="T36" fmla="*/ 5068 w 545"/>
                <a:gd name="T37" fmla="*/ 169703 h 516"/>
                <a:gd name="T38" fmla="*/ 0 w 545"/>
                <a:gd name="T39" fmla="*/ 180152 h 516"/>
                <a:gd name="T40" fmla="*/ 5068 w 545"/>
                <a:gd name="T41" fmla="*/ 185557 h 516"/>
                <a:gd name="T42" fmla="*/ 111868 w 545"/>
                <a:gd name="T43" fmla="*/ 185557 h 516"/>
                <a:gd name="T44" fmla="*/ 122367 w 545"/>
                <a:gd name="T45" fmla="*/ 180152 h 516"/>
                <a:gd name="T46" fmla="*/ 111868 w 545"/>
                <a:gd name="T47" fmla="*/ 169703 h 516"/>
                <a:gd name="T48" fmla="*/ 191877 w 545"/>
                <a:gd name="T49" fmla="*/ 116739 h 516"/>
                <a:gd name="T50" fmla="*/ 191877 w 545"/>
                <a:gd name="T51" fmla="*/ 116739 h 516"/>
                <a:gd name="T52" fmla="*/ 5068 w 545"/>
                <a:gd name="T53" fmla="*/ 116739 h 516"/>
                <a:gd name="T54" fmla="*/ 0 w 545"/>
                <a:gd name="T55" fmla="*/ 121783 h 516"/>
                <a:gd name="T56" fmla="*/ 5068 w 545"/>
                <a:gd name="T57" fmla="*/ 127187 h 516"/>
                <a:gd name="T58" fmla="*/ 191877 w 545"/>
                <a:gd name="T59" fmla="*/ 127187 h 516"/>
                <a:gd name="T60" fmla="*/ 196945 w 545"/>
                <a:gd name="T61" fmla="*/ 121783 h 516"/>
                <a:gd name="T62" fmla="*/ 191877 w 545"/>
                <a:gd name="T63" fmla="*/ 116739 h 51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545" h="516">
                  <a:moveTo>
                    <a:pt x="14" y="206"/>
                  </a:moveTo>
                  <a:lnTo>
                    <a:pt x="14" y="206"/>
                  </a:lnTo>
                  <a:cubicBezTo>
                    <a:pt x="368" y="206"/>
                    <a:pt x="368" y="206"/>
                    <a:pt x="368" y="206"/>
                  </a:cubicBezTo>
                  <a:cubicBezTo>
                    <a:pt x="383" y="206"/>
                    <a:pt x="397" y="191"/>
                    <a:pt x="397" y="176"/>
                  </a:cubicBezTo>
                  <a:cubicBezTo>
                    <a:pt x="397" y="176"/>
                    <a:pt x="383" y="162"/>
                    <a:pt x="368" y="162"/>
                  </a:cubicBezTo>
                  <a:cubicBezTo>
                    <a:pt x="14" y="162"/>
                    <a:pt x="14" y="162"/>
                    <a:pt x="14" y="162"/>
                  </a:cubicBezTo>
                  <a:lnTo>
                    <a:pt x="0" y="176"/>
                  </a:lnTo>
                  <a:cubicBezTo>
                    <a:pt x="0" y="191"/>
                    <a:pt x="14" y="206"/>
                    <a:pt x="14" y="206"/>
                  </a:cubicBezTo>
                  <a:close/>
                  <a:moveTo>
                    <a:pt x="14" y="44"/>
                  </a:moveTo>
                  <a:lnTo>
                    <a:pt x="14" y="44"/>
                  </a:lnTo>
                  <a:cubicBezTo>
                    <a:pt x="530" y="44"/>
                    <a:pt x="530" y="44"/>
                    <a:pt x="530" y="44"/>
                  </a:cubicBezTo>
                  <a:cubicBezTo>
                    <a:pt x="544" y="44"/>
                    <a:pt x="544" y="29"/>
                    <a:pt x="544" y="29"/>
                  </a:cubicBezTo>
                  <a:cubicBezTo>
                    <a:pt x="544" y="15"/>
                    <a:pt x="544" y="0"/>
                    <a:pt x="530" y="0"/>
                  </a:cubicBezTo>
                  <a:cubicBezTo>
                    <a:pt x="14" y="0"/>
                    <a:pt x="14" y="0"/>
                    <a:pt x="14" y="0"/>
                  </a:cubicBezTo>
                  <a:cubicBezTo>
                    <a:pt x="14" y="0"/>
                    <a:pt x="0" y="15"/>
                    <a:pt x="0" y="29"/>
                  </a:cubicBezTo>
                  <a:lnTo>
                    <a:pt x="14" y="44"/>
                  </a:lnTo>
                  <a:close/>
                  <a:moveTo>
                    <a:pt x="309" y="471"/>
                  </a:moveTo>
                  <a:lnTo>
                    <a:pt x="309" y="471"/>
                  </a:lnTo>
                  <a:cubicBezTo>
                    <a:pt x="14" y="471"/>
                    <a:pt x="14" y="471"/>
                    <a:pt x="14" y="471"/>
                  </a:cubicBezTo>
                  <a:cubicBezTo>
                    <a:pt x="14" y="471"/>
                    <a:pt x="0" y="486"/>
                    <a:pt x="0" y="500"/>
                  </a:cubicBezTo>
                  <a:lnTo>
                    <a:pt x="14" y="515"/>
                  </a:lnTo>
                  <a:cubicBezTo>
                    <a:pt x="309" y="515"/>
                    <a:pt x="309" y="515"/>
                    <a:pt x="309" y="515"/>
                  </a:cubicBezTo>
                  <a:cubicBezTo>
                    <a:pt x="324" y="515"/>
                    <a:pt x="338" y="500"/>
                    <a:pt x="338" y="500"/>
                  </a:cubicBezTo>
                  <a:cubicBezTo>
                    <a:pt x="338" y="486"/>
                    <a:pt x="324" y="471"/>
                    <a:pt x="309" y="471"/>
                  </a:cubicBezTo>
                  <a:close/>
                  <a:moveTo>
                    <a:pt x="530" y="324"/>
                  </a:moveTo>
                  <a:lnTo>
                    <a:pt x="530" y="324"/>
                  </a:lnTo>
                  <a:cubicBezTo>
                    <a:pt x="14" y="324"/>
                    <a:pt x="14" y="324"/>
                    <a:pt x="14" y="324"/>
                  </a:cubicBezTo>
                  <a:cubicBezTo>
                    <a:pt x="14" y="324"/>
                    <a:pt x="0" y="324"/>
                    <a:pt x="0" y="338"/>
                  </a:cubicBezTo>
                  <a:cubicBezTo>
                    <a:pt x="0" y="353"/>
                    <a:pt x="14" y="353"/>
                    <a:pt x="14" y="353"/>
                  </a:cubicBezTo>
                  <a:cubicBezTo>
                    <a:pt x="530" y="353"/>
                    <a:pt x="530" y="353"/>
                    <a:pt x="530" y="353"/>
                  </a:cubicBezTo>
                  <a:cubicBezTo>
                    <a:pt x="544" y="353"/>
                    <a:pt x="544" y="353"/>
                    <a:pt x="544" y="338"/>
                  </a:cubicBezTo>
                  <a:cubicBezTo>
                    <a:pt x="544" y="324"/>
                    <a:pt x="544" y="324"/>
                    <a:pt x="530" y="324"/>
                  </a:cubicBez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203" name="稻壳儿小白白(http://dwz.cn/Wu2UP)"/>
            <p:cNvSpPr>
              <a:spLocks noChangeArrowheads="1"/>
            </p:cNvSpPr>
            <p:nvPr/>
          </p:nvSpPr>
          <p:spPr bwMode="auto">
            <a:xfrm>
              <a:off x="5860826" y="2694520"/>
              <a:ext cx="404283" cy="510116"/>
            </a:xfrm>
            <a:custGeom>
              <a:avLst/>
              <a:gdLst>
                <a:gd name="T0" fmla="*/ 127658 w 501"/>
                <a:gd name="T1" fmla="*/ 201559 h 634"/>
                <a:gd name="T2" fmla="*/ 133083 w 501"/>
                <a:gd name="T3" fmla="*/ 106008 h 634"/>
                <a:gd name="T4" fmla="*/ 116809 w 501"/>
                <a:gd name="T5" fmla="*/ 106008 h 634"/>
                <a:gd name="T6" fmla="*/ 127658 w 501"/>
                <a:gd name="T7" fmla="*/ 201559 h 634"/>
                <a:gd name="T8" fmla="*/ 53161 w 501"/>
                <a:gd name="T9" fmla="*/ 201559 h 634"/>
                <a:gd name="T10" fmla="*/ 63648 w 501"/>
                <a:gd name="T11" fmla="*/ 106008 h 634"/>
                <a:gd name="T12" fmla="*/ 47736 w 501"/>
                <a:gd name="T13" fmla="*/ 106008 h 634"/>
                <a:gd name="T14" fmla="*/ 53161 w 501"/>
                <a:gd name="T15" fmla="*/ 201559 h 634"/>
                <a:gd name="T16" fmla="*/ 90410 w 501"/>
                <a:gd name="T17" fmla="*/ 201559 h 634"/>
                <a:gd name="T18" fmla="*/ 95834 w 501"/>
                <a:gd name="T19" fmla="*/ 106008 h 634"/>
                <a:gd name="T20" fmla="*/ 84985 w 501"/>
                <a:gd name="T21" fmla="*/ 106008 h 634"/>
                <a:gd name="T22" fmla="*/ 90410 w 501"/>
                <a:gd name="T23" fmla="*/ 201559 h 634"/>
                <a:gd name="T24" fmla="*/ 170332 w 501"/>
                <a:gd name="T25" fmla="*/ 31730 h 634"/>
                <a:gd name="T26" fmla="*/ 127658 w 501"/>
                <a:gd name="T27" fmla="*/ 15865 h 634"/>
                <a:gd name="T28" fmla="*/ 69073 w 501"/>
                <a:gd name="T29" fmla="*/ 0 h 634"/>
                <a:gd name="T30" fmla="*/ 53161 w 501"/>
                <a:gd name="T31" fmla="*/ 31730 h 634"/>
                <a:gd name="T32" fmla="*/ 0 w 501"/>
                <a:gd name="T33" fmla="*/ 42187 h 634"/>
                <a:gd name="T34" fmla="*/ 10488 w 501"/>
                <a:gd name="T35" fmla="*/ 74278 h 634"/>
                <a:gd name="T36" fmla="*/ 42673 w 501"/>
                <a:gd name="T37" fmla="*/ 228241 h 634"/>
                <a:gd name="T38" fmla="*/ 170332 w 501"/>
                <a:gd name="T39" fmla="*/ 201559 h 634"/>
                <a:gd name="T40" fmla="*/ 180819 w 501"/>
                <a:gd name="T41" fmla="*/ 58412 h 634"/>
                <a:gd name="T42" fmla="*/ 170332 w 501"/>
                <a:gd name="T43" fmla="*/ 31730 h 634"/>
                <a:gd name="T44" fmla="*/ 69073 w 501"/>
                <a:gd name="T45" fmla="*/ 21274 h 634"/>
                <a:gd name="T46" fmla="*/ 106322 w 501"/>
                <a:gd name="T47" fmla="*/ 15865 h 634"/>
                <a:gd name="T48" fmla="*/ 111746 w 501"/>
                <a:gd name="T49" fmla="*/ 31730 h 634"/>
                <a:gd name="T50" fmla="*/ 69073 w 501"/>
                <a:gd name="T51" fmla="*/ 21274 h 634"/>
                <a:gd name="T52" fmla="*/ 154420 w 501"/>
                <a:gd name="T53" fmla="*/ 201559 h 634"/>
                <a:gd name="T54" fmla="*/ 42673 w 501"/>
                <a:gd name="T55" fmla="*/ 212376 h 634"/>
                <a:gd name="T56" fmla="*/ 26400 w 501"/>
                <a:gd name="T57" fmla="*/ 74278 h 634"/>
                <a:gd name="T58" fmla="*/ 154420 w 501"/>
                <a:gd name="T59" fmla="*/ 201559 h 634"/>
                <a:gd name="T60" fmla="*/ 159483 w 501"/>
                <a:gd name="T61" fmla="*/ 58412 h 634"/>
                <a:gd name="T62" fmla="*/ 10488 w 501"/>
                <a:gd name="T63" fmla="*/ 53004 h 634"/>
                <a:gd name="T64" fmla="*/ 159483 w 501"/>
                <a:gd name="T65" fmla="*/ 42187 h 634"/>
                <a:gd name="T66" fmla="*/ 159483 w 501"/>
                <a:gd name="T67" fmla="*/ 58412 h 63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501" h="634">
                  <a:moveTo>
                    <a:pt x="353" y="559"/>
                  </a:moveTo>
                  <a:lnTo>
                    <a:pt x="353" y="559"/>
                  </a:lnTo>
                  <a:cubicBezTo>
                    <a:pt x="353" y="559"/>
                    <a:pt x="368" y="545"/>
                    <a:pt x="368" y="530"/>
                  </a:cubicBezTo>
                  <a:cubicBezTo>
                    <a:pt x="368" y="294"/>
                    <a:pt x="368" y="294"/>
                    <a:pt x="368" y="294"/>
                  </a:cubicBezTo>
                  <a:lnTo>
                    <a:pt x="353" y="279"/>
                  </a:lnTo>
                  <a:cubicBezTo>
                    <a:pt x="339" y="279"/>
                    <a:pt x="323" y="294"/>
                    <a:pt x="323" y="294"/>
                  </a:cubicBezTo>
                  <a:cubicBezTo>
                    <a:pt x="323" y="530"/>
                    <a:pt x="323" y="530"/>
                    <a:pt x="323" y="530"/>
                  </a:cubicBezTo>
                  <a:cubicBezTo>
                    <a:pt x="323" y="545"/>
                    <a:pt x="339" y="559"/>
                    <a:pt x="353" y="559"/>
                  </a:cubicBezTo>
                  <a:close/>
                  <a:moveTo>
                    <a:pt x="147" y="559"/>
                  </a:moveTo>
                  <a:lnTo>
                    <a:pt x="147" y="559"/>
                  </a:lnTo>
                  <a:cubicBezTo>
                    <a:pt x="162" y="559"/>
                    <a:pt x="176" y="545"/>
                    <a:pt x="176" y="530"/>
                  </a:cubicBezTo>
                  <a:cubicBezTo>
                    <a:pt x="176" y="294"/>
                    <a:pt x="176" y="294"/>
                    <a:pt x="176" y="294"/>
                  </a:cubicBezTo>
                  <a:cubicBezTo>
                    <a:pt x="176" y="294"/>
                    <a:pt x="162" y="279"/>
                    <a:pt x="147" y="279"/>
                  </a:cubicBezTo>
                  <a:lnTo>
                    <a:pt x="132" y="294"/>
                  </a:lnTo>
                  <a:cubicBezTo>
                    <a:pt x="132" y="530"/>
                    <a:pt x="132" y="530"/>
                    <a:pt x="132" y="530"/>
                  </a:cubicBezTo>
                  <a:cubicBezTo>
                    <a:pt x="132" y="545"/>
                    <a:pt x="147" y="559"/>
                    <a:pt x="147" y="559"/>
                  </a:cubicBezTo>
                  <a:close/>
                  <a:moveTo>
                    <a:pt x="250" y="559"/>
                  </a:moveTo>
                  <a:lnTo>
                    <a:pt x="250" y="559"/>
                  </a:lnTo>
                  <a:cubicBezTo>
                    <a:pt x="265" y="559"/>
                    <a:pt x="265" y="545"/>
                    <a:pt x="265" y="530"/>
                  </a:cubicBezTo>
                  <a:cubicBezTo>
                    <a:pt x="265" y="294"/>
                    <a:pt x="265" y="294"/>
                    <a:pt x="265" y="294"/>
                  </a:cubicBezTo>
                  <a:cubicBezTo>
                    <a:pt x="265" y="294"/>
                    <a:pt x="265" y="279"/>
                    <a:pt x="250" y="279"/>
                  </a:cubicBezTo>
                  <a:cubicBezTo>
                    <a:pt x="235" y="279"/>
                    <a:pt x="235" y="294"/>
                    <a:pt x="235" y="294"/>
                  </a:cubicBezTo>
                  <a:cubicBezTo>
                    <a:pt x="235" y="530"/>
                    <a:pt x="235" y="530"/>
                    <a:pt x="235" y="530"/>
                  </a:cubicBezTo>
                  <a:cubicBezTo>
                    <a:pt x="235" y="545"/>
                    <a:pt x="235" y="559"/>
                    <a:pt x="250" y="559"/>
                  </a:cubicBezTo>
                  <a:close/>
                  <a:moveTo>
                    <a:pt x="471" y="88"/>
                  </a:moveTo>
                  <a:lnTo>
                    <a:pt x="471" y="88"/>
                  </a:lnTo>
                  <a:cubicBezTo>
                    <a:pt x="353" y="88"/>
                    <a:pt x="353" y="88"/>
                    <a:pt x="353" y="88"/>
                  </a:cubicBezTo>
                  <a:cubicBezTo>
                    <a:pt x="353" y="44"/>
                    <a:pt x="353" y="44"/>
                    <a:pt x="353" y="44"/>
                  </a:cubicBezTo>
                  <a:cubicBezTo>
                    <a:pt x="353" y="29"/>
                    <a:pt x="323" y="0"/>
                    <a:pt x="309" y="0"/>
                  </a:cubicBezTo>
                  <a:cubicBezTo>
                    <a:pt x="191" y="0"/>
                    <a:pt x="191" y="0"/>
                    <a:pt x="191" y="0"/>
                  </a:cubicBezTo>
                  <a:cubicBezTo>
                    <a:pt x="176" y="0"/>
                    <a:pt x="147" y="29"/>
                    <a:pt x="147" y="44"/>
                  </a:cubicBezTo>
                  <a:cubicBezTo>
                    <a:pt x="147" y="88"/>
                    <a:pt x="147" y="88"/>
                    <a:pt x="147" y="88"/>
                  </a:cubicBezTo>
                  <a:cubicBezTo>
                    <a:pt x="29" y="88"/>
                    <a:pt x="29" y="88"/>
                    <a:pt x="29" y="88"/>
                  </a:cubicBezTo>
                  <a:cubicBezTo>
                    <a:pt x="14" y="88"/>
                    <a:pt x="0" y="103"/>
                    <a:pt x="0" y="117"/>
                  </a:cubicBezTo>
                  <a:cubicBezTo>
                    <a:pt x="0" y="162"/>
                    <a:pt x="0" y="162"/>
                    <a:pt x="0" y="162"/>
                  </a:cubicBezTo>
                  <a:cubicBezTo>
                    <a:pt x="0" y="176"/>
                    <a:pt x="14" y="206"/>
                    <a:pt x="29" y="206"/>
                  </a:cubicBezTo>
                  <a:cubicBezTo>
                    <a:pt x="29" y="559"/>
                    <a:pt x="29" y="559"/>
                    <a:pt x="29" y="559"/>
                  </a:cubicBezTo>
                  <a:cubicBezTo>
                    <a:pt x="29" y="604"/>
                    <a:pt x="73" y="633"/>
                    <a:pt x="118" y="633"/>
                  </a:cubicBezTo>
                  <a:cubicBezTo>
                    <a:pt x="382" y="633"/>
                    <a:pt x="382" y="633"/>
                    <a:pt x="382" y="633"/>
                  </a:cubicBezTo>
                  <a:cubicBezTo>
                    <a:pt x="427" y="633"/>
                    <a:pt x="471" y="604"/>
                    <a:pt x="471" y="559"/>
                  </a:cubicBezTo>
                  <a:cubicBezTo>
                    <a:pt x="471" y="206"/>
                    <a:pt x="471" y="206"/>
                    <a:pt x="471" y="206"/>
                  </a:cubicBezTo>
                  <a:cubicBezTo>
                    <a:pt x="486" y="206"/>
                    <a:pt x="500" y="176"/>
                    <a:pt x="500" y="162"/>
                  </a:cubicBezTo>
                  <a:cubicBezTo>
                    <a:pt x="500" y="117"/>
                    <a:pt x="500" y="117"/>
                    <a:pt x="500" y="117"/>
                  </a:cubicBezTo>
                  <a:cubicBezTo>
                    <a:pt x="500" y="103"/>
                    <a:pt x="486" y="88"/>
                    <a:pt x="471" y="88"/>
                  </a:cubicBezTo>
                  <a:close/>
                  <a:moveTo>
                    <a:pt x="191" y="59"/>
                  </a:moveTo>
                  <a:lnTo>
                    <a:pt x="191" y="59"/>
                  </a:lnTo>
                  <a:lnTo>
                    <a:pt x="206" y="44"/>
                  </a:lnTo>
                  <a:cubicBezTo>
                    <a:pt x="294" y="44"/>
                    <a:pt x="294" y="44"/>
                    <a:pt x="294" y="44"/>
                  </a:cubicBezTo>
                  <a:lnTo>
                    <a:pt x="309" y="59"/>
                  </a:lnTo>
                  <a:cubicBezTo>
                    <a:pt x="309" y="88"/>
                    <a:pt x="309" y="88"/>
                    <a:pt x="309" y="88"/>
                  </a:cubicBezTo>
                  <a:cubicBezTo>
                    <a:pt x="294" y="88"/>
                    <a:pt x="191" y="88"/>
                    <a:pt x="191" y="88"/>
                  </a:cubicBezTo>
                  <a:lnTo>
                    <a:pt x="191" y="59"/>
                  </a:lnTo>
                  <a:close/>
                  <a:moveTo>
                    <a:pt x="427" y="559"/>
                  </a:moveTo>
                  <a:lnTo>
                    <a:pt x="427" y="559"/>
                  </a:lnTo>
                  <a:cubicBezTo>
                    <a:pt x="427" y="574"/>
                    <a:pt x="412" y="589"/>
                    <a:pt x="382" y="589"/>
                  </a:cubicBezTo>
                  <a:cubicBezTo>
                    <a:pt x="118" y="589"/>
                    <a:pt x="118" y="589"/>
                    <a:pt x="118" y="589"/>
                  </a:cubicBezTo>
                  <a:cubicBezTo>
                    <a:pt x="88" y="589"/>
                    <a:pt x="73" y="574"/>
                    <a:pt x="73" y="559"/>
                  </a:cubicBezTo>
                  <a:cubicBezTo>
                    <a:pt x="73" y="206"/>
                    <a:pt x="73" y="206"/>
                    <a:pt x="73" y="206"/>
                  </a:cubicBezTo>
                  <a:cubicBezTo>
                    <a:pt x="103" y="206"/>
                    <a:pt x="412" y="206"/>
                    <a:pt x="427" y="206"/>
                  </a:cubicBezTo>
                  <a:lnTo>
                    <a:pt x="427" y="559"/>
                  </a:lnTo>
                  <a:close/>
                  <a:moveTo>
                    <a:pt x="441" y="162"/>
                  </a:moveTo>
                  <a:lnTo>
                    <a:pt x="441" y="162"/>
                  </a:lnTo>
                  <a:cubicBezTo>
                    <a:pt x="59" y="162"/>
                    <a:pt x="59" y="162"/>
                    <a:pt x="59" y="162"/>
                  </a:cubicBezTo>
                  <a:cubicBezTo>
                    <a:pt x="44" y="162"/>
                    <a:pt x="29" y="147"/>
                    <a:pt x="29" y="147"/>
                  </a:cubicBezTo>
                  <a:cubicBezTo>
                    <a:pt x="29" y="132"/>
                    <a:pt x="44" y="117"/>
                    <a:pt x="59" y="117"/>
                  </a:cubicBezTo>
                  <a:cubicBezTo>
                    <a:pt x="441" y="117"/>
                    <a:pt x="441" y="117"/>
                    <a:pt x="441" y="117"/>
                  </a:cubicBezTo>
                  <a:cubicBezTo>
                    <a:pt x="456" y="117"/>
                    <a:pt x="471" y="132"/>
                    <a:pt x="471" y="147"/>
                  </a:cubicBezTo>
                  <a:cubicBezTo>
                    <a:pt x="471" y="147"/>
                    <a:pt x="456" y="162"/>
                    <a:pt x="441" y="162"/>
                  </a:cubicBez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204" name="稻壳儿小白白(http://dwz.cn/Wu2UP)"/>
            <p:cNvSpPr>
              <a:spLocks noChangeArrowheads="1"/>
            </p:cNvSpPr>
            <p:nvPr/>
          </p:nvSpPr>
          <p:spPr bwMode="auto">
            <a:xfrm>
              <a:off x="4986643" y="2715685"/>
              <a:ext cx="510115" cy="474134"/>
            </a:xfrm>
            <a:custGeom>
              <a:avLst/>
              <a:gdLst>
                <a:gd name="T0" fmla="*/ 201927 w 634"/>
                <a:gd name="T1" fmla="*/ 26650 h 590"/>
                <a:gd name="T2" fmla="*/ 201927 w 634"/>
                <a:gd name="T3" fmla="*/ 26650 h 590"/>
                <a:gd name="T4" fmla="*/ 159378 w 634"/>
                <a:gd name="T5" fmla="*/ 26650 h 590"/>
                <a:gd name="T6" fmla="*/ 159378 w 634"/>
                <a:gd name="T7" fmla="*/ 10804 h 590"/>
                <a:gd name="T8" fmla="*/ 143512 w 634"/>
                <a:gd name="T9" fmla="*/ 0 h 590"/>
                <a:gd name="T10" fmla="*/ 85098 w 634"/>
                <a:gd name="T11" fmla="*/ 0 h 590"/>
                <a:gd name="T12" fmla="*/ 74641 w 634"/>
                <a:gd name="T13" fmla="*/ 10804 h 590"/>
                <a:gd name="T14" fmla="*/ 74641 w 634"/>
                <a:gd name="T15" fmla="*/ 26650 h 590"/>
                <a:gd name="T16" fmla="*/ 32092 w 634"/>
                <a:gd name="T17" fmla="*/ 26650 h 590"/>
                <a:gd name="T18" fmla="*/ 0 w 634"/>
                <a:gd name="T19" fmla="*/ 52939 h 590"/>
                <a:gd name="T20" fmla="*/ 0 w 634"/>
                <a:gd name="T21" fmla="*/ 180425 h 590"/>
                <a:gd name="T22" fmla="*/ 32092 w 634"/>
                <a:gd name="T23" fmla="*/ 212117 h 590"/>
                <a:gd name="T24" fmla="*/ 201927 w 634"/>
                <a:gd name="T25" fmla="*/ 212117 h 590"/>
                <a:gd name="T26" fmla="*/ 228249 w 634"/>
                <a:gd name="T27" fmla="*/ 180425 h 590"/>
                <a:gd name="T28" fmla="*/ 228249 w 634"/>
                <a:gd name="T29" fmla="*/ 52939 h 590"/>
                <a:gd name="T30" fmla="*/ 201927 w 634"/>
                <a:gd name="T31" fmla="*/ 26650 h 590"/>
                <a:gd name="T32" fmla="*/ 85098 w 634"/>
                <a:gd name="T33" fmla="*/ 21248 h 590"/>
                <a:gd name="T34" fmla="*/ 85098 w 634"/>
                <a:gd name="T35" fmla="*/ 21248 h 590"/>
                <a:gd name="T36" fmla="*/ 95555 w 634"/>
                <a:gd name="T37" fmla="*/ 10804 h 590"/>
                <a:gd name="T38" fmla="*/ 138104 w 634"/>
                <a:gd name="T39" fmla="*/ 10804 h 590"/>
                <a:gd name="T40" fmla="*/ 143512 w 634"/>
                <a:gd name="T41" fmla="*/ 21248 h 590"/>
                <a:gd name="T42" fmla="*/ 143512 w 634"/>
                <a:gd name="T43" fmla="*/ 26650 h 590"/>
                <a:gd name="T44" fmla="*/ 85098 w 634"/>
                <a:gd name="T45" fmla="*/ 26650 h 590"/>
                <a:gd name="T46" fmla="*/ 85098 w 634"/>
                <a:gd name="T47" fmla="*/ 21248 h 590"/>
                <a:gd name="T48" fmla="*/ 212384 w 634"/>
                <a:gd name="T49" fmla="*/ 180425 h 590"/>
                <a:gd name="T50" fmla="*/ 212384 w 634"/>
                <a:gd name="T51" fmla="*/ 180425 h 590"/>
                <a:gd name="T52" fmla="*/ 201927 w 634"/>
                <a:gd name="T53" fmla="*/ 196271 h 590"/>
                <a:gd name="T54" fmla="*/ 32092 w 634"/>
                <a:gd name="T55" fmla="*/ 196271 h 590"/>
                <a:gd name="T56" fmla="*/ 15866 w 634"/>
                <a:gd name="T57" fmla="*/ 180425 h 590"/>
                <a:gd name="T58" fmla="*/ 15866 w 634"/>
                <a:gd name="T59" fmla="*/ 106239 h 590"/>
                <a:gd name="T60" fmla="*/ 90506 w 634"/>
                <a:gd name="T61" fmla="*/ 106239 h 590"/>
                <a:gd name="T62" fmla="*/ 85098 w 634"/>
                <a:gd name="T63" fmla="*/ 111280 h 590"/>
                <a:gd name="T64" fmla="*/ 116829 w 634"/>
                <a:gd name="T65" fmla="*/ 137930 h 590"/>
                <a:gd name="T66" fmla="*/ 143512 w 634"/>
                <a:gd name="T67" fmla="*/ 111280 h 590"/>
                <a:gd name="T68" fmla="*/ 143512 w 634"/>
                <a:gd name="T69" fmla="*/ 106239 h 590"/>
                <a:gd name="T70" fmla="*/ 212384 w 634"/>
                <a:gd name="T71" fmla="*/ 106239 h 590"/>
                <a:gd name="T72" fmla="*/ 212384 w 634"/>
                <a:gd name="T73" fmla="*/ 180425 h 590"/>
                <a:gd name="T74" fmla="*/ 100963 w 634"/>
                <a:gd name="T75" fmla="*/ 111280 h 590"/>
                <a:gd name="T76" fmla="*/ 100963 w 634"/>
                <a:gd name="T77" fmla="*/ 111280 h 590"/>
                <a:gd name="T78" fmla="*/ 100963 w 634"/>
                <a:gd name="T79" fmla="*/ 106239 h 590"/>
                <a:gd name="T80" fmla="*/ 127647 w 634"/>
                <a:gd name="T81" fmla="*/ 106239 h 590"/>
                <a:gd name="T82" fmla="*/ 127647 w 634"/>
                <a:gd name="T83" fmla="*/ 111280 h 590"/>
                <a:gd name="T84" fmla="*/ 116829 w 634"/>
                <a:gd name="T85" fmla="*/ 127486 h 590"/>
                <a:gd name="T86" fmla="*/ 100963 w 634"/>
                <a:gd name="T87" fmla="*/ 111280 h 590"/>
                <a:gd name="T88" fmla="*/ 212384 w 634"/>
                <a:gd name="T89" fmla="*/ 90033 h 590"/>
                <a:gd name="T90" fmla="*/ 212384 w 634"/>
                <a:gd name="T91" fmla="*/ 90033 h 590"/>
                <a:gd name="T92" fmla="*/ 15866 w 634"/>
                <a:gd name="T93" fmla="*/ 90033 h 590"/>
                <a:gd name="T94" fmla="*/ 15866 w 634"/>
                <a:gd name="T95" fmla="*/ 52939 h 590"/>
                <a:gd name="T96" fmla="*/ 32092 w 634"/>
                <a:gd name="T97" fmla="*/ 42495 h 590"/>
                <a:gd name="T98" fmla="*/ 201927 w 634"/>
                <a:gd name="T99" fmla="*/ 42495 h 590"/>
                <a:gd name="T100" fmla="*/ 212384 w 634"/>
                <a:gd name="T101" fmla="*/ 52939 h 590"/>
                <a:gd name="T102" fmla="*/ 212384 w 634"/>
                <a:gd name="T103" fmla="*/ 90033 h 59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634" h="590">
                  <a:moveTo>
                    <a:pt x="560" y="74"/>
                  </a:moveTo>
                  <a:lnTo>
                    <a:pt x="560" y="74"/>
                  </a:lnTo>
                  <a:cubicBezTo>
                    <a:pt x="442" y="74"/>
                    <a:pt x="442" y="74"/>
                    <a:pt x="442" y="74"/>
                  </a:cubicBezTo>
                  <a:cubicBezTo>
                    <a:pt x="442" y="30"/>
                    <a:pt x="442" y="30"/>
                    <a:pt x="442" y="30"/>
                  </a:cubicBezTo>
                  <a:cubicBezTo>
                    <a:pt x="442" y="15"/>
                    <a:pt x="412" y="0"/>
                    <a:pt x="398" y="0"/>
                  </a:cubicBezTo>
                  <a:cubicBezTo>
                    <a:pt x="236" y="0"/>
                    <a:pt x="236" y="0"/>
                    <a:pt x="236" y="0"/>
                  </a:cubicBezTo>
                  <a:cubicBezTo>
                    <a:pt x="221" y="0"/>
                    <a:pt x="207" y="15"/>
                    <a:pt x="207" y="30"/>
                  </a:cubicBezTo>
                  <a:cubicBezTo>
                    <a:pt x="207" y="74"/>
                    <a:pt x="207" y="74"/>
                    <a:pt x="207" y="74"/>
                  </a:cubicBezTo>
                  <a:cubicBezTo>
                    <a:pt x="89" y="74"/>
                    <a:pt x="89" y="74"/>
                    <a:pt x="89" y="74"/>
                  </a:cubicBezTo>
                  <a:cubicBezTo>
                    <a:pt x="44" y="74"/>
                    <a:pt x="0" y="103"/>
                    <a:pt x="0" y="147"/>
                  </a:cubicBezTo>
                  <a:cubicBezTo>
                    <a:pt x="0" y="501"/>
                    <a:pt x="0" y="501"/>
                    <a:pt x="0" y="501"/>
                  </a:cubicBezTo>
                  <a:cubicBezTo>
                    <a:pt x="0" y="545"/>
                    <a:pt x="44" y="589"/>
                    <a:pt x="89" y="589"/>
                  </a:cubicBezTo>
                  <a:cubicBezTo>
                    <a:pt x="560" y="589"/>
                    <a:pt x="560" y="589"/>
                    <a:pt x="560" y="589"/>
                  </a:cubicBezTo>
                  <a:cubicBezTo>
                    <a:pt x="604" y="589"/>
                    <a:pt x="633" y="545"/>
                    <a:pt x="633" y="501"/>
                  </a:cubicBezTo>
                  <a:cubicBezTo>
                    <a:pt x="633" y="147"/>
                    <a:pt x="633" y="147"/>
                    <a:pt x="633" y="147"/>
                  </a:cubicBezTo>
                  <a:cubicBezTo>
                    <a:pt x="633" y="103"/>
                    <a:pt x="604" y="74"/>
                    <a:pt x="560" y="74"/>
                  </a:cubicBezTo>
                  <a:close/>
                  <a:moveTo>
                    <a:pt x="236" y="59"/>
                  </a:moveTo>
                  <a:lnTo>
                    <a:pt x="236" y="59"/>
                  </a:lnTo>
                  <a:cubicBezTo>
                    <a:pt x="236" y="45"/>
                    <a:pt x="251" y="30"/>
                    <a:pt x="265" y="30"/>
                  </a:cubicBezTo>
                  <a:cubicBezTo>
                    <a:pt x="383" y="30"/>
                    <a:pt x="383" y="30"/>
                    <a:pt x="383" y="30"/>
                  </a:cubicBezTo>
                  <a:cubicBezTo>
                    <a:pt x="383" y="30"/>
                    <a:pt x="398" y="45"/>
                    <a:pt x="398" y="59"/>
                  </a:cubicBezTo>
                  <a:cubicBezTo>
                    <a:pt x="398" y="74"/>
                    <a:pt x="398" y="74"/>
                    <a:pt x="398" y="74"/>
                  </a:cubicBezTo>
                  <a:cubicBezTo>
                    <a:pt x="236" y="74"/>
                    <a:pt x="236" y="74"/>
                    <a:pt x="236" y="74"/>
                  </a:cubicBezTo>
                  <a:lnTo>
                    <a:pt x="236" y="59"/>
                  </a:lnTo>
                  <a:close/>
                  <a:moveTo>
                    <a:pt x="589" y="501"/>
                  </a:moveTo>
                  <a:lnTo>
                    <a:pt x="589" y="501"/>
                  </a:lnTo>
                  <a:cubicBezTo>
                    <a:pt x="589" y="530"/>
                    <a:pt x="574" y="545"/>
                    <a:pt x="560" y="545"/>
                  </a:cubicBezTo>
                  <a:cubicBezTo>
                    <a:pt x="89" y="545"/>
                    <a:pt x="89" y="545"/>
                    <a:pt x="89" y="545"/>
                  </a:cubicBezTo>
                  <a:cubicBezTo>
                    <a:pt x="59" y="545"/>
                    <a:pt x="44" y="530"/>
                    <a:pt x="44" y="501"/>
                  </a:cubicBezTo>
                  <a:cubicBezTo>
                    <a:pt x="44" y="295"/>
                    <a:pt x="44" y="295"/>
                    <a:pt x="44" y="295"/>
                  </a:cubicBezTo>
                  <a:cubicBezTo>
                    <a:pt x="251" y="295"/>
                    <a:pt x="251" y="295"/>
                    <a:pt x="251" y="295"/>
                  </a:cubicBezTo>
                  <a:cubicBezTo>
                    <a:pt x="236" y="295"/>
                    <a:pt x="236" y="309"/>
                    <a:pt x="236" y="309"/>
                  </a:cubicBezTo>
                  <a:cubicBezTo>
                    <a:pt x="236" y="354"/>
                    <a:pt x="280" y="383"/>
                    <a:pt x="324" y="383"/>
                  </a:cubicBezTo>
                  <a:cubicBezTo>
                    <a:pt x="369" y="383"/>
                    <a:pt x="398" y="354"/>
                    <a:pt x="398" y="309"/>
                  </a:cubicBezTo>
                  <a:lnTo>
                    <a:pt x="398" y="295"/>
                  </a:lnTo>
                  <a:cubicBezTo>
                    <a:pt x="589" y="295"/>
                    <a:pt x="589" y="295"/>
                    <a:pt x="589" y="295"/>
                  </a:cubicBezTo>
                  <a:lnTo>
                    <a:pt x="589" y="501"/>
                  </a:lnTo>
                  <a:close/>
                  <a:moveTo>
                    <a:pt x="280" y="309"/>
                  </a:moveTo>
                  <a:lnTo>
                    <a:pt x="280" y="309"/>
                  </a:lnTo>
                  <a:lnTo>
                    <a:pt x="280" y="295"/>
                  </a:lnTo>
                  <a:cubicBezTo>
                    <a:pt x="354" y="295"/>
                    <a:pt x="354" y="295"/>
                    <a:pt x="354" y="295"/>
                  </a:cubicBezTo>
                  <a:lnTo>
                    <a:pt x="354" y="309"/>
                  </a:lnTo>
                  <a:cubicBezTo>
                    <a:pt x="354" y="324"/>
                    <a:pt x="339" y="354"/>
                    <a:pt x="324" y="354"/>
                  </a:cubicBezTo>
                  <a:cubicBezTo>
                    <a:pt x="295" y="354"/>
                    <a:pt x="280" y="324"/>
                    <a:pt x="280" y="309"/>
                  </a:cubicBezTo>
                  <a:close/>
                  <a:moveTo>
                    <a:pt x="589" y="250"/>
                  </a:moveTo>
                  <a:lnTo>
                    <a:pt x="589" y="250"/>
                  </a:lnTo>
                  <a:cubicBezTo>
                    <a:pt x="44" y="250"/>
                    <a:pt x="44" y="250"/>
                    <a:pt x="44" y="250"/>
                  </a:cubicBezTo>
                  <a:cubicBezTo>
                    <a:pt x="44" y="147"/>
                    <a:pt x="44" y="147"/>
                    <a:pt x="44" y="147"/>
                  </a:cubicBezTo>
                  <a:cubicBezTo>
                    <a:pt x="44" y="133"/>
                    <a:pt x="59" y="118"/>
                    <a:pt x="89" y="118"/>
                  </a:cubicBezTo>
                  <a:cubicBezTo>
                    <a:pt x="560" y="118"/>
                    <a:pt x="560" y="118"/>
                    <a:pt x="560" y="118"/>
                  </a:cubicBezTo>
                  <a:cubicBezTo>
                    <a:pt x="574" y="118"/>
                    <a:pt x="589" y="133"/>
                    <a:pt x="589" y="147"/>
                  </a:cubicBezTo>
                  <a:lnTo>
                    <a:pt x="589" y="250"/>
                  </a:ln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205" name="稻壳儿小白白(http://dwz.cn/Wu2UP)"/>
            <p:cNvSpPr>
              <a:spLocks noChangeArrowheads="1"/>
            </p:cNvSpPr>
            <p:nvPr/>
          </p:nvSpPr>
          <p:spPr bwMode="auto">
            <a:xfrm>
              <a:off x="4171727" y="2705101"/>
              <a:ext cx="510117" cy="484717"/>
            </a:xfrm>
            <a:custGeom>
              <a:avLst/>
              <a:gdLst>
                <a:gd name="T0" fmla="*/ 111421 w 634"/>
                <a:gd name="T1" fmla="*/ 15824 h 604"/>
                <a:gd name="T2" fmla="*/ 111421 w 634"/>
                <a:gd name="T3" fmla="*/ 15824 h 604"/>
                <a:gd name="T4" fmla="*/ 5048 w 634"/>
                <a:gd name="T5" fmla="*/ 79120 h 604"/>
                <a:gd name="T6" fmla="*/ 5048 w 634"/>
                <a:gd name="T7" fmla="*/ 79120 h 604"/>
                <a:gd name="T8" fmla="*/ 100603 w 634"/>
                <a:gd name="T9" fmla="*/ 121557 h 604"/>
                <a:gd name="T10" fmla="*/ 121878 w 634"/>
                <a:gd name="T11" fmla="*/ 121557 h 604"/>
                <a:gd name="T12" fmla="*/ 217433 w 634"/>
                <a:gd name="T13" fmla="*/ 79120 h 604"/>
                <a:gd name="T14" fmla="*/ 217433 w 634"/>
                <a:gd name="T15" fmla="*/ 57901 h 604"/>
                <a:gd name="T16" fmla="*/ 121878 w 634"/>
                <a:gd name="T17" fmla="*/ 5035 h 604"/>
                <a:gd name="T18" fmla="*/ 100603 w 634"/>
                <a:gd name="T19" fmla="*/ 5035 h 604"/>
                <a:gd name="T20" fmla="*/ 5048 w 634"/>
                <a:gd name="T21" fmla="*/ 57901 h 604"/>
                <a:gd name="T22" fmla="*/ 5048 w 634"/>
                <a:gd name="T23" fmla="*/ 79120 h 604"/>
                <a:gd name="T24" fmla="*/ 111421 w 634"/>
                <a:gd name="T25" fmla="*/ 15824 h 604"/>
                <a:gd name="T26" fmla="*/ 111421 w 634"/>
                <a:gd name="T27" fmla="*/ 15824 h 604"/>
                <a:gd name="T28" fmla="*/ 212024 w 634"/>
                <a:gd name="T29" fmla="*/ 68690 h 604"/>
                <a:gd name="T30" fmla="*/ 111421 w 634"/>
                <a:gd name="T31" fmla="*/ 111127 h 604"/>
                <a:gd name="T32" fmla="*/ 15866 w 634"/>
                <a:gd name="T33" fmla="*/ 68690 h 604"/>
                <a:gd name="T34" fmla="*/ 111421 w 634"/>
                <a:gd name="T35" fmla="*/ 15824 h 604"/>
                <a:gd name="T36" fmla="*/ 111421 w 634"/>
                <a:gd name="T37" fmla="*/ 201036 h 604"/>
                <a:gd name="T38" fmla="*/ 111421 w 634"/>
                <a:gd name="T39" fmla="*/ 201036 h 604"/>
                <a:gd name="T40" fmla="*/ 15866 w 634"/>
                <a:gd name="T41" fmla="*/ 158599 h 604"/>
                <a:gd name="T42" fmla="*/ 0 w 634"/>
                <a:gd name="T43" fmla="*/ 153564 h 604"/>
                <a:gd name="T44" fmla="*/ 5048 w 634"/>
                <a:gd name="T45" fmla="*/ 169388 h 604"/>
                <a:gd name="T46" fmla="*/ 100603 w 634"/>
                <a:gd name="T47" fmla="*/ 211825 h 604"/>
                <a:gd name="T48" fmla="*/ 121878 w 634"/>
                <a:gd name="T49" fmla="*/ 211825 h 604"/>
                <a:gd name="T50" fmla="*/ 217433 w 634"/>
                <a:gd name="T51" fmla="*/ 169388 h 604"/>
                <a:gd name="T52" fmla="*/ 228250 w 634"/>
                <a:gd name="T53" fmla="*/ 153564 h 604"/>
                <a:gd name="T54" fmla="*/ 212024 w 634"/>
                <a:gd name="T55" fmla="*/ 158599 h 604"/>
                <a:gd name="T56" fmla="*/ 111421 w 634"/>
                <a:gd name="T57" fmla="*/ 201036 h 604"/>
                <a:gd name="T58" fmla="*/ 5048 w 634"/>
                <a:gd name="T59" fmla="*/ 121557 h 604"/>
                <a:gd name="T60" fmla="*/ 5048 w 634"/>
                <a:gd name="T61" fmla="*/ 121557 h 604"/>
                <a:gd name="T62" fmla="*/ 100603 w 634"/>
                <a:gd name="T63" fmla="*/ 169388 h 604"/>
                <a:gd name="T64" fmla="*/ 121878 w 634"/>
                <a:gd name="T65" fmla="*/ 169388 h 604"/>
                <a:gd name="T66" fmla="*/ 217433 w 634"/>
                <a:gd name="T67" fmla="*/ 121557 h 604"/>
                <a:gd name="T68" fmla="*/ 228250 w 634"/>
                <a:gd name="T69" fmla="*/ 105733 h 604"/>
                <a:gd name="T70" fmla="*/ 212024 w 634"/>
                <a:gd name="T71" fmla="*/ 111127 h 604"/>
                <a:gd name="T72" fmla="*/ 111421 w 634"/>
                <a:gd name="T73" fmla="*/ 158599 h 604"/>
                <a:gd name="T74" fmla="*/ 15866 w 634"/>
                <a:gd name="T75" fmla="*/ 111127 h 604"/>
                <a:gd name="T76" fmla="*/ 0 w 634"/>
                <a:gd name="T77" fmla="*/ 105733 h 604"/>
                <a:gd name="T78" fmla="*/ 5048 w 634"/>
                <a:gd name="T79" fmla="*/ 121557 h 60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34" h="604">
                  <a:moveTo>
                    <a:pt x="309" y="44"/>
                  </a:moveTo>
                  <a:lnTo>
                    <a:pt x="309" y="44"/>
                  </a:lnTo>
                  <a:close/>
                  <a:moveTo>
                    <a:pt x="14" y="220"/>
                  </a:moveTo>
                  <a:lnTo>
                    <a:pt x="14" y="220"/>
                  </a:lnTo>
                  <a:cubicBezTo>
                    <a:pt x="279" y="338"/>
                    <a:pt x="279" y="338"/>
                    <a:pt x="279" y="338"/>
                  </a:cubicBezTo>
                  <a:cubicBezTo>
                    <a:pt x="309" y="353"/>
                    <a:pt x="324" y="353"/>
                    <a:pt x="338" y="338"/>
                  </a:cubicBezTo>
                  <a:cubicBezTo>
                    <a:pt x="603" y="220"/>
                    <a:pt x="603" y="220"/>
                    <a:pt x="603" y="220"/>
                  </a:cubicBezTo>
                  <a:cubicBezTo>
                    <a:pt x="633" y="206"/>
                    <a:pt x="633" y="176"/>
                    <a:pt x="603" y="161"/>
                  </a:cubicBezTo>
                  <a:cubicBezTo>
                    <a:pt x="338" y="14"/>
                    <a:pt x="338" y="14"/>
                    <a:pt x="338" y="14"/>
                  </a:cubicBezTo>
                  <a:cubicBezTo>
                    <a:pt x="324" y="0"/>
                    <a:pt x="309" y="14"/>
                    <a:pt x="279" y="14"/>
                  </a:cubicBezTo>
                  <a:cubicBezTo>
                    <a:pt x="14" y="161"/>
                    <a:pt x="14" y="161"/>
                    <a:pt x="14" y="161"/>
                  </a:cubicBezTo>
                  <a:cubicBezTo>
                    <a:pt x="0" y="176"/>
                    <a:pt x="0" y="206"/>
                    <a:pt x="14" y="220"/>
                  </a:cubicBezTo>
                  <a:close/>
                  <a:moveTo>
                    <a:pt x="309" y="44"/>
                  </a:moveTo>
                  <a:lnTo>
                    <a:pt x="309" y="44"/>
                  </a:lnTo>
                  <a:cubicBezTo>
                    <a:pt x="588" y="191"/>
                    <a:pt x="588" y="191"/>
                    <a:pt x="588" y="191"/>
                  </a:cubicBezTo>
                  <a:cubicBezTo>
                    <a:pt x="309" y="309"/>
                    <a:pt x="309" y="309"/>
                    <a:pt x="309" y="309"/>
                  </a:cubicBezTo>
                  <a:cubicBezTo>
                    <a:pt x="44" y="191"/>
                    <a:pt x="44" y="191"/>
                    <a:pt x="44" y="191"/>
                  </a:cubicBezTo>
                  <a:lnTo>
                    <a:pt x="309" y="44"/>
                  </a:lnTo>
                  <a:close/>
                  <a:moveTo>
                    <a:pt x="309" y="559"/>
                  </a:moveTo>
                  <a:lnTo>
                    <a:pt x="309" y="559"/>
                  </a:lnTo>
                  <a:cubicBezTo>
                    <a:pt x="44" y="441"/>
                    <a:pt x="44" y="441"/>
                    <a:pt x="44" y="441"/>
                  </a:cubicBezTo>
                  <a:cubicBezTo>
                    <a:pt x="44" y="441"/>
                    <a:pt x="14" y="427"/>
                    <a:pt x="0" y="427"/>
                  </a:cubicBezTo>
                  <a:cubicBezTo>
                    <a:pt x="0" y="441"/>
                    <a:pt x="0" y="456"/>
                    <a:pt x="14" y="471"/>
                  </a:cubicBezTo>
                  <a:cubicBezTo>
                    <a:pt x="279" y="589"/>
                    <a:pt x="279" y="589"/>
                    <a:pt x="279" y="589"/>
                  </a:cubicBezTo>
                  <a:cubicBezTo>
                    <a:pt x="309" y="603"/>
                    <a:pt x="324" y="603"/>
                    <a:pt x="338" y="589"/>
                  </a:cubicBezTo>
                  <a:cubicBezTo>
                    <a:pt x="603" y="471"/>
                    <a:pt x="603" y="471"/>
                    <a:pt x="603" y="471"/>
                  </a:cubicBezTo>
                  <a:cubicBezTo>
                    <a:pt x="618" y="471"/>
                    <a:pt x="633" y="441"/>
                    <a:pt x="633" y="427"/>
                  </a:cubicBezTo>
                  <a:cubicBezTo>
                    <a:pt x="618" y="427"/>
                    <a:pt x="588" y="441"/>
                    <a:pt x="588" y="441"/>
                  </a:cubicBezTo>
                  <a:lnTo>
                    <a:pt x="309" y="559"/>
                  </a:lnTo>
                  <a:close/>
                  <a:moveTo>
                    <a:pt x="14" y="338"/>
                  </a:moveTo>
                  <a:lnTo>
                    <a:pt x="14" y="338"/>
                  </a:lnTo>
                  <a:cubicBezTo>
                    <a:pt x="279" y="471"/>
                    <a:pt x="279" y="471"/>
                    <a:pt x="279" y="471"/>
                  </a:cubicBezTo>
                  <a:cubicBezTo>
                    <a:pt x="309" y="471"/>
                    <a:pt x="324" y="471"/>
                    <a:pt x="338" y="471"/>
                  </a:cubicBezTo>
                  <a:cubicBezTo>
                    <a:pt x="603" y="338"/>
                    <a:pt x="603" y="338"/>
                    <a:pt x="603" y="338"/>
                  </a:cubicBezTo>
                  <a:cubicBezTo>
                    <a:pt x="618" y="338"/>
                    <a:pt x="633" y="309"/>
                    <a:pt x="633" y="294"/>
                  </a:cubicBezTo>
                  <a:cubicBezTo>
                    <a:pt x="618" y="309"/>
                    <a:pt x="588" y="309"/>
                    <a:pt x="588" y="309"/>
                  </a:cubicBezTo>
                  <a:cubicBezTo>
                    <a:pt x="309" y="441"/>
                    <a:pt x="309" y="441"/>
                    <a:pt x="309" y="441"/>
                  </a:cubicBezTo>
                  <a:cubicBezTo>
                    <a:pt x="44" y="309"/>
                    <a:pt x="44" y="309"/>
                    <a:pt x="44" y="309"/>
                  </a:cubicBezTo>
                  <a:cubicBezTo>
                    <a:pt x="44" y="309"/>
                    <a:pt x="14" y="309"/>
                    <a:pt x="0" y="294"/>
                  </a:cubicBezTo>
                  <a:cubicBezTo>
                    <a:pt x="0" y="309"/>
                    <a:pt x="0" y="338"/>
                    <a:pt x="14" y="338"/>
                  </a:cubicBez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206" name="稻壳儿小白白(http://dwz.cn/Wu2UP)"/>
            <p:cNvSpPr>
              <a:spLocks noChangeArrowheads="1"/>
            </p:cNvSpPr>
            <p:nvPr/>
          </p:nvSpPr>
          <p:spPr bwMode="auto">
            <a:xfrm>
              <a:off x="3352578" y="2728387"/>
              <a:ext cx="495298" cy="440267"/>
            </a:xfrm>
            <a:custGeom>
              <a:avLst/>
              <a:gdLst>
                <a:gd name="T0" fmla="*/ 195075 w 619"/>
                <a:gd name="T1" fmla="*/ 106238 h 546"/>
                <a:gd name="T2" fmla="*/ 195075 w 619"/>
                <a:gd name="T3" fmla="*/ 106238 h 546"/>
                <a:gd name="T4" fmla="*/ 179297 w 619"/>
                <a:gd name="T5" fmla="*/ 106238 h 546"/>
                <a:gd name="T6" fmla="*/ 179297 w 619"/>
                <a:gd name="T7" fmla="*/ 26379 h 546"/>
                <a:gd name="T8" fmla="*/ 153120 w 619"/>
                <a:gd name="T9" fmla="*/ 0 h 546"/>
                <a:gd name="T10" fmla="*/ 68492 w 619"/>
                <a:gd name="T11" fmla="*/ 0 h 546"/>
                <a:gd name="T12" fmla="*/ 42314 w 619"/>
                <a:gd name="T13" fmla="*/ 26379 h 546"/>
                <a:gd name="T14" fmla="*/ 42314 w 619"/>
                <a:gd name="T15" fmla="*/ 106238 h 546"/>
                <a:gd name="T16" fmla="*/ 26177 w 619"/>
                <a:gd name="T17" fmla="*/ 106238 h 546"/>
                <a:gd name="T18" fmla="*/ 0 w 619"/>
                <a:gd name="T19" fmla="*/ 132979 h 546"/>
                <a:gd name="T20" fmla="*/ 0 w 619"/>
                <a:gd name="T21" fmla="*/ 148878 h 546"/>
                <a:gd name="T22" fmla="*/ 26177 w 619"/>
                <a:gd name="T23" fmla="*/ 175619 h 546"/>
                <a:gd name="T24" fmla="*/ 42314 w 619"/>
                <a:gd name="T25" fmla="*/ 175619 h 546"/>
                <a:gd name="T26" fmla="*/ 68492 w 619"/>
                <a:gd name="T27" fmla="*/ 196939 h 546"/>
                <a:gd name="T28" fmla="*/ 153120 w 619"/>
                <a:gd name="T29" fmla="*/ 196939 h 546"/>
                <a:gd name="T30" fmla="*/ 179297 w 619"/>
                <a:gd name="T31" fmla="*/ 175619 h 546"/>
                <a:gd name="T32" fmla="*/ 195075 w 619"/>
                <a:gd name="T33" fmla="*/ 175619 h 546"/>
                <a:gd name="T34" fmla="*/ 221611 w 619"/>
                <a:gd name="T35" fmla="*/ 148878 h 546"/>
                <a:gd name="T36" fmla="*/ 221611 w 619"/>
                <a:gd name="T37" fmla="*/ 132979 h 546"/>
                <a:gd name="T38" fmla="*/ 195075 w 619"/>
                <a:gd name="T39" fmla="*/ 106238 h 546"/>
                <a:gd name="T40" fmla="*/ 52713 w 619"/>
                <a:gd name="T41" fmla="*/ 26379 h 546"/>
                <a:gd name="T42" fmla="*/ 52713 w 619"/>
                <a:gd name="T43" fmla="*/ 26379 h 546"/>
                <a:gd name="T44" fmla="*/ 68492 w 619"/>
                <a:gd name="T45" fmla="*/ 15900 h 546"/>
                <a:gd name="T46" fmla="*/ 153120 w 619"/>
                <a:gd name="T47" fmla="*/ 15900 h 546"/>
                <a:gd name="T48" fmla="*/ 168898 w 619"/>
                <a:gd name="T49" fmla="*/ 26379 h 546"/>
                <a:gd name="T50" fmla="*/ 168898 w 619"/>
                <a:gd name="T51" fmla="*/ 106238 h 546"/>
                <a:gd name="T52" fmla="*/ 52713 w 619"/>
                <a:gd name="T53" fmla="*/ 106238 h 546"/>
                <a:gd name="T54" fmla="*/ 52713 w 619"/>
                <a:gd name="T55" fmla="*/ 26379 h 546"/>
                <a:gd name="T56" fmla="*/ 153120 w 619"/>
                <a:gd name="T57" fmla="*/ 186098 h 546"/>
                <a:gd name="T58" fmla="*/ 153120 w 619"/>
                <a:gd name="T59" fmla="*/ 186098 h 546"/>
                <a:gd name="T60" fmla="*/ 68492 w 619"/>
                <a:gd name="T61" fmla="*/ 186098 h 546"/>
                <a:gd name="T62" fmla="*/ 52713 w 619"/>
                <a:gd name="T63" fmla="*/ 170198 h 546"/>
                <a:gd name="T64" fmla="*/ 68492 w 619"/>
                <a:gd name="T65" fmla="*/ 154299 h 546"/>
                <a:gd name="T66" fmla="*/ 153120 w 619"/>
                <a:gd name="T67" fmla="*/ 154299 h 546"/>
                <a:gd name="T68" fmla="*/ 168898 w 619"/>
                <a:gd name="T69" fmla="*/ 170198 h 546"/>
                <a:gd name="T70" fmla="*/ 153120 w 619"/>
                <a:gd name="T71" fmla="*/ 186098 h 546"/>
                <a:gd name="T72" fmla="*/ 211212 w 619"/>
                <a:gd name="T73" fmla="*/ 148878 h 546"/>
                <a:gd name="T74" fmla="*/ 211212 w 619"/>
                <a:gd name="T75" fmla="*/ 148878 h 546"/>
                <a:gd name="T76" fmla="*/ 195075 w 619"/>
                <a:gd name="T77" fmla="*/ 164778 h 546"/>
                <a:gd name="T78" fmla="*/ 179297 w 619"/>
                <a:gd name="T79" fmla="*/ 164778 h 546"/>
                <a:gd name="T80" fmla="*/ 153120 w 619"/>
                <a:gd name="T81" fmla="*/ 143819 h 546"/>
                <a:gd name="T82" fmla="*/ 68492 w 619"/>
                <a:gd name="T83" fmla="*/ 143819 h 546"/>
                <a:gd name="T84" fmla="*/ 42314 w 619"/>
                <a:gd name="T85" fmla="*/ 164778 h 546"/>
                <a:gd name="T86" fmla="*/ 26177 w 619"/>
                <a:gd name="T87" fmla="*/ 164778 h 546"/>
                <a:gd name="T88" fmla="*/ 10399 w 619"/>
                <a:gd name="T89" fmla="*/ 148878 h 546"/>
                <a:gd name="T90" fmla="*/ 10399 w 619"/>
                <a:gd name="T91" fmla="*/ 132979 h 546"/>
                <a:gd name="T92" fmla="*/ 26177 w 619"/>
                <a:gd name="T93" fmla="*/ 122499 h 546"/>
                <a:gd name="T94" fmla="*/ 195075 w 619"/>
                <a:gd name="T95" fmla="*/ 122499 h 546"/>
                <a:gd name="T96" fmla="*/ 211212 w 619"/>
                <a:gd name="T97" fmla="*/ 132979 h 546"/>
                <a:gd name="T98" fmla="*/ 211212 w 619"/>
                <a:gd name="T99" fmla="*/ 148878 h 54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619" h="546">
                  <a:moveTo>
                    <a:pt x="544" y="294"/>
                  </a:moveTo>
                  <a:lnTo>
                    <a:pt x="544" y="294"/>
                  </a:lnTo>
                  <a:cubicBezTo>
                    <a:pt x="500" y="294"/>
                    <a:pt x="500" y="294"/>
                    <a:pt x="500" y="294"/>
                  </a:cubicBezTo>
                  <a:cubicBezTo>
                    <a:pt x="500" y="73"/>
                    <a:pt x="500" y="73"/>
                    <a:pt x="500" y="73"/>
                  </a:cubicBezTo>
                  <a:cubicBezTo>
                    <a:pt x="500" y="30"/>
                    <a:pt x="471" y="0"/>
                    <a:pt x="427" y="0"/>
                  </a:cubicBezTo>
                  <a:cubicBezTo>
                    <a:pt x="191" y="0"/>
                    <a:pt x="191" y="0"/>
                    <a:pt x="191" y="0"/>
                  </a:cubicBezTo>
                  <a:cubicBezTo>
                    <a:pt x="147" y="0"/>
                    <a:pt x="118" y="30"/>
                    <a:pt x="118" y="73"/>
                  </a:cubicBezTo>
                  <a:cubicBezTo>
                    <a:pt x="118" y="73"/>
                    <a:pt x="118" y="280"/>
                    <a:pt x="118" y="294"/>
                  </a:cubicBezTo>
                  <a:cubicBezTo>
                    <a:pt x="73" y="294"/>
                    <a:pt x="73" y="294"/>
                    <a:pt x="73" y="294"/>
                  </a:cubicBezTo>
                  <a:cubicBezTo>
                    <a:pt x="29" y="294"/>
                    <a:pt x="0" y="324"/>
                    <a:pt x="0" y="368"/>
                  </a:cubicBezTo>
                  <a:cubicBezTo>
                    <a:pt x="0" y="412"/>
                    <a:pt x="0" y="412"/>
                    <a:pt x="0" y="412"/>
                  </a:cubicBezTo>
                  <a:cubicBezTo>
                    <a:pt x="0" y="456"/>
                    <a:pt x="29" y="486"/>
                    <a:pt x="73" y="486"/>
                  </a:cubicBezTo>
                  <a:cubicBezTo>
                    <a:pt x="118" y="486"/>
                    <a:pt x="118" y="486"/>
                    <a:pt x="118" y="486"/>
                  </a:cubicBezTo>
                  <a:cubicBezTo>
                    <a:pt x="118" y="530"/>
                    <a:pt x="162" y="545"/>
                    <a:pt x="191" y="545"/>
                  </a:cubicBezTo>
                  <a:cubicBezTo>
                    <a:pt x="427" y="545"/>
                    <a:pt x="427" y="545"/>
                    <a:pt x="427" y="545"/>
                  </a:cubicBezTo>
                  <a:cubicBezTo>
                    <a:pt x="456" y="545"/>
                    <a:pt x="500" y="530"/>
                    <a:pt x="500" y="486"/>
                  </a:cubicBezTo>
                  <a:cubicBezTo>
                    <a:pt x="544" y="486"/>
                    <a:pt x="544" y="486"/>
                    <a:pt x="544" y="486"/>
                  </a:cubicBezTo>
                  <a:cubicBezTo>
                    <a:pt x="589" y="486"/>
                    <a:pt x="618" y="456"/>
                    <a:pt x="618" y="412"/>
                  </a:cubicBezTo>
                  <a:cubicBezTo>
                    <a:pt x="618" y="368"/>
                    <a:pt x="618" y="368"/>
                    <a:pt x="618" y="368"/>
                  </a:cubicBezTo>
                  <a:cubicBezTo>
                    <a:pt x="618" y="324"/>
                    <a:pt x="589" y="294"/>
                    <a:pt x="544" y="294"/>
                  </a:cubicBezTo>
                  <a:close/>
                  <a:moveTo>
                    <a:pt x="147" y="73"/>
                  </a:moveTo>
                  <a:lnTo>
                    <a:pt x="147" y="73"/>
                  </a:lnTo>
                  <a:cubicBezTo>
                    <a:pt x="147" y="59"/>
                    <a:pt x="177" y="44"/>
                    <a:pt x="191" y="44"/>
                  </a:cubicBezTo>
                  <a:cubicBezTo>
                    <a:pt x="427" y="44"/>
                    <a:pt x="427" y="44"/>
                    <a:pt x="427" y="44"/>
                  </a:cubicBezTo>
                  <a:cubicBezTo>
                    <a:pt x="441" y="44"/>
                    <a:pt x="471" y="59"/>
                    <a:pt x="471" y="73"/>
                  </a:cubicBezTo>
                  <a:cubicBezTo>
                    <a:pt x="471" y="294"/>
                    <a:pt x="471" y="294"/>
                    <a:pt x="471" y="294"/>
                  </a:cubicBezTo>
                  <a:cubicBezTo>
                    <a:pt x="147" y="294"/>
                    <a:pt x="147" y="294"/>
                    <a:pt x="147" y="294"/>
                  </a:cubicBezTo>
                  <a:lnTo>
                    <a:pt x="147" y="73"/>
                  </a:lnTo>
                  <a:close/>
                  <a:moveTo>
                    <a:pt x="427" y="515"/>
                  </a:moveTo>
                  <a:lnTo>
                    <a:pt x="427" y="515"/>
                  </a:lnTo>
                  <a:cubicBezTo>
                    <a:pt x="191" y="515"/>
                    <a:pt x="191" y="515"/>
                    <a:pt x="191" y="515"/>
                  </a:cubicBezTo>
                  <a:cubicBezTo>
                    <a:pt x="177" y="515"/>
                    <a:pt x="147" y="486"/>
                    <a:pt x="147" y="471"/>
                  </a:cubicBezTo>
                  <a:cubicBezTo>
                    <a:pt x="147" y="456"/>
                    <a:pt x="177" y="427"/>
                    <a:pt x="191" y="427"/>
                  </a:cubicBezTo>
                  <a:cubicBezTo>
                    <a:pt x="427" y="427"/>
                    <a:pt x="427" y="427"/>
                    <a:pt x="427" y="427"/>
                  </a:cubicBezTo>
                  <a:cubicBezTo>
                    <a:pt x="441" y="427"/>
                    <a:pt x="471" y="456"/>
                    <a:pt x="471" y="471"/>
                  </a:cubicBezTo>
                  <a:cubicBezTo>
                    <a:pt x="471" y="486"/>
                    <a:pt x="441" y="515"/>
                    <a:pt x="427" y="515"/>
                  </a:cubicBezTo>
                  <a:close/>
                  <a:moveTo>
                    <a:pt x="589" y="412"/>
                  </a:moveTo>
                  <a:lnTo>
                    <a:pt x="589" y="412"/>
                  </a:lnTo>
                  <a:cubicBezTo>
                    <a:pt x="589" y="427"/>
                    <a:pt x="559" y="456"/>
                    <a:pt x="544" y="456"/>
                  </a:cubicBezTo>
                  <a:cubicBezTo>
                    <a:pt x="500" y="456"/>
                    <a:pt x="500" y="456"/>
                    <a:pt x="500" y="456"/>
                  </a:cubicBezTo>
                  <a:cubicBezTo>
                    <a:pt x="500" y="412"/>
                    <a:pt x="456" y="398"/>
                    <a:pt x="427" y="398"/>
                  </a:cubicBezTo>
                  <a:cubicBezTo>
                    <a:pt x="191" y="398"/>
                    <a:pt x="191" y="398"/>
                    <a:pt x="191" y="398"/>
                  </a:cubicBezTo>
                  <a:cubicBezTo>
                    <a:pt x="162" y="398"/>
                    <a:pt x="118" y="412"/>
                    <a:pt x="118" y="456"/>
                  </a:cubicBezTo>
                  <a:cubicBezTo>
                    <a:pt x="73" y="456"/>
                    <a:pt x="73" y="456"/>
                    <a:pt x="73" y="456"/>
                  </a:cubicBezTo>
                  <a:cubicBezTo>
                    <a:pt x="59" y="456"/>
                    <a:pt x="29" y="427"/>
                    <a:pt x="29" y="412"/>
                  </a:cubicBezTo>
                  <a:cubicBezTo>
                    <a:pt x="29" y="368"/>
                    <a:pt x="29" y="368"/>
                    <a:pt x="29" y="368"/>
                  </a:cubicBezTo>
                  <a:cubicBezTo>
                    <a:pt x="29" y="353"/>
                    <a:pt x="59" y="339"/>
                    <a:pt x="73" y="339"/>
                  </a:cubicBezTo>
                  <a:cubicBezTo>
                    <a:pt x="544" y="339"/>
                    <a:pt x="544" y="339"/>
                    <a:pt x="544" y="339"/>
                  </a:cubicBezTo>
                  <a:cubicBezTo>
                    <a:pt x="559" y="339"/>
                    <a:pt x="589" y="353"/>
                    <a:pt x="589" y="368"/>
                  </a:cubicBezTo>
                  <a:lnTo>
                    <a:pt x="589" y="412"/>
                  </a:ln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207" name="稻壳儿小白白(http://dwz.cn/Wu2UP)"/>
            <p:cNvSpPr>
              <a:spLocks noChangeArrowheads="1"/>
            </p:cNvSpPr>
            <p:nvPr/>
          </p:nvSpPr>
          <p:spPr bwMode="auto">
            <a:xfrm>
              <a:off x="10746094" y="1875367"/>
              <a:ext cx="474134" cy="510116"/>
            </a:xfrm>
            <a:custGeom>
              <a:avLst/>
              <a:gdLst>
                <a:gd name="T0" fmla="*/ 164505 w 589"/>
                <a:gd name="T1" fmla="*/ 127282 h 634"/>
                <a:gd name="T2" fmla="*/ 164505 w 589"/>
                <a:gd name="T3" fmla="*/ 85095 h 634"/>
                <a:gd name="T4" fmla="*/ 164505 w 589"/>
                <a:gd name="T5" fmla="*/ 127282 h 634"/>
                <a:gd name="T6" fmla="*/ 153682 w 589"/>
                <a:gd name="T7" fmla="*/ 100960 h 634"/>
                <a:gd name="T8" fmla="*/ 169916 w 589"/>
                <a:gd name="T9" fmla="*/ 111416 h 634"/>
                <a:gd name="T10" fmla="*/ 153682 w 589"/>
                <a:gd name="T11" fmla="*/ 100960 h 634"/>
                <a:gd name="T12" fmla="*/ 164505 w 589"/>
                <a:gd name="T13" fmla="*/ 185694 h 634"/>
                <a:gd name="T14" fmla="*/ 164505 w 589"/>
                <a:gd name="T15" fmla="*/ 143507 h 634"/>
                <a:gd name="T16" fmla="*/ 164505 w 589"/>
                <a:gd name="T17" fmla="*/ 185694 h 634"/>
                <a:gd name="T18" fmla="*/ 153682 w 589"/>
                <a:gd name="T19" fmla="*/ 153964 h 634"/>
                <a:gd name="T20" fmla="*/ 169916 w 589"/>
                <a:gd name="T21" fmla="*/ 169829 h 634"/>
                <a:gd name="T22" fmla="*/ 153682 w 589"/>
                <a:gd name="T23" fmla="*/ 153964 h 634"/>
                <a:gd name="T24" fmla="*/ 106062 w 589"/>
                <a:gd name="T25" fmla="*/ 185694 h 634"/>
                <a:gd name="T26" fmla="*/ 106062 w 589"/>
                <a:gd name="T27" fmla="*/ 143507 h 634"/>
                <a:gd name="T28" fmla="*/ 106062 w 589"/>
                <a:gd name="T29" fmla="*/ 185694 h 634"/>
                <a:gd name="T30" fmla="*/ 100651 w 589"/>
                <a:gd name="T31" fmla="*/ 153964 h 634"/>
                <a:gd name="T32" fmla="*/ 111473 w 589"/>
                <a:gd name="T33" fmla="*/ 169829 h 634"/>
                <a:gd name="T34" fmla="*/ 100651 w 589"/>
                <a:gd name="T35" fmla="*/ 153964 h 634"/>
                <a:gd name="T36" fmla="*/ 185789 w 589"/>
                <a:gd name="T37" fmla="*/ 0 h 634"/>
                <a:gd name="T38" fmla="*/ 0 w 589"/>
                <a:gd name="T39" fmla="*/ 26322 h 634"/>
                <a:gd name="T40" fmla="*/ 26335 w 589"/>
                <a:gd name="T41" fmla="*/ 228241 h 634"/>
                <a:gd name="T42" fmla="*/ 212124 w 589"/>
                <a:gd name="T43" fmla="*/ 196511 h 634"/>
                <a:gd name="T44" fmla="*/ 185789 w 589"/>
                <a:gd name="T45" fmla="*/ 0 h 634"/>
                <a:gd name="T46" fmla="*/ 196251 w 589"/>
                <a:gd name="T47" fmla="*/ 196511 h 634"/>
                <a:gd name="T48" fmla="*/ 26335 w 589"/>
                <a:gd name="T49" fmla="*/ 212376 h 634"/>
                <a:gd name="T50" fmla="*/ 15873 w 589"/>
                <a:gd name="T51" fmla="*/ 58412 h 634"/>
                <a:gd name="T52" fmla="*/ 196251 w 589"/>
                <a:gd name="T53" fmla="*/ 196511 h 634"/>
                <a:gd name="T54" fmla="*/ 196251 w 589"/>
                <a:gd name="T55" fmla="*/ 42547 h 634"/>
                <a:gd name="T56" fmla="*/ 15873 w 589"/>
                <a:gd name="T57" fmla="*/ 26322 h 634"/>
                <a:gd name="T58" fmla="*/ 185789 w 589"/>
                <a:gd name="T59" fmla="*/ 15865 h 634"/>
                <a:gd name="T60" fmla="*/ 196251 w 589"/>
                <a:gd name="T61" fmla="*/ 42547 h 634"/>
                <a:gd name="T62" fmla="*/ 106062 w 589"/>
                <a:gd name="T63" fmla="*/ 127282 h 634"/>
                <a:gd name="T64" fmla="*/ 106062 w 589"/>
                <a:gd name="T65" fmla="*/ 85095 h 634"/>
                <a:gd name="T66" fmla="*/ 106062 w 589"/>
                <a:gd name="T67" fmla="*/ 127282 h 634"/>
                <a:gd name="T68" fmla="*/ 100651 w 589"/>
                <a:gd name="T69" fmla="*/ 100960 h 634"/>
                <a:gd name="T70" fmla="*/ 111473 w 589"/>
                <a:gd name="T71" fmla="*/ 111416 h 634"/>
                <a:gd name="T72" fmla="*/ 100651 w 589"/>
                <a:gd name="T73" fmla="*/ 100960 h 634"/>
                <a:gd name="T74" fmla="*/ 47620 w 589"/>
                <a:gd name="T75" fmla="*/ 185694 h 634"/>
                <a:gd name="T76" fmla="*/ 47620 w 589"/>
                <a:gd name="T77" fmla="*/ 143507 h 634"/>
                <a:gd name="T78" fmla="*/ 47620 w 589"/>
                <a:gd name="T79" fmla="*/ 185694 h 634"/>
                <a:gd name="T80" fmla="*/ 42208 w 589"/>
                <a:gd name="T81" fmla="*/ 153964 h 634"/>
                <a:gd name="T82" fmla="*/ 58442 w 589"/>
                <a:gd name="T83" fmla="*/ 169829 h 634"/>
                <a:gd name="T84" fmla="*/ 42208 w 589"/>
                <a:gd name="T85" fmla="*/ 153964 h 634"/>
                <a:gd name="T86" fmla="*/ 47620 w 589"/>
                <a:gd name="T87" fmla="*/ 127282 h 634"/>
                <a:gd name="T88" fmla="*/ 47620 w 589"/>
                <a:gd name="T89" fmla="*/ 85095 h 634"/>
                <a:gd name="T90" fmla="*/ 47620 w 589"/>
                <a:gd name="T91" fmla="*/ 127282 h 634"/>
                <a:gd name="T92" fmla="*/ 42208 w 589"/>
                <a:gd name="T93" fmla="*/ 100960 h 634"/>
                <a:gd name="T94" fmla="*/ 58442 w 589"/>
                <a:gd name="T95" fmla="*/ 111416 h 634"/>
                <a:gd name="T96" fmla="*/ 42208 w 589"/>
                <a:gd name="T97" fmla="*/ 100960 h 63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9" h="634">
                  <a:moveTo>
                    <a:pt x="456" y="353"/>
                  </a:moveTo>
                  <a:lnTo>
                    <a:pt x="456" y="353"/>
                  </a:lnTo>
                  <a:cubicBezTo>
                    <a:pt x="485" y="353"/>
                    <a:pt x="515" y="324"/>
                    <a:pt x="515" y="294"/>
                  </a:cubicBezTo>
                  <a:cubicBezTo>
                    <a:pt x="515" y="265"/>
                    <a:pt x="485" y="236"/>
                    <a:pt x="456" y="236"/>
                  </a:cubicBezTo>
                  <a:cubicBezTo>
                    <a:pt x="412" y="236"/>
                    <a:pt x="397" y="265"/>
                    <a:pt x="397" y="294"/>
                  </a:cubicBezTo>
                  <a:cubicBezTo>
                    <a:pt x="397" y="324"/>
                    <a:pt x="412" y="353"/>
                    <a:pt x="456" y="353"/>
                  </a:cubicBezTo>
                  <a:close/>
                  <a:moveTo>
                    <a:pt x="426" y="280"/>
                  </a:moveTo>
                  <a:lnTo>
                    <a:pt x="426" y="280"/>
                  </a:lnTo>
                  <a:cubicBezTo>
                    <a:pt x="471" y="280"/>
                    <a:pt x="471" y="280"/>
                    <a:pt x="471" y="280"/>
                  </a:cubicBezTo>
                  <a:cubicBezTo>
                    <a:pt x="471" y="309"/>
                    <a:pt x="471" y="309"/>
                    <a:pt x="471" y="309"/>
                  </a:cubicBezTo>
                  <a:cubicBezTo>
                    <a:pt x="426" y="309"/>
                    <a:pt x="426" y="309"/>
                    <a:pt x="426" y="309"/>
                  </a:cubicBezTo>
                  <a:lnTo>
                    <a:pt x="426" y="280"/>
                  </a:lnTo>
                  <a:close/>
                  <a:moveTo>
                    <a:pt x="456" y="515"/>
                  </a:moveTo>
                  <a:lnTo>
                    <a:pt x="456" y="515"/>
                  </a:lnTo>
                  <a:cubicBezTo>
                    <a:pt x="485" y="515"/>
                    <a:pt x="515" y="486"/>
                    <a:pt x="515" y="456"/>
                  </a:cubicBezTo>
                  <a:cubicBezTo>
                    <a:pt x="515" y="412"/>
                    <a:pt x="485" y="398"/>
                    <a:pt x="456" y="398"/>
                  </a:cubicBezTo>
                  <a:cubicBezTo>
                    <a:pt x="412" y="398"/>
                    <a:pt x="397" y="412"/>
                    <a:pt x="397" y="456"/>
                  </a:cubicBezTo>
                  <a:cubicBezTo>
                    <a:pt x="397" y="486"/>
                    <a:pt x="412" y="515"/>
                    <a:pt x="456" y="515"/>
                  </a:cubicBezTo>
                  <a:close/>
                  <a:moveTo>
                    <a:pt x="426" y="427"/>
                  </a:moveTo>
                  <a:lnTo>
                    <a:pt x="426" y="427"/>
                  </a:lnTo>
                  <a:cubicBezTo>
                    <a:pt x="471" y="427"/>
                    <a:pt x="471" y="427"/>
                    <a:pt x="471" y="427"/>
                  </a:cubicBezTo>
                  <a:cubicBezTo>
                    <a:pt x="471" y="471"/>
                    <a:pt x="471" y="471"/>
                    <a:pt x="471" y="471"/>
                  </a:cubicBezTo>
                  <a:cubicBezTo>
                    <a:pt x="426" y="471"/>
                    <a:pt x="426" y="471"/>
                    <a:pt x="426" y="471"/>
                  </a:cubicBezTo>
                  <a:lnTo>
                    <a:pt x="426" y="427"/>
                  </a:lnTo>
                  <a:close/>
                  <a:moveTo>
                    <a:pt x="294" y="515"/>
                  </a:moveTo>
                  <a:lnTo>
                    <a:pt x="294" y="515"/>
                  </a:lnTo>
                  <a:cubicBezTo>
                    <a:pt x="324" y="515"/>
                    <a:pt x="353" y="486"/>
                    <a:pt x="353" y="456"/>
                  </a:cubicBezTo>
                  <a:cubicBezTo>
                    <a:pt x="353" y="412"/>
                    <a:pt x="324" y="398"/>
                    <a:pt x="294" y="398"/>
                  </a:cubicBezTo>
                  <a:cubicBezTo>
                    <a:pt x="265" y="398"/>
                    <a:pt x="235" y="412"/>
                    <a:pt x="235" y="456"/>
                  </a:cubicBezTo>
                  <a:cubicBezTo>
                    <a:pt x="235" y="486"/>
                    <a:pt x="265" y="515"/>
                    <a:pt x="294" y="515"/>
                  </a:cubicBezTo>
                  <a:close/>
                  <a:moveTo>
                    <a:pt x="279" y="427"/>
                  </a:moveTo>
                  <a:lnTo>
                    <a:pt x="279" y="427"/>
                  </a:lnTo>
                  <a:cubicBezTo>
                    <a:pt x="309" y="427"/>
                    <a:pt x="309" y="427"/>
                    <a:pt x="309" y="427"/>
                  </a:cubicBezTo>
                  <a:cubicBezTo>
                    <a:pt x="309" y="471"/>
                    <a:pt x="309" y="471"/>
                    <a:pt x="309" y="471"/>
                  </a:cubicBezTo>
                  <a:cubicBezTo>
                    <a:pt x="279" y="471"/>
                    <a:pt x="279" y="471"/>
                    <a:pt x="279" y="471"/>
                  </a:cubicBezTo>
                  <a:lnTo>
                    <a:pt x="279" y="427"/>
                  </a:lnTo>
                  <a:close/>
                  <a:moveTo>
                    <a:pt x="515" y="0"/>
                  </a:moveTo>
                  <a:lnTo>
                    <a:pt x="515" y="0"/>
                  </a:lnTo>
                  <a:cubicBezTo>
                    <a:pt x="73" y="0"/>
                    <a:pt x="73" y="0"/>
                    <a:pt x="73" y="0"/>
                  </a:cubicBezTo>
                  <a:cubicBezTo>
                    <a:pt x="29" y="0"/>
                    <a:pt x="0" y="30"/>
                    <a:pt x="0" y="73"/>
                  </a:cubicBezTo>
                  <a:cubicBezTo>
                    <a:pt x="0" y="545"/>
                    <a:pt x="0" y="545"/>
                    <a:pt x="0" y="545"/>
                  </a:cubicBezTo>
                  <a:cubicBezTo>
                    <a:pt x="0" y="589"/>
                    <a:pt x="29" y="633"/>
                    <a:pt x="73" y="633"/>
                  </a:cubicBezTo>
                  <a:cubicBezTo>
                    <a:pt x="515" y="633"/>
                    <a:pt x="515" y="633"/>
                    <a:pt x="515" y="633"/>
                  </a:cubicBezTo>
                  <a:cubicBezTo>
                    <a:pt x="559" y="633"/>
                    <a:pt x="588" y="589"/>
                    <a:pt x="588" y="545"/>
                  </a:cubicBezTo>
                  <a:cubicBezTo>
                    <a:pt x="588" y="73"/>
                    <a:pt x="588" y="73"/>
                    <a:pt x="588" y="73"/>
                  </a:cubicBezTo>
                  <a:cubicBezTo>
                    <a:pt x="588" y="30"/>
                    <a:pt x="559" y="0"/>
                    <a:pt x="515" y="0"/>
                  </a:cubicBezTo>
                  <a:close/>
                  <a:moveTo>
                    <a:pt x="544" y="545"/>
                  </a:moveTo>
                  <a:lnTo>
                    <a:pt x="544" y="545"/>
                  </a:lnTo>
                  <a:cubicBezTo>
                    <a:pt x="544" y="574"/>
                    <a:pt x="530" y="589"/>
                    <a:pt x="515" y="589"/>
                  </a:cubicBezTo>
                  <a:cubicBezTo>
                    <a:pt x="73" y="589"/>
                    <a:pt x="73" y="589"/>
                    <a:pt x="73" y="589"/>
                  </a:cubicBezTo>
                  <a:cubicBezTo>
                    <a:pt x="59" y="589"/>
                    <a:pt x="44" y="574"/>
                    <a:pt x="44" y="545"/>
                  </a:cubicBezTo>
                  <a:cubicBezTo>
                    <a:pt x="44" y="162"/>
                    <a:pt x="44" y="162"/>
                    <a:pt x="44" y="162"/>
                  </a:cubicBezTo>
                  <a:cubicBezTo>
                    <a:pt x="544" y="162"/>
                    <a:pt x="544" y="162"/>
                    <a:pt x="544" y="162"/>
                  </a:cubicBezTo>
                  <a:lnTo>
                    <a:pt x="544" y="545"/>
                  </a:lnTo>
                  <a:close/>
                  <a:moveTo>
                    <a:pt x="544" y="118"/>
                  </a:moveTo>
                  <a:lnTo>
                    <a:pt x="544" y="118"/>
                  </a:lnTo>
                  <a:cubicBezTo>
                    <a:pt x="44" y="118"/>
                    <a:pt x="44" y="118"/>
                    <a:pt x="44" y="118"/>
                  </a:cubicBezTo>
                  <a:cubicBezTo>
                    <a:pt x="44" y="73"/>
                    <a:pt x="44" y="73"/>
                    <a:pt x="44" y="73"/>
                  </a:cubicBezTo>
                  <a:cubicBezTo>
                    <a:pt x="44" y="59"/>
                    <a:pt x="59" y="44"/>
                    <a:pt x="73" y="44"/>
                  </a:cubicBezTo>
                  <a:cubicBezTo>
                    <a:pt x="515" y="44"/>
                    <a:pt x="515" y="44"/>
                    <a:pt x="515" y="44"/>
                  </a:cubicBezTo>
                  <a:cubicBezTo>
                    <a:pt x="530" y="44"/>
                    <a:pt x="544" y="59"/>
                    <a:pt x="544" y="73"/>
                  </a:cubicBezTo>
                  <a:lnTo>
                    <a:pt x="544" y="118"/>
                  </a:lnTo>
                  <a:close/>
                  <a:moveTo>
                    <a:pt x="294" y="353"/>
                  </a:moveTo>
                  <a:lnTo>
                    <a:pt x="294" y="353"/>
                  </a:lnTo>
                  <a:cubicBezTo>
                    <a:pt x="324" y="353"/>
                    <a:pt x="353" y="324"/>
                    <a:pt x="353" y="294"/>
                  </a:cubicBezTo>
                  <a:cubicBezTo>
                    <a:pt x="353" y="265"/>
                    <a:pt x="324" y="236"/>
                    <a:pt x="294" y="236"/>
                  </a:cubicBezTo>
                  <a:cubicBezTo>
                    <a:pt x="265" y="236"/>
                    <a:pt x="235" y="265"/>
                    <a:pt x="235" y="294"/>
                  </a:cubicBezTo>
                  <a:cubicBezTo>
                    <a:pt x="235" y="324"/>
                    <a:pt x="265" y="353"/>
                    <a:pt x="294" y="353"/>
                  </a:cubicBezTo>
                  <a:close/>
                  <a:moveTo>
                    <a:pt x="279" y="280"/>
                  </a:moveTo>
                  <a:lnTo>
                    <a:pt x="279" y="280"/>
                  </a:lnTo>
                  <a:cubicBezTo>
                    <a:pt x="309" y="280"/>
                    <a:pt x="309" y="280"/>
                    <a:pt x="309" y="280"/>
                  </a:cubicBezTo>
                  <a:cubicBezTo>
                    <a:pt x="309" y="309"/>
                    <a:pt x="309" y="309"/>
                    <a:pt x="309" y="309"/>
                  </a:cubicBezTo>
                  <a:cubicBezTo>
                    <a:pt x="279" y="309"/>
                    <a:pt x="279" y="309"/>
                    <a:pt x="279" y="309"/>
                  </a:cubicBezTo>
                  <a:lnTo>
                    <a:pt x="279" y="280"/>
                  </a:lnTo>
                  <a:close/>
                  <a:moveTo>
                    <a:pt x="132" y="515"/>
                  </a:moveTo>
                  <a:lnTo>
                    <a:pt x="132" y="515"/>
                  </a:lnTo>
                  <a:cubicBezTo>
                    <a:pt x="176" y="515"/>
                    <a:pt x="191" y="486"/>
                    <a:pt x="191" y="456"/>
                  </a:cubicBezTo>
                  <a:cubicBezTo>
                    <a:pt x="191" y="412"/>
                    <a:pt x="176" y="398"/>
                    <a:pt x="132" y="398"/>
                  </a:cubicBezTo>
                  <a:cubicBezTo>
                    <a:pt x="103" y="398"/>
                    <a:pt x="73" y="412"/>
                    <a:pt x="73" y="456"/>
                  </a:cubicBezTo>
                  <a:cubicBezTo>
                    <a:pt x="73" y="486"/>
                    <a:pt x="103" y="515"/>
                    <a:pt x="132" y="515"/>
                  </a:cubicBezTo>
                  <a:close/>
                  <a:moveTo>
                    <a:pt x="117" y="427"/>
                  </a:moveTo>
                  <a:lnTo>
                    <a:pt x="117" y="427"/>
                  </a:lnTo>
                  <a:cubicBezTo>
                    <a:pt x="162" y="427"/>
                    <a:pt x="162" y="427"/>
                    <a:pt x="162" y="427"/>
                  </a:cubicBezTo>
                  <a:cubicBezTo>
                    <a:pt x="162" y="471"/>
                    <a:pt x="162" y="471"/>
                    <a:pt x="162" y="471"/>
                  </a:cubicBezTo>
                  <a:cubicBezTo>
                    <a:pt x="117" y="471"/>
                    <a:pt x="117" y="471"/>
                    <a:pt x="117" y="471"/>
                  </a:cubicBezTo>
                  <a:lnTo>
                    <a:pt x="117" y="427"/>
                  </a:lnTo>
                  <a:close/>
                  <a:moveTo>
                    <a:pt x="132" y="353"/>
                  </a:moveTo>
                  <a:lnTo>
                    <a:pt x="132" y="353"/>
                  </a:lnTo>
                  <a:cubicBezTo>
                    <a:pt x="176" y="353"/>
                    <a:pt x="191" y="324"/>
                    <a:pt x="191" y="294"/>
                  </a:cubicBezTo>
                  <a:cubicBezTo>
                    <a:pt x="191" y="265"/>
                    <a:pt x="176" y="236"/>
                    <a:pt x="132" y="236"/>
                  </a:cubicBezTo>
                  <a:cubicBezTo>
                    <a:pt x="103" y="236"/>
                    <a:pt x="73" y="265"/>
                    <a:pt x="73" y="294"/>
                  </a:cubicBezTo>
                  <a:cubicBezTo>
                    <a:pt x="73" y="324"/>
                    <a:pt x="103" y="353"/>
                    <a:pt x="132" y="353"/>
                  </a:cubicBezTo>
                  <a:close/>
                  <a:moveTo>
                    <a:pt x="117" y="280"/>
                  </a:moveTo>
                  <a:lnTo>
                    <a:pt x="117" y="280"/>
                  </a:lnTo>
                  <a:cubicBezTo>
                    <a:pt x="162" y="280"/>
                    <a:pt x="162" y="280"/>
                    <a:pt x="162" y="280"/>
                  </a:cubicBezTo>
                  <a:cubicBezTo>
                    <a:pt x="162" y="309"/>
                    <a:pt x="162" y="309"/>
                    <a:pt x="162" y="309"/>
                  </a:cubicBezTo>
                  <a:cubicBezTo>
                    <a:pt x="117" y="309"/>
                    <a:pt x="117" y="309"/>
                    <a:pt x="117" y="309"/>
                  </a:cubicBezTo>
                  <a:lnTo>
                    <a:pt x="117" y="280"/>
                  </a:ln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208" name="稻壳儿小白白(http://dwz.cn/Wu2UP)"/>
            <p:cNvSpPr>
              <a:spLocks noChangeArrowheads="1"/>
            </p:cNvSpPr>
            <p:nvPr/>
          </p:nvSpPr>
          <p:spPr bwMode="auto">
            <a:xfrm>
              <a:off x="9905776" y="1875367"/>
              <a:ext cx="510115" cy="510116"/>
            </a:xfrm>
            <a:custGeom>
              <a:avLst/>
              <a:gdLst>
                <a:gd name="T0" fmla="*/ 106372 w 634"/>
                <a:gd name="T1" fmla="*/ 0 h 634"/>
                <a:gd name="T2" fmla="*/ 106372 w 634"/>
                <a:gd name="T3" fmla="*/ 0 h 634"/>
                <a:gd name="T4" fmla="*/ 95915 w 634"/>
                <a:gd name="T5" fmla="*/ 0 h 634"/>
                <a:gd name="T6" fmla="*/ 95915 w 634"/>
                <a:gd name="T7" fmla="*/ 21274 h 634"/>
                <a:gd name="T8" fmla="*/ 0 w 634"/>
                <a:gd name="T9" fmla="*/ 122234 h 634"/>
                <a:gd name="T10" fmla="*/ 106372 w 634"/>
                <a:gd name="T11" fmla="*/ 228241 h 634"/>
                <a:gd name="T12" fmla="*/ 196518 w 634"/>
                <a:gd name="T13" fmla="*/ 164420 h 634"/>
                <a:gd name="T14" fmla="*/ 212384 w 634"/>
                <a:gd name="T15" fmla="*/ 169829 h 634"/>
                <a:gd name="T16" fmla="*/ 228249 w 634"/>
                <a:gd name="T17" fmla="*/ 116825 h 634"/>
                <a:gd name="T18" fmla="*/ 106372 w 634"/>
                <a:gd name="T19" fmla="*/ 0 h 634"/>
                <a:gd name="T20" fmla="*/ 106372 w 634"/>
                <a:gd name="T21" fmla="*/ 212376 h 634"/>
                <a:gd name="T22" fmla="*/ 106372 w 634"/>
                <a:gd name="T23" fmla="*/ 212376 h 634"/>
                <a:gd name="T24" fmla="*/ 16226 w 634"/>
                <a:gd name="T25" fmla="*/ 122234 h 634"/>
                <a:gd name="T26" fmla="*/ 95915 w 634"/>
                <a:gd name="T27" fmla="*/ 37139 h 634"/>
                <a:gd name="T28" fmla="*/ 95915 w 634"/>
                <a:gd name="T29" fmla="*/ 132690 h 634"/>
                <a:gd name="T30" fmla="*/ 186061 w 634"/>
                <a:gd name="T31" fmla="*/ 159372 h 634"/>
                <a:gd name="T32" fmla="*/ 106372 w 634"/>
                <a:gd name="T33" fmla="*/ 212376 h 634"/>
                <a:gd name="T34" fmla="*/ 201927 w 634"/>
                <a:gd name="T35" fmla="*/ 153964 h 634"/>
                <a:gd name="T36" fmla="*/ 201927 w 634"/>
                <a:gd name="T37" fmla="*/ 153964 h 634"/>
                <a:gd name="T38" fmla="*/ 106372 w 634"/>
                <a:gd name="T39" fmla="*/ 122234 h 634"/>
                <a:gd name="T40" fmla="*/ 106372 w 634"/>
                <a:gd name="T41" fmla="*/ 15865 h 634"/>
                <a:gd name="T42" fmla="*/ 212384 w 634"/>
                <a:gd name="T43" fmla="*/ 116825 h 634"/>
                <a:gd name="T44" fmla="*/ 201927 w 634"/>
                <a:gd name="T45" fmla="*/ 153964 h 63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634" h="634">
                  <a:moveTo>
                    <a:pt x="295" y="0"/>
                  </a:moveTo>
                  <a:lnTo>
                    <a:pt x="295" y="0"/>
                  </a:lnTo>
                  <a:cubicBezTo>
                    <a:pt x="266" y="0"/>
                    <a:pt x="266" y="0"/>
                    <a:pt x="266" y="0"/>
                  </a:cubicBezTo>
                  <a:cubicBezTo>
                    <a:pt x="266" y="59"/>
                    <a:pt x="266" y="59"/>
                    <a:pt x="266" y="59"/>
                  </a:cubicBezTo>
                  <a:cubicBezTo>
                    <a:pt x="118" y="73"/>
                    <a:pt x="0" y="191"/>
                    <a:pt x="0" y="339"/>
                  </a:cubicBezTo>
                  <a:cubicBezTo>
                    <a:pt x="0" y="501"/>
                    <a:pt x="133" y="633"/>
                    <a:pt x="295" y="633"/>
                  </a:cubicBezTo>
                  <a:cubicBezTo>
                    <a:pt x="412" y="633"/>
                    <a:pt x="501" y="560"/>
                    <a:pt x="545" y="456"/>
                  </a:cubicBezTo>
                  <a:cubicBezTo>
                    <a:pt x="589" y="471"/>
                    <a:pt x="589" y="471"/>
                    <a:pt x="589" y="471"/>
                  </a:cubicBezTo>
                  <a:cubicBezTo>
                    <a:pt x="619" y="442"/>
                    <a:pt x="633" y="383"/>
                    <a:pt x="633" y="324"/>
                  </a:cubicBezTo>
                  <a:cubicBezTo>
                    <a:pt x="633" y="147"/>
                    <a:pt x="471" y="0"/>
                    <a:pt x="295" y="0"/>
                  </a:cubicBezTo>
                  <a:close/>
                  <a:moveTo>
                    <a:pt x="295" y="589"/>
                  </a:moveTo>
                  <a:lnTo>
                    <a:pt x="295" y="589"/>
                  </a:lnTo>
                  <a:cubicBezTo>
                    <a:pt x="148" y="589"/>
                    <a:pt x="45" y="486"/>
                    <a:pt x="45" y="339"/>
                  </a:cubicBezTo>
                  <a:cubicBezTo>
                    <a:pt x="45" y="221"/>
                    <a:pt x="148" y="118"/>
                    <a:pt x="266" y="103"/>
                  </a:cubicBezTo>
                  <a:cubicBezTo>
                    <a:pt x="266" y="368"/>
                    <a:pt x="266" y="368"/>
                    <a:pt x="266" y="368"/>
                  </a:cubicBezTo>
                  <a:cubicBezTo>
                    <a:pt x="516" y="442"/>
                    <a:pt x="516" y="442"/>
                    <a:pt x="516" y="442"/>
                  </a:cubicBezTo>
                  <a:cubicBezTo>
                    <a:pt x="471" y="530"/>
                    <a:pt x="383" y="589"/>
                    <a:pt x="295" y="589"/>
                  </a:cubicBezTo>
                  <a:close/>
                  <a:moveTo>
                    <a:pt x="560" y="427"/>
                  </a:moveTo>
                  <a:lnTo>
                    <a:pt x="560" y="427"/>
                  </a:lnTo>
                  <a:cubicBezTo>
                    <a:pt x="295" y="339"/>
                    <a:pt x="295" y="339"/>
                    <a:pt x="295" y="339"/>
                  </a:cubicBezTo>
                  <a:cubicBezTo>
                    <a:pt x="295" y="44"/>
                    <a:pt x="295" y="44"/>
                    <a:pt x="295" y="44"/>
                  </a:cubicBezTo>
                  <a:cubicBezTo>
                    <a:pt x="457" y="44"/>
                    <a:pt x="589" y="177"/>
                    <a:pt x="589" y="324"/>
                  </a:cubicBezTo>
                  <a:cubicBezTo>
                    <a:pt x="589" y="368"/>
                    <a:pt x="575" y="398"/>
                    <a:pt x="560" y="427"/>
                  </a:cubicBez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209" name="稻壳儿小白白(http://dwz.cn/Wu2UP)"/>
            <p:cNvSpPr>
              <a:spLocks noChangeArrowheads="1"/>
            </p:cNvSpPr>
            <p:nvPr/>
          </p:nvSpPr>
          <p:spPr bwMode="auto">
            <a:xfrm>
              <a:off x="9086627" y="1875367"/>
              <a:ext cx="510117" cy="510116"/>
            </a:xfrm>
            <a:custGeom>
              <a:avLst/>
              <a:gdLst>
                <a:gd name="T0" fmla="*/ 111421 w 634"/>
                <a:gd name="T1" fmla="*/ 143507 h 634"/>
                <a:gd name="T2" fmla="*/ 111421 w 634"/>
                <a:gd name="T3" fmla="*/ 143507 h 634"/>
                <a:gd name="T4" fmla="*/ 121878 w 634"/>
                <a:gd name="T5" fmla="*/ 132690 h 634"/>
                <a:gd name="T6" fmla="*/ 121878 w 634"/>
                <a:gd name="T7" fmla="*/ 47595 h 634"/>
                <a:gd name="T8" fmla="*/ 111421 w 634"/>
                <a:gd name="T9" fmla="*/ 42547 h 634"/>
                <a:gd name="T10" fmla="*/ 106012 w 634"/>
                <a:gd name="T11" fmla="*/ 47595 h 634"/>
                <a:gd name="T12" fmla="*/ 106012 w 634"/>
                <a:gd name="T13" fmla="*/ 132690 h 634"/>
                <a:gd name="T14" fmla="*/ 111421 w 634"/>
                <a:gd name="T15" fmla="*/ 143507 h 634"/>
                <a:gd name="T16" fmla="*/ 153609 w 634"/>
                <a:gd name="T17" fmla="*/ 143507 h 634"/>
                <a:gd name="T18" fmla="*/ 153609 w 634"/>
                <a:gd name="T19" fmla="*/ 143507 h 634"/>
                <a:gd name="T20" fmla="*/ 164427 w 634"/>
                <a:gd name="T21" fmla="*/ 132690 h 634"/>
                <a:gd name="T22" fmla="*/ 164427 w 634"/>
                <a:gd name="T23" fmla="*/ 68869 h 634"/>
                <a:gd name="T24" fmla="*/ 153609 w 634"/>
                <a:gd name="T25" fmla="*/ 63821 h 634"/>
                <a:gd name="T26" fmla="*/ 148561 w 634"/>
                <a:gd name="T27" fmla="*/ 68869 h 634"/>
                <a:gd name="T28" fmla="*/ 148561 w 634"/>
                <a:gd name="T29" fmla="*/ 132690 h 634"/>
                <a:gd name="T30" fmla="*/ 153609 w 634"/>
                <a:gd name="T31" fmla="*/ 143507 h 634"/>
                <a:gd name="T32" fmla="*/ 68872 w 634"/>
                <a:gd name="T33" fmla="*/ 143507 h 634"/>
                <a:gd name="T34" fmla="*/ 68872 w 634"/>
                <a:gd name="T35" fmla="*/ 143507 h 634"/>
                <a:gd name="T36" fmla="*/ 79689 w 634"/>
                <a:gd name="T37" fmla="*/ 132690 h 634"/>
                <a:gd name="T38" fmla="*/ 79689 w 634"/>
                <a:gd name="T39" fmla="*/ 106008 h 634"/>
                <a:gd name="T40" fmla="*/ 68872 w 634"/>
                <a:gd name="T41" fmla="*/ 100960 h 634"/>
                <a:gd name="T42" fmla="*/ 63463 w 634"/>
                <a:gd name="T43" fmla="*/ 106008 h 634"/>
                <a:gd name="T44" fmla="*/ 63463 w 634"/>
                <a:gd name="T45" fmla="*/ 132690 h 634"/>
                <a:gd name="T46" fmla="*/ 68872 w 634"/>
                <a:gd name="T47" fmla="*/ 143507 h 634"/>
                <a:gd name="T48" fmla="*/ 0 w 634"/>
                <a:gd name="T49" fmla="*/ 0 h 634"/>
                <a:gd name="T50" fmla="*/ 0 w 634"/>
                <a:gd name="T51" fmla="*/ 0 h 634"/>
                <a:gd name="T52" fmla="*/ 0 w 634"/>
                <a:gd name="T53" fmla="*/ 15865 h 634"/>
                <a:gd name="T54" fmla="*/ 15866 w 634"/>
                <a:gd name="T55" fmla="*/ 15865 h 634"/>
                <a:gd name="T56" fmla="*/ 15866 w 634"/>
                <a:gd name="T57" fmla="*/ 148555 h 634"/>
                <a:gd name="T58" fmla="*/ 42188 w 634"/>
                <a:gd name="T59" fmla="*/ 175237 h 634"/>
                <a:gd name="T60" fmla="*/ 84738 w 634"/>
                <a:gd name="T61" fmla="*/ 175237 h 634"/>
                <a:gd name="T62" fmla="*/ 58415 w 634"/>
                <a:gd name="T63" fmla="*/ 228241 h 634"/>
                <a:gd name="T64" fmla="*/ 79689 w 634"/>
                <a:gd name="T65" fmla="*/ 228241 h 634"/>
                <a:gd name="T66" fmla="*/ 106012 w 634"/>
                <a:gd name="T67" fmla="*/ 175237 h 634"/>
                <a:gd name="T68" fmla="*/ 121878 w 634"/>
                <a:gd name="T69" fmla="*/ 175237 h 634"/>
                <a:gd name="T70" fmla="*/ 148561 w 634"/>
                <a:gd name="T71" fmla="*/ 228241 h 634"/>
                <a:gd name="T72" fmla="*/ 169836 w 634"/>
                <a:gd name="T73" fmla="*/ 228241 h 634"/>
                <a:gd name="T74" fmla="*/ 143152 w 634"/>
                <a:gd name="T75" fmla="*/ 175237 h 634"/>
                <a:gd name="T76" fmla="*/ 185701 w 634"/>
                <a:gd name="T77" fmla="*/ 175237 h 634"/>
                <a:gd name="T78" fmla="*/ 212024 w 634"/>
                <a:gd name="T79" fmla="*/ 148555 h 634"/>
                <a:gd name="T80" fmla="*/ 212024 w 634"/>
                <a:gd name="T81" fmla="*/ 15865 h 634"/>
                <a:gd name="T82" fmla="*/ 228250 w 634"/>
                <a:gd name="T83" fmla="*/ 15865 h 634"/>
                <a:gd name="T84" fmla="*/ 228250 w 634"/>
                <a:gd name="T85" fmla="*/ 0 h 634"/>
                <a:gd name="T86" fmla="*/ 0 w 634"/>
                <a:gd name="T87" fmla="*/ 0 h 634"/>
                <a:gd name="T88" fmla="*/ 196158 w 634"/>
                <a:gd name="T89" fmla="*/ 148555 h 634"/>
                <a:gd name="T90" fmla="*/ 196158 w 634"/>
                <a:gd name="T91" fmla="*/ 148555 h 634"/>
                <a:gd name="T92" fmla="*/ 185701 w 634"/>
                <a:gd name="T93" fmla="*/ 164420 h 634"/>
                <a:gd name="T94" fmla="*/ 42188 w 634"/>
                <a:gd name="T95" fmla="*/ 164420 h 634"/>
                <a:gd name="T96" fmla="*/ 26323 w 634"/>
                <a:gd name="T97" fmla="*/ 148555 h 634"/>
                <a:gd name="T98" fmla="*/ 26323 w 634"/>
                <a:gd name="T99" fmla="*/ 15865 h 634"/>
                <a:gd name="T100" fmla="*/ 196158 w 634"/>
                <a:gd name="T101" fmla="*/ 15865 h 634"/>
                <a:gd name="T102" fmla="*/ 196158 w 634"/>
                <a:gd name="T103" fmla="*/ 148555 h 63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634" h="634">
                  <a:moveTo>
                    <a:pt x="309" y="398"/>
                  </a:moveTo>
                  <a:lnTo>
                    <a:pt x="309" y="398"/>
                  </a:lnTo>
                  <a:cubicBezTo>
                    <a:pt x="324" y="398"/>
                    <a:pt x="338" y="383"/>
                    <a:pt x="338" y="368"/>
                  </a:cubicBezTo>
                  <a:cubicBezTo>
                    <a:pt x="338" y="132"/>
                    <a:pt x="338" y="132"/>
                    <a:pt x="338" y="132"/>
                  </a:cubicBezTo>
                  <a:cubicBezTo>
                    <a:pt x="338" y="132"/>
                    <a:pt x="324" y="118"/>
                    <a:pt x="309" y="118"/>
                  </a:cubicBezTo>
                  <a:lnTo>
                    <a:pt x="294" y="132"/>
                  </a:lnTo>
                  <a:cubicBezTo>
                    <a:pt x="294" y="368"/>
                    <a:pt x="294" y="368"/>
                    <a:pt x="294" y="368"/>
                  </a:cubicBezTo>
                  <a:cubicBezTo>
                    <a:pt x="294" y="383"/>
                    <a:pt x="309" y="398"/>
                    <a:pt x="309" y="398"/>
                  </a:cubicBezTo>
                  <a:close/>
                  <a:moveTo>
                    <a:pt x="426" y="398"/>
                  </a:moveTo>
                  <a:lnTo>
                    <a:pt x="426" y="398"/>
                  </a:lnTo>
                  <a:cubicBezTo>
                    <a:pt x="442" y="398"/>
                    <a:pt x="456" y="383"/>
                    <a:pt x="456" y="368"/>
                  </a:cubicBezTo>
                  <a:cubicBezTo>
                    <a:pt x="456" y="191"/>
                    <a:pt x="456" y="191"/>
                    <a:pt x="456" y="191"/>
                  </a:cubicBezTo>
                  <a:cubicBezTo>
                    <a:pt x="456" y="191"/>
                    <a:pt x="442" y="177"/>
                    <a:pt x="426" y="177"/>
                  </a:cubicBezTo>
                  <a:lnTo>
                    <a:pt x="412" y="191"/>
                  </a:lnTo>
                  <a:cubicBezTo>
                    <a:pt x="412" y="368"/>
                    <a:pt x="412" y="368"/>
                    <a:pt x="412" y="368"/>
                  </a:cubicBezTo>
                  <a:cubicBezTo>
                    <a:pt x="412" y="383"/>
                    <a:pt x="426" y="398"/>
                    <a:pt x="426" y="398"/>
                  </a:cubicBezTo>
                  <a:close/>
                  <a:moveTo>
                    <a:pt x="191" y="398"/>
                  </a:moveTo>
                  <a:lnTo>
                    <a:pt x="191" y="398"/>
                  </a:lnTo>
                  <a:cubicBezTo>
                    <a:pt x="206" y="398"/>
                    <a:pt x="221" y="383"/>
                    <a:pt x="221" y="368"/>
                  </a:cubicBezTo>
                  <a:cubicBezTo>
                    <a:pt x="221" y="294"/>
                    <a:pt x="221" y="294"/>
                    <a:pt x="221" y="294"/>
                  </a:cubicBezTo>
                  <a:cubicBezTo>
                    <a:pt x="221" y="280"/>
                    <a:pt x="206" y="280"/>
                    <a:pt x="191" y="280"/>
                  </a:cubicBezTo>
                  <a:cubicBezTo>
                    <a:pt x="191" y="280"/>
                    <a:pt x="176" y="280"/>
                    <a:pt x="176" y="294"/>
                  </a:cubicBezTo>
                  <a:cubicBezTo>
                    <a:pt x="176" y="368"/>
                    <a:pt x="176" y="368"/>
                    <a:pt x="176" y="368"/>
                  </a:cubicBezTo>
                  <a:cubicBezTo>
                    <a:pt x="176" y="383"/>
                    <a:pt x="191" y="398"/>
                    <a:pt x="191" y="398"/>
                  </a:cubicBezTo>
                  <a:close/>
                  <a:moveTo>
                    <a:pt x="0" y="0"/>
                  </a:moveTo>
                  <a:lnTo>
                    <a:pt x="0" y="0"/>
                  </a:lnTo>
                  <a:cubicBezTo>
                    <a:pt x="0" y="44"/>
                    <a:pt x="0" y="44"/>
                    <a:pt x="0" y="44"/>
                  </a:cubicBezTo>
                  <a:cubicBezTo>
                    <a:pt x="44" y="44"/>
                    <a:pt x="44" y="44"/>
                    <a:pt x="44" y="44"/>
                  </a:cubicBezTo>
                  <a:cubicBezTo>
                    <a:pt x="44" y="73"/>
                    <a:pt x="44" y="412"/>
                    <a:pt x="44" y="412"/>
                  </a:cubicBezTo>
                  <a:cubicBezTo>
                    <a:pt x="44" y="456"/>
                    <a:pt x="73" y="486"/>
                    <a:pt x="117" y="486"/>
                  </a:cubicBezTo>
                  <a:cubicBezTo>
                    <a:pt x="235" y="486"/>
                    <a:pt x="235" y="486"/>
                    <a:pt x="235" y="486"/>
                  </a:cubicBezTo>
                  <a:cubicBezTo>
                    <a:pt x="162" y="633"/>
                    <a:pt x="162" y="633"/>
                    <a:pt x="162" y="633"/>
                  </a:cubicBezTo>
                  <a:cubicBezTo>
                    <a:pt x="221" y="633"/>
                    <a:pt x="221" y="633"/>
                    <a:pt x="221" y="633"/>
                  </a:cubicBezTo>
                  <a:cubicBezTo>
                    <a:pt x="294" y="486"/>
                    <a:pt x="294" y="486"/>
                    <a:pt x="294" y="486"/>
                  </a:cubicBezTo>
                  <a:cubicBezTo>
                    <a:pt x="338" y="486"/>
                    <a:pt x="338" y="486"/>
                    <a:pt x="338" y="486"/>
                  </a:cubicBezTo>
                  <a:cubicBezTo>
                    <a:pt x="412" y="633"/>
                    <a:pt x="412" y="633"/>
                    <a:pt x="412" y="633"/>
                  </a:cubicBezTo>
                  <a:cubicBezTo>
                    <a:pt x="471" y="633"/>
                    <a:pt x="471" y="633"/>
                    <a:pt x="471" y="633"/>
                  </a:cubicBezTo>
                  <a:cubicBezTo>
                    <a:pt x="397" y="486"/>
                    <a:pt x="397" y="486"/>
                    <a:pt x="397" y="486"/>
                  </a:cubicBezTo>
                  <a:cubicBezTo>
                    <a:pt x="515" y="486"/>
                    <a:pt x="515" y="486"/>
                    <a:pt x="515" y="486"/>
                  </a:cubicBezTo>
                  <a:cubicBezTo>
                    <a:pt x="559" y="486"/>
                    <a:pt x="588" y="456"/>
                    <a:pt x="588" y="412"/>
                  </a:cubicBezTo>
                  <a:cubicBezTo>
                    <a:pt x="588" y="412"/>
                    <a:pt x="588" y="73"/>
                    <a:pt x="588" y="44"/>
                  </a:cubicBezTo>
                  <a:cubicBezTo>
                    <a:pt x="633" y="44"/>
                    <a:pt x="633" y="44"/>
                    <a:pt x="633" y="44"/>
                  </a:cubicBezTo>
                  <a:cubicBezTo>
                    <a:pt x="633" y="0"/>
                    <a:pt x="633" y="0"/>
                    <a:pt x="633" y="0"/>
                  </a:cubicBezTo>
                  <a:lnTo>
                    <a:pt x="0" y="0"/>
                  </a:lnTo>
                  <a:close/>
                  <a:moveTo>
                    <a:pt x="544" y="412"/>
                  </a:moveTo>
                  <a:lnTo>
                    <a:pt x="544" y="412"/>
                  </a:lnTo>
                  <a:cubicBezTo>
                    <a:pt x="544" y="442"/>
                    <a:pt x="530" y="456"/>
                    <a:pt x="515" y="456"/>
                  </a:cubicBezTo>
                  <a:cubicBezTo>
                    <a:pt x="117" y="456"/>
                    <a:pt x="117" y="456"/>
                    <a:pt x="117" y="456"/>
                  </a:cubicBezTo>
                  <a:cubicBezTo>
                    <a:pt x="88" y="456"/>
                    <a:pt x="73" y="442"/>
                    <a:pt x="73" y="412"/>
                  </a:cubicBezTo>
                  <a:cubicBezTo>
                    <a:pt x="73" y="412"/>
                    <a:pt x="73" y="59"/>
                    <a:pt x="73" y="44"/>
                  </a:cubicBezTo>
                  <a:cubicBezTo>
                    <a:pt x="544" y="44"/>
                    <a:pt x="544" y="44"/>
                    <a:pt x="544" y="44"/>
                  </a:cubicBezTo>
                  <a:cubicBezTo>
                    <a:pt x="544" y="73"/>
                    <a:pt x="544" y="412"/>
                    <a:pt x="544" y="412"/>
                  </a:cubicBez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210" name="稻壳儿小白白(http://dwz.cn/Wu2UP)"/>
            <p:cNvSpPr>
              <a:spLocks noChangeArrowheads="1"/>
            </p:cNvSpPr>
            <p:nvPr/>
          </p:nvSpPr>
          <p:spPr bwMode="auto">
            <a:xfrm>
              <a:off x="8343675" y="1875367"/>
              <a:ext cx="353483" cy="474134"/>
            </a:xfrm>
            <a:custGeom>
              <a:avLst/>
              <a:gdLst>
                <a:gd name="T0" fmla="*/ 126231 w 443"/>
                <a:gd name="T1" fmla="*/ 0 h 590"/>
                <a:gd name="T2" fmla="*/ 126231 w 443"/>
                <a:gd name="T3" fmla="*/ 0 h 590"/>
                <a:gd name="T4" fmla="*/ 31826 w 443"/>
                <a:gd name="T5" fmla="*/ 0 h 590"/>
                <a:gd name="T6" fmla="*/ 0 w 443"/>
                <a:gd name="T7" fmla="*/ 26290 h 590"/>
                <a:gd name="T8" fmla="*/ 0 w 443"/>
                <a:gd name="T9" fmla="*/ 185467 h 590"/>
                <a:gd name="T10" fmla="*/ 31826 w 443"/>
                <a:gd name="T11" fmla="*/ 212117 h 590"/>
                <a:gd name="T12" fmla="*/ 79029 w 443"/>
                <a:gd name="T13" fmla="*/ 164220 h 590"/>
                <a:gd name="T14" fmla="*/ 126231 w 443"/>
                <a:gd name="T15" fmla="*/ 212117 h 590"/>
                <a:gd name="T16" fmla="*/ 158057 w 443"/>
                <a:gd name="T17" fmla="*/ 185467 h 590"/>
                <a:gd name="T18" fmla="*/ 158057 w 443"/>
                <a:gd name="T19" fmla="*/ 26290 h 590"/>
                <a:gd name="T20" fmla="*/ 126231 w 443"/>
                <a:gd name="T21" fmla="*/ 0 h 590"/>
                <a:gd name="T22" fmla="*/ 142323 w 443"/>
                <a:gd name="T23" fmla="*/ 185467 h 590"/>
                <a:gd name="T24" fmla="*/ 142323 w 443"/>
                <a:gd name="T25" fmla="*/ 185467 h 590"/>
                <a:gd name="T26" fmla="*/ 126231 w 443"/>
                <a:gd name="T27" fmla="*/ 196271 h 590"/>
                <a:gd name="T28" fmla="*/ 79029 w 443"/>
                <a:gd name="T29" fmla="*/ 148374 h 590"/>
                <a:gd name="T30" fmla="*/ 31826 w 443"/>
                <a:gd name="T31" fmla="*/ 196271 h 590"/>
                <a:gd name="T32" fmla="*/ 15734 w 443"/>
                <a:gd name="T33" fmla="*/ 185467 h 590"/>
                <a:gd name="T34" fmla="*/ 15734 w 443"/>
                <a:gd name="T35" fmla="*/ 26290 h 590"/>
                <a:gd name="T36" fmla="*/ 31826 w 443"/>
                <a:gd name="T37" fmla="*/ 15846 h 590"/>
                <a:gd name="T38" fmla="*/ 126231 w 443"/>
                <a:gd name="T39" fmla="*/ 15846 h 590"/>
                <a:gd name="T40" fmla="*/ 142323 w 443"/>
                <a:gd name="T41" fmla="*/ 26290 h 590"/>
                <a:gd name="T42" fmla="*/ 142323 w 443"/>
                <a:gd name="T43" fmla="*/ 185467 h 59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43" h="590">
                  <a:moveTo>
                    <a:pt x="353" y="0"/>
                  </a:moveTo>
                  <a:lnTo>
                    <a:pt x="353" y="0"/>
                  </a:lnTo>
                  <a:cubicBezTo>
                    <a:pt x="89" y="0"/>
                    <a:pt x="89" y="0"/>
                    <a:pt x="89" y="0"/>
                  </a:cubicBezTo>
                  <a:cubicBezTo>
                    <a:pt x="44" y="0"/>
                    <a:pt x="0" y="30"/>
                    <a:pt x="0" y="73"/>
                  </a:cubicBezTo>
                  <a:cubicBezTo>
                    <a:pt x="0" y="515"/>
                    <a:pt x="0" y="515"/>
                    <a:pt x="0" y="515"/>
                  </a:cubicBezTo>
                  <a:cubicBezTo>
                    <a:pt x="0" y="560"/>
                    <a:pt x="44" y="589"/>
                    <a:pt x="89" y="589"/>
                  </a:cubicBezTo>
                  <a:cubicBezTo>
                    <a:pt x="221" y="456"/>
                    <a:pt x="221" y="456"/>
                    <a:pt x="221" y="456"/>
                  </a:cubicBezTo>
                  <a:cubicBezTo>
                    <a:pt x="353" y="589"/>
                    <a:pt x="353" y="589"/>
                    <a:pt x="353" y="589"/>
                  </a:cubicBezTo>
                  <a:cubicBezTo>
                    <a:pt x="398" y="589"/>
                    <a:pt x="442" y="560"/>
                    <a:pt x="442" y="515"/>
                  </a:cubicBezTo>
                  <a:cubicBezTo>
                    <a:pt x="442" y="73"/>
                    <a:pt x="442" y="73"/>
                    <a:pt x="442" y="73"/>
                  </a:cubicBezTo>
                  <a:cubicBezTo>
                    <a:pt x="442" y="30"/>
                    <a:pt x="398" y="0"/>
                    <a:pt x="353" y="0"/>
                  </a:cubicBezTo>
                  <a:close/>
                  <a:moveTo>
                    <a:pt x="398" y="515"/>
                  </a:moveTo>
                  <a:lnTo>
                    <a:pt x="398" y="515"/>
                  </a:lnTo>
                  <a:cubicBezTo>
                    <a:pt x="398" y="530"/>
                    <a:pt x="383" y="545"/>
                    <a:pt x="353" y="545"/>
                  </a:cubicBezTo>
                  <a:cubicBezTo>
                    <a:pt x="221" y="412"/>
                    <a:pt x="221" y="412"/>
                    <a:pt x="221" y="412"/>
                  </a:cubicBezTo>
                  <a:cubicBezTo>
                    <a:pt x="89" y="545"/>
                    <a:pt x="89" y="545"/>
                    <a:pt x="89" y="545"/>
                  </a:cubicBezTo>
                  <a:cubicBezTo>
                    <a:pt x="59" y="545"/>
                    <a:pt x="44" y="530"/>
                    <a:pt x="44" y="515"/>
                  </a:cubicBezTo>
                  <a:cubicBezTo>
                    <a:pt x="44" y="73"/>
                    <a:pt x="44" y="73"/>
                    <a:pt x="44" y="73"/>
                  </a:cubicBezTo>
                  <a:cubicBezTo>
                    <a:pt x="44" y="59"/>
                    <a:pt x="59" y="44"/>
                    <a:pt x="89" y="44"/>
                  </a:cubicBezTo>
                  <a:cubicBezTo>
                    <a:pt x="353" y="44"/>
                    <a:pt x="353" y="44"/>
                    <a:pt x="353" y="44"/>
                  </a:cubicBezTo>
                  <a:cubicBezTo>
                    <a:pt x="383" y="44"/>
                    <a:pt x="398" y="59"/>
                    <a:pt x="398" y="73"/>
                  </a:cubicBezTo>
                  <a:lnTo>
                    <a:pt x="398" y="515"/>
                  </a:ln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211" name="稻壳儿小白白(http://dwz.cn/Wu2UP)"/>
            <p:cNvSpPr>
              <a:spLocks noChangeArrowheads="1"/>
            </p:cNvSpPr>
            <p:nvPr/>
          </p:nvSpPr>
          <p:spPr bwMode="auto">
            <a:xfrm>
              <a:off x="7444092" y="1875367"/>
              <a:ext cx="510117" cy="510116"/>
            </a:xfrm>
            <a:custGeom>
              <a:avLst/>
              <a:gdLst>
                <a:gd name="T0" fmla="*/ 201928 w 634"/>
                <a:gd name="T1" fmla="*/ 26322 h 634"/>
                <a:gd name="T2" fmla="*/ 201928 w 634"/>
                <a:gd name="T3" fmla="*/ 26322 h 634"/>
                <a:gd name="T4" fmla="*/ 100964 w 634"/>
                <a:gd name="T5" fmla="*/ 26322 h 634"/>
                <a:gd name="T6" fmla="*/ 74641 w 634"/>
                <a:gd name="T7" fmla="*/ 0 h 634"/>
                <a:gd name="T8" fmla="*/ 32092 w 634"/>
                <a:gd name="T9" fmla="*/ 0 h 634"/>
                <a:gd name="T10" fmla="*/ 0 w 634"/>
                <a:gd name="T11" fmla="*/ 26322 h 634"/>
                <a:gd name="T12" fmla="*/ 0 w 634"/>
                <a:gd name="T13" fmla="*/ 196511 h 634"/>
                <a:gd name="T14" fmla="*/ 32092 w 634"/>
                <a:gd name="T15" fmla="*/ 228241 h 634"/>
                <a:gd name="T16" fmla="*/ 201928 w 634"/>
                <a:gd name="T17" fmla="*/ 228241 h 634"/>
                <a:gd name="T18" fmla="*/ 228250 w 634"/>
                <a:gd name="T19" fmla="*/ 196511 h 634"/>
                <a:gd name="T20" fmla="*/ 228250 w 634"/>
                <a:gd name="T21" fmla="*/ 58412 h 634"/>
                <a:gd name="T22" fmla="*/ 201928 w 634"/>
                <a:gd name="T23" fmla="*/ 26322 h 634"/>
                <a:gd name="T24" fmla="*/ 212385 w 634"/>
                <a:gd name="T25" fmla="*/ 196511 h 634"/>
                <a:gd name="T26" fmla="*/ 212385 w 634"/>
                <a:gd name="T27" fmla="*/ 196511 h 634"/>
                <a:gd name="T28" fmla="*/ 201928 w 634"/>
                <a:gd name="T29" fmla="*/ 212376 h 634"/>
                <a:gd name="T30" fmla="*/ 32092 w 634"/>
                <a:gd name="T31" fmla="*/ 212376 h 634"/>
                <a:gd name="T32" fmla="*/ 16226 w 634"/>
                <a:gd name="T33" fmla="*/ 196511 h 634"/>
                <a:gd name="T34" fmla="*/ 16226 w 634"/>
                <a:gd name="T35" fmla="*/ 85095 h 634"/>
                <a:gd name="T36" fmla="*/ 212385 w 634"/>
                <a:gd name="T37" fmla="*/ 85095 h 634"/>
                <a:gd name="T38" fmla="*/ 212385 w 634"/>
                <a:gd name="T39" fmla="*/ 196511 h 634"/>
                <a:gd name="T40" fmla="*/ 212385 w 634"/>
                <a:gd name="T41" fmla="*/ 68869 h 634"/>
                <a:gd name="T42" fmla="*/ 212385 w 634"/>
                <a:gd name="T43" fmla="*/ 68869 h 634"/>
                <a:gd name="T44" fmla="*/ 16226 w 634"/>
                <a:gd name="T45" fmla="*/ 68869 h 634"/>
                <a:gd name="T46" fmla="*/ 16226 w 634"/>
                <a:gd name="T47" fmla="*/ 26322 h 634"/>
                <a:gd name="T48" fmla="*/ 32092 w 634"/>
                <a:gd name="T49" fmla="*/ 15865 h 634"/>
                <a:gd name="T50" fmla="*/ 74641 w 634"/>
                <a:gd name="T51" fmla="*/ 15865 h 634"/>
                <a:gd name="T52" fmla="*/ 85098 w 634"/>
                <a:gd name="T53" fmla="*/ 26322 h 634"/>
                <a:gd name="T54" fmla="*/ 85098 w 634"/>
                <a:gd name="T55" fmla="*/ 42547 h 634"/>
                <a:gd name="T56" fmla="*/ 201928 w 634"/>
                <a:gd name="T57" fmla="*/ 42547 h 634"/>
                <a:gd name="T58" fmla="*/ 212385 w 634"/>
                <a:gd name="T59" fmla="*/ 58412 h 634"/>
                <a:gd name="T60" fmla="*/ 212385 w 634"/>
                <a:gd name="T61" fmla="*/ 68869 h 63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634" h="634">
                  <a:moveTo>
                    <a:pt x="560" y="73"/>
                  </a:moveTo>
                  <a:lnTo>
                    <a:pt x="560" y="73"/>
                  </a:lnTo>
                  <a:cubicBezTo>
                    <a:pt x="280" y="73"/>
                    <a:pt x="280" y="73"/>
                    <a:pt x="280" y="73"/>
                  </a:cubicBezTo>
                  <a:cubicBezTo>
                    <a:pt x="280" y="30"/>
                    <a:pt x="251" y="0"/>
                    <a:pt x="207" y="0"/>
                  </a:cubicBezTo>
                  <a:cubicBezTo>
                    <a:pt x="89" y="0"/>
                    <a:pt x="89" y="0"/>
                    <a:pt x="89" y="0"/>
                  </a:cubicBezTo>
                  <a:cubicBezTo>
                    <a:pt x="45" y="0"/>
                    <a:pt x="0" y="30"/>
                    <a:pt x="0" y="73"/>
                  </a:cubicBezTo>
                  <a:cubicBezTo>
                    <a:pt x="0" y="545"/>
                    <a:pt x="0" y="545"/>
                    <a:pt x="0" y="545"/>
                  </a:cubicBezTo>
                  <a:cubicBezTo>
                    <a:pt x="0" y="589"/>
                    <a:pt x="45" y="633"/>
                    <a:pt x="89" y="633"/>
                  </a:cubicBezTo>
                  <a:cubicBezTo>
                    <a:pt x="560" y="633"/>
                    <a:pt x="560" y="633"/>
                    <a:pt x="560" y="633"/>
                  </a:cubicBezTo>
                  <a:cubicBezTo>
                    <a:pt x="604" y="633"/>
                    <a:pt x="633" y="589"/>
                    <a:pt x="633" y="545"/>
                  </a:cubicBezTo>
                  <a:cubicBezTo>
                    <a:pt x="633" y="162"/>
                    <a:pt x="633" y="162"/>
                    <a:pt x="633" y="162"/>
                  </a:cubicBezTo>
                  <a:cubicBezTo>
                    <a:pt x="633" y="118"/>
                    <a:pt x="604" y="73"/>
                    <a:pt x="560" y="73"/>
                  </a:cubicBezTo>
                  <a:close/>
                  <a:moveTo>
                    <a:pt x="589" y="545"/>
                  </a:moveTo>
                  <a:lnTo>
                    <a:pt x="589" y="545"/>
                  </a:lnTo>
                  <a:cubicBezTo>
                    <a:pt x="589" y="574"/>
                    <a:pt x="575" y="589"/>
                    <a:pt x="560" y="589"/>
                  </a:cubicBezTo>
                  <a:cubicBezTo>
                    <a:pt x="89" y="589"/>
                    <a:pt x="89" y="589"/>
                    <a:pt x="89" y="589"/>
                  </a:cubicBezTo>
                  <a:cubicBezTo>
                    <a:pt x="59" y="589"/>
                    <a:pt x="45" y="574"/>
                    <a:pt x="45" y="545"/>
                  </a:cubicBezTo>
                  <a:cubicBezTo>
                    <a:pt x="45" y="236"/>
                    <a:pt x="45" y="236"/>
                    <a:pt x="45" y="236"/>
                  </a:cubicBezTo>
                  <a:cubicBezTo>
                    <a:pt x="589" y="236"/>
                    <a:pt x="589" y="236"/>
                    <a:pt x="589" y="236"/>
                  </a:cubicBezTo>
                  <a:lnTo>
                    <a:pt x="589" y="545"/>
                  </a:lnTo>
                  <a:close/>
                  <a:moveTo>
                    <a:pt x="589" y="191"/>
                  </a:moveTo>
                  <a:lnTo>
                    <a:pt x="589" y="191"/>
                  </a:lnTo>
                  <a:cubicBezTo>
                    <a:pt x="45" y="191"/>
                    <a:pt x="45" y="191"/>
                    <a:pt x="45" y="191"/>
                  </a:cubicBezTo>
                  <a:cubicBezTo>
                    <a:pt x="45" y="73"/>
                    <a:pt x="45" y="73"/>
                    <a:pt x="45" y="73"/>
                  </a:cubicBezTo>
                  <a:cubicBezTo>
                    <a:pt x="45" y="59"/>
                    <a:pt x="59" y="44"/>
                    <a:pt x="89" y="44"/>
                  </a:cubicBezTo>
                  <a:cubicBezTo>
                    <a:pt x="207" y="44"/>
                    <a:pt x="207" y="44"/>
                    <a:pt x="207" y="44"/>
                  </a:cubicBezTo>
                  <a:cubicBezTo>
                    <a:pt x="221" y="44"/>
                    <a:pt x="236" y="59"/>
                    <a:pt x="236" y="73"/>
                  </a:cubicBezTo>
                  <a:cubicBezTo>
                    <a:pt x="236" y="118"/>
                    <a:pt x="236" y="118"/>
                    <a:pt x="236" y="118"/>
                  </a:cubicBezTo>
                  <a:cubicBezTo>
                    <a:pt x="560" y="118"/>
                    <a:pt x="560" y="118"/>
                    <a:pt x="560" y="118"/>
                  </a:cubicBezTo>
                  <a:cubicBezTo>
                    <a:pt x="575" y="118"/>
                    <a:pt x="589" y="132"/>
                    <a:pt x="589" y="162"/>
                  </a:cubicBezTo>
                  <a:lnTo>
                    <a:pt x="589" y="191"/>
                  </a:ln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212" name="稻壳儿小白白(http://dwz.cn/Wu2UP)"/>
            <p:cNvSpPr>
              <a:spLocks noChangeArrowheads="1"/>
            </p:cNvSpPr>
            <p:nvPr/>
          </p:nvSpPr>
          <p:spPr bwMode="auto">
            <a:xfrm>
              <a:off x="6639759" y="1875367"/>
              <a:ext cx="474134" cy="510116"/>
            </a:xfrm>
            <a:custGeom>
              <a:avLst/>
              <a:gdLst>
                <a:gd name="T0" fmla="*/ 185834 w 590"/>
                <a:gd name="T1" fmla="*/ 0 h 634"/>
                <a:gd name="T2" fmla="*/ 185834 w 590"/>
                <a:gd name="T3" fmla="*/ 0 h 634"/>
                <a:gd name="T4" fmla="*/ 32053 w 590"/>
                <a:gd name="T5" fmla="*/ 0 h 634"/>
                <a:gd name="T6" fmla="*/ 0 w 590"/>
                <a:gd name="T7" fmla="*/ 26322 h 634"/>
                <a:gd name="T8" fmla="*/ 0 w 590"/>
                <a:gd name="T9" fmla="*/ 196511 h 634"/>
                <a:gd name="T10" fmla="*/ 32053 w 590"/>
                <a:gd name="T11" fmla="*/ 228241 h 634"/>
                <a:gd name="T12" fmla="*/ 185834 w 590"/>
                <a:gd name="T13" fmla="*/ 228241 h 634"/>
                <a:gd name="T14" fmla="*/ 212125 w 590"/>
                <a:gd name="T15" fmla="*/ 196511 h 634"/>
                <a:gd name="T16" fmla="*/ 212125 w 590"/>
                <a:gd name="T17" fmla="*/ 26322 h 634"/>
                <a:gd name="T18" fmla="*/ 185834 w 590"/>
                <a:gd name="T19" fmla="*/ 0 h 634"/>
                <a:gd name="T20" fmla="*/ 32053 w 590"/>
                <a:gd name="T21" fmla="*/ 15865 h 634"/>
                <a:gd name="T22" fmla="*/ 32053 w 590"/>
                <a:gd name="T23" fmla="*/ 15865 h 634"/>
                <a:gd name="T24" fmla="*/ 185834 w 590"/>
                <a:gd name="T25" fmla="*/ 15865 h 634"/>
                <a:gd name="T26" fmla="*/ 190876 w 590"/>
                <a:gd name="T27" fmla="*/ 15865 h 634"/>
                <a:gd name="T28" fmla="*/ 164586 w 590"/>
                <a:gd name="T29" fmla="*/ 42547 h 634"/>
                <a:gd name="T30" fmla="*/ 53301 w 590"/>
                <a:gd name="T31" fmla="*/ 42547 h 634"/>
                <a:gd name="T32" fmla="*/ 21249 w 590"/>
                <a:gd name="T33" fmla="*/ 15865 h 634"/>
                <a:gd name="T34" fmla="*/ 32053 w 590"/>
                <a:gd name="T35" fmla="*/ 15865 h 634"/>
                <a:gd name="T36" fmla="*/ 201681 w 590"/>
                <a:gd name="T37" fmla="*/ 196511 h 634"/>
                <a:gd name="T38" fmla="*/ 201681 w 590"/>
                <a:gd name="T39" fmla="*/ 196511 h 634"/>
                <a:gd name="T40" fmla="*/ 185834 w 590"/>
                <a:gd name="T41" fmla="*/ 212376 h 634"/>
                <a:gd name="T42" fmla="*/ 32053 w 590"/>
                <a:gd name="T43" fmla="*/ 212376 h 634"/>
                <a:gd name="T44" fmla="*/ 15846 w 590"/>
                <a:gd name="T45" fmla="*/ 196511 h 634"/>
                <a:gd name="T46" fmla="*/ 15846 w 590"/>
                <a:gd name="T47" fmla="*/ 32091 h 634"/>
                <a:gd name="T48" fmla="*/ 42497 w 590"/>
                <a:gd name="T49" fmla="*/ 58412 h 634"/>
                <a:gd name="T50" fmla="*/ 169628 w 590"/>
                <a:gd name="T51" fmla="*/ 58412 h 634"/>
                <a:gd name="T52" fmla="*/ 201681 w 590"/>
                <a:gd name="T53" fmla="*/ 32091 h 634"/>
                <a:gd name="T54" fmla="*/ 201681 w 590"/>
                <a:gd name="T55" fmla="*/ 196511 h 63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590" h="634">
                  <a:moveTo>
                    <a:pt x="516" y="0"/>
                  </a:moveTo>
                  <a:lnTo>
                    <a:pt x="516" y="0"/>
                  </a:lnTo>
                  <a:cubicBezTo>
                    <a:pt x="89" y="0"/>
                    <a:pt x="89" y="0"/>
                    <a:pt x="89" y="0"/>
                  </a:cubicBezTo>
                  <a:cubicBezTo>
                    <a:pt x="44" y="0"/>
                    <a:pt x="0" y="30"/>
                    <a:pt x="0" y="73"/>
                  </a:cubicBezTo>
                  <a:cubicBezTo>
                    <a:pt x="0" y="545"/>
                    <a:pt x="0" y="545"/>
                    <a:pt x="0" y="545"/>
                  </a:cubicBezTo>
                  <a:cubicBezTo>
                    <a:pt x="0" y="589"/>
                    <a:pt x="44" y="633"/>
                    <a:pt x="89" y="633"/>
                  </a:cubicBezTo>
                  <a:cubicBezTo>
                    <a:pt x="516" y="633"/>
                    <a:pt x="516" y="633"/>
                    <a:pt x="516" y="633"/>
                  </a:cubicBezTo>
                  <a:cubicBezTo>
                    <a:pt x="560" y="633"/>
                    <a:pt x="589" y="589"/>
                    <a:pt x="589" y="545"/>
                  </a:cubicBezTo>
                  <a:cubicBezTo>
                    <a:pt x="589" y="73"/>
                    <a:pt x="589" y="73"/>
                    <a:pt x="589" y="73"/>
                  </a:cubicBezTo>
                  <a:cubicBezTo>
                    <a:pt x="589" y="30"/>
                    <a:pt x="560" y="0"/>
                    <a:pt x="516" y="0"/>
                  </a:cubicBezTo>
                  <a:close/>
                  <a:moveTo>
                    <a:pt x="89" y="44"/>
                  </a:moveTo>
                  <a:lnTo>
                    <a:pt x="89" y="44"/>
                  </a:lnTo>
                  <a:cubicBezTo>
                    <a:pt x="516" y="44"/>
                    <a:pt x="516" y="44"/>
                    <a:pt x="516" y="44"/>
                  </a:cubicBezTo>
                  <a:cubicBezTo>
                    <a:pt x="530" y="44"/>
                    <a:pt x="530" y="44"/>
                    <a:pt x="530" y="44"/>
                  </a:cubicBezTo>
                  <a:cubicBezTo>
                    <a:pt x="457" y="118"/>
                    <a:pt x="457" y="118"/>
                    <a:pt x="457" y="118"/>
                  </a:cubicBezTo>
                  <a:cubicBezTo>
                    <a:pt x="148" y="118"/>
                    <a:pt x="148" y="118"/>
                    <a:pt x="148" y="118"/>
                  </a:cubicBezTo>
                  <a:cubicBezTo>
                    <a:pt x="59" y="44"/>
                    <a:pt x="59" y="44"/>
                    <a:pt x="59" y="44"/>
                  </a:cubicBezTo>
                  <a:cubicBezTo>
                    <a:pt x="74" y="44"/>
                    <a:pt x="74" y="44"/>
                    <a:pt x="89" y="44"/>
                  </a:cubicBezTo>
                  <a:close/>
                  <a:moveTo>
                    <a:pt x="560" y="545"/>
                  </a:moveTo>
                  <a:lnTo>
                    <a:pt x="560" y="545"/>
                  </a:lnTo>
                  <a:cubicBezTo>
                    <a:pt x="560" y="574"/>
                    <a:pt x="530" y="589"/>
                    <a:pt x="516" y="589"/>
                  </a:cubicBezTo>
                  <a:cubicBezTo>
                    <a:pt x="89" y="589"/>
                    <a:pt x="89" y="589"/>
                    <a:pt x="89" y="589"/>
                  </a:cubicBezTo>
                  <a:cubicBezTo>
                    <a:pt x="59" y="589"/>
                    <a:pt x="44" y="574"/>
                    <a:pt x="44" y="545"/>
                  </a:cubicBezTo>
                  <a:cubicBezTo>
                    <a:pt x="44" y="89"/>
                    <a:pt x="44" y="89"/>
                    <a:pt x="44" y="89"/>
                  </a:cubicBezTo>
                  <a:cubicBezTo>
                    <a:pt x="118" y="162"/>
                    <a:pt x="118" y="162"/>
                    <a:pt x="118" y="162"/>
                  </a:cubicBezTo>
                  <a:cubicBezTo>
                    <a:pt x="471" y="162"/>
                    <a:pt x="471" y="162"/>
                    <a:pt x="471" y="162"/>
                  </a:cubicBezTo>
                  <a:cubicBezTo>
                    <a:pt x="560" y="89"/>
                    <a:pt x="560" y="89"/>
                    <a:pt x="560" y="89"/>
                  </a:cubicBezTo>
                  <a:lnTo>
                    <a:pt x="560" y="545"/>
                  </a:ln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213" name="稻壳儿小白白(http://dwz.cn/Wu2UP)"/>
            <p:cNvSpPr>
              <a:spLocks noChangeArrowheads="1"/>
            </p:cNvSpPr>
            <p:nvPr/>
          </p:nvSpPr>
          <p:spPr bwMode="auto">
            <a:xfrm>
              <a:off x="5824843" y="1911354"/>
              <a:ext cx="461433" cy="463550"/>
            </a:xfrm>
            <a:custGeom>
              <a:avLst/>
              <a:gdLst>
                <a:gd name="T0" fmla="*/ 195644 w 575"/>
                <a:gd name="T1" fmla="*/ 79703 h 576"/>
                <a:gd name="T2" fmla="*/ 195644 w 575"/>
                <a:gd name="T3" fmla="*/ 79703 h 576"/>
                <a:gd name="T4" fmla="*/ 95305 w 575"/>
                <a:gd name="T5" fmla="*/ 175276 h 576"/>
                <a:gd name="T6" fmla="*/ 31648 w 575"/>
                <a:gd name="T7" fmla="*/ 175276 h 576"/>
                <a:gd name="T8" fmla="*/ 31648 w 575"/>
                <a:gd name="T9" fmla="*/ 116850 h 576"/>
                <a:gd name="T10" fmla="*/ 121558 w 575"/>
                <a:gd name="T11" fmla="*/ 26688 h 576"/>
                <a:gd name="T12" fmla="*/ 163996 w 575"/>
                <a:gd name="T13" fmla="*/ 26688 h 576"/>
                <a:gd name="T14" fmla="*/ 163996 w 575"/>
                <a:gd name="T15" fmla="*/ 69245 h 576"/>
                <a:gd name="T16" fmla="*/ 74086 w 575"/>
                <a:gd name="T17" fmla="*/ 159407 h 576"/>
                <a:gd name="T18" fmla="*/ 52867 w 575"/>
                <a:gd name="T19" fmla="*/ 159407 h 576"/>
                <a:gd name="T20" fmla="*/ 52867 w 575"/>
                <a:gd name="T21" fmla="*/ 138129 h 576"/>
                <a:gd name="T22" fmla="*/ 131988 w 575"/>
                <a:gd name="T23" fmla="*/ 58425 h 576"/>
                <a:gd name="T24" fmla="*/ 121558 w 575"/>
                <a:gd name="T25" fmla="*/ 47966 h 576"/>
                <a:gd name="T26" fmla="*/ 42078 w 575"/>
                <a:gd name="T27" fmla="*/ 127670 h 576"/>
                <a:gd name="T28" fmla="*/ 42078 w 575"/>
                <a:gd name="T29" fmla="*/ 164817 h 576"/>
                <a:gd name="T30" fmla="*/ 84515 w 575"/>
                <a:gd name="T31" fmla="*/ 164817 h 576"/>
                <a:gd name="T32" fmla="*/ 174425 w 575"/>
                <a:gd name="T33" fmla="*/ 79703 h 576"/>
                <a:gd name="T34" fmla="*/ 174425 w 575"/>
                <a:gd name="T35" fmla="*/ 16229 h 576"/>
                <a:gd name="T36" fmla="*/ 116523 w 575"/>
                <a:gd name="T37" fmla="*/ 16229 h 576"/>
                <a:gd name="T38" fmla="*/ 20859 w 575"/>
                <a:gd name="T39" fmla="*/ 111441 h 576"/>
                <a:gd name="T40" fmla="*/ 20859 w 575"/>
                <a:gd name="T41" fmla="*/ 111441 h 576"/>
                <a:gd name="T42" fmla="*/ 20859 w 575"/>
                <a:gd name="T43" fmla="*/ 186095 h 576"/>
                <a:gd name="T44" fmla="*/ 100340 w 575"/>
                <a:gd name="T45" fmla="*/ 191144 h 576"/>
                <a:gd name="T46" fmla="*/ 100340 w 575"/>
                <a:gd name="T47" fmla="*/ 191144 h 576"/>
                <a:gd name="T48" fmla="*/ 206433 w 575"/>
                <a:gd name="T49" fmla="*/ 85113 h 576"/>
                <a:gd name="T50" fmla="*/ 195644 w 575"/>
                <a:gd name="T51" fmla="*/ 79703 h 57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575" h="576">
                  <a:moveTo>
                    <a:pt x="544" y="221"/>
                  </a:moveTo>
                  <a:lnTo>
                    <a:pt x="544" y="221"/>
                  </a:lnTo>
                  <a:cubicBezTo>
                    <a:pt x="265" y="486"/>
                    <a:pt x="265" y="486"/>
                    <a:pt x="265" y="486"/>
                  </a:cubicBezTo>
                  <a:cubicBezTo>
                    <a:pt x="220" y="530"/>
                    <a:pt x="147" y="530"/>
                    <a:pt x="88" y="486"/>
                  </a:cubicBezTo>
                  <a:cubicBezTo>
                    <a:pt x="44" y="442"/>
                    <a:pt x="44" y="368"/>
                    <a:pt x="88" y="324"/>
                  </a:cubicBezTo>
                  <a:cubicBezTo>
                    <a:pt x="338" y="74"/>
                    <a:pt x="338" y="74"/>
                    <a:pt x="338" y="74"/>
                  </a:cubicBezTo>
                  <a:cubicBezTo>
                    <a:pt x="383" y="45"/>
                    <a:pt x="426" y="45"/>
                    <a:pt x="456" y="74"/>
                  </a:cubicBezTo>
                  <a:cubicBezTo>
                    <a:pt x="485" y="103"/>
                    <a:pt x="485" y="162"/>
                    <a:pt x="456" y="192"/>
                  </a:cubicBezTo>
                  <a:cubicBezTo>
                    <a:pt x="206" y="442"/>
                    <a:pt x="206" y="442"/>
                    <a:pt x="206" y="442"/>
                  </a:cubicBezTo>
                  <a:cubicBezTo>
                    <a:pt x="191" y="457"/>
                    <a:pt x="162" y="457"/>
                    <a:pt x="147" y="442"/>
                  </a:cubicBezTo>
                  <a:cubicBezTo>
                    <a:pt x="132" y="427"/>
                    <a:pt x="132" y="398"/>
                    <a:pt x="147" y="383"/>
                  </a:cubicBezTo>
                  <a:cubicBezTo>
                    <a:pt x="367" y="162"/>
                    <a:pt x="367" y="162"/>
                    <a:pt x="367" y="162"/>
                  </a:cubicBezTo>
                  <a:cubicBezTo>
                    <a:pt x="338" y="133"/>
                    <a:pt x="338" y="133"/>
                    <a:pt x="338" y="133"/>
                  </a:cubicBezTo>
                  <a:cubicBezTo>
                    <a:pt x="117" y="354"/>
                    <a:pt x="117" y="354"/>
                    <a:pt x="117" y="354"/>
                  </a:cubicBezTo>
                  <a:cubicBezTo>
                    <a:pt x="88" y="383"/>
                    <a:pt x="88" y="427"/>
                    <a:pt x="117" y="457"/>
                  </a:cubicBezTo>
                  <a:cubicBezTo>
                    <a:pt x="147" y="501"/>
                    <a:pt x="206" y="501"/>
                    <a:pt x="235" y="457"/>
                  </a:cubicBezTo>
                  <a:cubicBezTo>
                    <a:pt x="485" y="221"/>
                    <a:pt x="485" y="221"/>
                    <a:pt x="485" y="221"/>
                  </a:cubicBezTo>
                  <a:cubicBezTo>
                    <a:pt x="530" y="162"/>
                    <a:pt x="530" y="88"/>
                    <a:pt x="485" y="45"/>
                  </a:cubicBezTo>
                  <a:cubicBezTo>
                    <a:pt x="441" y="0"/>
                    <a:pt x="367" y="0"/>
                    <a:pt x="324" y="45"/>
                  </a:cubicBezTo>
                  <a:cubicBezTo>
                    <a:pt x="58" y="309"/>
                    <a:pt x="58" y="309"/>
                    <a:pt x="58" y="309"/>
                  </a:cubicBezTo>
                  <a:cubicBezTo>
                    <a:pt x="0" y="368"/>
                    <a:pt x="14" y="457"/>
                    <a:pt x="58" y="516"/>
                  </a:cubicBezTo>
                  <a:cubicBezTo>
                    <a:pt x="117" y="575"/>
                    <a:pt x="206" y="575"/>
                    <a:pt x="279" y="530"/>
                  </a:cubicBezTo>
                  <a:cubicBezTo>
                    <a:pt x="574" y="236"/>
                    <a:pt x="574" y="236"/>
                    <a:pt x="574" y="236"/>
                  </a:cubicBezTo>
                  <a:lnTo>
                    <a:pt x="544" y="221"/>
                  </a:ln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214" name="稻壳儿小白白(http://dwz.cn/Wu2UP)"/>
            <p:cNvSpPr>
              <a:spLocks noChangeArrowheads="1"/>
            </p:cNvSpPr>
            <p:nvPr/>
          </p:nvSpPr>
          <p:spPr bwMode="auto">
            <a:xfrm>
              <a:off x="5115759" y="1875367"/>
              <a:ext cx="249767" cy="510116"/>
            </a:xfrm>
            <a:custGeom>
              <a:avLst/>
              <a:gdLst>
                <a:gd name="T0" fmla="*/ 101102 w 310"/>
                <a:gd name="T1" fmla="*/ 26322 h 634"/>
                <a:gd name="T2" fmla="*/ 101102 w 310"/>
                <a:gd name="T3" fmla="*/ 26322 h 634"/>
                <a:gd name="T4" fmla="*/ 101102 w 310"/>
                <a:gd name="T5" fmla="*/ 169829 h 634"/>
                <a:gd name="T6" fmla="*/ 58495 w 310"/>
                <a:gd name="T7" fmla="*/ 212376 h 634"/>
                <a:gd name="T8" fmla="*/ 16248 w 310"/>
                <a:gd name="T9" fmla="*/ 169829 h 634"/>
                <a:gd name="T10" fmla="*/ 16248 w 310"/>
                <a:gd name="T11" fmla="*/ 42547 h 634"/>
                <a:gd name="T12" fmla="*/ 42607 w 310"/>
                <a:gd name="T13" fmla="*/ 15865 h 634"/>
                <a:gd name="T14" fmla="*/ 69327 w 310"/>
                <a:gd name="T15" fmla="*/ 42547 h 634"/>
                <a:gd name="T16" fmla="*/ 69327 w 310"/>
                <a:gd name="T17" fmla="*/ 169829 h 634"/>
                <a:gd name="T18" fmla="*/ 58495 w 310"/>
                <a:gd name="T19" fmla="*/ 185694 h 634"/>
                <a:gd name="T20" fmla="*/ 42607 w 310"/>
                <a:gd name="T21" fmla="*/ 169829 h 634"/>
                <a:gd name="T22" fmla="*/ 42607 w 310"/>
                <a:gd name="T23" fmla="*/ 58412 h 634"/>
                <a:gd name="T24" fmla="*/ 26720 w 310"/>
                <a:gd name="T25" fmla="*/ 58412 h 634"/>
                <a:gd name="T26" fmla="*/ 26720 w 310"/>
                <a:gd name="T27" fmla="*/ 169829 h 634"/>
                <a:gd name="T28" fmla="*/ 58495 w 310"/>
                <a:gd name="T29" fmla="*/ 196511 h 634"/>
                <a:gd name="T30" fmla="*/ 85214 w 310"/>
                <a:gd name="T31" fmla="*/ 169829 h 634"/>
                <a:gd name="T32" fmla="*/ 85214 w 310"/>
                <a:gd name="T33" fmla="*/ 42547 h 634"/>
                <a:gd name="T34" fmla="*/ 42607 w 310"/>
                <a:gd name="T35" fmla="*/ 0 h 634"/>
                <a:gd name="T36" fmla="*/ 0 w 310"/>
                <a:gd name="T37" fmla="*/ 42547 h 634"/>
                <a:gd name="T38" fmla="*/ 0 w 310"/>
                <a:gd name="T39" fmla="*/ 175237 h 634"/>
                <a:gd name="T40" fmla="*/ 58495 w 310"/>
                <a:gd name="T41" fmla="*/ 228241 h 634"/>
                <a:gd name="T42" fmla="*/ 111573 w 310"/>
                <a:gd name="T43" fmla="*/ 175237 h 634"/>
                <a:gd name="T44" fmla="*/ 111573 w 310"/>
                <a:gd name="T45" fmla="*/ 26322 h 634"/>
                <a:gd name="T46" fmla="*/ 101102 w 310"/>
                <a:gd name="T47" fmla="*/ 26322 h 63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310" h="634">
                  <a:moveTo>
                    <a:pt x="280" y="73"/>
                  </a:moveTo>
                  <a:lnTo>
                    <a:pt x="280" y="73"/>
                  </a:lnTo>
                  <a:cubicBezTo>
                    <a:pt x="280" y="471"/>
                    <a:pt x="280" y="471"/>
                    <a:pt x="280" y="471"/>
                  </a:cubicBezTo>
                  <a:cubicBezTo>
                    <a:pt x="280" y="530"/>
                    <a:pt x="221" y="589"/>
                    <a:pt x="162" y="589"/>
                  </a:cubicBezTo>
                  <a:cubicBezTo>
                    <a:pt x="89" y="589"/>
                    <a:pt x="45" y="530"/>
                    <a:pt x="45" y="471"/>
                  </a:cubicBezTo>
                  <a:cubicBezTo>
                    <a:pt x="45" y="118"/>
                    <a:pt x="45" y="118"/>
                    <a:pt x="45" y="118"/>
                  </a:cubicBezTo>
                  <a:cubicBezTo>
                    <a:pt x="45" y="73"/>
                    <a:pt x="74" y="44"/>
                    <a:pt x="118" y="44"/>
                  </a:cubicBezTo>
                  <a:cubicBezTo>
                    <a:pt x="162" y="44"/>
                    <a:pt x="192" y="73"/>
                    <a:pt x="192" y="118"/>
                  </a:cubicBezTo>
                  <a:cubicBezTo>
                    <a:pt x="192" y="471"/>
                    <a:pt x="192" y="471"/>
                    <a:pt x="192" y="471"/>
                  </a:cubicBezTo>
                  <a:cubicBezTo>
                    <a:pt x="192" y="486"/>
                    <a:pt x="177" y="515"/>
                    <a:pt x="162" y="515"/>
                  </a:cubicBezTo>
                  <a:cubicBezTo>
                    <a:pt x="133" y="515"/>
                    <a:pt x="118" y="486"/>
                    <a:pt x="118" y="471"/>
                  </a:cubicBezTo>
                  <a:cubicBezTo>
                    <a:pt x="118" y="162"/>
                    <a:pt x="118" y="162"/>
                    <a:pt x="118" y="162"/>
                  </a:cubicBezTo>
                  <a:cubicBezTo>
                    <a:pt x="74" y="162"/>
                    <a:pt x="74" y="162"/>
                    <a:pt x="74" y="162"/>
                  </a:cubicBezTo>
                  <a:cubicBezTo>
                    <a:pt x="74" y="471"/>
                    <a:pt x="74" y="471"/>
                    <a:pt x="74" y="471"/>
                  </a:cubicBezTo>
                  <a:cubicBezTo>
                    <a:pt x="74" y="515"/>
                    <a:pt x="118" y="545"/>
                    <a:pt x="162" y="545"/>
                  </a:cubicBezTo>
                  <a:cubicBezTo>
                    <a:pt x="207" y="545"/>
                    <a:pt x="236" y="515"/>
                    <a:pt x="236" y="471"/>
                  </a:cubicBezTo>
                  <a:cubicBezTo>
                    <a:pt x="236" y="118"/>
                    <a:pt x="236" y="118"/>
                    <a:pt x="236" y="118"/>
                  </a:cubicBezTo>
                  <a:cubicBezTo>
                    <a:pt x="236" y="59"/>
                    <a:pt x="177" y="0"/>
                    <a:pt x="118" y="0"/>
                  </a:cubicBezTo>
                  <a:cubicBezTo>
                    <a:pt x="59" y="0"/>
                    <a:pt x="0" y="59"/>
                    <a:pt x="0" y="118"/>
                  </a:cubicBezTo>
                  <a:cubicBezTo>
                    <a:pt x="0" y="486"/>
                    <a:pt x="0" y="486"/>
                    <a:pt x="0" y="486"/>
                  </a:cubicBezTo>
                  <a:cubicBezTo>
                    <a:pt x="15" y="574"/>
                    <a:pt x="74" y="633"/>
                    <a:pt x="162" y="633"/>
                  </a:cubicBezTo>
                  <a:cubicBezTo>
                    <a:pt x="236" y="633"/>
                    <a:pt x="309" y="574"/>
                    <a:pt x="309" y="486"/>
                  </a:cubicBezTo>
                  <a:cubicBezTo>
                    <a:pt x="309" y="73"/>
                    <a:pt x="309" y="73"/>
                    <a:pt x="309" y="73"/>
                  </a:cubicBezTo>
                  <a:lnTo>
                    <a:pt x="280" y="73"/>
                  </a:ln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215" name="稻壳儿小白白(http://dwz.cn/Wu2UP)"/>
            <p:cNvSpPr>
              <a:spLocks noChangeArrowheads="1"/>
            </p:cNvSpPr>
            <p:nvPr/>
          </p:nvSpPr>
          <p:spPr bwMode="auto">
            <a:xfrm>
              <a:off x="4182310" y="1890184"/>
              <a:ext cx="474134" cy="474134"/>
            </a:xfrm>
            <a:custGeom>
              <a:avLst/>
              <a:gdLst>
                <a:gd name="T0" fmla="*/ 164586 w 590"/>
                <a:gd name="T1" fmla="*/ 148626 h 589"/>
                <a:gd name="T2" fmla="*/ 201681 w 590"/>
                <a:gd name="T3" fmla="*/ 116880 h 589"/>
                <a:gd name="T4" fmla="*/ 180432 w 590"/>
                <a:gd name="T5" fmla="*/ 116880 h 589"/>
                <a:gd name="T6" fmla="*/ 100840 w 590"/>
                <a:gd name="T7" fmla="*/ 37156 h 589"/>
                <a:gd name="T8" fmla="*/ 100840 w 590"/>
                <a:gd name="T9" fmla="*/ 0 h 589"/>
                <a:gd name="T10" fmla="*/ 0 w 590"/>
                <a:gd name="T11" fmla="*/ 100647 h 589"/>
                <a:gd name="T12" fmla="*/ 37095 w 590"/>
                <a:gd name="T13" fmla="*/ 100647 h 589"/>
                <a:gd name="T14" fmla="*/ 116687 w 590"/>
                <a:gd name="T15" fmla="*/ 180371 h 589"/>
                <a:gd name="T16" fmla="*/ 116687 w 590"/>
                <a:gd name="T17" fmla="*/ 201655 h 589"/>
                <a:gd name="T18" fmla="*/ 148379 w 590"/>
                <a:gd name="T19" fmla="*/ 164498 h 589"/>
                <a:gd name="T20" fmla="*/ 206723 w 590"/>
                <a:gd name="T21" fmla="*/ 212116 h 589"/>
                <a:gd name="T22" fmla="*/ 212125 w 590"/>
                <a:gd name="T23" fmla="*/ 207066 h 589"/>
                <a:gd name="T24" fmla="*/ 164586 w 590"/>
                <a:gd name="T25" fmla="*/ 148626 h 589"/>
                <a:gd name="T26" fmla="*/ 127131 w 590"/>
                <a:gd name="T27" fmla="*/ 169909 h 589"/>
                <a:gd name="T28" fmla="*/ 47899 w 590"/>
                <a:gd name="T29" fmla="*/ 90185 h 589"/>
                <a:gd name="T30" fmla="*/ 90396 w 590"/>
                <a:gd name="T31" fmla="*/ 47618 h 589"/>
                <a:gd name="T32" fmla="*/ 169628 w 590"/>
                <a:gd name="T33" fmla="*/ 127342 h 589"/>
                <a:gd name="T34" fmla="*/ 127131 w 590"/>
                <a:gd name="T35" fmla="*/ 169909 h 58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590" h="589">
                  <a:moveTo>
                    <a:pt x="457" y="412"/>
                  </a:moveTo>
                  <a:lnTo>
                    <a:pt x="560" y="324"/>
                  </a:lnTo>
                  <a:lnTo>
                    <a:pt x="501" y="324"/>
                  </a:lnTo>
                  <a:lnTo>
                    <a:pt x="280" y="103"/>
                  </a:lnTo>
                  <a:lnTo>
                    <a:pt x="280" y="0"/>
                  </a:lnTo>
                  <a:lnTo>
                    <a:pt x="0" y="279"/>
                  </a:lnTo>
                  <a:lnTo>
                    <a:pt x="103" y="279"/>
                  </a:lnTo>
                  <a:lnTo>
                    <a:pt x="324" y="500"/>
                  </a:lnTo>
                  <a:lnTo>
                    <a:pt x="324" y="559"/>
                  </a:lnTo>
                  <a:lnTo>
                    <a:pt x="412" y="456"/>
                  </a:lnTo>
                  <a:lnTo>
                    <a:pt x="574" y="588"/>
                  </a:lnTo>
                  <a:lnTo>
                    <a:pt x="589" y="574"/>
                  </a:lnTo>
                  <a:lnTo>
                    <a:pt x="457" y="412"/>
                  </a:lnTo>
                  <a:close/>
                  <a:moveTo>
                    <a:pt x="353" y="471"/>
                  </a:moveTo>
                  <a:lnTo>
                    <a:pt x="133" y="250"/>
                  </a:lnTo>
                  <a:lnTo>
                    <a:pt x="251" y="132"/>
                  </a:lnTo>
                  <a:lnTo>
                    <a:pt x="471" y="353"/>
                  </a:lnTo>
                  <a:lnTo>
                    <a:pt x="353" y="471"/>
                  </a:ln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216" name="稻壳儿小白白(http://dwz.cn/Wu2UP)"/>
            <p:cNvSpPr>
              <a:spLocks noChangeArrowheads="1"/>
            </p:cNvSpPr>
            <p:nvPr/>
          </p:nvSpPr>
          <p:spPr bwMode="auto">
            <a:xfrm>
              <a:off x="3331409" y="1924051"/>
              <a:ext cx="510115" cy="486833"/>
            </a:xfrm>
            <a:custGeom>
              <a:avLst/>
              <a:gdLst>
                <a:gd name="T0" fmla="*/ 223201 w 634"/>
                <a:gd name="T1" fmla="*/ 5057 h 604"/>
                <a:gd name="T2" fmla="*/ 223201 w 634"/>
                <a:gd name="T3" fmla="*/ 5057 h 604"/>
                <a:gd name="T4" fmla="*/ 191109 w 634"/>
                <a:gd name="T5" fmla="*/ 5057 h 604"/>
                <a:gd name="T6" fmla="*/ 69232 w 634"/>
                <a:gd name="T7" fmla="*/ 127505 h 604"/>
                <a:gd name="T8" fmla="*/ 26683 w 634"/>
                <a:gd name="T9" fmla="*/ 159653 h 604"/>
                <a:gd name="T10" fmla="*/ 0 w 634"/>
                <a:gd name="T11" fmla="*/ 175546 h 604"/>
                <a:gd name="T12" fmla="*/ 90506 w 634"/>
                <a:gd name="T13" fmla="*/ 180964 h 604"/>
                <a:gd name="T14" fmla="*/ 100963 w 634"/>
                <a:gd name="T15" fmla="*/ 154235 h 604"/>
                <a:gd name="T16" fmla="*/ 223201 w 634"/>
                <a:gd name="T17" fmla="*/ 37204 h 604"/>
                <a:gd name="T18" fmla="*/ 223201 w 634"/>
                <a:gd name="T19" fmla="*/ 5057 h 604"/>
                <a:gd name="T20" fmla="*/ 85098 w 634"/>
                <a:gd name="T21" fmla="*/ 175546 h 604"/>
                <a:gd name="T22" fmla="*/ 85098 w 634"/>
                <a:gd name="T23" fmla="*/ 175546 h 604"/>
                <a:gd name="T24" fmla="*/ 26683 w 634"/>
                <a:gd name="T25" fmla="*/ 180964 h 604"/>
                <a:gd name="T26" fmla="*/ 37140 w 634"/>
                <a:gd name="T27" fmla="*/ 164710 h 604"/>
                <a:gd name="T28" fmla="*/ 79689 w 634"/>
                <a:gd name="T29" fmla="*/ 138342 h 604"/>
                <a:gd name="T30" fmla="*/ 90506 w 634"/>
                <a:gd name="T31" fmla="*/ 148817 h 604"/>
                <a:gd name="T32" fmla="*/ 85098 w 634"/>
                <a:gd name="T33" fmla="*/ 175546 h 604"/>
                <a:gd name="T34" fmla="*/ 95555 w 634"/>
                <a:gd name="T35" fmla="*/ 138342 h 604"/>
                <a:gd name="T36" fmla="*/ 95555 w 634"/>
                <a:gd name="T37" fmla="*/ 138342 h 604"/>
                <a:gd name="T38" fmla="*/ 90506 w 634"/>
                <a:gd name="T39" fmla="*/ 127505 h 604"/>
                <a:gd name="T40" fmla="*/ 100963 w 634"/>
                <a:gd name="T41" fmla="*/ 111612 h 604"/>
                <a:gd name="T42" fmla="*/ 111781 w 634"/>
                <a:gd name="T43" fmla="*/ 122449 h 604"/>
                <a:gd name="T44" fmla="*/ 95555 w 634"/>
                <a:gd name="T45" fmla="*/ 138342 h 604"/>
                <a:gd name="T46" fmla="*/ 212384 w 634"/>
                <a:gd name="T47" fmla="*/ 26368 h 604"/>
                <a:gd name="T48" fmla="*/ 212384 w 634"/>
                <a:gd name="T49" fmla="*/ 26368 h 604"/>
                <a:gd name="T50" fmla="*/ 122238 w 634"/>
                <a:gd name="T51" fmla="*/ 111612 h 604"/>
                <a:gd name="T52" fmla="*/ 111781 w 634"/>
                <a:gd name="T53" fmla="*/ 106194 h 604"/>
                <a:gd name="T54" fmla="*/ 201927 w 634"/>
                <a:gd name="T55" fmla="*/ 15893 h 604"/>
                <a:gd name="T56" fmla="*/ 212384 w 634"/>
                <a:gd name="T57" fmla="*/ 15893 h 604"/>
                <a:gd name="T58" fmla="*/ 212384 w 634"/>
                <a:gd name="T59" fmla="*/ 26368 h 60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34" h="604">
                  <a:moveTo>
                    <a:pt x="619" y="14"/>
                  </a:moveTo>
                  <a:lnTo>
                    <a:pt x="619" y="14"/>
                  </a:lnTo>
                  <a:cubicBezTo>
                    <a:pt x="589" y="0"/>
                    <a:pt x="560" y="0"/>
                    <a:pt x="530" y="14"/>
                  </a:cubicBezTo>
                  <a:cubicBezTo>
                    <a:pt x="192" y="353"/>
                    <a:pt x="192" y="353"/>
                    <a:pt x="192" y="353"/>
                  </a:cubicBezTo>
                  <a:cubicBezTo>
                    <a:pt x="162" y="353"/>
                    <a:pt x="103" y="368"/>
                    <a:pt x="74" y="442"/>
                  </a:cubicBezTo>
                  <a:cubicBezTo>
                    <a:pt x="59" y="486"/>
                    <a:pt x="0" y="486"/>
                    <a:pt x="0" y="486"/>
                  </a:cubicBezTo>
                  <a:cubicBezTo>
                    <a:pt x="103" y="603"/>
                    <a:pt x="236" y="530"/>
                    <a:pt x="251" y="501"/>
                  </a:cubicBezTo>
                  <a:cubicBezTo>
                    <a:pt x="280" y="486"/>
                    <a:pt x="280" y="456"/>
                    <a:pt x="280" y="427"/>
                  </a:cubicBezTo>
                  <a:cubicBezTo>
                    <a:pt x="619" y="103"/>
                    <a:pt x="619" y="103"/>
                    <a:pt x="619" y="103"/>
                  </a:cubicBezTo>
                  <a:cubicBezTo>
                    <a:pt x="633" y="73"/>
                    <a:pt x="633" y="44"/>
                    <a:pt x="619" y="14"/>
                  </a:cubicBezTo>
                  <a:close/>
                  <a:moveTo>
                    <a:pt x="236" y="486"/>
                  </a:moveTo>
                  <a:lnTo>
                    <a:pt x="236" y="486"/>
                  </a:lnTo>
                  <a:cubicBezTo>
                    <a:pt x="207" y="501"/>
                    <a:pt x="118" y="530"/>
                    <a:pt x="74" y="501"/>
                  </a:cubicBezTo>
                  <a:cubicBezTo>
                    <a:pt x="74" y="501"/>
                    <a:pt x="89" y="486"/>
                    <a:pt x="103" y="456"/>
                  </a:cubicBezTo>
                  <a:cubicBezTo>
                    <a:pt x="133" y="368"/>
                    <a:pt x="221" y="383"/>
                    <a:pt x="221" y="383"/>
                  </a:cubicBezTo>
                  <a:cubicBezTo>
                    <a:pt x="251" y="412"/>
                    <a:pt x="251" y="412"/>
                    <a:pt x="251" y="412"/>
                  </a:cubicBezTo>
                  <a:cubicBezTo>
                    <a:pt x="251" y="412"/>
                    <a:pt x="265" y="442"/>
                    <a:pt x="236" y="486"/>
                  </a:cubicBezTo>
                  <a:close/>
                  <a:moveTo>
                    <a:pt x="265" y="383"/>
                  </a:moveTo>
                  <a:lnTo>
                    <a:pt x="265" y="383"/>
                  </a:lnTo>
                  <a:lnTo>
                    <a:pt x="251" y="353"/>
                  </a:lnTo>
                  <a:cubicBezTo>
                    <a:pt x="280" y="309"/>
                    <a:pt x="280" y="309"/>
                    <a:pt x="280" y="309"/>
                  </a:cubicBezTo>
                  <a:cubicBezTo>
                    <a:pt x="310" y="339"/>
                    <a:pt x="310" y="339"/>
                    <a:pt x="310" y="339"/>
                  </a:cubicBezTo>
                  <a:lnTo>
                    <a:pt x="265" y="383"/>
                  </a:lnTo>
                  <a:close/>
                  <a:moveTo>
                    <a:pt x="589" y="73"/>
                  </a:moveTo>
                  <a:lnTo>
                    <a:pt x="589" y="73"/>
                  </a:lnTo>
                  <a:cubicBezTo>
                    <a:pt x="339" y="309"/>
                    <a:pt x="339" y="309"/>
                    <a:pt x="339" y="309"/>
                  </a:cubicBezTo>
                  <a:cubicBezTo>
                    <a:pt x="310" y="294"/>
                    <a:pt x="310" y="294"/>
                    <a:pt x="310" y="294"/>
                  </a:cubicBezTo>
                  <a:cubicBezTo>
                    <a:pt x="560" y="44"/>
                    <a:pt x="560" y="44"/>
                    <a:pt x="560" y="44"/>
                  </a:cubicBezTo>
                  <a:cubicBezTo>
                    <a:pt x="574" y="30"/>
                    <a:pt x="574" y="30"/>
                    <a:pt x="589" y="44"/>
                  </a:cubicBezTo>
                  <a:cubicBezTo>
                    <a:pt x="589" y="44"/>
                    <a:pt x="589" y="59"/>
                    <a:pt x="589" y="73"/>
                  </a:cubicBez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217" name="稻壳儿小白白(http://dwz.cn/Wu2UP)"/>
            <p:cNvSpPr>
              <a:spLocks noChangeArrowheads="1"/>
            </p:cNvSpPr>
            <p:nvPr/>
          </p:nvSpPr>
          <p:spPr bwMode="auto">
            <a:xfrm>
              <a:off x="10898492" y="1060452"/>
              <a:ext cx="165099" cy="510116"/>
            </a:xfrm>
            <a:custGeom>
              <a:avLst/>
              <a:gdLst>
                <a:gd name="T0" fmla="*/ 57905 w 207"/>
                <a:gd name="T1" fmla="*/ 0 h 634"/>
                <a:gd name="T2" fmla="*/ 57905 w 207"/>
                <a:gd name="T3" fmla="*/ 0 h 634"/>
                <a:gd name="T4" fmla="*/ 15727 w 207"/>
                <a:gd name="T5" fmla="*/ 0 h 634"/>
                <a:gd name="T6" fmla="*/ 0 w 207"/>
                <a:gd name="T7" fmla="*/ 10457 h 634"/>
                <a:gd name="T8" fmla="*/ 0 w 207"/>
                <a:gd name="T9" fmla="*/ 169829 h 634"/>
                <a:gd name="T10" fmla="*/ 31455 w 207"/>
                <a:gd name="T11" fmla="*/ 217785 h 634"/>
                <a:gd name="T12" fmla="*/ 42178 w 207"/>
                <a:gd name="T13" fmla="*/ 217785 h 634"/>
                <a:gd name="T14" fmla="*/ 73633 w 207"/>
                <a:gd name="T15" fmla="*/ 169829 h 634"/>
                <a:gd name="T16" fmla="*/ 73633 w 207"/>
                <a:gd name="T17" fmla="*/ 10457 h 634"/>
                <a:gd name="T18" fmla="*/ 57905 w 207"/>
                <a:gd name="T19" fmla="*/ 0 h 634"/>
                <a:gd name="T20" fmla="*/ 36816 w 207"/>
                <a:gd name="T21" fmla="*/ 207328 h 634"/>
                <a:gd name="T22" fmla="*/ 36816 w 207"/>
                <a:gd name="T23" fmla="*/ 207328 h 634"/>
                <a:gd name="T24" fmla="*/ 15727 w 207"/>
                <a:gd name="T25" fmla="*/ 169829 h 634"/>
                <a:gd name="T26" fmla="*/ 57905 w 207"/>
                <a:gd name="T27" fmla="*/ 169829 h 634"/>
                <a:gd name="T28" fmla="*/ 36816 w 207"/>
                <a:gd name="T29" fmla="*/ 207328 h 634"/>
                <a:gd name="T30" fmla="*/ 57905 w 207"/>
                <a:gd name="T31" fmla="*/ 153964 h 634"/>
                <a:gd name="T32" fmla="*/ 57905 w 207"/>
                <a:gd name="T33" fmla="*/ 153964 h 634"/>
                <a:gd name="T34" fmla="*/ 15727 w 207"/>
                <a:gd name="T35" fmla="*/ 153964 h 634"/>
                <a:gd name="T36" fmla="*/ 15727 w 207"/>
                <a:gd name="T37" fmla="*/ 63821 h 634"/>
                <a:gd name="T38" fmla="*/ 57905 w 207"/>
                <a:gd name="T39" fmla="*/ 63821 h 634"/>
                <a:gd name="T40" fmla="*/ 57905 w 207"/>
                <a:gd name="T41" fmla="*/ 153964 h 634"/>
                <a:gd name="T42" fmla="*/ 57905 w 207"/>
                <a:gd name="T43" fmla="*/ 47956 h 634"/>
                <a:gd name="T44" fmla="*/ 57905 w 207"/>
                <a:gd name="T45" fmla="*/ 47956 h 634"/>
                <a:gd name="T46" fmla="*/ 15727 w 207"/>
                <a:gd name="T47" fmla="*/ 47956 h 634"/>
                <a:gd name="T48" fmla="*/ 15727 w 207"/>
                <a:gd name="T49" fmla="*/ 21274 h 634"/>
                <a:gd name="T50" fmla="*/ 21089 w 207"/>
                <a:gd name="T51" fmla="*/ 10457 h 634"/>
                <a:gd name="T52" fmla="*/ 52544 w 207"/>
                <a:gd name="T53" fmla="*/ 10457 h 634"/>
                <a:gd name="T54" fmla="*/ 57905 w 207"/>
                <a:gd name="T55" fmla="*/ 21274 h 634"/>
                <a:gd name="T56" fmla="*/ 57905 w 207"/>
                <a:gd name="T57" fmla="*/ 47956 h 63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07" h="634">
                  <a:moveTo>
                    <a:pt x="162" y="0"/>
                  </a:moveTo>
                  <a:lnTo>
                    <a:pt x="162" y="0"/>
                  </a:lnTo>
                  <a:cubicBezTo>
                    <a:pt x="44" y="0"/>
                    <a:pt x="44" y="0"/>
                    <a:pt x="44" y="0"/>
                  </a:cubicBezTo>
                  <a:cubicBezTo>
                    <a:pt x="15" y="0"/>
                    <a:pt x="0" y="15"/>
                    <a:pt x="0" y="29"/>
                  </a:cubicBezTo>
                  <a:cubicBezTo>
                    <a:pt x="0" y="471"/>
                    <a:pt x="0" y="471"/>
                    <a:pt x="0" y="471"/>
                  </a:cubicBezTo>
                  <a:cubicBezTo>
                    <a:pt x="88" y="604"/>
                    <a:pt x="88" y="604"/>
                    <a:pt x="88" y="604"/>
                  </a:cubicBezTo>
                  <a:cubicBezTo>
                    <a:pt x="88" y="633"/>
                    <a:pt x="118" y="633"/>
                    <a:pt x="118" y="604"/>
                  </a:cubicBezTo>
                  <a:cubicBezTo>
                    <a:pt x="206" y="471"/>
                    <a:pt x="206" y="471"/>
                    <a:pt x="206" y="471"/>
                  </a:cubicBezTo>
                  <a:cubicBezTo>
                    <a:pt x="206" y="29"/>
                    <a:pt x="206" y="29"/>
                    <a:pt x="206" y="29"/>
                  </a:cubicBezTo>
                  <a:cubicBezTo>
                    <a:pt x="206" y="15"/>
                    <a:pt x="192" y="0"/>
                    <a:pt x="162" y="0"/>
                  </a:cubicBezTo>
                  <a:close/>
                  <a:moveTo>
                    <a:pt x="103" y="575"/>
                  </a:moveTo>
                  <a:lnTo>
                    <a:pt x="103" y="575"/>
                  </a:lnTo>
                  <a:cubicBezTo>
                    <a:pt x="44" y="471"/>
                    <a:pt x="44" y="471"/>
                    <a:pt x="44" y="471"/>
                  </a:cubicBezTo>
                  <a:cubicBezTo>
                    <a:pt x="162" y="471"/>
                    <a:pt x="162" y="471"/>
                    <a:pt x="162" y="471"/>
                  </a:cubicBezTo>
                  <a:lnTo>
                    <a:pt x="103" y="575"/>
                  </a:lnTo>
                  <a:close/>
                  <a:moveTo>
                    <a:pt x="162" y="427"/>
                  </a:moveTo>
                  <a:lnTo>
                    <a:pt x="162" y="427"/>
                  </a:lnTo>
                  <a:cubicBezTo>
                    <a:pt x="118" y="427"/>
                    <a:pt x="59" y="427"/>
                    <a:pt x="44" y="427"/>
                  </a:cubicBezTo>
                  <a:cubicBezTo>
                    <a:pt x="44" y="177"/>
                    <a:pt x="44" y="177"/>
                    <a:pt x="44" y="177"/>
                  </a:cubicBezTo>
                  <a:cubicBezTo>
                    <a:pt x="162" y="177"/>
                    <a:pt x="162" y="177"/>
                    <a:pt x="162" y="177"/>
                  </a:cubicBezTo>
                  <a:lnTo>
                    <a:pt x="162" y="427"/>
                  </a:lnTo>
                  <a:close/>
                  <a:moveTo>
                    <a:pt x="162" y="133"/>
                  </a:moveTo>
                  <a:lnTo>
                    <a:pt x="162" y="133"/>
                  </a:lnTo>
                  <a:cubicBezTo>
                    <a:pt x="44" y="133"/>
                    <a:pt x="44" y="133"/>
                    <a:pt x="44" y="133"/>
                  </a:cubicBezTo>
                  <a:cubicBezTo>
                    <a:pt x="44" y="59"/>
                    <a:pt x="44" y="59"/>
                    <a:pt x="44" y="59"/>
                  </a:cubicBezTo>
                  <a:cubicBezTo>
                    <a:pt x="44" y="29"/>
                    <a:pt x="44" y="29"/>
                    <a:pt x="59" y="29"/>
                  </a:cubicBezTo>
                  <a:cubicBezTo>
                    <a:pt x="147" y="29"/>
                    <a:pt x="147" y="29"/>
                    <a:pt x="147" y="29"/>
                  </a:cubicBezTo>
                  <a:cubicBezTo>
                    <a:pt x="162" y="29"/>
                    <a:pt x="162" y="29"/>
                    <a:pt x="162" y="59"/>
                  </a:cubicBezTo>
                  <a:lnTo>
                    <a:pt x="162" y="133"/>
                  </a:ln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218" name="稻壳儿小白白(http://dwz.cn/Wu2UP)"/>
            <p:cNvSpPr>
              <a:spLocks noChangeArrowheads="1"/>
            </p:cNvSpPr>
            <p:nvPr/>
          </p:nvSpPr>
          <p:spPr bwMode="auto">
            <a:xfrm>
              <a:off x="9905776" y="1060452"/>
              <a:ext cx="510115" cy="495299"/>
            </a:xfrm>
            <a:custGeom>
              <a:avLst/>
              <a:gdLst>
                <a:gd name="T0" fmla="*/ 212384 w 634"/>
                <a:gd name="T1" fmla="*/ 84625 h 619"/>
                <a:gd name="T2" fmla="*/ 212384 w 634"/>
                <a:gd name="T3" fmla="*/ 84625 h 619"/>
                <a:gd name="T4" fmla="*/ 212384 w 634"/>
                <a:gd name="T5" fmla="*/ 195427 h 619"/>
                <a:gd name="T6" fmla="*/ 196518 w 634"/>
                <a:gd name="T7" fmla="*/ 211205 h 619"/>
                <a:gd name="T8" fmla="*/ 32092 w 634"/>
                <a:gd name="T9" fmla="*/ 211205 h 619"/>
                <a:gd name="T10" fmla="*/ 16226 w 634"/>
                <a:gd name="T11" fmla="*/ 195427 h 619"/>
                <a:gd name="T12" fmla="*/ 16226 w 634"/>
                <a:gd name="T13" fmla="*/ 26535 h 619"/>
                <a:gd name="T14" fmla="*/ 32092 w 634"/>
                <a:gd name="T15" fmla="*/ 10399 h 619"/>
                <a:gd name="T16" fmla="*/ 143512 w 634"/>
                <a:gd name="T17" fmla="*/ 10399 h 619"/>
                <a:gd name="T18" fmla="*/ 143512 w 634"/>
                <a:gd name="T19" fmla="*/ 0 h 619"/>
                <a:gd name="T20" fmla="*/ 32092 w 634"/>
                <a:gd name="T21" fmla="*/ 0 h 619"/>
                <a:gd name="T22" fmla="*/ 0 w 634"/>
                <a:gd name="T23" fmla="*/ 26535 h 619"/>
                <a:gd name="T24" fmla="*/ 0 w 634"/>
                <a:gd name="T25" fmla="*/ 195427 h 619"/>
                <a:gd name="T26" fmla="*/ 32092 w 634"/>
                <a:gd name="T27" fmla="*/ 221603 h 619"/>
                <a:gd name="T28" fmla="*/ 196518 w 634"/>
                <a:gd name="T29" fmla="*/ 221603 h 619"/>
                <a:gd name="T30" fmla="*/ 228249 w 634"/>
                <a:gd name="T31" fmla="*/ 195427 h 619"/>
                <a:gd name="T32" fmla="*/ 228249 w 634"/>
                <a:gd name="T33" fmla="*/ 84625 h 619"/>
                <a:gd name="T34" fmla="*/ 212384 w 634"/>
                <a:gd name="T35" fmla="*/ 84625 h 619"/>
                <a:gd name="T36" fmla="*/ 58415 w 634"/>
                <a:gd name="T37" fmla="*/ 126938 h 619"/>
                <a:gd name="T38" fmla="*/ 58415 w 634"/>
                <a:gd name="T39" fmla="*/ 126938 h 619"/>
                <a:gd name="T40" fmla="*/ 26683 w 634"/>
                <a:gd name="T41" fmla="*/ 185028 h 619"/>
                <a:gd name="T42" fmla="*/ 37140 w 634"/>
                <a:gd name="T43" fmla="*/ 195427 h 619"/>
                <a:gd name="T44" fmla="*/ 100963 w 634"/>
                <a:gd name="T45" fmla="*/ 163872 h 619"/>
                <a:gd name="T46" fmla="*/ 106372 w 634"/>
                <a:gd name="T47" fmla="*/ 163872 h 619"/>
                <a:gd name="T48" fmla="*/ 217792 w 634"/>
                <a:gd name="T49" fmla="*/ 52711 h 619"/>
                <a:gd name="T50" fmla="*/ 217792 w 634"/>
                <a:gd name="T51" fmla="*/ 31555 h 619"/>
                <a:gd name="T52" fmla="*/ 191109 w 634"/>
                <a:gd name="T53" fmla="*/ 10399 h 619"/>
                <a:gd name="T54" fmla="*/ 169835 w 634"/>
                <a:gd name="T55" fmla="*/ 10399 h 619"/>
                <a:gd name="T56" fmla="*/ 63823 w 634"/>
                <a:gd name="T57" fmla="*/ 116180 h 619"/>
                <a:gd name="T58" fmla="*/ 58415 w 634"/>
                <a:gd name="T59" fmla="*/ 126938 h 619"/>
                <a:gd name="T60" fmla="*/ 175244 w 634"/>
                <a:gd name="T61" fmla="*/ 26535 h 619"/>
                <a:gd name="T62" fmla="*/ 175244 w 634"/>
                <a:gd name="T63" fmla="*/ 26535 h 619"/>
                <a:gd name="T64" fmla="*/ 186061 w 634"/>
                <a:gd name="T65" fmla="*/ 26535 h 619"/>
                <a:gd name="T66" fmla="*/ 201927 w 634"/>
                <a:gd name="T67" fmla="*/ 36934 h 619"/>
                <a:gd name="T68" fmla="*/ 201927 w 634"/>
                <a:gd name="T69" fmla="*/ 47691 h 619"/>
                <a:gd name="T70" fmla="*/ 186061 w 634"/>
                <a:gd name="T71" fmla="*/ 63469 h 619"/>
                <a:gd name="T72" fmla="*/ 164787 w 634"/>
                <a:gd name="T73" fmla="*/ 36934 h 619"/>
                <a:gd name="T74" fmla="*/ 175244 w 634"/>
                <a:gd name="T75" fmla="*/ 26535 h 619"/>
                <a:gd name="T76" fmla="*/ 154330 w 634"/>
                <a:gd name="T77" fmla="*/ 47691 h 619"/>
                <a:gd name="T78" fmla="*/ 154330 w 634"/>
                <a:gd name="T79" fmla="*/ 47691 h 619"/>
                <a:gd name="T80" fmla="*/ 175244 w 634"/>
                <a:gd name="T81" fmla="*/ 73868 h 619"/>
                <a:gd name="T82" fmla="*/ 95915 w 634"/>
                <a:gd name="T83" fmla="*/ 153114 h 619"/>
                <a:gd name="T84" fmla="*/ 74641 w 634"/>
                <a:gd name="T85" fmla="*/ 126938 h 619"/>
                <a:gd name="T86" fmla="*/ 154330 w 634"/>
                <a:gd name="T87" fmla="*/ 47691 h 619"/>
                <a:gd name="T88" fmla="*/ 85098 w 634"/>
                <a:gd name="T89" fmla="*/ 158493 h 619"/>
                <a:gd name="T90" fmla="*/ 85098 w 634"/>
                <a:gd name="T91" fmla="*/ 158493 h 619"/>
                <a:gd name="T92" fmla="*/ 47958 w 634"/>
                <a:gd name="T93" fmla="*/ 185028 h 619"/>
                <a:gd name="T94" fmla="*/ 42549 w 634"/>
                <a:gd name="T95" fmla="*/ 179649 h 619"/>
                <a:gd name="T96" fmla="*/ 63823 w 634"/>
                <a:gd name="T97" fmla="*/ 142715 h 619"/>
                <a:gd name="T98" fmla="*/ 85098 w 634"/>
                <a:gd name="T99" fmla="*/ 158493 h 61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634" h="619">
                  <a:moveTo>
                    <a:pt x="589" y="236"/>
                  </a:moveTo>
                  <a:lnTo>
                    <a:pt x="589" y="236"/>
                  </a:lnTo>
                  <a:cubicBezTo>
                    <a:pt x="589" y="545"/>
                    <a:pt x="589" y="545"/>
                    <a:pt x="589" y="545"/>
                  </a:cubicBezTo>
                  <a:cubicBezTo>
                    <a:pt x="589" y="559"/>
                    <a:pt x="575" y="589"/>
                    <a:pt x="545" y="589"/>
                  </a:cubicBezTo>
                  <a:cubicBezTo>
                    <a:pt x="89" y="589"/>
                    <a:pt x="89" y="589"/>
                    <a:pt x="89" y="589"/>
                  </a:cubicBezTo>
                  <a:cubicBezTo>
                    <a:pt x="59" y="589"/>
                    <a:pt x="45" y="559"/>
                    <a:pt x="45" y="545"/>
                  </a:cubicBezTo>
                  <a:cubicBezTo>
                    <a:pt x="45" y="74"/>
                    <a:pt x="45" y="74"/>
                    <a:pt x="45" y="74"/>
                  </a:cubicBezTo>
                  <a:cubicBezTo>
                    <a:pt x="45" y="59"/>
                    <a:pt x="59" y="29"/>
                    <a:pt x="89" y="29"/>
                  </a:cubicBezTo>
                  <a:cubicBezTo>
                    <a:pt x="398" y="29"/>
                    <a:pt x="398" y="29"/>
                    <a:pt x="398" y="29"/>
                  </a:cubicBezTo>
                  <a:cubicBezTo>
                    <a:pt x="398" y="0"/>
                    <a:pt x="398" y="0"/>
                    <a:pt x="398" y="0"/>
                  </a:cubicBezTo>
                  <a:cubicBezTo>
                    <a:pt x="89" y="0"/>
                    <a:pt x="89" y="0"/>
                    <a:pt x="89" y="0"/>
                  </a:cubicBezTo>
                  <a:cubicBezTo>
                    <a:pt x="45" y="0"/>
                    <a:pt x="0" y="29"/>
                    <a:pt x="0" y="74"/>
                  </a:cubicBezTo>
                  <a:cubicBezTo>
                    <a:pt x="0" y="545"/>
                    <a:pt x="0" y="545"/>
                    <a:pt x="0" y="545"/>
                  </a:cubicBezTo>
                  <a:cubicBezTo>
                    <a:pt x="0" y="589"/>
                    <a:pt x="45" y="618"/>
                    <a:pt x="89" y="618"/>
                  </a:cubicBezTo>
                  <a:cubicBezTo>
                    <a:pt x="545" y="618"/>
                    <a:pt x="545" y="618"/>
                    <a:pt x="545" y="618"/>
                  </a:cubicBezTo>
                  <a:cubicBezTo>
                    <a:pt x="589" y="618"/>
                    <a:pt x="633" y="589"/>
                    <a:pt x="633" y="545"/>
                  </a:cubicBezTo>
                  <a:cubicBezTo>
                    <a:pt x="633" y="236"/>
                    <a:pt x="633" y="236"/>
                    <a:pt x="633" y="236"/>
                  </a:cubicBezTo>
                  <a:lnTo>
                    <a:pt x="589" y="236"/>
                  </a:lnTo>
                  <a:close/>
                  <a:moveTo>
                    <a:pt x="162" y="354"/>
                  </a:moveTo>
                  <a:lnTo>
                    <a:pt x="162" y="354"/>
                  </a:lnTo>
                  <a:cubicBezTo>
                    <a:pt x="74" y="516"/>
                    <a:pt x="74" y="516"/>
                    <a:pt x="74" y="516"/>
                  </a:cubicBezTo>
                  <a:cubicBezTo>
                    <a:pt x="74" y="545"/>
                    <a:pt x="89" y="559"/>
                    <a:pt x="103" y="545"/>
                  </a:cubicBezTo>
                  <a:cubicBezTo>
                    <a:pt x="280" y="457"/>
                    <a:pt x="280" y="457"/>
                    <a:pt x="280" y="457"/>
                  </a:cubicBezTo>
                  <a:lnTo>
                    <a:pt x="295" y="457"/>
                  </a:lnTo>
                  <a:cubicBezTo>
                    <a:pt x="604" y="147"/>
                    <a:pt x="604" y="147"/>
                    <a:pt x="604" y="147"/>
                  </a:cubicBezTo>
                  <a:cubicBezTo>
                    <a:pt x="619" y="133"/>
                    <a:pt x="619" y="103"/>
                    <a:pt x="604" y="88"/>
                  </a:cubicBezTo>
                  <a:cubicBezTo>
                    <a:pt x="530" y="29"/>
                    <a:pt x="530" y="29"/>
                    <a:pt x="530" y="29"/>
                  </a:cubicBezTo>
                  <a:cubicBezTo>
                    <a:pt x="516" y="15"/>
                    <a:pt x="486" y="15"/>
                    <a:pt x="471" y="29"/>
                  </a:cubicBezTo>
                  <a:cubicBezTo>
                    <a:pt x="177" y="324"/>
                    <a:pt x="177" y="324"/>
                    <a:pt x="177" y="324"/>
                  </a:cubicBezTo>
                  <a:cubicBezTo>
                    <a:pt x="162" y="339"/>
                    <a:pt x="162" y="339"/>
                    <a:pt x="162" y="354"/>
                  </a:cubicBezTo>
                  <a:close/>
                  <a:moveTo>
                    <a:pt x="486" y="74"/>
                  </a:moveTo>
                  <a:lnTo>
                    <a:pt x="486" y="74"/>
                  </a:lnTo>
                  <a:cubicBezTo>
                    <a:pt x="501" y="59"/>
                    <a:pt x="516" y="59"/>
                    <a:pt x="516" y="74"/>
                  </a:cubicBezTo>
                  <a:cubicBezTo>
                    <a:pt x="560" y="103"/>
                    <a:pt x="560" y="103"/>
                    <a:pt x="560" y="103"/>
                  </a:cubicBezTo>
                  <a:cubicBezTo>
                    <a:pt x="575" y="118"/>
                    <a:pt x="575" y="133"/>
                    <a:pt x="560" y="133"/>
                  </a:cubicBezTo>
                  <a:cubicBezTo>
                    <a:pt x="516" y="177"/>
                    <a:pt x="516" y="177"/>
                    <a:pt x="516" y="177"/>
                  </a:cubicBezTo>
                  <a:cubicBezTo>
                    <a:pt x="457" y="103"/>
                    <a:pt x="457" y="103"/>
                    <a:pt x="457" y="103"/>
                  </a:cubicBezTo>
                  <a:lnTo>
                    <a:pt x="486" y="74"/>
                  </a:lnTo>
                  <a:close/>
                  <a:moveTo>
                    <a:pt x="428" y="133"/>
                  </a:moveTo>
                  <a:lnTo>
                    <a:pt x="428" y="133"/>
                  </a:lnTo>
                  <a:cubicBezTo>
                    <a:pt x="486" y="206"/>
                    <a:pt x="486" y="206"/>
                    <a:pt x="486" y="206"/>
                  </a:cubicBezTo>
                  <a:cubicBezTo>
                    <a:pt x="266" y="427"/>
                    <a:pt x="266" y="427"/>
                    <a:pt x="266" y="427"/>
                  </a:cubicBezTo>
                  <a:cubicBezTo>
                    <a:pt x="251" y="398"/>
                    <a:pt x="207" y="368"/>
                    <a:pt x="207" y="354"/>
                  </a:cubicBezTo>
                  <a:lnTo>
                    <a:pt x="428" y="133"/>
                  </a:lnTo>
                  <a:close/>
                  <a:moveTo>
                    <a:pt x="236" y="442"/>
                  </a:moveTo>
                  <a:lnTo>
                    <a:pt x="236" y="442"/>
                  </a:lnTo>
                  <a:cubicBezTo>
                    <a:pt x="133" y="516"/>
                    <a:pt x="133" y="516"/>
                    <a:pt x="133" y="516"/>
                  </a:cubicBezTo>
                  <a:cubicBezTo>
                    <a:pt x="118" y="516"/>
                    <a:pt x="118" y="501"/>
                    <a:pt x="118" y="501"/>
                  </a:cubicBezTo>
                  <a:cubicBezTo>
                    <a:pt x="177" y="398"/>
                    <a:pt x="177" y="398"/>
                    <a:pt x="177" y="398"/>
                  </a:cubicBezTo>
                  <a:lnTo>
                    <a:pt x="236" y="442"/>
                  </a:ln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219" name="稻壳儿小白白(http://dwz.cn/Wu2UP)"/>
            <p:cNvSpPr>
              <a:spLocks noChangeArrowheads="1"/>
            </p:cNvSpPr>
            <p:nvPr/>
          </p:nvSpPr>
          <p:spPr bwMode="auto">
            <a:xfrm>
              <a:off x="9122610" y="1060452"/>
              <a:ext cx="440266" cy="495299"/>
            </a:xfrm>
            <a:custGeom>
              <a:avLst/>
              <a:gdLst>
                <a:gd name="T0" fmla="*/ 149157 w 545"/>
                <a:gd name="T1" fmla="*/ 131958 h 619"/>
                <a:gd name="T2" fmla="*/ 42720 w 545"/>
                <a:gd name="T3" fmla="*/ 137337 h 619"/>
                <a:gd name="T4" fmla="*/ 149157 w 545"/>
                <a:gd name="T5" fmla="*/ 147736 h 619"/>
                <a:gd name="T6" fmla="*/ 149157 w 545"/>
                <a:gd name="T7" fmla="*/ 131958 h 619"/>
                <a:gd name="T8" fmla="*/ 149157 w 545"/>
                <a:gd name="T9" fmla="*/ 168892 h 619"/>
                <a:gd name="T10" fmla="*/ 42720 w 545"/>
                <a:gd name="T11" fmla="*/ 174271 h 619"/>
                <a:gd name="T12" fmla="*/ 149157 w 545"/>
                <a:gd name="T13" fmla="*/ 179649 h 619"/>
                <a:gd name="T14" fmla="*/ 149157 w 545"/>
                <a:gd name="T15" fmla="*/ 168892 h 619"/>
                <a:gd name="T16" fmla="*/ 170517 w 545"/>
                <a:gd name="T17" fmla="*/ 26535 h 619"/>
                <a:gd name="T18" fmla="*/ 149157 w 545"/>
                <a:gd name="T19" fmla="*/ 10399 h 619"/>
                <a:gd name="T20" fmla="*/ 95938 w 545"/>
                <a:gd name="T21" fmla="*/ 0 h 619"/>
                <a:gd name="T22" fmla="*/ 47788 w 545"/>
                <a:gd name="T23" fmla="*/ 10399 h 619"/>
                <a:gd name="T24" fmla="*/ 26428 w 545"/>
                <a:gd name="T25" fmla="*/ 26535 h 619"/>
                <a:gd name="T26" fmla="*/ 0 w 545"/>
                <a:gd name="T27" fmla="*/ 195427 h 619"/>
                <a:gd name="T28" fmla="*/ 170517 w 545"/>
                <a:gd name="T29" fmla="*/ 221603 h 619"/>
                <a:gd name="T30" fmla="*/ 196945 w 545"/>
                <a:gd name="T31" fmla="*/ 52711 h 619"/>
                <a:gd name="T32" fmla="*/ 64080 w 545"/>
                <a:gd name="T33" fmla="*/ 26535 h 619"/>
                <a:gd name="T34" fmla="*/ 80009 w 545"/>
                <a:gd name="T35" fmla="*/ 26535 h 619"/>
                <a:gd name="T36" fmla="*/ 117298 w 545"/>
                <a:gd name="T37" fmla="*/ 26535 h 619"/>
                <a:gd name="T38" fmla="*/ 133227 w 545"/>
                <a:gd name="T39" fmla="*/ 52711 h 619"/>
                <a:gd name="T40" fmla="*/ 64080 w 545"/>
                <a:gd name="T41" fmla="*/ 26535 h 619"/>
                <a:gd name="T42" fmla="*/ 181016 w 545"/>
                <a:gd name="T43" fmla="*/ 195427 h 619"/>
                <a:gd name="T44" fmla="*/ 26428 w 545"/>
                <a:gd name="T45" fmla="*/ 211205 h 619"/>
                <a:gd name="T46" fmla="*/ 10499 w 545"/>
                <a:gd name="T47" fmla="*/ 52711 h 619"/>
                <a:gd name="T48" fmla="*/ 47788 w 545"/>
                <a:gd name="T49" fmla="*/ 42313 h 619"/>
                <a:gd name="T50" fmla="*/ 149157 w 545"/>
                <a:gd name="T51" fmla="*/ 68848 h 619"/>
                <a:gd name="T52" fmla="*/ 170517 w 545"/>
                <a:gd name="T53" fmla="*/ 42313 h 619"/>
                <a:gd name="T54" fmla="*/ 181016 w 545"/>
                <a:gd name="T55" fmla="*/ 195427 h 619"/>
                <a:gd name="T56" fmla="*/ 149157 w 545"/>
                <a:gd name="T57" fmla="*/ 95024 h 619"/>
                <a:gd name="T58" fmla="*/ 42720 w 545"/>
                <a:gd name="T59" fmla="*/ 105782 h 619"/>
                <a:gd name="T60" fmla="*/ 149157 w 545"/>
                <a:gd name="T61" fmla="*/ 110802 h 619"/>
                <a:gd name="T62" fmla="*/ 149157 w 545"/>
                <a:gd name="T63" fmla="*/ 95024 h 61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545" h="619">
                  <a:moveTo>
                    <a:pt x="412" y="368"/>
                  </a:moveTo>
                  <a:lnTo>
                    <a:pt x="412" y="368"/>
                  </a:lnTo>
                  <a:cubicBezTo>
                    <a:pt x="132" y="368"/>
                    <a:pt x="132" y="368"/>
                    <a:pt x="132" y="368"/>
                  </a:cubicBezTo>
                  <a:cubicBezTo>
                    <a:pt x="118" y="368"/>
                    <a:pt x="118" y="383"/>
                    <a:pt x="118" y="383"/>
                  </a:cubicBezTo>
                  <a:cubicBezTo>
                    <a:pt x="118" y="398"/>
                    <a:pt x="118" y="412"/>
                    <a:pt x="132" y="412"/>
                  </a:cubicBezTo>
                  <a:cubicBezTo>
                    <a:pt x="412" y="412"/>
                    <a:pt x="412" y="412"/>
                    <a:pt x="412" y="412"/>
                  </a:cubicBezTo>
                  <a:cubicBezTo>
                    <a:pt x="412" y="412"/>
                    <a:pt x="427" y="398"/>
                    <a:pt x="427" y="383"/>
                  </a:cubicBezTo>
                  <a:lnTo>
                    <a:pt x="412" y="368"/>
                  </a:lnTo>
                  <a:close/>
                  <a:moveTo>
                    <a:pt x="412" y="471"/>
                  </a:moveTo>
                  <a:lnTo>
                    <a:pt x="412" y="471"/>
                  </a:lnTo>
                  <a:cubicBezTo>
                    <a:pt x="132" y="471"/>
                    <a:pt x="132" y="471"/>
                    <a:pt x="132" y="471"/>
                  </a:cubicBezTo>
                  <a:cubicBezTo>
                    <a:pt x="118" y="471"/>
                    <a:pt x="118" y="471"/>
                    <a:pt x="118" y="486"/>
                  </a:cubicBezTo>
                  <a:cubicBezTo>
                    <a:pt x="118" y="501"/>
                    <a:pt x="118" y="501"/>
                    <a:pt x="132" y="501"/>
                  </a:cubicBezTo>
                  <a:cubicBezTo>
                    <a:pt x="412" y="501"/>
                    <a:pt x="412" y="501"/>
                    <a:pt x="412" y="501"/>
                  </a:cubicBezTo>
                  <a:cubicBezTo>
                    <a:pt x="412" y="501"/>
                    <a:pt x="427" y="501"/>
                    <a:pt x="427" y="486"/>
                  </a:cubicBezTo>
                  <a:cubicBezTo>
                    <a:pt x="427" y="471"/>
                    <a:pt x="412" y="471"/>
                    <a:pt x="412" y="471"/>
                  </a:cubicBezTo>
                  <a:close/>
                  <a:moveTo>
                    <a:pt x="471" y="74"/>
                  </a:moveTo>
                  <a:lnTo>
                    <a:pt x="471" y="74"/>
                  </a:lnTo>
                  <a:cubicBezTo>
                    <a:pt x="412" y="74"/>
                    <a:pt x="412" y="74"/>
                    <a:pt x="412" y="74"/>
                  </a:cubicBezTo>
                  <a:cubicBezTo>
                    <a:pt x="412" y="29"/>
                    <a:pt x="412" y="29"/>
                    <a:pt x="412" y="29"/>
                  </a:cubicBezTo>
                  <a:cubicBezTo>
                    <a:pt x="353" y="29"/>
                    <a:pt x="353" y="29"/>
                    <a:pt x="353" y="29"/>
                  </a:cubicBezTo>
                  <a:cubicBezTo>
                    <a:pt x="339" y="15"/>
                    <a:pt x="309" y="0"/>
                    <a:pt x="265" y="0"/>
                  </a:cubicBezTo>
                  <a:cubicBezTo>
                    <a:pt x="235" y="0"/>
                    <a:pt x="206" y="15"/>
                    <a:pt x="191" y="29"/>
                  </a:cubicBezTo>
                  <a:cubicBezTo>
                    <a:pt x="132" y="29"/>
                    <a:pt x="132" y="29"/>
                    <a:pt x="132" y="29"/>
                  </a:cubicBezTo>
                  <a:cubicBezTo>
                    <a:pt x="132" y="74"/>
                    <a:pt x="132" y="74"/>
                    <a:pt x="132" y="74"/>
                  </a:cubicBezTo>
                  <a:cubicBezTo>
                    <a:pt x="73" y="74"/>
                    <a:pt x="73" y="74"/>
                    <a:pt x="73" y="74"/>
                  </a:cubicBezTo>
                  <a:cubicBezTo>
                    <a:pt x="29" y="74"/>
                    <a:pt x="0" y="103"/>
                    <a:pt x="0" y="147"/>
                  </a:cubicBezTo>
                  <a:cubicBezTo>
                    <a:pt x="0" y="545"/>
                    <a:pt x="0" y="545"/>
                    <a:pt x="0" y="545"/>
                  </a:cubicBezTo>
                  <a:cubicBezTo>
                    <a:pt x="0" y="589"/>
                    <a:pt x="29" y="618"/>
                    <a:pt x="73" y="618"/>
                  </a:cubicBezTo>
                  <a:cubicBezTo>
                    <a:pt x="471" y="618"/>
                    <a:pt x="471" y="618"/>
                    <a:pt x="471" y="618"/>
                  </a:cubicBezTo>
                  <a:cubicBezTo>
                    <a:pt x="515" y="618"/>
                    <a:pt x="544" y="589"/>
                    <a:pt x="544" y="545"/>
                  </a:cubicBezTo>
                  <a:cubicBezTo>
                    <a:pt x="544" y="147"/>
                    <a:pt x="544" y="147"/>
                    <a:pt x="544" y="147"/>
                  </a:cubicBezTo>
                  <a:cubicBezTo>
                    <a:pt x="544" y="103"/>
                    <a:pt x="515" y="74"/>
                    <a:pt x="471" y="74"/>
                  </a:cubicBezTo>
                  <a:close/>
                  <a:moveTo>
                    <a:pt x="177" y="74"/>
                  </a:moveTo>
                  <a:lnTo>
                    <a:pt x="177" y="74"/>
                  </a:lnTo>
                  <a:cubicBezTo>
                    <a:pt x="221" y="74"/>
                    <a:pt x="221" y="74"/>
                    <a:pt x="221" y="74"/>
                  </a:cubicBezTo>
                  <a:cubicBezTo>
                    <a:pt x="221" y="59"/>
                    <a:pt x="235" y="29"/>
                    <a:pt x="265" y="29"/>
                  </a:cubicBezTo>
                  <a:cubicBezTo>
                    <a:pt x="294" y="29"/>
                    <a:pt x="324" y="59"/>
                    <a:pt x="324" y="74"/>
                  </a:cubicBezTo>
                  <a:cubicBezTo>
                    <a:pt x="368" y="74"/>
                    <a:pt x="368" y="74"/>
                    <a:pt x="368" y="74"/>
                  </a:cubicBezTo>
                  <a:cubicBezTo>
                    <a:pt x="368" y="147"/>
                    <a:pt x="368" y="147"/>
                    <a:pt x="368" y="147"/>
                  </a:cubicBezTo>
                  <a:cubicBezTo>
                    <a:pt x="177" y="147"/>
                    <a:pt x="177" y="147"/>
                    <a:pt x="177" y="147"/>
                  </a:cubicBezTo>
                  <a:lnTo>
                    <a:pt x="177" y="74"/>
                  </a:lnTo>
                  <a:close/>
                  <a:moveTo>
                    <a:pt x="500" y="545"/>
                  </a:moveTo>
                  <a:lnTo>
                    <a:pt x="500" y="545"/>
                  </a:lnTo>
                  <a:cubicBezTo>
                    <a:pt x="500" y="559"/>
                    <a:pt x="486" y="589"/>
                    <a:pt x="471" y="589"/>
                  </a:cubicBezTo>
                  <a:cubicBezTo>
                    <a:pt x="73" y="589"/>
                    <a:pt x="73" y="589"/>
                    <a:pt x="73" y="589"/>
                  </a:cubicBezTo>
                  <a:cubicBezTo>
                    <a:pt x="59" y="589"/>
                    <a:pt x="29" y="559"/>
                    <a:pt x="29" y="545"/>
                  </a:cubicBezTo>
                  <a:cubicBezTo>
                    <a:pt x="29" y="147"/>
                    <a:pt x="29" y="147"/>
                    <a:pt x="29" y="147"/>
                  </a:cubicBezTo>
                  <a:cubicBezTo>
                    <a:pt x="29" y="133"/>
                    <a:pt x="59" y="118"/>
                    <a:pt x="73" y="118"/>
                  </a:cubicBezTo>
                  <a:cubicBezTo>
                    <a:pt x="132" y="118"/>
                    <a:pt x="132" y="118"/>
                    <a:pt x="132" y="118"/>
                  </a:cubicBezTo>
                  <a:cubicBezTo>
                    <a:pt x="132" y="192"/>
                    <a:pt x="132" y="192"/>
                    <a:pt x="132" y="192"/>
                  </a:cubicBezTo>
                  <a:cubicBezTo>
                    <a:pt x="412" y="192"/>
                    <a:pt x="412" y="192"/>
                    <a:pt x="412" y="192"/>
                  </a:cubicBezTo>
                  <a:cubicBezTo>
                    <a:pt x="412" y="118"/>
                    <a:pt x="412" y="118"/>
                    <a:pt x="412" y="118"/>
                  </a:cubicBezTo>
                  <a:cubicBezTo>
                    <a:pt x="471" y="118"/>
                    <a:pt x="471" y="118"/>
                    <a:pt x="471" y="118"/>
                  </a:cubicBezTo>
                  <a:cubicBezTo>
                    <a:pt x="486" y="118"/>
                    <a:pt x="500" y="133"/>
                    <a:pt x="500" y="147"/>
                  </a:cubicBezTo>
                  <a:lnTo>
                    <a:pt x="500" y="545"/>
                  </a:lnTo>
                  <a:close/>
                  <a:moveTo>
                    <a:pt x="412" y="265"/>
                  </a:moveTo>
                  <a:lnTo>
                    <a:pt x="412" y="265"/>
                  </a:lnTo>
                  <a:cubicBezTo>
                    <a:pt x="132" y="265"/>
                    <a:pt x="132" y="265"/>
                    <a:pt x="132" y="265"/>
                  </a:cubicBezTo>
                  <a:cubicBezTo>
                    <a:pt x="118" y="265"/>
                    <a:pt x="118" y="280"/>
                    <a:pt x="118" y="295"/>
                  </a:cubicBezTo>
                  <a:cubicBezTo>
                    <a:pt x="118" y="295"/>
                    <a:pt x="118" y="309"/>
                    <a:pt x="132" y="309"/>
                  </a:cubicBezTo>
                  <a:cubicBezTo>
                    <a:pt x="412" y="309"/>
                    <a:pt x="412" y="309"/>
                    <a:pt x="412" y="309"/>
                  </a:cubicBezTo>
                  <a:lnTo>
                    <a:pt x="427" y="295"/>
                  </a:lnTo>
                  <a:cubicBezTo>
                    <a:pt x="427" y="280"/>
                    <a:pt x="412" y="265"/>
                    <a:pt x="412" y="265"/>
                  </a:cubicBez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220" name="稻壳儿小白白(http://dwz.cn/Wu2UP)"/>
            <p:cNvSpPr>
              <a:spLocks noChangeArrowheads="1"/>
            </p:cNvSpPr>
            <p:nvPr/>
          </p:nvSpPr>
          <p:spPr bwMode="auto">
            <a:xfrm>
              <a:off x="8273824" y="1060452"/>
              <a:ext cx="495298" cy="495299"/>
            </a:xfrm>
            <a:custGeom>
              <a:avLst/>
              <a:gdLst>
                <a:gd name="T0" fmla="*/ 195434 w 619"/>
                <a:gd name="T1" fmla="*/ 0 h 619"/>
                <a:gd name="T2" fmla="*/ 195434 w 619"/>
                <a:gd name="T3" fmla="*/ 0 h 619"/>
                <a:gd name="T4" fmla="*/ 116185 w 619"/>
                <a:gd name="T5" fmla="*/ 21156 h 619"/>
                <a:gd name="T6" fmla="*/ 105427 w 619"/>
                <a:gd name="T7" fmla="*/ 21156 h 619"/>
                <a:gd name="T8" fmla="*/ 26177 w 619"/>
                <a:gd name="T9" fmla="*/ 0 h 619"/>
                <a:gd name="T10" fmla="*/ 0 w 619"/>
                <a:gd name="T11" fmla="*/ 26535 h 619"/>
                <a:gd name="T12" fmla="*/ 0 w 619"/>
                <a:gd name="T13" fmla="*/ 174271 h 619"/>
                <a:gd name="T14" fmla="*/ 26177 w 619"/>
                <a:gd name="T15" fmla="*/ 200447 h 619"/>
                <a:gd name="T16" fmla="*/ 105427 w 619"/>
                <a:gd name="T17" fmla="*/ 221603 h 619"/>
                <a:gd name="T18" fmla="*/ 116185 w 619"/>
                <a:gd name="T19" fmla="*/ 221603 h 619"/>
                <a:gd name="T20" fmla="*/ 195434 w 619"/>
                <a:gd name="T21" fmla="*/ 200447 h 619"/>
                <a:gd name="T22" fmla="*/ 221611 w 619"/>
                <a:gd name="T23" fmla="*/ 174271 h 619"/>
                <a:gd name="T24" fmla="*/ 221611 w 619"/>
                <a:gd name="T25" fmla="*/ 26535 h 619"/>
                <a:gd name="T26" fmla="*/ 195434 w 619"/>
                <a:gd name="T27" fmla="*/ 0 h 619"/>
                <a:gd name="T28" fmla="*/ 105427 w 619"/>
                <a:gd name="T29" fmla="*/ 211205 h 619"/>
                <a:gd name="T30" fmla="*/ 105427 w 619"/>
                <a:gd name="T31" fmla="*/ 211205 h 619"/>
                <a:gd name="T32" fmla="*/ 26177 w 619"/>
                <a:gd name="T33" fmla="*/ 190048 h 619"/>
                <a:gd name="T34" fmla="*/ 10399 w 619"/>
                <a:gd name="T35" fmla="*/ 174271 h 619"/>
                <a:gd name="T36" fmla="*/ 10399 w 619"/>
                <a:gd name="T37" fmla="*/ 26535 h 619"/>
                <a:gd name="T38" fmla="*/ 26177 w 619"/>
                <a:gd name="T39" fmla="*/ 10399 h 619"/>
                <a:gd name="T40" fmla="*/ 105427 w 619"/>
                <a:gd name="T41" fmla="*/ 31555 h 619"/>
                <a:gd name="T42" fmla="*/ 105427 w 619"/>
                <a:gd name="T43" fmla="*/ 211205 h 619"/>
                <a:gd name="T44" fmla="*/ 211212 w 619"/>
                <a:gd name="T45" fmla="*/ 174271 h 619"/>
                <a:gd name="T46" fmla="*/ 211212 w 619"/>
                <a:gd name="T47" fmla="*/ 174271 h 619"/>
                <a:gd name="T48" fmla="*/ 195434 w 619"/>
                <a:gd name="T49" fmla="*/ 190048 h 619"/>
                <a:gd name="T50" fmla="*/ 116185 w 619"/>
                <a:gd name="T51" fmla="*/ 211205 h 619"/>
                <a:gd name="T52" fmla="*/ 116185 w 619"/>
                <a:gd name="T53" fmla="*/ 31555 h 619"/>
                <a:gd name="T54" fmla="*/ 195434 w 619"/>
                <a:gd name="T55" fmla="*/ 10399 h 619"/>
                <a:gd name="T56" fmla="*/ 211212 w 619"/>
                <a:gd name="T57" fmla="*/ 26535 h 619"/>
                <a:gd name="T58" fmla="*/ 211212 w 619"/>
                <a:gd name="T59" fmla="*/ 174271 h 61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19" h="619">
                  <a:moveTo>
                    <a:pt x="545" y="0"/>
                  </a:moveTo>
                  <a:lnTo>
                    <a:pt x="545" y="0"/>
                  </a:lnTo>
                  <a:cubicBezTo>
                    <a:pt x="545" y="0"/>
                    <a:pt x="427" y="29"/>
                    <a:pt x="324" y="59"/>
                  </a:cubicBezTo>
                  <a:cubicBezTo>
                    <a:pt x="309" y="59"/>
                    <a:pt x="309" y="59"/>
                    <a:pt x="294" y="59"/>
                  </a:cubicBezTo>
                  <a:cubicBezTo>
                    <a:pt x="191" y="29"/>
                    <a:pt x="73" y="0"/>
                    <a:pt x="73" y="0"/>
                  </a:cubicBezTo>
                  <a:cubicBezTo>
                    <a:pt x="29" y="0"/>
                    <a:pt x="0" y="29"/>
                    <a:pt x="0" y="74"/>
                  </a:cubicBezTo>
                  <a:cubicBezTo>
                    <a:pt x="0" y="486"/>
                    <a:pt x="0" y="486"/>
                    <a:pt x="0" y="486"/>
                  </a:cubicBezTo>
                  <a:cubicBezTo>
                    <a:pt x="0" y="530"/>
                    <a:pt x="29" y="545"/>
                    <a:pt x="73" y="559"/>
                  </a:cubicBezTo>
                  <a:cubicBezTo>
                    <a:pt x="73" y="559"/>
                    <a:pt x="177" y="589"/>
                    <a:pt x="294" y="618"/>
                  </a:cubicBezTo>
                  <a:cubicBezTo>
                    <a:pt x="309" y="618"/>
                    <a:pt x="309" y="618"/>
                    <a:pt x="324" y="618"/>
                  </a:cubicBezTo>
                  <a:cubicBezTo>
                    <a:pt x="441" y="589"/>
                    <a:pt x="545" y="559"/>
                    <a:pt x="545" y="559"/>
                  </a:cubicBezTo>
                  <a:cubicBezTo>
                    <a:pt x="589" y="559"/>
                    <a:pt x="618" y="530"/>
                    <a:pt x="618" y="486"/>
                  </a:cubicBezTo>
                  <a:cubicBezTo>
                    <a:pt x="618" y="74"/>
                    <a:pt x="618" y="74"/>
                    <a:pt x="618" y="74"/>
                  </a:cubicBezTo>
                  <a:cubicBezTo>
                    <a:pt x="618" y="29"/>
                    <a:pt x="589" y="0"/>
                    <a:pt x="545" y="0"/>
                  </a:cubicBezTo>
                  <a:close/>
                  <a:moveTo>
                    <a:pt x="294" y="589"/>
                  </a:moveTo>
                  <a:lnTo>
                    <a:pt x="294" y="589"/>
                  </a:lnTo>
                  <a:cubicBezTo>
                    <a:pt x="177" y="559"/>
                    <a:pt x="73" y="530"/>
                    <a:pt x="73" y="530"/>
                  </a:cubicBezTo>
                  <a:cubicBezTo>
                    <a:pt x="44" y="516"/>
                    <a:pt x="29" y="501"/>
                    <a:pt x="29" y="486"/>
                  </a:cubicBezTo>
                  <a:cubicBezTo>
                    <a:pt x="29" y="74"/>
                    <a:pt x="29" y="74"/>
                    <a:pt x="29" y="74"/>
                  </a:cubicBezTo>
                  <a:cubicBezTo>
                    <a:pt x="29" y="59"/>
                    <a:pt x="59" y="29"/>
                    <a:pt x="73" y="29"/>
                  </a:cubicBezTo>
                  <a:cubicBezTo>
                    <a:pt x="294" y="88"/>
                    <a:pt x="294" y="88"/>
                    <a:pt x="294" y="88"/>
                  </a:cubicBezTo>
                  <a:lnTo>
                    <a:pt x="294" y="589"/>
                  </a:lnTo>
                  <a:close/>
                  <a:moveTo>
                    <a:pt x="589" y="486"/>
                  </a:moveTo>
                  <a:lnTo>
                    <a:pt x="589" y="486"/>
                  </a:lnTo>
                  <a:cubicBezTo>
                    <a:pt x="589" y="501"/>
                    <a:pt x="559" y="516"/>
                    <a:pt x="545" y="530"/>
                  </a:cubicBezTo>
                  <a:cubicBezTo>
                    <a:pt x="545" y="530"/>
                    <a:pt x="441" y="559"/>
                    <a:pt x="324" y="589"/>
                  </a:cubicBezTo>
                  <a:cubicBezTo>
                    <a:pt x="324" y="88"/>
                    <a:pt x="324" y="88"/>
                    <a:pt x="324" y="88"/>
                  </a:cubicBezTo>
                  <a:cubicBezTo>
                    <a:pt x="545" y="29"/>
                    <a:pt x="545" y="29"/>
                    <a:pt x="545" y="29"/>
                  </a:cubicBezTo>
                  <a:cubicBezTo>
                    <a:pt x="559" y="29"/>
                    <a:pt x="589" y="59"/>
                    <a:pt x="589" y="74"/>
                  </a:cubicBezTo>
                  <a:lnTo>
                    <a:pt x="589" y="486"/>
                  </a:ln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221" name="稻壳儿小白白(http://dwz.cn/Wu2UP)"/>
            <p:cNvSpPr>
              <a:spLocks noChangeArrowheads="1"/>
            </p:cNvSpPr>
            <p:nvPr/>
          </p:nvSpPr>
          <p:spPr bwMode="auto">
            <a:xfrm>
              <a:off x="7444092" y="1060452"/>
              <a:ext cx="510117" cy="495299"/>
            </a:xfrm>
            <a:custGeom>
              <a:avLst/>
              <a:gdLst>
                <a:gd name="T0" fmla="*/ 201928 w 634"/>
                <a:gd name="T1" fmla="*/ 0 h 619"/>
                <a:gd name="T2" fmla="*/ 201928 w 634"/>
                <a:gd name="T3" fmla="*/ 0 h 619"/>
                <a:gd name="T4" fmla="*/ 32092 w 634"/>
                <a:gd name="T5" fmla="*/ 0 h 619"/>
                <a:gd name="T6" fmla="*/ 0 w 634"/>
                <a:gd name="T7" fmla="*/ 26535 h 619"/>
                <a:gd name="T8" fmla="*/ 0 w 634"/>
                <a:gd name="T9" fmla="*/ 195427 h 619"/>
                <a:gd name="T10" fmla="*/ 32092 w 634"/>
                <a:gd name="T11" fmla="*/ 221603 h 619"/>
                <a:gd name="T12" fmla="*/ 201928 w 634"/>
                <a:gd name="T13" fmla="*/ 221603 h 619"/>
                <a:gd name="T14" fmla="*/ 228250 w 634"/>
                <a:gd name="T15" fmla="*/ 195427 h 619"/>
                <a:gd name="T16" fmla="*/ 228250 w 634"/>
                <a:gd name="T17" fmla="*/ 26535 h 619"/>
                <a:gd name="T18" fmla="*/ 201928 w 634"/>
                <a:gd name="T19" fmla="*/ 0 h 619"/>
                <a:gd name="T20" fmla="*/ 32092 w 634"/>
                <a:gd name="T21" fmla="*/ 211205 h 619"/>
                <a:gd name="T22" fmla="*/ 32092 w 634"/>
                <a:gd name="T23" fmla="*/ 211205 h 619"/>
                <a:gd name="T24" fmla="*/ 16226 w 634"/>
                <a:gd name="T25" fmla="*/ 195427 h 619"/>
                <a:gd name="T26" fmla="*/ 16226 w 634"/>
                <a:gd name="T27" fmla="*/ 190048 h 619"/>
                <a:gd name="T28" fmla="*/ 74641 w 634"/>
                <a:gd name="T29" fmla="*/ 137337 h 619"/>
                <a:gd name="T30" fmla="*/ 143513 w 634"/>
                <a:gd name="T31" fmla="*/ 211205 h 619"/>
                <a:gd name="T32" fmla="*/ 32092 w 634"/>
                <a:gd name="T33" fmla="*/ 211205 h 619"/>
                <a:gd name="T34" fmla="*/ 212385 w 634"/>
                <a:gd name="T35" fmla="*/ 195427 h 619"/>
                <a:gd name="T36" fmla="*/ 212385 w 634"/>
                <a:gd name="T37" fmla="*/ 195427 h 619"/>
                <a:gd name="T38" fmla="*/ 201928 w 634"/>
                <a:gd name="T39" fmla="*/ 211205 h 619"/>
                <a:gd name="T40" fmla="*/ 164787 w 634"/>
                <a:gd name="T41" fmla="*/ 211205 h 619"/>
                <a:gd name="T42" fmla="*/ 111781 w 634"/>
                <a:gd name="T43" fmla="*/ 158493 h 619"/>
                <a:gd name="T44" fmla="*/ 169836 w 634"/>
                <a:gd name="T45" fmla="*/ 95024 h 619"/>
                <a:gd name="T46" fmla="*/ 212385 w 634"/>
                <a:gd name="T47" fmla="*/ 137337 h 619"/>
                <a:gd name="T48" fmla="*/ 212385 w 634"/>
                <a:gd name="T49" fmla="*/ 195427 h 619"/>
                <a:gd name="T50" fmla="*/ 212385 w 634"/>
                <a:gd name="T51" fmla="*/ 121559 h 619"/>
                <a:gd name="T52" fmla="*/ 212385 w 634"/>
                <a:gd name="T53" fmla="*/ 121559 h 619"/>
                <a:gd name="T54" fmla="*/ 169836 w 634"/>
                <a:gd name="T55" fmla="*/ 73868 h 619"/>
                <a:gd name="T56" fmla="*/ 100964 w 634"/>
                <a:gd name="T57" fmla="*/ 147736 h 619"/>
                <a:gd name="T58" fmla="*/ 74641 w 634"/>
                <a:gd name="T59" fmla="*/ 116180 h 619"/>
                <a:gd name="T60" fmla="*/ 16226 w 634"/>
                <a:gd name="T61" fmla="*/ 168892 h 619"/>
                <a:gd name="T62" fmla="*/ 16226 w 634"/>
                <a:gd name="T63" fmla="*/ 26535 h 619"/>
                <a:gd name="T64" fmla="*/ 32092 w 634"/>
                <a:gd name="T65" fmla="*/ 10399 h 619"/>
                <a:gd name="T66" fmla="*/ 201928 w 634"/>
                <a:gd name="T67" fmla="*/ 10399 h 619"/>
                <a:gd name="T68" fmla="*/ 212385 w 634"/>
                <a:gd name="T69" fmla="*/ 26535 h 619"/>
                <a:gd name="T70" fmla="*/ 212385 w 634"/>
                <a:gd name="T71" fmla="*/ 121559 h 619"/>
                <a:gd name="T72" fmla="*/ 58415 w 634"/>
                <a:gd name="T73" fmla="*/ 26535 h 619"/>
                <a:gd name="T74" fmla="*/ 58415 w 634"/>
                <a:gd name="T75" fmla="*/ 26535 h 619"/>
                <a:gd name="T76" fmla="*/ 32092 w 634"/>
                <a:gd name="T77" fmla="*/ 52711 h 619"/>
                <a:gd name="T78" fmla="*/ 58415 w 634"/>
                <a:gd name="T79" fmla="*/ 84625 h 619"/>
                <a:gd name="T80" fmla="*/ 85098 w 634"/>
                <a:gd name="T81" fmla="*/ 52711 h 619"/>
                <a:gd name="T82" fmla="*/ 58415 w 634"/>
                <a:gd name="T83" fmla="*/ 26535 h 619"/>
                <a:gd name="T84" fmla="*/ 58415 w 634"/>
                <a:gd name="T85" fmla="*/ 68848 h 619"/>
                <a:gd name="T86" fmla="*/ 58415 w 634"/>
                <a:gd name="T87" fmla="*/ 68848 h 619"/>
                <a:gd name="T88" fmla="*/ 42549 w 634"/>
                <a:gd name="T89" fmla="*/ 52711 h 619"/>
                <a:gd name="T90" fmla="*/ 58415 w 634"/>
                <a:gd name="T91" fmla="*/ 42313 h 619"/>
                <a:gd name="T92" fmla="*/ 74641 w 634"/>
                <a:gd name="T93" fmla="*/ 52711 h 619"/>
                <a:gd name="T94" fmla="*/ 58415 w 634"/>
                <a:gd name="T95" fmla="*/ 68848 h 61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34" h="619">
                  <a:moveTo>
                    <a:pt x="560" y="0"/>
                  </a:moveTo>
                  <a:lnTo>
                    <a:pt x="560" y="0"/>
                  </a:lnTo>
                  <a:cubicBezTo>
                    <a:pt x="89" y="0"/>
                    <a:pt x="89" y="0"/>
                    <a:pt x="89" y="0"/>
                  </a:cubicBezTo>
                  <a:cubicBezTo>
                    <a:pt x="45" y="0"/>
                    <a:pt x="0" y="29"/>
                    <a:pt x="0" y="74"/>
                  </a:cubicBezTo>
                  <a:cubicBezTo>
                    <a:pt x="0" y="545"/>
                    <a:pt x="0" y="545"/>
                    <a:pt x="0" y="545"/>
                  </a:cubicBezTo>
                  <a:cubicBezTo>
                    <a:pt x="0" y="589"/>
                    <a:pt x="45" y="618"/>
                    <a:pt x="89" y="618"/>
                  </a:cubicBezTo>
                  <a:cubicBezTo>
                    <a:pt x="560" y="618"/>
                    <a:pt x="560" y="618"/>
                    <a:pt x="560" y="618"/>
                  </a:cubicBezTo>
                  <a:cubicBezTo>
                    <a:pt x="604" y="618"/>
                    <a:pt x="633" y="589"/>
                    <a:pt x="633" y="545"/>
                  </a:cubicBezTo>
                  <a:cubicBezTo>
                    <a:pt x="633" y="74"/>
                    <a:pt x="633" y="74"/>
                    <a:pt x="633" y="74"/>
                  </a:cubicBezTo>
                  <a:cubicBezTo>
                    <a:pt x="633" y="29"/>
                    <a:pt x="604" y="0"/>
                    <a:pt x="560" y="0"/>
                  </a:cubicBezTo>
                  <a:close/>
                  <a:moveTo>
                    <a:pt x="89" y="589"/>
                  </a:moveTo>
                  <a:lnTo>
                    <a:pt x="89" y="589"/>
                  </a:lnTo>
                  <a:cubicBezTo>
                    <a:pt x="59" y="589"/>
                    <a:pt x="45" y="559"/>
                    <a:pt x="45" y="545"/>
                  </a:cubicBezTo>
                  <a:cubicBezTo>
                    <a:pt x="45" y="530"/>
                    <a:pt x="45" y="530"/>
                    <a:pt x="45" y="530"/>
                  </a:cubicBezTo>
                  <a:cubicBezTo>
                    <a:pt x="207" y="383"/>
                    <a:pt x="207" y="383"/>
                    <a:pt x="207" y="383"/>
                  </a:cubicBezTo>
                  <a:cubicBezTo>
                    <a:pt x="398" y="589"/>
                    <a:pt x="398" y="589"/>
                    <a:pt x="398" y="589"/>
                  </a:cubicBezTo>
                  <a:lnTo>
                    <a:pt x="89" y="589"/>
                  </a:lnTo>
                  <a:close/>
                  <a:moveTo>
                    <a:pt x="589" y="545"/>
                  </a:moveTo>
                  <a:lnTo>
                    <a:pt x="589" y="545"/>
                  </a:lnTo>
                  <a:cubicBezTo>
                    <a:pt x="589" y="559"/>
                    <a:pt x="575" y="589"/>
                    <a:pt x="560" y="589"/>
                  </a:cubicBezTo>
                  <a:cubicBezTo>
                    <a:pt x="457" y="589"/>
                    <a:pt x="457" y="589"/>
                    <a:pt x="457" y="589"/>
                  </a:cubicBezTo>
                  <a:cubicBezTo>
                    <a:pt x="310" y="442"/>
                    <a:pt x="310" y="442"/>
                    <a:pt x="310" y="442"/>
                  </a:cubicBezTo>
                  <a:cubicBezTo>
                    <a:pt x="471" y="265"/>
                    <a:pt x="471" y="265"/>
                    <a:pt x="471" y="265"/>
                  </a:cubicBezTo>
                  <a:cubicBezTo>
                    <a:pt x="589" y="383"/>
                    <a:pt x="589" y="383"/>
                    <a:pt x="589" y="383"/>
                  </a:cubicBezTo>
                  <a:lnTo>
                    <a:pt x="589" y="545"/>
                  </a:lnTo>
                  <a:close/>
                  <a:moveTo>
                    <a:pt x="589" y="339"/>
                  </a:moveTo>
                  <a:lnTo>
                    <a:pt x="589" y="339"/>
                  </a:lnTo>
                  <a:cubicBezTo>
                    <a:pt x="471" y="206"/>
                    <a:pt x="471" y="206"/>
                    <a:pt x="471" y="206"/>
                  </a:cubicBezTo>
                  <a:cubicBezTo>
                    <a:pt x="280" y="412"/>
                    <a:pt x="280" y="412"/>
                    <a:pt x="280" y="412"/>
                  </a:cubicBezTo>
                  <a:cubicBezTo>
                    <a:pt x="207" y="324"/>
                    <a:pt x="207" y="324"/>
                    <a:pt x="207" y="324"/>
                  </a:cubicBezTo>
                  <a:cubicBezTo>
                    <a:pt x="45" y="471"/>
                    <a:pt x="45" y="471"/>
                    <a:pt x="45" y="471"/>
                  </a:cubicBezTo>
                  <a:cubicBezTo>
                    <a:pt x="45" y="74"/>
                    <a:pt x="45" y="74"/>
                    <a:pt x="45" y="74"/>
                  </a:cubicBezTo>
                  <a:cubicBezTo>
                    <a:pt x="45" y="59"/>
                    <a:pt x="59" y="29"/>
                    <a:pt x="89" y="29"/>
                  </a:cubicBezTo>
                  <a:cubicBezTo>
                    <a:pt x="560" y="29"/>
                    <a:pt x="560" y="29"/>
                    <a:pt x="560" y="29"/>
                  </a:cubicBezTo>
                  <a:cubicBezTo>
                    <a:pt x="575" y="29"/>
                    <a:pt x="589" y="59"/>
                    <a:pt x="589" y="74"/>
                  </a:cubicBezTo>
                  <a:lnTo>
                    <a:pt x="589" y="339"/>
                  </a:lnTo>
                  <a:close/>
                  <a:moveTo>
                    <a:pt x="162" y="74"/>
                  </a:moveTo>
                  <a:lnTo>
                    <a:pt x="162" y="74"/>
                  </a:lnTo>
                  <a:cubicBezTo>
                    <a:pt x="118" y="74"/>
                    <a:pt x="89" y="103"/>
                    <a:pt x="89" y="147"/>
                  </a:cubicBezTo>
                  <a:cubicBezTo>
                    <a:pt x="89" y="192"/>
                    <a:pt x="118" y="236"/>
                    <a:pt x="162" y="236"/>
                  </a:cubicBezTo>
                  <a:cubicBezTo>
                    <a:pt x="207" y="236"/>
                    <a:pt x="236" y="192"/>
                    <a:pt x="236" y="147"/>
                  </a:cubicBezTo>
                  <a:cubicBezTo>
                    <a:pt x="236" y="103"/>
                    <a:pt x="207" y="74"/>
                    <a:pt x="162" y="74"/>
                  </a:cubicBezTo>
                  <a:close/>
                  <a:moveTo>
                    <a:pt x="162" y="192"/>
                  </a:moveTo>
                  <a:lnTo>
                    <a:pt x="162" y="192"/>
                  </a:lnTo>
                  <a:cubicBezTo>
                    <a:pt x="148" y="192"/>
                    <a:pt x="118" y="177"/>
                    <a:pt x="118" y="147"/>
                  </a:cubicBezTo>
                  <a:cubicBezTo>
                    <a:pt x="118" y="133"/>
                    <a:pt x="148" y="118"/>
                    <a:pt x="162" y="118"/>
                  </a:cubicBezTo>
                  <a:cubicBezTo>
                    <a:pt x="177" y="118"/>
                    <a:pt x="207" y="133"/>
                    <a:pt x="207" y="147"/>
                  </a:cubicBezTo>
                  <a:cubicBezTo>
                    <a:pt x="207" y="177"/>
                    <a:pt x="177" y="192"/>
                    <a:pt x="162" y="192"/>
                  </a:cubicBez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222" name="稻壳儿小白白(http://dwz.cn/Wu2UP)"/>
            <p:cNvSpPr>
              <a:spLocks noChangeArrowheads="1"/>
            </p:cNvSpPr>
            <p:nvPr/>
          </p:nvSpPr>
          <p:spPr bwMode="auto">
            <a:xfrm>
              <a:off x="6629176" y="1060452"/>
              <a:ext cx="510115" cy="495299"/>
            </a:xfrm>
            <a:custGeom>
              <a:avLst/>
              <a:gdLst>
                <a:gd name="T0" fmla="*/ 169835 w 634"/>
                <a:gd name="T1" fmla="*/ 95024 h 619"/>
                <a:gd name="T2" fmla="*/ 169835 w 634"/>
                <a:gd name="T3" fmla="*/ 95024 h 619"/>
                <a:gd name="T4" fmla="*/ 58415 w 634"/>
                <a:gd name="T5" fmla="*/ 95024 h 619"/>
                <a:gd name="T6" fmla="*/ 47597 w 634"/>
                <a:gd name="T7" fmla="*/ 105782 h 619"/>
                <a:gd name="T8" fmla="*/ 58415 w 634"/>
                <a:gd name="T9" fmla="*/ 110802 h 619"/>
                <a:gd name="T10" fmla="*/ 169835 w 634"/>
                <a:gd name="T11" fmla="*/ 110802 h 619"/>
                <a:gd name="T12" fmla="*/ 174883 w 634"/>
                <a:gd name="T13" fmla="*/ 105782 h 619"/>
                <a:gd name="T14" fmla="*/ 169835 w 634"/>
                <a:gd name="T15" fmla="*/ 95024 h 619"/>
                <a:gd name="T16" fmla="*/ 169835 w 634"/>
                <a:gd name="T17" fmla="*/ 137337 h 619"/>
                <a:gd name="T18" fmla="*/ 169835 w 634"/>
                <a:gd name="T19" fmla="*/ 137337 h 619"/>
                <a:gd name="T20" fmla="*/ 58415 w 634"/>
                <a:gd name="T21" fmla="*/ 137337 h 619"/>
                <a:gd name="T22" fmla="*/ 47597 w 634"/>
                <a:gd name="T23" fmla="*/ 147736 h 619"/>
                <a:gd name="T24" fmla="*/ 58415 w 634"/>
                <a:gd name="T25" fmla="*/ 153114 h 619"/>
                <a:gd name="T26" fmla="*/ 169835 w 634"/>
                <a:gd name="T27" fmla="*/ 153114 h 619"/>
                <a:gd name="T28" fmla="*/ 174883 w 634"/>
                <a:gd name="T29" fmla="*/ 147736 h 619"/>
                <a:gd name="T30" fmla="*/ 169835 w 634"/>
                <a:gd name="T31" fmla="*/ 137337 h 619"/>
                <a:gd name="T32" fmla="*/ 196157 w 634"/>
                <a:gd name="T33" fmla="*/ 0 h 619"/>
                <a:gd name="T34" fmla="*/ 196157 w 634"/>
                <a:gd name="T35" fmla="*/ 0 h 619"/>
                <a:gd name="T36" fmla="*/ 26323 w 634"/>
                <a:gd name="T37" fmla="*/ 0 h 619"/>
                <a:gd name="T38" fmla="*/ 0 w 634"/>
                <a:gd name="T39" fmla="*/ 26535 h 619"/>
                <a:gd name="T40" fmla="*/ 0 w 634"/>
                <a:gd name="T41" fmla="*/ 195427 h 619"/>
                <a:gd name="T42" fmla="*/ 26323 w 634"/>
                <a:gd name="T43" fmla="*/ 221603 h 619"/>
                <a:gd name="T44" fmla="*/ 196157 w 634"/>
                <a:gd name="T45" fmla="*/ 221603 h 619"/>
                <a:gd name="T46" fmla="*/ 228249 w 634"/>
                <a:gd name="T47" fmla="*/ 195427 h 619"/>
                <a:gd name="T48" fmla="*/ 228249 w 634"/>
                <a:gd name="T49" fmla="*/ 26535 h 619"/>
                <a:gd name="T50" fmla="*/ 196157 w 634"/>
                <a:gd name="T51" fmla="*/ 0 h 619"/>
                <a:gd name="T52" fmla="*/ 212023 w 634"/>
                <a:gd name="T53" fmla="*/ 195427 h 619"/>
                <a:gd name="T54" fmla="*/ 212023 w 634"/>
                <a:gd name="T55" fmla="*/ 195427 h 619"/>
                <a:gd name="T56" fmla="*/ 196157 w 634"/>
                <a:gd name="T57" fmla="*/ 211205 h 619"/>
                <a:gd name="T58" fmla="*/ 26323 w 634"/>
                <a:gd name="T59" fmla="*/ 211205 h 619"/>
                <a:gd name="T60" fmla="*/ 15866 w 634"/>
                <a:gd name="T61" fmla="*/ 195427 h 619"/>
                <a:gd name="T62" fmla="*/ 15866 w 634"/>
                <a:gd name="T63" fmla="*/ 26535 h 619"/>
                <a:gd name="T64" fmla="*/ 26323 w 634"/>
                <a:gd name="T65" fmla="*/ 10399 h 619"/>
                <a:gd name="T66" fmla="*/ 196157 w 634"/>
                <a:gd name="T67" fmla="*/ 10399 h 619"/>
                <a:gd name="T68" fmla="*/ 212023 w 634"/>
                <a:gd name="T69" fmla="*/ 26535 h 619"/>
                <a:gd name="T70" fmla="*/ 212023 w 634"/>
                <a:gd name="T71" fmla="*/ 195427 h 619"/>
                <a:gd name="T72" fmla="*/ 169835 w 634"/>
                <a:gd name="T73" fmla="*/ 52711 h 619"/>
                <a:gd name="T74" fmla="*/ 169835 w 634"/>
                <a:gd name="T75" fmla="*/ 52711 h 619"/>
                <a:gd name="T76" fmla="*/ 58415 w 634"/>
                <a:gd name="T77" fmla="*/ 52711 h 619"/>
                <a:gd name="T78" fmla="*/ 47597 w 634"/>
                <a:gd name="T79" fmla="*/ 63469 h 619"/>
                <a:gd name="T80" fmla="*/ 58415 w 634"/>
                <a:gd name="T81" fmla="*/ 68848 h 619"/>
                <a:gd name="T82" fmla="*/ 169835 w 634"/>
                <a:gd name="T83" fmla="*/ 68848 h 619"/>
                <a:gd name="T84" fmla="*/ 174883 w 634"/>
                <a:gd name="T85" fmla="*/ 63469 h 619"/>
                <a:gd name="T86" fmla="*/ 169835 w 634"/>
                <a:gd name="T87" fmla="*/ 52711 h 61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34" h="619">
                  <a:moveTo>
                    <a:pt x="471" y="265"/>
                  </a:moveTo>
                  <a:lnTo>
                    <a:pt x="471" y="265"/>
                  </a:lnTo>
                  <a:cubicBezTo>
                    <a:pt x="162" y="265"/>
                    <a:pt x="162" y="265"/>
                    <a:pt x="162" y="265"/>
                  </a:cubicBezTo>
                  <a:cubicBezTo>
                    <a:pt x="147" y="265"/>
                    <a:pt x="132" y="280"/>
                    <a:pt x="132" y="295"/>
                  </a:cubicBezTo>
                  <a:cubicBezTo>
                    <a:pt x="132" y="295"/>
                    <a:pt x="147" y="309"/>
                    <a:pt x="162" y="309"/>
                  </a:cubicBezTo>
                  <a:cubicBezTo>
                    <a:pt x="471" y="309"/>
                    <a:pt x="471" y="309"/>
                    <a:pt x="471" y="309"/>
                  </a:cubicBezTo>
                  <a:cubicBezTo>
                    <a:pt x="485" y="309"/>
                    <a:pt x="485" y="295"/>
                    <a:pt x="485" y="295"/>
                  </a:cubicBezTo>
                  <a:cubicBezTo>
                    <a:pt x="485" y="280"/>
                    <a:pt x="485" y="265"/>
                    <a:pt x="471" y="265"/>
                  </a:cubicBezTo>
                  <a:close/>
                  <a:moveTo>
                    <a:pt x="471" y="383"/>
                  </a:moveTo>
                  <a:lnTo>
                    <a:pt x="471" y="383"/>
                  </a:lnTo>
                  <a:cubicBezTo>
                    <a:pt x="162" y="383"/>
                    <a:pt x="162" y="383"/>
                    <a:pt x="162" y="383"/>
                  </a:cubicBezTo>
                  <a:cubicBezTo>
                    <a:pt x="147" y="383"/>
                    <a:pt x="132" y="398"/>
                    <a:pt x="132" y="412"/>
                  </a:cubicBezTo>
                  <a:cubicBezTo>
                    <a:pt x="132" y="412"/>
                    <a:pt x="147" y="427"/>
                    <a:pt x="162" y="427"/>
                  </a:cubicBezTo>
                  <a:cubicBezTo>
                    <a:pt x="471" y="427"/>
                    <a:pt x="471" y="427"/>
                    <a:pt x="471" y="427"/>
                  </a:cubicBezTo>
                  <a:cubicBezTo>
                    <a:pt x="485" y="427"/>
                    <a:pt x="485" y="412"/>
                    <a:pt x="485" y="412"/>
                  </a:cubicBezTo>
                  <a:cubicBezTo>
                    <a:pt x="485" y="398"/>
                    <a:pt x="485" y="383"/>
                    <a:pt x="471" y="383"/>
                  </a:cubicBezTo>
                  <a:close/>
                  <a:moveTo>
                    <a:pt x="544" y="0"/>
                  </a:moveTo>
                  <a:lnTo>
                    <a:pt x="544" y="0"/>
                  </a:lnTo>
                  <a:cubicBezTo>
                    <a:pt x="73" y="0"/>
                    <a:pt x="73" y="0"/>
                    <a:pt x="73" y="0"/>
                  </a:cubicBezTo>
                  <a:cubicBezTo>
                    <a:pt x="29" y="0"/>
                    <a:pt x="0" y="29"/>
                    <a:pt x="0" y="74"/>
                  </a:cubicBezTo>
                  <a:cubicBezTo>
                    <a:pt x="0" y="545"/>
                    <a:pt x="0" y="545"/>
                    <a:pt x="0" y="545"/>
                  </a:cubicBezTo>
                  <a:cubicBezTo>
                    <a:pt x="0" y="589"/>
                    <a:pt x="29" y="618"/>
                    <a:pt x="73" y="618"/>
                  </a:cubicBezTo>
                  <a:cubicBezTo>
                    <a:pt x="544" y="618"/>
                    <a:pt x="544" y="618"/>
                    <a:pt x="544" y="618"/>
                  </a:cubicBezTo>
                  <a:cubicBezTo>
                    <a:pt x="588" y="618"/>
                    <a:pt x="633" y="589"/>
                    <a:pt x="633" y="545"/>
                  </a:cubicBezTo>
                  <a:cubicBezTo>
                    <a:pt x="633" y="74"/>
                    <a:pt x="633" y="74"/>
                    <a:pt x="633" y="74"/>
                  </a:cubicBezTo>
                  <a:cubicBezTo>
                    <a:pt x="633" y="29"/>
                    <a:pt x="588" y="0"/>
                    <a:pt x="544" y="0"/>
                  </a:cubicBezTo>
                  <a:close/>
                  <a:moveTo>
                    <a:pt x="588" y="545"/>
                  </a:moveTo>
                  <a:lnTo>
                    <a:pt x="588" y="545"/>
                  </a:lnTo>
                  <a:cubicBezTo>
                    <a:pt x="588" y="559"/>
                    <a:pt x="574" y="589"/>
                    <a:pt x="544" y="589"/>
                  </a:cubicBezTo>
                  <a:cubicBezTo>
                    <a:pt x="73" y="589"/>
                    <a:pt x="73" y="589"/>
                    <a:pt x="73" y="589"/>
                  </a:cubicBezTo>
                  <a:cubicBezTo>
                    <a:pt x="58" y="589"/>
                    <a:pt x="44" y="559"/>
                    <a:pt x="44" y="545"/>
                  </a:cubicBezTo>
                  <a:cubicBezTo>
                    <a:pt x="44" y="74"/>
                    <a:pt x="44" y="74"/>
                    <a:pt x="44" y="74"/>
                  </a:cubicBezTo>
                  <a:cubicBezTo>
                    <a:pt x="44" y="59"/>
                    <a:pt x="58" y="29"/>
                    <a:pt x="73" y="29"/>
                  </a:cubicBezTo>
                  <a:cubicBezTo>
                    <a:pt x="544" y="29"/>
                    <a:pt x="544" y="29"/>
                    <a:pt x="544" y="29"/>
                  </a:cubicBezTo>
                  <a:cubicBezTo>
                    <a:pt x="574" y="29"/>
                    <a:pt x="588" y="59"/>
                    <a:pt x="588" y="74"/>
                  </a:cubicBezTo>
                  <a:lnTo>
                    <a:pt x="588" y="545"/>
                  </a:lnTo>
                  <a:close/>
                  <a:moveTo>
                    <a:pt x="471" y="147"/>
                  </a:moveTo>
                  <a:lnTo>
                    <a:pt x="471" y="147"/>
                  </a:lnTo>
                  <a:cubicBezTo>
                    <a:pt x="162" y="147"/>
                    <a:pt x="162" y="147"/>
                    <a:pt x="162" y="147"/>
                  </a:cubicBezTo>
                  <a:cubicBezTo>
                    <a:pt x="147" y="147"/>
                    <a:pt x="132" y="162"/>
                    <a:pt x="132" y="177"/>
                  </a:cubicBezTo>
                  <a:cubicBezTo>
                    <a:pt x="132" y="177"/>
                    <a:pt x="147" y="192"/>
                    <a:pt x="162" y="192"/>
                  </a:cubicBezTo>
                  <a:cubicBezTo>
                    <a:pt x="471" y="192"/>
                    <a:pt x="471" y="192"/>
                    <a:pt x="471" y="192"/>
                  </a:cubicBezTo>
                  <a:cubicBezTo>
                    <a:pt x="485" y="192"/>
                    <a:pt x="485" y="177"/>
                    <a:pt x="485" y="177"/>
                  </a:cubicBezTo>
                  <a:cubicBezTo>
                    <a:pt x="485" y="162"/>
                    <a:pt x="485" y="147"/>
                    <a:pt x="471" y="147"/>
                  </a:cubicBez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223" name="稻壳儿小白白(http://dwz.cn/Wu2UP)"/>
            <p:cNvSpPr>
              <a:spLocks noChangeArrowheads="1"/>
            </p:cNvSpPr>
            <p:nvPr/>
          </p:nvSpPr>
          <p:spPr bwMode="auto">
            <a:xfrm>
              <a:off x="5886226" y="1060452"/>
              <a:ext cx="353483" cy="495299"/>
            </a:xfrm>
            <a:custGeom>
              <a:avLst/>
              <a:gdLst>
                <a:gd name="T0" fmla="*/ 121225 w 443"/>
                <a:gd name="T1" fmla="*/ 110802 h 619"/>
                <a:gd name="T2" fmla="*/ 121225 w 443"/>
                <a:gd name="T3" fmla="*/ 110802 h 619"/>
                <a:gd name="T4" fmla="*/ 36832 w 443"/>
                <a:gd name="T5" fmla="*/ 110802 h 619"/>
                <a:gd name="T6" fmla="*/ 31826 w 443"/>
                <a:gd name="T7" fmla="*/ 116180 h 619"/>
                <a:gd name="T8" fmla="*/ 36832 w 443"/>
                <a:gd name="T9" fmla="*/ 126938 h 619"/>
                <a:gd name="T10" fmla="*/ 121225 w 443"/>
                <a:gd name="T11" fmla="*/ 126938 h 619"/>
                <a:gd name="T12" fmla="*/ 126231 w 443"/>
                <a:gd name="T13" fmla="*/ 116180 h 619"/>
                <a:gd name="T14" fmla="*/ 121225 w 443"/>
                <a:gd name="T15" fmla="*/ 110802 h 619"/>
                <a:gd name="T16" fmla="*/ 121225 w 443"/>
                <a:gd name="T17" fmla="*/ 153114 h 619"/>
                <a:gd name="T18" fmla="*/ 121225 w 443"/>
                <a:gd name="T19" fmla="*/ 153114 h 619"/>
                <a:gd name="T20" fmla="*/ 36832 w 443"/>
                <a:gd name="T21" fmla="*/ 153114 h 619"/>
                <a:gd name="T22" fmla="*/ 31826 w 443"/>
                <a:gd name="T23" fmla="*/ 158493 h 619"/>
                <a:gd name="T24" fmla="*/ 36832 w 443"/>
                <a:gd name="T25" fmla="*/ 168892 h 619"/>
                <a:gd name="T26" fmla="*/ 121225 w 443"/>
                <a:gd name="T27" fmla="*/ 168892 h 619"/>
                <a:gd name="T28" fmla="*/ 126231 w 443"/>
                <a:gd name="T29" fmla="*/ 158493 h 619"/>
                <a:gd name="T30" fmla="*/ 121225 w 443"/>
                <a:gd name="T31" fmla="*/ 153114 h 619"/>
                <a:gd name="T32" fmla="*/ 121225 w 443"/>
                <a:gd name="T33" fmla="*/ 68848 h 619"/>
                <a:gd name="T34" fmla="*/ 121225 w 443"/>
                <a:gd name="T35" fmla="*/ 68848 h 619"/>
                <a:gd name="T36" fmla="*/ 36832 w 443"/>
                <a:gd name="T37" fmla="*/ 68848 h 619"/>
                <a:gd name="T38" fmla="*/ 31826 w 443"/>
                <a:gd name="T39" fmla="*/ 73868 h 619"/>
                <a:gd name="T40" fmla="*/ 36832 w 443"/>
                <a:gd name="T41" fmla="*/ 84625 h 619"/>
                <a:gd name="T42" fmla="*/ 121225 w 443"/>
                <a:gd name="T43" fmla="*/ 84625 h 619"/>
                <a:gd name="T44" fmla="*/ 126231 w 443"/>
                <a:gd name="T45" fmla="*/ 73868 h 619"/>
                <a:gd name="T46" fmla="*/ 121225 w 443"/>
                <a:gd name="T47" fmla="*/ 68848 h 619"/>
                <a:gd name="T48" fmla="*/ 126231 w 443"/>
                <a:gd name="T49" fmla="*/ 10399 h 619"/>
                <a:gd name="T50" fmla="*/ 126231 w 443"/>
                <a:gd name="T51" fmla="*/ 10399 h 619"/>
                <a:gd name="T52" fmla="*/ 126231 w 443"/>
                <a:gd name="T53" fmla="*/ 0 h 619"/>
                <a:gd name="T54" fmla="*/ 115861 w 443"/>
                <a:gd name="T55" fmla="*/ 0 h 619"/>
                <a:gd name="T56" fmla="*/ 115861 w 443"/>
                <a:gd name="T57" fmla="*/ 10399 h 619"/>
                <a:gd name="T58" fmla="*/ 84393 w 443"/>
                <a:gd name="T59" fmla="*/ 10399 h 619"/>
                <a:gd name="T60" fmla="*/ 84393 w 443"/>
                <a:gd name="T61" fmla="*/ 0 h 619"/>
                <a:gd name="T62" fmla="*/ 73665 w 443"/>
                <a:gd name="T63" fmla="*/ 0 h 619"/>
                <a:gd name="T64" fmla="*/ 73665 w 443"/>
                <a:gd name="T65" fmla="*/ 10399 h 619"/>
                <a:gd name="T66" fmla="*/ 42196 w 443"/>
                <a:gd name="T67" fmla="*/ 10399 h 619"/>
                <a:gd name="T68" fmla="*/ 42196 w 443"/>
                <a:gd name="T69" fmla="*/ 0 h 619"/>
                <a:gd name="T70" fmla="*/ 31826 w 443"/>
                <a:gd name="T71" fmla="*/ 0 h 619"/>
                <a:gd name="T72" fmla="*/ 31826 w 443"/>
                <a:gd name="T73" fmla="*/ 10399 h 619"/>
                <a:gd name="T74" fmla="*/ 0 w 443"/>
                <a:gd name="T75" fmla="*/ 42313 h 619"/>
                <a:gd name="T76" fmla="*/ 0 w 443"/>
                <a:gd name="T77" fmla="*/ 195427 h 619"/>
                <a:gd name="T78" fmla="*/ 31826 w 443"/>
                <a:gd name="T79" fmla="*/ 221603 h 619"/>
                <a:gd name="T80" fmla="*/ 126231 w 443"/>
                <a:gd name="T81" fmla="*/ 221603 h 619"/>
                <a:gd name="T82" fmla="*/ 158057 w 443"/>
                <a:gd name="T83" fmla="*/ 195427 h 619"/>
                <a:gd name="T84" fmla="*/ 158057 w 443"/>
                <a:gd name="T85" fmla="*/ 42313 h 619"/>
                <a:gd name="T86" fmla="*/ 126231 w 443"/>
                <a:gd name="T87" fmla="*/ 10399 h 619"/>
                <a:gd name="T88" fmla="*/ 142323 w 443"/>
                <a:gd name="T89" fmla="*/ 195427 h 619"/>
                <a:gd name="T90" fmla="*/ 142323 w 443"/>
                <a:gd name="T91" fmla="*/ 195427 h 619"/>
                <a:gd name="T92" fmla="*/ 126231 w 443"/>
                <a:gd name="T93" fmla="*/ 211205 h 619"/>
                <a:gd name="T94" fmla="*/ 31826 w 443"/>
                <a:gd name="T95" fmla="*/ 211205 h 619"/>
                <a:gd name="T96" fmla="*/ 15734 w 443"/>
                <a:gd name="T97" fmla="*/ 195427 h 619"/>
                <a:gd name="T98" fmla="*/ 15734 w 443"/>
                <a:gd name="T99" fmla="*/ 42313 h 619"/>
                <a:gd name="T100" fmla="*/ 31826 w 443"/>
                <a:gd name="T101" fmla="*/ 26535 h 619"/>
                <a:gd name="T102" fmla="*/ 126231 w 443"/>
                <a:gd name="T103" fmla="*/ 26535 h 619"/>
                <a:gd name="T104" fmla="*/ 142323 w 443"/>
                <a:gd name="T105" fmla="*/ 42313 h 619"/>
                <a:gd name="T106" fmla="*/ 142323 w 443"/>
                <a:gd name="T107" fmla="*/ 195427 h 61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3" h="619">
                  <a:moveTo>
                    <a:pt x="339" y="309"/>
                  </a:moveTo>
                  <a:lnTo>
                    <a:pt x="339" y="309"/>
                  </a:lnTo>
                  <a:cubicBezTo>
                    <a:pt x="103" y="309"/>
                    <a:pt x="103" y="309"/>
                    <a:pt x="103" y="309"/>
                  </a:cubicBezTo>
                  <a:cubicBezTo>
                    <a:pt x="89" y="309"/>
                    <a:pt x="89" y="324"/>
                    <a:pt x="89" y="324"/>
                  </a:cubicBezTo>
                  <a:cubicBezTo>
                    <a:pt x="89" y="339"/>
                    <a:pt x="89" y="354"/>
                    <a:pt x="103" y="354"/>
                  </a:cubicBezTo>
                  <a:cubicBezTo>
                    <a:pt x="339" y="354"/>
                    <a:pt x="339" y="354"/>
                    <a:pt x="339" y="354"/>
                  </a:cubicBezTo>
                  <a:cubicBezTo>
                    <a:pt x="353" y="354"/>
                    <a:pt x="353" y="339"/>
                    <a:pt x="353" y="324"/>
                  </a:cubicBezTo>
                  <a:cubicBezTo>
                    <a:pt x="353" y="324"/>
                    <a:pt x="353" y="309"/>
                    <a:pt x="339" y="309"/>
                  </a:cubicBezTo>
                  <a:close/>
                  <a:moveTo>
                    <a:pt x="339" y="427"/>
                  </a:moveTo>
                  <a:lnTo>
                    <a:pt x="339" y="427"/>
                  </a:lnTo>
                  <a:cubicBezTo>
                    <a:pt x="103" y="427"/>
                    <a:pt x="103" y="427"/>
                    <a:pt x="103" y="427"/>
                  </a:cubicBezTo>
                  <a:cubicBezTo>
                    <a:pt x="89" y="427"/>
                    <a:pt x="89" y="442"/>
                    <a:pt x="89" y="442"/>
                  </a:cubicBezTo>
                  <a:cubicBezTo>
                    <a:pt x="89" y="457"/>
                    <a:pt x="89" y="471"/>
                    <a:pt x="103" y="471"/>
                  </a:cubicBezTo>
                  <a:cubicBezTo>
                    <a:pt x="339" y="471"/>
                    <a:pt x="339" y="471"/>
                    <a:pt x="339" y="471"/>
                  </a:cubicBezTo>
                  <a:cubicBezTo>
                    <a:pt x="353" y="471"/>
                    <a:pt x="353" y="457"/>
                    <a:pt x="353" y="442"/>
                  </a:cubicBezTo>
                  <a:cubicBezTo>
                    <a:pt x="353" y="442"/>
                    <a:pt x="353" y="427"/>
                    <a:pt x="339" y="427"/>
                  </a:cubicBezTo>
                  <a:close/>
                  <a:moveTo>
                    <a:pt x="339" y="192"/>
                  </a:moveTo>
                  <a:lnTo>
                    <a:pt x="339" y="192"/>
                  </a:lnTo>
                  <a:cubicBezTo>
                    <a:pt x="103" y="192"/>
                    <a:pt x="103" y="192"/>
                    <a:pt x="103" y="192"/>
                  </a:cubicBezTo>
                  <a:cubicBezTo>
                    <a:pt x="89" y="192"/>
                    <a:pt x="89" y="206"/>
                    <a:pt x="89" y="206"/>
                  </a:cubicBezTo>
                  <a:cubicBezTo>
                    <a:pt x="89" y="221"/>
                    <a:pt x="89" y="236"/>
                    <a:pt x="103" y="236"/>
                  </a:cubicBezTo>
                  <a:cubicBezTo>
                    <a:pt x="339" y="236"/>
                    <a:pt x="339" y="236"/>
                    <a:pt x="339" y="236"/>
                  </a:cubicBezTo>
                  <a:cubicBezTo>
                    <a:pt x="353" y="236"/>
                    <a:pt x="353" y="221"/>
                    <a:pt x="353" y="206"/>
                  </a:cubicBezTo>
                  <a:cubicBezTo>
                    <a:pt x="353" y="206"/>
                    <a:pt x="353" y="192"/>
                    <a:pt x="339" y="192"/>
                  </a:cubicBezTo>
                  <a:close/>
                  <a:moveTo>
                    <a:pt x="353" y="29"/>
                  </a:moveTo>
                  <a:lnTo>
                    <a:pt x="353" y="29"/>
                  </a:lnTo>
                  <a:cubicBezTo>
                    <a:pt x="353" y="0"/>
                    <a:pt x="353" y="0"/>
                    <a:pt x="353" y="0"/>
                  </a:cubicBezTo>
                  <a:cubicBezTo>
                    <a:pt x="324" y="0"/>
                    <a:pt x="324" y="0"/>
                    <a:pt x="324" y="0"/>
                  </a:cubicBezTo>
                  <a:cubicBezTo>
                    <a:pt x="324" y="29"/>
                    <a:pt x="324" y="29"/>
                    <a:pt x="324" y="29"/>
                  </a:cubicBezTo>
                  <a:cubicBezTo>
                    <a:pt x="236" y="29"/>
                    <a:pt x="236" y="29"/>
                    <a:pt x="236" y="29"/>
                  </a:cubicBezTo>
                  <a:cubicBezTo>
                    <a:pt x="236" y="0"/>
                    <a:pt x="236" y="0"/>
                    <a:pt x="236" y="0"/>
                  </a:cubicBezTo>
                  <a:cubicBezTo>
                    <a:pt x="206" y="0"/>
                    <a:pt x="206" y="0"/>
                    <a:pt x="206" y="0"/>
                  </a:cubicBezTo>
                  <a:cubicBezTo>
                    <a:pt x="206" y="29"/>
                    <a:pt x="206" y="29"/>
                    <a:pt x="206" y="29"/>
                  </a:cubicBezTo>
                  <a:cubicBezTo>
                    <a:pt x="118" y="29"/>
                    <a:pt x="118" y="29"/>
                    <a:pt x="118" y="29"/>
                  </a:cubicBezTo>
                  <a:cubicBezTo>
                    <a:pt x="118" y="0"/>
                    <a:pt x="118" y="0"/>
                    <a:pt x="118" y="0"/>
                  </a:cubicBezTo>
                  <a:cubicBezTo>
                    <a:pt x="89" y="0"/>
                    <a:pt x="89" y="0"/>
                    <a:pt x="89" y="0"/>
                  </a:cubicBezTo>
                  <a:cubicBezTo>
                    <a:pt x="89" y="29"/>
                    <a:pt x="89" y="29"/>
                    <a:pt x="89" y="29"/>
                  </a:cubicBezTo>
                  <a:cubicBezTo>
                    <a:pt x="44" y="29"/>
                    <a:pt x="0" y="74"/>
                    <a:pt x="0" y="118"/>
                  </a:cubicBezTo>
                  <a:cubicBezTo>
                    <a:pt x="0" y="545"/>
                    <a:pt x="0" y="545"/>
                    <a:pt x="0" y="545"/>
                  </a:cubicBezTo>
                  <a:cubicBezTo>
                    <a:pt x="0" y="589"/>
                    <a:pt x="44" y="618"/>
                    <a:pt x="89" y="618"/>
                  </a:cubicBezTo>
                  <a:cubicBezTo>
                    <a:pt x="353" y="618"/>
                    <a:pt x="353" y="618"/>
                    <a:pt x="353" y="618"/>
                  </a:cubicBezTo>
                  <a:cubicBezTo>
                    <a:pt x="398" y="618"/>
                    <a:pt x="442" y="589"/>
                    <a:pt x="442" y="545"/>
                  </a:cubicBezTo>
                  <a:cubicBezTo>
                    <a:pt x="442" y="118"/>
                    <a:pt x="442" y="118"/>
                    <a:pt x="442" y="118"/>
                  </a:cubicBezTo>
                  <a:cubicBezTo>
                    <a:pt x="442" y="74"/>
                    <a:pt x="398" y="29"/>
                    <a:pt x="353" y="29"/>
                  </a:cubicBezTo>
                  <a:close/>
                  <a:moveTo>
                    <a:pt x="398" y="545"/>
                  </a:moveTo>
                  <a:lnTo>
                    <a:pt x="398" y="545"/>
                  </a:lnTo>
                  <a:cubicBezTo>
                    <a:pt x="398" y="559"/>
                    <a:pt x="383" y="589"/>
                    <a:pt x="353" y="589"/>
                  </a:cubicBezTo>
                  <a:cubicBezTo>
                    <a:pt x="89" y="589"/>
                    <a:pt x="89" y="589"/>
                    <a:pt x="89" y="589"/>
                  </a:cubicBezTo>
                  <a:cubicBezTo>
                    <a:pt x="59" y="589"/>
                    <a:pt x="44" y="559"/>
                    <a:pt x="44" y="545"/>
                  </a:cubicBezTo>
                  <a:cubicBezTo>
                    <a:pt x="44" y="118"/>
                    <a:pt x="44" y="118"/>
                    <a:pt x="44" y="118"/>
                  </a:cubicBezTo>
                  <a:cubicBezTo>
                    <a:pt x="44" y="88"/>
                    <a:pt x="59" y="74"/>
                    <a:pt x="89" y="74"/>
                  </a:cubicBezTo>
                  <a:cubicBezTo>
                    <a:pt x="353" y="74"/>
                    <a:pt x="353" y="74"/>
                    <a:pt x="353" y="74"/>
                  </a:cubicBezTo>
                  <a:cubicBezTo>
                    <a:pt x="383" y="74"/>
                    <a:pt x="398" y="88"/>
                    <a:pt x="398" y="118"/>
                  </a:cubicBezTo>
                  <a:lnTo>
                    <a:pt x="398" y="545"/>
                  </a:ln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224" name="稻壳儿小白白(http://dwz.cn/Wu2UP)"/>
            <p:cNvSpPr>
              <a:spLocks noChangeArrowheads="1"/>
            </p:cNvSpPr>
            <p:nvPr/>
          </p:nvSpPr>
          <p:spPr bwMode="auto">
            <a:xfrm>
              <a:off x="5020508" y="1060452"/>
              <a:ext cx="440266" cy="495299"/>
            </a:xfrm>
            <a:custGeom>
              <a:avLst/>
              <a:gdLst>
                <a:gd name="T0" fmla="*/ 149245 w 546"/>
                <a:gd name="T1" fmla="*/ 131958 h 619"/>
                <a:gd name="T2" fmla="*/ 149245 w 546"/>
                <a:gd name="T3" fmla="*/ 131958 h 619"/>
                <a:gd name="T4" fmla="*/ 85283 w 546"/>
                <a:gd name="T5" fmla="*/ 131958 h 619"/>
                <a:gd name="T6" fmla="*/ 79862 w 546"/>
                <a:gd name="T7" fmla="*/ 137337 h 619"/>
                <a:gd name="T8" fmla="*/ 85283 w 546"/>
                <a:gd name="T9" fmla="*/ 147736 h 619"/>
                <a:gd name="T10" fmla="*/ 149245 w 546"/>
                <a:gd name="T11" fmla="*/ 147736 h 619"/>
                <a:gd name="T12" fmla="*/ 154304 w 546"/>
                <a:gd name="T13" fmla="*/ 137337 h 619"/>
                <a:gd name="T14" fmla="*/ 149245 w 546"/>
                <a:gd name="T15" fmla="*/ 131958 h 619"/>
                <a:gd name="T16" fmla="*/ 149245 w 546"/>
                <a:gd name="T17" fmla="*/ 95024 h 619"/>
                <a:gd name="T18" fmla="*/ 149245 w 546"/>
                <a:gd name="T19" fmla="*/ 95024 h 619"/>
                <a:gd name="T20" fmla="*/ 85283 w 546"/>
                <a:gd name="T21" fmla="*/ 95024 h 619"/>
                <a:gd name="T22" fmla="*/ 79862 w 546"/>
                <a:gd name="T23" fmla="*/ 105782 h 619"/>
                <a:gd name="T24" fmla="*/ 85283 w 546"/>
                <a:gd name="T25" fmla="*/ 110802 h 619"/>
                <a:gd name="T26" fmla="*/ 149245 w 546"/>
                <a:gd name="T27" fmla="*/ 110802 h 619"/>
                <a:gd name="T28" fmla="*/ 154304 w 546"/>
                <a:gd name="T29" fmla="*/ 105782 h 619"/>
                <a:gd name="T30" fmla="*/ 149245 w 546"/>
                <a:gd name="T31" fmla="*/ 95024 h 619"/>
                <a:gd name="T32" fmla="*/ 149245 w 546"/>
                <a:gd name="T33" fmla="*/ 0 h 619"/>
                <a:gd name="T34" fmla="*/ 149245 w 546"/>
                <a:gd name="T35" fmla="*/ 0 h 619"/>
                <a:gd name="T36" fmla="*/ 63962 w 546"/>
                <a:gd name="T37" fmla="*/ 0 h 619"/>
                <a:gd name="T38" fmla="*/ 37582 w 546"/>
                <a:gd name="T39" fmla="*/ 26535 h 619"/>
                <a:gd name="T40" fmla="*/ 26741 w 546"/>
                <a:gd name="T41" fmla="*/ 26535 h 619"/>
                <a:gd name="T42" fmla="*/ 0 w 546"/>
                <a:gd name="T43" fmla="*/ 52711 h 619"/>
                <a:gd name="T44" fmla="*/ 0 w 546"/>
                <a:gd name="T45" fmla="*/ 195427 h 619"/>
                <a:gd name="T46" fmla="*/ 26741 w 546"/>
                <a:gd name="T47" fmla="*/ 221603 h 619"/>
                <a:gd name="T48" fmla="*/ 132983 w 546"/>
                <a:gd name="T49" fmla="*/ 221603 h 619"/>
                <a:gd name="T50" fmla="*/ 165145 w 546"/>
                <a:gd name="T51" fmla="*/ 195427 h 619"/>
                <a:gd name="T52" fmla="*/ 170566 w 546"/>
                <a:gd name="T53" fmla="*/ 195427 h 619"/>
                <a:gd name="T54" fmla="*/ 196946 w 546"/>
                <a:gd name="T55" fmla="*/ 168892 h 619"/>
                <a:gd name="T56" fmla="*/ 196946 w 546"/>
                <a:gd name="T57" fmla="*/ 68848 h 619"/>
                <a:gd name="T58" fmla="*/ 196946 w 546"/>
                <a:gd name="T59" fmla="*/ 52711 h 619"/>
                <a:gd name="T60" fmla="*/ 149245 w 546"/>
                <a:gd name="T61" fmla="*/ 0 h 619"/>
                <a:gd name="T62" fmla="*/ 132983 w 546"/>
                <a:gd name="T63" fmla="*/ 211205 h 619"/>
                <a:gd name="T64" fmla="*/ 132983 w 546"/>
                <a:gd name="T65" fmla="*/ 211205 h 619"/>
                <a:gd name="T66" fmla="*/ 26741 w 546"/>
                <a:gd name="T67" fmla="*/ 211205 h 619"/>
                <a:gd name="T68" fmla="*/ 16262 w 546"/>
                <a:gd name="T69" fmla="*/ 195427 h 619"/>
                <a:gd name="T70" fmla="*/ 16262 w 546"/>
                <a:gd name="T71" fmla="*/ 52711 h 619"/>
                <a:gd name="T72" fmla="*/ 26741 w 546"/>
                <a:gd name="T73" fmla="*/ 42313 h 619"/>
                <a:gd name="T74" fmla="*/ 37582 w 546"/>
                <a:gd name="T75" fmla="*/ 42313 h 619"/>
                <a:gd name="T76" fmla="*/ 37582 w 546"/>
                <a:gd name="T77" fmla="*/ 168892 h 619"/>
                <a:gd name="T78" fmla="*/ 63962 w 546"/>
                <a:gd name="T79" fmla="*/ 195427 h 619"/>
                <a:gd name="T80" fmla="*/ 149245 w 546"/>
                <a:gd name="T81" fmla="*/ 195427 h 619"/>
                <a:gd name="T82" fmla="*/ 132983 w 546"/>
                <a:gd name="T83" fmla="*/ 211205 h 619"/>
                <a:gd name="T84" fmla="*/ 186466 w 546"/>
                <a:gd name="T85" fmla="*/ 168892 h 619"/>
                <a:gd name="T86" fmla="*/ 186466 w 546"/>
                <a:gd name="T87" fmla="*/ 168892 h 619"/>
                <a:gd name="T88" fmla="*/ 170566 w 546"/>
                <a:gd name="T89" fmla="*/ 179649 h 619"/>
                <a:gd name="T90" fmla="*/ 63962 w 546"/>
                <a:gd name="T91" fmla="*/ 179649 h 619"/>
                <a:gd name="T92" fmla="*/ 48062 w 546"/>
                <a:gd name="T93" fmla="*/ 168892 h 619"/>
                <a:gd name="T94" fmla="*/ 48062 w 546"/>
                <a:gd name="T95" fmla="*/ 26535 h 619"/>
                <a:gd name="T96" fmla="*/ 63962 w 546"/>
                <a:gd name="T97" fmla="*/ 10399 h 619"/>
                <a:gd name="T98" fmla="*/ 132983 w 546"/>
                <a:gd name="T99" fmla="*/ 10399 h 619"/>
                <a:gd name="T100" fmla="*/ 132983 w 546"/>
                <a:gd name="T101" fmla="*/ 42313 h 619"/>
                <a:gd name="T102" fmla="*/ 165145 w 546"/>
                <a:gd name="T103" fmla="*/ 68848 h 619"/>
                <a:gd name="T104" fmla="*/ 186466 w 546"/>
                <a:gd name="T105" fmla="*/ 68848 h 619"/>
                <a:gd name="T106" fmla="*/ 186466 w 546"/>
                <a:gd name="T107" fmla="*/ 168892 h 619"/>
                <a:gd name="T108" fmla="*/ 165145 w 546"/>
                <a:gd name="T109" fmla="*/ 52711 h 619"/>
                <a:gd name="T110" fmla="*/ 165145 w 546"/>
                <a:gd name="T111" fmla="*/ 52711 h 619"/>
                <a:gd name="T112" fmla="*/ 149245 w 546"/>
                <a:gd name="T113" fmla="*/ 31555 h 619"/>
                <a:gd name="T114" fmla="*/ 149245 w 546"/>
                <a:gd name="T115" fmla="*/ 10399 h 619"/>
                <a:gd name="T116" fmla="*/ 149245 w 546"/>
                <a:gd name="T117" fmla="*/ 10399 h 619"/>
                <a:gd name="T118" fmla="*/ 186466 w 546"/>
                <a:gd name="T119" fmla="*/ 52711 h 619"/>
                <a:gd name="T120" fmla="*/ 165145 w 546"/>
                <a:gd name="T121" fmla="*/ 52711 h 61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546" h="619">
                  <a:moveTo>
                    <a:pt x="413" y="368"/>
                  </a:moveTo>
                  <a:lnTo>
                    <a:pt x="413" y="368"/>
                  </a:lnTo>
                  <a:cubicBezTo>
                    <a:pt x="236" y="368"/>
                    <a:pt x="236" y="368"/>
                    <a:pt x="236" y="368"/>
                  </a:cubicBezTo>
                  <a:cubicBezTo>
                    <a:pt x="221" y="368"/>
                    <a:pt x="221" y="383"/>
                    <a:pt x="221" y="383"/>
                  </a:cubicBezTo>
                  <a:cubicBezTo>
                    <a:pt x="221" y="398"/>
                    <a:pt x="221" y="412"/>
                    <a:pt x="236" y="412"/>
                  </a:cubicBezTo>
                  <a:cubicBezTo>
                    <a:pt x="413" y="412"/>
                    <a:pt x="413" y="412"/>
                    <a:pt x="413" y="412"/>
                  </a:cubicBezTo>
                  <a:cubicBezTo>
                    <a:pt x="427" y="412"/>
                    <a:pt x="427" y="398"/>
                    <a:pt x="427" y="383"/>
                  </a:cubicBezTo>
                  <a:cubicBezTo>
                    <a:pt x="427" y="383"/>
                    <a:pt x="427" y="368"/>
                    <a:pt x="413" y="368"/>
                  </a:cubicBezTo>
                  <a:close/>
                  <a:moveTo>
                    <a:pt x="413" y="265"/>
                  </a:moveTo>
                  <a:lnTo>
                    <a:pt x="413" y="265"/>
                  </a:lnTo>
                  <a:cubicBezTo>
                    <a:pt x="236" y="265"/>
                    <a:pt x="236" y="265"/>
                    <a:pt x="236" y="265"/>
                  </a:cubicBezTo>
                  <a:cubicBezTo>
                    <a:pt x="221" y="265"/>
                    <a:pt x="221" y="280"/>
                    <a:pt x="221" y="295"/>
                  </a:cubicBezTo>
                  <a:cubicBezTo>
                    <a:pt x="221" y="295"/>
                    <a:pt x="221" y="309"/>
                    <a:pt x="236" y="309"/>
                  </a:cubicBezTo>
                  <a:cubicBezTo>
                    <a:pt x="413" y="309"/>
                    <a:pt x="413" y="309"/>
                    <a:pt x="413" y="309"/>
                  </a:cubicBezTo>
                  <a:cubicBezTo>
                    <a:pt x="427" y="309"/>
                    <a:pt x="427" y="295"/>
                    <a:pt x="427" y="295"/>
                  </a:cubicBezTo>
                  <a:cubicBezTo>
                    <a:pt x="427" y="280"/>
                    <a:pt x="427" y="265"/>
                    <a:pt x="413" y="265"/>
                  </a:cubicBezTo>
                  <a:close/>
                  <a:moveTo>
                    <a:pt x="413" y="0"/>
                  </a:moveTo>
                  <a:lnTo>
                    <a:pt x="413" y="0"/>
                  </a:lnTo>
                  <a:lnTo>
                    <a:pt x="177" y="0"/>
                  </a:lnTo>
                  <a:cubicBezTo>
                    <a:pt x="133" y="0"/>
                    <a:pt x="104" y="29"/>
                    <a:pt x="104" y="74"/>
                  </a:cubicBezTo>
                  <a:cubicBezTo>
                    <a:pt x="74" y="74"/>
                    <a:pt x="74" y="74"/>
                    <a:pt x="74" y="74"/>
                  </a:cubicBezTo>
                  <a:cubicBezTo>
                    <a:pt x="30" y="74"/>
                    <a:pt x="0" y="118"/>
                    <a:pt x="0" y="147"/>
                  </a:cubicBezTo>
                  <a:cubicBezTo>
                    <a:pt x="0" y="545"/>
                    <a:pt x="0" y="545"/>
                    <a:pt x="0" y="545"/>
                  </a:cubicBezTo>
                  <a:cubicBezTo>
                    <a:pt x="0" y="589"/>
                    <a:pt x="45" y="618"/>
                    <a:pt x="74" y="618"/>
                  </a:cubicBezTo>
                  <a:cubicBezTo>
                    <a:pt x="368" y="618"/>
                    <a:pt x="368" y="618"/>
                    <a:pt x="368" y="618"/>
                  </a:cubicBezTo>
                  <a:cubicBezTo>
                    <a:pt x="413" y="618"/>
                    <a:pt x="457" y="589"/>
                    <a:pt x="457" y="545"/>
                  </a:cubicBezTo>
                  <a:cubicBezTo>
                    <a:pt x="472" y="545"/>
                    <a:pt x="472" y="545"/>
                    <a:pt x="472" y="545"/>
                  </a:cubicBezTo>
                  <a:cubicBezTo>
                    <a:pt x="516" y="545"/>
                    <a:pt x="545" y="501"/>
                    <a:pt x="545" y="471"/>
                  </a:cubicBezTo>
                  <a:cubicBezTo>
                    <a:pt x="545" y="192"/>
                    <a:pt x="545" y="192"/>
                    <a:pt x="545" y="192"/>
                  </a:cubicBezTo>
                  <a:cubicBezTo>
                    <a:pt x="545" y="147"/>
                    <a:pt x="545" y="147"/>
                    <a:pt x="545" y="147"/>
                  </a:cubicBezTo>
                  <a:lnTo>
                    <a:pt x="413" y="0"/>
                  </a:lnTo>
                  <a:close/>
                  <a:moveTo>
                    <a:pt x="368" y="589"/>
                  </a:moveTo>
                  <a:lnTo>
                    <a:pt x="368" y="589"/>
                  </a:lnTo>
                  <a:cubicBezTo>
                    <a:pt x="74" y="589"/>
                    <a:pt x="74" y="589"/>
                    <a:pt x="74" y="589"/>
                  </a:cubicBezTo>
                  <a:cubicBezTo>
                    <a:pt x="59" y="589"/>
                    <a:pt x="45" y="559"/>
                    <a:pt x="45" y="545"/>
                  </a:cubicBezTo>
                  <a:cubicBezTo>
                    <a:pt x="45" y="147"/>
                    <a:pt x="45" y="147"/>
                    <a:pt x="45" y="147"/>
                  </a:cubicBezTo>
                  <a:cubicBezTo>
                    <a:pt x="45" y="133"/>
                    <a:pt x="59" y="118"/>
                    <a:pt x="74" y="118"/>
                  </a:cubicBezTo>
                  <a:cubicBezTo>
                    <a:pt x="104" y="118"/>
                    <a:pt x="104" y="118"/>
                    <a:pt x="104" y="118"/>
                  </a:cubicBezTo>
                  <a:cubicBezTo>
                    <a:pt x="104" y="471"/>
                    <a:pt x="104" y="471"/>
                    <a:pt x="104" y="471"/>
                  </a:cubicBezTo>
                  <a:cubicBezTo>
                    <a:pt x="104" y="501"/>
                    <a:pt x="133" y="545"/>
                    <a:pt x="177" y="545"/>
                  </a:cubicBezTo>
                  <a:cubicBezTo>
                    <a:pt x="413" y="545"/>
                    <a:pt x="413" y="545"/>
                    <a:pt x="413" y="545"/>
                  </a:cubicBezTo>
                  <a:cubicBezTo>
                    <a:pt x="413" y="559"/>
                    <a:pt x="398" y="589"/>
                    <a:pt x="368" y="589"/>
                  </a:cubicBezTo>
                  <a:close/>
                  <a:moveTo>
                    <a:pt x="516" y="471"/>
                  </a:moveTo>
                  <a:lnTo>
                    <a:pt x="516" y="471"/>
                  </a:lnTo>
                  <a:cubicBezTo>
                    <a:pt x="516" y="486"/>
                    <a:pt x="486" y="501"/>
                    <a:pt x="472" y="501"/>
                  </a:cubicBezTo>
                  <a:cubicBezTo>
                    <a:pt x="177" y="501"/>
                    <a:pt x="177" y="501"/>
                    <a:pt x="177" y="501"/>
                  </a:cubicBezTo>
                  <a:cubicBezTo>
                    <a:pt x="163" y="501"/>
                    <a:pt x="133" y="486"/>
                    <a:pt x="133" y="471"/>
                  </a:cubicBezTo>
                  <a:cubicBezTo>
                    <a:pt x="133" y="74"/>
                    <a:pt x="133" y="74"/>
                    <a:pt x="133" y="74"/>
                  </a:cubicBezTo>
                  <a:cubicBezTo>
                    <a:pt x="133" y="59"/>
                    <a:pt x="163" y="29"/>
                    <a:pt x="177" y="29"/>
                  </a:cubicBezTo>
                  <a:cubicBezTo>
                    <a:pt x="368" y="29"/>
                    <a:pt x="368" y="29"/>
                    <a:pt x="368" y="29"/>
                  </a:cubicBezTo>
                  <a:cubicBezTo>
                    <a:pt x="368" y="74"/>
                    <a:pt x="368" y="118"/>
                    <a:pt x="368" y="118"/>
                  </a:cubicBezTo>
                  <a:cubicBezTo>
                    <a:pt x="368" y="147"/>
                    <a:pt x="413" y="192"/>
                    <a:pt x="457" y="192"/>
                  </a:cubicBezTo>
                  <a:cubicBezTo>
                    <a:pt x="457" y="192"/>
                    <a:pt x="472" y="192"/>
                    <a:pt x="516" y="192"/>
                  </a:cubicBezTo>
                  <a:lnTo>
                    <a:pt x="516" y="471"/>
                  </a:lnTo>
                  <a:close/>
                  <a:moveTo>
                    <a:pt x="457" y="147"/>
                  </a:moveTo>
                  <a:lnTo>
                    <a:pt x="457" y="147"/>
                  </a:lnTo>
                  <a:cubicBezTo>
                    <a:pt x="427" y="147"/>
                    <a:pt x="413" y="118"/>
                    <a:pt x="413" y="88"/>
                  </a:cubicBezTo>
                  <a:cubicBezTo>
                    <a:pt x="413" y="88"/>
                    <a:pt x="413" y="74"/>
                    <a:pt x="413" y="29"/>
                  </a:cubicBezTo>
                  <a:cubicBezTo>
                    <a:pt x="516" y="147"/>
                    <a:pt x="516" y="147"/>
                    <a:pt x="516" y="147"/>
                  </a:cubicBezTo>
                  <a:lnTo>
                    <a:pt x="457" y="147"/>
                  </a:ln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225" name="稻壳儿小白白(http://dwz.cn/Wu2UP)"/>
            <p:cNvSpPr>
              <a:spLocks noChangeArrowheads="1"/>
            </p:cNvSpPr>
            <p:nvPr/>
          </p:nvSpPr>
          <p:spPr bwMode="auto">
            <a:xfrm>
              <a:off x="4205593" y="1060452"/>
              <a:ext cx="404283" cy="495299"/>
            </a:xfrm>
            <a:custGeom>
              <a:avLst/>
              <a:gdLst>
                <a:gd name="T0" fmla="*/ 127658 w 501"/>
                <a:gd name="T1" fmla="*/ 0 h 619"/>
                <a:gd name="T2" fmla="*/ 127658 w 501"/>
                <a:gd name="T3" fmla="*/ 0 h 619"/>
                <a:gd name="T4" fmla="*/ 127658 w 501"/>
                <a:gd name="T5" fmla="*/ 0 h 619"/>
                <a:gd name="T6" fmla="*/ 111746 w 501"/>
                <a:gd name="T7" fmla="*/ 0 h 619"/>
                <a:gd name="T8" fmla="*/ 26400 w 501"/>
                <a:gd name="T9" fmla="*/ 0 h 619"/>
                <a:gd name="T10" fmla="*/ 0 w 501"/>
                <a:gd name="T11" fmla="*/ 26535 h 619"/>
                <a:gd name="T12" fmla="*/ 0 w 501"/>
                <a:gd name="T13" fmla="*/ 195427 h 619"/>
                <a:gd name="T14" fmla="*/ 26400 w 501"/>
                <a:gd name="T15" fmla="*/ 221603 h 619"/>
                <a:gd name="T16" fmla="*/ 154420 w 501"/>
                <a:gd name="T17" fmla="*/ 221603 h 619"/>
                <a:gd name="T18" fmla="*/ 180819 w 501"/>
                <a:gd name="T19" fmla="*/ 195427 h 619"/>
                <a:gd name="T20" fmla="*/ 180819 w 501"/>
                <a:gd name="T21" fmla="*/ 68848 h 619"/>
                <a:gd name="T22" fmla="*/ 180819 w 501"/>
                <a:gd name="T23" fmla="*/ 52711 h 619"/>
                <a:gd name="T24" fmla="*/ 127658 w 501"/>
                <a:gd name="T25" fmla="*/ 0 h 619"/>
                <a:gd name="T26" fmla="*/ 170332 w 501"/>
                <a:gd name="T27" fmla="*/ 195427 h 619"/>
                <a:gd name="T28" fmla="*/ 170332 w 501"/>
                <a:gd name="T29" fmla="*/ 195427 h 619"/>
                <a:gd name="T30" fmla="*/ 154420 w 501"/>
                <a:gd name="T31" fmla="*/ 211205 h 619"/>
                <a:gd name="T32" fmla="*/ 26400 w 501"/>
                <a:gd name="T33" fmla="*/ 211205 h 619"/>
                <a:gd name="T34" fmla="*/ 10488 w 501"/>
                <a:gd name="T35" fmla="*/ 195427 h 619"/>
                <a:gd name="T36" fmla="*/ 10488 w 501"/>
                <a:gd name="T37" fmla="*/ 26535 h 619"/>
                <a:gd name="T38" fmla="*/ 26400 w 501"/>
                <a:gd name="T39" fmla="*/ 10399 h 619"/>
                <a:gd name="T40" fmla="*/ 111746 w 501"/>
                <a:gd name="T41" fmla="*/ 10399 h 619"/>
                <a:gd name="T42" fmla="*/ 111746 w 501"/>
                <a:gd name="T43" fmla="*/ 42313 h 619"/>
                <a:gd name="T44" fmla="*/ 138146 w 501"/>
                <a:gd name="T45" fmla="*/ 68848 h 619"/>
                <a:gd name="T46" fmla="*/ 170332 w 501"/>
                <a:gd name="T47" fmla="*/ 68848 h 619"/>
                <a:gd name="T48" fmla="*/ 170332 w 501"/>
                <a:gd name="T49" fmla="*/ 195427 h 619"/>
                <a:gd name="T50" fmla="*/ 138146 w 501"/>
                <a:gd name="T51" fmla="*/ 52711 h 619"/>
                <a:gd name="T52" fmla="*/ 138146 w 501"/>
                <a:gd name="T53" fmla="*/ 52711 h 619"/>
                <a:gd name="T54" fmla="*/ 127658 w 501"/>
                <a:gd name="T55" fmla="*/ 42313 h 619"/>
                <a:gd name="T56" fmla="*/ 127658 w 501"/>
                <a:gd name="T57" fmla="*/ 10399 h 619"/>
                <a:gd name="T58" fmla="*/ 170332 w 501"/>
                <a:gd name="T59" fmla="*/ 52711 h 619"/>
                <a:gd name="T60" fmla="*/ 138146 w 501"/>
                <a:gd name="T61" fmla="*/ 52711 h 61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01" h="619">
                  <a:moveTo>
                    <a:pt x="353" y="0"/>
                  </a:moveTo>
                  <a:lnTo>
                    <a:pt x="353" y="0"/>
                  </a:lnTo>
                  <a:cubicBezTo>
                    <a:pt x="339" y="0"/>
                    <a:pt x="339" y="0"/>
                    <a:pt x="309" y="0"/>
                  </a:cubicBezTo>
                  <a:cubicBezTo>
                    <a:pt x="73" y="0"/>
                    <a:pt x="73" y="0"/>
                    <a:pt x="73" y="0"/>
                  </a:cubicBezTo>
                  <a:cubicBezTo>
                    <a:pt x="29" y="0"/>
                    <a:pt x="0" y="29"/>
                    <a:pt x="0" y="74"/>
                  </a:cubicBezTo>
                  <a:cubicBezTo>
                    <a:pt x="0" y="545"/>
                    <a:pt x="0" y="545"/>
                    <a:pt x="0" y="545"/>
                  </a:cubicBezTo>
                  <a:cubicBezTo>
                    <a:pt x="0" y="589"/>
                    <a:pt x="29" y="618"/>
                    <a:pt x="73" y="618"/>
                  </a:cubicBezTo>
                  <a:cubicBezTo>
                    <a:pt x="427" y="618"/>
                    <a:pt x="427" y="618"/>
                    <a:pt x="427" y="618"/>
                  </a:cubicBezTo>
                  <a:cubicBezTo>
                    <a:pt x="471" y="618"/>
                    <a:pt x="500" y="589"/>
                    <a:pt x="500" y="545"/>
                  </a:cubicBezTo>
                  <a:cubicBezTo>
                    <a:pt x="500" y="192"/>
                    <a:pt x="500" y="192"/>
                    <a:pt x="500" y="192"/>
                  </a:cubicBezTo>
                  <a:cubicBezTo>
                    <a:pt x="500" y="192"/>
                    <a:pt x="500" y="177"/>
                    <a:pt x="500" y="147"/>
                  </a:cubicBezTo>
                  <a:lnTo>
                    <a:pt x="353" y="0"/>
                  </a:lnTo>
                  <a:close/>
                  <a:moveTo>
                    <a:pt x="471" y="545"/>
                  </a:moveTo>
                  <a:lnTo>
                    <a:pt x="471" y="545"/>
                  </a:lnTo>
                  <a:cubicBezTo>
                    <a:pt x="471" y="559"/>
                    <a:pt x="441" y="589"/>
                    <a:pt x="427" y="589"/>
                  </a:cubicBezTo>
                  <a:cubicBezTo>
                    <a:pt x="73" y="589"/>
                    <a:pt x="73" y="589"/>
                    <a:pt x="73" y="589"/>
                  </a:cubicBezTo>
                  <a:cubicBezTo>
                    <a:pt x="59" y="589"/>
                    <a:pt x="29" y="559"/>
                    <a:pt x="29" y="545"/>
                  </a:cubicBezTo>
                  <a:cubicBezTo>
                    <a:pt x="29" y="74"/>
                    <a:pt x="29" y="74"/>
                    <a:pt x="29" y="74"/>
                  </a:cubicBezTo>
                  <a:cubicBezTo>
                    <a:pt x="29" y="59"/>
                    <a:pt x="59" y="29"/>
                    <a:pt x="73" y="29"/>
                  </a:cubicBezTo>
                  <a:cubicBezTo>
                    <a:pt x="309" y="29"/>
                    <a:pt x="309" y="29"/>
                    <a:pt x="309" y="29"/>
                  </a:cubicBezTo>
                  <a:cubicBezTo>
                    <a:pt x="309" y="88"/>
                    <a:pt x="309" y="118"/>
                    <a:pt x="309" y="118"/>
                  </a:cubicBezTo>
                  <a:cubicBezTo>
                    <a:pt x="309" y="162"/>
                    <a:pt x="339" y="192"/>
                    <a:pt x="382" y="192"/>
                  </a:cubicBezTo>
                  <a:cubicBezTo>
                    <a:pt x="382" y="192"/>
                    <a:pt x="427" y="192"/>
                    <a:pt x="471" y="192"/>
                  </a:cubicBezTo>
                  <a:lnTo>
                    <a:pt x="471" y="545"/>
                  </a:lnTo>
                  <a:close/>
                  <a:moveTo>
                    <a:pt x="382" y="147"/>
                  </a:moveTo>
                  <a:lnTo>
                    <a:pt x="382" y="147"/>
                  </a:lnTo>
                  <a:cubicBezTo>
                    <a:pt x="368" y="147"/>
                    <a:pt x="353" y="133"/>
                    <a:pt x="353" y="118"/>
                  </a:cubicBezTo>
                  <a:cubicBezTo>
                    <a:pt x="353" y="118"/>
                    <a:pt x="353" y="88"/>
                    <a:pt x="353" y="29"/>
                  </a:cubicBezTo>
                  <a:cubicBezTo>
                    <a:pt x="471" y="147"/>
                    <a:pt x="471" y="147"/>
                    <a:pt x="471" y="147"/>
                  </a:cubicBezTo>
                  <a:lnTo>
                    <a:pt x="382" y="147"/>
                  </a:ln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226" name="稻壳儿小白白(http://dwz.cn/Wu2UP)"/>
            <p:cNvSpPr>
              <a:spLocks noChangeArrowheads="1"/>
            </p:cNvSpPr>
            <p:nvPr/>
          </p:nvSpPr>
          <p:spPr bwMode="auto">
            <a:xfrm>
              <a:off x="3401258" y="1060452"/>
              <a:ext cx="404283" cy="495299"/>
            </a:xfrm>
            <a:custGeom>
              <a:avLst/>
              <a:gdLst>
                <a:gd name="T0" fmla="*/ 127658 w 501"/>
                <a:gd name="T1" fmla="*/ 0 h 619"/>
                <a:gd name="T2" fmla="*/ 127658 w 501"/>
                <a:gd name="T3" fmla="*/ 0 h 619"/>
                <a:gd name="T4" fmla="*/ 127658 w 501"/>
                <a:gd name="T5" fmla="*/ 0 h 619"/>
                <a:gd name="T6" fmla="*/ 111746 w 501"/>
                <a:gd name="T7" fmla="*/ 0 h 619"/>
                <a:gd name="T8" fmla="*/ 26400 w 501"/>
                <a:gd name="T9" fmla="*/ 0 h 619"/>
                <a:gd name="T10" fmla="*/ 0 w 501"/>
                <a:gd name="T11" fmla="*/ 26535 h 619"/>
                <a:gd name="T12" fmla="*/ 0 w 501"/>
                <a:gd name="T13" fmla="*/ 195427 h 619"/>
                <a:gd name="T14" fmla="*/ 26400 w 501"/>
                <a:gd name="T15" fmla="*/ 221603 h 619"/>
                <a:gd name="T16" fmla="*/ 154420 w 501"/>
                <a:gd name="T17" fmla="*/ 221603 h 619"/>
                <a:gd name="T18" fmla="*/ 180819 w 501"/>
                <a:gd name="T19" fmla="*/ 195427 h 619"/>
                <a:gd name="T20" fmla="*/ 180819 w 501"/>
                <a:gd name="T21" fmla="*/ 52711 h 619"/>
                <a:gd name="T22" fmla="*/ 127658 w 501"/>
                <a:gd name="T23" fmla="*/ 0 h 619"/>
                <a:gd name="T24" fmla="*/ 170332 w 501"/>
                <a:gd name="T25" fmla="*/ 195427 h 619"/>
                <a:gd name="T26" fmla="*/ 170332 w 501"/>
                <a:gd name="T27" fmla="*/ 195427 h 619"/>
                <a:gd name="T28" fmla="*/ 154420 w 501"/>
                <a:gd name="T29" fmla="*/ 211205 h 619"/>
                <a:gd name="T30" fmla="*/ 26400 w 501"/>
                <a:gd name="T31" fmla="*/ 211205 h 619"/>
                <a:gd name="T32" fmla="*/ 10488 w 501"/>
                <a:gd name="T33" fmla="*/ 195427 h 619"/>
                <a:gd name="T34" fmla="*/ 10488 w 501"/>
                <a:gd name="T35" fmla="*/ 26535 h 619"/>
                <a:gd name="T36" fmla="*/ 26400 w 501"/>
                <a:gd name="T37" fmla="*/ 10399 h 619"/>
                <a:gd name="T38" fmla="*/ 111746 w 501"/>
                <a:gd name="T39" fmla="*/ 10399 h 619"/>
                <a:gd name="T40" fmla="*/ 111746 w 501"/>
                <a:gd name="T41" fmla="*/ 42313 h 619"/>
                <a:gd name="T42" fmla="*/ 138146 w 501"/>
                <a:gd name="T43" fmla="*/ 68848 h 619"/>
                <a:gd name="T44" fmla="*/ 170332 w 501"/>
                <a:gd name="T45" fmla="*/ 68848 h 619"/>
                <a:gd name="T46" fmla="*/ 170332 w 501"/>
                <a:gd name="T47" fmla="*/ 195427 h 619"/>
                <a:gd name="T48" fmla="*/ 138146 w 501"/>
                <a:gd name="T49" fmla="*/ 52711 h 619"/>
                <a:gd name="T50" fmla="*/ 138146 w 501"/>
                <a:gd name="T51" fmla="*/ 52711 h 619"/>
                <a:gd name="T52" fmla="*/ 127658 w 501"/>
                <a:gd name="T53" fmla="*/ 42313 h 619"/>
                <a:gd name="T54" fmla="*/ 127658 w 501"/>
                <a:gd name="T55" fmla="*/ 10399 h 619"/>
                <a:gd name="T56" fmla="*/ 170332 w 501"/>
                <a:gd name="T57" fmla="*/ 52711 h 619"/>
                <a:gd name="T58" fmla="*/ 138146 w 501"/>
                <a:gd name="T59" fmla="*/ 52711 h 619"/>
                <a:gd name="T60" fmla="*/ 133083 w 501"/>
                <a:gd name="T61" fmla="*/ 153114 h 619"/>
                <a:gd name="T62" fmla="*/ 133083 w 501"/>
                <a:gd name="T63" fmla="*/ 153114 h 619"/>
                <a:gd name="T64" fmla="*/ 47736 w 501"/>
                <a:gd name="T65" fmla="*/ 153114 h 619"/>
                <a:gd name="T66" fmla="*/ 42673 w 501"/>
                <a:gd name="T67" fmla="*/ 158493 h 619"/>
                <a:gd name="T68" fmla="*/ 47736 w 501"/>
                <a:gd name="T69" fmla="*/ 168892 h 619"/>
                <a:gd name="T70" fmla="*/ 133083 w 501"/>
                <a:gd name="T71" fmla="*/ 168892 h 619"/>
                <a:gd name="T72" fmla="*/ 138146 w 501"/>
                <a:gd name="T73" fmla="*/ 158493 h 619"/>
                <a:gd name="T74" fmla="*/ 133083 w 501"/>
                <a:gd name="T75" fmla="*/ 153114 h 619"/>
                <a:gd name="T76" fmla="*/ 133083 w 501"/>
                <a:gd name="T77" fmla="*/ 110802 h 619"/>
                <a:gd name="T78" fmla="*/ 133083 w 501"/>
                <a:gd name="T79" fmla="*/ 110802 h 619"/>
                <a:gd name="T80" fmla="*/ 47736 w 501"/>
                <a:gd name="T81" fmla="*/ 110802 h 619"/>
                <a:gd name="T82" fmla="*/ 42673 w 501"/>
                <a:gd name="T83" fmla="*/ 116180 h 619"/>
                <a:gd name="T84" fmla="*/ 47736 w 501"/>
                <a:gd name="T85" fmla="*/ 126938 h 619"/>
                <a:gd name="T86" fmla="*/ 133083 w 501"/>
                <a:gd name="T87" fmla="*/ 126938 h 619"/>
                <a:gd name="T88" fmla="*/ 138146 w 501"/>
                <a:gd name="T89" fmla="*/ 116180 h 619"/>
                <a:gd name="T90" fmla="*/ 133083 w 501"/>
                <a:gd name="T91" fmla="*/ 110802 h 61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501" h="619">
                  <a:moveTo>
                    <a:pt x="353" y="0"/>
                  </a:moveTo>
                  <a:lnTo>
                    <a:pt x="353" y="0"/>
                  </a:lnTo>
                  <a:cubicBezTo>
                    <a:pt x="338" y="0"/>
                    <a:pt x="338" y="0"/>
                    <a:pt x="309" y="0"/>
                  </a:cubicBezTo>
                  <a:cubicBezTo>
                    <a:pt x="73" y="0"/>
                    <a:pt x="73" y="0"/>
                    <a:pt x="73" y="0"/>
                  </a:cubicBezTo>
                  <a:cubicBezTo>
                    <a:pt x="29" y="0"/>
                    <a:pt x="0" y="29"/>
                    <a:pt x="0" y="74"/>
                  </a:cubicBezTo>
                  <a:cubicBezTo>
                    <a:pt x="0" y="545"/>
                    <a:pt x="0" y="545"/>
                    <a:pt x="0" y="545"/>
                  </a:cubicBezTo>
                  <a:cubicBezTo>
                    <a:pt x="0" y="589"/>
                    <a:pt x="29" y="618"/>
                    <a:pt x="73" y="618"/>
                  </a:cubicBezTo>
                  <a:cubicBezTo>
                    <a:pt x="427" y="618"/>
                    <a:pt x="427" y="618"/>
                    <a:pt x="427" y="618"/>
                  </a:cubicBezTo>
                  <a:cubicBezTo>
                    <a:pt x="471" y="618"/>
                    <a:pt x="500" y="589"/>
                    <a:pt x="500" y="545"/>
                  </a:cubicBezTo>
                  <a:cubicBezTo>
                    <a:pt x="500" y="147"/>
                    <a:pt x="500" y="147"/>
                    <a:pt x="500" y="147"/>
                  </a:cubicBezTo>
                  <a:lnTo>
                    <a:pt x="353" y="0"/>
                  </a:lnTo>
                  <a:close/>
                  <a:moveTo>
                    <a:pt x="471" y="545"/>
                  </a:moveTo>
                  <a:lnTo>
                    <a:pt x="471" y="545"/>
                  </a:lnTo>
                  <a:cubicBezTo>
                    <a:pt x="471" y="559"/>
                    <a:pt x="441" y="589"/>
                    <a:pt x="427" y="589"/>
                  </a:cubicBezTo>
                  <a:cubicBezTo>
                    <a:pt x="73" y="589"/>
                    <a:pt x="73" y="589"/>
                    <a:pt x="73" y="589"/>
                  </a:cubicBezTo>
                  <a:cubicBezTo>
                    <a:pt x="59" y="589"/>
                    <a:pt x="29" y="559"/>
                    <a:pt x="29" y="545"/>
                  </a:cubicBezTo>
                  <a:cubicBezTo>
                    <a:pt x="29" y="74"/>
                    <a:pt x="29" y="74"/>
                    <a:pt x="29" y="74"/>
                  </a:cubicBezTo>
                  <a:cubicBezTo>
                    <a:pt x="29" y="59"/>
                    <a:pt x="59" y="29"/>
                    <a:pt x="73" y="29"/>
                  </a:cubicBezTo>
                  <a:cubicBezTo>
                    <a:pt x="309" y="29"/>
                    <a:pt x="309" y="29"/>
                    <a:pt x="309" y="29"/>
                  </a:cubicBezTo>
                  <a:cubicBezTo>
                    <a:pt x="309" y="88"/>
                    <a:pt x="309" y="118"/>
                    <a:pt x="309" y="118"/>
                  </a:cubicBezTo>
                  <a:cubicBezTo>
                    <a:pt x="309" y="162"/>
                    <a:pt x="338" y="192"/>
                    <a:pt x="382" y="192"/>
                  </a:cubicBezTo>
                  <a:cubicBezTo>
                    <a:pt x="382" y="192"/>
                    <a:pt x="427" y="192"/>
                    <a:pt x="471" y="192"/>
                  </a:cubicBezTo>
                  <a:lnTo>
                    <a:pt x="471" y="545"/>
                  </a:lnTo>
                  <a:close/>
                  <a:moveTo>
                    <a:pt x="382" y="147"/>
                  </a:moveTo>
                  <a:lnTo>
                    <a:pt x="382" y="147"/>
                  </a:lnTo>
                  <a:cubicBezTo>
                    <a:pt x="368" y="147"/>
                    <a:pt x="353" y="133"/>
                    <a:pt x="353" y="118"/>
                  </a:cubicBezTo>
                  <a:cubicBezTo>
                    <a:pt x="353" y="118"/>
                    <a:pt x="353" y="88"/>
                    <a:pt x="353" y="29"/>
                  </a:cubicBezTo>
                  <a:cubicBezTo>
                    <a:pt x="471" y="147"/>
                    <a:pt x="471" y="147"/>
                    <a:pt x="471" y="147"/>
                  </a:cubicBezTo>
                  <a:lnTo>
                    <a:pt x="382" y="147"/>
                  </a:lnTo>
                  <a:close/>
                  <a:moveTo>
                    <a:pt x="368" y="427"/>
                  </a:moveTo>
                  <a:lnTo>
                    <a:pt x="368" y="427"/>
                  </a:lnTo>
                  <a:cubicBezTo>
                    <a:pt x="132" y="427"/>
                    <a:pt x="132" y="427"/>
                    <a:pt x="132" y="427"/>
                  </a:cubicBezTo>
                  <a:cubicBezTo>
                    <a:pt x="118" y="427"/>
                    <a:pt x="118" y="442"/>
                    <a:pt x="118" y="442"/>
                  </a:cubicBezTo>
                  <a:cubicBezTo>
                    <a:pt x="118" y="457"/>
                    <a:pt x="118" y="471"/>
                    <a:pt x="132" y="471"/>
                  </a:cubicBezTo>
                  <a:cubicBezTo>
                    <a:pt x="368" y="471"/>
                    <a:pt x="368" y="471"/>
                    <a:pt x="368" y="471"/>
                  </a:cubicBezTo>
                  <a:cubicBezTo>
                    <a:pt x="382" y="471"/>
                    <a:pt x="382" y="457"/>
                    <a:pt x="382" y="442"/>
                  </a:cubicBezTo>
                  <a:cubicBezTo>
                    <a:pt x="382" y="442"/>
                    <a:pt x="382" y="427"/>
                    <a:pt x="368" y="427"/>
                  </a:cubicBezTo>
                  <a:close/>
                  <a:moveTo>
                    <a:pt x="368" y="309"/>
                  </a:moveTo>
                  <a:lnTo>
                    <a:pt x="368" y="309"/>
                  </a:lnTo>
                  <a:cubicBezTo>
                    <a:pt x="132" y="309"/>
                    <a:pt x="132" y="309"/>
                    <a:pt x="132" y="309"/>
                  </a:cubicBezTo>
                  <a:cubicBezTo>
                    <a:pt x="118" y="309"/>
                    <a:pt x="118" y="324"/>
                    <a:pt x="118" y="324"/>
                  </a:cubicBezTo>
                  <a:cubicBezTo>
                    <a:pt x="118" y="339"/>
                    <a:pt x="118" y="354"/>
                    <a:pt x="132" y="354"/>
                  </a:cubicBezTo>
                  <a:cubicBezTo>
                    <a:pt x="368" y="354"/>
                    <a:pt x="368" y="354"/>
                    <a:pt x="368" y="354"/>
                  </a:cubicBezTo>
                  <a:cubicBezTo>
                    <a:pt x="382" y="354"/>
                    <a:pt x="382" y="339"/>
                    <a:pt x="382" y="324"/>
                  </a:cubicBezTo>
                  <a:cubicBezTo>
                    <a:pt x="382" y="324"/>
                    <a:pt x="382" y="309"/>
                    <a:pt x="368" y="309"/>
                  </a:cubicBez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grpSp>
    </p:spTree>
    <p:extLst>
      <p:ext uri="{BB962C8B-B14F-4D97-AF65-F5344CB8AC3E}">
        <p14:creationId xmlns:p14="http://schemas.microsoft.com/office/powerpoint/2010/main" val="253266264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bg>
      <p:bgPr>
        <a:solidFill>
          <a:srgbClr val="1C2B3C"/>
        </a:solidFill>
        <a:effectLst/>
      </p:bgPr>
    </p:bg>
    <p:spTree>
      <p:nvGrpSpPr>
        <p:cNvPr id="1" name=""/>
        <p:cNvGrpSpPr/>
        <p:nvPr/>
      </p:nvGrpSpPr>
      <p:grpSpPr>
        <a:xfrm>
          <a:off x="0" y="0"/>
          <a:ext cx="0" cy="0"/>
          <a:chOff x="0" y="0"/>
          <a:chExt cx="0" cy="0"/>
        </a:xfrm>
      </p:grpSpPr>
      <p:grpSp>
        <p:nvGrpSpPr>
          <p:cNvPr id="184" name="组合 183"/>
          <p:cNvGrpSpPr/>
          <p:nvPr/>
        </p:nvGrpSpPr>
        <p:grpSpPr>
          <a:xfrm>
            <a:off x="1428352" y="1659481"/>
            <a:ext cx="9617045" cy="3591984"/>
            <a:chOff x="2232056" y="1633008"/>
            <a:chExt cx="9617045" cy="3591984"/>
          </a:xfrm>
        </p:grpSpPr>
        <p:grpSp>
          <p:nvGrpSpPr>
            <p:cNvPr id="186" name="稻壳儿小白白(http://dwz.cn/Wu2UP)"/>
            <p:cNvGrpSpPr/>
            <p:nvPr/>
          </p:nvGrpSpPr>
          <p:grpSpPr>
            <a:xfrm>
              <a:off x="2232056" y="1633008"/>
              <a:ext cx="464464" cy="460407"/>
              <a:chOff x="-6350" y="1208088"/>
              <a:chExt cx="363538" cy="360363"/>
            </a:xfrm>
            <a:solidFill>
              <a:srgbClr val="FFFFFF"/>
            </a:solidFill>
          </p:grpSpPr>
          <p:sp>
            <p:nvSpPr>
              <p:cNvPr id="361" name="稻壳儿小白白(http://dwz.cn/Wu2UP)"/>
              <p:cNvSpPr>
                <a:spLocks noEditPoints="1"/>
              </p:cNvSpPr>
              <p:nvPr/>
            </p:nvSpPr>
            <p:spPr bwMode="auto">
              <a:xfrm>
                <a:off x="-6350" y="1208088"/>
                <a:ext cx="363538" cy="360363"/>
              </a:xfrm>
              <a:custGeom>
                <a:avLst/>
                <a:gdLst/>
                <a:ahLst/>
                <a:cxnLst>
                  <a:cxn ang="0">
                    <a:pos x="121" y="41"/>
                  </a:cxn>
                  <a:cxn ang="0">
                    <a:pos x="83" y="2"/>
                  </a:cxn>
                  <a:cxn ang="0">
                    <a:pos x="76" y="0"/>
                  </a:cxn>
                  <a:cxn ang="0">
                    <a:pos x="72" y="2"/>
                  </a:cxn>
                  <a:cxn ang="0">
                    <a:pos x="70" y="6"/>
                  </a:cxn>
                  <a:cxn ang="0">
                    <a:pos x="61" y="21"/>
                  </a:cxn>
                  <a:cxn ang="0">
                    <a:pos x="39" y="36"/>
                  </a:cxn>
                  <a:cxn ang="0">
                    <a:pos x="14" y="53"/>
                  </a:cxn>
                  <a:cxn ang="0">
                    <a:pos x="1" y="75"/>
                  </a:cxn>
                  <a:cxn ang="0">
                    <a:pos x="3" y="82"/>
                  </a:cxn>
                  <a:cxn ang="0">
                    <a:pos x="42" y="121"/>
                  </a:cxn>
                  <a:cxn ang="0">
                    <a:pos x="49" y="123"/>
                  </a:cxn>
                  <a:cxn ang="0">
                    <a:pos x="52" y="121"/>
                  </a:cxn>
                  <a:cxn ang="0">
                    <a:pos x="54" y="117"/>
                  </a:cxn>
                  <a:cxn ang="0">
                    <a:pos x="63" y="103"/>
                  </a:cxn>
                  <a:cxn ang="0">
                    <a:pos x="85" y="87"/>
                  </a:cxn>
                  <a:cxn ang="0">
                    <a:pos x="110" y="70"/>
                  </a:cxn>
                  <a:cxn ang="0">
                    <a:pos x="123" y="48"/>
                  </a:cxn>
                  <a:cxn ang="0">
                    <a:pos x="121" y="41"/>
                  </a:cxn>
                  <a:cxn ang="0">
                    <a:pos x="47" y="115"/>
                  </a:cxn>
                  <a:cxn ang="0">
                    <a:pos x="9" y="77"/>
                  </a:cxn>
                  <a:cxn ang="0">
                    <a:pos x="78" y="8"/>
                  </a:cxn>
                  <a:cxn ang="0">
                    <a:pos x="116" y="46"/>
                  </a:cxn>
                  <a:cxn ang="0">
                    <a:pos x="47" y="115"/>
                  </a:cxn>
                  <a:cxn ang="0">
                    <a:pos x="47" y="115"/>
                  </a:cxn>
                  <a:cxn ang="0">
                    <a:pos x="47" y="115"/>
                  </a:cxn>
                </a:cxnLst>
                <a:rect l="0" t="0" r="r" b="b"/>
                <a:pathLst>
                  <a:path w="124" h="123">
                    <a:moveTo>
                      <a:pt x="121" y="41"/>
                    </a:moveTo>
                    <a:cubicBezTo>
                      <a:pt x="83" y="2"/>
                      <a:pt x="83" y="2"/>
                      <a:pt x="83" y="2"/>
                    </a:cubicBezTo>
                    <a:cubicBezTo>
                      <a:pt x="81" y="0"/>
                      <a:pt x="78" y="0"/>
                      <a:pt x="76" y="0"/>
                    </a:cubicBezTo>
                    <a:cubicBezTo>
                      <a:pt x="74" y="1"/>
                      <a:pt x="73" y="1"/>
                      <a:pt x="72" y="2"/>
                    </a:cubicBezTo>
                    <a:cubicBezTo>
                      <a:pt x="71" y="3"/>
                      <a:pt x="71" y="4"/>
                      <a:pt x="70" y="6"/>
                    </a:cubicBezTo>
                    <a:cubicBezTo>
                      <a:pt x="69" y="11"/>
                      <a:pt x="66" y="16"/>
                      <a:pt x="61" y="21"/>
                    </a:cubicBezTo>
                    <a:cubicBezTo>
                      <a:pt x="55" y="26"/>
                      <a:pt x="47" y="31"/>
                      <a:pt x="39" y="36"/>
                    </a:cubicBezTo>
                    <a:cubicBezTo>
                      <a:pt x="31" y="41"/>
                      <a:pt x="22" y="46"/>
                      <a:pt x="14" y="53"/>
                    </a:cubicBezTo>
                    <a:cubicBezTo>
                      <a:pt x="8" y="60"/>
                      <a:pt x="4" y="67"/>
                      <a:pt x="1" y="75"/>
                    </a:cubicBezTo>
                    <a:cubicBezTo>
                      <a:pt x="0" y="77"/>
                      <a:pt x="1" y="80"/>
                      <a:pt x="3" y="82"/>
                    </a:cubicBezTo>
                    <a:cubicBezTo>
                      <a:pt x="42" y="121"/>
                      <a:pt x="42" y="121"/>
                      <a:pt x="42" y="121"/>
                    </a:cubicBezTo>
                    <a:cubicBezTo>
                      <a:pt x="43" y="123"/>
                      <a:pt x="46" y="123"/>
                      <a:pt x="49" y="123"/>
                    </a:cubicBezTo>
                    <a:cubicBezTo>
                      <a:pt x="50" y="122"/>
                      <a:pt x="51" y="122"/>
                      <a:pt x="52" y="121"/>
                    </a:cubicBezTo>
                    <a:cubicBezTo>
                      <a:pt x="53" y="120"/>
                      <a:pt x="54" y="119"/>
                      <a:pt x="54" y="117"/>
                    </a:cubicBezTo>
                    <a:cubicBezTo>
                      <a:pt x="56" y="112"/>
                      <a:pt x="59" y="107"/>
                      <a:pt x="63" y="103"/>
                    </a:cubicBezTo>
                    <a:cubicBezTo>
                      <a:pt x="69" y="97"/>
                      <a:pt x="77" y="92"/>
                      <a:pt x="85" y="87"/>
                    </a:cubicBezTo>
                    <a:cubicBezTo>
                      <a:pt x="94" y="82"/>
                      <a:pt x="103" y="77"/>
                      <a:pt x="110" y="70"/>
                    </a:cubicBezTo>
                    <a:cubicBezTo>
                      <a:pt x="117" y="63"/>
                      <a:pt x="121" y="57"/>
                      <a:pt x="123" y="48"/>
                    </a:cubicBezTo>
                    <a:cubicBezTo>
                      <a:pt x="124" y="46"/>
                      <a:pt x="123" y="43"/>
                      <a:pt x="121" y="41"/>
                    </a:cubicBezTo>
                    <a:close/>
                    <a:moveTo>
                      <a:pt x="47" y="115"/>
                    </a:moveTo>
                    <a:cubicBezTo>
                      <a:pt x="34" y="103"/>
                      <a:pt x="21" y="90"/>
                      <a:pt x="9" y="77"/>
                    </a:cubicBezTo>
                    <a:cubicBezTo>
                      <a:pt x="20" y="42"/>
                      <a:pt x="67" y="43"/>
                      <a:pt x="78" y="8"/>
                    </a:cubicBezTo>
                    <a:cubicBezTo>
                      <a:pt x="90" y="21"/>
                      <a:pt x="103" y="33"/>
                      <a:pt x="116" y="46"/>
                    </a:cubicBezTo>
                    <a:cubicBezTo>
                      <a:pt x="105" y="81"/>
                      <a:pt x="58" y="80"/>
                      <a:pt x="47" y="115"/>
                    </a:cubicBezTo>
                    <a:close/>
                    <a:moveTo>
                      <a:pt x="47" y="115"/>
                    </a:moveTo>
                    <a:cubicBezTo>
                      <a:pt x="47" y="115"/>
                      <a:pt x="47" y="115"/>
                      <a:pt x="47" y="115"/>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362" name="稻壳儿小白白(http://dwz.cn/Wu2UP)"/>
              <p:cNvSpPr>
                <a:spLocks noEditPoints="1"/>
              </p:cNvSpPr>
              <p:nvPr/>
            </p:nvSpPr>
            <p:spPr bwMode="auto">
              <a:xfrm>
                <a:off x="125413" y="1336676"/>
                <a:ext cx="100013" cy="100013"/>
              </a:xfrm>
              <a:custGeom>
                <a:avLst/>
                <a:gdLst/>
                <a:ahLst/>
                <a:cxnLst>
                  <a:cxn ang="0">
                    <a:pos x="27" y="11"/>
                  </a:cxn>
                  <a:cxn ang="0">
                    <a:pos x="20" y="12"/>
                  </a:cxn>
                  <a:cxn ang="0">
                    <a:pos x="9" y="6"/>
                  </a:cxn>
                  <a:cxn ang="0">
                    <a:pos x="15" y="5"/>
                  </a:cxn>
                  <a:cxn ang="0">
                    <a:pos x="19" y="5"/>
                  </a:cxn>
                  <a:cxn ang="0">
                    <a:pos x="19" y="1"/>
                  </a:cxn>
                  <a:cxn ang="0">
                    <a:pos x="12" y="0"/>
                  </a:cxn>
                  <a:cxn ang="0">
                    <a:pos x="6" y="3"/>
                  </a:cxn>
                  <a:cxn ang="0">
                    <a:pos x="4" y="2"/>
                  </a:cxn>
                  <a:cxn ang="0">
                    <a:pos x="3" y="4"/>
                  </a:cxn>
                  <a:cxn ang="0">
                    <a:pos x="4" y="5"/>
                  </a:cxn>
                  <a:cxn ang="0">
                    <a:pos x="1" y="13"/>
                  </a:cxn>
                  <a:cxn ang="0">
                    <a:pos x="3" y="20"/>
                  </a:cxn>
                  <a:cxn ang="0">
                    <a:pos x="18" y="20"/>
                  </a:cxn>
                  <a:cxn ang="0">
                    <a:pos x="22" y="29"/>
                  </a:cxn>
                  <a:cxn ang="0">
                    <a:pos x="18" y="28"/>
                  </a:cxn>
                  <a:cxn ang="0">
                    <a:pos x="15" y="26"/>
                  </a:cxn>
                  <a:cxn ang="0">
                    <a:pos x="13" y="29"/>
                  </a:cxn>
                  <a:cxn ang="0">
                    <a:pos x="16" y="33"/>
                  </a:cxn>
                  <a:cxn ang="0">
                    <a:pos x="24" y="33"/>
                  </a:cxn>
                  <a:cxn ang="0">
                    <a:pos x="30" y="32"/>
                  </a:cxn>
                  <a:cxn ang="0">
                    <a:pos x="32" y="32"/>
                  </a:cxn>
                  <a:cxn ang="0">
                    <a:pos x="32" y="30"/>
                  </a:cxn>
                  <a:cxn ang="0">
                    <a:pos x="32" y="24"/>
                  </a:cxn>
                  <a:cxn ang="0">
                    <a:pos x="33" y="16"/>
                  </a:cxn>
                  <a:cxn ang="0">
                    <a:pos x="10" y="16"/>
                  </a:cxn>
                  <a:cxn ang="0">
                    <a:pos x="6" y="14"/>
                  </a:cxn>
                  <a:cxn ang="0">
                    <a:pos x="6" y="10"/>
                  </a:cxn>
                  <a:cxn ang="0">
                    <a:pos x="13" y="15"/>
                  </a:cxn>
                  <a:cxn ang="0">
                    <a:pos x="28" y="24"/>
                  </a:cxn>
                  <a:cxn ang="0">
                    <a:pos x="20" y="18"/>
                  </a:cxn>
                  <a:cxn ang="0">
                    <a:pos x="24" y="17"/>
                  </a:cxn>
                  <a:cxn ang="0">
                    <a:pos x="27" y="18"/>
                  </a:cxn>
                  <a:cxn ang="0">
                    <a:pos x="28" y="22"/>
                  </a:cxn>
                  <a:cxn ang="0">
                    <a:pos x="28" y="24"/>
                  </a:cxn>
                </a:cxnLst>
                <a:rect l="0" t="0" r="r" b="b"/>
                <a:pathLst>
                  <a:path w="34" h="34">
                    <a:moveTo>
                      <a:pt x="31" y="13"/>
                    </a:moveTo>
                    <a:cubicBezTo>
                      <a:pt x="30" y="12"/>
                      <a:pt x="28" y="12"/>
                      <a:pt x="27" y="11"/>
                    </a:cubicBezTo>
                    <a:cubicBezTo>
                      <a:pt x="26" y="11"/>
                      <a:pt x="25" y="11"/>
                      <a:pt x="23" y="11"/>
                    </a:cubicBezTo>
                    <a:cubicBezTo>
                      <a:pt x="22" y="11"/>
                      <a:pt x="21" y="11"/>
                      <a:pt x="20" y="12"/>
                    </a:cubicBezTo>
                    <a:cubicBezTo>
                      <a:pt x="18" y="12"/>
                      <a:pt x="17" y="13"/>
                      <a:pt x="16" y="13"/>
                    </a:cubicBezTo>
                    <a:cubicBezTo>
                      <a:pt x="14" y="11"/>
                      <a:pt x="12" y="9"/>
                      <a:pt x="9" y="6"/>
                    </a:cubicBezTo>
                    <a:cubicBezTo>
                      <a:pt x="10" y="6"/>
                      <a:pt x="11" y="5"/>
                      <a:pt x="12" y="5"/>
                    </a:cubicBezTo>
                    <a:cubicBezTo>
                      <a:pt x="13" y="5"/>
                      <a:pt x="14" y="5"/>
                      <a:pt x="15" y="5"/>
                    </a:cubicBezTo>
                    <a:cubicBezTo>
                      <a:pt x="16" y="6"/>
                      <a:pt x="16" y="6"/>
                      <a:pt x="17" y="6"/>
                    </a:cubicBezTo>
                    <a:cubicBezTo>
                      <a:pt x="18" y="6"/>
                      <a:pt x="18" y="6"/>
                      <a:pt x="19" y="5"/>
                    </a:cubicBezTo>
                    <a:cubicBezTo>
                      <a:pt x="19" y="5"/>
                      <a:pt x="20" y="4"/>
                      <a:pt x="20" y="4"/>
                    </a:cubicBezTo>
                    <a:cubicBezTo>
                      <a:pt x="20" y="3"/>
                      <a:pt x="19" y="2"/>
                      <a:pt x="19" y="1"/>
                    </a:cubicBezTo>
                    <a:cubicBezTo>
                      <a:pt x="18" y="0"/>
                      <a:pt x="17" y="0"/>
                      <a:pt x="16" y="0"/>
                    </a:cubicBezTo>
                    <a:cubicBezTo>
                      <a:pt x="15" y="0"/>
                      <a:pt x="13" y="0"/>
                      <a:pt x="12" y="0"/>
                    </a:cubicBezTo>
                    <a:cubicBezTo>
                      <a:pt x="11" y="0"/>
                      <a:pt x="10" y="1"/>
                      <a:pt x="9" y="1"/>
                    </a:cubicBezTo>
                    <a:cubicBezTo>
                      <a:pt x="8" y="2"/>
                      <a:pt x="7" y="2"/>
                      <a:pt x="6" y="3"/>
                    </a:cubicBezTo>
                    <a:cubicBezTo>
                      <a:pt x="6" y="3"/>
                      <a:pt x="6" y="3"/>
                      <a:pt x="5" y="2"/>
                    </a:cubicBezTo>
                    <a:cubicBezTo>
                      <a:pt x="5" y="2"/>
                      <a:pt x="5" y="2"/>
                      <a:pt x="4" y="2"/>
                    </a:cubicBezTo>
                    <a:cubicBezTo>
                      <a:pt x="4" y="2"/>
                      <a:pt x="4" y="2"/>
                      <a:pt x="3" y="3"/>
                    </a:cubicBezTo>
                    <a:cubicBezTo>
                      <a:pt x="3" y="3"/>
                      <a:pt x="3" y="3"/>
                      <a:pt x="3" y="4"/>
                    </a:cubicBezTo>
                    <a:cubicBezTo>
                      <a:pt x="3" y="4"/>
                      <a:pt x="3" y="4"/>
                      <a:pt x="3" y="5"/>
                    </a:cubicBezTo>
                    <a:cubicBezTo>
                      <a:pt x="4" y="5"/>
                      <a:pt x="4" y="5"/>
                      <a:pt x="4" y="5"/>
                    </a:cubicBezTo>
                    <a:cubicBezTo>
                      <a:pt x="3" y="6"/>
                      <a:pt x="2" y="8"/>
                      <a:pt x="2" y="9"/>
                    </a:cubicBezTo>
                    <a:cubicBezTo>
                      <a:pt x="1" y="11"/>
                      <a:pt x="1" y="12"/>
                      <a:pt x="1" y="13"/>
                    </a:cubicBezTo>
                    <a:cubicBezTo>
                      <a:pt x="0" y="15"/>
                      <a:pt x="1" y="16"/>
                      <a:pt x="1" y="17"/>
                    </a:cubicBezTo>
                    <a:cubicBezTo>
                      <a:pt x="1" y="18"/>
                      <a:pt x="2" y="19"/>
                      <a:pt x="3" y="20"/>
                    </a:cubicBezTo>
                    <a:cubicBezTo>
                      <a:pt x="5" y="21"/>
                      <a:pt x="7" y="22"/>
                      <a:pt x="10" y="22"/>
                    </a:cubicBezTo>
                    <a:cubicBezTo>
                      <a:pt x="12" y="22"/>
                      <a:pt x="15" y="21"/>
                      <a:pt x="18" y="20"/>
                    </a:cubicBezTo>
                    <a:cubicBezTo>
                      <a:pt x="20" y="22"/>
                      <a:pt x="22" y="25"/>
                      <a:pt x="24" y="27"/>
                    </a:cubicBezTo>
                    <a:cubicBezTo>
                      <a:pt x="24" y="28"/>
                      <a:pt x="23" y="28"/>
                      <a:pt x="22" y="29"/>
                    </a:cubicBezTo>
                    <a:cubicBezTo>
                      <a:pt x="21" y="29"/>
                      <a:pt x="21" y="29"/>
                      <a:pt x="20" y="29"/>
                    </a:cubicBezTo>
                    <a:cubicBezTo>
                      <a:pt x="19" y="28"/>
                      <a:pt x="19" y="28"/>
                      <a:pt x="18" y="28"/>
                    </a:cubicBezTo>
                    <a:cubicBezTo>
                      <a:pt x="18" y="27"/>
                      <a:pt x="17" y="27"/>
                      <a:pt x="17" y="27"/>
                    </a:cubicBezTo>
                    <a:cubicBezTo>
                      <a:pt x="16" y="27"/>
                      <a:pt x="16" y="26"/>
                      <a:pt x="15" y="26"/>
                    </a:cubicBezTo>
                    <a:cubicBezTo>
                      <a:pt x="15" y="26"/>
                      <a:pt x="14" y="27"/>
                      <a:pt x="14" y="27"/>
                    </a:cubicBezTo>
                    <a:cubicBezTo>
                      <a:pt x="13" y="28"/>
                      <a:pt x="13" y="28"/>
                      <a:pt x="13" y="29"/>
                    </a:cubicBezTo>
                    <a:cubicBezTo>
                      <a:pt x="13" y="30"/>
                      <a:pt x="13" y="31"/>
                      <a:pt x="14" y="31"/>
                    </a:cubicBezTo>
                    <a:cubicBezTo>
                      <a:pt x="14" y="32"/>
                      <a:pt x="15" y="33"/>
                      <a:pt x="16" y="33"/>
                    </a:cubicBezTo>
                    <a:cubicBezTo>
                      <a:pt x="17" y="34"/>
                      <a:pt x="18" y="34"/>
                      <a:pt x="20" y="34"/>
                    </a:cubicBezTo>
                    <a:cubicBezTo>
                      <a:pt x="21" y="34"/>
                      <a:pt x="22" y="34"/>
                      <a:pt x="24" y="33"/>
                    </a:cubicBezTo>
                    <a:cubicBezTo>
                      <a:pt x="25" y="33"/>
                      <a:pt x="26" y="32"/>
                      <a:pt x="28" y="31"/>
                    </a:cubicBezTo>
                    <a:cubicBezTo>
                      <a:pt x="28" y="31"/>
                      <a:pt x="29" y="32"/>
                      <a:pt x="30" y="32"/>
                    </a:cubicBezTo>
                    <a:cubicBezTo>
                      <a:pt x="30" y="33"/>
                      <a:pt x="30" y="33"/>
                      <a:pt x="31" y="33"/>
                    </a:cubicBezTo>
                    <a:cubicBezTo>
                      <a:pt x="31" y="33"/>
                      <a:pt x="32" y="33"/>
                      <a:pt x="32" y="32"/>
                    </a:cubicBezTo>
                    <a:cubicBezTo>
                      <a:pt x="32" y="32"/>
                      <a:pt x="32" y="31"/>
                      <a:pt x="32" y="31"/>
                    </a:cubicBezTo>
                    <a:cubicBezTo>
                      <a:pt x="32" y="31"/>
                      <a:pt x="32" y="30"/>
                      <a:pt x="32" y="30"/>
                    </a:cubicBezTo>
                    <a:cubicBezTo>
                      <a:pt x="31" y="30"/>
                      <a:pt x="30" y="29"/>
                      <a:pt x="30" y="28"/>
                    </a:cubicBezTo>
                    <a:cubicBezTo>
                      <a:pt x="31" y="27"/>
                      <a:pt x="32" y="26"/>
                      <a:pt x="32" y="24"/>
                    </a:cubicBezTo>
                    <a:cubicBezTo>
                      <a:pt x="33" y="23"/>
                      <a:pt x="34" y="21"/>
                      <a:pt x="34" y="20"/>
                    </a:cubicBezTo>
                    <a:cubicBezTo>
                      <a:pt x="34" y="19"/>
                      <a:pt x="34" y="17"/>
                      <a:pt x="33" y="16"/>
                    </a:cubicBezTo>
                    <a:cubicBezTo>
                      <a:pt x="33" y="15"/>
                      <a:pt x="32" y="14"/>
                      <a:pt x="31" y="13"/>
                    </a:cubicBezTo>
                    <a:close/>
                    <a:moveTo>
                      <a:pt x="10" y="16"/>
                    </a:moveTo>
                    <a:cubicBezTo>
                      <a:pt x="8" y="16"/>
                      <a:pt x="7" y="16"/>
                      <a:pt x="7" y="15"/>
                    </a:cubicBezTo>
                    <a:cubicBezTo>
                      <a:pt x="6" y="14"/>
                      <a:pt x="6" y="14"/>
                      <a:pt x="6" y="14"/>
                    </a:cubicBezTo>
                    <a:cubicBezTo>
                      <a:pt x="6" y="13"/>
                      <a:pt x="6" y="13"/>
                      <a:pt x="6" y="12"/>
                    </a:cubicBezTo>
                    <a:cubicBezTo>
                      <a:pt x="6" y="11"/>
                      <a:pt x="6" y="11"/>
                      <a:pt x="6" y="10"/>
                    </a:cubicBezTo>
                    <a:cubicBezTo>
                      <a:pt x="7" y="10"/>
                      <a:pt x="7" y="9"/>
                      <a:pt x="8" y="8"/>
                    </a:cubicBezTo>
                    <a:cubicBezTo>
                      <a:pt x="9" y="10"/>
                      <a:pt x="11" y="12"/>
                      <a:pt x="13" y="15"/>
                    </a:cubicBezTo>
                    <a:cubicBezTo>
                      <a:pt x="12" y="15"/>
                      <a:pt x="11" y="16"/>
                      <a:pt x="10" y="16"/>
                    </a:cubicBezTo>
                    <a:close/>
                    <a:moveTo>
                      <a:pt x="28" y="24"/>
                    </a:moveTo>
                    <a:cubicBezTo>
                      <a:pt x="27" y="24"/>
                      <a:pt x="27" y="25"/>
                      <a:pt x="26" y="25"/>
                    </a:cubicBezTo>
                    <a:cubicBezTo>
                      <a:pt x="24" y="23"/>
                      <a:pt x="22" y="21"/>
                      <a:pt x="20" y="18"/>
                    </a:cubicBezTo>
                    <a:cubicBezTo>
                      <a:pt x="21" y="18"/>
                      <a:pt x="21" y="18"/>
                      <a:pt x="22" y="18"/>
                    </a:cubicBezTo>
                    <a:cubicBezTo>
                      <a:pt x="22" y="17"/>
                      <a:pt x="23" y="17"/>
                      <a:pt x="24" y="17"/>
                    </a:cubicBezTo>
                    <a:cubicBezTo>
                      <a:pt x="24" y="17"/>
                      <a:pt x="25" y="17"/>
                      <a:pt x="25" y="17"/>
                    </a:cubicBezTo>
                    <a:cubicBezTo>
                      <a:pt x="26" y="17"/>
                      <a:pt x="27" y="18"/>
                      <a:pt x="27" y="18"/>
                    </a:cubicBezTo>
                    <a:cubicBezTo>
                      <a:pt x="28" y="19"/>
                      <a:pt x="28" y="19"/>
                      <a:pt x="28" y="20"/>
                    </a:cubicBezTo>
                    <a:cubicBezTo>
                      <a:pt x="28" y="20"/>
                      <a:pt x="28" y="21"/>
                      <a:pt x="28" y="22"/>
                    </a:cubicBezTo>
                    <a:cubicBezTo>
                      <a:pt x="28" y="22"/>
                      <a:pt x="28" y="23"/>
                      <a:pt x="28" y="24"/>
                    </a:cubicBezTo>
                    <a:close/>
                    <a:moveTo>
                      <a:pt x="28" y="24"/>
                    </a:moveTo>
                    <a:cubicBezTo>
                      <a:pt x="28" y="24"/>
                      <a:pt x="28" y="24"/>
                      <a:pt x="28" y="24"/>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363" name="稻壳儿小白白(http://dwz.cn/Wu2UP)"/>
              <p:cNvSpPr>
                <a:spLocks noEditPoints="1"/>
              </p:cNvSpPr>
              <p:nvPr/>
            </p:nvSpPr>
            <p:spPr bwMode="auto">
              <a:xfrm>
                <a:off x="117475" y="1457326"/>
                <a:ext cx="55563" cy="55563"/>
              </a:xfrm>
              <a:custGeom>
                <a:avLst/>
                <a:gdLst/>
                <a:ahLst/>
                <a:cxnLst>
                  <a:cxn ang="0">
                    <a:pos x="15" y="0"/>
                  </a:cxn>
                  <a:cxn ang="0">
                    <a:pos x="15" y="0"/>
                  </a:cxn>
                  <a:cxn ang="0">
                    <a:pos x="8" y="6"/>
                  </a:cxn>
                  <a:cxn ang="0">
                    <a:pos x="3" y="13"/>
                  </a:cxn>
                  <a:cxn ang="0">
                    <a:pos x="0" y="16"/>
                  </a:cxn>
                  <a:cxn ang="0">
                    <a:pos x="1" y="19"/>
                  </a:cxn>
                  <a:cxn ang="0">
                    <a:pos x="3" y="19"/>
                  </a:cxn>
                  <a:cxn ang="0">
                    <a:pos x="4" y="18"/>
                  </a:cxn>
                  <a:cxn ang="0">
                    <a:pos x="6" y="15"/>
                  </a:cxn>
                  <a:cxn ang="0">
                    <a:pos x="11" y="9"/>
                  </a:cxn>
                  <a:cxn ang="0">
                    <a:pos x="18" y="3"/>
                  </a:cxn>
                  <a:cxn ang="0">
                    <a:pos x="18" y="3"/>
                  </a:cxn>
                  <a:cxn ang="0">
                    <a:pos x="18" y="3"/>
                  </a:cxn>
                  <a:cxn ang="0">
                    <a:pos x="18" y="0"/>
                  </a:cxn>
                  <a:cxn ang="0">
                    <a:pos x="15" y="0"/>
                  </a:cxn>
                  <a:cxn ang="0">
                    <a:pos x="15" y="0"/>
                  </a:cxn>
                  <a:cxn ang="0">
                    <a:pos x="15" y="0"/>
                  </a:cxn>
                </a:cxnLst>
                <a:rect l="0" t="0" r="r" b="b"/>
                <a:pathLst>
                  <a:path w="19" h="19">
                    <a:moveTo>
                      <a:pt x="15" y="0"/>
                    </a:moveTo>
                    <a:cubicBezTo>
                      <a:pt x="15" y="0"/>
                      <a:pt x="15" y="0"/>
                      <a:pt x="15" y="0"/>
                    </a:cubicBezTo>
                    <a:cubicBezTo>
                      <a:pt x="13" y="2"/>
                      <a:pt x="11" y="4"/>
                      <a:pt x="8" y="6"/>
                    </a:cubicBezTo>
                    <a:cubicBezTo>
                      <a:pt x="6" y="8"/>
                      <a:pt x="4" y="10"/>
                      <a:pt x="3" y="13"/>
                    </a:cubicBezTo>
                    <a:cubicBezTo>
                      <a:pt x="0" y="16"/>
                      <a:pt x="0" y="16"/>
                      <a:pt x="0" y="16"/>
                    </a:cubicBezTo>
                    <a:cubicBezTo>
                      <a:pt x="0" y="17"/>
                      <a:pt x="0" y="18"/>
                      <a:pt x="1" y="19"/>
                    </a:cubicBezTo>
                    <a:cubicBezTo>
                      <a:pt x="1" y="19"/>
                      <a:pt x="2" y="19"/>
                      <a:pt x="3" y="19"/>
                    </a:cubicBezTo>
                    <a:cubicBezTo>
                      <a:pt x="3" y="19"/>
                      <a:pt x="3" y="18"/>
                      <a:pt x="4" y="18"/>
                    </a:cubicBezTo>
                    <a:cubicBezTo>
                      <a:pt x="6" y="15"/>
                      <a:pt x="6" y="15"/>
                      <a:pt x="6" y="15"/>
                    </a:cubicBezTo>
                    <a:cubicBezTo>
                      <a:pt x="7" y="13"/>
                      <a:pt x="9" y="11"/>
                      <a:pt x="11" y="9"/>
                    </a:cubicBezTo>
                    <a:cubicBezTo>
                      <a:pt x="13" y="7"/>
                      <a:pt x="15" y="5"/>
                      <a:pt x="18" y="3"/>
                    </a:cubicBezTo>
                    <a:cubicBezTo>
                      <a:pt x="18" y="3"/>
                      <a:pt x="18" y="3"/>
                      <a:pt x="18" y="3"/>
                    </a:cubicBezTo>
                    <a:cubicBezTo>
                      <a:pt x="18" y="3"/>
                      <a:pt x="18" y="3"/>
                      <a:pt x="18" y="3"/>
                    </a:cubicBezTo>
                    <a:cubicBezTo>
                      <a:pt x="19" y="2"/>
                      <a:pt x="19" y="1"/>
                      <a:pt x="18" y="0"/>
                    </a:cubicBezTo>
                    <a:cubicBezTo>
                      <a:pt x="17" y="0"/>
                      <a:pt x="16" y="0"/>
                      <a:pt x="15" y="0"/>
                    </a:cubicBezTo>
                    <a:close/>
                    <a:moveTo>
                      <a:pt x="15" y="0"/>
                    </a:moveTo>
                    <a:cubicBezTo>
                      <a:pt x="15" y="0"/>
                      <a:pt x="15" y="0"/>
                      <a:pt x="15" y="0"/>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364" name="稻壳儿小白白(http://dwz.cn/Wu2UP)"/>
              <p:cNvSpPr>
                <a:spLocks noEditPoints="1"/>
              </p:cNvSpPr>
              <p:nvPr/>
            </p:nvSpPr>
            <p:spPr bwMode="auto">
              <a:xfrm>
                <a:off x="180975" y="1263651"/>
                <a:ext cx="55563" cy="58738"/>
              </a:xfrm>
              <a:custGeom>
                <a:avLst/>
                <a:gdLst/>
                <a:ahLst/>
                <a:cxnLst>
                  <a:cxn ang="0">
                    <a:pos x="7" y="11"/>
                  </a:cxn>
                  <a:cxn ang="0">
                    <a:pos x="1" y="16"/>
                  </a:cxn>
                  <a:cxn ang="0">
                    <a:pos x="1" y="17"/>
                  </a:cxn>
                  <a:cxn ang="0">
                    <a:pos x="1" y="19"/>
                  </a:cxn>
                  <a:cxn ang="0">
                    <a:pos x="3" y="19"/>
                  </a:cxn>
                  <a:cxn ang="0">
                    <a:pos x="3" y="19"/>
                  </a:cxn>
                  <a:cxn ang="0">
                    <a:pos x="10" y="13"/>
                  </a:cxn>
                  <a:cxn ang="0">
                    <a:pos x="16" y="7"/>
                  </a:cxn>
                  <a:cxn ang="0">
                    <a:pos x="18" y="3"/>
                  </a:cxn>
                  <a:cxn ang="0">
                    <a:pos x="18" y="1"/>
                  </a:cxn>
                  <a:cxn ang="0">
                    <a:pos x="16" y="1"/>
                  </a:cxn>
                  <a:cxn ang="0">
                    <a:pos x="15" y="1"/>
                  </a:cxn>
                  <a:cxn ang="0">
                    <a:pos x="13" y="5"/>
                  </a:cxn>
                  <a:cxn ang="0">
                    <a:pos x="7" y="11"/>
                  </a:cxn>
                  <a:cxn ang="0">
                    <a:pos x="7" y="11"/>
                  </a:cxn>
                  <a:cxn ang="0">
                    <a:pos x="7" y="11"/>
                  </a:cxn>
                </a:cxnLst>
                <a:rect l="0" t="0" r="r" b="b"/>
                <a:pathLst>
                  <a:path w="19" h="20">
                    <a:moveTo>
                      <a:pt x="7" y="11"/>
                    </a:moveTo>
                    <a:cubicBezTo>
                      <a:pt x="5" y="13"/>
                      <a:pt x="3" y="15"/>
                      <a:pt x="1" y="16"/>
                    </a:cubicBezTo>
                    <a:cubicBezTo>
                      <a:pt x="1" y="16"/>
                      <a:pt x="1" y="16"/>
                      <a:pt x="1" y="17"/>
                    </a:cubicBezTo>
                    <a:cubicBezTo>
                      <a:pt x="0" y="17"/>
                      <a:pt x="0" y="19"/>
                      <a:pt x="1" y="19"/>
                    </a:cubicBezTo>
                    <a:cubicBezTo>
                      <a:pt x="1" y="20"/>
                      <a:pt x="2" y="20"/>
                      <a:pt x="3" y="19"/>
                    </a:cubicBezTo>
                    <a:cubicBezTo>
                      <a:pt x="3" y="19"/>
                      <a:pt x="3" y="19"/>
                      <a:pt x="3" y="19"/>
                    </a:cubicBezTo>
                    <a:cubicBezTo>
                      <a:pt x="6" y="18"/>
                      <a:pt x="8" y="16"/>
                      <a:pt x="10" y="13"/>
                    </a:cubicBezTo>
                    <a:cubicBezTo>
                      <a:pt x="12" y="11"/>
                      <a:pt x="14" y="9"/>
                      <a:pt x="16" y="7"/>
                    </a:cubicBezTo>
                    <a:cubicBezTo>
                      <a:pt x="18" y="3"/>
                      <a:pt x="18" y="3"/>
                      <a:pt x="18" y="3"/>
                    </a:cubicBezTo>
                    <a:cubicBezTo>
                      <a:pt x="19" y="3"/>
                      <a:pt x="19" y="1"/>
                      <a:pt x="18" y="1"/>
                    </a:cubicBezTo>
                    <a:cubicBezTo>
                      <a:pt x="17" y="0"/>
                      <a:pt x="16" y="0"/>
                      <a:pt x="16" y="1"/>
                    </a:cubicBezTo>
                    <a:cubicBezTo>
                      <a:pt x="15" y="1"/>
                      <a:pt x="15" y="1"/>
                      <a:pt x="15" y="1"/>
                    </a:cubicBezTo>
                    <a:cubicBezTo>
                      <a:pt x="13" y="5"/>
                      <a:pt x="13" y="5"/>
                      <a:pt x="13" y="5"/>
                    </a:cubicBezTo>
                    <a:cubicBezTo>
                      <a:pt x="11" y="7"/>
                      <a:pt x="9" y="9"/>
                      <a:pt x="7" y="11"/>
                    </a:cubicBezTo>
                    <a:close/>
                    <a:moveTo>
                      <a:pt x="7" y="11"/>
                    </a:moveTo>
                    <a:cubicBezTo>
                      <a:pt x="7" y="11"/>
                      <a:pt x="7" y="11"/>
                      <a:pt x="7" y="11"/>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grpSp>
        <p:grpSp>
          <p:nvGrpSpPr>
            <p:cNvPr id="187" name="稻壳儿小白白(http://dwz.cn/Wu2UP)"/>
            <p:cNvGrpSpPr/>
            <p:nvPr/>
          </p:nvGrpSpPr>
          <p:grpSpPr>
            <a:xfrm>
              <a:off x="3119497" y="1637064"/>
              <a:ext cx="344798" cy="460407"/>
              <a:chOff x="754063" y="1211263"/>
              <a:chExt cx="269875" cy="360363"/>
            </a:xfrm>
            <a:solidFill>
              <a:srgbClr val="FFFFFF"/>
            </a:solidFill>
          </p:grpSpPr>
          <p:sp>
            <p:nvSpPr>
              <p:cNvPr id="359" name="稻壳儿小白白(http://dwz.cn/Wu2UP)"/>
              <p:cNvSpPr>
                <a:spLocks noEditPoints="1"/>
              </p:cNvSpPr>
              <p:nvPr/>
            </p:nvSpPr>
            <p:spPr bwMode="auto">
              <a:xfrm>
                <a:off x="754063" y="1211263"/>
                <a:ext cx="269875" cy="360363"/>
              </a:xfrm>
              <a:custGeom>
                <a:avLst/>
                <a:gdLst/>
                <a:ahLst/>
                <a:cxnLst>
                  <a:cxn ang="0">
                    <a:pos x="80" y="50"/>
                  </a:cxn>
                  <a:cxn ang="0">
                    <a:pos x="80" y="35"/>
                  </a:cxn>
                  <a:cxn ang="0">
                    <a:pos x="46" y="0"/>
                  </a:cxn>
                  <a:cxn ang="0">
                    <a:pos x="11" y="35"/>
                  </a:cxn>
                  <a:cxn ang="0">
                    <a:pos x="11" y="50"/>
                  </a:cxn>
                  <a:cxn ang="0">
                    <a:pos x="0" y="61"/>
                  </a:cxn>
                  <a:cxn ang="0">
                    <a:pos x="0" y="88"/>
                  </a:cxn>
                  <a:cxn ang="0">
                    <a:pos x="34" y="123"/>
                  </a:cxn>
                  <a:cxn ang="0">
                    <a:pos x="57" y="123"/>
                  </a:cxn>
                  <a:cxn ang="0">
                    <a:pos x="92" y="88"/>
                  </a:cxn>
                  <a:cxn ang="0">
                    <a:pos x="92" y="61"/>
                  </a:cxn>
                  <a:cxn ang="0">
                    <a:pos x="80" y="50"/>
                  </a:cxn>
                  <a:cxn ang="0">
                    <a:pos x="19" y="35"/>
                  </a:cxn>
                  <a:cxn ang="0">
                    <a:pos x="46" y="8"/>
                  </a:cxn>
                  <a:cxn ang="0">
                    <a:pos x="73" y="35"/>
                  </a:cxn>
                  <a:cxn ang="0">
                    <a:pos x="73" y="50"/>
                  </a:cxn>
                  <a:cxn ang="0">
                    <a:pos x="65" y="50"/>
                  </a:cxn>
                  <a:cxn ang="0">
                    <a:pos x="65" y="35"/>
                  </a:cxn>
                  <a:cxn ang="0">
                    <a:pos x="46" y="15"/>
                  </a:cxn>
                  <a:cxn ang="0">
                    <a:pos x="27" y="35"/>
                  </a:cxn>
                  <a:cxn ang="0">
                    <a:pos x="27" y="50"/>
                  </a:cxn>
                  <a:cxn ang="0">
                    <a:pos x="19" y="50"/>
                  </a:cxn>
                  <a:cxn ang="0">
                    <a:pos x="19" y="35"/>
                  </a:cxn>
                  <a:cxn ang="0">
                    <a:pos x="61" y="35"/>
                  </a:cxn>
                  <a:cxn ang="0">
                    <a:pos x="61" y="50"/>
                  </a:cxn>
                  <a:cxn ang="0">
                    <a:pos x="31" y="50"/>
                  </a:cxn>
                  <a:cxn ang="0">
                    <a:pos x="31" y="35"/>
                  </a:cxn>
                  <a:cxn ang="0">
                    <a:pos x="46" y="19"/>
                  </a:cxn>
                  <a:cxn ang="0">
                    <a:pos x="61" y="35"/>
                  </a:cxn>
                  <a:cxn ang="0">
                    <a:pos x="84" y="73"/>
                  </a:cxn>
                  <a:cxn ang="0">
                    <a:pos x="84" y="88"/>
                  </a:cxn>
                  <a:cxn ang="0">
                    <a:pos x="57" y="115"/>
                  </a:cxn>
                  <a:cxn ang="0">
                    <a:pos x="34" y="115"/>
                  </a:cxn>
                  <a:cxn ang="0">
                    <a:pos x="8" y="88"/>
                  </a:cxn>
                  <a:cxn ang="0">
                    <a:pos x="8" y="61"/>
                  </a:cxn>
                  <a:cxn ang="0">
                    <a:pos x="11" y="58"/>
                  </a:cxn>
                  <a:cxn ang="0">
                    <a:pos x="80" y="58"/>
                  </a:cxn>
                  <a:cxn ang="0">
                    <a:pos x="84" y="61"/>
                  </a:cxn>
                  <a:cxn ang="0">
                    <a:pos x="84" y="73"/>
                  </a:cxn>
                  <a:cxn ang="0">
                    <a:pos x="84" y="73"/>
                  </a:cxn>
                  <a:cxn ang="0">
                    <a:pos x="84" y="73"/>
                  </a:cxn>
                </a:cxnLst>
                <a:rect l="0" t="0" r="r" b="b"/>
                <a:pathLst>
                  <a:path w="92" h="123">
                    <a:moveTo>
                      <a:pt x="80" y="50"/>
                    </a:moveTo>
                    <a:cubicBezTo>
                      <a:pt x="80" y="35"/>
                      <a:pt x="80" y="35"/>
                      <a:pt x="80" y="35"/>
                    </a:cubicBezTo>
                    <a:cubicBezTo>
                      <a:pt x="80" y="16"/>
                      <a:pt x="65" y="0"/>
                      <a:pt x="46" y="0"/>
                    </a:cubicBezTo>
                    <a:cubicBezTo>
                      <a:pt x="27" y="0"/>
                      <a:pt x="11" y="16"/>
                      <a:pt x="11" y="35"/>
                    </a:cubicBezTo>
                    <a:cubicBezTo>
                      <a:pt x="11" y="50"/>
                      <a:pt x="11" y="50"/>
                      <a:pt x="11" y="50"/>
                    </a:cubicBezTo>
                    <a:cubicBezTo>
                      <a:pt x="5" y="50"/>
                      <a:pt x="0" y="55"/>
                      <a:pt x="0" y="61"/>
                    </a:cubicBezTo>
                    <a:cubicBezTo>
                      <a:pt x="0" y="88"/>
                      <a:pt x="0" y="88"/>
                      <a:pt x="0" y="88"/>
                    </a:cubicBezTo>
                    <a:cubicBezTo>
                      <a:pt x="0" y="107"/>
                      <a:pt x="15" y="123"/>
                      <a:pt x="34" y="123"/>
                    </a:cubicBezTo>
                    <a:cubicBezTo>
                      <a:pt x="57" y="123"/>
                      <a:pt x="57" y="123"/>
                      <a:pt x="57" y="123"/>
                    </a:cubicBezTo>
                    <a:cubicBezTo>
                      <a:pt x="76" y="123"/>
                      <a:pt x="92" y="107"/>
                      <a:pt x="92" y="88"/>
                    </a:cubicBezTo>
                    <a:cubicBezTo>
                      <a:pt x="92" y="61"/>
                      <a:pt x="92" y="61"/>
                      <a:pt x="92" y="61"/>
                    </a:cubicBezTo>
                    <a:cubicBezTo>
                      <a:pt x="92" y="55"/>
                      <a:pt x="87" y="50"/>
                      <a:pt x="80" y="50"/>
                    </a:cubicBezTo>
                    <a:close/>
                    <a:moveTo>
                      <a:pt x="19" y="35"/>
                    </a:moveTo>
                    <a:cubicBezTo>
                      <a:pt x="19" y="20"/>
                      <a:pt x="31" y="8"/>
                      <a:pt x="46" y="8"/>
                    </a:cubicBezTo>
                    <a:cubicBezTo>
                      <a:pt x="61" y="8"/>
                      <a:pt x="73" y="20"/>
                      <a:pt x="73" y="35"/>
                    </a:cubicBezTo>
                    <a:cubicBezTo>
                      <a:pt x="73" y="50"/>
                      <a:pt x="73" y="50"/>
                      <a:pt x="73" y="50"/>
                    </a:cubicBezTo>
                    <a:cubicBezTo>
                      <a:pt x="65" y="50"/>
                      <a:pt x="65" y="50"/>
                      <a:pt x="65" y="50"/>
                    </a:cubicBezTo>
                    <a:cubicBezTo>
                      <a:pt x="65" y="35"/>
                      <a:pt x="65" y="35"/>
                      <a:pt x="65" y="35"/>
                    </a:cubicBezTo>
                    <a:cubicBezTo>
                      <a:pt x="65" y="24"/>
                      <a:pt x="56" y="15"/>
                      <a:pt x="46" y="15"/>
                    </a:cubicBezTo>
                    <a:cubicBezTo>
                      <a:pt x="35" y="15"/>
                      <a:pt x="27" y="24"/>
                      <a:pt x="27" y="35"/>
                    </a:cubicBezTo>
                    <a:cubicBezTo>
                      <a:pt x="27" y="50"/>
                      <a:pt x="27" y="50"/>
                      <a:pt x="27" y="50"/>
                    </a:cubicBezTo>
                    <a:cubicBezTo>
                      <a:pt x="19" y="50"/>
                      <a:pt x="19" y="50"/>
                      <a:pt x="19" y="50"/>
                    </a:cubicBezTo>
                    <a:lnTo>
                      <a:pt x="19" y="35"/>
                    </a:lnTo>
                    <a:close/>
                    <a:moveTo>
                      <a:pt x="61" y="35"/>
                    </a:moveTo>
                    <a:cubicBezTo>
                      <a:pt x="61" y="50"/>
                      <a:pt x="61" y="50"/>
                      <a:pt x="61" y="50"/>
                    </a:cubicBezTo>
                    <a:cubicBezTo>
                      <a:pt x="31" y="50"/>
                      <a:pt x="31" y="50"/>
                      <a:pt x="31" y="50"/>
                    </a:cubicBezTo>
                    <a:cubicBezTo>
                      <a:pt x="31" y="35"/>
                      <a:pt x="31" y="35"/>
                      <a:pt x="31" y="35"/>
                    </a:cubicBezTo>
                    <a:cubicBezTo>
                      <a:pt x="31" y="26"/>
                      <a:pt x="37" y="19"/>
                      <a:pt x="46" y="19"/>
                    </a:cubicBezTo>
                    <a:cubicBezTo>
                      <a:pt x="54" y="19"/>
                      <a:pt x="61" y="26"/>
                      <a:pt x="61" y="35"/>
                    </a:cubicBezTo>
                    <a:close/>
                    <a:moveTo>
                      <a:pt x="84" y="73"/>
                    </a:moveTo>
                    <a:cubicBezTo>
                      <a:pt x="84" y="88"/>
                      <a:pt x="84" y="88"/>
                      <a:pt x="84" y="88"/>
                    </a:cubicBezTo>
                    <a:cubicBezTo>
                      <a:pt x="84" y="103"/>
                      <a:pt x="72" y="115"/>
                      <a:pt x="57" y="115"/>
                    </a:cubicBezTo>
                    <a:cubicBezTo>
                      <a:pt x="34" y="115"/>
                      <a:pt x="34" y="115"/>
                      <a:pt x="34" y="115"/>
                    </a:cubicBezTo>
                    <a:cubicBezTo>
                      <a:pt x="20" y="115"/>
                      <a:pt x="8" y="103"/>
                      <a:pt x="8" y="88"/>
                    </a:cubicBezTo>
                    <a:cubicBezTo>
                      <a:pt x="8" y="61"/>
                      <a:pt x="8" y="61"/>
                      <a:pt x="8" y="61"/>
                    </a:cubicBezTo>
                    <a:cubicBezTo>
                      <a:pt x="8" y="59"/>
                      <a:pt x="9" y="58"/>
                      <a:pt x="11" y="58"/>
                    </a:cubicBezTo>
                    <a:cubicBezTo>
                      <a:pt x="80" y="58"/>
                      <a:pt x="80" y="58"/>
                      <a:pt x="80" y="58"/>
                    </a:cubicBezTo>
                    <a:cubicBezTo>
                      <a:pt x="83" y="58"/>
                      <a:pt x="84" y="59"/>
                      <a:pt x="84" y="61"/>
                    </a:cubicBezTo>
                    <a:lnTo>
                      <a:pt x="84" y="73"/>
                    </a:lnTo>
                    <a:close/>
                    <a:moveTo>
                      <a:pt x="84" y="73"/>
                    </a:moveTo>
                    <a:cubicBezTo>
                      <a:pt x="84" y="73"/>
                      <a:pt x="84" y="73"/>
                      <a:pt x="84" y="73"/>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360" name="稻壳儿小白白(http://dwz.cn/Wu2UP)"/>
              <p:cNvSpPr>
                <a:spLocks noEditPoints="1"/>
              </p:cNvSpPr>
              <p:nvPr/>
            </p:nvSpPr>
            <p:spPr bwMode="auto">
              <a:xfrm>
                <a:off x="865188" y="1425576"/>
                <a:ext cx="47625" cy="66675"/>
              </a:xfrm>
              <a:custGeom>
                <a:avLst/>
                <a:gdLst/>
                <a:ahLst/>
                <a:cxnLst>
                  <a:cxn ang="0">
                    <a:pos x="8" y="0"/>
                  </a:cxn>
                  <a:cxn ang="0">
                    <a:pos x="0" y="8"/>
                  </a:cxn>
                  <a:cxn ang="0">
                    <a:pos x="3" y="18"/>
                  </a:cxn>
                  <a:cxn ang="0">
                    <a:pos x="8" y="23"/>
                  </a:cxn>
                  <a:cxn ang="0">
                    <a:pos x="13" y="18"/>
                  </a:cxn>
                  <a:cxn ang="0">
                    <a:pos x="16" y="8"/>
                  </a:cxn>
                  <a:cxn ang="0">
                    <a:pos x="8" y="0"/>
                  </a:cxn>
                  <a:cxn ang="0">
                    <a:pos x="8" y="0"/>
                  </a:cxn>
                  <a:cxn ang="0">
                    <a:pos x="8" y="0"/>
                  </a:cxn>
                </a:cxnLst>
                <a:rect l="0" t="0" r="r" b="b"/>
                <a:pathLst>
                  <a:path w="16" h="23">
                    <a:moveTo>
                      <a:pt x="8" y="0"/>
                    </a:moveTo>
                    <a:cubicBezTo>
                      <a:pt x="4" y="0"/>
                      <a:pt x="0" y="3"/>
                      <a:pt x="0" y="8"/>
                    </a:cubicBezTo>
                    <a:cubicBezTo>
                      <a:pt x="0" y="10"/>
                      <a:pt x="1" y="14"/>
                      <a:pt x="3" y="18"/>
                    </a:cubicBezTo>
                    <a:cubicBezTo>
                      <a:pt x="4" y="21"/>
                      <a:pt x="5" y="23"/>
                      <a:pt x="8" y="23"/>
                    </a:cubicBezTo>
                    <a:cubicBezTo>
                      <a:pt x="11" y="23"/>
                      <a:pt x="12" y="21"/>
                      <a:pt x="13" y="18"/>
                    </a:cubicBezTo>
                    <a:cubicBezTo>
                      <a:pt x="14" y="14"/>
                      <a:pt x="16" y="10"/>
                      <a:pt x="16" y="8"/>
                    </a:cubicBezTo>
                    <a:cubicBezTo>
                      <a:pt x="16" y="3"/>
                      <a:pt x="12" y="0"/>
                      <a:pt x="8" y="0"/>
                    </a:cubicBezTo>
                    <a:close/>
                    <a:moveTo>
                      <a:pt x="8" y="0"/>
                    </a:moveTo>
                    <a:cubicBezTo>
                      <a:pt x="8" y="0"/>
                      <a:pt x="8" y="0"/>
                      <a:pt x="8" y="0"/>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grpSp>
        <p:sp>
          <p:nvSpPr>
            <p:cNvPr id="188" name="稻壳儿小白白(http://dwz.cn/Wu2UP)"/>
            <p:cNvSpPr>
              <a:spLocks noEditPoints="1"/>
            </p:cNvSpPr>
            <p:nvPr/>
          </p:nvSpPr>
          <p:spPr bwMode="auto">
            <a:xfrm>
              <a:off x="5682834" y="3595583"/>
              <a:ext cx="402345" cy="460603"/>
            </a:xfrm>
            <a:custGeom>
              <a:avLst/>
              <a:gdLst>
                <a:gd name="T0" fmla="*/ 328098 w 108"/>
                <a:gd name="T1" fmla="*/ 62041 h 123"/>
                <a:gd name="T2" fmla="*/ 311855 w 108"/>
                <a:gd name="T3" fmla="*/ 16327 h 123"/>
                <a:gd name="T4" fmla="*/ 289116 w 108"/>
                <a:gd name="T5" fmla="*/ 0 h 123"/>
                <a:gd name="T6" fmla="*/ 64970 w 108"/>
                <a:gd name="T7" fmla="*/ 0 h 123"/>
                <a:gd name="T8" fmla="*/ 38982 w 108"/>
                <a:gd name="T9" fmla="*/ 16327 h 123"/>
                <a:gd name="T10" fmla="*/ 25988 w 108"/>
                <a:gd name="T11" fmla="*/ 62041 h 123"/>
                <a:gd name="T12" fmla="*/ 0 w 108"/>
                <a:gd name="T13" fmla="*/ 88164 h 123"/>
                <a:gd name="T14" fmla="*/ 0 w 108"/>
                <a:gd name="T15" fmla="*/ 127348 h 123"/>
                <a:gd name="T16" fmla="*/ 25988 w 108"/>
                <a:gd name="T17" fmla="*/ 150206 h 123"/>
                <a:gd name="T18" fmla="*/ 38982 w 108"/>
                <a:gd name="T19" fmla="*/ 150206 h 123"/>
                <a:gd name="T20" fmla="*/ 38982 w 108"/>
                <a:gd name="T21" fmla="*/ 153471 h 123"/>
                <a:gd name="T22" fmla="*/ 64970 w 108"/>
                <a:gd name="T23" fmla="*/ 378780 h 123"/>
                <a:gd name="T24" fmla="*/ 87709 w 108"/>
                <a:gd name="T25" fmla="*/ 401637 h 123"/>
                <a:gd name="T26" fmla="*/ 263128 w 108"/>
                <a:gd name="T27" fmla="*/ 401637 h 123"/>
                <a:gd name="T28" fmla="*/ 289116 w 108"/>
                <a:gd name="T29" fmla="*/ 378780 h 123"/>
                <a:gd name="T30" fmla="*/ 311855 w 108"/>
                <a:gd name="T31" fmla="*/ 153471 h 123"/>
                <a:gd name="T32" fmla="*/ 311855 w 108"/>
                <a:gd name="T33" fmla="*/ 150206 h 123"/>
                <a:gd name="T34" fmla="*/ 324849 w 108"/>
                <a:gd name="T35" fmla="*/ 150206 h 123"/>
                <a:gd name="T36" fmla="*/ 350837 w 108"/>
                <a:gd name="T37" fmla="*/ 127348 h 123"/>
                <a:gd name="T38" fmla="*/ 350837 w 108"/>
                <a:gd name="T39" fmla="*/ 88164 h 123"/>
                <a:gd name="T40" fmla="*/ 328098 w 108"/>
                <a:gd name="T41" fmla="*/ 62041 h 123"/>
                <a:gd name="T42" fmla="*/ 64970 w 108"/>
                <a:gd name="T43" fmla="*/ 26123 h 123"/>
                <a:gd name="T44" fmla="*/ 289116 w 108"/>
                <a:gd name="T45" fmla="*/ 26123 h 123"/>
                <a:gd name="T46" fmla="*/ 298861 w 108"/>
                <a:gd name="T47" fmla="*/ 62041 h 123"/>
                <a:gd name="T48" fmla="*/ 51976 w 108"/>
                <a:gd name="T49" fmla="*/ 62041 h 123"/>
                <a:gd name="T50" fmla="*/ 64970 w 108"/>
                <a:gd name="T51" fmla="*/ 26123 h 123"/>
                <a:gd name="T52" fmla="*/ 263128 w 108"/>
                <a:gd name="T53" fmla="*/ 375514 h 123"/>
                <a:gd name="T54" fmla="*/ 87709 w 108"/>
                <a:gd name="T55" fmla="*/ 375514 h 123"/>
                <a:gd name="T56" fmla="*/ 84461 w 108"/>
                <a:gd name="T57" fmla="*/ 339596 h 123"/>
                <a:gd name="T58" fmla="*/ 266376 w 108"/>
                <a:gd name="T59" fmla="*/ 339596 h 123"/>
                <a:gd name="T60" fmla="*/ 263128 w 108"/>
                <a:gd name="T61" fmla="*/ 375514 h 123"/>
                <a:gd name="T62" fmla="*/ 269625 w 108"/>
                <a:gd name="T63" fmla="*/ 326534 h 123"/>
                <a:gd name="T64" fmla="*/ 84461 w 108"/>
                <a:gd name="T65" fmla="*/ 326534 h 123"/>
                <a:gd name="T66" fmla="*/ 68218 w 108"/>
                <a:gd name="T67" fmla="*/ 202451 h 123"/>
                <a:gd name="T68" fmla="*/ 282619 w 108"/>
                <a:gd name="T69" fmla="*/ 202451 h 123"/>
                <a:gd name="T70" fmla="*/ 269625 w 108"/>
                <a:gd name="T71" fmla="*/ 326534 h 123"/>
                <a:gd name="T72" fmla="*/ 282619 w 108"/>
                <a:gd name="T73" fmla="*/ 189390 h 123"/>
                <a:gd name="T74" fmla="*/ 68218 w 108"/>
                <a:gd name="T75" fmla="*/ 189390 h 123"/>
                <a:gd name="T76" fmla="*/ 64970 w 108"/>
                <a:gd name="T77" fmla="*/ 150206 h 123"/>
                <a:gd name="T78" fmla="*/ 289116 w 108"/>
                <a:gd name="T79" fmla="*/ 150206 h 123"/>
                <a:gd name="T80" fmla="*/ 282619 w 108"/>
                <a:gd name="T81" fmla="*/ 189390 h 123"/>
                <a:gd name="T82" fmla="*/ 324849 w 108"/>
                <a:gd name="T83" fmla="*/ 127348 h 123"/>
                <a:gd name="T84" fmla="*/ 25988 w 108"/>
                <a:gd name="T85" fmla="*/ 127348 h 123"/>
                <a:gd name="T86" fmla="*/ 25988 w 108"/>
                <a:gd name="T87" fmla="*/ 88164 h 123"/>
                <a:gd name="T88" fmla="*/ 324849 w 108"/>
                <a:gd name="T89" fmla="*/ 88164 h 123"/>
                <a:gd name="T90" fmla="*/ 324849 w 108"/>
                <a:gd name="T91" fmla="*/ 127348 h 123"/>
                <a:gd name="T92" fmla="*/ 324849 w 108"/>
                <a:gd name="T93" fmla="*/ 127348 h 123"/>
                <a:gd name="T94" fmla="*/ 324849 w 108"/>
                <a:gd name="T95" fmla="*/ 127348 h 123"/>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08" h="123">
                  <a:moveTo>
                    <a:pt x="101" y="19"/>
                  </a:moveTo>
                  <a:cubicBezTo>
                    <a:pt x="96" y="5"/>
                    <a:pt x="96" y="5"/>
                    <a:pt x="96" y="5"/>
                  </a:cubicBezTo>
                  <a:cubicBezTo>
                    <a:pt x="95" y="2"/>
                    <a:pt x="92" y="0"/>
                    <a:pt x="89" y="0"/>
                  </a:cubicBezTo>
                  <a:cubicBezTo>
                    <a:pt x="20" y="0"/>
                    <a:pt x="20" y="0"/>
                    <a:pt x="20" y="0"/>
                  </a:cubicBezTo>
                  <a:cubicBezTo>
                    <a:pt x="16" y="0"/>
                    <a:pt x="13" y="2"/>
                    <a:pt x="12" y="5"/>
                  </a:cubicBezTo>
                  <a:cubicBezTo>
                    <a:pt x="8" y="19"/>
                    <a:pt x="8" y="19"/>
                    <a:pt x="8" y="19"/>
                  </a:cubicBezTo>
                  <a:cubicBezTo>
                    <a:pt x="4" y="20"/>
                    <a:pt x="0" y="23"/>
                    <a:pt x="0" y="27"/>
                  </a:cubicBezTo>
                  <a:cubicBezTo>
                    <a:pt x="0" y="39"/>
                    <a:pt x="0" y="39"/>
                    <a:pt x="0" y="39"/>
                  </a:cubicBezTo>
                  <a:cubicBezTo>
                    <a:pt x="0" y="43"/>
                    <a:pt x="4" y="46"/>
                    <a:pt x="8" y="46"/>
                  </a:cubicBezTo>
                  <a:cubicBezTo>
                    <a:pt x="12" y="46"/>
                    <a:pt x="12" y="46"/>
                    <a:pt x="12" y="46"/>
                  </a:cubicBezTo>
                  <a:cubicBezTo>
                    <a:pt x="12" y="47"/>
                    <a:pt x="12" y="47"/>
                    <a:pt x="12" y="47"/>
                  </a:cubicBezTo>
                  <a:cubicBezTo>
                    <a:pt x="20" y="116"/>
                    <a:pt x="20" y="116"/>
                    <a:pt x="20" y="116"/>
                  </a:cubicBezTo>
                  <a:cubicBezTo>
                    <a:pt x="20" y="120"/>
                    <a:pt x="23" y="123"/>
                    <a:pt x="27" y="123"/>
                  </a:cubicBezTo>
                  <a:cubicBezTo>
                    <a:pt x="81" y="123"/>
                    <a:pt x="81" y="123"/>
                    <a:pt x="81" y="123"/>
                  </a:cubicBezTo>
                  <a:cubicBezTo>
                    <a:pt x="85" y="123"/>
                    <a:pt x="88" y="120"/>
                    <a:pt x="89" y="116"/>
                  </a:cubicBezTo>
                  <a:cubicBezTo>
                    <a:pt x="96" y="47"/>
                    <a:pt x="96" y="47"/>
                    <a:pt x="96" y="47"/>
                  </a:cubicBezTo>
                  <a:cubicBezTo>
                    <a:pt x="96" y="46"/>
                    <a:pt x="96" y="46"/>
                    <a:pt x="96" y="46"/>
                  </a:cubicBezTo>
                  <a:cubicBezTo>
                    <a:pt x="100" y="46"/>
                    <a:pt x="100" y="46"/>
                    <a:pt x="100" y="46"/>
                  </a:cubicBezTo>
                  <a:cubicBezTo>
                    <a:pt x="104" y="46"/>
                    <a:pt x="108" y="43"/>
                    <a:pt x="108" y="39"/>
                  </a:cubicBezTo>
                  <a:cubicBezTo>
                    <a:pt x="108" y="27"/>
                    <a:pt x="108" y="27"/>
                    <a:pt x="108" y="27"/>
                  </a:cubicBezTo>
                  <a:cubicBezTo>
                    <a:pt x="108" y="23"/>
                    <a:pt x="105" y="20"/>
                    <a:pt x="101" y="19"/>
                  </a:cubicBezTo>
                  <a:close/>
                  <a:moveTo>
                    <a:pt x="20" y="8"/>
                  </a:moveTo>
                  <a:cubicBezTo>
                    <a:pt x="89" y="8"/>
                    <a:pt x="89" y="8"/>
                    <a:pt x="89" y="8"/>
                  </a:cubicBezTo>
                  <a:cubicBezTo>
                    <a:pt x="92" y="19"/>
                    <a:pt x="92" y="19"/>
                    <a:pt x="92" y="19"/>
                  </a:cubicBezTo>
                  <a:cubicBezTo>
                    <a:pt x="16" y="19"/>
                    <a:pt x="16" y="19"/>
                    <a:pt x="16" y="19"/>
                  </a:cubicBezTo>
                  <a:lnTo>
                    <a:pt x="20" y="8"/>
                  </a:lnTo>
                  <a:close/>
                  <a:moveTo>
                    <a:pt x="81" y="115"/>
                  </a:moveTo>
                  <a:cubicBezTo>
                    <a:pt x="27" y="115"/>
                    <a:pt x="27" y="115"/>
                    <a:pt x="27" y="115"/>
                  </a:cubicBezTo>
                  <a:cubicBezTo>
                    <a:pt x="26" y="104"/>
                    <a:pt x="26" y="104"/>
                    <a:pt x="26" y="104"/>
                  </a:cubicBezTo>
                  <a:cubicBezTo>
                    <a:pt x="82" y="104"/>
                    <a:pt x="82" y="104"/>
                    <a:pt x="82" y="104"/>
                  </a:cubicBezTo>
                  <a:lnTo>
                    <a:pt x="81" y="115"/>
                  </a:lnTo>
                  <a:close/>
                  <a:moveTo>
                    <a:pt x="83" y="100"/>
                  </a:moveTo>
                  <a:cubicBezTo>
                    <a:pt x="26" y="100"/>
                    <a:pt x="26" y="100"/>
                    <a:pt x="26" y="100"/>
                  </a:cubicBezTo>
                  <a:cubicBezTo>
                    <a:pt x="21" y="62"/>
                    <a:pt x="21" y="62"/>
                    <a:pt x="21" y="62"/>
                  </a:cubicBezTo>
                  <a:cubicBezTo>
                    <a:pt x="87" y="62"/>
                    <a:pt x="87" y="62"/>
                    <a:pt x="87" y="62"/>
                  </a:cubicBezTo>
                  <a:lnTo>
                    <a:pt x="83" y="100"/>
                  </a:lnTo>
                  <a:close/>
                  <a:moveTo>
                    <a:pt x="87" y="58"/>
                  </a:moveTo>
                  <a:cubicBezTo>
                    <a:pt x="21" y="58"/>
                    <a:pt x="21" y="58"/>
                    <a:pt x="21" y="58"/>
                  </a:cubicBezTo>
                  <a:cubicBezTo>
                    <a:pt x="20" y="46"/>
                    <a:pt x="20" y="46"/>
                    <a:pt x="20" y="46"/>
                  </a:cubicBezTo>
                  <a:cubicBezTo>
                    <a:pt x="89" y="46"/>
                    <a:pt x="89" y="46"/>
                    <a:pt x="89" y="46"/>
                  </a:cubicBezTo>
                  <a:lnTo>
                    <a:pt x="87" y="58"/>
                  </a:lnTo>
                  <a:close/>
                  <a:moveTo>
                    <a:pt x="100" y="39"/>
                  </a:moveTo>
                  <a:cubicBezTo>
                    <a:pt x="8" y="39"/>
                    <a:pt x="8" y="39"/>
                    <a:pt x="8" y="39"/>
                  </a:cubicBezTo>
                  <a:cubicBezTo>
                    <a:pt x="8" y="27"/>
                    <a:pt x="8" y="27"/>
                    <a:pt x="8" y="27"/>
                  </a:cubicBezTo>
                  <a:cubicBezTo>
                    <a:pt x="100" y="27"/>
                    <a:pt x="100" y="27"/>
                    <a:pt x="100" y="27"/>
                  </a:cubicBezTo>
                  <a:lnTo>
                    <a:pt x="100" y="39"/>
                  </a:lnTo>
                  <a:close/>
                  <a:moveTo>
                    <a:pt x="100" y="39"/>
                  </a:moveTo>
                  <a:cubicBezTo>
                    <a:pt x="100" y="39"/>
                    <a:pt x="100" y="39"/>
                    <a:pt x="100" y="39"/>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grpSp>
          <p:nvGrpSpPr>
            <p:cNvPr id="189" name="稻壳儿小白白(http://dwz.cn/Wu2UP)"/>
            <p:cNvGrpSpPr/>
            <p:nvPr/>
          </p:nvGrpSpPr>
          <p:grpSpPr>
            <a:xfrm>
              <a:off x="3887271" y="1633008"/>
              <a:ext cx="328572" cy="460407"/>
              <a:chOff x="1597025" y="1208088"/>
              <a:chExt cx="257175" cy="360363"/>
            </a:xfrm>
            <a:solidFill>
              <a:srgbClr val="FFFFFF"/>
            </a:solidFill>
          </p:grpSpPr>
          <p:sp>
            <p:nvSpPr>
              <p:cNvPr id="357" name="稻壳儿小白白(http://dwz.cn/Wu2UP)"/>
              <p:cNvSpPr>
                <a:spLocks noEditPoints="1"/>
              </p:cNvSpPr>
              <p:nvPr/>
            </p:nvSpPr>
            <p:spPr bwMode="auto">
              <a:xfrm>
                <a:off x="1597025" y="1208088"/>
                <a:ext cx="257175" cy="360363"/>
              </a:xfrm>
              <a:custGeom>
                <a:avLst/>
                <a:gdLst/>
                <a:ahLst/>
                <a:cxnLst>
                  <a:cxn ang="0">
                    <a:pos x="65" y="35"/>
                  </a:cxn>
                  <a:cxn ang="0">
                    <a:pos x="57" y="54"/>
                  </a:cxn>
                  <a:cxn ang="0">
                    <a:pos x="42" y="19"/>
                  </a:cxn>
                  <a:cxn ang="0">
                    <a:pos x="34" y="42"/>
                  </a:cxn>
                  <a:cxn ang="0">
                    <a:pos x="4" y="0"/>
                  </a:cxn>
                  <a:cxn ang="0">
                    <a:pos x="0" y="88"/>
                  </a:cxn>
                  <a:cxn ang="0">
                    <a:pos x="38" y="123"/>
                  </a:cxn>
                  <a:cxn ang="0">
                    <a:pos x="83" y="96"/>
                  </a:cxn>
                  <a:cxn ang="0">
                    <a:pos x="65" y="35"/>
                  </a:cxn>
                  <a:cxn ang="0">
                    <a:pos x="75" y="94"/>
                  </a:cxn>
                  <a:cxn ang="0">
                    <a:pos x="38" y="115"/>
                  </a:cxn>
                  <a:cxn ang="0">
                    <a:pos x="7" y="88"/>
                  </a:cxn>
                  <a:cxn ang="0">
                    <a:pos x="11" y="60"/>
                  </a:cxn>
                  <a:cxn ang="0">
                    <a:pos x="15" y="22"/>
                  </a:cxn>
                  <a:cxn ang="0">
                    <a:pos x="31" y="60"/>
                  </a:cxn>
                  <a:cxn ang="0">
                    <a:pos x="45" y="38"/>
                  </a:cxn>
                  <a:cxn ang="0">
                    <a:pos x="50" y="73"/>
                  </a:cxn>
                  <a:cxn ang="0">
                    <a:pos x="67" y="52"/>
                  </a:cxn>
                  <a:cxn ang="0">
                    <a:pos x="75" y="94"/>
                  </a:cxn>
                  <a:cxn ang="0">
                    <a:pos x="75" y="94"/>
                  </a:cxn>
                  <a:cxn ang="0">
                    <a:pos x="75" y="94"/>
                  </a:cxn>
                </a:cxnLst>
                <a:rect l="0" t="0" r="r" b="b"/>
                <a:pathLst>
                  <a:path w="88" h="123">
                    <a:moveTo>
                      <a:pt x="65" y="35"/>
                    </a:moveTo>
                    <a:cubicBezTo>
                      <a:pt x="65" y="45"/>
                      <a:pt x="57" y="54"/>
                      <a:pt x="57" y="54"/>
                    </a:cubicBezTo>
                    <a:cubicBezTo>
                      <a:pt x="57" y="35"/>
                      <a:pt x="42" y="19"/>
                      <a:pt x="42" y="19"/>
                    </a:cubicBezTo>
                    <a:cubicBezTo>
                      <a:pt x="42" y="19"/>
                      <a:pt x="42" y="31"/>
                      <a:pt x="34" y="42"/>
                    </a:cubicBezTo>
                    <a:cubicBezTo>
                      <a:pt x="27" y="15"/>
                      <a:pt x="4" y="0"/>
                      <a:pt x="4" y="0"/>
                    </a:cubicBezTo>
                    <a:cubicBezTo>
                      <a:pt x="15" y="42"/>
                      <a:pt x="0" y="57"/>
                      <a:pt x="0" y="88"/>
                    </a:cubicBezTo>
                    <a:cubicBezTo>
                      <a:pt x="0" y="106"/>
                      <a:pt x="15" y="123"/>
                      <a:pt x="38" y="123"/>
                    </a:cubicBezTo>
                    <a:cubicBezTo>
                      <a:pt x="73" y="123"/>
                      <a:pt x="79" y="110"/>
                      <a:pt x="83" y="96"/>
                    </a:cubicBezTo>
                    <a:cubicBezTo>
                      <a:pt x="88" y="77"/>
                      <a:pt x="80" y="54"/>
                      <a:pt x="65" y="35"/>
                    </a:cubicBezTo>
                    <a:close/>
                    <a:moveTo>
                      <a:pt x="75" y="94"/>
                    </a:moveTo>
                    <a:cubicBezTo>
                      <a:pt x="73" y="104"/>
                      <a:pt x="70" y="115"/>
                      <a:pt x="38" y="115"/>
                    </a:cubicBezTo>
                    <a:cubicBezTo>
                      <a:pt x="19" y="115"/>
                      <a:pt x="7" y="101"/>
                      <a:pt x="7" y="88"/>
                    </a:cubicBezTo>
                    <a:cubicBezTo>
                      <a:pt x="7" y="78"/>
                      <a:pt x="9" y="69"/>
                      <a:pt x="11" y="60"/>
                    </a:cubicBezTo>
                    <a:cubicBezTo>
                      <a:pt x="14" y="49"/>
                      <a:pt x="16" y="37"/>
                      <a:pt x="15" y="22"/>
                    </a:cubicBezTo>
                    <a:cubicBezTo>
                      <a:pt x="27" y="39"/>
                      <a:pt x="31" y="60"/>
                      <a:pt x="31" y="60"/>
                    </a:cubicBezTo>
                    <a:cubicBezTo>
                      <a:pt x="31" y="60"/>
                      <a:pt x="42" y="45"/>
                      <a:pt x="45" y="38"/>
                    </a:cubicBezTo>
                    <a:cubicBezTo>
                      <a:pt x="48" y="42"/>
                      <a:pt x="50" y="58"/>
                      <a:pt x="50" y="73"/>
                    </a:cubicBezTo>
                    <a:cubicBezTo>
                      <a:pt x="50" y="73"/>
                      <a:pt x="60" y="65"/>
                      <a:pt x="67" y="52"/>
                    </a:cubicBezTo>
                    <a:cubicBezTo>
                      <a:pt x="76" y="66"/>
                      <a:pt x="78" y="82"/>
                      <a:pt x="75" y="94"/>
                    </a:cubicBezTo>
                    <a:close/>
                    <a:moveTo>
                      <a:pt x="75" y="94"/>
                    </a:moveTo>
                    <a:cubicBezTo>
                      <a:pt x="75" y="94"/>
                      <a:pt x="75" y="94"/>
                      <a:pt x="75" y="94"/>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358" name="稻壳儿小白白(http://dwz.cn/Wu2UP)"/>
              <p:cNvSpPr>
                <a:spLocks noEditPoints="1"/>
              </p:cNvSpPr>
              <p:nvPr/>
            </p:nvSpPr>
            <p:spPr bwMode="auto">
              <a:xfrm>
                <a:off x="1638300" y="1363663"/>
                <a:ext cx="160338" cy="128588"/>
              </a:xfrm>
              <a:custGeom>
                <a:avLst/>
                <a:gdLst/>
                <a:ahLst/>
                <a:cxnLst>
                  <a:cxn ang="0">
                    <a:pos x="53" y="12"/>
                  </a:cxn>
                  <a:cxn ang="0">
                    <a:pos x="49" y="15"/>
                  </a:cxn>
                  <a:cxn ang="0">
                    <a:pos x="31" y="30"/>
                  </a:cxn>
                  <a:cxn ang="0">
                    <a:pos x="29" y="13"/>
                  </a:cxn>
                  <a:cxn ang="0">
                    <a:pos x="29" y="7"/>
                  </a:cxn>
                  <a:cxn ang="0">
                    <a:pos x="23" y="16"/>
                  </a:cxn>
                  <a:cxn ang="0">
                    <a:pos x="17" y="25"/>
                  </a:cxn>
                  <a:cxn ang="0">
                    <a:pos x="8" y="5"/>
                  </a:cxn>
                  <a:cxn ang="0">
                    <a:pos x="7" y="0"/>
                  </a:cxn>
                  <a:cxn ang="0">
                    <a:pos x="5" y="5"/>
                  </a:cxn>
                  <a:cxn ang="0">
                    <a:pos x="0" y="38"/>
                  </a:cxn>
                  <a:cxn ang="0">
                    <a:pos x="2" y="40"/>
                  </a:cxn>
                  <a:cxn ang="0">
                    <a:pos x="4" y="38"/>
                  </a:cxn>
                  <a:cxn ang="0">
                    <a:pos x="7" y="11"/>
                  </a:cxn>
                  <a:cxn ang="0">
                    <a:pos x="15" y="29"/>
                  </a:cxn>
                  <a:cxn ang="0">
                    <a:pos x="16" y="32"/>
                  </a:cxn>
                  <a:cxn ang="0">
                    <a:pos x="18" y="30"/>
                  </a:cxn>
                  <a:cxn ang="0">
                    <a:pos x="25" y="19"/>
                  </a:cxn>
                  <a:cxn ang="0">
                    <a:pos x="28" y="33"/>
                  </a:cxn>
                  <a:cxn ang="0">
                    <a:pos x="29" y="35"/>
                  </a:cxn>
                  <a:cxn ang="0">
                    <a:pos x="31" y="34"/>
                  </a:cxn>
                  <a:cxn ang="0">
                    <a:pos x="50" y="20"/>
                  </a:cxn>
                  <a:cxn ang="0">
                    <a:pos x="48" y="41"/>
                  </a:cxn>
                  <a:cxn ang="0">
                    <a:pos x="49" y="43"/>
                  </a:cxn>
                  <a:cxn ang="0">
                    <a:pos x="49" y="44"/>
                  </a:cxn>
                  <a:cxn ang="0">
                    <a:pos x="51" y="42"/>
                  </a:cxn>
                  <a:cxn ang="0">
                    <a:pos x="53" y="16"/>
                  </a:cxn>
                  <a:cxn ang="0">
                    <a:pos x="53" y="12"/>
                  </a:cxn>
                  <a:cxn ang="0">
                    <a:pos x="53" y="12"/>
                  </a:cxn>
                  <a:cxn ang="0">
                    <a:pos x="53" y="12"/>
                  </a:cxn>
                </a:cxnLst>
                <a:rect l="0" t="0" r="r" b="b"/>
                <a:pathLst>
                  <a:path w="55" h="44">
                    <a:moveTo>
                      <a:pt x="53" y="12"/>
                    </a:moveTo>
                    <a:cubicBezTo>
                      <a:pt x="49" y="15"/>
                      <a:pt x="49" y="15"/>
                      <a:pt x="49" y="15"/>
                    </a:cubicBezTo>
                    <a:cubicBezTo>
                      <a:pt x="45" y="20"/>
                      <a:pt x="42" y="25"/>
                      <a:pt x="31" y="30"/>
                    </a:cubicBezTo>
                    <a:cubicBezTo>
                      <a:pt x="30" y="25"/>
                      <a:pt x="29" y="20"/>
                      <a:pt x="29" y="13"/>
                    </a:cubicBezTo>
                    <a:cubicBezTo>
                      <a:pt x="29" y="7"/>
                      <a:pt x="29" y="7"/>
                      <a:pt x="29" y="7"/>
                    </a:cubicBezTo>
                    <a:cubicBezTo>
                      <a:pt x="23" y="16"/>
                      <a:pt x="23" y="16"/>
                      <a:pt x="23" y="16"/>
                    </a:cubicBezTo>
                    <a:cubicBezTo>
                      <a:pt x="21" y="19"/>
                      <a:pt x="19" y="21"/>
                      <a:pt x="17" y="25"/>
                    </a:cubicBezTo>
                    <a:cubicBezTo>
                      <a:pt x="13" y="16"/>
                      <a:pt x="10" y="10"/>
                      <a:pt x="8" y="5"/>
                    </a:cubicBezTo>
                    <a:cubicBezTo>
                      <a:pt x="7" y="0"/>
                      <a:pt x="7" y="0"/>
                      <a:pt x="7" y="0"/>
                    </a:cubicBezTo>
                    <a:cubicBezTo>
                      <a:pt x="5" y="5"/>
                      <a:pt x="5" y="5"/>
                      <a:pt x="5" y="5"/>
                    </a:cubicBezTo>
                    <a:cubicBezTo>
                      <a:pt x="2" y="13"/>
                      <a:pt x="0" y="20"/>
                      <a:pt x="0" y="38"/>
                    </a:cubicBezTo>
                    <a:cubicBezTo>
                      <a:pt x="0" y="39"/>
                      <a:pt x="1" y="40"/>
                      <a:pt x="2" y="40"/>
                    </a:cubicBezTo>
                    <a:cubicBezTo>
                      <a:pt x="3" y="40"/>
                      <a:pt x="4" y="39"/>
                      <a:pt x="4" y="38"/>
                    </a:cubicBezTo>
                    <a:cubicBezTo>
                      <a:pt x="4" y="24"/>
                      <a:pt x="5" y="17"/>
                      <a:pt x="7" y="11"/>
                    </a:cubicBezTo>
                    <a:cubicBezTo>
                      <a:pt x="9" y="16"/>
                      <a:pt x="11" y="22"/>
                      <a:pt x="15" y="29"/>
                    </a:cubicBezTo>
                    <a:cubicBezTo>
                      <a:pt x="16" y="32"/>
                      <a:pt x="16" y="32"/>
                      <a:pt x="16" y="32"/>
                    </a:cubicBezTo>
                    <a:cubicBezTo>
                      <a:pt x="18" y="30"/>
                      <a:pt x="18" y="30"/>
                      <a:pt x="18" y="30"/>
                    </a:cubicBezTo>
                    <a:cubicBezTo>
                      <a:pt x="21" y="25"/>
                      <a:pt x="23" y="22"/>
                      <a:pt x="25" y="19"/>
                    </a:cubicBezTo>
                    <a:cubicBezTo>
                      <a:pt x="26" y="25"/>
                      <a:pt x="27" y="29"/>
                      <a:pt x="28" y="33"/>
                    </a:cubicBezTo>
                    <a:cubicBezTo>
                      <a:pt x="29" y="35"/>
                      <a:pt x="29" y="35"/>
                      <a:pt x="29" y="35"/>
                    </a:cubicBezTo>
                    <a:cubicBezTo>
                      <a:pt x="31" y="34"/>
                      <a:pt x="31" y="34"/>
                      <a:pt x="31" y="34"/>
                    </a:cubicBezTo>
                    <a:cubicBezTo>
                      <a:pt x="41" y="29"/>
                      <a:pt x="46" y="25"/>
                      <a:pt x="50" y="20"/>
                    </a:cubicBezTo>
                    <a:cubicBezTo>
                      <a:pt x="51" y="28"/>
                      <a:pt x="50" y="35"/>
                      <a:pt x="48" y="41"/>
                    </a:cubicBezTo>
                    <a:cubicBezTo>
                      <a:pt x="47" y="42"/>
                      <a:pt x="48" y="43"/>
                      <a:pt x="49" y="43"/>
                    </a:cubicBezTo>
                    <a:cubicBezTo>
                      <a:pt x="49" y="43"/>
                      <a:pt x="49" y="44"/>
                      <a:pt x="49" y="44"/>
                    </a:cubicBezTo>
                    <a:cubicBezTo>
                      <a:pt x="50" y="44"/>
                      <a:pt x="51" y="43"/>
                      <a:pt x="51" y="42"/>
                    </a:cubicBezTo>
                    <a:cubicBezTo>
                      <a:pt x="54" y="35"/>
                      <a:pt x="55" y="24"/>
                      <a:pt x="53" y="16"/>
                    </a:cubicBezTo>
                    <a:lnTo>
                      <a:pt x="53" y="12"/>
                    </a:lnTo>
                    <a:close/>
                    <a:moveTo>
                      <a:pt x="53" y="12"/>
                    </a:moveTo>
                    <a:cubicBezTo>
                      <a:pt x="53" y="12"/>
                      <a:pt x="53" y="12"/>
                      <a:pt x="53" y="12"/>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grpSp>
        <p:grpSp>
          <p:nvGrpSpPr>
            <p:cNvPr id="190" name="稻壳儿小白白(http://dwz.cn/Wu2UP)"/>
            <p:cNvGrpSpPr/>
            <p:nvPr/>
          </p:nvGrpSpPr>
          <p:grpSpPr>
            <a:xfrm>
              <a:off x="4638820" y="1651263"/>
              <a:ext cx="460407" cy="432012"/>
              <a:chOff x="2270125" y="1222376"/>
              <a:chExt cx="360363" cy="338138"/>
            </a:xfrm>
            <a:solidFill>
              <a:srgbClr val="FFFFFF"/>
            </a:solidFill>
          </p:grpSpPr>
          <p:sp>
            <p:nvSpPr>
              <p:cNvPr id="348" name="稻壳儿小白白(http://dwz.cn/Wu2UP)"/>
              <p:cNvSpPr>
                <a:spLocks noEditPoints="1"/>
              </p:cNvSpPr>
              <p:nvPr/>
            </p:nvSpPr>
            <p:spPr bwMode="auto">
              <a:xfrm>
                <a:off x="2270125" y="1222376"/>
                <a:ext cx="360363" cy="338138"/>
              </a:xfrm>
              <a:custGeom>
                <a:avLst/>
                <a:gdLst/>
                <a:ahLst/>
                <a:cxnLst>
                  <a:cxn ang="0">
                    <a:pos x="120" y="25"/>
                  </a:cxn>
                  <a:cxn ang="0">
                    <a:pos x="97" y="2"/>
                  </a:cxn>
                  <a:cxn ang="0">
                    <a:pos x="92" y="0"/>
                  </a:cxn>
                  <a:cxn ang="0">
                    <a:pos x="11" y="0"/>
                  </a:cxn>
                  <a:cxn ang="0">
                    <a:pos x="0" y="11"/>
                  </a:cxn>
                  <a:cxn ang="0">
                    <a:pos x="0" y="104"/>
                  </a:cxn>
                  <a:cxn ang="0">
                    <a:pos x="11" y="115"/>
                  </a:cxn>
                  <a:cxn ang="0">
                    <a:pos x="111" y="115"/>
                  </a:cxn>
                  <a:cxn ang="0">
                    <a:pos x="123" y="104"/>
                  </a:cxn>
                  <a:cxn ang="0">
                    <a:pos x="123" y="31"/>
                  </a:cxn>
                  <a:cxn ang="0">
                    <a:pos x="120" y="25"/>
                  </a:cxn>
                  <a:cxn ang="0">
                    <a:pos x="115" y="104"/>
                  </a:cxn>
                  <a:cxn ang="0">
                    <a:pos x="111" y="107"/>
                  </a:cxn>
                  <a:cxn ang="0">
                    <a:pos x="11" y="107"/>
                  </a:cxn>
                  <a:cxn ang="0">
                    <a:pos x="8" y="104"/>
                  </a:cxn>
                  <a:cxn ang="0">
                    <a:pos x="8" y="11"/>
                  </a:cxn>
                  <a:cxn ang="0">
                    <a:pos x="11" y="8"/>
                  </a:cxn>
                  <a:cxn ang="0">
                    <a:pos x="88" y="8"/>
                  </a:cxn>
                  <a:cxn ang="0">
                    <a:pos x="88" y="23"/>
                  </a:cxn>
                  <a:cxn ang="0">
                    <a:pos x="100" y="34"/>
                  </a:cxn>
                  <a:cxn ang="0">
                    <a:pos x="115" y="34"/>
                  </a:cxn>
                  <a:cxn ang="0">
                    <a:pos x="115" y="104"/>
                  </a:cxn>
                  <a:cxn ang="0">
                    <a:pos x="103" y="31"/>
                  </a:cxn>
                  <a:cxn ang="0">
                    <a:pos x="100" y="31"/>
                  </a:cxn>
                  <a:cxn ang="0">
                    <a:pos x="92" y="23"/>
                  </a:cxn>
                  <a:cxn ang="0">
                    <a:pos x="92" y="8"/>
                  </a:cxn>
                  <a:cxn ang="0">
                    <a:pos x="115" y="31"/>
                  </a:cxn>
                  <a:cxn ang="0">
                    <a:pos x="103" y="31"/>
                  </a:cxn>
                  <a:cxn ang="0">
                    <a:pos x="103" y="31"/>
                  </a:cxn>
                  <a:cxn ang="0">
                    <a:pos x="103" y="31"/>
                  </a:cxn>
                </a:cxnLst>
                <a:rect l="0" t="0" r="r" b="b"/>
                <a:pathLst>
                  <a:path w="123" h="115">
                    <a:moveTo>
                      <a:pt x="120" y="25"/>
                    </a:moveTo>
                    <a:cubicBezTo>
                      <a:pt x="97" y="2"/>
                      <a:pt x="97" y="2"/>
                      <a:pt x="97" y="2"/>
                    </a:cubicBezTo>
                    <a:cubicBezTo>
                      <a:pt x="96" y="1"/>
                      <a:pt x="94" y="0"/>
                      <a:pt x="92" y="0"/>
                    </a:cubicBezTo>
                    <a:cubicBezTo>
                      <a:pt x="11" y="0"/>
                      <a:pt x="11" y="0"/>
                      <a:pt x="11" y="0"/>
                    </a:cubicBezTo>
                    <a:cubicBezTo>
                      <a:pt x="5" y="0"/>
                      <a:pt x="0" y="5"/>
                      <a:pt x="0" y="11"/>
                    </a:cubicBezTo>
                    <a:cubicBezTo>
                      <a:pt x="0" y="104"/>
                      <a:pt x="0" y="104"/>
                      <a:pt x="0" y="104"/>
                    </a:cubicBezTo>
                    <a:cubicBezTo>
                      <a:pt x="0" y="110"/>
                      <a:pt x="5" y="115"/>
                      <a:pt x="11" y="115"/>
                    </a:cubicBezTo>
                    <a:cubicBezTo>
                      <a:pt x="111" y="115"/>
                      <a:pt x="111" y="115"/>
                      <a:pt x="111" y="115"/>
                    </a:cubicBezTo>
                    <a:cubicBezTo>
                      <a:pt x="118" y="115"/>
                      <a:pt x="123" y="110"/>
                      <a:pt x="123" y="104"/>
                    </a:cubicBezTo>
                    <a:cubicBezTo>
                      <a:pt x="123" y="31"/>
                      <a:pt x="123" y="31"/>
                      <a:pt x="123" y="31"/>
                    </a:cubicBezTo>
                    <a:cubicBezTo>
                      <a:pt x="123" y="29"/>
                      <a:pt x="122" y="27"/>
                      <a:pt x="120" y="25"/>
                    </a:cubicBezTo>
                    <a:close/>
                    <a:moveTo>
                      <a:pt x="115" y="104"/>
                    </a:moveTo>
                    <a:cubicBezTo>
                      <a:pt x="115" y="106"/>
                      <a:pt x="113" y="107"/>
                      <a:pt x="111" y="107"/>
                    </a:cubicBezTo>
                    <a:cubicBezTo>
                      <a:pt x="11" y="107"/>
                      <a:pt x="11" y="107"/>
                      <a:pt x="11" y="107"/>
                    </a:cubicBezTo>
                    <a:cubicBezTo>
                      <a:pt x="9" y="107"/>
                      <a:pt x="8" y="106"/>
                      <a:pt x="8" y="104"/>
                    </a:cubicBezTo>
                    <a:cubicBezTo>
                      <a:pt x="8" y="11"/>
                      <a:pt x="8" y="11"/>
                      <a:pt x="8" y="11"/>
                    </a:cubicBezTo>
                    <a:cubicBezTo>
                      <a:pt x="8" y="9"/>
                      <a:pt x="9" y="8"/>
                      <a:pt x="11" y="8"/>
                    </a:cubicBezTo>
                    <a:cubicBezTo>
                      <a:pt x="88" y="8"/>
                      <a:pt x="88" y="8"/>
                      <a:pt x="88" y="8"/>
                    </a:cubicBezTo>
                    <a:cubicBezTo>
                      <a:pt x="88" y="23"/>
                      <a:pt x="88" y="23"/>
                      <a:pt x="88" y="23"/>
                    </a:cubicBezTo>
                    <a:cubicBezTo>
                      <a:pt x="88" y="29"/>
                      <a:pt x="93" y="34"/>
                      <a:pt x="100" y="34"/>
                    </a:cubicBezTo>
                    <a:cubicBezTo>
                      <a:pt x="115" y="34"/>
                      <a:pt x="115" y="34"/>
                      <a:pt x="115" y="34"/>
                    </a:cubicBezTo>
                    <a:lnTo>
                      <a:pt x="115" y="104"/>
                    </a:lnTo>
                    <a:close/>
                    <a:moveTo>
                      <a:pt x="103" y="31"/>
                    </a:moveTo>
                    <a:cubicBezTo>
                      <a:pt x="100" y="31"/>
                      <a:pt x="100" y="31"/>
                      <a:pt x="100" y="31"/>
                    </a:cubicBezTo>
                    <a:cubicBezTo>
                      <a:pt x="95" y="31"/>
                      <a:pt x="92" y="27"/>
                      <a:pt x="92" y="23"/>
                    </a:cubicBezTo>
                    <a:cubicBezTo>
                      <a:pt x="92" y="8"/>
                      <a:pt x="92" y="8"/>
                      <a:pt x="92" y="8"/>
                    </a:cubicBezTo>
                    <a:cubicBezTo>
                      <a:pt x="115" y="31"/>
                      <a:pt x="115" y="31"/>
                      <a:pt x="115" y="31"/>
                    </a:cubicBezTo>
                    <a:lnTo>
                      <a:pt x="103" y="31"/>
                    </a:lnTo>
                    <a:close/>
                    <a:moveTo>
                      <a:pt x="103" y="31"/>
                    </a:moveTo>
                    <a:cubicBezTo>
                      <a:pt x="103" y="31"/>
                      <a:pt x="103" y="31"/>
                      <a:pt x="103" y="31"/>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349" name="稻壳儿小白白(http://dwz.cn/Wu2UP)"/>
              <p:cNvSpPr>
                <a:spLocks noEditPoints="1"/>
              </p:cNvSpPr>
              <p:nvPr/>
            </p:nvSpPr>
            <p:spPr bwMode="auto">
              <a:xfrm>
                <a:off x="2436813" y="1290638"/>
                <a:ext cx="66675" cy="11113"/>
              </a:xfrm>
              <a:custGeom>
                <a:avLst/>
                <a:gdLst/>
                <a:ahLst/>
                <a:cxnLst>
                  <a:cxn ang="0">
                    <a:pos x="2" y="4"/>
                  </a:cxn>
                  <a:cxn ang="0">
                    <a:pos x="22" y="4"/>
                  </a:cxn>
                  <a:cxn ang="0">
                    <a:pos x="23" y="2"/>
                  </a:cxn>
                  <a:cxn ang="0">
                    <a:pos x="22" y="0"/>
                  </a:cxn>
                  <a:cxn ang="0">
                    <a:pos x="2" y="0"/>
                  </a:cxn>
                  <a:cxn ang="0">
                    <a:pos x="0" y="2"/>
                  </a:cxn>
                  <a:cxn ang="0">
                    <a:pos x="2" y="4"/>
                  </a:cxn>
                  <a:cxn ang="0">
                    <a:pos x="2" y="4"/>
                  </a:cxn>
                  <a:cxn ang="0">
                    <a:pos x="2" y="4"/>
                  </a:cxn>
                </a:cxnLst>
                <a:rect l="0" t="0" r="r" b="b"/>
                <a:pathLst>
                  <a:path w="23" h="4">
                    <a:moveTo>
                      <a:pt x="2" y="4"/>
                    </a:moveTo>
                    <a:cubicBezTo>
                      <a:pt x="22" y="4"/>
                      <a:pt x="22" y="4"/>
                      <a:pt x="22" y="4"/>
                    </a:cubicBezTo>
                    <a:cubicBezTo>
                      <a:pt x="23" y="4"/>
                      <a:pt x="23" y="3"/>
                      <a:pt x="23" y="2"/>
                    </a:cubicBezTo>
                    <a:cubicBezTo>
                      <a:pt x="23" y="1"/>
                      <a:pt x="23" y="0"/>
                      <a:pt x="22" y="0"/>
                    </a:cubicBezTo>
                    <a:cubicBezTo>
                      <a:pt x="2" y="0"/>
                      <a:pt x="2" y="0"/>
                      <a:pt x="2" y="0"/>
                    </a:cubicBezTo>
                    <a:cubicBezTo>
                      <a:pt x="1" y="0"/>
                      <a:pt x="0" y="1"/>
                      <a:pt x="0" y="2"/>
                    </a:cubicBezTo>
                    <a:cubicBezTo>
                      <a:pt x="0" y="3"/>
                      <a:pt x="1" y="4"/>
                      <a:pt x="2" y="4"/>
                    </a:cubicBezTo>
                    <a:close/>
                    <a:moveTo>
                      <a:pt x="2" y="4"/>
                    </a:moveTo>
                    <a:cubicBezTo>
                      <a:pt x="2" y="4"/>
                      <a:pt x="2" y="4"/>
                      <a:pt x="2" y="4"/>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350" name="稻壳儿小白白(http://dwz.cn/Wu2UP)"/>
              <p:cNvSpPr>
                <a:spLocks noEditPoints="1"/>
              </p:cNvSpPr>
              <p:nvPr/>
            </p:nvSpPr>
            <p:spPr bwMode="auto">
              <a:xfrm>
                <a:off x="2436813" y="1322388"/>
                <a:ext cx="66675" cy="12700"/>
              </a:xfrm>
              <a:custGeom>
                <a:avLst/>
                <a:gdLst/>
                <a:ahLst/>
                <a:cxnLst>
                  <a:cxn ang="0">
                    <a:pos x="2" y="4"/>
                  </a:cxn>
                  <a:cxn ang="0">
                    <a:pos x="22" y="4"/>
                  </a:cxn>
                  <a:cxn ang="0">
                    <a:pos x="23" y="2"/>
                  </a:cxn>
                  <a:cxn ang="0">
                    <a:pos x="22" y="0"/>
                  </a:cxn>
                  <a:cxn ang="0">
                    <a:pos x="2" y="0"/>
                  </a:cxn>
                  <a:cxn ang="0">
                    <a:pos x="0" y="2"/>
                  </a:cxn>
                  <a:cxn ang="0">
                    <a:pos x="2" y="4"/>
                  </a:cxn>
                  <a:cxn ang="0">
                    <a:pos x="2" y="4"/>
                  </a:cxn>
                  <a:cxn ang="0">
                    <a:pos x="2" y="4"/>
                  </a:cxn>
                </a:cxnLst>
                <a:rect l="0" t="0" r="r" b="b"/>
                <a:pathLst>
                  <a:path w="23" h="4">
                    <a:moveTo>
                      <a:pt x="2" y="4"/>
                    </a:moveTo>
                    <a:cubicBezTo>
                      <a:pt x="22" y="4"/>
                      <a:pt x="22" y="4"/>
                      <a:pt x="22" y="4"/>
                    </a:cubicBezTo>
                    <a:cubicBezTo>
                      <a:pt x="23" y="4"/>
                      <a:pt x="23" y="3"/>
                      <a:pt x="23" y="2"/>
                    </a:cubicBezTo>
                    <a:cubicBezTo>
                      <a:pt x="23" y="1"/>
                      <a:pt x="23" y="0"/>
                      <a:pt x="22" y="0"/>
                    </a:cubicBezTo>
                    <a:cubicBezTo>
                      <a:pt x="2" y="0"/>
                      <a:pt x="2" y="0"/>
                      <a:pt x="2" y="0"/>
                    </a:cubicBezTo>
                    <a:cubicBezTo>
                      <a:pt x="1" y="0"/>
                      <a:pt x="0" y="1"/>
                      <a:pt x="0" y="2"/>
                    </a:cubicBezTo>
                    <a:cubicBezTo>
                      <a:pt x="0" y="3"/>
                      <a:pt x="1" y="4"/>
                      <a:pt x="2" y="4"/>
                    </a:cubicBezTo>
                    <a:close/>
                    <a:moveTo>
                      <a:pt x="2" y="4"/>
                    </a:moveTo>
                    <a:cubicBezTo>
                      <a:pt x="2" y="4"/>
                      <a:pt x="2" y="4"/>
                      <a:pt x="2" y="4"/>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351" name="稻壳儿小白白(http://dwz.cn/Wu2UP)"/>
              <p:cNvSpPr>
                <a:spLocks noEditPoints="1"/>
              </p:cNvSpPr>
              <p:nvPr/>
            </p:nvSpPr>
            <p:spPr bwMode="auto">
              <a:xfrm>
                <a:off x="2436813" y="1357313"/>
                <a:ext cx="146050" cy="12700"/>
              </a:xfrm>
              <a:custGeom>
                <a:avLst/>
                <a:gdLst/>
                <a:ahLst/>
                <a:cxnLst>
                  <a:cxn ang="0">
                    <a:pos x="0" y="2"/>
                  </a:cxn>
                  <a:cxn ang="0">
                    <a:pos x="2" y="4"/>
                  </a:cxn>
                  <a:cxn ang="0">
                    <a:pos x="48" y="4"/>
                  </a:cxn>
                  <a:cxn ang="0">
                    <a:pos x="50" y="2"/>
                  </a:cxn>
                  <a:cxn ang="0">
                    <a:pos x="48" y="0"/>
                  </a:cxn>
                  <a:cxn ang="0">
                    <a:pos x="2" y="0"/>
                  </a:cxn>
                  <a:cxn ang="0">
                    <a:pos x="0" y="2"/>
                  </a:cxn>
                  <a:cxn ang="0">
                    <a:pos x="0" y="2"/>
                  </a:cxn>
                  <a:cxn ang="0">
                    <a:pos x="0" y="2"/>
                  </a:cxn>
                </a:cxnLst>
                <a:rect l="0" t="0" r="r" b="b"/>
                <a:pathLst>
                  <a:path w="50" h="4">
                    <a:moveTo>
                      <a:pt x="0" y="2"/>
                    </a:moveTo>
                    <a:cubicBezTo>
                      <a:pt x="0" y="3"/>
                      <a:pt x="1" y="4"/>
                      <a:pt x="2" y="4"/>
                    </a:cubicBezTo>
                    <a:cubicBezTo>
                      <a:pt x="48" y="4"/>
                      <a:pt x="48" y="4"/>
                      <a:pt x="48" y="4"/>
                    </a:cubicBezTo>
                    <a:cubicBezTo>
                      <a:pt x="49" y="4"/>
                      <a:pt x="50" y="3"/>
                      <a:pt x="50" y="2"/>
                    </a:cubicBezTo>
                    <a:cubicBezTo>
                      <a:pt x="50" y="1"/>
                      <a:pt x="49" y="0"/>
                      <a:pt x="48" y="0"/>
                    </a:cubicBezTo>
                    <a:cubicBezTo>
                      <a:pt x="2" y="0"/>
                      <a:pt x="2" y="0"/>
                      <a:pt x="2" y="0"/>
                    </a:cubicBezTo>
                    <a:cubicBezTo>
                      <a:pt x="1" y="0"/>
                      <a:pt x="0" y="1"/>
                      <a:pt x="0" y="2"/>
                    </a:cubicBezTo>
                    <a:close/>
                    <a:moveTo>
                      <a:pt x="0" y="2"/>
                    </a:moveTo>
                    <a:cubicBezTo>
                      <a:pt x="0" y="2"/>
                      <a:pt x="0" y="2"/>
                      <a:pt x="0" y="2"/>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352" name="稻壳儿小白白(http://dwz.cn/Wu2UP)"/>
              <p:cNvSpPr>
                <a:spLocks noEditPoints="1"/>
              </p:cNvSpPr>
              <p:nvPr/>
            </p:nvSpPr>
            <p:spPr bwMode="auto">
              <a:xfrm>
                <a:off x="2314575" y="1425576"/>
                <a:ext cx="268288" cy="11113"/>
              </a:xfrm>
              <a:custGeom>
                <a:avLst/>
                <a:gdLst/>
                <a:ahLst/>
                <a:cxnLst>
                  <a:cxn ang="0">
                    <a:pos x="90" y="0"/>
                  </a:cxn>
                  <a:cxn ang="0">
                    <a:pos x="2" y="0"/>
                  </a:cxn>
                  <a:cxn ang="0">
                    <a:pos x="0" y="2"/>
                  </a:cxn>
                  <a:cxn ang="0">
                    <a:pos x="2" y="4"/>
                  </a:cxn>
                  <a:cxn ang="0">
                    <a:pos x="90" y="4"/>
                  </a:cxn>
                  <a:cxn ang="0">
                    <a:pos x="92" y="2"/>
                  </a:cxn>
                  <a:cxn ang="0">
                    <a:pos x="90" y="0"/>
                  </a:cxn>
                  <a:cxn ang="0">
                    <a:pos x="90" y="0"/>
                  </a:cxn>
                  <a:cxn ang="0">
                    <a:pos x="90" y="0"/>
                  </a:cxn>
                </a:cxnLst>
                <a:rect l="0" t="0" r="r" b="b"/>
                <a:pathLst>
                  <a:path w="92" h="4">
                    <a:moveTo>
                      <a:pt x="90" y="0"/>
                    </a:moveTo>
                    <a:cubicBezTo>
                      <a:pt x="2" y="0"/>
                      <a:pt x="2" y="0"/>
                      <a:pt x="2" y="0"/>
                    </a:cubicBezTo>
                    <a:cubicBezTo>
                      <a:pt x="1" y="0"/>
                      <a:pt x="0" y="1"/>
                      <a:pt x="0" y="2"/>
                    </a:cubicBezTo>
                    <a:cubicBezTo>
                      <a:pt x="0" y="3"/>
                      <a:pt x="1" y="4"/>
                      <a:pt x="2" y="4"/>
                    </a:cubicBezTo>
                    <a:cubicBezTo>
                      <a:pt x="90" y="4"/>
                      <a:pt x="90" y="4"/>
                      <a:pt x="90" y="4"/>
                    </a:cubicBezTo>
                    <a:cubicBezTo>
                      <a:pt x="91" y="4"/>
                      <a:pt x="92" y="3"/>
                      <a:pt x="92" y="2"/>
                    </a:cubicBezTo>
                    <a:cubicBezTo>
                      <a:pt x="92" y="1"/>
                      <a:pt x="91" y="0"/>
                      <a:pt x="90" y="0"/>
                    </a:cubicBezTo>
                    <a:close/>
                    <a:moveTo>
                      <a:pt x="90" y="0"/>
                    </a:moveTo>
                    <a:cubicBezTo>
                      <a:pt x="90" y="0"/>
                      <a:pt x="90" y="0"/>
                      <a:pt x="90" y="0"/>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353" name="稻壳儿小白白(http://dwz.cn/Wu2UP)"/>
              <p:cNvSpPr>
                <a:spLocks noEditPoints="1"/>
              </p:cNvSpPr>
              <p:nvPr/>
            </p:nvSpPr>
            <p:spPr bwMode="auto">
              <a:xfrm>
                <a:off x="2314575" y="1460501"/>
                <a:ext cx="268288" cy="9525"/>
              </a:xfrm>
              <a:custGeom>
                <a:avLst/>
                <a:gdLst/>
                <a:ahLst/>
                <a:cxnLst>
                  <a:cxn ang="0">
                    <a:pos x="90" y="0"/>
                  </a:cxn>
                  <a:cxn ang="0">
                    <a:pos x="2" y="0"/>
                  </a:cxn>
                  <a:cxn ang="0">
                    <a:pos x="0" y="1"/>
                  </a:cxn>
                  <a:cxn ang="0">
                    <a:pos x="2" y="3"/>
                  </a:cxn>
                  <a:cxn ang="0">
                    <a:pos x="90" y="3"/>
                  </a:cxn>
                  <a:cxn ang="0">
                    <a:pos x="92" y="1"/>
                  </a:cxn>
                  <a:cxn ang="0">
                    <a:pos x="90" y="0"/>
                  </a:cxn>
                  <a:cxn ang="0">
                    <a:pos x="90" y="0"/>
                  </a:cxn>
                  <a:cxn ang="0">
                    <a:pos x="90" y="0"/>
                  </a:cxn>
                </a:cxnLst>
                <a:rect l="0" t="0" r="r" b="b"/>
                <a:pathLst>
                  <a:path w="92" h="3">
                    <a:moveTo>
                      <a:pt x="90" y="0"/>
                    </a:moveTo>
                    <a:cubicBezTo>
                      <a:pt x="2" y="0"/>
                      <a:pt x="2" y="0"/>
                      <a:pt x="2" y="0"/>
                    </a:cubicBezTo>
                    <a:cubicBezTo>
                      <a:pt x="1" y="0"/>
                      <a:pt x="0" y="0"/>
                      <a:pt x="0" y="1"/>
                    </a:cubicBezTo>
                    <a:cubicBezTo>
                      <a:pt x="0" y="2"/>
                      <a:pt x="1" y="3"/>
                      <a:pt x="2" y="3"/>
                    </a:cubicBezTo>
                    <a:cubicBezTo>
                      <a:pt x="90" y="3"/>
                      <a:pt x="90" y="3"/>
                      <a:pt x="90" y="3"/>
                    </a:cubicBezTo>
                    <a:cubicBezTo>
                      <a:pt x="91" y="3"/>
                      <a:pt x="92" y="2"/>
                      <a:pt x="92" y="1"/>
                    </a:cubicBezTo>
                    <a:cubicBezTo>
                      <a:pt x="92" y="0"/>
                      <a:pt x="91" y="0"/>
                      <a:pt x="90" y="0"/>
                    </a:cubicBezTo>
                    <a:close/>
                    <a:moveTo>
                      <a:pt x="90" y="0"/>
                    </a:moveTo>
                    <a:cubicBezTo>
                      <a:pt x="90" y="0"/>
                      <a:pt x="90" y="0"/>
                      <a:pt x="90" y="0"/>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354" name="稻壳儿小白白(http://dwz.cn/Wu2UP)"/>
              <p:cNvSpPr>
                <a:spLocks noEditPoints="1"/>
              </p:cNvSpPr>
              <p:nvPr/>
            </p:nvSpPr>
            <p:spPr bwMode="auto">
              <a:xfrm>
                <a:off x="2314575" y="1492251"/>
                <a:ext cx="268288" cy="12700"/>
              </a:xfrm>
              <a:custGeom>
                <a:avLst/>
                <a:gdLst/>
                <a:ahLst/>
                <a:cxnLst>
                  <a:cxn ang="0">
                    <a:pos x="90" y="0"/>
                  </a:cxn>
                  <a:cxn ang="0">
                    <a:pos x="2" y="0"/>
                  </a:cxn>
                  <a:cxn ang="0">
                    <a:pos x="0" y="2"/>
                  </a:cxn>
                  <a:cxn ang="0">
                    <a:pos x="2" y="4"/>
                  </a:cxn>
                  <a:cxn ang="0">
                    <a:pos x="90" y="4"/>
                  </a:cxn>
                  <a:cxn ang="0">
                    <a:pos x="92" y="2"/>
                  </a:cxn>
                  <a:cxn ang="0">
                    <a:pos x="90" y="0"/>
                  </a:cxn>
                  <a:cxn ang="0">
                    <a:pos x="90" y="0"/>
                  </a:cxn>
                  <a:cxn ang="0">
                    <a:pos x="90" y="0"/>
                  </a:cxn>
                </a:cxnLst>
                <a:rect l="0" t="0" r="r" b="b"/>
                <a:pathLst>
                  <a:path w="92" h="4">
                    <a:moveTo>
                      <a:pt x="90" y="0"/>
                    </a:moveTo>
                    <a:cubicBezTo>
                      <a:pt x="2" y="0"/>
                      <a:pt x="2" y="0"/>
                      <a:pt x="2" y="0"/>
                    </a:cubicBezTo>
                    <a:cubicBezTo>
                      <a:pt x="1" y="0"/>
                      <a:pt x="0" y="1"/>
                      <a:pt x="0" y="2"/>
                    </a:cubicBezTo>
                    <a:cubicBezTo>
                      <a:pt x="0" y="3"/>
                      <a:pt x="1" y="4"/>
                      <a:pt x="2" y="4"/>
                    </a:cubicBezTo>
                    <a:cubicBezTo>
                      <a:pt x="90" y="4"/>
                      <a:pt x="90" y="4"/>
                      <a:pt x="90" y="4"/>
                    </a:cubicBezTo>
                    <a:cubicBezTo>
                      <a:pt x="91" y="4"/>
                      <a:pt x="92" y="3"/>
                      <a:pt x="92" y="2"/>
                    </a:cubicBezTo>
                    <a:cubicBezTo>
                      <a:pt x="92" y="1"/>
                      <a:pt x="91" y="0"/>
                      <a:pt x="90" y="0"/>
                    </a:cubicBezTo>
                    <a:close/>
                    <a:moveTo>
                      <a:pt x="90" y="0"/>
                    </a:moveTo>
                    <a:cubicBezTo>
                      <a:pt x="90" y="0"/>
                      <a:pt x="90" y="0"/>
                      <a:pt x="90" y="0"/>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355" name="稻壳儿小白白(http://dwz.cn/Wu2UP)"/>
              <p:cNvSpPr>
                <a:spLocks noEditPoints="1"/>
              </p:cNvSpPr>
              <p:nvPr/>
            </p:nvSpPr>
            <p:spPr bwMode="auto">
              <a:xfrm>
                <a:off x="2314575" y="1390651"/>
                <a:ext cx="268288" cy="11113"/>
              </a:xfrm>
              <a:custGeom>
                <a:avLst/>
                <a:gdLst/>
                <a:ahLst/>
                <a:cxnLst>
                  <a:cxn ang="0">
                    <a:pos x="90" y="0"/>
                  </a:cxn>
                  <a:cxn ang="0">
                    <a:pos x="2" y="0"/>
                  </a:cxn>
                  <a:cxn ang="0">
                    <a:pos x="0" y="2"/>
                  </a:cxn>
                  <a:cxn ang="0">
                    <a:pos x="2" y="4"/>
                  </a:cxn>
                  <a:cxn ang="0">
                    <a:pos x="90" y="4"/>
                  </a:cxn>
                  <a:cxn ang="0">
                    <a:pos x="92" y="2"/>
                  </a:cxn>
                  <a:cxn ang="0">
                    <a:pos x="90" y="0"/>
                  </a:cxn>
                  <a:cxn ang="0">
                    <a:pos x="90" y="0"/>
                  </a:cxn>
                  <a:cxn ang="0">
                    <a:pos x="90" y="0"/>
                  </a:cxn>
                </a:cxnLst>
                <a:rect l="0" t="0" r="r" b="b"/>
                <a:pathLst>
                  <a:path w="92" h="4">
                    <a:moveTo>
                      <a:pt x="90" y="0"/>
                    </a:moveTo>
                    <a:cubicBezTo>
                      <a:pt x="2" y="0"/>
                      <a:pt x="2" y="0"/>
                      <a:pt x="2" y="0"/>
                    </a:cubicBezTo>
                    <a:cubicBezTo>
                      <a:pt x="1" y="0"/>
                      <a:pt x="0" y="1"/>
                      <a:pt x="0" y="2"/>
                    </a:cubicBezTo>
                    <a:cubicBezTo>
                      <a:pt x="0" y="3"/>
                      <a:pt x="1" y="4"/>
                      <a:pt x="2" y="4"/>
                    </a:cubicBezTo>
                    <a:cubicBezTo>
                      <a:pt x="90" y="4"/>
                      <a:pt x="90" y="4"/>
                      <a:pt x="90" y="4"/>
                    </a:cubicBezTo>
                    <a:cubicBezTo>
                      <a:pt x="91" y="4"/>
                      <a:pt x="92" y="3"/>
                      <a:pt x="92" y="2"/>
                    </a:cubicBezTo>
                    <a:cubicBezTo>
                      <a:pt x="92" y="1"/>
                      <a:pt x="91" y="0"/>
                      <a:pt x="90" y="0"/>
                    </a:cubicBezTo>
                    <a:close/>
                    <a:moveTo>
                      <a:pt x="90" y="0"/>
                    </a:moveTo>
                    <a:cubicBezTo>
                      <a:pt x="90" y="0"/>
                      <a:pt x="90" y="0"/>
                      <a:pt x="90" y="0"/>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356" name="稻壳儿小白白(http://dwz.cn/Wu2UP)"/>
              <p:cNvSpPr>
                <a:spLocks noEditPoints="1"/>
              </p:cNvSpPr>
              <p:nvPr/>
            </p:nvSpPr>
            <p:spPr bwMode="auto">
              <a:xfrm>
                <a:off x="2314575" y="1277938"/>
                <a:ext cx="101600" cy="92075"/>
              </a:xfrm>
              <a:custGeom>
                <a:avLst/>
                <a:gdLst/>
                <a:ahLst/>
                <a:cxnLst>
                  <a:cxn ang="0">
                    <a:pos x="4" y="31"/>
                  </a:cxn>
                  <a:cxn ang="0">
                    <a:pos x="31" y="31"/>
                  </a:cxn>
                  <a:cxn ang="0">
                    <a:pos x="35" y="27"/>
                  </a:cxn>
                  <a:cxn ang="0">
                    <a:pos x="35" y="4"/>
                  </a:cxn>
                  <a:cxn ang="0">
                    <a:pos x="31" y="0"/>
                  </a:cxn>
                  <a:cxn ang="0">
                    <a:pos x="4" y="0"/>
                  </a:cxn>
                  <a:cxn ang="0">
                    <a:pos x="0" y="4"/>
                  </a:cxn>
                  <a:cxn ang="0">
                    <a:pos x="0" y="27"/>
                  </a:cxn>
                  <a:cxn ang="0">
                    <a:pos x="4" y="31"/>
                  </a:cxn>
                  <a:cxn ang="0">
                    <a:pos x="8" y="8"/>
                  </a:cxn>
                  <a:cxn ang="0">
                    <a:pos x="27" y="8"/>
                  </a:cxn>
                  <a:cxn ang="0">
                    <a:pos x="27" y="23"/>
                  </a:cxn>
                  <a:cxn ang="0">
                    <a:pos x="8" y="23"/>
                  </a:cxn>
                  <a:cxn ang="0">
                    <a:pos x="8" y="8"/>
                  </a:cxn>
                  <a:cxn ang="0">
                    <a:pos x="8" y="8"/>
                  </a:cxn>
                  <a:cxn ang="0">
                    <a:pos x="8" y="8"/>
                  </a:cxn>
                </a:cxnLst>
                <a:rect l="0" t="0" r="r" b="b"/>
                <a:pathLst>
                  <a:path w="35" h="31">
                    <a:moveTo>
                      <a:pt x="4" y="31"/>
                    </a:moveTo>
                    <a:cubicBezTo>
                      <a:pt x="31" y="31"/>
                      <a:pt x="31" y="31"/>
                      <a:pt x="31" y="31"/>
                    </a:cubicBezTo>
                    <a:cubicBezTo>
                      <a:pt x="33" y="31"/>
                      <a:pt x="35" y="29"/>
                      <a:pt x="35" y="27"/>
                    </a:cubicBezTo>
                    <a:cubicBezTo>
                      <a:pt x="35" y="4"/>
                      <a:pt x="35" y="4"/>
                      <a:pt x="35" y="4"/>
                    </a:cubicBezTo>
                    <a:cubicBezTo>
                      <a:pt x="35" y="2"/>
                      <a:pt x="33" y="0"/>
                      <a:pt x="31" y="0"/>
                    </a:cubicBezTo>
                    <a:cubicBezTo>
                      <a:pt x="4" y="0"/>
                      <a:pt x="4" y="0"/>
                      <a:pt x="4" y="0"/>
                    </a:cubicBezTo>
                    <a:cubicBezTo>
                      <a:pt x="2" y="0"/>
                      <a:pt x="0" y="2"/>
                      <a:pt x="0" y="4"/>
                    </a:cubicBezTo>
                    <a:cubicBezTo>
                      <a:pt x="0" y="27"/>
                      <a:pt x="0" y="27"/>
                      <a:pt x="0" y="27"/>
                    </a:cubicBezTo>
                    <a:cubicBezTo>
                      <a:pt x="0" y="29"/>
                      <a:pt x="2" y="31"/>
                      <a:pt x="4" y="31"/>
                    </a:cubicBezTo>
                    <a:close/>
                    <a:moveTo>
                      <a:pt x="8" y="8"/>
                    </a:moveTo>
                    <a:cubicBezTo>
                      <a:pt x="27" y="8"/>
                      <a:pt x="27" y="8"/>
                      <a:pt x="27" y="8"/>
                    </a:cubicBezTo>
                    <a:cubicBezTo>
                      <a:pt x="27" y="23"/>
                      <a:pt x="27" y="23"/>
                      <a:pt x="27" y="23"/>
                    </a:cubicBezTo>
                    <a:cubicBezTo>
                      <a:pt x="8" y="23"/>
                      <a:pt x="8" y="23"/>
                      <a:pt x="8" y="23"/>
                    </a:cubicBezTo>
                    <a:lnTo>
                      <a:pt x="8" y="8"/>
                    </a:lnTo>
                    <a:close/>
                    <a:moveTo>
                      <a:pt x="8" y="8"/>
                    </a:moveTo>
                    <a:cubicBezTo>
                      <a:pt x="8" y="8"/>
                      <a:pt x="8" y="8"/>
                      <a:pt x="8" y="8"/>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grpSp>
        <p:grpSp>
          <p:nvGrpSpPr>
            <p:cNvPr id="191" name="稻壳儿小白白(http://dwz.cn/Wu2UP)"/>
            <p:cNvGrpSpPr/>
            <p:nvPr/>
          </p:nvGrpSpPr>
          <p:grpSpPr>
            <a:xfrm>
              <a:off x="5522205" y="1637064"/>
              <a:ext cx="454322" cy="460407"/>
              <a:chOff x="3036888" y="1211263"/>
              <a:chExt cx="355600" cy="360363"/>
            </a:xfrm>
            <a:solidFill>
              <a:srgbClr val="FFFFFF"/>
            </a:solidFill>
          </p:grpSpPr>
          <p:sp>
            <p:nvSpPr>
              <p:cNvPr id="335" name="稻壳儿小白白(http://dwz.cn/Wu2UP)"/>
              <p:cNvSpPr>
                <a:spLocks noEditPoints="1"/>
              </p:cNvSpPr>
              <p:nvPr/>
            </p:nvSpPr>
            <p:spPr bwMode="auto">
              <a:xfrm>
                <a:off x="3036888" y="1211263"/>
                <a:ext cx="355600" cy="360363"/>
              </a:xfrm>
              <a:custGeom>
                <a:avLst/>
                <a:gdLst/>
                <a:ahLst/>
                <a:cxnLst>
                  <a:cxn ang="0">
                    <a:pos x="111" y="0"/>
                  </a:cxn>
                  <a:cxn ang="0">
                    <a:pos x="27" y="0"/>
                  </a:cxn>
                  <a:cxn ang="0">
                    <a:pos x="15" y="12"/>
                  </a:cxn>
                  <a:cxn ang="0">
                    <a:pos x="15" y="19"/>
                  </a:cxn>
                  <a:cxn ang="0">
                    <a:pos x="11" y="19"/>
                  </a:cxn>
                  <a:cxn ang="0">
                    <a:pos x="0" y="31"/>
                  </a:cxn>
                  <a:cxn ang="0">
                    <a:pos x="0" y="107"/>
                  </a:cxn>
                  <a:cxn ang="0">
                    <a:pos x="15" y="123"/>
                  </a:cxn>
                  <a:cxn ang="0">
                    <a:pos x="107" y="123"/>
                  </a:cxn>
                  <a:cxn ang="0">
                    <a:pos x="122" y="107"/>
                  </a:cxn>
                  <a:cxn ang="0">
                    <a:pos x="122" y="12"/>
                  </a:cxn>
                  <a:cxn ang="0">
                    <a:pos x="111" y="0"/>
                  </a:cxn>
                  <a:cxn ang="0">
                    <a:pos x="115" y="107"/>
                  </a:cxn>
                  <a:cxn ang="0">
                    <a:pos x="107" y="115"/>
                  </a:cxn>
                  <a:cxn ang="0">
                    <a:pos x="15" y="115"/>
                  </a:cxn>
                  <a:cxn ang="0">
                    <a:pos x="7" y="107"/>
                  </a:cxn>
                  <a:cxn ang="0">
                    <a:pos x="7" y="31"/>
                  </a:cxn>
                  <a:cxn ang="0">
                    <a:pos x="11" y="27"/>
                  </a:cxn>
                  <a:cxn ang="0">
                    <a:pos x="15" y="27"/>
                  </a:cxn>
                  <a:cxn ang="0">
                    <a:pos x="15" y="104"/>
                  </a:cxn>
                  <a:cxn ang="0">
                    <a:pos x="19" y="107"/>
                  </a:cxn>
                  <a:cxn ang="0">
                    <a:pos x="23" y="104"/>
                  </a:cxn>
                  <a:cxn ang="0">
                    <a:pos x="23" y="12"/>
                  </a:cxn>
                  <a:cxn ang="0">
                    <a:pos x="27" y="8"/>
                  </a:cxn>
                  <a:cxn ang="0">
                    <a:pos x="111" y="8"/>
                  </a:cxn>
                  <a:cxn ang="0">
                    <a:pos x="115" y="12"/>
                  </a:cxn>
                  <a:cxn ang="0">
                    <a:pos x="115" y="107"/>
                  </a:cxn>
                  <a:cxn ang="0">
                    <a:pos x="115" y="107"/>
                  </a:cxn>
                  <a:cxn ang="0">
                    <a:pos x="115" y="107"/>
                  </a:cxn>
                </a:cxnLst>
                <a:rect l="0" t="0" r="r" b="b"/>
                <a:pathLst>
                  <a:path w="122" h="123">
                    <a:moveTo>
                      <a:pt x="111" y="0"/>
                    </a:moveTo>
                    <a:cubicBezTo>
                      <a:pt x="27" y="0"/>
                      <a:pt x="27" y="0"/>
                      <a:pt x="27" y="0"/>
                    </a:cubicBezTo>
                    <a:cubicBezTo>
                      <a:pt x="20" y="0"/>
                      <a:pt x="15" y="5"/>
                      <a:pt x="15" y="12"/>
                    </a:cubicBezTo>
                    <a:cubicBezTo>
                      <a:pt x="15" y="19"/>
                      <a:pt x="15" y="19"/>
                      <a:pt x="15" y="19"/>
                    </a:cubicBezTo>
                    <a:cubicBezTo>
                      <a:pt x="11" y="19"/>
                      <a:pt x="11" y="19"/>
                      <a:pt x="11" y="19"/>
                    </a:cubicBezTo>
                    <a:cubicBezTo>
                      <a:pt x="5" y="19"/>
                      <a:pt x="0" y="24"/>
                      <a:pt x="0" y="31"/>
                    </a:cubicBezTo>
                    <a:cubicBezTo>
                      <a:pt x="0" y="107"/>
                      <a:pt x="0" y="107"/>
                      <a:pt x="0" y="107"/>
                    </a:cubicBezTo>
                    <a:cubicBezTo>
                      <a:pt x="0" y="116"/>
                      <a:pt x="7" y="123"/>
                      <a:pt x="15" y="123"/>
                    </a:cubicBezTo>
                    <a:cubicBezTo>
                      <a:pt x="107" y="123"/>
                      <a:pt x="107" y="123"/>
                      <a:pt x="107" y="123"/>
                    </a:cubicBezTo>
                    <a:cubicBezTo>
                      <a:pt x="116" y="123"/>
                      <a:pt x="122" y="116"/>
                      <a:pt x="122" y="107"/>
                    </a:cubicBezTo>
                    <a:cubicBezTo>
                      <a:pt x="122" y="12"/>
                      <a:pt x="122" y="12"/>
                      <a:pt x="122" y="12"/>
                    </a:cubicBezTo>
                    <a:cubicBezTo>
                      <a:pt x="122" y="5"/>
                      <a:pt x="117" y="0"/>
                      <a:pt x="111" y="0"/>
                    </a:cubicBezTo>
                    <a:close/>
                    <a:moveTo>
                      <a:pt x="115" y="107"/>
                    </a:moveTo>
                    <a:cubicBezTo>
                      <a:pt x="115" y="112"/>
                      <a:pt x="111" y="115"/>
                      <a:pt x="107" y="115"/>
                    </a:cubicBezTo>
                    <a:cubicBezTo>
                      <a:pt x="15" y="115"/>
                      <a:pt x="15" y="115"/>
                      <a:pt x="15" y="115"/>
                    </a:cubicBezTo>
                    <a:cubicBezTo>
                      <a:pt x="11" y="115"/>
                      <a:pt x="7" y="112"/>
                      <a:pt x="7" y="107"/>
                    </a:cubicBezTo>
                    <a:cubicBezTo>
                      <a:pt x="7" y="31"/>
                      <a:pt x="7" y="31"/>
                      <a:pt x="7" y="31"/>
                    </a:cubicBezTo>
                    <a:cubicBezTo>
                      <a:pt x="7" y="29"/>
                      <a:pt x="9" y="27"/>
                      <a:pt x="11" y="27"/>
                    </a:cubicBezTo>
                    <a:cubicBezTo>
                      <a:pt x="15" y="27"/>
                      <a:pt x="15" y="27"/>
                      <a:pt x="15" y="27"/>
                    </a:cubicBezTo>
                    <a:cubicBezTo>
                      <a:pt x="15" y="104"/>
                      <a:pt x="15" y="104"/>
                      <a:pt x="15" y="104"/>
                    </a:cubicBezTo>
                    <a:cubicBezTo>
                      <a:pt x="15" y="106"/>
                      <a:pt x="17" y="107"/>
                      <a:pt x="19" y="107"/>
                    </a:cubicBezTo>
                    <a:cubicBezTo>
                      <a:pt x="21" y="107"/>
                      <a:pt x="23" y="106"/>
                      <a:pt x="23" y="104"/>
                    </a:cubicBezTo>
                    <a:cubicBezTo>
                      <a:pt x="23" y="12"/>
                      <a:pt x="23" y="12"/>
                      <a:pt x="23" y="12"/>
                    </a:cubicBezTo>
                    <a:cubicBezTo>
                      <a:pt x="23" y="9"/>
                      <a:pt x="24" y="8"/>
                      <a:pt x="27" y="8"/>
                    </a:cubicBezTo>
                    <a:cubicBezTo>
                      <a:pt x="111" y="8"/>
                      <a:pt x="111" y="8"/>
                      <a:pt x="111" y="8"/>
                    </a:cubicBezTo>
                    <a:cubicBezTo>
                      <a:pt x="113" y="8"/>
                      <a:pt x="115" y="9"/>
                      <a:pt x="115" y="12"/>
                    </a:cubicBezTo>
                    <a:lnTo>
                      <a:pt x="115" y="107"/>
                    </a:lnTo>
                    <a:close/>
                    <a:moveTo>
                      <a:pt x="115" y="107"/>
                    </a:moveTo>
                    <a:cubicBezTo>
                      <a:pt x="115" y="107"/>
                      <a:pt x="115" y="107"/>
                      <a:pt x="115" y="107"/>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336" name="稻壳儿小白白(http://dwz.cn/Wu2UP)"/>
              <p:cNvSpPr>
                <a:spLocks noEditPoints="1"/>
              </p:cNvSpPr>
              <p:nvPr/>
            </p:nvSpPr>
            <p:spPr bwMode="auto">
              <a:xfrm>
                <a:off x="3249613" y="1346201"/>
                <a:ext cx="100013" cy="11113"/>
              </a:xfrm>
              <a:custGeom>
                <a:avLst/>
                <a:gdLst/>
                <a:ahLst/>
                <a:cxnLst>
                  <a:cxn ang="0">
                    <a:pos x="1" y="4"/>
                  </a:cxn>
                  <a:cxn ang="0">
                    <a:pos x="32" y="4"/>
                  </a:cxn>
                  <a:cxn ang="0">
                    <a:pos x="34" y="2"/>
                  </a:cxn>
                  <a:cxn ang="0">
                    <a:pos x="32" y="0"/>
                  </a:cxn>
                  <a:cxn ang="0">
                    <a:pos x="1" y="0"/>
                  </a:cxn>
                  <a:cxn ang="0">
                    <a:pos x="0" y="2"/>
                  </a:cxn>
                  <a:cxn ang="0">
                    <a:pos x="1" y="4"/>
                  </a:cxn>
                  <a:cxn ang="0">
                    <a:pos x="1" y="4"/>
                  </a:cxn>
                  <a:cxn ang="0">
                    <a:pos x="1" y="4"/>
                  </a:cxn>
                </a:cxnLst>
                <a:rect l="0" t="0" r="r" b="b"/>
                <a:pathLst>
                  <a:path w="34" h="4">
                    <a:moveTo>
                      <a:pt x="1" y="4"/>
                    </a:moveTo>
                    <a:cubicBezTo>
                      <a:pt x="32" y="4"/>
                      <a:pt x="32" y="4"/>
                      <a:pt x="32" y="4"/>
                    </a:cubicBezTo>
                    <a:cubicBezTo>
                      <a:pt x="33" y="4"/>
                      <a:pt x="34" y="3"/>
                      <a:pt x="34" y="2"/>
                    </a:cubicBezTo>
                    <a:cubicBezTo>
                      <a:pt x="34" y="1"/>
                      <a:pt x="33" y="0"/>
                      <a:pt x="32" y="0"/>
                    </a:cubicBezTo>
                    <a:cubicBezTo>
                      <a:pt x="1" y="0"/>
                      <a:pt x="1" y="0"/>
                      <a:pt x="1" y="0"/>
                    </a:cubicBezTo>
                    <a:cubicBezTo>
                      <a:pt x="0" y="0"/>
                      <a:pt x="0" y="1"/>
                      <a:pt x="0" y="2"/>
                    </a:cubicBezTo>
                    <a:cubicBezTo>
                      <a:pt x="0" y="3"/>
                      <a:pt x="0" y="4"/>
                      <a:pt x="1" y="4"/>
                    </a:cubicBezTo>
                    <a:close/>
                    <a:moveTo>
                      <a:pt x="1" y="4"/>
                    </a:moveTo>
                    <a:cubicBezTo>
                      <a:pt x="1" y="4"/>
                      <a:pt x="1" y="4"/>
                      <a:pt x="1" y="4"/>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337" name="稻壳儿小白白(http://dwz.cn/Wu2UP)"/>
              <p:cNvSpPr>
                <a:spLocks noEditPoints="1"/>
              </p:cNvSpPr>
              <p:nvPr/>
            </p:nvSpPr>
            <p:spPr bwMode="auto">
              <a:xfrm>
                <a:off x="3249613" y="1314451"/>
                <a:ext cx="100013" cy="7938"/>
              </a:xfrm>
              <a:custGeom>
                <a:avLst/>
                <a:gdLst/>
                <a:ahLst/>
                <a:cxnLst>
                  <a:cxn ang="0">
                    <a:pos x="1" y="3"/>
                  </a:cxn>
                  <a:cxn ang="0">
                    <a:pos x="32" y="3"/>
                  </a:cxn>
                  <a:cxn ang="0">
                    <a:pos x="34" y="2"/>
                  </a:cxn>
                  <a:cxn ang="0">
                    <a:pos x="32" y="0"/>
                  </a:cxn>
                  <a:cxn ang="0">
                    <a:pos x="1" y="0"/>
                  </a:cxn>
                  <a:cxn ang="0">
                    <a:pos x="0" y="2"/>
                  </a:cxn>
                  <a:cxn ang="0">
                    <a:pos x="1" y="3"/>
                  </a:cxn>
                  <a:cxn ang="0">
                    <a:pos x="1" y="3"/>
                  </a:cxn>
                  <a:cxn ang="0">
                    <a:pos x="1" y="3"/>
                  </a:cxn>
                </a:cxnLst>
                <a:rect l="0" t="0" r="r" b="b"/>
                <a:pathLst>
                  <a:path w="34" h="3">
                    <a:moveTo>
                      <a:pt x="1" y="3"/>
                    </a:moveTo>
                    <a:cubicBezTo>
                      <a:pt x="32" y="3"/>
                      <a:pt x="32" y="3"/>
                      <a:pt x="32" y="3"/>
                    </a:cubicBezTo>
                    <a:cubicBezTo>
                      <a:pt x="33" y="3"/>
                      <a:pt x="34" y="3"/>
                      <a:pt x="34" y="2"/>
                    </a:cubicBezTo>
                    <a:cubicBezTo>
                      <a:pt x="34" y="1"/>
                      <a:pt x="33" y="0"/>
                      <a:pt x="32" y="0"/>
                    </a:cubicBezTo>
                    <a:cubicBezTo>
                      <a:pt x="1" y="0"/>
                      <a:pt x="1" y="0"/>
                      <a:pt x="1" y="0"/>
                    </a:cubicBezTo>
                    <a:cubicBezTo>
                      <a:pt x="0" y="0"/>
                      <a:pt x="0" y="1"/>
                      <a:pt x="0" y="2"/>
                    </a:cubicBezTo>
                    <a:cubicBezTo>
                      <a:pt x="0" y="3"/>
                      <a:pt x="0" y="3"/>
                      <a:pt x="1" y="3"/>
                    </a:cubicBezTo>
                    <a:close/>
                    <a:moveTo>
                      <a:pt x="1" y="3"/>
                    </a:moveTo>
                    <a:cubicBezTo>
                      <a:pt x="1" y="3"/>
                      <a:pt x="1" y="3"/>
                      <a:pt x="1" y="3"/>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338" name="稻壳儿小白白(http://dwz.cn/Wu2UP)"/>
              <p:cNvSpPr>
                <a:spLocks noEditPoints="1"/>
              </p:cNvSpPr>
              <p:nvPr/>
            </p:nvSpPr>
            <p:spPr bwMode="auto">
              <a:xfrm>
                <a:off x="3249613" y="1277938"/>
                <a:ext cx="100013" cy="12700"/>
              </a:xfrm>
              <a:custGeom>
                <a:avLst/>
                <a:gdLst/>
                <a:ahLst/>
                <a:cxnLst>
                  <a:cxn ang="0">
                    <a:pos x="1" y="4"/>
                  </a:cxn>
                  <a:cxn ang="0">
                    <a:pos x="32" y="4"/>
                  </a:cxn>
                  <a:cxn ang="0">
                    <a:pos x="34" y="2"/>
                  </a:cxn>
                  <a:cxn ang="0">
                    <a:pos x="32" y="0"/>
                  </a:cxn>
                  <a:cxn ang="0">
                    <a:pos x="1" y="0"/>
                  </a:cxn>
                  <a:cxn ang="0">
                    <a:pos x="0" y="2"/>
                  </a:cxn>
                  <a:cxn ang="0">
                    <a:pos x="1" y="4"/>
                  </a:cxn>
                  <a:cxn ang="0">
                    <a:pos x="1" y="4"/>
                  </a:cxn>
                  <a:cxn ang="0">
                    <a:pos x="1" y="4"/>
                  </a:cxn>
                </a:cxnLst>
                <a:rect l="0" t="0" r="r" b="b"/>
                <a:pathLst>
                  <a:path w="34" h="4">
                    <a:moveTo>
                      <a:pt x="1" y="4"/>
                    </a:moveTo>
                    <a:cubicBezTo>
                      <a:pt x="32" y="4"/>
                      <a:pt x="32" y="4"/>
                      <a:pt x="32" y="4"/>
                    </a:cubicBezTo>
                    <a:cubicBezTo>
                      <a:pt x="33" y="4"/>
                      <a:pt x="34" y="3"/>
                      <a:pt x="34" y="2"/>
                    </a:cubicBezTo>
                    <a:cubicBezTo>
                      <a:pt x="34" y="1"/>
                      <a:pt x="33" y="0"/>
                      <a:pt x="32" y="0"/>
                    </a:cubicBezTo>
                    <a:cubicBezTo>
                      <a:pt x="1" y="0"/>
                      <a:pt x="1" y="0"/>
                      <a:pt x="1" y="0"/>
                    </a:cubicBezTo>
                    <a:cubicBezTo>
                      <a:pt x="0" y="0"/>
                      <a:pt x="0" y="1"/>
                      <a:pt x="0" y="2"/>
                    </a:cubicBezTo>
                    <a:cubicBezTo>
                      <a:pt x="0" y="3"/>
                      <a:pt x="0" y="4"/>
                      <a:pt x="1" y="4"/>
                    </a:cubicBezTo>
                    <a:close/>
                    <a:moveTo>
                      <a:pt x="1" y="4"/>
                    </a:moveTo>
                    <a:cubicBezTo>
                      <a:pt x="1" y="4"/>
                      <a:pt x="1" y="4"/>
                      <a:pt x="1" y="4"/>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339" name="稻壳儿小白白(http://dwz.cn/Wu2UP)"/>
              <p:cNvSpPr>
                <a:spLocks noEditPoints="1"/>
              </p:cNvSpPr>
              <p:nvPr/>
            </p:nvSpPr>
            <p:spPr bwMode="auto">
              <a:xfrm>
                <a:off x="3124200" y="1516063"/>
                <a:ext cx="101600" cy="11113"/>
              </a:xfrm>
              <a:custGeom>
                <a:avLst/>
                <a:gdLst/>
                <a:ahLst/>
                <a:cxnLst>
                  <a:cxn ang="0">
                    <a:pos x="33" y="0"/>
                  </a:cxn>
                  <a:cxn ang="0">
                    <a:pos x="2" y="0"/>
                  </a:cxn>
                  <a:cxn ang="0">
                    <a:pos x="0" y="2"/>
                  </a:cxn>
                  <a:cxn ang="0">
                    <a:pos x="2" y="4"/>
                  </a:cxn>
                  <a:cxn ang="0">
                    <a:pos x="33" y="4"/>
                  </a:cxn>
                  <a:cxn ang="0">
                    <a:pos x="35" y="2"/>
                  </a:cxn>
                  <a:cxn ang="0">
                    <a:pos x="33" y="0"/>
                  </a:cxn>
                  <a:cxn ang="0">
                    <a:pos x="33" y="0"/>
                  </a:cxn>
                  <a:cxn ang="0">
                    <a:pos x="33" y="0"/>
                  </a:cxn>
                </a:cxnLst>
                <a:rect l="0" t="0" r="r" b="b"/>
                <a:pathLst>
                  <a:path w="35" h="4">
                    <a:moveTo>
                      <a:pt x="33" y="0"/>
                    </a:moveTo>
                    <a:cubicBezTo>
                      <a:pt x="2" y="0"/>
                      <a:pt x="2" y="0"/>
                      <a:pt x="2" y="0"/>
                    </a:cubicBezTo>
                    <a:cubicBezTo>
                      <a:pt x="1" y="0"/>
                      <a:pt x="0" y="1"/>
                      <a:pt x="0" y="2"/>
                    </a:cubicBezTo>
                    <a:cubicBezTo>
                      <a:pt x="0" y="3"/>
                      <a:pt x="1" y="4"/>
                      <a:pt x="2" y="4"/>
                    </a:cubicBezTo>
                    <a:cubicBezTo>
                      <a:pt x="33" y="4"/>
                      <a:pt x="33" y="4"/>
                      <a:pt x="33" y="4"/>
                    </a:cubicBezTo>
                    <a:cubicBezTo>
                      <a:pt x="34" y="4"/>
                      <a:pt x="35" y="3"/>
                      <a:pt x="35" y="2"/>
                    </a:cubicBezTo>
                    <a:cubicBezTo>
                      <a:pt x="35" y="1"/>
                      <a:pt x="34" y="0"/>
                      <a:pt x="33" y="0"/>
                    </a:cubicBezTo>
                    <a:close/>
                    <a:moveTo>
                      <a:pt x="33" y="0"/>
                    </a:moveTo>
                    <a:cubicBezTo>
                      <a:pt x="33" y="0"/>
                      <a:pt x="33" y="0"/>
                      <a:pt x="33" y="0"/>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340" name="稻壳儿小白白(http://dwz.cn/Wu2UP)"/>
              <p:cNvSpPr>
                <a:spLocks noEditPoints="1"/>
              </p:cNvSpPr>
              <p:nvPr/>
            </p:nvSpPr>
            <p:spPr bwMode="auto">
              <a:xfrm>
                <a:off x="3124200" y="1481138"/>
                <a:ext cx="101600" cy="11113"/>
              </a:xfrm>
              <a:custGeom>
                <a:avLst/>
                <a:gdLst/>
                <a:ahLst/>
                <a:cxnLst>
                  <a:cxn ang="0">
                    <a:pos x="33" y="0"/>
                  </a:cxn>
                  <a:cxn ang="0">
                    <a:pos x="2" y="0"/>
                  </a:cxn>
                  <a:cxn ang="0">
                    <a:pos x="0" y="2"/>
                  </a:cxn>
                  <a:cxn ang="0">
                    <a:pos x="2" y="4"/>
                  </a:cxn>
                  <a:cxn ang="0">
                    <a:pos x="33" y="4"/>
                  </a:cxn>
                  <a:cxn ang="0">
                    <a:pos x="35" y="2"/>
                  </a:cxn>
                  <a:cxn ang="0">
                    <a:pos x="33" y="0"/>
                  </a:cxn>
                  <a:cxn ang="0">
                    <a:pos x="33" y="0"/>
                  </a:cxn>
                  <a:cxn ang="0">
                    <a:pos x="33" y="0"/>
                  </a:cxn>
                </a:cxnLst>
                <a:rect l="0" t="0" r="r" b="b"/>
                <a:pathLst>
                  <a:path w="35" h="4">
                    <a:moveTo>
                      <a:pt x="33" y="0"/>
                    </a:moveTo>
                    <a:cubicBezTo>
                      <a:pt x="2" y="0"/>
                      <a:pt x="2" y="0"/>
                      <a:pt x="2" y="0"/>
                    </a:cubicBezTo>
                    <a:cubicBezTo>
                      <a:pt x="1" y="0"/>
                      <a:pt x="0" y="1"/>
                      <a:pt x="0" y="2"/>
                    </a:cubicBezTo>
                    <a:cubicBezTo>
                      <a:pt x="0" y="3"/>
                      <a:pt x="1" y="4"/>
                      <a:pt x="2" y="4"/>
                    </a:cubicBezTo>
                    <a:cubicBezTo>
                      <a:pt x="33" y="4"/>
                      <a:pt x="33" y="4"/>
                      <a:pt x="33" y="4"/>
                    </a:cubicBezTo>
                    <a:cubicBezTo>
                      <a:pt x="34" y="4"/>
                      <a:pt x="35" y="3"/>
                      <a:pt x="35" y="2"/>
                    </a:cubicBezTo>
                    <a:cubicBezTo>
                      <a:pt x="35" y="1"/>
                      <a:pt x="34" y="0"/>
                      <a:pt x="33" y="0"/>
                    </a:cubicBezTo>
                    <a:close/>
                    <a:moveTo>
                      <a:pt x="33" y="0"/>
                    </a:moveTo>
                    <a:cubicBezTo>
                      <a:pt x="33" y="0"/>
                      <a:pt x="33" y="0"/>
                      <a:pt x="33" y="0"/>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341" name="稻壳儿小白白(http://dwz.cn/Wu2UP)"/>
              <p:cNvSpPr>
                <a:spLocks noEditPoints="1"/>
              </p:cNvSpPr>
              <p:nvPr/>
            </p:nvSpPr>
            <p:spPr bwMode="auto">
              <a:xfrm>
                <a:off x="3124200" y="1449388"/>
                <a:ext cx="101600" cy="11113"/>
              </a:xfrm>
              <a:custGeom>
                <a:avLst/>
                <a:gdLst/>
                <a:ahLst/>
                <a:cxnLst>
                  <a:cxn ang="0">
                    <a:pos x="33" y="0"/>
                  </a:cxn>
                  <a:cxn ang="0">
                    <a:pos x="2" y="0"/>
                  </a:cxn>
                  <a:cxn ang="0">
                    <a:pos x="0" y="2"/>
                  </a:cxn>
                  <a:cxn ang="0">
                    <a:pos x="2" y="4"/>
                  </a:cxn>
                  <a:cxn ang="0">
                    <a:pos x="33" y="4"/>
                  </a:cxn>
                  <a:cxn ang="0">
                    <a:pos x="35" y="2"/>
                  </a:cxn>
                  <a:cxn ang="0">
                    <a:pos x="33" y="0"/>
                  </a:cxn>
                  <a:cxn ang="0">
                    <a:pos x="33" y="0"/>
                  </a:cxn>
                  <a:cxn ang="0">
                    <a:pos x="33" y="0"/>
                  </a:cxn>
                </a:cxnLst>
                <a:rect l="0" t="0" r="r" b="b"/>
                <a:pathLst>
                  <a:path w="35" h="4">
                    <a:moveTo>
                      <a:pt x="33" y="0"/>
                    </a:moveTo>
                    <a:cubicBezTo>
                      <a:pt x="2" y="0"/>
                      <a:pt x="2" y="0"/>
                      <a:pt x="2" y="0"/>
                    </a:cubicBezTo>
                    <a:cubicBezTo>
                      <a:pt x="1" y="0"/>
                      <a:pt x="0" y="1"/>
                      <a:pt x="0" y="2"/>
                    </a:cubicBezTo>
                    <a:cubicBezTo>
                      <a:pt x="0" y="3"/>
                      <a:pt x="1" y="4"/>
                      <a:pt x="2" y="4"/>
                    </a:cubicBezTo>
                    <a:cubicBezTo>
                      <a:pt x="33" y="4"/>
                      <a:pt x="33" y="4"/>
                      <a:pt x="33" y="4"/>
                    </a:cubicBezTo>
                    <a:cubicBezTo>
                      <a:pt x="34" y="4"/>
                      <a:pt x="35" y="3"/>
                      <a:pt x="35" y="2"/>
                    </a:cubicBezTo>
                    <a:cubicBezTo>
                      <a:pt x="35" y="1"/>
                      <a:pt x="34" y="0"/>
                      <a:pt x="33" y="0"/>
                    </a:cubicBezTo>
                    <a:close/>
                    <a:moveTo>
                      <a:pt x="33" y="0"/>
                    </a:moveTo>
                    <a:cubicBezTo>
                      <a:pt x="33" y="0"/>
                      <a:pt x="33" y="0"/>
                      <a:pt x="33" y="0"/>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342" name="稻壳儿小白白(http://dwz.cn/Wu2UP)"/>
              <p:cNvSpPr>
                <a:spLocks noEditPoints="1"/>
              </p:cNvSpPr>
              <p:nvPr/>
            </p:nvSpPr>
            <p:spPr bwMode="auto">
              <a:xfrm>
                <a:off x="3249613" y="1516063"/>
                <a:ext cx="100013" cy="11113"/>
              </a:xfrm>
              <a:custGeom>
                <a:avLst/>
                <a:gdLst/>
                <a:ahLst/>
                <a:cxnLst>
                  <a:cxn ang="0">
                    <a:pos x="32" y="0"/>
                  </a:cxn>
                  <a:cxn ang="0">
                    <a:pos x="1" y="0"/>
                  </a:cxn>
                  <a:cxn ang="0">
                    <a:pos x="0" y="2"/>
                  </a:cxn>
                  <a:cxn ang="0">
                    <a:pos x="1" y="4"/>
                  </a:cxn>
                  <a:cxn ang="0">
                    <a:pos x="32" y="4"/>
                  </a:cxn>
                  <a:cxn ang="0">
                    <a:pos x="34" y="2"/>
                  </a:cxn>
                  <a:cxn ang="0">
                    <a:pos x="32" y="0"/>
                  </a:cxn>
                  <a:cxn ang="0">
                    <a:pos x="32" y="0"/>
                  </a:cxn>
                  <a:cxn ang="0">
                    <a:pos x="32" y="0"/>
                  </a:cxn>
                </a:cxnLst>
                <a:rect l="0" t="0" r="r" b="b"/>
                <a:pathLst>
                  <a:path w="34" h="4">
                    <a:moveTo>
                      <a:pt x="32" y="0"/>
                    </a:moveTo>
                    <a:cubicBezTo>
                      <a:pt x="1" y="0"/>
                      <a:pt x="1" y="0"/>
                      <a:pt x="1" y="0"/>
                    </a:cubicBezTo>
                    <a:cubicBezTo>
                      <a:pt x="0" y="0"/>
                      <a:pt x="0" y="1"/>
                      <a:pt x="0" y="2"/>
                    </a:cubicBezTo>
                    <a:cubicBezTo>
                      <a:pt x="0" y="3"/>
                      <a:pt x="0" y="4"/>
                      <a:pt x="1" y="4"/>
                    </a:cubicBezTo>
                    <a:cubicBezTo>
                      <a:pt x="32" y="4"/>
                      <a:pt x="32" y="4"/>
                      <a:pt x="32" y="4"/>
                    </a:cubicBezTo>
                    <a:cubicBezTo>
                      <a:pt x="33" y="4"/>
                      <a:pt x="34" y="3"/>
                      <a:pt x="34" y="2"/>
                    </a:cubicBezTo>
                    <a:cubicBezTo>
                      <a:pt x="34" y="1"/>
                      <a:pt x="33" y="0"/>
                      <a:pt x="32" y="0"/>
                    </a:cubicBezTo>
                    <a:close/>
                    <a:moveTo>
                      <a:pt x="32" y="0"/>
                    </a:moveTo>
                    <a:cubicBezTo>
                      <a:pt x="32" y="0"/>
                      <a:pt x="32" y="0"/>
                      <a:pt x="32" y="0"/>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343" name="稻壳儿小白白(http://dwz.cn/Wu2UP)"/>
              <p:cNvSpPr>
                <a:spLocks noEditPoints="1"/>
              </p:cNvSpPr>
              <p:nvPr/>
            </p:nvSpPr>
            <p:spPr bwMode="auto">
              <a:xfrm>
                <a:off x="3249613" y="1481138"/>
                <a:ext cx="100013" cy="11113"/>
              </a:xfrm>
              <a:custGeom>
                <a:avLst/>
                <a:gdLst/>
                <a:ahLst/>
                <a:cxnLst>
                  <a:cxn ang="0">
                    <a:pos x="32" y="0"/>
                  </a:cxn>
                  <a:cxn ang="0">
                    <a:pos x="1" y="0"/>
                  </a:cxn>
                  <a:cxn ang="0">
                    <a:pos x="0" y="2"/>
                  </a:cxn>
                  <a:cxn ang="0">
                    <a:pos x="1" y="4"/>
                  </a:cxn>
                  <a:cxn ang="0">
                    <a:pos x="32" y="4"/>
                  </a:cxn>
                  <a:cxn ang="0">
                    <a:pos x="34" y="2"/>
                  </a:cxn>
                  <a:cxn ang="0">
                    <a:pos x="32" y="0"/>
                  </a:cxn>
                  <a:cxn ang="0">
                    <a:pos x="32" y="0"/>
                  </a:cxn>
                  <a:cxn ang="0">
                    <a:pos x="32" y="0"/>
                  </a:cxn>
                </a:cxnLst>
                <a:rect l="0" t="0" r="r" b="b"/>
                <a:pathLst>
                  <a:path w="34" h="4">
                    <a:moveTo>
                      <a:pt x="32" y="0"/>
                    </a:moveTo>
                    <a:cubicBezTo>
                      <a:pt x="1" y="0"/>
                      <a:pt x="1" y="0"/>
                      <a:pt x="1" y="0"/>
                    </a:cubicBezTo>
                    <a:cubicBezTo>
                      <a:pt x="0" y="0"/>
                      <a:pt x="0" y="1"/>
                      <a:pt x="0" y="2"/>
                    </a:cubicBezTo>
                    <a:cubicBezTo>
                      <a:pt x="0" y="3"/>
                      <a:pt x="0" y="4"/>
                      <a:pt x="1" y="4"/>
                    </a:cubicBezTo>
                    <a:cubicBezTo>
                      <a:pt x="32" y="4"/>
                      <a:pt x="32" y="4"/>
                      <a:pt x="32" y="4"/>
                    </a:cubicBezTo>
                    <a:cubicBezTo>
                      <a:pt x="33" y="4"/>
                      <a:pt x="34" y="3"/>
                      <a:pt x="34" y="2"/>
                    </a:cubicBezTo>
                    <a:cubicBezTo>
                      <a:pt x="34" y="1"/>
                      <a:pt x="33" y="0"/>
                      <a:pt x="32" y="0"/>
                    </a:cubicBezTo>
                    <a:close/>
                    <a:moveTo>
                      <a:pt x="32" y="0"/>
                    </a:moveTo>
                    <a:cubicBezTo>
                      <a:pt x="32" y="0"/>
                      <a:pt x="32" y="0"/>
                      <a:pt x="32" y="0"/>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344" name="稻壳儿小白白(http://dwz.cn/Wu2UP)"/>
              <p:cNvSpPr>
                <a:spLocks noEditPoints="1"/>
              </p:cNvSpPr>
              <p:nvPr/>
            </p:nvSpPr>
            <p:spPr bwMode="auto">
              <a:xfrm>
                <a:off x="3249613" y="1449388"/>
                <a:ext cx="100013" cy="11113"/>
              </a:xfrm>
              <a:custGeom>
                <a:avLst/>
                <a:gdLst/>
                <a:ahLst/>
                <a:cxnLst>
                  <a:cxn ang="0">
                    <a:pos x="32" y="0"/>
                  </a:cxn>
                  <a:cxn ang="0">
                    <a:pos x="1" y="0"/>
                  </a:cxn>
                  <a:cxn ang="0">
                    <a:pos x="0" y="2"/>
                  </a:cxn>
                  <a:cxn ang="0">
                    <a:pos x="1" y="4"/>
                  </a:cxn>
                  <a:cxn ang="0">
                    <a:pos x="32" y="4"/>
                  </a:cxn>
                  <a:cxn ang="0">
                    <a:pos x="34" y="2"/>
                  </a:cxn>
                  <a:cxn ang="0">
                    <a:pos x="32" y="0"/>
                  </a:cxn>
                  <a:cxn ang="0">
                    <a:pos x="32" y="0"/>
                  </a:cxn>
                  <a:cxn ang="0">
                    <a:pos x="32" y="0"/>
                  </a:cxn>
                </a:cxnLst>
                <a:rect l="0" t="0" r="r" b="b"/>
                <a:pathLst>
                  <a:path w="34" h="4">
                    <a:moveTo>
                      <a:pt x="32" y="0"/>
                    </a:moveTo>
                    <a:cubicBezTo>
                      <a:pt x="1" y="0"/>
                      <a:pt x="1" y="0"/>
                      <a:pt x="1" y="0"/>
                    </a:cubicBezTo>
                    <a:cubicBezTo>
                      <a:pt x="0" y="0"/>
                      <a:pt x="0" y="1"/>
                      <a:pt x="0" y="2"/>
                    </a:cubicBezTo>
                    <a:cubicBezTo>
                      <a:pt x="0" y="3"/>
                      <a:pt x="0" y="4"/>
                      <a:pt x="1" y="4"/>
                    </a:cubicBezTo>
                    <a:cubicBezTo>
                      <a:pt x="32" y="4"/>
                      <a:pt x="32" y="4"/>
                      <a:pt x="32" y="4"/>
                    </a:cubicBezTo>
                    <a:cubicBezTo>
                      <a:pt x="33" y="4"/>
                      <a:pt x="34" y="3"/>
                      <a:pt x="34" y="2"/>
                    </a:cubicBezTo>
                    <a:cubicBezTo>
                      <a:pt x="34" y="1"/>
                      <a:pt x="33" y="0"/>
                      <a:pt x="32" y="0"/>
                    </a:cubicBezTo>
                    <a:close/>
                    <a:moveTo>
                      <a:pt x="32" y="0"/>
                    </a:moveTo>
                    <a:cubicBezTo>
                      <a:pt x="32" y="0"/>
                      <a:pt x="32" y="0"/>
                      <a:pt x="32" y="0"/>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345" name="稻壳儿小白白(http://dwz.cn/Wu2UP)"/>
              <p:cNvSpPr>
                <a:spLocks noEditPoints="1"/>
              </p:cNvSpPr>
              <p:nvPr/>
            </p:nvSpPr>
            <p:spPr bwMode="auto">
              <a:xfrm>
                <a:off x="3124200" y="1381126"/>
                <a:ext cx="225425" cy="12700"/>
              </a:xfrm>
              <a:custGeom>
                <a:avLst/>
                <a:gdLst/>
                <a:ahLst/>
                <a:cxnLst>
                  <a:cxn ang="0">
                    <a:pos x="75" y="0"/>
                  </a:cxn>
                  <a:cxn ang="0">
                    <a:pos x="2" y="0"/>
                  </a:cxn>
                  <a:cxn ang="0">
                    <a:pos x="0" y="2"/>
                  </a:cxn>
                  <a:cxn ang="0">
                    <a:pos x="2" y="4"/>
                  </a:cxn>
                  <a:cxn ang="0">
                    <a:pos x="75" y="4"/>
                  </a:cxn>
                  <a:cxn ang="0">
                    <a:pos x="77" y="2"/>
                  </a:cxn>
                  <a:cxn ang="0">
                    <a:pos x="75" y="0"/>
                  </a:cxn>
                  <a:cxn ang="0">
                    <a:pos x="75" y="0"/>
                  </a:cxn>
                  <a:cxn ang="0">
                    <a:pos x="75" y="0"/>
                  </a:cxn>
                </a:cxnLst>
                <a:rect l="0" t="0" r="r" b="b"/>
                <a:pathLst>
                  <a:path w="77" h="4">
                    <a:moveTo>
                      <a:pt x="75" y="0"/>
                    </a:moveTo>
                    <a:cubicBezTo>
                      <a:pt x="2" y="0"/>
                      <a:pt x="2" y="0"/>
                      <a:pt x="2" y="0"/>
                    </a:cubicBezTo>
                    <a:cubicBezTo>
                      <a:pt x="1" y="0"/>
                      <a:pt x="0" y="1"/>
                      <a:pt x="0" y="2"/>
                    </a:cubicBezTo>
                    <a:cubicBezTo>
                      <a:pt x="0" y="3"/>
                      <a:pt x="1" y="4"/>
                      <a:pt x="2" y="4"/>
                    </a:cubicBezTo>
                    <a:cubicBezTo>
                      <a:pt x="75" y="4"/>
                      <a:pt x="75" y="4"/>
                      <a:pt x="75" y="4"/>
                    </a:cubicBezTo>
                    <a:cubicBezTo>
                      <a:pt x="76" y="4"/>
                      <a:pt x="77" y="3"/>
                      <a:pt x="77" y="2"/>
                    </a:cubicBezTo>
                    <a:cubicBezTo>
                      <a:pt x="77" y="1"/>
                      <a:pt x="76" y="0"/>
                      <a:pt x="75" y="0"/>
                    </a:cubicBezTo>
                    <a:close/>
                    <a:moveTo>
                      <a:pt x="75" y="0"/>
                    </a:moveTo>
                    <a:cubicBezTo>
                      <a:pt x="75" y="0"/>
                      <a:pt x="75" y="0"/>
                      <a:pt x="75" y="0"/>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346" name="稻壳儿小白白(http://dwz.cn/Wu2UP)"/>
              <p:cNvSpPr>
                <a:spLocks noEditPoints="1"/>
              </p:cNvSpPr>
              <p:nvPr/>
            </p:nvSpPr>
            <p:spPr bwMode="auto">
              <a:xfrm>
                <a:off x="3124200" y="1412876"/>
                <a:ext cx="225425" cy="12700"/>
              </a:xfrm>
              <a:custGeom>
                <a:avLst/>
                <a:gdLst/>
                <a:ahLst/>
                <a:cxnLst>
                  <a:cxn ang="0">
                    <a:pos x="75" y="0"/>
                  </a:cxn>
                  <a:cxn ang="0">
                    <a:pos x="2" y="0"/>
                  </a:cxn>
                  <a:cxn ang="0">
                    <a:pos x="0" y="2"/>
                  </a:cxn>
                  <a:cxn ang="0">
                    <a:pos x="2" y="4"/>
                  </a:cxn>
                  <a:cxn ang="0">
                    <a:pos x="75" y="4"/>
                  </a:cxn>
                  <a:cxn ang="0">
                    <a:pos x="77" y="2"/>
                  </a:cxn>
                  <a:cxn ang="0">
                    <a:pos x="75" y="0"/>
                  </a:cxn>
                  <a:cxn ang="0">
                    <a:pos x="75" y="0"/>
                  </a:cxn>
                  <a:cxn ang="0">
                    <a:pos x="75" y="0"/>
                  </a:cxn>
                </a:cxnLst>
                <a:rect l="0" t="0" r="r" b="b"/>
                <a:pathLst>
                  <a:path w="77" h="4">
                    <a:moveTo>
                      <a:pt x="75" y="0"/>
                    </a:moveTo>
                    <a:cubicBezTo>
                      <a:pt x="2" y="0"/>
                      <a:pt x="2" y="0"/>
                      <a:pt x="2" y="0"/>
                    </a:cubicBezTo>
                    <a:cubicBezTo>
                      <a:pt x="1" y="0"/>
                      <a:pt x="0" y="1"/>
                      <a:pt x="0" y="2"/>
                    </a:cubicBezTo>
                    <a:cubicBezTo>
                      <a:pt x="0" y="3"/>
                      <a:pt x="1" y="4"/>
                      <a:pt x="2" y="4"/>
                    </a:cubicBezTo>
                    <a:cubicBezTo>
                      <a:pt x="75" y="4"/>
                      <a:pt x="75" y="4"/>
                      <a:pt x="75" y="4"/>
                    </a:cubicBezTo>
                    <a:cubicBezTo>
                      <a:pt x="76" y="4"/>
                      <a:pt x="77" y="3"/>
                      <a:pt x="77" y="2"/>
                    </a:cubicBezTo>
                    <a:cubicBezTo>
                      <a:pt x="77" y="1"/>
                      <a:pt x="76" y="0"/>
                      <a:pt x="75" y="0"/>
                    </a:cubicBezTo>
                    <a:close/>
                    <a:moveTo>
                      <a:pt x="75" y="0"/>
                    </a:moveTo>
                    <a:cubicBezTo>
                      <a:pt x="75" y="0"/>
                      <a:pt x="75" y="0"/>
                      <a:pt x="75" y="0"/>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347" name="稻壳儿小白白(http://dwz.cn/Wu2UP)"/>
              <p:cNvSpPr>
                <a:spLocks noEditPoints="1"/>
              </p:cNvSpPr>
              <p:nvPr/>
            </p:nvSpPr>
            <p:spPr bwMode="auto">
              <a:xfrm>
                <a:off x="3124200" y="1255713"/>
                <a:ext cx="101600" cy="101600"/>
              </a:xfrm>
              <a:custGeom>
                <a:avLst/>
                <a:gdLst/>
                <a:ahLst/>
                <a:cxnLst>
                  <a:cxn ang="0">
                    <a:pos x="4" y="35"/>
                  </a:cxn>
                  <a:cxn ang="0">
                    <a:pos x="31" y="35"/>
                  </a:cxn>
                  <a:cxn ang="0">
                    <a:pos x="35" y="31"/>
                  </a:cxn>
                  <a:cxn ang="0">
                    <a:pos x="35" y="4"/>
                  </a:cxn>
                  <a:cxn ang="0">
                    <a:pos x="31" y="0"/>
                  </a:cxn>
                  <a:cxn ang="0">
                    <a:pos x="4" y="0"/>
                  </a:cxn>
                  <a:cxn ang="0">
                    <a:pos x="0" y="4"/>
                  </a:cxn>
                  <a:cxn ang="0">
                    <a:pos x="0" y="31"/>
                  </a:cxn>
                  <a:cxn ang="0">
                    <a:pos x="4" y="35"/>
                  </a:cxn>
                  <a:cxn ang="0">
                    <a:pos x="8" y="8"/>
                  </a:cxn>
                  <a:cxn ang="0">
                    <a:pos x="27" y="8"/>
                  </a:cxn>
                  <a:cxn ang="0">
                    <a:pos x="27" y="27"/>
                  </a:cxn>
                  <a:cxn ang="0">
                    <a:pos x="8" y="27"/>
                  </a:cxn>
                  <a:cxn ang="0">
                    <a:pos x="8" y="8"/>
                  </a:cxn>
                  <a:cxn ang="0">
                    <a:pos x="8" y="8"/>
                  </a:cxn>
                  <a:cxn ang="0">
                    <a:pos x="8" y="8"/>
                  </a:cxn>
                </a:cxnLst>
                <a:rect l="0" t="0" r="r" b="b"/>
                <a:pathLst>
                  <a:path w="35" h="35">
                    <a:moveTo>
                      <a:pt x="4" y="35"/>
                    </a:moveTo>
                    <a:cubicBezTo>
                      <a:pt x="31" y="35"/>
                      <a:pt x="31" y="35"/>
                      <a:pt x="31" y="35"/>
                    </a:cubicBezTo>
                    <a:cubicBezTo>
                      <a:pt x="33" y="35"/>
                      <a:pt x="35" y="33"/>
                      <a:pt x="35" y="31"/>
                    </a:cubicBezTo>
                    <a:cubicBezTo>
                      <a:pt x="35" y="4"/>
                      <a:pt x="35" y="4"/>
                      <a:pt x="35" y="4"/>
                    </a:cubicBezTo>
                    <a:cubicBezTo>
                      <a:pt x="35" y="2"/>
                      <a:pt x="33" y="0"/>
                      <a:pt x="31" y="0"/>
                    </a:cubicBezTo>
                    <a:cubicBezTo>
                      <a:pt x="4" y="0"/>
                      <a:pt x="4" y="0"/>
                      <a:pt x="4" y="0"/>
                    </a:cubicBezTo>
                    <a:cubicBezTo>
                      <a:pt x="2" y="0"/>
                      <a:pt x="0" y="2"/>
                      <a:pt x="0" y="4"/>
                    </a:cubicBezTo>
                    <a:cubicBezTo>
                      <a:pt x="0" y="31"/>
                      <a:pt x="0" y="31"/>
                      <a:pt x="0" y="31"/>
                    </a:cubicBezTo>
                    <a:cubicBezTo>
                      <a:pt x="0" y="33"/>
                      <a:pt x="2" y="35"/>
                      <a:pt x="4" y="35"/>
                    </a:cubicBezTo>
                    <a:close/>
                    <a:moveTo>
                      <a:pt x="8" y="8"/>
                    </a:moveTo>
                    <a:cubicBezTo>
                      <a:pt x="27" y="8"/>
                      <a:pt x="27" y="8"/>
                      <a:pt x="27" y="8"/>
                    </a:cubicBezTo>
                    <a:cubicBezTo>
                      <a:pt x="27" y="27"/>
                      <a:pt x="27" y="27"/>
                      <a:pt x="27" y="27"/>
                    </a:cubicBezTo>
                    <a:cubicBezTo>
                      <a:pt x="8" y="27"/>
                      <a:pt x="8" y="27"/>
                      <a:pt x="8" y="27"/>
                    </a:cubicBezTo>
                    <a:lnTo>
                      <a:pt x="8" y="8"/>
                    </a:lnTo>
                    <a:close/>
                    <a:moveTo>
                      <a:pt x="8" y="8"/>
                    </a:moveTo>
                    <a:cubicBezTo>
                      <a:pt x="8" y="8"/>
                      <a:pt x="8" y="8"/>
                      <a:pt x="8" y="8"/>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grpSp>
        <p:sp>
          <p:nvSpPr>
            <p:cNvPr id="192" name="稻壳儿小白白(http://dwz.cn/Wu2UP)"/>
            <p:cNvSpPr>
              <a:spLocks noEditPoints="1"/>
            </p:cNvSpPr>
            <p:nvPr/>
          </p:nvSpPr>
          <p:spPr bwMode="auto">
            <a:xfrm>
              <a:off x="5451621" y="4764388"/>
              <a:ext cx="482451" cy="442397"/>
            </a:xfrm>
            <a:custGeom>
              <a:avLst/>
              <a:gdLst>
                <a:gd name="T0" fmla="*/ 378293 w 129"/>
                <a:gd name="T1" fmla="*/ 45768 h 118"/>
                <a:gd name="T2" fmla="*/ 218497 w 129"/>
                <a:gd name="T3" fmla="*/ 45768 h 118"/>
                <a:gd name="T4" fmla="*/ 35873 w 129"/>
                <a:gd name="T5" fmla="*/ 225573 h 118"/>
                <a:gd name="T6" fmla="*/ 35873 w 129"/>
                <a:gd name="T7" fmla="*/ 349801 h 118"/>
                <a:gd name="T8" fmla="*/ 159796 w 129"/>
                <a:gd name="T9" fmla="*/ 349801 h 118"/>
                <a:gd name="T10" fmla="*/ 342420 w 129"/>
                <a:gd name="T11" fmla="*/ 169997 h 118"/>
                <a:gd name="T12" fmla="*/ 342420 w 129"/>
                <a:gd name="T13" fmla="*/ 81729 h 118"/>
                <a:gd name="T14" fmla="*/ 254369 w 129"/>
                <a:gd name="T15" fmla="*/ 81729 h 118"/>
                <a:gd name="T16" fmla="*/ 117401 w 129"/>
                <a:gd name="T17" fmla="*/ 219034 h 118"/>
                <a:gd name="T18" fmla="*/ 117401 w 129"/>
                <a:gd name="T19" fmla="*/ 235380 h 118"/>
                <a:gd name="T20" fmla="*/ 133707 w 129"/>
                <a:gd name="T21" fmla="*/ 235380 h 118"/>
                <a:gd name="T22" fmla="*/ 270675 w 129"/>
                <a:gd name="T23" fmla="*/ 98075 h 118"/>
                <a:gd name="T24" fmla="*/ 322854 w 129"/>
                <a:gd name="T25" fmla="*/ 98075 h 118"/>
                <a:gd name="T26" fmla="*/ 322854 w 129"/>
                <a:gd name="T27" fmla="*/ 150382 h 118"/>
                <a:gd name="T28" fmla="*/ 140229 w 129"/>
                <a:gd name="T29" fmla="*/ 333455 h 118"/>
                <a:gd name="T30" fmla="*/ 52178 w 129"/>
                <a:gd name="T31" fmla="*/ 333455 h 118"/>
                <a:gd name="T32" fmla="*/ 52178 w 129"/>
                <a:gd name="T33" fmla="*/ 245188 h 118"/>
                <a:gd name="T34" fmla="*/ 234803 w 129"/>
                <a:gd name="T35" fmla="*/ 65383 h 118"/>
                <a:gd name="T36" fmla="*/ 358726 w 129"/>
                <a:gd name="T37" fmla="*/ 65383 h 118"/>
                <a:gd name="T38" fmla="*/ 358726 w 129"/>
                <a:gd name="T39" fmla="*/ 189612 h 118"/>
                <a:gd name="T40" fmla="*/ 221758 w 129"/>
                <a:gd name="T41" fmla="*/ 323648 h 118"/>
                <a:gd name="T42" fmla="*/ 221758 w 129"/>
                <a:gd name="T43" fmla="*/ 343263 h 118"/>
                <a:gd name="T44" fmla="*/ 238064 w 129"/>
                <a:gd name="T45" fmla="*/ 343263 h 118"/>
                <a:gd name="T46" fmla="*/ 378293 w 129"/>
                <a:gd name="T47" fmla="*/ 205958 h 118"/>
                <a:gd name="T48" fmla="*/ 378293 w 129"/>
                <a:gd name="T49" fmla="*/ 45768 h 118"/>
                <a:gd name="T50" fmla="*/ 378293 w 129"/>
                <a:gd name="T51" fmla="*/ 45768 h 118"/>
                <a:gd name="T52" fmla="*/ 378293 w 129"/>
                <a:gd name="T53" fmla="*/ 45768 h 11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29" h="118">
                  <a:moveTo>
                    <a:pt x="116" y="14"/>
                  </a:moveTo>
                  <a:cubicBezTo>
                    <a:pt x="102" y="0"/>
                    <a:pt x="80" y="0"/>
                    <a:pt x="67" y="14"/>
                  </a:cubicBezTo>
                  <a:cubicBezTo>
                    <a:pt x="11" y="69"/>
                    <a:pt x="11" y="69"/>
                    <a:pt x="11" y="69"/>
                  </a:cubicBezTo>
                  <a:cubicBezTo>
                    <a:pt x="0" y="80"/>
                    <a:pt x="0" y="97"/>
                    <a:pt x="11" y="107"/>
                  </a:cubicBezTo>
                  <a:cubicBezTo>
                    <a:pt x="21" y="118"/>
                    <a:pt x="38" y="118"/>
                    <a:pt x="49" y="107"/>
                  </a:cubicBezTo>
                  <a:cubicBezTo>
                    <a:pt x="105" y="52"/>
                    <a:pt x="105" y="52"/>
                    <a:pt x="105" y="52"/>
                  </a:cubicBezTo>
                  <a:cubicBezTo>
                    <a:pt x="112" y="44"/>
                    <a:pt x="112" y="32"/>
                    <a:pt x="105" y="25"/>
                  </a:cubicBezTo>
                  <a:cubicBezTo>
                    <a:pt x="97" y="17"/>
                    <a:pt x="85" y="17"/>
                    <a:pt x="78" y="25"/>
                  </a:cubicBezTo>
                  <a:cubicBezTo>
                    <a:pt x="36" y="67"/>
                    <a:pt x="36" y="67"/>
                    <a:pt x="36" y="67"/>
                  </a:cubicBezTo>
                  <a:cubicBezTo>
                    <a:pt x="34" y="68"/>
                    <a:pt x="34" y="71"/>
                    <a:pt x="36" y="72"/>
                  </a:cubicBezTo>
                  <a:cubicBezTo>
                    <a:pt x="37" y="74"/>
                    <a:pt x="39" y="74"/>
                    <a:pt x="41" y="72"/>
                  </a:cubicBezTo>
                  <a:cubicBezTo>
                    <a:pt x="83" y="30"/>
                    <a:pt x="83" y="30"/>
                    <a:pt x="83" y="30"/>
                  </a:cubicBezTo>
                  <a:cubicBezTo>
                    <a:pt x="88" y="26"/>
                    <a:pt x="95" y="26"/>
                    <a:pt x="99" y="30"/>
                  </a:cubicBezTo>
                  <a:cubicBezTo>
                    <a:pt x="104" y="35"/>
                    <a:pt x="104" y="42"/>
                    <a:pt x="99" y="46"/>
                  </a:cubicBezTo>
                  <a:cubicBezTo>
                    <a:pt x="43" y="102"/>
                    <a:pt x="43" y="102"/>
                    <a:pt x="43" y="102"/>
                  </a:cubicBezTo>
                  <a:cubicBezTo>
                    <a:pt x="36" y="109"/>
                    <a:pt x="24" y="109"/>
                    <a:pt x="16" y="102"/>
                  </a:cubicBezTo>
                  <a:cubicBezTo>
                    <a:pt x="9" y="94"/>
                    <a:pt x="9" y="82"/>
                    <a:pt x="16" y="75"/>
                  </a:cubicBezTo>
                  <a:cubicBezTo>
                    <a:pt x="72" y="20"/>
                    <a:pt x="72" y="20"/>
                    <a:pt x="72" y="20"/>
                  </a:cubicBezTo>
                  <a:cubicBezTo>
                    <a:pt x="82" y="9"/>
                    <a:pt x="99" y="9"/>
                    <a:pt x="110" y="20"/>
                  </a:cubicBezTo>
                  <a:cubicBezTo>
                    <a:pt x="120" y="30"/>
                    <a:pt x="120" y="47"/>
                    <a:pt x="110" y="58"/>
                  </a:cubicBezTo>
                  <a:cubicBezTo>
                    <a:pt x="68" y="99"/>
                    <a:pt x="68" y="99"/>
                    <a:pt x="68" y="99"/>
                  </a:cubicBezTo>
                  <a:cubicBezTo>
                    <a:pt x="67" y="101"/>
                    <a:pt x="67" y="103"/>
                    <a:pt x="68" y="105"/>
                  </a:cubicBezTo>
                  <a:cubicBezTo>
                    <a:pt x="70" y="106"/>
                    <a:pt x="72" y="106"/>
                    <a:pt x="73" y="105"/>
                  </a:cubicBezTo>
                  <a:cubicBezTo>
                    <a:pt x="116" y="63"/>
                    <a:pt x="116" y="63"/>
                    <a:pt x="116" y="63"/>
                  </a:cubicBezTo>
                  <a:cubicBezTo>
                    <a:pt x="129" y="49"/>
                    <a:pt x="129" y="27"/>
                    <a:pt x="116" y="14"/>
                  </a:cubicBezTo>
                  <a:close/>
                  <a:moveTo>
                    <a:pt x="116" y="14"/>
                  </a:moveTo>
                  <a:cubicBezTo>
                    <a:pt x="116" y="14"/>
                    <a:pt x="116" y="14"/>
                    <a:pt x="116" y="1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193" name="稻壳儿小白白(http://dwz.cn/Wu2UP)"/>
            <p:cNvSpPr>
              <a:spLocks noEditPoints="1"/>
            </p:cNvSpPr>
            <p:nvPr/>
          </p:nvSpPr>
          <p:spPr bwMode="auto">
            <a:xfrm>
              <a:off x="6400138" y="1636651"/>
              <a:ext cx="314958" cy="460603"/>
            </a:xfrm>
            <a:custGeom>
              <a:avLst/>
              <a:gdLst>
                <a:gd name="T0" fmla="*/ 122779 w 85"/>
                <a:gd name="T1" fmla="*/ 355922 h 123"/>
                <a:gd name="T2" fmla="*/ 129241 w 85"/>
                <a:gd name="T3" fmla="*/ 349392 h 123"/>
                <a:gd name="T4" fmla="*/ 142165 w 85"/>
                <a:gd name="T5" fmla="*/ 349392 h 123"/>
                <a:gd name="T6" fmla="*/ 148627 w 85"/>
                <a:gd name="T7" fmla="*/ 355922 h 123"/>
                <a:gd name="T8" fmla="*/ 142165 w 85"/>
                <a:gd name="T9" fmla="*/ 362453 h 123"/>
                <a:gd name="T10" fmla="*/ 129241 w 85"/>
                <a:gd name="T11" fmla="*/ 362453 h 123"/>
                <a:gd name="T12" fmla="*/ 122779 w 85"/>
                <a:gd name="T13" fmla="*/ 355922 h 123"/>
                <a:gd name="T14" fmla="*/ 155089 w 85"/>
                <a:gd name="T15" fmla="*/ 39184 h 123"/>
                <a:gd name="T16" fmla="*/ 119548 w 85"/>
                <a:gd name="T17" fmla="*/ 39184 h 123"/>
                <a:gd name="T18" fmla="*/ 113086 w 85"/>
                <a:gd name="T19" fmla="*/ 45715 h 123"/>
                <a:gd name="T20" fmla="*/ 119548 w 85"/>
                <a:gd name="T21" fmla="*/ 48980 h 123"/>
                <a:gd name="T22" fmla="*/ 155089 w 85"/>
                <a:gd name="T23" fmla="*/ 48980 h 123"/>
                <a:gd name="T24" fmla="*/ 161551 w 85"/>
                <a:gd name="T25" fmla="*/ 45715 h 123"/>
                <a:gd name="T26" fmla="*/ 155089 w 85"/>
                <a:gd name="T27" fmla="*/ 39184 h 123"/>
                <a:gd name="T28" fmla="*/ 274637 w 85"/>
                <a:gd name="T29" fmla="*/ 39184 h 123"/>
                <a:gd name="T30" fmla="*/ 274637 w 85"/>
                <a:gd name="T31" fmla="*/ 362453 h 123"/>
                <a:gd name="T32" fmla="*/ 235865 w 85"/>
                <a:gd name="T33" fmla="*/ 401637 h 123"/>
                <a:gd name="T34" fmla="*/ 38772 w 85"/>
                <a:gd name="T35" fmla="*/ 401637 h 123"/>
                <a:gd name="T36" fmla="*/ 0 w 85"/>
                <a:gd name="T37" fmla="*/ 362453 h 123"/>
                <a:gd name="T38" fmla="*/ 0 w 85"/>
                <a:gd name="T39" fmla="*/ 39184 h 123"/>
                <a:gd name="T40" fmla="*/ 38772 w 85"/>
                <a:gd name="T41" fmla="*/ 0 h 123"/>
                <a:gd name="T42" fmla="*/ 235865 w 85"/>
                <a:gd name="T43" fmla="*/ 0 h 123"/>
                <a:gd name="T44" fmla="*/ 274637 w 85"/>
                <a:gd name="T45" fmla="*/ 39184 h 123"/>
                <a:gd name="T46" fmla="*/ 248789 w 85"/>
                <a:gd name="T47" fmla="*/ 339596 h 123"/>
                <a:gd name="T48" fmla="*/ 25848 w 85"/>
                <a:gd name="T49" fmla="*/ 339596 h 123"/>
                <a:gd name="T50" fmla="*/ 25848 w 85"/>
                <a:gd name="T51" fmla="*/ 362453 h 123"/>
                <a:gd name="T52" fmla="*/ 38772 w 85"/>
                <a:gd name="T53" fmla="*/ 375514 h 123"/>
                <a:gd name="T54" fmla="*/ 235865 w 85"/>
                <a:gd name="T55" fmla="*/ 375514 h 123"/>
                <a:gd name="T56" fmla="*/ 248789 w 85"/>
                <a:gd name="T57" fmla="*/ 362453 h 123"/>
                <a:gd name="T58" fmla="*/ 248789 w 85"/>
                <a:gd name="T59" fmla="*/ 339596 h 123"/>
                <a:gd name="T60" fmla="*/ 248789 w 85"/>
                <a:gd name="T61" fmla="*/ 75103 h 123"/>
                <a:gd name="T62" fmla="*/ 25848 w 85"/>
                <a:gd name="T63" fmla="*/ 75103 h 123"/>
                <a:gd name="T64" fmla="*/ 25848 w 85"/>
                <a:gd name="T65" fmla="*/ 326534 h 123"/>
                <a:gd name="T66" fmla="*/ 248789 w 85"/>
                <a:gd name="T67" fmla="*/ 326534 h 123"/>
                <a:gd name="T68" fmla="*/ 248789 w 85"/>
                <a:gd name="T69" fmla="*/ 75103 h 123"/>
                <a:gd name="T70" fmla="*/ 248789 w 85"/>
                <a:gd name="T71" fmla="*/ 39184 h 123"/>
                <a:gd name="T72" fmla="*/ 235865 w 85"/>
                <a:gd name="T73" fmla="*/ 26123 h 123"/>
                <a:gd name="T74" fmla="*/ 38772 w 85"/>
                <a:gd name="T75" fmla="*/ 26123 h 123"/>
                <a:gd name="T76" fmla="*/ 25848 w 85"/>
                <a:gd name="T77" fmla="*/ 39184 h 123"/>
                <a:gd name="T78" fmla="*/ 25848 w 85"/>
                <a:gd name="T79" fmla="*/ 62041 h 123"/>
                <a:gd name="T80" fmla="*/ 248789 w 85"/>
                <a:gd name="T81" fmla="*/ 62041 h 123"/>
                <a:gd name="T82" fmla="*/ 248789 w 85"/>
                <a:gd name="T83" fmla="*/ 39184 h 123"/>
                <a:gd name="T84" fmla="*/ 248789 w 85"/>
                <a:gd name="T85" fmla="*/ 39184 h 123"/>
                <a:gd name="T86" fmla="*/ 248789 w 85"/>
                <a:gd name="T87" fmla="*/ 39184 h 12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85" h="123">
                  <a:moveTo>
                    <a:pt x="38" y="109"/>
                  </a:moveTo>
                  <a:cubicBezTo>
                    <a:pt x="38" y="108"/>
                    <a:pt x="39" y="107"/>
                    <a:pt x="40" y="107"/>
                  </a:cubicBezTo>
                  <a:cubicBezTo>
                    <a:pt x="44" y="107"/>
                    <a:pt x="44" y="107"/>
                    <a:pt x="44" y="107"/>
                  </a:cubicBezTo>
                  <a:cubicBezTo>
                    <a:pt x="45" y="107"/>
                    <a:pt x="46" y="108"/>
                    <a:pt x="46" y="109"/>
                  </a:cubicBezTo>
                  <a:cubicBezTo>
                    <a:pt x="46" y="110"/>
                    <a:pt x="45" y="111"/>
                    <a:pt x="44" y="111"/>
                  </a:cubicBezTo>
                  <a:cubicBezTo>
                    <a:pt x="40" y="111"/>
                    <a:pt x="40" y="111"/>
                    <a:pt x="40" y="111"/>
                  </a:cubicBezTo>
                  <a:cubicBezTo>
                    <a:pt x="39" y="111"/>
                    <a:pt x="38" y="110"/>
                    <a:pt x="38" y="109"/>
                  </a:cubicBezTo>
                  <a:close/>
                  <a:moveTo>
                    <a:pt x="48" y="12"/>
                  </a:moveTo>
                  <a:cubicBezTo>
                    <a:pt x="37" y="12"/>
                    <a:pt x="37" y="12"/>
                    <a:pt x="37" y="12"/>
                  </a:cubicBezTo>
                  <a:cubicBezTo>
                    <a:pt x="36" y="12"/>
                    <a:pt x="35" y="12"/>
                    <a:pt x="35" y="14"/>
                  </a:cubicBezTo>
                  <a:cubicBezTo>
                    <a:pt x="35" y="15"/>
                    <a:pt x="36" y="15"/>
                    <a:pt x="37" y="15"/>
                  </a:cubicBezTo>
                  <a:cubicBezTo>
                    <a:pt x="48" y="15"/>
                    <a:pt x="48" y="15"/>
                    <a:pt x="48" y="15"/>
                  </a:cubicBezTo>
                  <a:cubicBezTo>
                    <a:pt x="49" y="15"/>
                    <a:pt x="50" y="15"/>
                    <a:pt x="50" y="14"/>
                  </a:cubicBezTo>
                  <a:cubicBezTo>
                    <a:pt x="50" y="12"/>
                    <a:pt x="49" y="12"/>
                    <a:pt x="48" y="12"/>
                  </a:cubicBezTo>
                  <a:close/>
                  <a:moveTo>
                    <a:pt x="85" y="12"/>
                  </a:moveTo>
                  <a:cubicBezTo>
                    <a:pt x="85" y="111"/>
                    <a:pt x="85" y="111"/>
                    <a:pt x="85" y="111"/>
                  </a:cubicBezTo>
                  <a:cubicBezTo>
                    <a:pt x="85" y="118"/>
                    <a:pt x="79" y="123"/>
                    <a:pt x="73" y="123"/>
                  </a:cubicBezTo>
                  <a:cubicBezTo>
                    <a:pt x="12" y="123"/>
                    <a:pt x="12" y="123"/>
                    <a:pt x="12" y="123"/>
                  </a:cubicBezTo>
                  <a:cubicBezTo>
                    <a:pt x="5" y="123"/>
                    <a:pt x="0" y="118"/>
                    <a:pt x="0" y="111"/>
                  </a:cubicBezTo>
                  <a:cubicBezTo>
                    <a:pt x="0" y="12"/>
                    <a:pt x="0" y="12"/>
                    <a:pt x="0" y="12"/>
                  </a:cubicBezTo>
                  <a:cubicBezTo>
                    <a:pt x="0" y="5"/>
                    <a:pt x="5" y="0"/>
                    <a:pt x="12" y="0"/>
                  </a:cubicBezTo>
                  <a:cubicBezTo>
                    <a:pt x="73" y="0"/>
                    <a:pt x="73" y="0"/>
                    <a:pt x="73" y="0"/>
                  </a:cubicBezTo>
                  <a:cubicBezTo>
                    <a:pt x="79" y="0"/>
                    <a:pt x="85" y="5"/>
                    <a:pt x="85" y="12"/>
                  </a:cubicBezTo>
                  <a:close/>
                  <a:moveTo>
                    <a:pt x="77" y="104"/>
                  </a:moveTo>
                  <a:cubicBezTo>
                    <a:pt x="8" y="104"/>
                    <a:pt x="8" y="104"/>
                    <a:pt x="8" y="104"/>
                  </a:cubicBezTo>
                  <a:cubicBezTo>
                    <a:pt x="8" y="111"/>
                    <a:pt x="8" y="111"/>
                    <a:pt x="8" y="111"/>
                  </a:cubicBezTo>
                  <a:cubicBezTo>
                    <a:pt x="8" y="113"/>
                    <a:pt x="10" y="115"/>
                    <a:pt x="12" y="115"/>
                  </a:cubicBezTo>
                  <a:cubicBezTo>
                    <a:pt x="73" y="115"/>
                    <a:pt x="73" y="115"/>
                    <a:pt x="73" y="115"/>
                  </a:cubicBezTo>
                  <a:cubicBezTo>
                    <a:pt x="75" y="115"/>
                    <a:pt x="77" y="113"/>
                    <a:pt x="77" y="111"/>
                  </a:cubicBezTo>
                  <a:lnTo>
                    <a:pt x="77" y="104"/>
                  </a:lnTo>
                  <a:close/>
                  <a:moveTo>
                    <a:pt x="77" y="23"/>
                  </a:moveTo>
                  <a:cubicBezTo>
                    <a:pt x="8" y="23"/>
                    <a:pt x="8" y="23"/>
                    <a:pt x="8" y="23"/>
                  </a:cubicBezTo>
                  <a:cubicBezTo>
                    <a:pt x="8" y="100"/>
                    <a:pt x="8" y="100"/>
                    <a:pt x="8" y="100"/>
                  </a:cubicBezTo>
                  <a:cubicBezTo>
                    <a:pt x="77" y="100"/>
                    <a:pt x="77" y="100"/>
                    <a:pt x="77" y="100"/>
                  </a:cubicBezTo>
                  <a:lnTo>
                    <a:pt x="77" y="23"/>
                  </a:lnTo>
                  <a:close/>
                  <a:moveTo>
                    <a:pt x="77" y="12"/>
                  </a:moveTo>
                  <a:cubicBezTo>
                    <a:pt x="77" y="9"/>
                    <a:pt x="75" y="8"/>
                    <a:pt x="73" y="8"/>
                  </a:cubicBezTo>
                  <a:cubicBezTo>
                    <a:pt x="12" y="8"/>
                    <a:pt x="12" y="8"/>
                    <a:pt x="12" y="8"/>
                  </a:cubicBezTo>
                  <a:cubicBezTo>
                    <a:pt x="10" y="8"/>
                    <a:pt x="8" y="9"/>
                    <a:pt x="8" y="12"/>
                  </a:cubicBezTo>
                  <a:cubicBezTo>
                    <a:pt x="8" y="19"/>
                    <a:pt x="8" y="19"/>
                    <a:pt x="8" y="19"/>
                  </a:cubicBezTo>
                  <a:cubicBezTo>
                    <a:pt x="77" y="19"/>
                    <a:pt x="77" y="19"/>
                    <a:pt x="77" y="19"/>
                  </a:cubicBezTo>
                  <a:lnTo>
                    <a:pt x="77" y="12"/>
                  </a:lnTo>
                  <a:close/>
                  <a:moveTo>
                    <a:pt x="77" y="12"/>
                  </a:moveTo>
                  <a:cubicBezTo>
                    <a:pt x="77" y="12"/>
                    <a:pt x="77" y="12"/>
                    <a:pt x="77" y="1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grpSp>
          <p:nvGrpSpPr>
            <p:cNvPr id="194" name="稻壳儿小白白(http://dwz.cn/Wu2UP)"/>
            <p:cNvGrpSpPr/>
            <p:nvPr/>
          </p:nvGrpSpPr>
          <p:grpSpPr>
            <a:xfrm>
              <a:off x="7138884" y="1637064"/>
              <a:ext cx="312347" cy="460407"/>
              <a:chOff x="4914900" y="1211263"/>
              <a:chExt cx="244475" cy="360363"/>
            </a:xfrm>
            <a:solidFill>
              <a:srgbClr val="FFFFFF"/>
            </a:solidFill>
          </p:grpSpPr>
          <p:sp>
            <p:nvSpPr>
              <p:cNvPr id="326" name="稻壳儿小白白(http://dwz.cn/Wu2UP)"/>
              <p:cNvSpPr>
                <a:spLocks noEditPoints="1"/>
              </p:cNvSpPr>
              <p:nvPr/>
            </p:nvSpPr>
            <p:spPr bwMode="auto">
              <a:xfrm>
                <a:off x="5013325" y="1314451"/>
                <a:ext cx="23813" cy="20638"/>
              </a:xfrm>
              <a:custGeom>
                <a:avLst/>
                <a:gdLst/>
                <a:ahLst/>
                <a:cxnLst>
                  <a:cxn ang="0">
                    <a:pos x="8" y="3"/>
                  </a:cxn>
                  <a:cxn ang="0">
                    <a:pos x="4" y="7"/>
                  </a:cxn>
                  <a:cxn ang="0">
                    <a:pos x="0" y="3"/>
                  </a:cxn>
                  <a:cxn ang="0">
                    <a:pos x="4" y="0"/>
                  </a:cxn>
                  <a:cxn ang="0">
                    <a:pos x="8" y="3"/>
                  </a:cxn>
                  <a:cxn ang="0">
                    <a:pos x="8" y="3"/>
                  </a:cxn>
                  <a:cxn ang="0">
                    <a:pos x="8" y="3"/>
                  </a:cxn>
                </a:cxnLst>
                <a:rect l="0" t="0" r="r" b="b"/>
                <a:pathLst>
                  <a:path w="8" h="7">
                    <a:moveTo>
                      <a:pt x="8" y="3"/>
                    </a:moveTo>
                    <a:cubicBezTo>
                      <a:pt x="8" y="6"/>
                      <a:pt x="6" y="7"/>
                      <a:pt x="4" y="7"/>
                    </a:cubicBezTo>
                    <a:cubicBezTo>
                      <a:pt x="2" y="7"/>
                      <a:pt x="0" y="6"/>
                      <a:pt x="0" y="3"/>
                    </a:cubicBezTo>
                    <a:cubicBezTo>
                      <a:pt x="0" y="1"/>
                      <a:pt x="2" y="0"/>
                      <a:pt x="4" y="0"/>
                    </a:cubicBezTo>
                    <a:cubicBezTo>
                      <a:pt x="6" y="0"/>
                      <a:pt x="8" y="1"/>
                      <a:pt x="8" y="3"/>
                    </a:cubicBezTo>
                    <a:close/>
                    <a:moveTo>
                      <a:pt x="8" y="3"/>
                    </a:moveTo>
                    <a:cubicBezTo>
                      <a:pt x="8" y="3"/>
                      <a:pt x="8" y="3"/>
                      <a:pt x="8" y="3"/>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327" name="稻壳儿小白白(http://dwz.cn/Wu2UP)"/>
              <p:cNvSpPr>
                <a:spLocks noEditPoints="1"/>
              </p:cNvSpPr>
              <p:nvPr/>
            </p:nvSpPr>
            <p:spPr bwMode="auto">
              <a:xfrm>
                <a:off x="5013325" y="1449388"/>
                <a:ext cx="23813" cy="20638"/>
              </a:xfrm>
              <a:custGeom>
                <a:avLst/>
                <a:gdLst/>
                <a:ahLst/>
                <a:cxnLst>
                  <a:cxn ang="0">
                    <a:pos x="8" y="4"/>
                  </a:cxn>
                  <a:cxn ang="0">
                    <a:pos x="4" y="7"/>
                  </a:cxn>
                  <a:cxn ang="0">
                    <a:pos x="0" y="4"/>
                  </a:cxn>
                  <a:cxn ang="0">
                    <a:pos x="4" y="0"/>
                  </a:cxn>
                  <a:cxn ang="0">
                    <a:pos x="8" y="4"/>
                  </a:cxn>
                  <a:cxn ang="0">
                    <a:pos x="8" y="4"/>
                  </a:cxn>
                  <a:cxn ang="0">
                    <a:pos x="8" y="4"/>
                  </a:cxn>
                </a:cxnLst>
                <a:rect l="0" t="0" r="r" b="b"/>
                <a:pathLst>
                  <a:path w="8" h="7">
                    <a:moveTo>
                      <a:pt x="8" y="4"/>
                    </a:moveTo>
                    <a:cubicBezTo>
                      <a:pt x="8" y="6"/>
                      <a:pt x="6" y="7"/>
                      <a:pt x="4" y="7"/>
                    </a:cubicBezTo>
                    <a:cubicBezTo>
                      <a:pt x="2" y="7"/>
                      <a:pt x="0" y="6"/>
                      <a:pt x="0" y="4"/>
                    </a:cubicBezTo>
                    <a:cubicBezTo>
                      <a:pt x="0" y="1"/>
                      <a:pt x="2" y="0"/>
                      <a:pt x="4" y="0"/>
                    </a:cubicBezTo>
                    <a:cubicBezTo>
                      <a:pt x="6" y="0"/>
                      <a:pt x="8" y="1"/>
                      <a:pt x="8" y="4"/>
                    </a:cubicBezTo>
                    <a:close/>
                    <a:moveTo>
                      <a:pt x="8" y="4"/>
                    </a:moveTo>
                    <a:cubicBezTo>
                      <a:pt x="8" y="4"/>
                      <a:pt x="8" y="4"/>
                      <a:pt x="8" y="4"/>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328" name="稻壳儿小白白(http://dwz.cn/Wu2UP)"/>
              <p:cNvSpPr>
                <a:spLocks noEditPoints="1"/>
              </p:cNvSpPr>
              <p:nvPr/>
            </p:nvSpPr>
            <p:spPr bwMode="auto">
              <a:xfrm>
                <a:off x="4946650" y="1381126"/>
                <a:ext cx="23813" cy="20638"/>
              </a:xfrm>
              <a:custGeom>
                <a:avLst/>
                <a:gdLst/>
                <a:ahLst/>
                <a:cxnLst>
                  <a:cxn ang="0">
                    <a:pos x="8" y="3"/>
                  </a:cxn>
                  <a:cxn ang="0">
                    <a:pos x="4" y="7"/>
                  </a:cxn>
                  <a:cxn ang="0">
                    <a:pos x="0" y="3"/>
                  </a:cxn>
                  <a:cxn ang="0">
                    <a:pos x="4" y="0"/>
                  </a:cxn>
                  <a:cxn ang="0">
                    <a:pos x="8" y="3"/>
                  </a:cxn>
                  <a:cxn ang="0">
                    <a:pos x="8" y="3"/>
                  </a:cxn>
                  <a:cxn ang="0">
                    <a:pos x="8" y="3"/>
                  </a:cxn>
                </a:cxnLst>
                <a:rect l="0" t="0" r="r" b="b"/>
                <a:pathLst>
                  <a:path w="8" h="7">
                    <a:moveTo>
                      <a:pt x="8" y="3"/>
                    </a:moveTo>
                    <a:cubicBezTo>
                      <a:pt x="8" y="6"/>
                      <a:pt x="6" y="7"/>
                      <a:pt x="4" y="7"/>
                    </a:cubicBezTo>
                    <a:cubicBezTo>
                      <a:pt x="2" y="7"/>
                      <a:pt x="0" y="6"/>
                      <a:pt x="0" y="3"/>
                    </a:cubicBezTo>
                    <a:cubicBezTo>
                      <a:pt x="0" y="1"/>
                      <a:pt x="2" y="0"/>
                      <a:pt x="4" y="0"/>
                    </a:cubicBezTo>
                    <a:cubicBezTo>
                      <a:pt x="6" y="0"/>
                      <a:pt x="8" y="1"/>
                      <a:pt x="8" y="3"/>
                    </a:cubicBezTo>
                    <a:close/>
                    <a:moveTo>
                      <a:pt x="8" y="3"/>
                    </a:moveTo>
                    <a:cubicBezTo>
                      <a:pt x="8" y="3"/>
                      <a:pt x="8" y="3"/>
                      <a:pt x="8" y="3"/>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329" name="稻壳儿小白白(http://dwz.cn/Wu2UP)"/>
              <p:cNvSpPr>
                <a:spLocks noEditPoints="1"/>
              </p:cNvSpPr>
              <p:nvPr/>
            </p:nvSpPr>
            <p:spPr bwMode="auto">
              <a:xfrm>
                <a:off x="5081588" y="1381126"/>
                <a:ext cx="22225" cy="20638"/>
              </a:xfrm>
              <a:custGeom>
                <a:avLst/>
                <a:gdLst/>
                <a:ahLst/>
                <a:cxnLst>
                  <a:cxn ang="0">
                    <a:pos x="8" y="3"/>
                  </a:cxn>
                  <a:cxn ang="0">
                    <a:pos x="4" y="7"/>
                  </a:cxn>
                  <a:cxn ang="0">
                    <a:pos x="0" y="3"/>
                  </a:cxn>
                  <a:cxn ang="0">
                    <a:pos x="4" y="0"/>
                  </a:cxn>
                  <a:cxn ang="0">
                    <a:pos x="8" y="3"/>
                  </a:cxn>
                  <a:cxn ang="0">
                    <a:pos x="8" y="3"/>
                  </a:cxn>
                  <a:cxn ang="0">
                    <a:pos x="8" y="3"/>
                  </a:cxn>
                </a:cxnLst>
                <a:rect l="0" t="0" r="r" b="b"/>
                <a:pathLst>
                  <a:path w="8" h="7">
                    <a:moveTo>
                      <a:pt x="8" y="3"/>
                    </a:moveTo>
                    <a:cubicBezTo>
                      <a:pt x="8" y="6"/>
                      <a:pt x="6" y="7"/>
                      <a:pt x="4" y="7"/>
                    </a:cubicBezTo>
                    <a:cubicBezTo>
                      <a:pt x="2" y="7"/>
                      <a:pt x="0" y="6"/>
                      <a:pt x="0" y="3"/>
                    </a:cubicBezTo>
                    <a:cubicBezTo>
                      <a:pt x="0" y="1"/>
                      <a:pt x="2" y="0"/>
                      <a:pt x="4" y="0"/>
                    </a:cubicBezTo>
                    <a:cubicBezTo>
                      <a:pt x="6" y="0"/>
                      <a:pt x="8" y="1"/>
                      <a:pt x="8" y="3"/>
                    </a:cubicBezTo>
                    <a:close/>
                    <a:moveTo>
                      <a:pt x="8" y="3"/>
                    </a:moveTo>
                    <a:cubicBezTo>
                      <a:pt x="8" y="3"/>
                      <a:pt x="8" y="3"/>
                      <a:pt x="8" y="3"/>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330" name="稻壳儿小白白(http://dwz.cn/Wu2UP)"/>
              <p:cNvSpPr>
                <a:spLocks noEditPoints="1"/>
              </p:cNvSpPr>
              <p:nvPr/>
            </p:nvSpPr>
            <p:spPr bwMode="auto">
              <a:xfrm>
                <a:off x="4967288" y="1428751"/>
                <a:ext cx="20638" cy="22225"/>
              </a:xfrm>
              <a:custGeom>
                <a:avLst/>
                <a:gdLst/>
                <a:ahLst/>
                <a:cxnLst>
                  <a:cxn ang="0">
                    <a:pos x="7" y="4"/>
                  </a:cxn>
                  <a:cxn ang="0">
                    <a:pos x="4" y="8"/>
                  </a:cxn>
                  <a:cxn ang="0">
                    <a:pos x="0" y="4"/>
                  </a:cxn>
                  <a:cxn ang="0">
                    <a:pos x="4" y="0"/>
                  </a:cxn>
                  <a:cxn ang="0">
                    <a:pos x="7" y="4"/>
                  </a:cxn>
                  <a:cxn ang="0">
                    <a:pos x="7" y="4"/>
                  </a:cxn>
                  <a:cxn ang="0">
                    <a:pos x="7" y="4"/>
                  </a:cxn>
                </a:cxnLst>
                <a:rect l="0" t="0" r="r" b="b"/>
                <a:pathLst>
                  <a:path w="7" h="8">
                    <a:moveTo>
                      <a:pt x="7" y="4"/>
                    </a:moveTo>
                    <a:cubicBezTo>
                      <a:pt x="7" y="6"/>
                      <a:pt x="6" y="8"/>
                      <a:pt x="4" y="8"/>
                    </a:cubicBezTo>
                    <a:cubicBezTo>
                      <a:pt x="2" y="8"/>
                      <a:pt x="0" y="6"/>
                      <a:pt x="0" y="4"/>
                    </a:cubicBezTo>
                    <a:cubicBezTo>
                      <a:pt x="0" y="2"/>
                      <a:pt x="2" y="0"/>
                      <a:pt x="4" y="0"/>
                    </a:cubicBezTo>
                    <a:cubicBezTo>
                      <a:pt x="6" y="0"/>
                      <a:pt x="7" y="2"/>
                      <a:pt x="7" y="4"/>
                    </a:cubicBezTo>
                    <a:close/>
                    <a:moveTo>
                      <a:pt x="7" y="4"/>
                    </a:moveTo>
                    <a:cubicBezTo>
                      <a:pt x="7" y="4"/>
                      <a:pt x="7" y="4"/>
                      <a:pt x="7" y="4"/>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331" name="稻壳儿小白白(http://dwz.cn/Wu2UP)"/>
              <p:cNvSpPr>
                <a:spLocks noEditPoints="1"/>
              </p:cNvSpPr>
              <p:nvPr/>
            </p:nvSpPr>
            <p:spPr bwMode="auto">
              <a:xfrm>
                <a:off x="4967288" y="1331913"/>
                <a:ext cx="20638" cy="23813"/>
              </a:xfrm>
              <a:custGeom>
                <a:avLst/>
                <a:gdLst/>
                <a:ahLst/>
                <a:cxnLst>
                  <a:cxn ang="0">
                    <a:pos x="7" y="4"/>
                  </a:cxn>
                  <a:cxn ang="0">
                    <a:pos x="4" y="8"/>
                  </a:cxn>
                  <a:cxn ang="0">
                    <a:pos x="0" y="4"/>
                  </a:cxn>
                  <a:cxn ang="0">
                    <a:pos x="4" y="0"/>
                  </a:cxn>
                  <a:cxn ang="0">
                    <a:pos x="7" y="4"/>
                  </a:cxn>
                  <a:cxn ang="0">
                    <a:pos x="7" y="4"/>
                  </a:cxn>
                  <a:cxn ang="0">
                    <a:pos x="7" y="4"/>
                  </a:cxn>
                </a:cxnLst>
                <a:rect l="0" t="0" r="r" b="b"/>
                <a:pathLst>
                  <a:path w="7" h="8">
                    <a:moveTo>
                      <a:pt x="7" y="4"/>
                    </a:moveTo>
                    <a:cubicBezTo>
                      <a:pt x="7" y="6"/>
                      <a:pt x="6" y="8"/>
                      <a:pt x="4" y="8"/>
                    </a:cubicBezTo>
                    <a:cubicBezTo>
                      <a:pt x="2" y="8"/>
                      <a:pt x="0" y="6"/>
                      <a:pt x="0" y="4"/>
                    </a:cubicBezTo>
                    <a:cubicBezTo>
                      <a:pt x="0" y="2"/>
                      <a:pt x="2" y="0"/>
                      <a:pt x="4" y="0"/>
                    </a:cubicBezTo>
                    <a:cubicBezTo>
                      <a:pt x="6" y="0"/>
                      <a:pt x="7" y="2"/>
                      <a:pt x="7" y="4"/>
                    </a:cubicBezTo>
                    <a:close/>
                    <a:moveTo>
                      <a:pt x="7" y="4"/>
                    </a:moveTo>
                    <a:cubicBezTo>
                      <a:pt x="7" y="4"/>
                      <a:pt x="7" y="4"/>
                      <a:pt x="7" y="4"/>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332" name="稻壳儿小白白(http://dwz.cn/Wu2UP)"/>
              <p:cNvSpPr>
                <a:spLocks noEditPoints="1"/>
              </p:cNvSpPr>
              <p:nvPr/>
            </p:nvSpPr>
            <p:spPr bwMode="auto">
              <a:xfrm>
                <a:off x="5060950" y="1428751"/>
                <a:ext cx="22225" cy="22225"/>
              </a:xfrm>
              <a:custGeom>
                <a:avLst/>
                <a:gdLst/>
                <a:ahLst/>
                <a:cxnLst>
                  <a:cxn ang="0">
                    <a:pos x="8" y="4"/>
                  </a:cxn>
                  <a:cxn ang="0">
                    <a:pos x="4" y="8"/>
                  </a:cxn>
                  <a:cxn ang="0">
                    <a:pos x="0" y="4"/>
                  </a:cxn>
                  <a:cxn ang="0">
                    <a:pos x="4" y="0"/>
                  </a:cxn>
                  <a:cxn ang="0">
                    <a:pos x="8" y="4"/>
                  </a:cxn>
                  <a:cxn ang="0">
                    <a:pos x="8" y="4"/>
                  </a:cxn>
                  <a:cxn ang="0">
                    <a:pos x="8" y="4"/>
                  </a:cxn>
                </a:cxnLst>
                <a:rect l="0" t="0" r="r" b="b"/>
                <a:pathLst>
                  <a:path w="8" h="8">
                    <a:moveTo>
                      <a:pt x="8" y="4"/>
                    </a:moveTo>
                    <a:cubicBezTo>
                      <a:pt x="8" y="6"/>
                      <a:pt x="6" y="8"/>
                      <a:pt x="4" y="8"/>
                    </a:cubicBezTo>
                    <a:cubicBezTo>
                      <a:pt x="2" y="8"/>
                      <a:pt x="0" y="6"/>
                      <a:pt x="0" y="4"/>
                    </a:cubicBezTo>
                    <a:cubicBezTo>
                      <a:pt x="0" y="2"/>
                      <a:pt x="2" y="0"/>
                      <a:pt x="4" y="0"/>
                    </a:cubicBezTo>
                    <a:cubicBezTo>
                      <a:pt x="6" y="0"/>
                      <a:pt x="8" y="2"/>
                      <a:pt x="8" y="4"/>
                    </a:cubicBezTo>
                    <a:close/>
                    <a:moveTo>
                      <a:pt x="8" y="4"/>
                    </a:moveTo>
                    <a:cubicBezTo>
                      <a:pt x="8" y="4"/>
                      <a:pt x="8" y="4"/>
                      <a:pt x="8" y="4"/>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333" name="稻壳儿小白白(http://dwz.cn/Wu2UP)"/>
              <p:cNvSpPr>
                <a:spLocks noEditPoints="1"/>
              </p:cNvSpPr>
              <p:nvPr/>
            </p:nvSpPr>
            <p:spPr bwMode="auto">
              <a:xfrm>
                <a:off x="4914900" y="1211263"/>
                <a:ext cx="244475" cy="360363"/>
              </a:xfrm>
              <a:custGeom>
                <a:avLst/>
                <a:gdLst/>
                <a:ahLst/>
                <a:cxnLst>
                  <a:cxn ang="0">
                    <a:pos x="76" y="54"/>
                  </a:cxn>
                  <a:cxn ang="0">
                    <a:pos x="76" y="54"/>
                  </a:cxn>
                  <a:cxn ang="0">
                    <a:pos x="67" y="36"/>
                  </a:cxn>
                  <a:cxn ang="0">
                    <a:pos x="61" y="6"/>
                  </a:cxn>
                  <a:cxn ang="0">
                    <a:pos x="54" y="0"/>
                  </a:cxn>
                  <a:cxn ang="0">
                    <a:pos x="23" y="0"/>
                  </a:cxn>
                  <a:cxn ang="0">
                    <a:pos x="15" y="6"/>
                  </a:cxn>
                  <a:cxn ang="0">
                    <a:pos x="10" y="35"/>
                  </a:cxn>
                  <a:cxn ang="0">
                    <a:pos x="0" y="61"/>
                  </a:cxn>
                  <a:cxn ang="0">
                    <a:pos x="10" y="87"/>
                  </a:cxn>
                  <a:cxn ang="0">
                    <a:pos x="15" y="117"/>
                  </a:cxn>
                  <a:cxn ang="0">
                    <a:pos x="23" y="123"/>
                  </a:cxn>
                  <a:cxn ang="0">
                    <a:pos x="53" y="123"/>
                  </a:cxn>
                  <a:cxn ang="0">
                    <a:pos x="61" y="117"/>
                  </a:cxn>
                  <a:cxn ang="0">
                    <a:pos x="66" y="87"/>
                  </a:cxn>
                  <a:cxn ang="0">
                    <a:pos x="76" y="69"/>
                  </a:cxn>
                  <a:cxn ang="0">
                    <a:pos x="76" y="69"/>
                  </a:cxn>
                  <a:cxn ang="0">
                    <a:pos x="84" y="61"/>
                  </a:cxn>
                  <a:cxn ang="0">
                    <a:pos x="76" y="54"/>
                  </a:cxn>
                  <a:cxn ang="0">
                    <a:pos x="23" y="8"/>
                  </a:cxn>
                  <a:cxn ang="0">
                    <a:pos x="54" y="8"/>
                  </a:cxn>
                  <a:cxn ang="0">
                    <a:pos x="58" y="28"/>
                  </a:cxn>
                  <a:cxn ang="0">
                    <a:pos x="38" y="23"/>
                  </a:cxn>
                  <a:cxn ang="0">
                    <a:pos x="19" y="28"/>
                  </a:cxn>
                  <a:cxn ang="0">
                    <a:pos x="23" y="8"/>
                  </a:cxn>
                  <a:cxn ang="0">
                    <a:pos x="53" y="115"/>
                  </a:cxn>
                  <a:cxn ang="0">
                    <a:pos x="23" y="115"/>
                  </a:cxn>
                  <a:cxn ang="0">
                    <a:pos x="19" y="95"/>
                  </a:cxn>
                  <a:cxn ang="0">
                    <a:pos x="38" y="100"/>
                  </a:cxn>
                  <a:cxn ang="0">
                    <a:pos x="57" y="95"/>
                  </a:cxn>
                  <a:cxn ang="0">
                    <a:pos x="53" y="115"/>
                  </a:cxn>
                  <a:cxn ang="0">
                    <a:pos x="38" y="92"/>
                  </a:cxn>
                  <a:cxn ang="0">
                    <a:pos x="7" y="61"/>
                  </a:cxn>
                  <a:cxn ang="0">
                    <a:pos x="38" y="31"/>
                  </a:cxn>
                  <a:cxn ang="0">
                    <a:pos x="69" y="61"/>
                  </a:cxn>
                  <a:cxn ang="0">
                    <a:pos x="38" y="92"/>
                  </a:cxn>
                  <a:cxn ang="0">
                    <a:pos x="38" y="92"/>
                  </a:cxn>
                  <a:cxn ang="0">
                    <a:pos x="38" y="92"/>
                  </a:cxn>
                </a:cxnLst>
                <a:rect l="0" t="0" r="r" b="b"/>
                <a:pathLst>
                  <a:path w="84" h="123">
                    <a:moveTo>
                      <a:pt x="76" y="54"/>
                    </a:moveTo>
                    <a:cubicBezTo>
                      <a:pt x="76" y="54"/>
                      <a:pt x="76" y="54"/>
                      <a:pt x="76" y="54"/>
                    </a:cubicBezTo>
                    <a:cubicBezTo>
                      <a:pt x="74" y="47"/>
                      <a:pt x="71" y="41"/>
                      <a:pt x="67" y="36"/>
                    </a:cubicBezTo>
                    <a:cubicBezTo>
                      <a:pt x="61" y="6"/>
                      <a:pt x="61" y="6"/>
                      <a:pt x="61" y="6"/>
                    </a:cubicBezTo>
                    <a:cubicBezTo>
                      <a:pt x="61" y="3"/>
                      <a:pt x="57" y="0"/>
                      <a:pt x="54" y="0"/>
                    </a:cubicBezTo>
                    <a:cubicBezTo>
                      <a:pt x="23" y="0"/>
                      <a:pt x="23" y="0"/>
                      <a:pt x="23" y="0"/>
                    </a:cubicBezTo>
                    <a:cubicBezTo>
                      <a:pt x="19" y="0"/>
                      <a:pt x="16" y="3"/>
                      <a:pt x="15" y="6"/>
                    </a:cubicBezTo>
                    <a:cubicBezTo>
                      <a:pt x="10" y="35"/>
                      <a:pt x="10" y="35"/>
                      <a:pt x="10" y="35"/>
                    </a:cubicBezTo>
                    <a:cubicBezTo>
                      <a:pt x="4" y="42"/>
                      <a:pt x="0" y="51"/>
                      <a:pt x="0" y="61"/>
                    </a:cubicBezTo>
                    <a:cubicBezTo>
                      <a:pt x="0" y="71"/>
                      <a:pt x="3" y="80"/>
                      <a:pt x="10" y="87"/>
                    </a:cubicBezTo>
                    <a:cubicBezTo>
                      <a:pt x="15" y="117"/>
                      <a:pt x="15" y="117"/>
                      <a:pt x="15" y="117"/>
                    </a:cubicBezTo>
                    <a:cubicBezTo>
                      <a:pt x="16" y="120"/>
                      <a:pt x="19" y="123"/>
                      <a:pt x="23" y="123"/>
                    </a:cubicBezTo>
                    <a:cubicBezTo>
                      <a:pt x="53" y="123"/>
                      <a:pt x="53" y="123"/>
                      <a:pt x="53" y="123"/>
                    </a:cubicBezTo>
                    <a:cubicBezTo>
                      <a:pt x="57" y="123"/>
                      <a:pt x="60" y="120"/>
                      <a:pt x="61" y="117"/>
                    </a:cubicBezTo>
                    <a:cubicBezTo>
                      <a:pt x="66" y="87"/>
                      <a:pt x="66" y="87"/>
                      <a:pt x="66" y="87"/>
                    </a:cubicBezTo>
                    <a:cubicBezTo>
                      <a:pt x="71" y="82"/>
                      <a:pt x="74" y="76"/>
                      <a:pt x="76" y="69"/>
                    </a:cubicBezTo>
                    <a:cubicBezTo>
                      <a:pt x="76" y="69"/>
                      <a:pt x="76" y="69"/>
                      <a:pt x="76" y="69"/>
                    </a:cubicBezTo>
                    <a:cubicBezTo>
                      <a:pt x="81" y="69"/>
                      <a:pt x="84" y="66"/>
                      <a:pt x="84" y="61"/>
                    </a:cubicBezTo>
                    <a:cubicBezTo>
                      <a:pt x="84" y="57"/>
                      <a:pt x="81" y="54"/>
                      <a:pt x="76" y="54"/>
                    </a:cubicBezTo>
                    <a:close/>
                    <a:moveTo>
                      <a:pt x="23" y="8"/>
                    </a:moveTo>
                    <a:cubicBezTo>
                      <a:pt x="54" y="8"/>
                      <a:pt x="54" y="8"/>
                      <a:pt x="54" y="8"/>
                    </a:cubicBezTo>
                    <a:cubicBezTo>
                      <a:pt x="58" y="28"/>
                      <a:pt x="58" y="28"/>
                      <a:pt x="58" y="28"/>
                    </a:cubicBezTo>
                    <a:cubicBezTo>
                      <a:pt x="52" y="25"/>
                      <a:pt x="45" y="23"/>
                      <a:pt x="38" y="23"/>
                    </a:cubicBezTo>
                    <a:cubicBezTo>
                      <a:pt x="31" y="23"/>
                      <a:pt x="25" y="25"/>
                      <a:pt x="19" y="28"/>
                    </a:cubicBezTo>
                    <a:lnTo>
                      <a:pt x="23" y="8"/>
                    </a:lnTo>
                    <a:close/>
                    <a:moveTo>
                      <a:pt x="53" y="115"/>
                    </a:moveTo>
                    <a:cubicBezTo>
                      <a:pt x="23" y="115"/>
                      <a:pt x="23" y="115"/>
                      <a:pt x="23" y="115"/>
                    </a:cubicBezTo>
                    <a:cubicBezTo>
                      <a:pt x="19" y="95"/>
                      <a:pt x="19" y="95"/>
                      <a:pt x="19" y="95"/>
                    </a:cubicBezTo>
                    <a:cubicBezTo>
                      <a:pt x="24" y="98"/>
                      <a:pt x="31" y="100"/>
                      <a:pt x="38" y="100"/>
                    </a:cubicBezTo>
                    <a:cubicBezTo>
                      <a:pt x="45" y="100"/>
                      <a:pt x="51" y="98"/>
                      <a:pt x="57" y="95"/>
                    </a:cubicBezTo>
                    <a:lnTo>
                      <a:pt x="53" y="115"/>
                    </a:lnTo>
                    <a:close/>
                    <a:moveTo>
                      <a:pt x="38" y="92"/>
                    </a:moveTo>
                    <a:cubicBezTo>
                      <a:pt x="21" y="92"/>
                      <a:pt x="7" y="78"/>
                      <a:pt x="7" y="61"/>
                    </a:cubicBezTo>
                    <a:cubicBezTo>
                      <a:pt x="7" y="45"/>
                      <a:pt x="21" y="31"/>
                      <a:pt x="38" y="31"/>
                    </a:cubicBezTo>
                    <a:cubicBezTo>
                      <a:pt x="55" y="31"/>
                      <a:pt x="69" y="45"/>
                      <a:pt x="69" y="61"/>
                    </a:cubicBezTo>
                    <a:cubicBezTo>
                      <a:pt x="69" y="78"/>
                      <a:pt x="55" y="92"/>
                      <a:pt x="38" y="92"/>
                    </a:cubicBezTo>
                    <a:close/>
                    <a:moveTo>
                      <a:pt x="38" y="92"/>
                    </a:moveTo>
                    <a:cubicBezTo>
                      <a:pt x="38" y="92"/>
                      <a:pt x="38" y="92"/>
                      <a:pt x="38" y="92"/>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334" name="稻壳儿小白白(http://dwz.cn/Wu2UP)"/>
              <p:cNvSpPr>
                <a:spLocks noEditPoints="1"/>
              </p:cNvSpPr>
              <p:nvPr/>
            </p:nvSpPr>
            <p:spPr bwMode="auto">
              <a:xfrm>
                <a:off x="5013325" y="1335088"/>
                <a:ext cx="68263" cy="66675"/>
              </a:xfrm>
              <a:custGeom>
                <a:avLst/>
                <a:gdLst/>
                <a:ahLst/>
                <a:cxnLst>
                  <a:cxn ang="0">
                    <a:pos x="23" y="0"/>
                  </a:cxn>
                  <a:cxn ang="0">
                    <a:pos x="21" y="0"/>
                  </a:cxn>
                  <a:cxn ang="0">
                    <a:pos x="1" y="17"/>
                  </a:cxn>
                  <a:cxn ang="0">
                    <a:pos x="0" y="20"/>
                  </a:cxn>
                  <a:cxn ang="0">
                    <a:pos x="1" y="22"/>
                  </a:cxn>
                  <a:cxn ang="0">
                    <a:pos x="4" y="23"/>
                  </a:cxn>
                  <a:cxn ang="0">
                    <a:pos x="7" y="22"/>
                  </a:cxn>
                  <a:cxn ang="0">
                    <a:pos x="14" y="14"/>
                  </a:cxn>
                  <a:cxn ang="0">
                    <a:pos x="23" y="2"/>
                  </a:cxn>
                  <a:cxn ang="0">
                    <a:pos x="23" y="0"/>
                  </a:cxn>
                  <a:cxn ang="0">
                    <a:pos x="23" y="0"/>
                  </a:cxn>
                  <a:cxn ang="0">
                    <a:pos x="23" y="0"/>
                  </a:cxn>
                </a:cxnLst>
                <a:rect l="0" t="0" r="r" b="b"/>
                <a:pathLst>
                  <a:path w="23" h="23">
                    <a:moveTo>
                      <a:pt x="23" y="0"/>
                    </a:moveTo>
                    <a:cubicBezTo>
                      <a:pt x="22" y="0"/>
                      <a:pt x="22" y="0"/>
                      <a:pt x="21" y="0"/>
                    </a:cubicBezTo>
                    <a:cubicBezTo>
                      <a:pt x="1" y="17"/>
                      <a:pt x="1" y="17"/>
                      <a:pt x="1" y="17"/>
                    </a:cubicBezTo>
                    <a:cubicBezTo>
                      <a:pt x="1" y="18"/>
                      <a:pt x="0" y="18"/>
                      <a:pt x="0" y="20"/>
                    </a:cubicBezTo>
                    <a:cubicBezTo>
                      <a:pt x="0" y="21"/>
                      <a:pt x="0" y="21"/>
                      <a:pt x="1" y="22"/>
                    </a:cubicBezTo>
                    <a:cubicBezTo>
                      <a:pt x="2" y="23"/>
                      <a:pt x="3" y="23"/>
                      <a:pt x="4" y="23"/>
                    </a:cubicBezTo>
                    <a:cubicBezTo>
                      <a:pt x="5" y="23"/>
                      <a:pt x="6" y="23"/>
                      <a:pt x="7" y="22"/>
                    </a:cubicBezTo>
                    <a:cubicBezTo>
                      <a:pt x="14" y="14"/>
                      <a:pt x="14" y="14"/>
                      <a:pt x="14" y="14"/>
                    </a:cubicBezTo>
                    <a:cubicBezTo>
                      <a:pt x="23" y="2"/>
                      <a:pt x="23" y="2"/>
                      <a:pt x="23" y="2"/>
                    </a:cubicBezTo>
                    <a:cubicBezTo>
                      <a:pt x="23" y="2"/>
                      <a:pt x="23" y="1"/>
                      <a:pt x="23" y="0"/>
                    </a:cubicBezTo>
                    <a:close/>
                    <a:moveTo>
                      <a:pt x="23" y="0"/>
                    </a:moveTo>
                    <a:cubicBezTo>
                      <a:pt x="23" y="0"/>
                      <a:pt x="23" y="0"/>
                      <a:pt x="23" y="0"/>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grpSp>
        <p:sp>
          <p:nvSpPr>
            <p:cNvPr id="195" name="稻壳儿小白白(http://dwz.cn/Wu2UP)"/>
            <p:cNvSpPr>
              <a:spLocks noEditPoints="1"/>
            </p:cNvSpPr>
            <p:nvPr/>
          </p:nvSpPr>
          <p:spPr bwMode="auto">
            <a:xfrm>
              <a:off x="7874799" y="1700369"/>
              <a:ext cx="460603" cy="334985"/>
            </a:xfrm>
            <a:custGeom>
              <a:avLst/>
              <a:gdLst>
                <a:gd name="T0" fmla="*/ 326534 w 123"/>
                <a:gd name="T1" fmla="*/ 105025 h 89"/>
                <a:gd name="T2" fmla="*/ 212247 w 123"/>
                <a:gd name="T3" fmla="*/ 0 h 89"/>
                <a:gd name="T4" fmla="*/ 111022 w 123"/>
                <a:gd name="T5" fmla="*/ 65640 h 89"/>
                <a:gd name="T6" fmla="*/ 94695 w 123"/>
                <a:gd name="T7" fmla="*/ 65640 h 89"/>
                <a:gd name="T8" fmla="*/ 39184 w 123"/>
                <a:gd name="T9" fmla="*/ 121435 h 89"/>
                <a:gd name="T10" fmla="*/ 42449 w 123"/>
                <a:gd name="T11" fmla="*/ 137845 h 89"/>
                <a:gd name="T12" fmla="*/ 0 w 123"/>
                <a:gd name="T13" fmla="*/ 210049 h 89"/>
                <a:gd name="T14" fmla="*/ 81634 w 123"/>
                <a:gd name="T15" fmla="*/ 292100 h 89"/>
                <a:gd name="T16" fmla="*/ 306942 w 123"/>
                <a:gd name="T17" fmla="*/ 292100 h 89"/>
                <a:gd name="T18" fmla="*/ 401637 w 123"/>
                <a:gd name="T19" fmla="*/ 196921 h 89"/>
                <a:gd name="T20" fmla="*/ 326534 w 123"/>
                <a:gd name="T21" fmla="*/ 105025 h 89"/>
                <a:gd name="T22" fmla="*/ 306942 w 123"/>
                <a:gd name="T23" fmla="*/ 265844 h 89"/>
                <a:gd name="T24" fmla="*/ 306942 w 123"/>
                <a:gd name="T25" fmla="*/ 265844 h 89"/>
                <a:gd name="T26" fmla="*/ 81634 w 123"/>
                <a:gd name="T27" fmla="*/ 265844 h 89"/>
                <a:gd name="T28" fmla="*/ 26123 w 123"/>
                <a:gd name="T29" fmla="*/ 210049 h 89"/>
                <a:gd name="T30" fmla="*/ 52245 w 123"/>
                <a:gd name="T31" fmla="*/ 160819 h 89"/>
                <a:gd name="T32" fmla="*/ 65307 w 123"/>
                <a:gd name="T33" fmla="*/ 131281 h 89"/>
                <a:gd name="T34" fmla="*/ 62041 w 123"/>
                <a:gd name="T35" fmla="*/ 121435 h 89"/>
                <a:gd name="T36" fmla="*/ 94695 w 123"/>
                <a:gd name="T37" fmla="*/ 88615 h 89"/>
                <a:gd name="T38" fmla="*/ 111022 w 123"/>
                <a:gd name="T39" fmla="*/ 91897 h 89"/>
                <a:gd name="T40" fmla="*/ 133879 w 123"/>
                <a:gd name="T41" fmla="*/ 78769 h 89"/>
                <a:gd name="T42" fmla="*/ 212247 w 123"/>
                <a:gd name="T43" fmla="*/ 26256 h 89"/>
                <a:gd name="T44" fmla="*/ 300411 w 123"/>
                <a:gd name="T45" fmla="*/ 105025 h 89"/>
                <a:gd name="T46" fmla="*/ 320003 w 123"/>
                <a:gd name="T47" fmla="*/ 127999 h 89"/>
                <a:gd name="T48" fmla="*/ 375514 w 123"/>
                <a:gd name="T49" fmla="*/ 196921 h 89"/>
                <a:gd name="T50" fmla="*/ 306942 w 123"/>
                <a:gd name="T51" fmla="*/ 265844 h 89"/>
                <a:gd name="T52" fmla="*/ 306942 w 123"/>
                <a:gd name="T53" fmla="*/ 265844 h 89"/>
                <a:gd name="T54" fmla="*/ 306942 w 123"/>
                <a:gd name="T55" fmla="*/ 265844 h 89"/>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23" h="89">
                  <a:moveTo>
                    <a:pt x="100" y="32"/>
                  </a:moveTo>
                  <a:cubicBezTo>
                    <a:pt x="98" y="14"/>
                    <a:pt x="83" y="0"/>
                    <a:pt x="65" y="0"/>
                  </a:cubicBezTo>
                  <a:cubicBezTo>
                    <a:pt x="51" y="0"/>
                    <a:pt x="40" y="9"/>
                    <a:pt x="34" y="20"/>
                  </a:cubicBezTo>
                  <a:cubicBezTo>
                    <a:pt x="32" y="20"/>
                    <a:pt x="31" y="20"/>
                    <a:pt x="29" y="20"/>
                  </a:cubicBezTo>
                  <a:cubicBezTo>
                    <a:pt x="19" y="20"/>
                    <a:pt x="12" y="27"/>
                    <a:pt x="12" y="37"/>
                  </a:cubicBezTo>
                  <a:cubicBezTo>
                    <a:pt x="12" y="39"/>
                    <a:pt x="12" y="40"/>
                    <a:pt x="13" y="42"/>
                  </a:cubicBezTo>
                  <a:cubicBezTo>
                    <a:pt x="5" y="47"/>
                    <a:pt x="0" y="54"/>
                    <a:pt x="0" y="64"/>
                  </a:cubicBezTo>
                  <a:cubicBezTo>
                    <a:pt x="0" y="77"/>
                    <a:pt x="11" y="89"/>
                    <a:pt x="25" y="89"/>
                  </a:cubicBezTo>
                  <a:cubicBezTo>
                    <a:pt x="94" y="89"/>
                    <a:pt x="94" y="89"/>
                    <a:pt x="94" y="89"/>
                  </a:cubicBezTo>
                  <a:cubicBezTo>
                    <a:pt x="110" y="89"/>
                    <a:pt x="123" y="76"/>
                    <a:pt x="123" y="60"/>
                  </a:cubicBezTo>
                  <a:cubicBezTo>
                    <a:pt x="123" y="46"/>
                    <a:pt x="113" y="34"/>
                    <a:pt x="100" y="32"/>
                  </a:cubicBezTo>
                  <a:close/>
                  <a:moveTo>
                    <a:pt x="94" y="81"/>
                  </a:moveTo>
                  <a:cubicBezTo>
                    <a:pt x="94" y="81"/>
                    <a:pt x="94" y="81"/>
                    <a:pt x="94" y="81"/>
                  </a:cubicBezTo>
                  <a:cubicBezTo>
                    <a:pt x="25" y="81"/>
                    <a:pt x="25" y="81"/>
                    <a:pt x="25" y="81"/>
                  </a:cubicBezTo>
                  <a:cubicBezTo>
                    <a:pt x="16" y="81"/>
                    <a:pt x="8" y="73"/>
                    <a:pt x="8" y="64"/>
                  </a:cubicBezTo>
                  <a:cubicBezTo>
                    <a:pt x="8" y="58"/>
                    <a:pt x="11" y="52"/>
                    <a:pt x="16" y="49"/>
                  </a:cubicBezTo>
                  <a:cubicBezTo>
                    <a:pt x="22" y="46"/>
                    <a:pt x="22" y="45"/>
                    <a:pt x="20" y="40"/>
                  </a:cubicBezTo>
                  <a:cubicBezTo>
                    <a:pt x="20" y="39"/>
                    <a:pt x="19" y="38"/>
                    <a:pt x="19" y="37"/>
                  </a:cubicBezTo>
                  <a:cubicBezTo>
                    <a:pt x="19" y="32"/>
                    <a:pt x="24" y="27"/>
                    <a:pt x="29" y="27"/>
                  </a:cubicBezTo>
                  <a:cubicBezTo>
                    <a:pt x="29" y="27"/>
                    <a:pt x="31" y="27"/>
                    <a:pt x="34" y="28"/>
                  </a:cubicBezTo>
                  <a:cubicBezTo>
                    <a:pt x="39" y="30"/>
                    <a:pt x="39" y="28"/>
                    <a:pt x="41" y="24"/>
                  </a:cubicBezTo>
                  <a:cubicBezTo>
                    <a:pt x="46" y="14"/>
                    <a:pt x="55" y="8"/>
                    <a:pt x="65" y="8"/>
                  </a:cubicBezTo>
                  <a:cubicBezTo>
                    <a:pt x="79" y="8"/>
                    <a:pt x="91" y="18"/>
                    <a:pt x="92" y="32"/>
                  </a:cubicBezTo>
                  <a:cubicBezTo>
                    <a:pt x="92" y="38"/>
                    <a:pt x="92" y="38"/>
                    <a:pt x="98" y="39"/>
                  </a:cubicBezTo>
                  <a:cubicBezTo>
                    <a:pt x="108" y="41"/>
                    <a:pt x="115" y="50"/>
                    <a:pt x="115" y="60"/>
                  </a:cubicBezTo>
                  <a:cubicBezTo>
                    <a:pt x="115" y="71"/>
                    <a:pt x="106" y="81"/>
                    <a:pt x="94" y="81"/>
                  </a:cubicBezTo>
                  <a:close/>
                  <a:moveTo>
                    <a:pt x="94" y="81"/>
                  </a:moveTo>
                  <a:cubicBezTo>
                    <a:pt x="94" y="81"/>
                    <a:pt x="94" y="81"/>
                    <a:pt x="94" y="81"/>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196" name="稻壳儿小白白(http://dwz.cn/Wu2UP)"/>
            <p:cNvSpPr>
              <a:spLocks noEditPoints="1"/>
            </p:cNvSpPr>
            <p:nvPr/>
          </p:nvSpPr>
          <p:spPr bwMode="auto">
            <a:xfrm>
              <a:off x="8757774" y="1667600"/>
              <a:ext cx="460604" cy="398705"/>
            </a:xfrm>
            <a:custGeom>
              <a:avLst/>
              <a:gdLst>
                <a:gd name="T0" fmla="*/ 401638 w 123"/>
                <a:gd name="T1" fmla="*/ 324919 h 107"/>
                <a:gd name="T2" fmla="*/ 375515 w 123"/>
                <a:gd name="T3" fmla="*/ 347663 h 107"/>
                <a:gd name="T4" fmla="*/ 349392 w 123"/>
                <a:gd name="T5" fmla="*/ 324919 h 107"/>
                <a:gd name="T6" fmla="*/ 375515 w 123"/>
                <a:gd name="T7" fmla="*/ 272932 h 107"/>
                <a:gd name="T8" fmla="*/ 401638 w 123"/>
                <a:gd name="T9" fmla="*/ 324919 h 107"/>
                <a:gd name="T10" fmla="*/ 362454 w 123"/>
                <a:gd name="T11" fmla="*/ 136466 h 107"/>
                <a:gd name="T12" fmla="*/ 362454 w 123"/>
                <a:gd name="T13" fmla="*/ 250187 h 107"/>
                <a:gd name="T14" fmla="*/ 375515 w 123"/>
                <a:gd name="T15" fmla="*/ 259935 h 107"/>
                <a:gd name="T16" fmla="*/ 388577 w 123"/>
                <a:gd name="T17" fmla="*/ 250187 h 107"/>
                <a:gd name="T18" fmla="*/ 388577 w 123"/>
                <a:gd name="T19" fmla="*/ 136466 h 107"/>
                <a:gd name="T20" fmla="*/ 375515 w 123"/>
                <a:gd name="T21" fmla="*/ 123469 h 107"/>
                <a:gd name="T22" fmla="*/ 362454 w 123"/>
                <a:gd name="T23" fmla="*/ 136466 h 107"/>
                <a:gd name="T24" fmla="*/ 372250 w 123"/>
                <a:gd name="T25" fmla="*/ 110472 h 107"/>
                <a:gd name="T26" fmla="*/ 339596 w 123"/>
                <a:gd name="T27" fmla="*/ 116971 h 107"/>
                <a:gd name="T28" fmla="*/ 339596 w 123"/>
                <a:gd name="T29" fmla="*/ 224194 h 107"/>
                <a:gd name="T30" fmla="*/ 199186 w 123"/>
                <a:gd name="T31" fmla="*/ 285928 h 107"/>
                <a:gd name="T32" fmla="*/ 62042 w 123"/>
                <a:gd name="T33" fmla="*/ 224194 h 107"/>
                <a:gd name="T34" fmla="*/ 62042 w 123"/>
                <a:gd name="T35" fmla="*/ 116971 h 107"/>
                <a:gd name="T36" fmla="*/ 29388 w 123"/>
                <a:gd name="T37" fmla="*/ 110472 h 107"/>
                <a:gd name="T38" fmla="*/ 0 w 123"/>
                <a:gd name="T39" fmla="*/ 74731 h 107"/>
                <a:gd name="T40" fmla="*/ 29388 w 123"/>
                <a:gd name="T41" fmla="*/ 38990 h 107"/>
                <a:gd name="T42" fmla="*/ 192656 w 123"/>
                <a:gd name="T43" fmla="*/ 0 h 107"/>
                <a:gd name="T44" fmla="*/ 199186 w 123"/>
                <a:gd name="T45" fmla="*/ 0 h 107"/>
                <a:gd name="T46" fmla="*/ 208982 w 123"/>
                <a:gd name="T47" fmla="*/ 0 h 107"/>
                <a:gd name="T48" fmla="*/ 372250 w 123"/>
                <a:gd name="T49" fmla="*/ 38990 h 107"/>
                <a:gd name="T50" fmla="*/ 401638 w 123"/>
                <a:gd name="T51" fmla="*/ 74731 h 107"/>
                <a:gd name="T52" fmla="*/ 372250 w 123"/>
                <a:gd name="T53" fmla="*/ 110472 h 107"/>
                <a:gd name="T54" fmla="*/ 313474 w 123"/>
                <a:gd name="T55" fmla="*/ 123469 h 107"/>
                <a:gd name="T56" fmla="*/ 208982 w 123"/>
                <a:gd name="T57" fmla="*/ 149463 h 107"/>
                <a:gd name="T58" fmla="*/ 199186 w 123"/>
                <a:gd name="T59" fmla="*/ 149463 h 107"/>
                <a:gd name="T60" fmla="*/ 192656 w 123"/>
                <a:gd name="T61" fmla="*/ 149463 h 107"/>
                <a:gd name="T62" fmla="*/ 88164 w 123"/>
                <a:gd name="T63" fmla="*/ 123469 h 107"/>
                <a:gd name="T64" fmla="*/ 88164 w 123"/>
                <a:gd name="T65" fmla="*/ 224194 h 107"/>
                <a:gd name="T66" fmla="*/ 199186 w 123"/>
                <a:gd name="T67" fmla="*/ 259935 h 107"/>
                <a:gd name="T68" fmla="*/ 313474 w 123"/>
                <a:gd name="T69" fmla="*/ 224194 h 107"/>
                <a:gd name="T70" fmla="*/ 313474 w 123"/>
                <a:gd name="T71" fmla="*/ 123469 h 107"/>
                <a:gd name="T72" fmla="*/ 365719 w 123"/>
                <a:gd name="T73" fmla="*/ 87728 h 107"/>
                <a:gd name="T74" fmla="*/ 375515 w 123"/>
                <a:gd name="T75" fmla="*/ 74731 h 107"/>
                <a:gd name="T76" fmla="*/ 365719 w 123"/>
                <a:gd name="T77" fmla="*/ 61735 h 107"/>
                <a:gd name="T78" fmla="*/ 202452 w 123"/>
                <a:gd name="T79" fmla="*/ 25993 h 107"/>
                <a:gd name="T80" fmla="*/ 199186 w 123"/>
                <a:gd name="T81" fmla="*/ 22744 h 107"/>
                <a:gd name="T82" fmla="*/ 199186 w 123"/>
                <a:gd name="T83" fmla="*/ 25993 h 107"/>
                <a:gd name="T84" fmla="*/ 35919 w 123"/>
                <a:gd name="T85" fmla="*/ 61735 h 107"/>
                <a:gd name="T86" fmla="*/ 26123 w 123"/>
                <a:gd name="T87" fmla="*/ 74731 h 107"/>
                <a:gd name="T88" fmla="*/ 35919 w 123"/>
                <a:gd name="T89" fmla="*/ 87728 h 107"/>
                <a:gd name="T90" fmla="*/ 199186 w 123"/>
                <a:gd name="T91" fmla="*/ 123469 h 107"/>
                <a:gd name="T92" fmla="*/ 199186 w 123"/>
                <a:gd name="T93" fmla="*/ 123469 h 107"/>
                <a:gd name="T94" fmla="*/ 202452 w 123"/>
                <a:gd name="T95" fmla="*/ 123469 h 107"/>
                <a:gd name="T96" fmla="*/ 365719 w 123"/>
                <a:gd name="T97" fmla="*/ 87728 h 107"/>
                <a:gd name="T98" fmla="*/ 365719 w 123"/>
                <a:gd name="T99" fmla="*/ 87728 h 107"/>
                <a:gd name="T100" fmla="*/ 365719 w 123"/>
                <a:gd name="T101" fmla="*/ 87728 h 10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23" h="107">
                  <a:moveTo>
                    <a:pt x="123" y="100"/>
                  </a:moveTo>
                  <a:cubicBezTo>
                    <a:pt x="123" y="104"/>
                    <a:pt x="119" y="107"/>
                    <a:pt x="115" y="107"/>
                  </a:cubicBezTo>
                  <a:cubicBezTo>
                    <a:pt x="111" y="107"/>
                    <a:pt x="107" y="104"/>
                    <a:pt x="107" y="100"/>
                  </a:cubicBezTo>
                  <a:cubicBezTo>
                    <a:pt x="107" y="95"/>
                    <a:pt x="111" y="84"/>
                    <a:pt x="115" y="84"/>
                  </a:cubicBezTo>
                  <a:cubicBezTo>
                    <a:pt x="119" y="84"/>
                    <a:pt x="123" y="95"/>
                    <a:pt x="123" y="100"/>
                  </a:cubicBezTo>
                  <a:close/>
                  <a:moveTo>
                    <a:pt x="111" y="42"/>
                  </a:moveTo>
                  <a:cubicBezTo>
                    <a:pt x="111" y="77"/>
                    <a:pt x="111" y="77"/>
                    <a:pt x="111" y="77"/>
                  </a:cubicBezTo>
                  <a:cubicBezTo>
                    <a:pt x="111" y="79"/>
                    <a:pt x="113" y="80"/>
                    <a:pt x="115" y="80"/>
                  </a:cubicBezTo>
                  <a:cubicBezTo>
                    <a:pt x="117" y="80"/>
                    <a:pt x="119" y="79"/>
                    <a:pt x="119" y="77"/>
                  </a:cubicBezTo>
                  <a:cubicBezTo>
                    <a:pt x="119" y="42"/>
                    <a:pt x="119" y="42"/>
                    <a:pt x="119" y="42"/>
                  </a:cubicBezTo>
                  <a:cubicBezTo>
                    <a:pt x="119" y="40"/>
                    <a:pt x="117" y="38"/>
                    <a:pt x="115" y="38"/>
                  </a:cubicBezTo>
                  <a:cubicBezTo>
                    <a:pt x="113" y="38"/>
                    <a:pt x="111" y="40"/>
                    <a:pt x="111" y="42"/>
                  </a:cubicBezTo>
                  <a:close/>
                  <a:moveTo>
                    <a:pt x="114" y="34"/>
                  </a:moveTo>
                  <a:cubicBezTo>
                    <a:pt x="104" y="36"/>
                    <a:pt x="104" y="36"/>
                    <a:pt x="104" y="36"/>
                  </a:cubicBezTo>
                  <a:cubicBezTo>
                    <a:pt x="104" y="69"/>
                    <a:pt x="104" y="69"/>
                    <a:pt x="104" y="69"/>
                  </a:cubicBezTo>
                  <a:cubicBezTo>
                    <a:pt x="104" y="79"/>
                    <a:pt x="92" y="88"/>
                    <a:pt x="61" y="88"/>
                  </a:cubicBezTo>
                  <a:cubicBezTo>
                    <a:pt x="31" y="88"/>
                    <a:pt x="19" y="79"/>
                    <a:pt x="19" y="69"/>
                  </a:cubicBezTo>
                  <a:cubicBezTo>
                    <a:pt x="19" y="36"/>
                    <a:pt x="19" y="36"/>
                    <a:pt x="19" y="36"/>
                  </a:cubicBezTo>
                  <a:cubicBezTo>
                    <a:pt x="9" y="34"/>
                    <a:pt x="9" y="34"/>
                    <a:pt x="9" y="34"/>
                  </a:cubicBezTo>
                  <a:cubicBezTo>
                    <a:pt x="4" y="33"/>
                    <a:pt x="0" y="28"/>
                    <a:pt x="0" y="23"/>
                  </a:cubicBezTo>
                  <a:cubicBezTo>
                    <a:pt x="0" y="17"/>
                    <a:pt x="4" y="13"/>
                    <a:pt x="9" y="12"/>
                  </a:cubicBezTo>
                  <a:cubicBezTo>
                    <a:pt x="59" y="0"/>
                    <a:pt x="59" y="0"/>
                    <a:pt x="59" y="0"/>
                  </a:cubicBezTo>
                  <a:cubicBezTo>
                    <a:pt x="60" y="0"/>
                    <a:pt x="61" y="0"/>
                    <a:pt x="61" y="0"/>
                  </a:cubicBezTo>
                  <a:cubicBezTo>
                    <a:pt x="62" y="0"/>
                    <a:pt x="63" y="0"/>
                    <a:pt x="64" y="0"/>
                  </a:cubicBezTo>
                  <a:cubicBezTo>
                    <a:pt x="114" y="12"/>
                    <a:pt x="114" y="12"/>
                    <a:pt x="114" y="12"/>
                  </a:cubicBezTo>
                  <a:cubicBezTo>
                    <a:pt x="119" y="13"/>
                    <a:pt x="123" y="17"/>
                    <a:pt x="123" y="23"/>
                  </a:cubicBezTo>
                  <a:cubicBezTo>
                    <a:pt x="123" y="28"/>
                    <a:pt x="119" y="33"/>
                    <a:pt x="114" y="34"/>
                  </a:cubicBezTo>
                  <a:close/>
                  <a:moveTo>
                    <a:pt x="96" y="38"/>
                  </a:moveTo>
                  <a:cubicBezTo>
                    <a:pt x="64" y="46"/>
                    <a:pt x="64" y="46"/>
                    <a:pt x="64" y="46"/>
                  </a:cubicBezTo>
                  <a:cubicBezTo>
                    <a:pt x="63" y="46"/>
                    <a:pt x="62" y="46"/>
                    <a:pt x="61" y="46"/>
                  </a:cubicBezTo>
                  <a:cubicBezTo>
                    <a:pt x="61" y="46"/>
                    <a:pt x="60" y="46"/>
                    <a:pt x="59" y="46"/>
                  </a:cubicBezTo>
                  <a:cubicBezTo>
                    <a:pt x="27" y="38"/>
                    <a:pt x="27" y="38"/>
                    <a:pt x="27" y="38"/>
                  </a:cubicBezTo>
                  <a:cubicBezTo>
                    <a:pt x="27" y="69"/>
                    <a:pt x="27" y="69"/>
                    <a:pt x="27" y="69"/>
                  </a:cubicBezTo>
                  <a:cubicBezTo>
                    <a:pt x="27" y="73"/>
                    <a:pt x="38" y="80"/>
                    <a:pt x="61" y="80"/>
                  </a:cubicBezTo>
                  <a:cubicBezTo>
                    <a:pt x="84" y="80"/>
                    <a:pt x="96" y="73"/>
                    <a:pt x="96" y="69"/>
                  </a:cubicBezTo>
                  <a:lnTo>
                    <a:pt x="96" y="38"/>
                  </a:lnTo>
                  <a:close/>
                  <a:moveTo>
                    <a:pt x="112" y="27"/>
                  </a:moveTo>
                  <a:cubicBezTo>
                    <a:pt x="114" y="26"/>
                    <a:pt x="115" y="25"/>
                    <a:pt x="115" y="23"/>
                  </a:cubicBezTo>
                  <a:cubicBezTo>
                    <a:pt x="115" y="21"/>
                    <a:pt x="114" y="19"/>
                    <a:pt x="112" y="19"/>
                  </a:cubicBezTo>
                  <a:cubicBezTo>
                    <a:pt x="62" y="8"/>
                    <a:pt x="62" y="8"/>
                    <a:pt x="62" y="8"/>
                  </a:cubicBezTo>
                  <a:cubicBezTo>
                    <a:pt x="61" y="7"/>
                    <a:pt x="61" y="7"/>
                    <a:pt x="61" y="7"/>
                  </a:cubicBezTo>
                  <a:cubicBezTo>
                    <a:pt x="61" y="8"/>
                    <a:pt x="61" y="8"/>
                    <a:pt x="61" y="8"/>
                  </a:cubicBezTo>
                  <a:cubicBezTo>
                    <a:pt x="11" y="19"/>
                    <a:pt x="11" y="19"/>
                    <a:pt x="11" y="19"/>
                  </a:cubicBezTo>
                  <a:cubicBezTo>
                    <a:pt x="9" y="19"/>
                    <a:pt x="8" y="21"/>
                    <a:pt x="8" y="23"/>
                  </a:cubicBezTo>
                  <a:cubicBezTo>
                    <a:pt x="8" y="25"/>
                    <a:pt x="9" y="26"/>
                    <a:pt x="11" y="27"/>
                  </a:cubicBezTo>
                  <a:cubicBezTo>
                    <a:pt x="61" y="38"/>
                    <a:pt x="61" y="38"/>
                    <a:pt x="61" y="38"/>
                  </a:cubicBezTo>
                  <a:cubicBezTo>
                    <a:pt x="61" y="38"/>
                    <a:pt x="61" y="38"/>
                    <a:pt x="61" y="38"/>
                  </a:cubicBezTo>
                  <a:cubicBezTo>
                    <a:pt x="62" y="38"/>
                    <a:pt x="62" y="38"/>
                    <a:pt x="62" y="38"/>
                  </a:cubicBezTo>
                  <a:lnTo>
                    <a:pt x="112" y="27"/>
                  </a:lnTo>
                  <a:close/>
                  <a:moveTo>
                    <a:pt x="112" y="27"/>
                  </a:moveTo>
                  <a:cubicBezTo>
                    <a:pt x="112" y="27"/>
                    <a:pt x="112" y="27"/>
                    <a:pt x="112" y="2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197" name="稻壳儿小白白(http://dwz.cn/Wu2UP)"/>
            <p:cNvSpPr>
              <a:spLocks noEditPoints="1"/>
            </p:cNvSpPr>
            <p:nvPr/>
          </p:nvSpPr>
          <p:spPr bwMode="auto">
            <a:xfrm>
              <a:off x="9640751" y="1651215"/>
              <a:ext cx="429654" cy="427833"/>
            </a:xfrm>
            <a:custGeom>
              <a:avLst/>
              <a:gdLst>
                <a:gd name="T0" fmla="*/ 361619 w 115"/>
                <a:gd name="T1" fmla="*/ 330520 h 114"/>
                <a:gd name="T2" fmla="*/ 254110 w 115"/>
                <a:gd name="T3" fmla="*/ 287978 h 114"/>
                <a:gd name="T4" fmla="*/ 299720 w 115"/>
                <a:gd name="T5" fmla="*/ 193076 h 114"/>
                <a:gd name="T6" fmla="*/ 270400 w 115"/>
                <a:gd name="T7" fmla="*/ 39270 h 114"/>
                <a:gd name="T8" fmla="*/ 185696 w 115"/>
                <a:gd name="T9" fmla="*/ 0 h 114"/>
                <a:gd name="T10" fmla="*/ 104250 w 115"/>
                <a:gd name="T11" fmla="*/ 39270 h 114"/>
                <a:gd name="T12" fmla="*/ 74930 w 115"/>
                <a:gd name="T13" fmla="*/ 193076 h 114"/>
                <a:gd name="T14" fmla="*/ 117282 w 115"/>
                <a:gd name="T15" fmla="*/ 287978 h 114"/>
                <a:gd name="T16" fmla="*/ 9773 w 115"/>
                <a:gd name="T17" fmla="*/ 330520 h 114"/>
                <a:gd name="T18" fmla="*/ 3258 w 115"/>
                <a:gd name="T19" fmla="*/ 356700 h 114"/>
                <a:gd name="T20" fmla="*/ 22805 w 115"/>
                <a:gd name="T21" fmla="*/ 373062 h 114"/>
                <a:gd name="T22" fmla="*/ 348587 w 115"/>
                <a:gd name="T23" fmla="*/ 373062 h 114"/>
                <a:gd name="T24" fmla="*/ 371392 w 115"/>
                <a:gd name="T25" fmla="*/ 356700 h 114"/>
                <a:gd name="T26" fmla="*/ 361619 w 115"/>
                <a:gd name="T27" fmla="*/ 330520 h 114"/>
                <a:gd name="T28" fmla="*/ 94477 w 115"/>
                <a:gd name="T29" fmla="*/ 124354 h 114"/>
                <a:gd name="T30" fmla="*/ 185696 w 115"/>
                <a:gd name="T31" fmla="*/ 22907 h 114"/>
                <a:gd name="T32" fmla="*/ 276915 w 115"/>
                <a:gd name="T33" fmla="*/ 124354 h 114"/>
                <a:gd name="T34" fmla="*/ 234563 w 115"/>
                <a:gd name="T35" fmla="*/ 271615 h 114"/>
                <a:gd name="T36" fmla="*/ 231306 w 115"/>
                <a:gd name="T37" fmla="*/ 278160 h 114"/>
                <a:gd name="T38" fmla="*/ 140087 w 115"/>
                <a:gd name="T39" fmla="*/ 278160 h 114"/>
                <a:gd name="T40" fmla="*/ 136829 w 115"/>
                <a:gd name="T41" fmla="*/ 271615 h 114"/>
                <a:gd name="T42" fmla="*/ 94477 w 115"/>
                <a:gd name="T43" fmla="*/ 124354 h 114"/>
                <a:gd name="T44" fmla="*/ 22805 w 115"/>
                <a:gd name="T45" fmla="*/ 350155 h 114"/>
                <a:gd name="T46" fmla="*/ 123797 w 115"/>
                <a:gd name="T47" fmla="*/ 310885 h 114"/>
                <a:gd name="T48" fmla="*/ 153118 w 115"/>
                <a:gd name="T49" fmla="*/ 304340 h 114"/>
                <a:gd name="T50" fmla="*/ 185696 w 115"/>
                <a:gd name="T51" fmla="*/ 314157 h 114"/>
                <a:gd name="T52" fmla="*/ 221532 w 115"/>
                <a:gd name="T53" fmla="*/ 304340 h 114"/>
                <a:gd name="T54" fmla="*/ 250853 w 115"/>
                <a:gd name="T55" fmla="*/ 310885 h 114"/>
                <a:gd name="T56" fmla="*/ 348587 w 115"/>
                <a:gd name="T57" fmla="*/ 350155 h 114"/>
                <a:gd name="T58" fmla="*/ 22805 w 115"/>
                <a:gd name="T59" fmla="*/ 350155 h 114"/>
                <a:gd name="T60" fmla="*/ 22805 w 115"/>
                <a:gd name="T61" fmla="*/ 350155 h 114"/>
                <a:gd name="T62" fmla="*/ 22805 w 115"/>
                <a:gd name="T63" fmla="*/ 350155 h 1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15" h="114">
                  <a:moveTo>
                    <a:pt x="111" y="101"/>
                  </a:moveTo>
                  <a:cubicBezTo>
                    <a:pt x="110" y="101"/>
                    <a:pt x="97" y="92"/>
                    <a:pt x="78" y="88"/>
                  </a:cubicBezTo>
                  <a:cubicBezTo>
                    <a:pt x="85" y="79"/>
                    <a:pt x="90" y="67"/>
                    <a:pt x="92" y="59"/>
                  </a:cubicBezTo>
                  <a:cubicBezTo>
                    <a:pt x="94" y="48"/>
                    <a:pt x="93" y="26"/>
                    <a:pt x="83" y="12"/>
                  </a:cubicBezTo>
                  <a:cubicBezTo>
                    <a:pt x="76" y="4"/>
                    <a:pt x="68" y="0"/>
                    <a:pt x="57" y="0"/>
                  </a:cubicBezTo>
                  <a:cubicBezTo>
                    <a:pt x="47" y="0"/>
                    <a:pt x="38" y="4"/>
                    <a:pt x="32" y="12"/>
                  </a:cubicBezTo>
                  <a:cubicBezTo>
                    <a:pt x="21" y="26"/>
                    <a:pt x="20" y="48"/>
                    <a:pt x="23" y="59"/>
                  </a:cubicBezTo>
                  <a:cubicBezTo>
                    <a:pt x="25" y="67"/>
                    <a:pt x="29" y="79"/>
                    <a:pt x="36" y="88"/>
                  </a:cubicBezTo>
                  <a:cubicBezTo>
                    <a:pt x="17" y="92"/>
                    <a:pt x="4" y="101"/>
                    <a:pt x="3" y="101"/>
                  </a:cubicBezTo>
                  <a:cubicBezTo>
                    <a:pt x="1" y="103"/>
                    <a:pt x="0" y="106"/>
                    <a:pt x="1" y="109"/>
                  </a:cubicBezTo>
                  <a:cubicBezTo>
                    <a:pt x="1" y="112"/>
                    <a:pt x="4" y="114"/>
                    <a:pt x="7" y="114"/>
                  </a:cubicBezTo>
                  <a:cubicBezTo>
                    <a:pt x="107" y="114"/>
                    <a:pt x="107" y="114"/>
                    <a:pt x="107" y="114"/>
                  </a:cubicBezTo>
                  <a:cubicBezTo>
                    <a:pt x="110" y="114"/>
                    <a:pt x="113" y="112"/>
                    <a:pt x="114" y="109"/>
                  </a:cubicBezTo>
                  <a:cubicBezTo>
                    <a:pt x="115" y="106"/>
                    <a:pt x="114" y="103"/>
                    <a:pt x="111" y="101"/>
                  </a:cubicBezTo>
                  <a:close/>
                  <a:moveTo>
                    <a:pt x="29" y="38"/>
                  </a:moveTo>
                  <a:cubicBezTo>
                    <a:pt x="31" y="23"/>
                    <a:pt x="40" y="7"/>
                    <a:pt x="57" y="7"/>
                  </a:cubicBezTo>
                  <a:cubicBezTo>
                    <a:pt x="75" y="7"/>
                    <a:pt x="83" y="23"/>
                    <a:pt x="85" y="38"/>
                  </a:cubicBezTo>
                  <a:cubicBezTo>
                    <a:pt x="87" y="54"/>
                    <a:pt x="82" y="71"/>
                    <a:pt x="72" y="83"/>
                  </a:cubicBezTo>
                  <a:cubicBezTo>
                    <a:pt x="71" y="85"/>
                    <a:pt x="71" y="85"/>
                    <a:pt x="71" y="85"/>
                  </a:cubicBezTo>
                  <a:cubicBezTo>
                    <a:pt x="63" y="95"/>
                    <a:pt x="52" y="95"/>
                    <a:pt x="43" y="85"/>
                  </a:cubicBezTo>
                  <a:cubicBezTo>
                    <a:pt x="42" y="83"/>
                    <a:pt x="42" y="83"/>
                    <a:pt x="42" y="83"/>
                  </a:cubicBezTo>
                  <a:cubicBezTo>
                    <a:pt x="32" y="71"/>
                    <a:pt x="27" y="54"/>
                    <a:pt x="29" y="38"/>
                  </a:cubicBezTo>
                  <a:close/>
                  <a:moveTo>
                    <a:pt x="7" y="107"/>
                  </a:moveTo>
                  <a:cubicBezTo>
                    <a:pt x="8" y="107"/>
                    <a:pt x="20" y="99"/>
                    <a:pt x="38" y="95"/>
                  </a:cubicBezTo>
                  <a:cubicBezTo>
                    <a:pt x="47" y="93"/>
                    <a:pt x="47" y="93"/>
                    <a:pt x="47" y="93"/>
                  </a:cubicBezTo>
                  <a:cubicBezTo>
                    <a:pt x="50" y="95"/>
                    <a:pt x="53" y="96"/>
                    <a:pt x="57" y="96"/>
                  </a:cubicBezTo>
                  <a:cubicBezTo>
                    <a:pt x="61" y="96"/>
                    <a:pt x="65" y="95"/>
                    <a:pt x="68" y="93"/>
                  </a:cubicBezTo>
                  <a:cubicBezTo>
                    <a:pt x="77" y="95"/>
                    <a:pt x="77" y="95"/>
                    <a:pt x="77" y="95"/>
                  </a:cubicBezTo>
                  <a:cubicBezTo>
                    <a:pt x="94" y="99"/>
                    <a:pt x="107" y="106"/>
                    <a:pt x="107" y="107"/>
                  </a:cubicBezTo>
                  <a:lnTo>
                    <a:pt x="7" y="107"/>
                  </a:lnTo>
                  <a:close/>
                  <a:moveTo>
                    <a:pt x="7" y="107"/>
                  </a:moveTo>
                  <a:cubicBezTo>
                    <a:pt x="7" y="107"/>
                    <a:pt x="7" y="107"/>
                    <a:pt x="7" y="10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198" name="稻壳儿小白白(http://dwz.cn/Wu2UP)"/>
            <p:cNvSpPr>
              <a:spLocks noEditPoints="1"/>
            </p:cNvSpPr>
            <p:nvPr/>
          </p:nvSpPr>
          <p:spPr bwMode="auto">
            <a:xfrm>
              <a:off x="10494598" y="1645753"/>
              <a:ext cx="462424" cy="442399"/>
            </a:xfrm>
            <a:custGeom>
              <a:avLst/>
              <a:gdLst>
                <a:gd name="T0" fmla="*/ 396721 w 124"/>
                <a:gd name="T1" fmla="*/ 143844 h 118"/>
                <a:gd name="T2" fmla="*/ 373959 w 124"/>
                <a:gd name="T3" fmla="*/ 124229 h 118"/>
                <a:gd name="T4" fmla="*/ 269901 w 124"/>
                <a:gd name="T5" fmla="*/ 107883 h 118"/>
                <a:gd name="T6" fmla="*/ 227627 w 124"/>
                <a:gd name="T7" fmla="*/ 16346 h 118"/>
                <a:gd name="T8" fmla="*/ 201613 w 124"/>
                <a:gd name="T9" fmla="*/ 0 h 118"/>
                <a:gd name="T10" fmla="*/ 175598 w 124"/>
                <a:gd name="T11" fmla="*/ 16346 h 118"/>
                <a:gd name="T12" fmla="*/ 130073 w 124"/>
                <a:gd name="T13" fmla="*/ 107883 h 118"/>
                <a:gd name="T14" fmla="*/ 26015 w 124"/>
                <a:gd name="T15" fmla="*/ 124229 h 118"/>
                <a:gd name="T16" fmla="*/ 3252 w 124"/>
                <a:gd name="T17" fmla="*/ 143844 h 118"/>
                <a:gd name="T18" fmla="*/ 9755 w 124"/>
                <a:gd name="T19" fmla="*/ 173266 h 118"/>
                <a:gd name="T20" fmla="*/ 84547 w 124"/>
                <a:gd name="T21" fmla="*/ 248458 h 118"/>
                <a:gd name="T22" fmla="*/ 68288 w 124"/>
                <a:gd name="T23" fmla="*/ 353071 h 118"/>
                <a:gd name="T24" fmla="*/ 78044 w 124"/>
                <a:gd name="T25" fmla="*/ 382494 h 118"/>
                <a:gd name="T26" fmla="*/ 94303 w 124"/>
                <a:gd name="T27" fmla="*/ 385763 h 118"/>
                <a:gd name="T28" fmla="*/ 110562 w 124"/>
                <a:gd name="T29" fmla="*/ 382494 h 118"/>
                <a:gd name="T30" fmla="*/ 201613 w 124"/>
                <a:gd name="T31" fmla="*/ 333456 h 118"/>
                <a:gd name="T32" fmla="*/ 289411 w 124"/>
                <a:gd name="T33" fmla="*/ 382494 h 118"/>
                <a:gd name="T34" fmla="*/ 305671 w 124"/>
                <a:gd name="T35" fmla="*/ 385763 h 118"/>
                <a:gd name="T36" fmla="*/ 321930 w 124"/>
                <a:gd name="T37" fmla="*/ 382494 h 118"/>
                <a:gd name="T38" fmla="*/ 331685 w 124"/>
                <a:gd name="T39" fmla="*/ 353071 h 118"/>
                <a:gd name="T40" fmla="*/ 315426 w 124"/>
                <a:gd name="T41" fmla="*/ 248458 h 118"/>
                <a:gd name="T42" fmla="*/ 390218 w 124"/>
                <a:gd name="T43" fmla="*/ 173266 h 118"/>
                <a:gd name="T44" fmla="*/ 396721 w 124"/>
                <a:gd name="T45" fmla="*/ 143844 h 118"/>
                <a:gd name="T46" fmla="*/ 295915 w 124"/>
                <a:gd name="T47" fmla="*/ 228842 h 118"/>
                <a:gd name="T48" fmla="*/ 286160 w 124"/>
                <a:gd name="T49" fmla="*/ 251727 h 118"/>
                <a:gd name="T50" fmla="*/ 305671 w 124"/>
                <a:gd name="T51" fmla="*/ 359610 h 118"/>
                <a:gd name="T52" fmla="*/ 214620 w 124"/>
                <a:gd name="T53" fmla="*/ 310572 h 118"/>
                <a:gd name="T54" fmla="*/ 201613 w 124"/>
                <a:gd name="T55" fmla="*/ 307303 h 118"/>
                <a:gd name="T56" fmla="*/ 185353 w 124"/>
                <a:gd name="T57" fmla="*/ 310572 h 118"/>
                <a:gd name="T58" fmla="*/ 94303 w 124"/>
                <a:gd name="T59" fmla="*/ 359610 h 118"/>
                <a:gd name="T60" fmla="*/ 113814 w 124"/>
                <a:gd name="T61" fmla="*/ 251727 h 118"/>
                <a:gd name="T62" fmla="*/ 104058 w 124"/>
                <a:gd name="T63" fmla="*/ 228842 h 118"/>
                <a:gd name="T64" fmla="*/ 29266 w 124"/>
                <a:gd name="T65" fmla="*/ 153651 h 118"/>
                <a:gd name="T66" fmla="*/ 133324 w 124"/>
                <a:gd name="T67" fmla="*/ 137305 h 118"/>
                <a:gd name="T68" fmla="*/ 156087 w 124"/>
                <a:gd name="T69" fmla="*/ 120960 h 118"/>
                <a:gd name="T70" fmla="*/ 201613 w 124"/>
                <a:gd name="T71" fmla="*/ 26153 h 118"/>
                <a:gd name="T72" fmla="*/ 243886 w 124"/>
                <a:gd name="T73" fmla="*/ 120960 h 118"/>
                <a:gd name="T74" fmla="*/ 266649 w 124"/>
                <a:gd name="T75" fmla="*/ 137305 h 118"/>
                <a:gd name="T76" fmla="*/ 370707 w 124"/>
                <a:gd name="T77" fmla="*/ 153651 h 118"/>
                <a:gd name="T78" fmla="*/ 295915 w 124"/>
                <a:gd name="T79" fmla="*/ 228842 h 118"/>
                <a:gd name="T80" fmla="*/ 295915 w 124"/>
                <a:gd name="T81" fmla="*/ 228842 h 118"/>
                <a:gd name="T82" fmla="*/ 295915 w 124"/>
                <a:gd name="T83" fmla="*/ 228842 h 11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24" h="118">
                  <a:moveTo>
                    <a:pt x="122" y="44"/>
                  </a:moveTo>
                  <a:cubicBezTo>
                    <a:pt x="121" y="41"/>
                    <a:pt x="119" y="39"/>
                    <a:pt x="115" y="38"/>
                  </a:cubicBezTo>
                  <a:cubicBezTo>
                    <a:pt x="83" y="33"/>
                    <a:pt x="83" y="33"/>
                    <a:pt x="83" y="33"/>
                  </a:cubicBezTo>
                  <a:cubicBezTo>
                    <a:pt x="70" y="5"/>
                    <a:pt x="70" y="5"/>
                    <a:pt x="70" y="5"/>
                  </a:cubicBezTo>
                  <a:cubicBezTo>
                    <a:pt x="68" y="1"/>
                    <a:pt x="65" y="0"/>
                    <a:pt x="62" y="0"/>
                  </a:cubicBezTo>
                  <a:cubicBezTo>
                    <a:pt x="58" y="0"/>
                    <a:pt x="55" y="1"/>
                    <a:pt x="54" y="5"/>
                  </a:cubicBezTo>
                  <a:cubicBezTo>
                    <a:pt x="40" y="33"/>
                    <a:pt x="40" y="33"/>
                    <a:pt x="40" y="33"/>
                  </a:cubicBezTo>
                  <a:cubicBezTo>
                    <a:pt x="8" y="38"/>
                    <a:pt x="8" y="38"/>
                    <a:pt x="8" y="38"/>
                  </a:cubicBezTo>
                  <a:cubicBezTo>
                    <a:pt x="4" y="39"/>
                    <a:pt x="2" y="41"/>
                    <a:pt x="1" y="44"/>
                  </a:cubicBezTo>
                  <a:cubicBezTo>
                    <a:pt x="0" y="47"/>
                    <a:pt x="0" y="50"/>
                    <a:pt x="3" y="53"/>
                  </a:cubicBezTo>
                  <a:cubicBezTo>
                    <a:pt x="26" y="76"/>
                    <a:pt x="26" y="76"/>
                    <a:pt x="26" y="76"/>
                  </a:cubicBezTo>
                  <a:cubicBezTo>
                    <a:pt x="21" y="108"/>
                    <a:pt x="21" y="108"/>
                    <a:pt x="21" y="108"/>
                  </a:cubicBezTo>
                  <a:cubicBezTo>
                    <a:pt x="20" y="112"/>
                    <a:pt x="22" y="115"/>
                    <a:pt x="24" y="117"/>
                  </a:cubicBezTo>
                  <a:cubicBezTo>
                    <a:pt x="26" y="118"/>
                    <a:pt x="28" y="118"/>
                    <a:pt x="29" y="118"/>
                  </a:cubicBezTo>
                  <a:cubicBezTo>
                    <a:pt x="31" y="118"/>
                    <a:pt x="32" y="118"/>
                    <a:pt x="34" y="117"/>
                  </a:cubicBezTo>
                  <a:cubicBezTo>
                    <a:pt x="62" y="102"/>
                    <a:pt x="62" y="102"/>
                    <a:pt x="62" y="102"/>
                  </a:cubicBezTo>
                  <a:cubicBezTo>
                    <a:pt x="89" y="117"/>
                    <a:pt x="89" y="117"/>
                    <a:pt x="89" y="117"/>
                  </a:cubicBezTo>
                  <a:cubicBezTo>
                    <a:pt x="91" y="118"/>
                    <a:pt x="92" y="118"/>
                    <a:pt x="94" y="118"/>
                  </a:cubicBezTo>
                  <a:cubicBezTo>
                    <a:pt x="96" y="118"/>
                    <a:pt x="97" y="118"/>
                    <a:pt x="99" y="117"/>
                  </a:cubicBezTo>
                  <a:cubicBezTo>
                    <a:pt x="102" y="115"/>
                    <a:pt x="103" y="112"/>
                    <a:pt x="102" y="108"/>
                  </a:cubicBezTo>
                  <a:cubicBezTo>
                    <a:pt x="97" y="76"/>
                    <a:pt x="97" y="76"/>
                    <a:pt x="97" y="76"/>
                  </a:cubicBezTo>
                  <a:cubicBezTo>
                    <a:pt x="120" y="53"/>
                    <a:pt x="120" y="53"/>
                    <a:pt x="120" y="53"/>
                  </a:cubicBezTo>
                  <a:cubicBezTo>
                    <a:pt x="123" y="50"/>
                    <a:pt x="124" y="47"/>
                    <a:pt x="122" y="44"/>
                  </a:cubicBezTo>
                  <a:close/>
                  <a:moveTo>
                    <a:pt x="91" y="70"/>
                  </a:moveTo>
                  <a:cubicBezTo>
                    <a:pt x="89" y="72"/>
                    <a:pt x="88" y="75"/>
                    <a:pt x="88" y="77"/>
                  </a:cubicBezTo>
                  <a:cubicBezTo>
                    <a:pt x="94" y="110"/>
                    <a:pt x="94" y="110"/>
                    <a:pt x="94" y="110"/>
                  </a:cubicBezTo>
                  <a:cubicBezTo>
                    <a:pt x="66" y="95"/>
                    <a:pt x="66" y="95"/>
                    <a:pt x="66" y="95"/>
                  </a:cubicBezTo>
                  <a:cubicBezTo>
                    <a:pt x="65" y="94"/>
                    <a:pt x="63" y="94"/>
                    <a:pt x="62" y="94"/>
                  </a:cubicBezTo>
                  <a:cubicBezTo>
                    <a:pt x="60" y="94"/>
                    <a:pt x="59" y="94"/>
                    <a:pt x="57" y="95"/>
                  </a:cubicBezTo>
                  <a:cubicBezTo>
                    <a:pt x="29" y="110"/>
                    <a:pt x="29" y="110"/>
                    <a:pt x="29" y="110"/>
                  </a:cubicBezTo>
                  <a:cubicBezTo>
                    <a:pt x="35" y="77"/>
                    <a:pt x="35" y="77"/>
                    <a:pt x="35" y="77"/>
                  </a:cubicBezTo>
                  <a:cubicBezTo>
                    <a:pt x="35" y="75"/>
                    <a:pt x="34" y="72"/>
                    <a:pt x="32" y="70"/>
                  </a:cubicBezTo>
                  <a:cubicBezTo>
                    <a:pt x="9" y="47"/>
                    <a:pt x="9" y="47"/>
                    <a:pt x="9" y="47"/>
                  </a:cubicBezTo>
                  <a:cubicBezTo>
                    <a:pt x="41" y="42"/>
                    <a:pt x="41" y="42"/>
                    <a:pt x="41" y="42"/>
                  </a:cubicBezTo>
                  <a:cubicBezTo>
                    <a:pt x="44" y="41"/>
                    <a:pt x="46" y="40"/>
                    <a:pt x="48" y="37"/>
                  </a:cubicBezTo>
                  <a:cubicBezTo>
                    <a:pt x="62" y="8"/>
                    <a:pt x="62" y="8"/>
                    <a:pt x="62" y="8"/>
                  </a:cubicBezTo>
                  <a:cubicBezTo>
                    <a:pt x="75" y="37"/>
                    <a:pt x="75" y="37"/>
                    <a:pt x="75" y="37"/>
                  </a:cubicBezTo>
                  <a:cubicBezTo>
                    <a:pt x="77" y="40"/>
                    <a:pt x="79" y="41"/>
                    <a:pt x="82" y="42"/>
                  </a:cubicBezTo>
                  <a:cubicBezTo>
                    <a:pt x="114" y="47"/>
                    <a:pt x="114" y="47"/>
                    <a:pt x="114" y="47"/>
                  </a:cubicBezTo>
                  <a:lnTo>
                    <a:pt x="91" y="70"/>
                  </a:lnTo>
                  <a:close/>
                  <a:moveTo>
                    <a:pt x="91" y="70"/>
                  </a:moveTo>
                  <a:cubicBezTo>
                    <a:pt x="91" y="70"/>
                    <a:pt x="91" y="70"/>
                    <a:pt x="91" y="7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grpSp>
          <p:nvGrpSpPr>
            <p:cNvPr id="199" name="稻壳儿小白白(http://dwz.cn/Wu2UP)"/>
            <p:cNvGrpSpPr/>
            <p:nvPr/>
          </p:nvGrpSpPr>
          <p:grpSpPr>
            <a:xfrm>
              <a:off x="11379349" y="1667489"/>
              <a:ext cx="460407" cy="399560"/>
              <a:chOff x="8783638" y="1235076"/>
              <a:chExt cx="360363" cy="312738"/>
            </a:xfrm>
            <a:solidFill>
              <a:srgbClr val="FFFFFF"/>
            </a:solidFill>
          </p:grpSpPr>
          <p:sp>
            <p:nvSpPr>
              <p:cNvPr id="324" name="稻壳儿小白白(http://dwz.cn/Wu2UP)"/>
              <p:cNvSpPr>
                <a:spLocks noEditPoints="1"/>
              </p:cNvSpPr>
              <p:nvPr/>
            </p:nvSpPr>
            <p:spPr bwMode="auto">
              <a:xfrm>
                <a:off x="8842375" y="1290638"/>
                <a:ext cx="128588" cy="84138"/>
              </a:xfrm>
              <a:custGeom>
                <a:avLst/>
                <a:gdLst/>
                <a:ahLst/>
                <a:cxnLst>
                  <a:cxn ang="0">
                    <a:pos x="42" y="0"/>
                  </a:cxn>
                  <a:cxn ang="0">
                    <a:pos x="0" y="27"/>
                  </a:cxn>
                  <a:cxn ang="0">
                    <a:pos x="1" y="29"/>
                  </a:cxn>
                  <a:cxn ang="0">
                    <a:pos x="3" y="27"/>
                  </a:cxn>
                  <a:cxn ang="0">
                    <a:pos x="42" y="4"/>
                  </a:cxn>
                  <a:cxn ang="0">
                    <a:pos x="44" y="2"/>
                  </a:cxn>
                  <a:cxn ang="0">
                    <a:pos x="42" y="0"/>
                  </a:cxn>
                  <a:cxn ang="0">
                    <a:pos x="42" y="0"/>
                  </a:cxn>
                  <a:cxn ang="0">
                    <a:pos x="42" y="0"/>
                  </a:cxn>
                </a:cxnLst>
                <a:rect l="0" t="0" r="r" b="b"/>
                <a:pathLst>
                  <a:path w="44" h="29">
                    <a:moveTo>
                      <a:pt x="42" y="0"/>
                    </a:moveTo>
                    <a:cubicBezTo>
                      <a:pt x="19" y="0"/>
                      <a:pt x="0" y="12"/>
                      <a:pt x="0" y="27"/>
                    </a:cubicBezTo>
                    <a:cubicBezTo>
                      <a:pt x="0" y="28"/>
                      <a:pt x="0" y="29"/>
                      <a:pt x="1" y="29"/>
                    </a:cubicBezTo>
                    <a:cubicBezTo>
                      <a:pt x="3" y="29"/>
                      <a:pt x="3" y="28"/>
                      <a:pt x="3" y="27"/>
                    </a:cubicBezTo>
                    <a:cubicBezTo>
                      <a:pt x="3" y="15"/>
                      <a:pt x="21" y="4"/>
                      <a:pt x="42" y="4"/>
                    </a:cubicBezTo>
                    <a:cubicBezTo>
                      <a:pt x="43" y="4"/>
                      <a:pt x="44" y="3"/>
                      <a:pt x="44" y="2"/>
                    </a:cubicBezTo>
                    <a:cubicBezTo>
                      <a:pt x="44" y="1"/>
                      <a:pt x="43" y="0"/>
                      <a:pt x="42" y="0"/>
                    </a:cubicBezTo>
                    <a:close/>
                    <a:moveTo>
                      <a:pt x="42" y="0"/>
                    </a:moveTo>
                    <a:cubicBezTo>
                      <a:pt x="42" y="0"/>
                      <a:pt x="42" y="0"/>
                      <a:pt x="42" y="0"/>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325" name="稻壳儿小白白(http://dwz.cn/Wu2UP)"/>
              <p:cNvSpPr>
                <a:spLocks noEditPoints="1"/>
              </p:cNvSpPr>
              <p:nvPr/>
            </p:nvSpPr>
            <p:spPr bwMode="auto">
              <a:xfrm>
                <a:off x="8783638" y="1235076"/>
                <a:ext cx="360363" cy="312738"/>
              </a:xfrm>
              <a:custGeom>
                <a:avLst/>
                <a:gdLst/>
                <a:ahLst/>
                <a:cxnLst>
                  <a:cxn ang="0">
                    <a:pos x="62" y="0"/>
                  </a:cxn>
                  <a:cxn ang="0">
                    <a:pos x="0" y="46"/>
                  </a:cxn>
                  <a:cxn ang="0">
                    <a:pos x="27" y="84"/>
                  </a:cxn>
                  <a:cxn ang="0">
                    <a:pos x="27" y="84"/>
                  </a:cxn>
                  <a:cxn ang="0">
                    <a:pos x="20" y="102"/>
                  </a:cxn>
                  <a:cxn ang="0">
                    <a:pos x="20" y="104"/>
                  </a:cxn>
                  <a:cxn ang="0">
                    <a:pos x="23" y="107"/>
                  </a:cxn>
                  <a:cxn ang="0">
                    <a:pos x="24" y="107"/>
                  </a:cxn>
                  <a:cxn ang="0">
                    <a:pos x="50" y="91"/>
                  </a:cxn>
                  <a:cxn ang="0">
                    <a:pos x="62" y="92"/>
                  </a:cxn>
                  <a:cxn ang="0">
                    <a:pos x="123" y="46"/>
                  </a:cxn>
                  <a:cxn ang="0">
                    <a:pos x="62" y="0"/>
                  </a:cxn>
                  <a:cxn ang="0">
                    <a:pos x="62" y="84"/>
                  </a:cxn>
                  <a:cxn ang="0">
                    <a:pos x="51" y="83"/>
                  </a:cxn>
                  <a:cxn ang="0">
                    <a:pos x="50" y="83"/>
                  </a:cxn>
                  <a:cxn ang="0">
                    <a:pos x="44" y="86"/>
                  </a:cxn>
                  <a:cxn ang="0">
                    <a:pos x="32" y="96"/>
                  </a:cxn>
                  <a:cxn ang="0">
                    <a:pos x="35" y="85"/>
                  </a:cxn>
                  <a:cxn ang="0">
                    <a:pos x="35" y="84"/>
                  </a:cxn>
                  <a:cxn ang="0">
                    <a:pos x="31" y="77"/>
                  </a:cxn>
                  <a:cxn ang="0">
                    <a:pos x="8" y="46"/>
                  </a:cxn>
                  <a:cxn ang="0">
                    <a:pos x="62" y="7"/>
                  </a:cxn>
                  <a:cxn ang="0">
                    <a:pos x="115" y="46"/>
                  </a:cxn>
                  <a:cxn ang="0">
                    <a:pos x="62" y="84"/>
                  </a:cxn>
                  <a:cxn ang="0">
                    <a:pos x="62" y="84"/>
                  </a:cxn>
                  <a:cxn ang="0">
                    <a:pos x="62" y="84"/>
                  </a:cxn>
                </a:cxnLst>
                <a:rect l="0" t="0" r="r" b="b"/>
                <a:pathLst>
                  <a:path w="123" h="107">
                    <a:moveTo>
                      <a:pt x="62" y="0"/>
                    </a:moveTo>
                    <a:cubicBezTo>
                      <a:pt x="28" y="0"/>
                      <a:pt x="0" y="20"/>
                      <a:pt x="0" y="46"/>
                    </a:cubicBezTo>
                    <a:cubicBezTo>
                      <a:pt x="0" y="62"/>
                      <a:pt x="11" y="76"/>
                      <a:pt x="27" y="84"/>
                    </a:cubicBezTo>
                    <a:cubicBezTo>
                      <a:pt x="27" y="84"/>
                      <a:pt x="27" y="84"/>
                      <a:pt x="27" y="84"/>
                    </a:cubicBezTo>
                    <a:cubicBezTo>
                      <a:pt x="27" y="91"/>
                      <a:pt x="22" y="98"/>
                      <a:pt x="20" y="102"/>
                    </a:cubicBezTo>
                    <a:cubicBezTo>
                      <a:pt x="20" y="103"/>
                      <a:pt x="20" y="103"/>
                      <a:pt x="20" y="104"/>
                    </a:cubicBezTo>
                    <a:cubicBezTo>
                      <a:pt x="20" y="106"/>
                      <a:pt x="21" y="107"/>
                      <a:pt x="23" y="107"/>
                    </a:cubicBezTo>
                    <a:cubicBezTo>
                      <a:pt x="23" y="107"/>
                      <a:pt x="24" y="107"/>
                      <a:pt x="24" y="107"/>
                    </a:cubicBezTo>
                    <a:cubicBezTo>
                      <a:pt x="36" y="105"/>
                      <a:pt x="47" y="94"/>
                      <a:pt x="50" y="91"/>
                    </a:cubicBezTo>
                    <a:cubicBezTo>
                      <a:pt x="54" y="92"/>
                      <a:pt x="58" y="92"/>
                      <a:pt x="62" y="92"/>
                    </a:cubicBezTo>
                    <a:cubicBezTo>
                      <a:pt x="96" y="92"/>
                      <a:pt x="123" y="71"/>
                      <a:pt x="123" y="46"/>
                    </a:cubicBezTo>
                    <a:cubicBezTo>
                      <a:pt x="123" y="20"/>
                      <a:pt x="96" y="0"/>
                      <a:pt x="62" y="0"/>
                    </a:cubicBezTo>
                    <a:close/>
                    <a:moveTo>
                      <a:pt x="62" y="84"/>
                    </a:moveTo>
                    <a:cubicBezTo>
                      <a:pt x="58" y="84"/>
                      <a:pt x="55" y="84"/>
                      <a:pt x="51" y="83"/>
                    </a:cubicBezTo>
                    <a:cubicBezTo>
                      <a:pt x="51" y="83"/>
                      <a:pt x="50" y="83"/>
                      <a:pt x="50" y="83"/>
                    </a:cubicBezTo>
                    <a:cubicBezTo>
                      <a:pt x="48" y="83"/>
                      <a:pt x="45" y="84"/>
                      <a:pt x="44" y="86"/>
                    </a:cubicBezTo>
                    <a:cubicBezTo>
                      <a:pt x="42" y="88"/>
                      <a:pt x="38" y="93"/>
                      <a:pt x="32" y="96"/>
                    </a:cubicBezTo>
                    <a:cubicBezTo>
                      <a:pt x="34" y="92"/>
                      <a:pt x="35" y="89"/>
                      <a:pt x="35" y="85"/>
                    </a:cubicBezTo>
                    <a:cubicBezTo>
                      <a:pt x="35" y="84"/>
                      <a:pt x="35" y="84"/>
                      <a:pt x="35" y="84"/>
                    </a:cubicBezTo>
                    <a:cubicBezTo>
                      <a:pt x="35" y="81"/>
                      <a:pt x="33" y="78"/>
                      <a:pt x="31" y="77"/>
                    </a:cubicBezTo>
                    <a:cubicBezTo>
                      <a:pt x="17" y="70"/>
                      <a:pt x="8" y="58"/>
                      <a:pt x="8" y="46"/>
                    </a:cubicBezTo>
                    <a:cubicBezTo>
                      <a:pt x="8" y="25"/>
                      <a:pt x="32" y="7"/>
                      <a:pt x="62" y="7"/>
                    </a:cubicBezTo>
                    <a:cubicBezTo>
                      <a:pt x="91" y="7"/>
                      <a:pt x="115" y="25"/>
                      <a:pt x="115" y="46"/>
                    </a:cubicBezTo>
                    <a:cubicBezTo>
                      <a:pt x="115" y="67"/>
                      <a:pt x="91" y="84"/>
                      <a:pt x="62" y="84"/>
                    </a:cubicBezTo>
                    <a:close/>
                    <a:moveTo>
                      <a:pt x="62" y="84"/>
                    </a:moveTo>
                    <a:cubicBezTo>
                      <a:pt x="62" y="84"/>
                      <a:pt x="62" y="84"/>
                      <a:pt x="62" y="84"/>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grpSp>
        <p:sp>
          <p:nvSpPr>
            <p:cNvPr id="200" name="稻壳儿小白白(http://dwz.cn/Wu2UP)"/>
            <p:cNvSpPr>
              <a:spLocks noEditPoints="1"/>
            </p:cNvSpPr>
            <p:nvPr/>
          </p:nvSpPr>
          <p:spPr bwMode="auto">
            <a:xfrm>
              <a:off x="10642064" y="4764389"/>
              <a:ext cx="400525" cy="460603"/>
            </a:xfrm>
            <a:custGeom>
              <a:avLst/>
              <a:gdLst>
                <a:gd name="T0" fmla="*/ 172993 w 107"/>
                <a:gd name="T1" fmla="*/ 0 h 123"/>
                <a:gd name="T2" fmla="*/ 0 w 107"/>
                <a:gd name="T3" fmla="*/ 81634 h 123"/>
                <a:gd name="T4" fmla="*/ 0 w 107"/>
                <a:gd name="T5" fmla="*/ 320003 h 123"/>
                <a:gd name="T6" fmla="*/ 172993 w 107"/>
                <a:gd name="T7" fmla="*/ 401637 h 123"/>
                <a:gd name="T8" fmla="*/ 349250 w 107"/>
                <a:gd name="T9" fmla="*/ 320003 h 123"/>
                <a:gd name="T10" fmla="*/ 349250 w 107"/>
                <a:gd name="T11" fmla="*/ 81634 h 123"/>
                <a:gd name="T12" fmla="*/ 172993 w 107"/>
                <a:gd name="T13" fmla="*/ 0 h 123"/>
                <a:gd name="T14" fmla="*/ 323138 w 107"/>
                <a:gd name="T15" fmla="*/ 320003 h 123"/>
                <a:gd name="T16" fmla="*/ 172993 w 107"/>
                <a:gd name="T17" fmla="*/ 375514 h 123"/>
                <a:gd name="T18" fmla="*/ 22848 w 107"/>
                <a:gd name="T19" fmla="*/ 320003 h 123"/>
                <a:gd name="T20" fmla="*/ 22848 w 107"/>
                <a:gd name="T21" fmla="*/ 271023 h 123"/>
                <a:gd name="T22" fmla="*/ 172993 w 107"/>
                <a:gd name="T23" fmla="*/ 313473 h 123"/>
                <a:gd name="T24" fmla="*/ 323138 w 107"/>
                <a:gd name="T25" fmla="*/ 271023 h 123"/>
                <a:gd name="T26" fmla="*/ 323138 w 107"/>
                <a:gd name="T27" fmla="*/ 320003 h 123"/>
                <a:gd name="T28" fmla="*/ 323138 w 107"/>
                <a:gd name="T29" fmla="*/ 244901 h 123"/>
                <a:gd name="T30" fmla="*/ 323138 w 107"/>
                <a:gd name="T31" fmla="*/ 244901 h 123"/>
                <a:gd name="T32" fmla="*/ 323138 w 107"/>
                <a:gd name="T33" fmla="*/ 244901 h 123"/>
                <a:gd name="T34" fmla="*/ 172993 w 107"/>
                <a:gd name="T35" fmla="*/ 300411 h 123"/>
                <a:gd name="T36" fmla="*/ 22848 w 107"/>
                <a:gd name="T37" fmla="*/ 244901 h 123"/>
                <a:gd name="T38" fmla="*/ 22848 w 107"/>
                <a:gd name="T39" fmla="*/ 244901 h 123"/>
                <a:gd name="T40" fmla="*/ 22848 w 107"/>
                <a:gd name="T41" fmla="*/ 195920 h 123"/>
                <a:gd name="T42" fmla="*/ 172993 w 107"/>
                <a:gd name="T43" fmla="*/ 238370 h 123"/>
                <a:gd name="T44" fmla="*/ 323138 w 107"/>
                <a:gd name="T45" fmla="*/ 195920 h 123"/>
                <a:gd name="T46" fmla="*/ 323138 w 107"/>
                <a:gd name="T47" fmla="*/ 244901 h 123"/>
                <a:gd name="T48" fmla="*/ 323138 w 107"/>
                <a:gd name="T49" fmla="*/ 169798 h 123"/>
                <a:gd name="T50" fmla="*/ 323138 w 107"/>
                <a:gd name="T51" fmla="*/ 169798 h 123"/>
                <a:gd name="T52" fmla="*/ 323138 w 107"/>
                <a:gd name="T53" fmla="*/ 169798 h 123"/>
                <a:gd name="T54" fmla="*/ 172993 w 107"/>
                <a:gd name="T55" fmla="*/ 225309 h 123"/>
                <a:gd name="T56" fmla="*/ 22848 w 107"/>
                <a:gd name="T57" fmla="*/ 169798 h 123"/>
                <a:gd name="T58" fmla="*/ 22848 w 107"/>
                <a:gd name="T59" fmla="*/ 169798 h 123"/>
                <a:gd name="T60" fmla="*/ 22848 w 107"/>
                <a:gd name="T61" fmla="*/ 127348 h 123"/>
                <a:gd name="T62" fmla="*/ 172993 w 107"/>
                <a:gd name="T63" fmla="*/ 163267 h 123"/>
                <a:gd name="T64" fmla="*/ 323138 w 107"/>
                <a:gd name="T65" fmla="*/ 127348 h 123"/>
                <a:gd name="T66" fmla="*/ 323138 w 107"/>
                <a:gd name="T67" fmla="*/ 169798 h 123"/>
                <a:gd name="T68" fmla="*/ 172993 w 107"/>
                <a:gd name="T69" fmla="*/ 137144 h 123"/>
                <a:gd name="T70" fmla="*/ 22848 w 107"/>
                <a:gd name="T71" fmla="*/ 81634 h 123"/>
                <a:gd name="T72" fmla="*/ 172993 w 107"/>
                <a:gd name="T73" fmla="*/ 26123 h 123"/>
                <a:gd name="T74" fmla="*/ 323138 w 107"/>
                <a:gd name="T75" fmla="*/ 81634 h 123"/>
                <a:gd name="T76" fmla="*/ 172993 w 107"/>
                <a:gd name="T77" fmla="*/ 137144 h 123"/>
                <a:gd name="T78" fmla="*/ 172993 w 107"/>
                <a:gd name="T79" fmla="*/ 137144 h 123"/>
                <a:gd name="T80" fmla="*/ 172993 w 107"/>
                <a:gd name="T81" fmla="*/ 137144 h 12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07" h="123">
                  <a:moveTo>
                    <a:pt x="53" y="0"/>
                  </a:moveTo>
                  <a:cubicBezTo>
                    <a:pt x="27" y="0"/>
                    <a:pt x="0" y="8"/>
                    <a:pt x="0" y="25"/>
                  </a:cubicBezTo>
                  <a:cubicBezTo>
                    <a:pt x="0" y="98"/>
                    <a:pt x="0" y="98"/>
                    <a:pt x="0" y="98"/>
                  </a:cubicBezTo>
                  <a:cubicBezTo>
                    <a:pt x="0" y="115"/>
                    <a:pt x="27" y="123"/>
                    <a:pt x="53" y="123"/>
                  </a:cubicBezTo>
                  <a:cubicBezTo>
                    <a:pt x="79" y="123"/>
                    <a:pt x="107" y="115"/>
                    <a:pt x="107" y="98"/>
                  </a:cubicBezTo>
                  <a:cubicBezTo>
                    <a:pt x="107" y="25"/>
                    <a:pt x="107" y="25"/>
                    <a:pt x="107" y="25"/>
                  </a:cubicBezTo>
                  <a:cubicBezTo>
                    <a:pt x="107" y="8"/>
                    <a:pt x="79" y="0"/>
                    <a:pt x="53" y="0"/>
                  </a:cubicBezTo>
                  <a:close/>
                  <a:moveTo>
                    <a:pt x="99" y="98"/>
                  </a:moveTo>
                  <a:cubicBezTo>
                    <a:pt x="99" y="107"/>
                    <a:pt x="79" y="115"/>
                    <a:pt x="53" y="115"/>
                  </a:cubicBezTo>
                  <a:cubicBezTo>
                    <a:pt x="28" y="115"/>
                    <a:pt x="7" y="107"/>
                    <a:pt x="7" y="98"/>
                  </a:cubicBezTo>
                  <a:cubicBezTo>
                    <a:pt x="7" y="83"/>
                    <a:pt x="7" y="83"/>
                    <a:pt x="7" y="83"/>
                  </a:cubicBezTo>
                  <a:cubicBezTo>
                    <a:pt x="15" y="92"/>
                    <a:pt x="34" y="96"/>
                    <a:pt x="53" y="96"/>
                  </a:cubicBezTo>
                  <a:cubicBezTo>
                    <a:pt x="72" y="96"/>
                    <a:pt x="91" y="92"/>
                    <a:pt x="99" y="83"/>
                  </a:cubicBezTo>
                  <a:lnTo>
                    <a:pt x="99" y="98"/>
                  </a:lnTo>
                  <a:close/>
                  <a:moveTo>
                    <a:pt x="99" y="75"/>
                  </a:moveTo>
                  <a:cubicBezTo>
                    <a:pt x="99" y="75"/>
                    <a:pt x="99" y="75"/>
                    <a:pt x="99" y="75"/>
                  </a:cubicBezTo>
                  <a:cubicBezTo>
                    <a:pt x="99" y="75"/>
                    <a:pt x="99" y="75"/>
                    <a:pt x="99" y="75"/>
                  </a:cubicBezTo>
                  <a:cubicBezTo>
                    <a:pt x="99" y="84"/>
                    <a:pt x="79" y="92"/>
                    <a:pt x="53" y="92"/>
                  </a:cubicBezTo>
                  <a:cubicBezTo>
                    <a:pt x="28" y="92"/>
                    <a:pt x="7" y="84"/>
                    <a:pt x="7" y="75"/>
                  </a:cubicBezTo>
                  <a:cubicBezTo>
                    <a:pt x="7" y="75"/>
                    <a:pt x="7" y="75"/>
                    <a:pt x="7" y="75"/>
                  </a:cubicBezTo>
                  <a:cubicBezTo>
                    <a:pt x="7" y="60"/>
                    <a:pt x="7" y="60"/>
                    <a:pt x="7" y="60"/>
                  </a:cubicBezTo>
                  <a:cubicBezTo>
                    <a:pt x="15" y="69"/>
                    <a:pt x="34" y="73"/>
                    <a:pt x="53" y="73"/>
                  </a:cubicBezTo>
                  <a:cubicBezTo>
                    <a:pt x="72" y="73"/>
                    <a:pt x="91" y="69"/>
                    <a:pt x="99" y="60"/>
                  </a:cubicBezTo>
                  <a:lnTo>
                    <a:pt x="99" y="75"/>
                  </a:lnTo>
                  <a:close/>
                  <a:moveTo>
                    <a:pt x="99" y="52"/>
                  </a:moveTo>
                  <a:cubicBezTo>
                    <a:pt x="99" y="52"/>
                    <a:pt x="99" y="52"/>
                    <a:pt x="99" y="52"/>
                  </a:cubicBezTo>
                  <a:cubicBezTo>
                    <a:pt x="99" y="52"/>
                    <a:pt x="99" y="52"/>
                    <a:pt x="99" y="52"/>
                  </a:cubicBezTo>
                  <a:cubicBezTo>
                    <a:pt x="99" y="61"/>
                    <a:pt x="79" y="69"/>
                    <a:pt x="53" y="69"/>
                  </a:cubicBezTo>
                  <a:cubicBezTo>
                    <a:pt x="28" y="69"/>
                    <a:pt x="7" y="61"/>
                    <a:pt x="7" y="52"/>
                  </a:cubicBezTo>
                  <a:cubicBezTo>
                    <a:pt x="7" y="52"/>
                    <a:pt x="7" y="52"/>
                    <a:pt x="7" y="52"/>
                  </a:cubicBezTo>
                  <a:cubicBezTo>
                    <a:pt x="7" y="39"/>
                    <a:pt x="7" y="39"/>
                    <a:pt x="7" y="39"/>
                  </a:cubicBezTo>
                  <a:cubicBezTo>
                    <a:pt x="17" y="46"/>
                    <a:pt x="36" y="50"/>
                    <a:pt x="53" y="50"/>
                  </a:cubicBezTo>
                  <a:cubicBezTo>
                    <a:pt x="71" y="50"/>
                    <a:pt x="89" y="46"/>
                    <a:pt x="99" y="39"/>
                  </a:cubicBezTo>
                  <a:lnTo>
                    <a:pt x="99" y="52"/>
                  </a:lnTo>
                  <a:close/>
                  <a:moveTo>
                    <a:pt x="53" y="42"/>
                  </a:moveTo>
                  <a:cubicBezTo>
                    <a:pt x="28" y="42"/>
                    <a:pt x="7" y="34"/>
                    <a:pt x="7" y="25"/>
                  </a:cubicBezTo>
                  <a:cubicBezTo>
                    <a:pt x="7" y="15"/>
                    <a:pt x="28" y="8"/>
                    <a:pt x="53" y="8"/>
                  </a:cubicBezTo>
                  <a:cubicBezTo>
                    <a:pt x="79" y="8"/>
                    <a:pt x="99" y="15"/>
                    <a:pt x="99" y="25"/>
                  </a:cubicBezTo>
                  <a:cubicBezTo>
                    <a:pt x="99" y="34"/>
                    <a:pt x="79" y="42"/>
                    <a:pt x="53" y="42"/>
                  </a:cubicBezTo>
                  <a:close/>
                  <a:moveTo>
                    <a:pt x="53" y="42"/>
                  </a:moveTo>
                  <a:cubicBezTo>
                    <a:pt x="53" y="42"/>
                    <a:pt x="53" y="42"/>
                    <a:pt x="53" y="4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grpSp>
          <p:nvGrpSpPr>
            <p:cNvPr id="201" name="稻壳儿小白白(http://dwz.cn/Wu2UP)"/>
            <p:cNvGrpSpPr/>
            <p:nvPr/>
          </p:nvGrpSpPr>
          <p:grpSpPr>
            <a:xfrm>
              <a:off x="10275312" y="4953208"/>
              <a:ext cx="30424" cy="200795"/>
              <a:chOff x="8175625" y="3716338"/>
              <a:chExt cx="23813" cy="157163"/>
            </a:xfrm>
            <a:solidFill>
              <a:srgbClr val="FFFFFF"/>
            </a:solidFill>
          </p:grpSpPr>
          <p:sp>
            <p:nvSpPr>
              <p:cNvPr id="321" name="稻壳儿小白白(http://dwz.cn/Wu2UP)"/>
              <p:cNvSpPr>
                <a:spLocks noEditPoints="1"/>
              </p:cNvSpPr>
              <p:nvPr/>
            </p:nvSpPr>
            <p:spPr bwMode="auto">
              <a:xfrm>
                <a:off x="8175625" y="3849688"/>
                <a:ext cx="23813" cy="23813"/>
              </a:xfrm>
              <a:custGeom>
                <a:avLst/>
                <a:gdLst/>
                <a:ahLst/>
                <a:cxnLst>
                  <a:cxn ang="0">
                    <a:pos x="8" y="4"/>
                  </a:cxn>
                  <a:cxn ang="0">
                    <a:pos x="4" y="8"/>
                  </a:cxn>
                  <a:cxn ang="0">
                    <a:pos x="0" y="4"/>
                  </a:cxn>
                  <a:cxn ang="0">
                    <a:pos x="4" y="0"/>
                  </a:cxn>
                  <a:cxn ang="0">
                    <a:pos x="8" y="4"/>
                  </a:cxn>
                  <a:cxn ang="0">
                    <a:pos x="8" y="4"/>
                  </a:cxn>
                  <a:cxn ang="0">
                    <a:pos x="8" y="4"/>
                  </a:cxn>
                </a:cxnLst>
                <a:rect l="0" t="0" r="r" b="b"/>
                <a:pathLst>
                  <a:path w="8" h="8">
                    <a:moveTo>
                      <a:pt x="8" y="4"/>
                    </a:moveTo>
                    <a:cubicBezTo>
                      <a:pt x="8" y="6"/>
                      <a:pt x="6" y="8"/>
                      <a:pt x="4" y="8"/>
                    </a:cubicBezTo>
                    <a:cubicBezTo>
                      <a:pt x="2" y="8"/>
                      <a:pt x="0" y="6"/>
                      <a:pt x="0" y="4"/>
                    </a:cubicBezTo>
                    <a:cubicBezTo>
                      <a:pt x="0" y="2"/>
                      <a:pt x="2" y="0"/>
                      <a:pt x="4" y="0"/>
                    </a:cubicBezTo>
                    <a:cubicBezTo>
                      <a:pt x="6" y="0"/>
                      <a:pt x="8" y="2"/>
                      <a:pt x="8" y="4"/>
                    </a:cubicBezTo>
                    <a:close/>
                    <a:moveTo>
                      <a:pt x="8" y="4"/>
                    </a:moveTo>
                    <a:cubicBezTo>
                      <a:pt x="8" y="4"/>
                      <a:pt x="8" y="4"/>
                      <a:pt x="8" y="4"/>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322" name="稻壳儿小白白(http://dwz.cn/Wu2UP)"/>
              <p:cNvSpPr>
                <a:spLocks noEditPoints="1"/>
              </p:cNvSpPr>
              <p:nvPr/>
            </p:nvSpPr>
            <p:spPr bwMode="auto">
              <a:xfrm>
                <a:off x="8175625" y="3783013"/>
                <a:ext cx="23813" cy="23813"/>
              </a:xfrm>
              <a:custGeom>
                <a:avLst/>
                <a:gdLst/>
                <a:ahLst/>
                <a:cxnLst>
                  <a:cxn ang="0">
                    <a:pos x="8" y="4"/>
                  </a:cxn>
                  <a:cxn ang="0">
                    <a:pos x="4" y="8"/>
                  </a:cxn>
                  <a:cxn ang="0">
                    <a:pos x="0" y="4"/>
                  </a:cxn>
                  <a:cxn ang="0">
                    <a:pos x="4" y="0"/>
                  </a:cxn>
                  <a:cxn ang="0">
                    <a:pos x="8" y="4"/>
                  </a:cxn>
                  <a:cxn ang="0">
                    <a:pos x="8" y="4"/>
                  </a:cxn>
                  <a:cxn ang="0">
                    <a:pos x="8" y="4"/>
                  </a:cxn>
                </a:cxnLst>
                <a:rect l="0" t="0" r="r" b="b"/>
                <a:pathLst>
                  <a:path w="8" h="8">
                    <a:moveTo>
                      <a:pt x="8" y="4"/>
                    </a:moveTo>
                    <a:cubicBezTo>
                      <a:pt x="8" y="6"/>
                      <a:pt x="6" y="8"/>
                      <a:pt x="4" y="8"/>
                    </a:cubicBezTo>
                    <a:cubicBezTo>
                      <a:pt x="2" y="8"/>
                      <a:pt x="0" y="6"/>
                      <a:pt x="0" y="4"/>
                    </a:cubicBezTo>
                    <a:cubicBezTo>
                      <a:pt x="0" y="2"/>
                      <a:pt x="2" y="0"/>
                      <a:pt x="4" y="0"/>
                    </a:cubicBezTo>
                    <a:cubicBezTo>
                      <a:pt x="6" y="0"/>
                      <a:pt x="8" y="2"/>
                      <a:pt x="8" y="4"/>
                    </a:cubicBezTo>
                    <a:close/>
                    <a:moveTo>
                      <a:pt x="8" y="4"/>
                    </a:moveTo>
                    <a:cubicBezTo>
                      <a:pt x="8" y="4"/>
                      <a:pt x="8" y="4"/>
                      <a:pt x="8" y="4"/>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323" name="稻壳儿小白白(http://dwz.cn/Wu2UP)"/>
              <p:cNvSpPr>
                <a:spLocks noEditPoints="1"/>
              </p:cNvSpPr>
              <p:nvPr/>
            </p:nvSpPr>
            <p:spPr bwMode="auto">
              <a:xfrm>
                <a:off x="8175625" y="3716338"/>
                <a:ext cx="23813" cy="22225"/>
              </a:xfrm>
              <a:custGeom>
                <a:avLst/>
                <a:gdLst/>
                <a:ahLst/>
                <a:cxnLst>
                  <a:cxn ang="0">
                    <a:pos x="8" y="4"/>
                  </a:cxn>
                  <a:cxn ang="0">
                    <a:pos x="4" y="8"/>
                  </a:cxn>
                  <a:cxn ang="0">
                    <a:pos x="0" y="4"/>
                  </a:cxn>
                  <a:cxn ang="0">
                    <a:pos x="4" y="0"/>
                  </a:cxn>
                  <a:cxn ang="0">
                    <a:pos x="8" y="4"/>
                  </a:cxn>
                  <a:cxn ang="0">
                    <a:pos x="8" y="4"/>
                  </a:cxn>
                  <a:cxn ang="0">
                    <a:pos x="8" y="4"/>
                  </a:cxn>
                </a:cxnLst>
                <a:rect l="0" t="0" r="r" b="b"/>
                <a:pathLst>
                  <a:path w="8" h="8">
                    <a:moveTo>
                      <a:pt x="8" y="4"/>
                    </a:moveTo>
                    <a:cubicBezTo>
                      <a:pt x="8" y="6"/>
                      <a:pt x="6" y="8"/>
                      <a:pt x="4" y="8"/>
                    </a:cubicBezTo>
                    <a:cubicBezTo>
                      <a:pt x="2" y="8"/>
                      <a:pt x="0" y="6"/>
                      <a:pt x="0" y="4"/>
                    </a:cubicBezTo>
                    <a:cubicBezTo>
                      <a:pt x="0" y="2"/>
                      <a:pt x="2" y="0"/>
                      <a:pt x="4" y="0"/>
                    </a:cubicBezTo>
                    <a:cubicBezTo>
                      <a:pt x="6" y="0"/>
                      <a:pt x="8" y="2"/>
                      <a:pt x="8" y="4"/>
                    </a:cubicBezTo>
                    <a:close/>
                    <a:moveTo>
                      <a:pt x="8" y="4"/>
                    </a:moveTo>
                    <a:cubicBezTo>
                      <a:pt x="8" y="4"/>
                      <a:pt x="8" y="4"/>
                      <a:pt x="8" y="4"/>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grpSp>
        <p:grpSp>
          <p:nvGrpSpPr>
            <p:cNvPr id="202" name="稻壳儿小白白(http://dwz.cn/Wu2UP)"/>
            <p:cNvGrpSpPr/>
            <p:nvPr/>
          </p:nvGrpSpPr>
          <p:grpSpPr>
            <a:xfrm>
              <a:off x="8660170" y="4776754"/>
              <a:ext cx="484746" cy="419844"/>
              <a:chOff x="6362700" y="3578226"/>
              <a:chExt cx="379413" cy="328613"/>
            </a:xfrm>
            <a:solidFill>
              <a:srgbClr val="FFFFFF"/>
            </a:solidFill>
          </p:grpSpPr>
          <p:sp>
            <p:nvSpPr>
              <p:cNvPr id="319" name="稻壳儿小白白(http://dwz.cn/Wu2UP)"/>
              <p:cNvSpPr>
                <a:spLocks noEditPoints="1"/>
              </p:cNvSpPr>
              <p:nvPr/>
            </p:nvSpPr>
            <p:spPr bwMode="auto">
              <a:xfrm>
                <a:off x="6362700" y="3578226"/>
                <a:ext cx="379413" cy="328613"/>
              </a:xfrm>
              <a:custGeom>
                <a:avLst/>
                <a:gdLst/>
                <a:ahLst/>
                <a:cxnLst>
                  <a:cxn ang="0">
                    <a:pos x="115" y="14"/>
                  </a:cxn>
                  <a:cxn ang="0">
                    <a:pos x="65" y="13"/>
                  </a:cxn>
                  <a:cxn ang="0">
                    <a:pos x="14" y="14"/>
                  </a:cxn>
                  <a:cxn ang="0">
                    <a:pos x="14" y="65"/>
                  </a:cxn>
                  <a:cxn ang="0">
                    <a:pos x="56" y="107"/>
                  </a:cxn>
                  <a:cxn ang="0">
                    <a:pos x="73" y="107"/>
                  </a:cxn>
                  <a:cxn ang="0">
                    <a:pos x="115" y="65"/>
                  </a:cxn>
                  <a:cxn ang="0">
                    <a:pos x="115" y="14"/>
                  </a:cxn>
                  <a:cxn ang="0">
                    <a:pos x="110" y="60"/>
                  </a:cxn>
                  <a:cxn ang="0">
                    <a:pos x="67" y="102"/>
                  </a:cxn>
                  <a:cxn ang="0">
                    <a:pos x="62" y="102"/>
                  </a:cxn>
                  <a:cxn ang="0">
                    <a:pos x="20" y="60"/>
                  </a:cxn>
                  <a:cxn ang="0">
                    <a:pos x="20" y="19"/>
                  </a:cxn>
                  <a:cxn ang="0">
                    <a:pos x="59" y="18"/>
                  </a:cxn>
                  <a:cxn ang="0">
                    <a:pos x="65" y="23"/>
                  </a:cxn>
                  <a:cxn ang="0">
                    <a:pos x="70" y="18"/>
                  </a:cxn>
                  <a:cxn ang="0">
                    <a:pos x="110" y="19"/>
                  </a:cxn>
                  <a:cxn ang="0">
                    <a:pos x="110" y="60"/>
                  </a:cxn>
                  <a:cxn ang="0">
                    <a:pos x="110" y="60"/>
                  </a:cxn>
                  <a:cxn ang="0">
                    <a:pos x="110" y="60"/>
                  </a:cxn>
                </a:cxnLst>
                <a:rect l="0" t="0" r="r" b="b"/>
                <a:pathLst>
                  <a:path w="130" h="112">
                    <a:moveTo>
                      <a:pt x="115" y="14"/>
                    </a:moveTo>
                    <a:cubicBezTo>
                      <a:pt x="101" y="0"/>
                      <a:pt x="79" y="0"/>
                      <a:pt x="65" y="13"/>
                    </a:cubicBezTo>
                    <a:cubicBezTo>
                      <a:pt x="50" y="0"/>
                      <a:pt x="28" y="0"/>
                      <a:pt x="14" y="14"/>
                    </a:cubicBezTo>
                    <a:cubicBezTo>
                      <a:pt x="0" y="28"/>
                      <a:pt x="0" y="51"/>
                      <a:pt x="14" y="65"/>
                    </a:cubicBezTo>
                    <a:cubicBezTo>
                      <a:pt x="18" y="69"/>
                      <a:pt x="56" y="107"/>
                      <a:pt x="56" y="107"/>
                    </a:cubicBezTo>
                    <a:cubicBezTo>
                      <a:pt x="61" y="112"/>
                      <a:pt x="68" y="112"/>
                      <a:pt x="73" y="107"/>
                    </a:cubicBezTo>
                    <a:cubicBezTo>
                      <a:pt x="73" y="107"/>
                      <a:pt x="115" y="66"/>
                      <a:pt x="115" y="65"/>
                    </a:cubicBezTo>
                    <a:cubicBezTo>
                      <a:pt x="130" y="51"/>
                      <a:pt x="130" y="28"/>
                      <a:pt x="115" y="14"/>
                    </a:cubicBezTo>
                    <a:close/>
                    <a:moveTo>
                      <a:pt x="110" y="60"/>
                    </a:moveTo>
                    <a:cubicBezTo>
                      <a:pt x="67" y="102"/>
                      <a:pt x="67" y="102"/>
                      <a:pt x="67" y="102"/>
                    </a:cubicBezTo>
                    <a:cubicBezTo>
                      <a:pt x="66" y="103"/>
                      <a:pt x="63" y="103"/>
                      <a:pt x="62" y="102"/>
                    </a:cubicBezTo>
                    <a:cubicBezTo>
                      <a:pt x="20" y="60"/>
                      <a:pt x="20" y="60"/>
                      <a:pt x="20" y="60"/>
                    </a:cubicBezTo>
                    <a:cubicBezTo>
                      <a:pt x="8" y="49"/>
                      <a:pt x="8" y="30"/>
                      <a:pt x="20" y="19"/>
                    </a:cubicBezTo>
                    <a:cubicBezTo>
                      <a:pt x="30" y="8"/>
                      <a:pt x="48" y="8"/>
                      <a:pt x="59" y="18"/>
                    </a:cubicBezTo>
                    <a:cubicBezTo>
                      <a:pt x="65" y="23"/>
                      <a:pt x="65" y="23"/>
                      <a:pt x="65" y="23"/>
                    </a:cubicBezTo>
                    <a:cubicBezTo>
                      <a:pt x="70" y="18"/>
                      <a:pt x="70" y="18"/>
                      <a:pt x="70" y="18"/>
                    </a:cubicBezTo>
                    <a:cubicBezTo>
                      <a:pt x="81" y="8"/>
                      <a:pt x="99" y="8"/>
                      <a:pt x="110" y="19"/>
                    </a:cubicBezTo>
                    <a:cubicBezTo>
                      <a:pt x="121" y="30"/>
                      <a:pt x="121" y="49"/>
                      <a:pt x="110" y="60"/>
                    </a:cubicBezTo>
                    <a:close/>
                    <a:moveTo>
                      <a:pt x="110" y="60"/>
                    </a:moveTo>
                    <a:cubicBezTo>
                      <a:pt x="110" y="60"/>
                      <a:pt x="110" y="60"/>
                      <a:pt x="110" y="60"/>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320" name="稻壳儿小白白(http://dwz.cn/Wu2UP)"/>
              <p:cNvSpPr>
                <a:spLocks noEditPoints="1"/>
              </p:cNvSpPr>
              <p:nvPr/>
            </p:nvSpPr>
            <p:spPr bwMode="auto">
              <a:xfrm>
                <a:off x="6426200" y="3641726"/>
                <a:ext cx="55563" cy="55563"/>
              </a:xfrm>
              <a:custGeom>
                <a:avLst/>
                <a:gdLst/>
                <a:ahLst/>
                <a:cxnLst>
                  <a:cxn ang="0">
                    <a:pos x="17" y="0"/>
                  </a:cxn>
                  <a:cxn ang="0">
                    <a:pos x="17" y="0"/>
                  </a:cxn>
                  <a:cxn ang="0">
                    <a:pos x="0" y="17"/>
                  </a:cxn>
                  <a:cxn ang="0">
                    <a:pos x="2" y="19"/>
                  </a:cxn>
                  <a:cxn ang="0">
                    <a:pos x="4" y="17"/>
                  </a:cxn>
                  <a:cxn ang="0">
                    <a:pos x="17" y="4"/>
                  </a:cxn>
                  <a:cxn ang="0">
                    <a:pos x="19" y="2"/>
                  </a:cxn>
                  <a:cxn ang="0">
                    <a:pos x="17" y="0"/>
                  </a:cxn>
                  <a:cxn ang="0">
                    <a:pos x="17" y="0"/>
                  </a:cxn>
                  <a:cxn ang="0">
                    <a:pos x="17" y="0"/>
                  </a:cxn>
                </a:cxnLst>
                <a:rect l="0" t="0" r="r" b="b"/>
                <a:pathLst>
                  <a:path w="19" h="19">
                    <a:moveTo>
                      <a:pt x="17" y="0"/>
                    </a:moveTo>
                    <a:cubicBezTo>
                      <a:pt x="17" y="0"/>
                      <a:pt x="17" y="0"/>
                      <a:pt x="17" y="0"/>
                    </a:cubicBezTo>
                    <a:cubicBezTo>
                      <a:pt x="8" y="0"/>
                      <a:pt x="0" y="8"/>
                      <a:pt x="0" y="17"/>
                    </a:cubicBezTo>
                    <a:cubicBezTo>
                      <a:pt x="0" y="18"/>
                      <a:pt x="1" y="19"/>
                      <a:pt x="2" y="19"/>
                    </a:cubicBezTo>
                    <a:cubicBezTo>
                      <a:pt x="3" y="19"/>
                      <a:pt x="4" y="18"/>
                      <a:pt x="4" y="17"/>
                    </a:cubicBezTo>
                    <a:cubicBezTo>
                      <a:pt x="4" y="10"/>
                      <a:pt x="10" y="4"/>
                      <a:pt x="17" y="4"/>
                    </a:cubicBezTo>
                    <a:cubicBezTo>
                      <a:pt x="18" y="4"/>
                      <a:pt x="19" y="3"/>
                      <a:pt x="19" y="2"/>
                    </a:cubicBezTo>
                    <a:cubicBezTo>
                      <a:pt x="19" y="1"/>
                      <a:pt x="18" y="0"/>
                      <a:pt x="17" y="0"/>
                    </a:cubicBezTo>
                    <a:close/>
                    <a:moveTo>
                      <a:pt x="17" y="0"/>
                    </a:moveTo>
                    <a:cubicBezTo>
                      <a:pt x="17" y="0"/>
                      <a:pt x="17" y="0"/>
                      <a:pt x="17" y="0"/>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grpSp>
        <p:grpSp>
          <p:nvGrpSpPr>
            <p:cNvPr id="203" name="稻壳儿小白白(http://dwz.cn/Wu2UP)"/>
            <p:cNvGrpSpPr/>
            <p:nvPr/>
          </p:nvGrpSpPr>
          <p:grpSpPr>
            <a:xfrm>
              <a:off x="2276678" y="2543682"/>
              <a:ext cx="456351" cy="429983"/>
              <a:chOff x="0" y="1920876"/>
              <a:chExt cx="357188" cy="336550"/>
            </a:xfrm>
            <a:solidFill>
              <a:srgbClr val="FFFFFF"/>
            </a:solidFill>
          </p:grpSpPr>
          <p:sp>
            <p:nvSpPr>
              <p:cNvPr id="310" name="稻壳儿小白白(http://dwz.cn/Wu2UP)"/>
              <p:cNvSpPr>
                <a:spLocks noEditPoints="1"/>
              </p:cNvSpPr>
              <p:nvPr/>
            </p:nvSpPr>
            <p:spPr bwMode="auto">
              <a:xfrm>
                <a:off x="0" y="1920876"/>
                <a:ext cx="357188" cy="336550"/>
              </a:xfrm>
              <a:custGeom>
                <a:avLst/>
                <a:gdLst/>
                <a:ahLst/>
                <a:cxnLst>
                  <a:cxn ang="0">
                    <a:pos x="120" y="25"/>
                  </a:cxn>
                  <a:cxn ang="0">
                    <a:pos x="97" y="2"/>
                  </a:cxn>
                  <a:cxn ang="0">
                    <a:pos x="92" y="0"/>
                  </a:cxn>
                  <a:cxn ang="0">
                    <a:pos x="11" y="0"/>
                  </a:cxn>
                  <a:cxn ang="0">
                    <a:pos x="0" y="11"/>
                  </a:cxn>
                  <a:cxn ang="0">
                    <a:pos x="0" y="103"/>
                  </a:cxn>
                  <a:cxn ang="0">
                    <a:pos x="11" y="115"/>
                  </a:cxn>
                  <a:cxn ang="0">
                    <a:pos x="111" y="115"/>
                  </a:cxn>
                  <a:cxn ang="0">
                    <a:pos x="122" y="103"/>
                  </a:cxn>
                  <a:cxn ang="0">
                    <a:pos x="122" y="30"/>
                  </a:cxn>
                  <a:cxn ang="0">
                    <a:pos x="120" y="25"/>
                  </a:cxn>
                  <a:cxn ang="0">
                    <a:pos x="115" y="103"/>
                  </a:cxn>
                  <a:cxn ang="0">
                    <a:pos x="111" y="107"/>
                  </a:cxn>
                  <a:cxn ang="0">
                    <a:pos x="11" y="107"/>
                  </a:cxn>
                  <a:cxn ang="0">
                    <a:pos x="7" y="103"/>
                  </a:cxn>
                  <a:cxn ang="0">
                    <a:pos x="7" y="11"/>
                  </a:cxn>
                  <a:cxn ang="0">
                    <a:pos x="11" y="7"/>
                  </a:cxn>
                  <a:cxn ang="0">
                    <a:pos x="88" y="7"/>
                  </a:cxn>
                  <a:cxn ang="0">
                    <a:pos x="88" y="23"/>
                  </a:cxn>
                  <a:cxn ang="0">
                    <a:pos x="99" y="34"/>
                  </a:cxn>
                  <a:cxn ang="0">
                    <a:pos x="115" y="34"/>
                  </a:cxn>
                  <a:cxn ang="0">
                    <a:pos x="115" y="103"/>
                  </a:cxn>
                  <a:cxn ang="0">
                    <a:pos x="103" y="30"/>
                  </a:cxn>
                  <a:cxn ang="0">
                    <a:pos x="99" y="30"/>
                  </a:cxn>
                  <a:cxn ang="0">
                    <a:pos x="92" y="23"/>
                  </a:cxn>
                  <a:cxn ang="0">
                    <a:pos x="92" y="7"/>
                  </a:cxn>
                  <a:cxn ang="0">
                    <a:pos x="115" y="30"/>
                  </a:cxn>
                  <a:cxn ang="0">
                    <a:pos x="103" y="30"/>
                  </a:cxn>
                  <a:cxn ang="0">
                    <a:pos x="103" y="30"/>
                  </a:cxn>
                  <a:cxn ang="0">
                    <a:pos x="103" y="30"/>
                  </a:cxn>
                </a:cxnLst>
                <a:rect l="0" t="0" r="r" b="b"/>
                <a:pathLst>
                  <a:path w="122" h="115">
                    <a:moveTo>
                      <a:pt x="120" y="25"/>
                    </a:moveTo>
                    <a:cubicBezTo>
                      <a:pt x="97" y="2"/>
                      <a:pt x="97" y="2"/>
                      <a:pt x="97" y="2"/>
                    </a:cubicBezTo>
                    <a:cubicBezTo>
                      <a:pt x="96" y="0"/>
                      <a:pt x="94" y="0"/>
                      <a:pt x="92" y="0"/>
                    </a:cubicBezTo>
                    <a:cubicBezTo>
                      <a:pt x="11" y="0"/>
                      <a:pt x="11" y="0"/>
                      <a:pt x="11" y="0"/>
                    </a:cubicBezTo>
                    <a:cubicBezTo>
                      <a:pt x="5" y="0"/>
                      <a:pt x="0" y="5"/>
                      <a:pt x="0" y="11"/>
                    </a:cubicBezTo>
                    <a:cubicBezTo>
                      <a:pt x="0" y="103"/>
                      <a:pt x="0" y="103"/>
                      <a:pt x="0" y="103"/>
                    </a:cubicBezTo>
                    <a:cubicBezTo>
                      <a:pt x="0" y="110"/>
                      <a:pt x="5" y="115"/>
                      <a:pt x="11" y="115"/>
                    </a:cubicBezTo>
                    <a:cubicBezTo>
                      <a:pt x="111" y="115"/>
                      <a:pt x="111" y="115"/>
                      <a:pt x="111" y="115"/>
                    </a:cubicBezTo>
                    <a:cubicBezTo>
                      <a:pt x="117" y="115"/>
                      <a:pt x="122" y="110"/>
                      <a:pt x="122" y="103"/>
                    </a:cubicBezTo>
                    <a:cubicBezTo>
                      <a:pt x="122" y="30"/>
                      <a:pt x="122" y="30"/>
                      <a:pt x="122" y="30"/>
                    </a:cubicBezTo>
                    <a:cubicBezTo>
                      <a:pt x="122" y="28"/>
                      <a:pt x="122" y="26"/>
                      <a:pt x="120" y="25"/>
                    </a:cubicBezTo>
                    <a:close/>
                    <a:moveTo>
                      <a:pt x="115" y="103"/>
                    </a:moveTo>
                    <a:cubicBezTo>
                      <a:pt x="115" y="105"/>
                      <a:pt x="113" y="107"/>
                      <a:pt x="111" y="107"/>
                    </a:cubicBezTo>
                    <a:cubicBezTo>
                      <a:pt x="11" y="107"/>
                      <a:pt x="11" y="107"/>
                      <a:pt x="11" y="107"/>
                    </a:cubicBezTo>
                    <a:cubicBezTo>
                      <a:pt x="9" y="107"/>
                      <a:pt x="7" y="105"/>
                      <a:pt x="7" y="103"/>
                    </a:cubicBezTo>
                    <a:cubicBezTo>
                      <a:pt x="7" y="11"/>
                      <a:pt x="7" y="11"/>
                      <a:pt x="7" y="11"/>
                    </a:cubicBezTo>
                    <a:cubicBezTo>
                      <a:pt x="7" y="9"/>
                      <a:pt x="9" y="7"/>
                      <a:pt x="11" y="7"/>
                    </a:cubicBezTo>
                    <a:cubicBezTo>
                      <a:pt x="88" y="7"/>
                      <a:pt x="88" y="7"/>
                      <a:pt x="88" y="7"/>
                    </a:cubicBezTo>
                    <a:cubicBezTo>
                      <a:pt x="88" y="23"/>
                      <a:pt x="88" y="23"/>
                      <a:pt x="88" y="23"/>
                    </a:cubicBezTo>
                    <a:cubicBezTo>
                      <a:pt x="88" y="29"/>
                      <a:pt x="93" y="34"/>
                      <a:pt x="99" y="34"/>
                    </a:cubicBezTo>
                    <a:cubicBezTo>
                      <a:pt x="115" y="34"/>
                      <a:pt x="115" y="34"/>
                      <a:pt x="115" y="34"/>
                    </a:cubicBezTo>
                    <a:lnTo>
                      <a:pt x="115" y="103"/>
                    </a:lnTo>
                    <a:close/>
                    <a:moveTo>
                      <a:pt x="103" y="30"/>
                    </a:moveTo>
                    <a:cubicBezTo>
                      <a:pt x="99" y="30"/>
                      <a:pt x="99" y="30"/>
                      <a:pt x="99" y="30"/>
                    </a:cubicBezTo>
                    <a:cubicBezTo>
                      <a:pt x="95" y="30"/>
                      <a:pt x="92" y="27"/>
                      <a:pt x="92" y="23"/>
                    </a:cubicBezTo>
                    <a:cubicBezTo>
                      <a:pt x="92" y="7"/>
                      <a:pt x="92" y="7"/>
                      <a:pt x="92" y="7"/>
                    </a:cubicBezTo>
                    <a:cubicBezTo>
                      <a:pt x="115" y="30"/>
                      <a:pt x="115" y="30"/>
                      <a:pt x="115" y="30"/>
                    </a:cubicBezTo>
                    <a:lnTo>
                      <a:pt x="103" y="30"/>
                    </a:lnTo>
                    <a:close/>
                    <a:moveTo>
                      <a:pt x="103" y="30"/>
                    </a:moveTo>
                    <a:cubicBezTo>
                      <a:pt x="103" y="30"/>
                      <a:pt x="103" y="30"/>
                      <a:pt x="103" y="30"/>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311" name="稻壳儿小白白(http://dwz.cn/Wu2UP)"/>
              <p:cNvSpPr>
                <a:spLocks noEditPoints="1"/>
              </p:cNvSpPr>
              <p:nvPr/>
            </p:nvSpPr>
            <p:spPr bwMode="auto">
              <a:xfrm>
                <a:off x="166688" y="1989138"/>
                <a:ext cx="66675" cy="11113"/>
              </a:xfrm>
              <a:custGeom>
                <a:avLst/>
                <a:gdLst/>
                <a:ahLst/>
                <a:cxnLst>
                  <a:cxn ang="0">
                    <a:pos x="2" y="4"/>
                  </a:cxn>
                  <a:cxn ang="0">
                    <a:pos x="21" y="4"/>
                  </a:cxn>
                  <a:cxn ang="0">
                    <a:pos x="23" y="2"/>
                  </a:cxn>
                  <a:cxn ang="0">
                    <a:pos x="21" y="0"/>
                  </a:cxn>
                  <a:cxn ang="0">
                    <a:pos x="2" y="0"/>
                  </a:cxn>
                  <a:cxn ang="0">
                    <a:pos x="0" y="2"/>
                  </a:cxn>
                  <a:cxn ang="0">
                    <a:pos x="2" y="4"/>
                  </a:cxn>
                  <a:cxn ang="0">
                    <a:pos x="2" y="4"/>
                  </a:cxn>
                  <a:cxn ang="0">
                    <a:pos x="2" y="4"/>
                  </a:cxn>
                </a:cxnLst>
                <a:rect l="0" t="0" r="r" b="b"/>
                <a:pathLst>
                  <a:path w="23" h="4">
                    <a:moveTo>
                      <a:pt x="2" y="4"/>
                    </a:moveTo>
                    <a:cubicBezTo>
                      <a:pt x="21" y="4"/>
                      <a:pt x="21" y="4"/>
                      <a:pt x="21" y="4"/>
                    </a:cubicBezTo>
                    <a:cubicBezTo>
                      <a:pt x="22" y="4"/>
                      <a:pt x="23" y="3"/>
                      <a:pt x="23" y="2"/>
                    </a:cubicBezTo>
                    <a:cubicBezTo>
                      <a:pt x="23" y="1"/>
                      <a:pt x="22" y="0"/>
                      <a:pt x="21" y="0"/>
                    </a:cubicBezTo>
                    <a:cubicBezTo>
                      <a:pt x="2" y="0"/>
                      <a:pt x="2" y="0"/>
                      <a:pt x="2" y="0"/>
                    </a:cubicBezTo>
                    <a:cubicBezTo>
                      <a:pt x="1" y="0"/>
                      <a:pt x="0" y="1"/>
                      <a:pt x="0" y="2"/>
                    </a:cubicBezTo>
                    <a:cubicBezTo>
                      <a:pt x="0" y="3"/>
                      <a:pt x="1" y="4"/>
                      <a:pt x="2" y="4"/>
                    </a:cubicBezTo>
                    <a:close/>
                    <a:moveTo>
                      <a:pt x="2" y="4"/>
                    </a:moveTo>
                    <a:cubicBezTo>
                      <a:pt x="2" y="4"/>
                      <a:pt x="2" y="4"/>
                      <a:pt x="2" y="4"/>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312" name="稻壳儿小白白(http://dwz.cn/Wu2UP)"/>
              <p:cNvSpPr>
                <a:spLocks noEditPoints="1"/>
              </p:cNvSpPr>
              <p:nvPr/>
            </p:nvSpPr>
            <p:spPr bwMode="auto">
              <a:xfrm>
                <a:off x="166688" y="2020888"/>
                <a:ext cx="66675" cy="11113"/>
              </a:xfrm>
              <a:custGeom>
                <a:avLst/>
                <a:gdLst/>
                <a:ahLst/>
                <a:cxnLst>
                  <a:cxn ang="0">
                    <a:pos x="2" y="4"/>
                  </a:cxn>
                  <a:cxn ang="0">
                    <a:pos x="21" y="4"/>
                  </a:cxn>
                  <a:cxn ang="0">
                    <a:pos x="23" y="2"/>
                  </a:cxn>
                  <a:cxn ang="0">
                    <a:pos x="21" y="0"/>
                  </a:cxn>
                  <a:cxn ang="0">
                    <a:pos x="2" y="0"/>
                  </a:cxn>
                  <a:cxn ang="0">
                    <a:pos x="0" y="2"/>
                  </a:cxn>
                  <a:cxn ang="0">
                    <a:pos x="2" y="4"/>
                  </a:cxn>
                  <a:cxn ang="0">
                    <a:pos x="2" y="4"/>
                  </a:cxn>
                  <a:cxn ang="0">
                    <a:pos x="2" y="4"/>
                  </a:cxn>
                </a:cxnLst>
                <a:rect l="0" t="0" r="r" b="b"/>
                <a:pathLst>
                  <a:path w="23" h="4">
                    <a:moveTo>
                      <a:pt x="2" y="4"/>
                    </a:moveTo>
                    <a:cubicBezTo>
                      <a:pt x="21" y="4"/>
                      <a:pt x="21" y="4"/>
                      <a:pt x="21" y="4"/>
                    </a:cubicBezTo>
                    <a:cubicBezTo>
                      <a:pt x="22" y="4"/>
                      <a:pt x="23" y="3"/>
                      <a:pt x="23" y="2"/>
                    </a:cubicBezTo>
                    <a:cubicBezTo>
                      <a:pt x="23" y="1"/>
                      <a:pt x="22" y="0"/>
                      <a:pt x="21" y="0"/>
                    </a:cubicBezTo>
                    <a:cubicBezTo>
                      <a:pt x="2" y="0"/>
                      <a:pt x="2" y="0"/>
                      <a:pt x="2" y="0"/>
                    </a:cubicBezTo>
                    <a:cubicBezTo>
                      <a:pt x="1" y="0"/>
                      <a:pt x="0" y="1"/>
                      <a:pt x="0" y="2"/>
                    </a:cubicBezTo>
                    <a:cubicBezTo>
                      <a:pt x="0" y="3"/>
                      <a:pt x="1" y="4"/>
                      <a:pt x="2" y="4"/>
                    </a:cubicBezTo>
                    <a:close/>
                    <a:moveTo>
                      <a:pt x="2" y="4"/>
                    </a:moveTo>
                    <a:cubicBezTo>
                      <a:pt x="2" y="4"/>
                      <a:pt x="2" y="4"/>
                      <a:pt x="2" y="4"/>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313" name="稻壳儿小白白(http://dwz.cn/Wu2UP)"/>
              <p:cNvSpPr>
                <a:spLocks noEditPoints="1"/>
              </p:cNvSpPr>
              <p:nvPr/>
            </p:nvSpPr>
            <p:spPr bwMode="auto">
              <a:xfrm>
                <a:off x="166688" y="2055813"/>
                <a:ext cx="146050" cy="11113"/>
              </a:xfrm>
              <a:custGeom>
                <a:avLst/>
                <a:gdLst/>
                <a:ahLst/>
                <a:cxnLst>
                  <a:cxn ang="0">
                    <a:pos x="0" y="2"/>
                  </a:cxn>
                  <a:cxn ang="0">
                    <a:pos x="2" y="4"/>
                  </a:cxn>
                  <a:cxn ang="0">
                    <a:pos x="48" y="4"/>
                  </a:cxn>
                  <a:cxn ang="0">
                    <a:pos x="50" y="2"/>
                  </a:cxn>
                  <a:cxn ang="0">
                    <a:pos x="48" y="0"/>
                  </a:cxn>
                  <a:cxn ang="0">
                    <a:pos x="2" y="0"/>
                  </a:cxn>
                  <a:cxn ang="0">
                    <a:pos x="0" y="2"/>
                  </a:cxn>
                  <a:cxn ang="0">
                    <a:pos x="0" y="2"/>
                  </a:cxn>
                  <a:cxn ang="0">
                    <a:pos x="0" y="2"/>
                  </a:cxn>
                </a:cxnLst>
                <a:rect l="0" t="0" r="r" b="b"/>
                <a:pathLst>
                  <a:path w="50" h="4">
                    <a:moveTo>
                      <a:pt x="0" y="2"/>
                    </a:moveTo>
                    <a:cubicBezTo>
                      <a:pt x="0" y="3"/>
                      <a:pt x="1" y="4"/>
                      <a:pt x="2" y="4"/>
                    </a:cubicBezTo>
                    <a:cubicBezTo>
                      <a:pt x="48" y="4"/>
                      <a:pt x="48" y="4"/>
                      <a:pt x="48" y="4"/>
                    </a:cubicBezTo>
                    <a:cubicBezTo>
                      <a:pt x="49" y="4"/>
                      <a:pt x="50" y="3"/>
                      <a:pt x="50" y="2"/>
                    </a:cubicBezTo>
                    <a:cubicBezTo>
                      <a:pt x="50" y="1"/>
                      <a:pt x="49" y="0"/>
                      <a:pt x="48" y="0"/>
                    </a:cubicBezTo>
                    <a:cubicBezTo>
                      <a:pt x="2" y="0"/>
                      <a:pt x="2" y="0"/>
                      <a:pt x="2" y="0"/>
                    </a:cubicBezTo>
                    <a:cubicBezTo>
                      <a:pt x="1" y="0"/>
                      <a:pt x="0" y="1"/>
                      <a:pt x="0" y="2"/>
                    </a:cubicBezTo>
                    <a:close/>
                    <a:moveTo>
                      <a:pt x="0" y="2"/>
                    </a:moveTo>
                    <a:cubicBezTo>
                      <a:pt x="0" y="2"/>
                      <a:pt x="0" y="2"/>
                      <a:pt x="0" y="2"/>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314" name="稻壳儿小白白(http://dwz.cn/Wu2UP)"/>
              <p:cNvSpPr>
                <a:spLocks noEditPoints="1"/>
              </p:cNvSpPr>
              <p:nvPr/>
            </p:nvSpPr>
            <p:spPr bwMode="auto">
              <a:xfrm>
                <a:off x="44450" y="2122488"/>
                <a:ext cx="268288" cy="12700"/>
              </a:xfrm>
              <a:custGeom>
                <a:avLst/>
                <a:gdLst/>
                <a:ahLst/>
                <a:cxnLst>
                  <a:cxn ang="0">
                    <a:pos x="90" y="0"/>
                  </a:cxn>
                  <a:cxn ang="0">
                    <a:pos x="2" y="0"/>
                  </a:cxn>
                  <a:cxn ang="0">
                    <a:pos x="0" y="2"/>
                  </a:cxn>
                  <a:cxn ang="0">
                    <a:pos x="2" y="4"/>
                  </a:cxn>
                  <a:cxn ang="0">
                    <a:pos x="90" y="4"/>
                  </a:cxn>
                  <a:cxn ang="0">
                    <a:pos x="92" y="2"/>
                  </a:cxn>
                  <a:cxn ang="0">
                    <a:pos x="90" y="0"/>
                  </a:cxn>
                  <a:cxn ang="0">
                    <a:pos x="90" y="0"/>
                  </a:cxn>
                  <a:cxn ang="0">
                    <a:pos x="90" y="0"/>
                  </a:cxn>
                </a:cxnLst>
                <a:rect l="0" t="0" r="r" b="b"/>
                <a:pathLst>
                  <a:path w="92" h="4">
                    <a:moveTo>
                      <a:pt x="90" y="0"/>
                    </a:moveTo>
                    <a:cubicBezTo>
                      <a:pt x="2" y="0"/>
                      <a:pt x="2" y="0"/>
                      <a:pt x="2" y="0"/>
                    </a:cubicBezTo>
                    <a:cubicBezTo>
                      <a:pt x="1" y="0"/>
                      <a:pt x="0" y="1"/>
                      <a:pt x="0" y="2"/>
                    </a:cubicBezTo>
                    <a:cubicBezTo>
                      <a:pt x="0" y="3"/>
                      <a:pt x="1" y="4"/>
                      <a:pt x="2" y="4"/>
                    </a:cubicBezTo>
                    <a:cubicBezTo>
                      <a:pt x="90" y="4"/>
                      <a:pt x="90" y="4"/>
                      <a:pt x="90" y="4"/>
                    </a:cubicBezTo>
                    <a:cubicBezTo>
                      <a:pt x="91" y="4"/>
                      <a:pt x="92" y="3"/>
                      <a:pt x="92" y="2"/>
                    </a:cubicBezTo>
                    <a:cubicBezTo>
                      <a:pt x="92" y="1"/>
                      <a:pt x="91" y="0"/>
                      <a:pt x="90" y="0"/>
                    </a:cubicBezTo>
                    <a:close/>
                    <a:moveTo>
                      <a:pt x="90" y="0"/>
                    </a:moveTo>
                    <a:cubicBezTo>
                      <a:pt x="90" y="0"/>
                      <a:pt x="90" y="0"/>
                      <a:pt x="90" y="0"/>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315" name="稻壳儿小白白(http://dwz.cn/Wu2UP)"/>
              <p:cNvSpPr>
                <a:spLocks noEditPoints="1"/>
              </p:cNvSpPr>
              <p:nvPr/>
            </p:nvSpPr>
            <p:spPr bwMode="auto">
              <a:xfrm>
                <a:off x="44450" y="2155826"/>
                <a:ext cx="268288" cy="11113"/>
              </a:xfrm>
              <a:custGeom>
                <a:avLst/>
                <a:gdLst/>
                <a:ahLst/>
                <a:cxnLst>
                  <a:cxn ang="0">
                    <a:pos x="90" y="0"/>
                  </a:cxn>
                  <a:cxn ang="0">
                    <a:pos x="2" y="0"/>
                  </a:cxn>
                  <a:cxn ang="0">
                    <a:pos x="0" y="2"/>
                  </a:cxn>
                  <a:cxn ang="0">
                    <a:pos x="2" y="4"/>
                  </a:cxn>
                  <a:cxn ang="0">
                    <a:pos x="90" y="4"/>
                  </a:cxn>
                  <a:cxn ang="0">
                    <a:pos x="92" y="2"/>
                  </a:cxn>
                  <a:cxn ang="0">
                    <a:pos x="90" y="0"/>
                  </a:cxn>
                  <a:cxn ang="0">
                    <a:pos x="90" y="0"/>
                  </a:cxn>
                  <a:cxn ang="0">
                    <a:pos x="90" y="0"/>
                  </a:cxn>
                </a:cxnLst>
                <a:rect l="0" t="0" r="r" b="b"/>
                <a:pathLst>
                  <a:path w="92" h="4">
                    <a:moveTo>
                      <a:pt x="90" y="0"/>
                    </a:moveTo>
                    <a:cubicBezTo>
                      <a:pt x="2" y="0"/>
                      <a:pt x="2" y="0"/>
                      <a:pt x="2" y="0"/>
                    </a:cubicBezTo>
                    <a:cubicBezTo>
                      <a:pt x="1" y="0"/>
                      <a:pt x="0" y="1"/>
                      <a:pt x="0" y="2"/>
                    </a:cubicBezTo>
                    <a:cubicBezTo>
                      <a:pt x="0" y="3"/>
                      <a:pt x="1" y="4"/>
                      <a:pt x="2" y="4"/>
                    </a:cubicBezTo>
                    <a:cubicBezTo>
                      <a:pt x="90" y="4"/>
                      <a:pt x="90" y="4"/>
                      <a:pt x="90" y="4"/>
                    </a:cubicBezTo>
                    <a:cubicBezTo>
                      <a:pt x="91" y="4"/>
                      <a:pt x="92" y="3"/>
                      <a:pt x="92" y="2"/>
                    </a:cubicBezTo>
                    <a:cubicBezTo>
                      <a:pt x="92" y="1"/>
                      <a:pt x="91" y="0"/>
                      <a:pt x="90" y="0"/>
                    </a:cubicBezTo>
                    <a:close/>
                    <a:moveTo>
                      <a:pt x="90" y="0"/>
                    </a:moveTo>
                    <a:cubicBezTo>
                      <a:pt x="90" y="0"/>
                      <a:pt x="90" y="0"/>
                      <a:pt x="90" y="0"/>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316" name="稻壳儿小白白(http://dwz.cn/Wu2UP)"/>
              <p:cNvSpPr>
                <a:spLocks noEditPoints="1"/>
              </p:cNvSpPr>
              <p:nvPr/>
            </p:nvSpPr>
            <p:spPr bwMode="auto">
              <a:xfrm>
                <a:off x="44450" y="2190751"/>
                <a:ext cx="268288" cy="11113"/>
              </a:xfrm>
              <a:custGeom>
                <a:avLst/>
                <a:gdLst/>
                <a:ahLst/>
                <a:cxnLst>
                  <a:cxn ang="0">
                    <a:pos x="90" y="0"/>
                  </a:cxn>
                  <a:cxn ang="0">
                    <a:pos x="2" y="0"/>
                  </a:cxn>
                  <a:cxn ang="0">
                    <a:pos x="0" y="2"/>
                  </a:cxn>
                  <a:cxn ang="0">
                    <a:pos x="2" y="4"/>
                  </a:cxn>
                  <a:cxn ang="0">
                    <a:pos x="90" y="4"/>
                  </a:cxn>
                  <a:cxn ang="0">
                    <a:pos x="92" y="2"/>
                  </a:cxn>
                  <a:cxn ang="0">
                    <a:pos x="90" y="0"/>
                  </a:cxn>
                  <a:cxn ang="0">
                    <a:pos x="90" y="0"/>
                  </a:cxn>
                  <a:cxn ang="0">
                    <a:pos x="90" y="0"/>
                  </a:cxn>
                </a:cxnLst>
                <a:rect l="0" t="0" r="r" b="b"/>
                <a:pathLst>
                  <a:path w="92" h="4">
                    <a:moveTo>
                      <a:pt x="90" y="0"/>
                    </a:moveTo>
                    <a:cubicBezTo>
                      <a:pt x="2" y="0"/>
                      <a:pt x="2" y="0"/>
                      <a:pt x="2" y="0"/>
                    </a:cubicBezTo>
                    <a:cubicBezTo>
                      <a:pt x="1" y="0"/>
                      <a:pt x="0" y="1"/>
                      <a:pt x="0" y="2"/>
                    </a:cubicBezTo>
                    <a:cubicBezTo>
                      <a:pt x="0" y="3"/>
                      <a:pt x="1" y="4"/>
                      <a:pt x="2" y="4"/>
                    </a:cubicBezTo>
                    <a:cubicBezTo>
                      <a:pt x="90" y="4"/>
                      <a:pt x="90" y="4"/>
                      <a:pt x="90" y="4"/>
                    </a:cubicBezTo>
                    <a:cubicBezTo>
                      <a:pt x="91" y="4"/>
                      <a:pt x="92" y="3"/>
                      <a:pt x="92" y="2"/>
                    </a:cubicBezTo>
                    <a:cubicBezTo>
                      <a:pt x="92" y="1"/>
                      <a:pt x="91" y="0"/>
                      <a:pt x="90" y="0"/>
                    </a:cubicBezTo>
                    <a:close/>
                    <a:moveTo>
                      <a:pt x="90" y="0"/>
                    </a:moveTo>
                    <a:cubicBezTo>
                      <a:pt x="90" y="0"/>
                      <a:pt x="90" y="0"/>
                      <a:pt x="90" y="0"/>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317" name="稻壳儿小白白(http://dwz.cn/Wu2UP)"/>
              <p:cNvSpPr>
                <a:spLocks noEditPoints="1"/>
              </p:cNvSpPr>
              <p:nvPr/>
            </p:nvSpPr>
            <p:spPr bwMode="auto">
              <a:xfrm>
                <a:off x="44450" y="2087563"/>
                <a:ext cx="268288" cy="12700"/>
              </a:xfrm>
              <a:custGeom>
                <a:avLst/>
                <a:gdLst/>
                <a:ahLst/>
                <a:cxnLst>
                  <a:cxn ang="0">
                    <a:pos x="90" y="0"/>
                  </a:cxn>
                  <a:cxn ang="0">
                    <a:pos x="2" y="0"/>
                  </a:cxn>
                  <a:cxn ang="0">
                    <a:pos x="0" y="2"/>
                  </a:cxn>
                  <a:cxn ang="0">
                    <a:pos x="2" y="4"/>
                  </a:cxn>
                  <a:cxn ang="0">
                    <a:pos x="90" y="4"/>
                  </a:cxn>
                  <a:cxn ang="0">
                    <a:pos x="92" y="2"/>
                  </a:cxn>
                  <a:cxn ang="0">
                    <a:pos x="90" y="0"/>
                  </a:cxn>
                  <a:cxn ang="0">
                    <a:pos x="90" y="0"/>
                  </a:cxn>
                  <a:cxn ang="0">
                    <a:pos x="90" y="0"/>
                  </a:cxn>
                </a:cxnLst>
                <a:rect l="0" t="0" r="r" b="b"/>
                <a:pathLst>
                  <a:path w="92" h="4">
                    <a:moveTo>
                      <a:pt x="90" y="0"/>
                    </a:moveTo>
                    <a:cubicBezTo>
                      <a:pt x="2" y="0"/>
                      <a:pt x="2" y="0"/>
                      <a:pt x="2" y="0"/>
                    </a:cubicBezTo>
                    <a:cubicBezTo>
                      <a:pt x="1" y="0"/>
                      <a:pt x="0" y="1"/>
                      <a:pt x="0" y="2"/>
                    </a:cubicBezTo>
                    <a:cubicBezTo>
                      <a:pt x="0" y="3"/>
                      <a:pt x="1" y="4"/>
                      <a:pt x="2" y="4"/>
                    </a:cubicBezTo>
                    <a:cubicBezTo>
                      <a:pt x="90" y="4"/>
                      <a:pt x="90" y="4"/>
                      <a:pt x="90" y="4"/>
                    </a:cubicBezTo>
                    <a:cubicBezTo>
                      <a:pt x="91" y="4"/>
                      <a:pt x="92" y="3"/>
                      <a:pt x="92" y="2"/>
                    </a:cubicBezTo>
                    <a:cubicBezTo>
                      <a:pt x="92" y="1"/>
                      <a:pt x="91" y="0"/>
                      <a:pt x="90" y="0"/>
                    </a:cubicBezTo>
                    <a:close/>
                    <a:moveTo>
                      <a:pt x="90" y="0"/>
                    </a:moveTo>
                    <a:cubicBezTo>
                      <a:pt x="90" y="0"/>
                      <a:pt x="90" y="0"/>
                      <a:pt x="90" y="0"/>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318" name="稻壳儿小白白(http://dwz.cn/Wu2UP)"/>
              <p:cNvSpPr>
                <a:spLocks noEditPoints="1"/>
              </p:cNvSpPr>
              <p:nvPr/>
            </p:nvSpPr>
            <p:spPr bwMode="auto">
              <a:xfrm>
                <a:off x="44450" y="1976438"/>
                <a:ext cx="101600" cy="90488"/>
              </a:xfrm>
              <a:custGeom>
                <a:avLst/>
                <a:gdLst/>
                <a:ahLst/>
                <a:cxnLst>
                  <a:cxn ang="0">
                    <a:pos x="4" y="31"/>
                  </a:cxn>
                  <a:cxn ang="0">
                    <a:pos x="31" y="31"/>
                  </a:cxn>
                  <a:cxn ang="0">
                    <a:pos x="35" y="27"/>
                  </a:cxn>
                  <a:cxn ang="0">
                    <a:pos x="35" y="4"/>
                  </a:cxn>
                  <a:cxn ang="0">
                    <a:pos x="31" y="0"/>
                  </a:cxn>
                  <a:cxn ang="0">
                    <a:pos x="4" y="0"/>
                  </a:cxn>
                  <a:cxn ang="0">
                    <a:pos x="0" y="4"/>
                  </a:cxn>
                  <a:cxn ang="0">
                    <a:pos x="0" y="27"/>
                  </a:cxn>
                  <a:cxn ang="0">
                    <a:pos x="4" y="31"/>
                  </a:cxn>
                  <a:cxn ang="0">
                    <a:pos x="8" y="8"/>
                  </a:cxn>
                  <a:cxn ang="0">
                    <a:pos x="27" y="8"/>
                  </a:cxn>
                  <a:cxn ang="0">
                    <a:pos x="27" y="23"/>
                  </a:cxn>
                  <a:cxn ang="0">
                    <a:pos x="8" y="23"/>
                  </a:cxn>
                  <a:cxn ang="0">
                    <a:pos x="8" y="8"/>
                  </a:cxn>
                  <a:cxn ang="0">
                    <a:pos x="8" y="8"/>
                  </a:cxn>
                  <a:cxn ang="0">
                    <a:pos x="8" y="8"/>
                  </a:cxn>
                </a:cxnLst>
                <a:rect l="0" t="0" r="r" b="b"/>
                <a:pathLst>
                  <a:path w="35" h="31">
                    <a:moveTo>
                      <a:pt x="4" y="31"/>
                    </a:moveTo>
                    <a:cubicBezTo>
                      <a:pt x="31" y="31"/>
                      <a:pt x="31" y="31"/>
                      <a:pt x="31" y="31"/>
                    </a:cubicBezTo>
                    <a:cubicBezTo>
                      <a:pt x="33" y="31"/>
                      <a:pt x="35" y="29"/>
                      <a:pt x="35" y="27"/>
                    </a:cubicBezTo>
                    <a:cubicBezTo>
                      <a:pt x="35" y="4"/>
                      <a:pt x="35" y="4"/>
                      <a:pt x="35" y="4"/>
                    </a:cubicBezTo>
                    <a:cubicBezTo>
                      <a:pt x="35" y="2"/>
                      <a:pt x="33" y="0"/>
                      <a:pt x="31" y="0"/>
                    </a:cubicBezTo>
                    <a:cubicBezTo>
                      <a:pt x="4" y="0"/>
                      <a:pt x="4" y="0"/>
                      <a:pt x="4" y="0"/>
                    </a:cubicBezTo>
                    <a:cubicBezTo>
                      <a:pt x="2" y="0"/>
                      <a:pt x="0" y="2"/>
                      <a:pt x="0" y="4"/>
                    </a:cubicBezTo>
                    <a:cubicBezTo>
                      <a:pt x="0" y="27"/>
                      <a:pt x="0" y="27"/>
                      <a:pt x="0" y="27"/>
                    </a:cubicBezTo>
                    <a:cubicBezTo>
                      <a:pt x="0" y="29"/>
                      <a:pt x="2" y="31"/>
                      <a:pt x="4" y="31"/>
                    </a:cubicBezTo>
                    <a:close/>
                    <a:moveTo>
                      <a:pt x="8" y="8"/>
                    </a:moveTo>
                    <a:cubicBezTo>
                      <a:pt x="27" y="8"/>
                      <a:pt x="27" y="8"/>
                      <a:pt x="27" y="8"/>
                    </a:cubicBezTo>
                    <a:cubicBezTo>
                      <a:pt x="27" y="23"/>
                      <a:pt x="27" y="23"/>
                      <a:pt x="27" y="23"/>
                    </a:cubicBezTo>
                    <a:cubicBezTo>
                      <a:pt x="8" y="23"/>
                      <a:pt x="8" y="23"/>
                      <a:pt x="8" y="23"/>
                    </a:cubicBezTo>
                    <a:lnTo>
                      <a:pt x="8" y="8"/>
                    </a:lnTo>
                    <a:close/>
                    <a:moveTo>
                      <a:pt x="8" y="8"/>
                    </a:moveTo>
                    <a:cubicBezTo>
                      <a:pt x="8" y="8"/>
                      <a:pt x="8" y="8"/>
                      <a:pt x="8" y="8"/>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grpSp>
        <p:grpSp>
          <p:nvGrpSpPr>
            <p:cNvPr id="204" name="稻壳儿小白白(http://dwz.cn/Wu2UP)"/>
            <p:cNvGrpSpPr/>
            <p:nvPr/>
          </p:nvGrpSpPr>
          <p:grpSpPr>
            <a:xfrm>
              <a:off x="3111384" y="2529482"/>
              <a:ext cx="458378" cy="460407"/>
              <a:chOff x="711200" y="1909763"/>
              <a:chExt cx="358775" cy="360363"/>
            </a:xfrm>
            <a:solidFill>
              <a:srgbClr val="FFFFFF"/>
            </a:solidFill>
          </p:grpSpPr>
          <p:sp>
            <p:nvSpPr>
              <p:cNvPr id="306" name="稻壳儿小白白(http://dwz.cn/Wu2UP)"/>
              <p:cNvSpPr>
                <a:spLocks noEditPoints="1"/>
              </p:cNvSpPr>
              <p:nvPr/>
            </p:nvSpPr>
            <p:spPr bwMode="auto">
              <a:xfrm>
                <a:off x="711200" y="2044701"/>
                <a:ext cx="358775" cy="225425"/>
              </a:xfrm>
              <a:custGeom>
                <a:avLst/>
                <a:gdLst/>
                <a:ahLst/>
                <a:cxnLst>
                  <a:cxn ang="0">
                    <a:pos x="102" y="34"/>
                  </a:cxn>
                  <a:cxn ang="0">
                    <a:pos x="120" y="22"/>
                  </a:cxn>
                  <a:cxn ang="0">
                    <a:pos x="117" y="16"/>
                  </a:cxn>
                  <a:cxn ang="0">
                    <a:pos x="61" y="0"/>
                  </a:cxn>
                  <a:cxn ang="0">
                    <a:pos x="9" y="34"/>
                  </a:cxn>
                  <a:cxn ang="0">
                    <a:pos x="1" y="49"/>
                  </a:cxn>
                  <a:cxn ang="0">
                    <a:pos x="15" y="67"/>
                  </a:cxn>
                  <a:cxn ang="0">
                    <a:pos x="97" y="77"/>
                  </a:cxn>
                  <a:cxn ang="0">
                    <a:pos x="107" y="64"/>
                  </a:cxn>
                  <a:cxn ang="0">
                    <a:pos x="122" y="44"/>
                  </a:cxn>
                  <a:cxn ang="0">
                    <a:pos x="98" y="34"/>
                  </a:cxn>
                  <a:cxn ang="0">
                    <a:pos x="98" y="33"/>
                  </a:cxn>
                  <a:cxn ang="0">
                    <a:pos x="61" y="4"/>
                  </a:cxn>
                  <a:cxn ang="0">
                    <a:pos x="92" y="28"/>
                  </a:cxn>
                  <a:cxn ang="0">
                    <a:pos x="27" y="34"/>
                  </a:cxn>
                  <a:cxn ang="0">
                    <a:pos x="61" y="4"/>
                  </a:cxn>
                  <a:cxn ang="0">
                    <a:pos x="61" y="23"/>
                  </a:cxn>
                  <a:cxn ang="0">
                    <a:pos x="39" y="34"/>
                  </a:cxn>
                  <a:cxn ang="0">
                    <a:pos x="82" y="33"/>
                  </a:cxn>
                  <a:cxn ang="0">
                    <a:pos x="78" y="34"/>
                  </a:cxn>
                  <a:cxn ang="0">
                    <a:pos x="52" y="34"/>
                  </a:cxn>
                  <a:cxn ang="0">
                    <a:pos x="61" y="27"/>
                  </a:cxn>
                  <a:cxn ang="0">
                    <a:pos x="69" y="34"/>
                  </a:cxn>
                  <a:cxn ang="0">
                    <a:pos x="61" y="15"/>
                  </a:cxn>
                  <a:cxn ang="0">
                    <a:pos x="31" y="34"/>
                  </a:cxn>
                  <a:cxn ang="0">
                    <a:pos x="89" y="30"/>
                  </a:cxn>
                  <a:cxn ang="0">
                    <a:pos x="61" y="15"/>
                  </a:cxn>
                  <a:cxn ang="0">
                    <a:pos x="99" y="67"/>
                  </a:cxn>
                  <a:cxn ang="0">
                    <a:pos x="24" y="69"/>
                  </a:cxn>
                  <a:cxn ang="0">
                    <a:pos x="23" y="61"/>
                  </a:cxn>
                  <a:cxn ang="0">
                    <a:pos x="9" y="42"/>
                  </a:cxn>
                  <a:cxn ang="0">
                    <a:pos x="115" y="44"/>
                  </a:cxn>
                  <a:cxn ang="0">
                    <a:pos x="99" y="61"/>
                  </a:cxn>
                </a:cxnLst>
                <a:rect l="0" t="0" r="r" b="b"/>
                <a:pathLst>
                  <a:path w="123" h="77">
                    <a:moveTo>
                      <a:pt x="113" y="34"/>
                    </a:moveTo>
                    <a:cubicBezTo>
                      <a:pt x="102" y="34"/>
                      <a:pt x="102" y="34"/>
                      <a:pt x="102" y="34"/>
                    </a:cubicBezTo>
                    <a:cubicBezTo>
                      <a:pt x="102" y="33"/>
                      <a:pt x="102" y="33"/>
                      <a:pt x="102" y="32"/>
                    </a:cubicBezTo>
                    <a:cubicBezTo>
                      <a:pt x="120" y="22"/>
                      <a:pt x="120" y="22"/>
                      <a:pt x="120" y="22"/>
                    </a:cubicBezTo>
                    <a:cubicBezTo>
                      <a:pt x="122" y="22"/>
                      <a:pt x="123" y="19"/>
                      <a:pt x="122" y="17"/>
                    </a:cubicBezTo>
                    <a:cubicBezTo>
                      <a:pt x="121" y="15"/>
                      <a:pt x="119" y="15"/>
                      <a:pt x="117" y="16"/>
                    </a:cubicBezTo>
                    <a:cubicBezTo>
                      <a:pt x="99" y="24"/>
                      <a:pt x="99" y="24"/>
                      <a:pt x="99" y="24"/>
                    </a:cubicBezTo>
                    <a:cubicBezTo>
                      <a:pt x="92" y="10"/>
                      <a:pt x="78" y="0"/>
                      <a:pt x="61" y="0"/>
                    </a:cubicBezTo>
                    <a:cubicBezTo>
                      <a:pt x="40" y="0"/>
                      <a:pt x="23" y="15"/>
                      <a:pt x="19" y="34"/>
                    </a:cubicBezTo>
                    <a:cubicBezTo>
                      <a:pt x="9" y="34"/>
                      <a:pt x="9" y="34"/>
                      <a:pt x="9" y="34"/>
                    </a:cubicBezTo>
                    <a:cubicBezTo>
                      <a:pt x="4" y="34"/>
                      <a:pt x="0" y="39"/>
                      <a:pt x="0" y="44"/>
                    </a:cubicBezTo>
                    <a:cubicBezTo>
                      <a:pt x="0" y="46"/>
                      <a:pt x="0" y="48"/>
                      <a:pt x="1" y="49"/>
                    </a:cubicBezTo>
                    <a:cubicBezTo>
                      <a:pt x="15" y="64"/>
                      <a:pt x="15" y="64"/>
                      <a:pt x="15" y="64"/>
                    </a:cubicBezTo>
                    <a:cubicBezTo>
                      <a:pt x="15" y="67"/>
                      <a:pt x="15" y="67"/>
                      <a:pt x="15" y="67"/>
                    </a:cubicBezTo>
                    <a:cubicBezTo>
                      <a:pt x="15" y="72"/>
                      <a:pt x="19" y="77"/>
                      <a:pt x="24" y="77"/>
                    </a:cubicBezTo>
                    <a:cubicBezTo>
                      <a:pt x="97" y="77"/>
                      <a:pt x="97" y="77"/>
                      <a:pt x="97" y="77"/>
                    </a:cubicBezTo>
                    <a:cubicBezTo>
                      <a:pt x="103" y="77"/>
                      <a:pt x="107" y="72"/>
                      <a:pt x="107" y="67"/>
                    </a:cubicBezTo>
                    <a:cubicBezTo>
                      <a:pt x="107" y="64"/>
                      <a:pt x="107" y="64"/>
                      <a:pt x="107" y="64"/>
                    </a:cubicBezTo>
                    <a:cubicBezTo>
                      <a:pt x="120" y="49"/>
                      <a:pt x="120" y="49"/>
                      <a:pt x="120" y="49"/>
                    </a:cubicBezTo>
                    <a:cubicBezTo>
                      <a:pt x="122" y="48"/>
                      <a:pt x="122" y="46"/>
                      <a:pt x="122" y="44"/>
                    </a:cubicBezTo>
                    <a:cubicBezTo>
                      <a:pt x="122" y="39"/>
                      <a:pt x="118" y="34"/>
                      <a:pt x="113" y="34"/>
                    </a:cubicBezTo>
                    <a:close/>
                    <a:moveTo>
                      <a:pt x="98" y="34"/>
                    </a:moveTo>
                    <a:cubicBezTo>
                      <a:pt x="96" y="34"/>
                      <a:pt x="96" y="34"/>
                      <a:pt x="96" y="34"/>
                    </a:cubicBezTo>
                    <a:cubicBezTo>
                      <a:pt x="98" y="33"/>
                      <a:pt x="98" y="33"/>
                      <a:pt x="98" y="33"/>
                    </a:cubicBezTo>
                    <a:cubicBezTo>
                      <a:pt x="98" y="34"/>
                      <a:pt x="98" y="34"/>
                      <a:pt x="98" y="34"/>
                    </a:cubicBezTo>
                    <a:close/>
                    <a:moveTo>
                      <a:pt x="61" y="4"/>
                    </a:moveTo>
                    <a:cubicBezTo>
                      <a:pt x="76" y="4"/>
                      <a:pt x="90" y="13"/>
                      <a:pt x="96" y="26"/>
                    </a:cubicBezTo>
                    <a:cubicBezTo>
                      <a:pt x="92" y="28"/>
                      <a:pt x="92" y="28"/>
                      <a:pt x="92" y="28"/>
                    </a:cubicBezTo>
                    <a:cubicBezTo>
                      <a:pt x="87" y="16"/>
                      <a:pt x="75" y="8"/>
                      <a:pt x="61" y="8"/>
                    </a:cubicBezTo>
                    <a:cubicBezTo>
                      <a:pt x="44" y="8"/>
                      <a:pt x="31" y="19"/>
                      <a:pt x="27" y="34"/>
                    </a:cubicBezTo>
                    <a:cubicBezTo>
                      <a:pt x="23" y="34"/>
                      <a:pt x="23" y="34"/>
                      <a:pt x="23" y="34"/>
                    </a:cubicBezTo>
                    <a:cubicBezTo>
                      <a:pt x="27" y="17"/>
                      <a:pt x="42" y="4"/>
                      <a:pt x="61" y="4"/>
                    </a:cubicBezTo>
                    <a:close/>
                    <a:moveTo>
                      <a:pt x="78" y="34"/>
                    </a:moveTo>
                    <a:cubicBezTo>
                      <a:pt x="75" y="28"/>
                      <a:pt x="69" y="23"/>
                      <a:pt x="61" y="23"/>
                    </a:cubicBezTo>
                    <a:cubicBezTo>
                      <a:pt x="53" y="23"/>
                      <a:pt x="46" y="28"/>
                      <a:pt x="43" y="34"/>
                    </a:cubicBezTo>
                    <a:cubicBezTo>
                      <a:pt x="39" y="34"/>
                      <a:pt x="39" y="34"/>
                      <a:pt x="39" y="34"/>
                    </a:cubicBezTo>
                    <a:cubicBezTo>
                      <a:pt x="42" y="25"/>
                      <a:pt x="51" y="19"/>
                      <a:pt x="61" y="19"/>
                    </a:cubicBezTo>
                    <a:cubicBezTo>
                      <a:pt x="70" y="19"/>
                      <a:pt x="78" y="25"/>
                      <a:pt x="82" y="33"/>
                    </a:cubicBezTo>
                    <a:cubicBezTo>
                      <a:pt x="79" y="34"/>
                      <a:pt x="79" y="34"/>
                      <a:pt x="79" y="34"/>
                    </a:cubicBezTo>
                    <a:lnTo>
                      <a:pt x="78" y="34"/>
                    </a:lnTo>
                    <a:close/>
                    <a:moveTo>
                      <a:pt x="61" y="31"/>
                    </a:moveTo>
                    <a:cubicBezTo>
                      <a:pt x="57" y="31"/>
                      <a:pt x="54" y="32"/>
                      <a:pt x="52" y="34"/>
                    </a:cubicBezTo>
                    <a:cubicBezTo>
                      <a:pt x="48" y="34"/>
                      <a:pt x="48" y="34"/>
                      <a:pt x="48" y="34"/>
                    </a:cubicBezTo>
                    <a:cubicBezTo>
                      <a:pt x="50" y="30"/>
                      <a:pt x="55" y="27"/>
                      <a:pt x="61" y="27"/>
                    </a:cubicBezTo>
                    <a:cubicBezTo>
                      <a:pt x="67" y="27"/>
                      <a:pt x="71" y="30"/>
                      <a:pt x="74" y="34"/>
                    </a:cubicBezTo>
                    <a:cubicBezTo>
                      <a:pt x="69" y="34"/>
                      <a:pt x="69" y="34"/>
                      <a:pt x="69" y="34"/>
                    </a:cubicBezTo>
                    <a:cubicBezTo>
                      <a:pt x="67" y="32"/>
                      <a:pt x="64" y="31"/>
                      <a:pt x="61" y="31"/>
                    </a:cubicBezTo>
                    <a:close/>
                    <a:moveTo>
                      <a:pt x="61" y="15"/>
                    </a:moveTo>
                    <a:cubicBezTo>
                      <a:pt x="49" y="15"/>
                      <a:pt x="38" y="23"/>
                      <a:pt x="35" y="34"/>
                    </a:cubicBezTo>
                    <a:cubicBezTo>
                      <a:pt x="31" y="34"/>
                      <a:pt x="31" y="34"/>
                      <a:pt x="31" y="34"/>
                    </a:cubicBezTo>
                    <a:cubicBezTo>
                      <a:pt x="35" y="21"/>
                      <a:pt x="47" y="11"/>
                      <a:pt x="61" y="11"/>
                    </a:cubicBezTo>
                    <a:cubicBezTo>
                      <a:pt x="73" y="11"/>
                      <a:pt x="84" y="19"/>
                      <a:pt x="89" y="30"/>
                    </a:cubicBezTo>
                    <a:cubicBezTo>
                      <a:pt x="85" y="31"/>
                      <a:pt x="85" y="31"/>
                      <a:pt x="85" y="31"/>
                    </a:cubicBezTo>
                    <a:cubicBezTo>
                      <a:pt x="81" y="22"/>
                      <a:pt x="72" y="15"/>
                      <a:pt x="61" y="15"/>
                    </a:cubicBezTo>
                    <a:close/>
                    <a:moveTo>
                      <a:pt x="99" y="61"/>
                    </a:moveTo>
                    <a:cubicBezTo>
                      <a:pt x="99" y="67"/>
                      <a:pt x="99" y="67"/>
                      <a:pt x="99" y="67"/>
                    </a:cubicBezTo>
                    <a:cubicBezTo>
                      <a:pt x="99" y="68"/>
                      <a:pt x="98" y="69"/>
                      <a:pt x="97" y="69"/>
                    </a:cubicBezTo>
                    <a:cubicBezTo>
                      <a:pt x="24" y="69"/>
                      <a:pt x="24" y="69"/>
                      <a:pt x="24" y="69"/>
                    </a:cubicBezTo>
                    <a:cubicBezTo>
                      <a:pt x="23" y="69"/>
                      <a:pt x="23" y="68"/>
                      <a:pt x="23" y="67"/>
                    </a:cubicBezTo>
                    <a:cubicBezTo>
                      <a:pt x="23" y="61"/>
                      <a:pt x="23" y="61"/>
                      <a:pt x="23" y="61"/>
                    </a:cubicBezTo>
                    <a:cubicBezTo>
                      <a:pt x="7" y="44"/>
                      <a:pt x="7" y="44"/>
                      <a:pt x="7" y="44"/>
                    </a:cubicBezTo>
                    <a:cubicBezTo>
                      <a:pt x="7" y="43"/>
                      <a:pt x="8" y="42"/>
                      <a:pt x="9" y="42"/>
                    </a:cubicBezTo>
                    <a:cubicBezTo>
                      <a:pt x="113" y="42"/>
                      <a:pt x="113" y="42"/>
                      <a:pt x="113" y="42"/>
                    </a:cubicBezTo>
                    <a:cubicBezTo>
                      <a:pt x="114" y="42"/>
                      <a:pt x="115" y="43"/>
                      <a:pt x="115" y="44"/>
                    </a:cubicBezTo>
                    <a:lnTo>
                      <a:pt x="99" y="61"/>
                    </a:lnTo>
                    <a:close/>
                    <a:moveTo>
                      <a:pt x="99" y="61"/>
                    </a:moveTo>
                    <a:cubicBezTo>
                      <a:pt x="99" y="61"/>
                      <a:pt x="99" y="61"/>
                      <a:pt x="99" y="61"/>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307" name="稻壳儿小白白(http://dwz.cn/Wu2UP)"/>
              <p:cNvSpPr>
                <a:spLocks noEditPoints="1"/>
              </p:cNvSpPr>
              <p:nvPr/>
            </p:nvSpPr>
            <p:spPr bwMode="auto">
              <a:xfrm>
                <a:off x="792163" y="1958976"/>
                <a:ext cx="33338" cy="85725"/>
              </a:xfrm>
              <a:custGeom>
                <a:avLst/>
                <a:gdLst/>
                <a:ahLst/>
                <a:cxnLst>
                  <a:cxn ang="0">
                    <a:pos x="2" y="28"/>
                  </a:cxn>
                  <a:cxn ang="0">
                    <a:pos x="2" y="28"/>
                  </a:cxn>
                  <a:cxn ang="0">
                    <a:pos x="2" y="28"/>
                  </a:cxn>
                  <a:cxn ang="0">
                    <a:pos x="4" y="29"/>
                  </a:cxn>
                  <a:cxn ang="0">
                    <a:pos x="6" y="27"/>
                  </a:cxn>
                  <a:cxn ang="0">
                    <a:pos x="6" y="26"/>
                  </a:cxn>
                  <a:cxn ang="0">
                    <a:pos x="6" y="26"/>
                  </a:cxn>
                  <a:cxn ang="0">
                    <a:pos x="7" y="15"/>
                  </a:cxn>
                  <a:cxn ang="0">
                    <a:pos x="9" y="1"/>
                  </a:cxn>
                  <a:cxn ang="0">
                    <a:pos x="7" y="0"/>
                  </a:cxn>
                  <a:cxn ang="0">
                    <a:pos x="5" y="2"/>
                  </a:cxn>
                  <a:cxn ang="0">
                    <a:pos x="5" y="3"/>
                  </a:cxn>
                  <a:cxn ang="0">
                    <a:pos x="5" y="3"/>
                  </a:cxn>
                  <a:cxn ang="0">
                    <a:pos x="5" y="3"/>
                  </a:cxn>
                  <a:cxn ang="0">
                    <a:pos x="5" y="3"/>
                  </a:cxn>
                  <a:cxn ang="0">
                    <a:pos x="4" y="14"/>
                  </a:cxn>
                  <a:cxn ang="0">
                    <a:pos x="2" y="28"/>
                  </a:cxn>
                  <a:cxn ang="0">
                    <a:pos x="2" y="28"/>
                  </a:cxn>
                  <a:cxn ang="0">
                    <a:pos x="2" y="28"/>
                  </a:cxn>
                  <a:cxn ang="0">
                    <a:pos x="2" y="28"/>
                  </a:cxn>
                </a:cxnLst>
                <a:rect l="0" t="0" r="r" b="b"/>
                <a:pathLst>
                  <a:path w="11" h="29">
                    <a:moveTo>
                      <a:pt x="2" y="28"/>
                    </a:moveTo>
                    <a:cubicBezTo>
                      <a:pt x="2" y="28"/>
                      <a:pt x="2" y="28"/>
                      <a:pt x="2" y="28"/>
                    </a:cubicBezTo>
                    <a:cubicBezTo>
                      <a:pt x="2" y="28"/>
                      <a:pt x="2" y="28"/>
                      <a:pt x="2" y="28"/>
                    </a:cubicBezTo>
                    <a:cubicBezTo>
                      <a:pt x="2" y="28"/>
                      <a:pt x="3" y="29"/>
                      <a:pt x="4" y="29"/>
                    </a:cubicBezTo>
                    <a:cubicBezTo>
                      <a:pt x="5" y="29"/>
                      <a:pt x="6" y="28"/>
                      <a:pt x="6" y="27"/>
                    </a:cubicBezTo>
                    <a:cubicBezTo>
                      <a:pt x="6" y="27"/>
                      <a:pt x="6" y="27"/>
                      <a:pt x="6" y="26"/>
                    </a:cubicBezTo>
                    <a:cubicBezTo>
                      <a:pt x="6" y="26"/>
                      <a:pt x="6" y="26"/>
                      <a:pt x="6" y="26"/>
                    </a:cubicBezTo>
                    <a:cubicBezTo>
                      <a:pt x="4" y="23"/>
                      <a:pt x="6" y="19"/>
                      <a:pt x="7" y="15"/>
                    </a:cubicBezTo>
                    <a:cubicBezTo>
                      <a:pt x="9" y="11"/>
                      <a:pt x="11" y="6"/>
                      <a:pt x="9" y="1"/>
                    </a:cubicBezTo>
                    <a:cubicBezTo>
                      <a:pt x="9" y="1"/>
                      <a:pt x="8" y="0"/>
                      <a:pt x="7" y="0"/>
                    </a:cubicBezTo>
                    <a:cubicBezTo>
                      <a:pt x="6" y="0"/>
                      <a:pt x="5" y="1"/>
                      <a:pt x="5" y="2"/>
                    </a:cubicBezTo>
                    <a:cubicBezTo>
                      <a:pt x="5" y="2"/>
                      <a:pt x="5" y="2"/>
                      <a:pt x="5" y="3"/>
                    </a:cubicBezTo>
                    <a:cubicBezTo>
                      <a:pt x="5" y="3"/>
                      <a:pt x="5" y="3"/>
                      <a:pt x="5" y="3"/>
                    </a:cubicBezTo>
                    <a:cubicBezTo>
                      <a:pt x="5" y="3"/>
                      <a:pt x="5" y="3"/>
                      <a:pt x="5" y="3"/>
                    </a:cubicBezTo>
                    <a:cubicBezTo>
                      <a:pt x="5" y="3"/>
                      <a:pt x="5" y="3"/>
                      <a:pt x="5" y="3"/>
                    </a:cubicBezTo>
                    <a:cubicBezTo>
                      <a:pt x="7" y="6"/>
                      <a:pt x="6" y="10"/>
                      <a:pt x="4" y="14"/>
                    </a:cubicBezTo>
                    <a:cubicBezTo>
                      <a:pt x="2" y="18"/>
                      <a:pt x="0" y="23"/>
                      <a:pt x="2" y="28"/>
                    </a:cubicBezTo>
                    <a:cubicBezTo>
                      <a:pt x="2" y="28"/>
                      <a:pt x="2" y="28"/>
                      <a:pt x="2" y="28"/>
                    </a:cubicBezTo>
                    <a:close/>
                    <a:moveTo>
                      <a:pt x="2" y="28"/>
                    </a:moveTo>
                    <a:cubicBezTo>
                      <a:pt x="2" y="28"/>
                      <a:pt x="2" y="28"/>
                      <a:pt x="2" y="28"/>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308" name="稻壳儿小白白(http://dwz.cn/Wu2UP)"/>
              <p:cNvSpPr>
                <a:spLocks noEditPoints="1"/>
              </p:cNvSpPr>
              <p:nvPr/>
            </p:nvSpPr>
            <p:spPr bwMode="auto">
              <a:xfrm>
                <a:off x="930275" y="1958976"/>
                <a:ext cx="31750" cy="82550"/>
              </a:xfrm>
              <a:custGeom>
                <a:avLst/>
                <a:gdLst/>
                <a:ahLst/>
                <a:cxnLst>
                  <a:cxn ang="0">
                    <a:pos x="2" y="27"/>
                  </a:cxn>
                  <a:cxn ang="0">
                    <a:pos x="2" y="27"/>
                  </a:cxn>
                  <a:cxn ang="0">
                    <a:pos x="2" y="27"/>
                  </a:cxn>
                  <a:cxn ang="0">
                    <a:pos x="4" y="28"/>
                  </a:cxn>
                  <a:cxn ang="0">
                    <a:pos x="5" y="26"/>
                  </a:cxn>
                  <a:cxn ang="0">
                    <a:pos x="5" y="26"/>
                  </a:cxn>
                  <a:cxn ang="0">
                    <a:pos x="5" y="26"/>
                  </a:cxn>
                  <a:cxn ang="0">
                    <a:pos x="7" y="15"/>
                  </a:cxn>
                  <a:cxn ang="0">
                    <a:pos x="9" y="1"/>
                  </a:cxn>
                  <a:cxn ang="0">
                    <a:pos x="7" y="0"/>
                  </a:cxn>
                  <a:cxn ang="0">
                    <a:pos x="5" y="1"/>
                  </a:cxn>
                  <a:cxn ang="0">
                    <a:pos x="5" y="2"/>
                  </a:cxn>
                  <a:cxn ang="0">
                    <a:pos x="5" y="2"/>
                  </a:cxn>
                  <a:cxn ang="0">
                    <a:pos x="5" y="2"/>
                  </a:cxn>
                  <a:cxn ang="0">
                    <a:pos x="5" y="2"/>
                  </a:cxn>
                  <a:cxn ang="0">
                    <a:pos x="4" y="13"/>
                  </a:cxn>
                  <a:cxn ang="0">
                    <a:pos x="2" y="27"/>
                  </a:cxn>
                  <a:cxn ang="0">
                    <a:pos x="2" y="27"/>
                  </a:cxn>
                  <a:cxn ang="0">
                    <a:pos x="2" y="27"/>
                  </a:cxn>
                  <a:cxn ang="0">
                    <a:pos x="2" y="27"/>
                  </a:cxn>
                </a:cxnLst>
                <a:rect l="0" t="0" r="r" b="b"/>
                <a:pathLst>
                  <a:path w="11" h="28">
                    <a:moveTo>
                      <a:pt x="2" y="27"/>
                    </a:moveTo>
                    <a:cubicBezTo>
                      <a:pt x="2" y="27"/>
                      <a:pt x="2" y="27"/>
                      <a:pt x="2" y="27"/>
                    </a:cubicBezTo>
                    <a:cubicBezTo>
                      <a:pt x="2" y="27"/>
                      <a:pt x="2" y="27"/>
                      <a:pt x="2" y="27"/>
                    </a:cubicBezTo>
                    <a:cubicBezTo>
                      <a:pt x="2" y="28"/>
                      <a:pt x="3" y="28"/>
                      <a:pt x="4" y="28"/>
                    </a:cubicBezTo>
                    <a:cubicBezTo>
                      <a:pt x="5" y="28"/>
                      <a:pt x="5" y="27"/>
                      <a:pt x="5" y="26"/>
                    </a:cubicBezTo>
                    <a:cubicBezTo>
                      <a:pt x="5" y="26"/>
                      <a:pt x="5" y="26"/>
                      <a:pt x="5" y="26"/>
                    </a:cubicBezTo>
                    <a:cubicBezTo>
                      <a:pt x="5" y="26"/>
                      <a:pt x="5" y="26"/>
                      <a:pt x="5" y="26"/>
                    </a:cubicBezTo>
                    <a:cubicBezTo>
                      <a:pt x="4" y="22"/>
                      <a:pt x="5" y="19"/>
                      <a:pt x="7" y="15"/>
                    </a:cubicBezTo>
                    <a:cubicBezTo>
                      <a:pt x="9" y="10"/>
                      <a:pt x="11" y="6"/>
                      <a:pt x="9" y="1"/>
                    </a:cubicBezTo>
                    <a:cubicBezTo>
                      <a:pt x="8" y="0"/>
                      <a:pt x="8" y="0"/>
                      <a:pt x="7" y="0"/>
                    </a:cubicBezTo>
                    <a:cubicBezTo>
                      <a:pt x="6" y="0"/>
                      <a:pt x="5" y="0"/>
                      <a:pt x="5" y="1"/>
                    </a:cubicBezTo>
                    <a:cubicBezTo>
                      <a:pt x="5" y="2"/>
                      <a:pt x="5" y="2"/>
                      <a:pt x="5" y="2"/>
                    </a:cubicBezTo>
                    <a:cubicBezTo>
                      <a:pt x="5" y="2"/>
                      <a:pt x="5" y="2"/>
                      <a:pt x="5" y="2"/>
                    </a:cubicBezTo>
                    <a:cubicBezTo>
                      <a:pt x="5" y="2"/>
                      <a:pt x="5" y="2"/>
                      <a:pt x="5" y="2"/>
                    </a:cubicBezTo>
                    <a:cubicBezTo>
                      <a:pt x="5" y="2"/>
                      <a:pt x="5" y="2"/>
                      <a:pt x="5" y="2"/>
                    </a:cubicBezTo>
                    <a:cubicBezTo>
                      <a:pt x="7" y="6"/>
                      <a:pt x="5" y="9"/>
                      <a:pt x="4" y="13"/>
                    </a:cubicBezTo>
                    <a:cubicBezTo>
                      <a:pt x="2" y="18"/>
                      <a:pt x="0" y="22"/>
                      <a:pt x="2" y="27"/>
                    </a:cubicBezTo>
                    <a:cubicBezTo>
                      <a:pt x="2" y="27"/>
                      <a:pt x="2" y="27"/>
                      <a:pt x="2" y="27"/>
                    </a:cubicBezTo>
                    <a:close/>
                    <a:moveTo>
                      <a:pt x="2" y="27"/>
                    </a:moveTo>
                    <a:cubicBezTo>
                      <a:pt x="2" y="27"/>
                      <a:pt x="2" y="27"/>
                      <a:pt x="2" y="27"/>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309" name="稻壳儿小白白(http://dwz.cn/Wu2UP)"/>
              <p:cNvSpPr>
                <a:spLocks noEditPoints="1"/>
              </p:cNvSpPr>
              <p:nvPr/>
            </p:nvSpPr>
            <p:spPr bwMode="auto">
              <a:xfrm>
                <a:off x="871538" y="1909763"/>
                <a:ext cx="31750" cy="84138"/>
              </a:xfrm>
              <a:custGeom>
                <a:avLst/>
                <a:gdLst/>
                <a:ahLst/>
                <a:cxnLst>
                  <a:cxn ang="0">
                    <a:pos x="2" y="27"/>
                  </a:cxn>
                  <a:cxn ang="0">
                    <a:pos x="2" y="28"/>
                  </a:cxn>
                  <a:cxn ang="0">
                    <a:pos x="4" y="29"/>
                  </a:cxn>
                  <a:cxn ang="0">
                    <a:pos x="6" y="27"/>
                  </a:cxn>
                  <a:cxn ang="0">
                    <a:pos x="6" y="26"/>
                  </a:cxn>
                  <a:cxn ang="0">
                    <a:pos x="6" y="26"/>
                  </a:cxn>
                  <a:cxn ang="0">
                    <a:pos x="7" y="15"/>
                  </a:cxn>
                  <a:cxn ang="0">
                    <a:pos x="9" y="1"/>
                  </a:cxn>
                  <a:cxn ang="0">
                    <a:pos x="7" y="0"/>
                  </a:cxn>
                  <a:cxn ang="0">
                    <a:pos x="5" y="2"/>
                  </a:cxn>
                  <a:cxn ang="0">
                    <a:pos x="5" y="2"/>
                  </a:cxn>
                  <a:cxn ang="0">
                    <a:pos x="5" y="2"/>
                  </a:cxn>
                  <a:cxn ang="0">
                    <a:pos x="5" y="2"/>
                  </a:cxn>
                  <a:cxn ang="0">
                    <a:pos x="5" y="2"/>
                  </a:cxn>
                  <a:cxn ang="0">
                    <a:pos x="4" y="14"/>
                  </a:cxn>
                  <a:cxn ang="0">
                    <a:pos x="2" y="27"/>
                  </a:cxn>
                  <a:cxn ang="0">
                    <a:pos x="2" y="27"/>
                  </a:cxn>
                  <a:cxn ang="0">
                    <a:pos x="2" y="27"/>
                  </a:cxn>
                  <a:cxn ang="0">
                    <a:pos x="2" y="27"/>
                  </a:cxn>
                </a:cxnLst>
                <a:rect l="0" t="0" r="r" b="b"/>
                <a:pathLst>
                  <a:path w="11" h="29">
                    <a:moveTo>
                      <a:pt x="2" y="27"/>
                    </a:moveTo>
                    <a:cubicBezTo>
                      <a:pt x="2" y="28"/>
                      <a:pt x="2" y="28"/>
                      <a:pt x="2" y="28"/>
                    </a:cubicBezTo>
                    <a:cubicBezTo>
                      <a:pt x="2" y="28"/>
                      <a:pt x="3" y="29"/>
                      <a:pt x="4" y="29"/>
                    </a:cubicBezTo>
                    <a:cubicBezTo>
                      <a:pt x="5" y="29"/>
                      <a:pt x="6" y="28"/>
                      <a:pt x="6" y="27"/>
                    </a:cubicBezTo>
                    <a:cubicBezTo>
                      <a:pt x="6" y="27"/>
                      <a:pt x="6" y="26"/>
                      <a:pt x="6" y="26"/>
                    </a:cubicBezTo>
                    <a:cubicBezTo>
                      <a:pt x="6" y="26"/>
                      <a:pt x="6" y="26"/>
                      <a:pt x="6" y="26"/>
                    </a:cubicBezTo>
                    <a:cubicBezTo>
                      <a:pt x="4" y="23"/>
                      <a:pt x="6" y="19"/>
                      <a:pt x="7" y="15"/>
                    </a:cubicBezTo>
                    <a:cubicBezTo>
                      <a:pt x="9" y="11"/>
                      <a:pt x="11" y="6"/>
                      <a:pt x="9" y="1"/>
                    </a:cubicBezTo>
                    <a:cubicBezTo>
                      <a:pt x="9" y="0"/>
                      <a:pt x="8" y="0"/>
                      <a:pt x="7" y="0"/>
                    </a:cubicBezTo>
                    <a:cubicBezTo>
                      <a:pt x="6" y="0"/>
                      <a:pt x="5" y="1"/>
                      <a:pt x="5" y="2"/>
                    </a:cubicBezTo>
                    <a:cubicBezTo>
                      <a:pt x="5" y="2"/>
                      <a:pt x="5" y="2"/>
                      <a:pt x="5" y="2"/>
                    </a:cubicBezTo>
                    <a:cubicBezTo>
                      <a:pt x="5" y="2"/>
                      <a:pt x="5" y="2"/>
                      <a:pt x="5" y="2"/>
                    </a:cubicBezTo>
                    <a:cubicBezTo>
                      <a:pt x="5" y="2"/>
                      <a:pt x="5" y="2"/>
                      <a:pt x="5" y="2"/>
                    </a:cubicBezTo>
                    <a:cubicBezTo>
                      <a:pt x="5" y="2"/>
                      <a:pt x="5" y="2"/>
                      <a:pt x="5" y="2"/>
                    </a:cubicBezTo>
                    <a:cubicBezTo>
                      <a:pt x="7" y="6"/>
                      <a:pt x="6" y="10"/>
                      <a:pt x="4" y="14"/>
                    </a:cubicBezTo>
                    <a:cubicBezTo>
                      <a:pt x="2" y="18"/>
                      <a:pt x="0" y="23"/>
                      <a:pt x="2" y="27"/>
                    </a:cubicBezTo>
                    <a:cubicBezTo>
                      <a:pt x="2" y="27"/>
                      <a:pt x="2" y="27"/>
                      <a:pt x="2" y="27"/>
                    </a:cubicBezTo>
                    <a:close/>
                    <a:moveTo>
                      <a:pt x="2" y="27"/>
                    </a:moveTo>
                    <a:cubicBezTo>
                      <a:pt x="2" y="27"/>
                      <a:pt x="2" y="27"/>
                      <a:pt x="2" y="27"/>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grpSp>
        <p:sp>
          <p:nvSpPr>
            <p:cNvPr id="205" name="稻壳儿小白白(http://dwz.cn/Wu2UP)"/>
            <p:cNvSpPr>
              <a:spLocks noEditPoints="1"/>
            </p:cNvSpPr>
            <p:nvPr/>
          </p:nvSpPr>
          <p:spPr bwMode="auto">
            <a:xfrm>
              <a:off x="3947831" y="2525089"/>
              <a:ext cx="460604" cy="460603"/>
            </a:xfrm>
            <a:custGeom>
              <a:avLst/>
              <a:gdLst>
                <a:gd name="T0" fmla="*/ 395107 w 123"/>
                <a:gd name="T1" fmla="*/ 3265 h 123"/>
                <a:gd name="T2" fmla="*/ 388577 w 123"/>
                <a:gd name="T3" fmla="*/ 0 h 123"/>
                <a:gd name="T4" fmla="*/ 382046 w 123"/>
                <a:gd name="T5" fmla="*/ 3265 h 123"/>
                <a:gd name="T6" fmla="*/ 6531 w 123"/>
                <a:gd name="T7" fmla="*/ 251431 h 123"/>
                <a:gd name="T8" fmla="*/ 0 w 123"/>
                <a:gd name="T9" fmla="*/ 264493 h 123"/>
                <a:gd name="T10" fmla="*/ 6531 w 123"/>
                <a:gd name="T11" fmla="*/ 274289 h 123"/>
                <a:gd name="T12" fmla="*/ 104491 w 123"/>
                <a:gd name="T13" fmla="*/ 313473 h 123"/>
                <a:gd name="T14" fmla="*/ 150206 w 123"/>
                <a:gd name="T15" fmla="*/ 395106 h 123"/>
                <a:gd name="T16" fmla="*/ 163267 w 123"/>
                <a:gd name="T17" fmla="*/ 401637 h 123"/>
                <a:gd name="T18" fmla="*/ 163267 w 123"/>
                <a:gd name="T19" fmla="*/ 401637 h 123"/>
                <a:gd name="T20" fmla="*/ 173064 w 123"/>
                <a:gd name="T21" fmla="*/ 395106 h 123"/>
                <a:gd name="T22" fmla="*/ 199186 w 123"/>
                <a:gd name="T23" fmla="*/ 349392 h 123"/>
                <a:gd name="T24" fmla="*/ 320004 w 123"/>
                <a:gd name="T25" fmla="*/ 398372 h 123"/>
                <a:gd name="T26" fmla="*/ 326535 w 123"/>
                <a:gd name="T27" fmla="*/ 401637 h 123"/>
                <a:gd name="T28" fmla="*/ 329800 w 123"/>
                <a:gd name="T29" fmla="*/ 398372 h 123"/>
                <a:gd name="T30" fmla="*/ 336331 w 123"/>
                <a:gd name="T31" fmla="*/ 388576 h 123"/>
                <a:gd name="T32" fmla="*/ 401638 w 123"/>
                <a:gd name="T33" fmla="*/ 13061 h 123"/>
                <a:gd name="T34" fmla="*/ 395107 w 123"/>
                <a:gd name="T35" fmla="*/ 3265 h 123"/>
                <a:gd name="T36" fmla="*/ 39184 w 123"/>
                <a:gd name="T37" fmla="*/ 261227 h 123"/>
                <a:gd name="T38" fmla="*/ 329800 w 123"/>
                <a:gd name="T39" fmla="*/ 65307 h 123"/>
                <a:gd name="T40" fmla="*/ 117553 w 123"/>
                <a:gd name="T41" fmla="*/ 290615 h 123"/>
                <a:gd name="T42" fmla="*/ 114287 w 123"/>
                <a:gd name="T43" fmla="*/ 290615 h 123"/>
                <a:gd name="T44" fmla="*/ 39184 w 123"/>
                <a:gd name="T45" fmla="*/ 261227 h 123"/>
                <a:gd name="T46" fmla="*/ 127349 w 123"/>
                <a:gd name="T47" fmla="*/ 300411 h 123"/>
                <a:gd name="T48" fmla="*/ 127349 w 123"/>
                <a:gd name="T49" fmla="*/ 300411 h 123"/>
                <a:gd name="T50" fmla="*/ 365719 w 123"/>
                <a:gd name="T51" fmla="*/ 45715 h 123"/>
                <a:gd name="T52" fmla="*/ 163267 w 123"/>
                <a:gd name="T53" fmla="*/ 362453 h 123"/>
                <a:gd name="T54" fmla="*/ 127349 w 123"/>
                <a:gd name="T55" fmla="*/ 300411 h 123"/>
                <a:gd name="T56" fmla="*/ 316739 w 123"/>
                <a:gd name="T57" fmla="*/ 368984 h 123"/>
                <a:gd name="T58" fmla="*/ 208982 w 123"/>
                <a:gd name="T59" fmla="*/ 326534 h 123"/>
                <a:gd name="T60" fmla="*/ 199186 w 123"/>
                <a:gd name="T61" fmla="*/ 326534 h 123"/>
                <a:gd name="T62" fmla="*/ 365719 w 123"/>
                <a:gd name="T63" fmla="*/ 71838 h 123"/>
                <a:gd name="T64" fmla="*/ 316739 w 123"/>
                <a:gd name="T65" fmla="*/ 368984 h 123"/>
                <a:gd name="T66" fmla="*/ 316739 w 123"/>
                <a:gd name="T67" fmla="*/ 368984 h 123"/>
                <a:gd name="T68" fmla="*/ 316739 w 123"/>
                <a:gd name="T69" fmla="*/ 368984 h 12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23" h="123">
                  <a:moveTo>
                    <a:pt x="121" y="1"/>
                  </a:moveTo>
                  <a:cubicBezTo>
                    <a:pt x="120" y="0"/>
                    <a:pt x="119" y="0"/>
                    <a:pt x="119" y="0"/>
                  </a:cubicBezTo>
                  <a:cubicBezTo>
                    <a:pt x="118" y="0"/>
                    <a:pt x="117" y="0"/>
                    <a:pt x="117" y="1"/>
                  </a:cubicBezTo>
                  <a:cubicBezTo>
                    <a:pt x="2" y="77"/>
                    <a:pt x="2" y="77"/>
                    <a:pt x="2" y="77"/>
                  </a:cubicBezTo>
                  <a:cubicBezTo>
                    <a:pt x="0" y="78"/>
                    <a:pt x="0" y="79"/>
                    <a:pt x="0" y="81"/>
                  </a:cubicBezTo>
                  <a:cubicBezTo>
                    <a:pt x="0" y="82"/>
                    <a:pt x="1" y="83"/>
                    <a:pt x="2" y="84"/>
                  </a:cubicBezTo>
                  <a:cubicBezTo>
                    <a:pt x="32" y="96"/>
                    <a:pt x="32" y="96"/>
                    <a:pt x="32" y="96"/>
                  </a:cubicBezTo>
                  <a:cubicBezTo>
                    <a:pt x="46" y="121"/>
                    <a:pt x="46" y="121"/>
                    <a:pt x="46" y="121"/>
                  </a:cubicBezTo>
                  <a:cubicBezTo>
                    <a:pt x="47" y="122"/>
                    <a:pt x="48" y="123"/>
                    <a:pt x="50" y="123"/>
                  </a:cubicBezTo>
                  <a:cubicBezTo>
                    <a:pt x="50" y="123"/>
                    <a:pt x="50" y="123"/>
                    <a:pt x="50" y="123"/>
                  </a:cubicBezTo>
                  <a:cubicBezTo>
                    <a:pt x="51" y="123"/>
                    <a:pt x="52" y="122"/>
                    <a:pt x="53" y="121"/>
                  </a:cubicBezTo>
                  <a:cubicBezTo>
                    <a:pt x="61" y="107"/>
                    <a:pt x="61" y="107"/>
                    <a:pt x="61" y="107"/>
                  </a:cubicBezTo>
                  <a:cubicBezTo>
                    <a:pt x="98" y="122"/>
                    <a:pt x="98" y="122"/>
                    <a:pt x="98" y="122"/>
                  </a:cubicBezTo>
                  <a:cubicBezTo>
                    <a:pt x="99" y="123"/>
                    <a:pt x="99" y="123"/>
                    <a:pt x="100" y="123"/>
                  </a:cubicBezTo>
                  <a:cubicBezTo>
                    <a:pt x="100" y="123"/>
                    <a:pt x="101" y="122"/>
                    <a:pt x="101" y="122"/>
                  </a:cubicBezTo>
                  <a:cubicBezTo>
                    <a:pt x="102" y="122"/>
                    <a:pt x="103" y="121"/>
                    <a:pt x="103" y="119"/>
                  </a:cubicBezTo>
                  <a:cubicBezTo>
                    <a:pt x="123" y="4"/>
                    <a:pt x="123" y="4"/>
                    <a:pt x="123" y="4"/>
                  </a:cubicBezTo>
                  <a:cubicBezTo>
                    <a:pt x="123" y="3"/>
                    <a:pt x="122" y="1"/>
                    <a:pt x="121" y="1"/>
                  </a:cubicBezTo>
                  <a:close/>
                  <a:moveTo>
                    <a:pt x="12" y="80"/>
                  </a:moveTo>
                  <a:cubicBezTo>
                    <a:pt x="101" y="20"/>
                    <a:pt x="101" y="20"/>
                    <a:pt x="101" y="20"/>
                  </a:cubicBezTo>
                  <a:cubicBezTo>
                    <a:pt x="36" y="89"/>
                    <a:pt x="36" y="89"/>
                    <a:pt x="36" y="89"/>
                  </a:cubicBezTo>
                  <a:cubicBezTo>
                    <a:pt x="36" y="89"/>
                    <a:pt x="35" y="89"/>
                    <a:pt x="35" y="89"/>
                  </a:cubicBezTo>
                  <a:lnTo>
                    <a:pt x="12" y="80"/>
                  </a:lnTo>
                  <a:close/>
                  <a:moveTo>
                    <a:pt x="39" y="92"/>
                  </a:moveTo>
                  <a:cubicBezTo>
                    <a:pt x="39" y="92"/>
                    <a:pt x="39" y="92"/>
                    <a:pt x="39" y="92"/>
                  </a:cubicBezTo>
                  <a:cubicBezTo>
                    <a:pt x="112" y="14"/>
                    <a:pt x="112" y="14"/>
                    <a:pt x="112" y="14"/>
                  </a:cubicBezTo>
                  <a:cubicBezTo>
                    <a:pt x="50" y="111"/>
                    <a:pt x="50" y="111"/>
                    <a:pt x="50" y="111"/>
                  </a:cubicBezTo>
                  <a:lnTo>
                    <a:pt x="39" y="92"/>
                  </a:lnTo>
                  <a:close/>
                  <a:moveTo>
                    <a:pt x="97" y="113"/>
                  </a:moveTo>
                  <a:cubicBezTo>
                    <a:pt x="64" y="100"/>
                    <a:pt x="64" y="100"/>
                    <a:pt x="64" y="100"/>
                  </a:cubicBezTo>
                  <a:cubicBezTo>
                    <a:pt x="63" y="100"/>
                    <a:pt x="62" y="100"/>
                    <a:pt x="61" y="100"/>
                  </a:cubicBezTo>
                  <a:cubicBezTo>
                    <a:pt x="112" y="22"/>
                    <a:pt x="112" y="22"/>
                    <a:pt x="112" y="22"/>
                  </a:cubicBezTo>
                  <a:lnTo>
                    <a:pt x="97" y="113"/>
                  </a:lnTo>
                  <a:close/>
                  <a:moveTo>
                    <a:pt x="97" y="113"/>
                  </a:moveTo>
                  <a:cubicBezTo>
                    <a:pt x="97" y="113"/>
                    <a:pt x="97" y="113"/>
                    <a:pt x="97" y="11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grpSp>
          <p:nvGrpSpPr>
            <p:cNvPr id="206" name="稻壳儿小白白(http://dwz.cn/Wu2UP)"/>
            <p:cNvGrpSpPr/>
            <p:nvPr/>
          </p:nvGrpSpPr>
          <p:grpSpPr>
            <a:xfrm>
              <a:off x="4786882" y="2529482"/>
              <a:ext cx="429983" cy="460407"/>
              <a:chOff x="2281238" y="1909763"/>
              <a:chExt cx="336550" cy="360363"/>
            </a:xfrm>
            <a:solidFill>
              <a:srgbClr val="FFFFFF"/>
            </a:solidFill>
          </p:grpSpPr>
          <p:sp>
            <p:nvSpPr>
              <p:cNvPr id="303" name="稻壳儿小白白(http://dwz.cn/Wu2UP)"/>
              <p:cNvSpPr>
                <a:spLocks noEditPoints="1"/>
              </p:cNvSpPr>
              <p:nvPr/>
            </p:nvSpPr>
            <p:spPr bwMode="auto">
              <a:xfrm>
                <a:off x="2281238" y="1909763"/>
                <a:ext cx="336550" cy="360363"/>
              </a:xfrm>
              <a:custGeom>
                <a:avLst/>
                <a:gdLst/>
                <a:ahLst/>
                <a:cxnLst>
                  <a:cxn ang="0">
                    <a:pos x="99" y="0"/>
                  </a:cxn>
                  <a:cxn ang="0">
                    <a:pos x="15" y="0"/>
                  </a:cxn>
                  <a:cxn ang="0">
                    <a:pos x="0" y="15"/>
                  </a:cxn>
                  <a:cxn ang="0">
                    <a:pos x="0" y="107"/>
                  </a:cxn>
                  <a:cxn ang="0">
                    <a:pos x="15" y="123"/>
                  </a:cxn>
                  <a:cxn ang="0">
                    <a:pos x="99" y="123"/>
                  </a:cxn>
                  <a:cxn ang="0">
                    <a:pos x="115" y="107"/>
                  </a:cxn>
                  <a:cxn ang="0">
                    <a:pos x="115" y="15"/>
                  </a:cxn>
                  <a:cxn ang="0">
                    <a:pos x="99" y="0"/>
                  </a:cxn>
                  <a:cxn ang="0">
                    <a:pos x="107" y="107"/>
                  </a:cxn>
                  <a:cxn ang="0">
                    <a:pos x="99" y="115"/>
                  </a:cxn>
                  <a:cxn ang="0">
                    <a:pos x="15" y="115"/>
                  </a:cxn>
                  <a:cxn ang="0">
                    <a:pos x="7" y="107"/>
                  </a:cxn>
                  <a:cxn ang="0">
                    <a:pos x="7" y="15"/>
                  </a:cxn>
                  <a:cxn ang="0">
                    <a:pos x="15" y="8"/>
                  </a:cxn>
                  <a:cxn ang="0">
                    <a:pos x="99" y="8"/>
                  </a:cxn>
                  <a:cxn ang="0">
                    <a:pos x="107" y="15"/>
                  </a:cxn>
                  <a:cxn ang="0">
                    <a:pos x="107" y="107"/>
                  </a:cxn>
                  <a:cxn ang="0">
                    <a:pos x="107" y="107"/>
                  </a:cxn>
                  <a:cxn ang="0">
                    <a:pos x="107" y="107"/>
                  </a:cxn>
                </a:cxnLst>
                <a:rect l="0" t="0" r="r" b="b"/>
                <a:pathLst>
                  <a:path w="115" h="123">
                    <a:moveTo>
                      <a:pt x="99" y="0"/>
                    </a:moveTo>
                    <a:cubicBezTo>
                      <a:pt x="15" y="0"/>
                      <a:pt x="15" y="0"/>
                      <a:pt x="15" y="0"/>
                    </a:cubicBezTo>
                    <a:cubicBezTo>
                      <a:pt x="7" y="0"/>
                      <a:pt x="0" y="7"/>
                      <a:pt x="0" y="15"/>
                    </a:cubicBezTo>
                    <a:cubicBezTo>
                      <a:pt x="0" y="107"/>
                      <a:pt x="0" y="107"/>
                      <a:pt x="0" y="107"/>
                    </a:cubicBezTo>
                    <a:cubicBezTo>
                      <a:pt x="0" y="116"/>
                      <a:pt x="7" y="123"/>
                      <a:pt x="15" y="123"/>
                    </a:cubicBezTo>
                    <a:cubicBezTo>
                      <a:pt x="99" y="123"/>
                      <a:pt x="99" y="123"/>
                      <a:pt x="99" y="123"/>
                    </a:cubicBezTo>
                    <a:cubicBezTo>
                      <a:pt x="108" y="123"/>
                      <a:pt x="115" y="116"/>
                      <a:pt x="115" y="107"/>
                    </a:cubicBezTo>
                    <a:cubicBezTo>
                      <a:pt x="115" y="15"/>
                      <a:pt x="115" y="15"/>
                      <a:pt x="115" y="15"/>
                    </a:cubicBezTo>
                    <a:cubicBezTo>
                      <a:pt x="115" y="7"/>
                      <a:pt x="108" y="0"/>
                      <a:pt x="99" y="0"/>
                    </a:cubicBezTo>
                    <a:close/>
                    <a:moveTo>
                      <a:pt x="107" y="107"/>
                    </a:moveTo>
                    <a:cubicBezTo>
                      <a:pt x="107" y="111"/>
                      <a:pt x="104" y="115"/>
                      <a:pt x="99" y="115"/>
                    </a:cubicBezTo>
                    <a:cubicBezTo>
                      <a:pt x="15" y="115"/>
                      <a:pt x="15" y="115"/>
                      <a:pt x="15" y="115"/>
                    </a:cubicBezTo>
                    <a:cubicBezTo>
                      <a:pt x="11" y="115"/>
                      <a:pt x="7" y="111"/>
                      <a:pt x="7" y="107"/>
                    </a:cubicBezTo>
                    <a:cubicBezTo>
                      <a:pt x="7" y="15"/>
                      <a:pt x="7" y="15"/>
                      <a:pt x="7" y="15"/>
                    </a:cubicBezTo>
                    <a:cubicBezTo>
                      <a:pt x="7" y="11"/>
                      <a:pt x="11" y="8"/>
                      <a:pt x="15" y="8"/>
                    </a:cubicBezTo>
                    <a:cubicBezTo>
                      <a:pt x="99" y="8"/>
                      <a:pt x="99" y="8"/>
                      <a:pt x="99" y="8"/>
                    </a:cubicBezTo>
                    <a:cubicBezTo>
                      <a:pt x="104" y="8"/>
                      <a:pt x="107" y="11"/>
                      <a:pt x="107" y="15"/>
                    </a:cubicBezTo>
                    <a:lnTo>
                      <a:pt x="107" y="107"/>
                    </a:lnTo>
                    <a:close/>
                    <a:moveTo>
                      <a:pt x="107" y="107"/>
                    </a:moveTo>
                    <a:cubicBezTo>
                      <a:pt x="107" y="107"/>
                      <a:pt x="107" y="107"/>
                      <a:pt x="107" y="107"/>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304" name="稻壳儿小白白(http://dwz.cn/Wu2UP)"/>
              <p:cNvSpPr>
                <a:spLocks noEditPoints="1"/>
              </p:cNvSpPr>
              <p:nvPr/>
            </p:nvSpPr>
            <p:spPr bwMode="auto">
              <a:xfrm>
                <a:off x="2325688" y="1952626"/>
                <a:ext cx="246063" cy="227013"/>
              </a:xfrm>
              <a:custGeom>
                <a:avLst/>
                <a:gdLst/>
                <a:ahLst/>
                <a:cxnLst>
                  <a:cxn ang="0">
                    <a:pos x="81" y="0"/>
                  </a:cxn>
                  <a:cxn ang="0">
                    <a:pos x="4" y="0"/>
                  </a:cxn>
                  <a:cxn ang="0">
                    <a:pos x="0" y="4"/>
                  </a:cxn>
                  <a:cxn ang="0">
                    <a:pos x="0" y="73"/>
                  </a:cxn>
                  <a:cxn ang="0">
                    <a:pos x="4" y="77"/>
                  </a:cxn>
                  <a:cxn ang="0">
                    <a:pos x="81" y="77"/>
                  </a:cxn>
                  <a:cxn ang="0">
                    <a:pos x="84" y="73"/>
                  </a:cxn>
                  <a:cxn ang="0">
                    <a:pos x="84" y="4"/>
                  </a:cxn>
                  <a:cxn ang="0">
                    <a:pos x="81" y="0"/>
                  </a:cxn>
                  <a:cxn ang="0">
                    <a:pos x="81" y="4"/>
                  </a:cxn>
                  <a:cxn ang="0">
                    <a:pos x="81" y="57"/>
                  </a:cxn>
                  <a:cxn ang="0">
                    <a:pos x="68" y="44"/>
                  </a:cxn>
                  <a:cxn ang="0">
                    <a:pos x="65" y="42"/>
                  </a:cxn>
                  <a:cxn ang="0">
                    <a:pos x="62" y="44"/>
                  </a:cxn>
                  <a:cxn ang="0">
                    <a:pos x="52" y="55"/>
                  </a:cxn>
                  <a:cxn ang="0">
                    <a:pos x="22" y="21"/>
                  </a:cxn>
                  <a:cxn ang="0">
                    <a:pos x="19" y="19"/>
                  </a:cxn>
                  <a:cxn ang="0">
                    <a:pos x="16" y="21"/>
                  </a:cxn>
                  <a:cxn ang="0">
                    <a:pos x="4" y="35"/>
                  </a:cxn>
                  <a:cxn ang="0">
                    <a:pos x="4" y="4"/>
                  </a:cxn>
                  <a:cxn ang="0">
                    <a:pos x="81" y="4"/>
                  </a:cxn>
                  <a:cxn ang="0">
                    <a:pos x="4" y="41"/>
                  </a:cxn>
                  <a:cxn ang="0">
                    <a:pos x="19" y="23"/>
                  </a:cxn>
                  <a:cxn ang="0">
                    <a:pos x="50" y="58"/>
                  </a:cxn>
                  <a:cxn ang="0">
                    <a:pos x="52" y="61"/>
                  </a:cxn>
                  <a:cxn ang="0">
                    <a:pos x="63" y="73"/>
                  </a:cxn>
                  <a:cxn ang="0">
                    <a:pos x="4" y="73"/>
                  </a:cxn>
                  <a:cxn ang="0">
                    <a:pos x="4" y="41"/>
                  </a:cxn>
                  <a:cxn ang="0">
                    <a:pos x="68" y="73"/>
                  </a:cxn>
                  <a:cxn ang="0">
                    <a:pos x="55" y="58"/>
                  </a:cxn>
                  <a:cxn ang="0">
                    <a:pos x="65" y="46"/>
                  </a:cxn>
                  <a:cxn ang="0">
                    <a:pos x="81" y="63"/>
                  </a:cxn>
                  <a:cxn ang="0">
                    <a:pos x="81" y="73"/>
                  </a:cxn>
                  <a:cxn ang="0">
                    <a:pos x="68" y="73"/>
                  </a:cxn>
                  <a:cxn ang="0">
                    <a:pos x="68" y="73"/>
                  </a:cxn>
                  <a:cxn ang="0">
                    <a:pos x="68" y="73"/>
                  </a:cxn>
                </a:cxnLst>
                <a:rect l="0" t="0" r="r" b="b"/>
                <a:pathLst>
                  <a:path w="84" h="77">
                    <a:moveTo>
                      <a:pt x="81" y="0"/>
                    </a:moveTo>
                    <a:cubicBezTo>
                      <a:pt x="4" y="0"/>
                      <a:pt x="4" y="0"/>
                      <a:pt x="4" y="0"/>
                    </a:cubicBezTo>
                    <a:cubicBezTo>
                      <a:pt x="2" y="0"/>
                      <a:pt x="0" y="2"/>
                      <a:pt x="0" y="4"/>
                    </a:cubicBezTo>
                    <a:cubicBezTo>
                      <a:pt x="0" y="73"/>
                      <a:pt x="0" y="73"/>
                      <a:pt x="0" y="73"/>
                    </a:cubicBezTo>
                    <a:cubicBezTo>
                      <a:pt x="0" y="75"/>
                      <a:pt x="2" y="77"/>
                      <a:pt x="4" y="77"/>
                    </a:cubicBezTo>
                    <a:cubicBezTo>
                      <a:pt x="81" y="77"/>
                      <a:pt x="81" y="77"/>
                      <a:pt x="81" y="77"/>
                    </a:cubicBezTo>
                    <a:cubicBezTo>
                      <a:pt x="83" y="77"/>
                      <a:pt x="84" y="75"/>
                      <a:pt x="84" y="73"/>
                    </a:cubicBezTo>
                    <a:cubicBezTo>
                      <a:pt x="84" y="4"/>
                      <a:pt x="84" y="4"/>
                      <a:pt x="84" y="4"/>
                    </a:cubicBezTo>
                    <a:cubicBezTo>
                      <a:pt x="84" y="2"/>
                      <a:pt x="83" y="0"/>
                      <a:pt x="81" y="0"/>
                    </a:cubicBezTo>
                    <a:close/>
                    <a:moveTo>
                      <a:pt x="81" y="4"/>
                    </a:moveTo>
                    <a:cubicBezTo>
                      <a:pt x="81" y="57"/>
                      <a:pt x="81" y="57"/>
                      <a:pt x="81" y="57"/>
                    </a:cubicBezTo>
                    <a:cubicBezTo>
                      <a:pt x="68" y="44"/>
                      <a:pt x="68" y="44"/>
                      <a:pt x="68" y="44"/>
                    </a:cubicBezTo>
                    <a:cubicBezTo>
                      <a:pt x="67" y="43"/>
                      <a:pt x="66" y="42"/>
                      <a:pt x="65" y="42"/>
                    </a:cubicBezTo>
                    <a:cubicBezTo>
                      <a:pt x="64" y="42"/>
                      <a:pt x="63" y="43"/>
                      <a:pt x="62" y="44"/>
                    </a:cubicBezTo>
                    <a:cubicBezTo>
                      <a:pt x="52" y="55"/>
                      <a:pt x="52" y="55"/>
                      <a:pt x="52" y="55"/>
                    </a:cubicBezTo>
                    <a:cubicBezTo>
                      <a:pt x="22" y="21"/>
                      <a:pt x="22" y="21"/>
                      <a:pt x="22" y="21"/>
                    </a:cubicBezTo>
                    <a:cubicBezTo>
                      <a:pt x="21" y="20"/>
                      <a:pt x="20" y="19"/>
                      <a:pt x="19" y="19"/>
                    </a:cubicBezTo>
                    <a:cubicBezTo>
                      <a:pt x="18" y="19"/>
                      <a:pt x="17" y="20"/>
                      <a:pt x="16" y="21"/>
                    </a:cubicBezTo>
                    <a:cubicBezTo>
                      <a:pt x="4" y="35"/>
                      <a:pt x="4" y="35"/>
                      <a:pt x="4" y="35"/>
                    </a:cubicBezTo>
                    <a:cubicBezTo>
                      <a:pt x="4" y="4"/>
                      <a:pt x="4" y="4"/>
                      <a:pt x="4" y="4"/>
                    </a:cubicBezTo>
                    <a:lnTo>
                      <a:pt x="81" y="4"/>
                    </a:lnTo>
                    <a:close/>
                    <a:moveTo>
                      <a:pt x="4" y="41"/>
                    </a:moveTo>
                    <a:cubicBezTo>
                      <a:pt x="19" y="23"/>
                      <a:pt x="19" y="23"/>
                      <a:pt x="19" y="23"/>
                    </a:cubicBezTo>
                    <a:cubicBezTo>
                      <a:pt x="50" y="58"/>
                      <a:pt x="50" y="58"/>
                      <a:pt x="50" y="58"/>
                    </a:cubicBezTo>
                    <a:cubicBezTo>
                      <a:pt x="52" y="61"/>
                      <a:pt x="52" y="61"/>
                      <a:pt x="52" y="61"/>
                    </a:cubicBezTo>
                    <a:cubicBezTo>
                      <a:pt x="63" y="73"/>
                      <a:pt x="63" y="73"/>
                      <a:pt x="63" y="73"/>
                    </a:cubicBezTo>
                    <a:cubicBezTo>
                      <a:pt x="4" y="73"/>
                      <a:pt x="4" y="73"/>
                      <a:pt x="4" y="73"/>
                    </a:cubicBezTo>
                    <a:lnTo>
                      <a:pt x="4" y="41"/>
                    </a:lnTo>
                    <a:close/>
                    <a:moveTo>
                      <a:pt x="68" y="73"/>
                    </a:moveTo>
                    <a:cubicBezTo>
                      <a:pt x="55" y="58"/>
                      <a:pt x="55" y="58"/>
                      <a:pt x="55" y="58"/>
                    </a:cubicBezTo>
                    <a:cubicBezTo>
                      <a:pt x="65" y="46"/>
                      <a:pt x="65" y="46"/>
                      <a:pt x="65" y="46"/>
                    </a:cubicBezTo>
                    <a:cubicBezTo>
                      <a:pt x="81" y="63"/>
                      <a:pt x="81" y="63"/>
                      <a:pt x="81" y="63"/>
                    </a:cubicBezTo>
                    <a:cubicBezTo>
                      <a:pt x="81" y="73"/>
                      <a:pt x="81" y="73"/>
                      <a:pt x="81" y="73"/>
                    </a:cubicBezTo>
                    <a:lnTo>
                      <a:pt x="68" y="73"/>
                    </a:lnTo>
                    <a:close/>
                    <a:moveTo>
                      <a:pt x="68" y="73"/>
                    </a:moveTo>
                    <a:cubicBezTo>
                      <a:pt x="68" y="73"/>
                      <a:pt x="68" y="73"/>
                      <a:pt x="68" y="73"/>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305" name="稻壳儿小白白(http://dwz.cn/Wu2UP)"/>
              <p:cNvSpPr>
                <a:spLocks noEditPoints="1"/>
              </p:cNvSpPr>
              <p:nvPr/>
            </p:nvSpPr>
            <p:spPr bwMode="auto">
              <a:xfrm>
                <a:off x="2460625" y="1989138"/>
                <a:ext cx="66675" cy="66675"/>
              </a:xfrm>
              <a:custGeom>
                <a:avLst/>
                <a:gdLst/>
                <a:ahLst/>
                <a:cxnLst>
                  <a:cxn ang="0">
                    <a:pos x="12" y="23"/>
                  </a:cxn>
                  <a:cxn ang="0">
                    <a:pos x="23" y="11"/>
                  </a:cxn>
                  <a:cxn ang="0">
                    <a:pos x="12" y="0"/>
                  </a:cxn>
                  <a:cxn ang="0">
                    <a:pos x="0" y="11"/>
                  </a:cxn>
                  <a:cxn ang="0">
                    <a:pos x="12" y="23"/>
                  </a:cxn>
                  <a:cxn ang="0">
                    <a:pos x="12" y="4"/>
                  </a:cxn>
                  <a:cxn ang="0">
                    <a:pos x="19" y="11"/>
                  </a:cxn>
                  <a:cxn ang="0">
                    <a:pos x="12" y="19"/>
                  </a:cxn>
                  <a:cxn ang="0">
                    <a:pos x="4" y="11"/>
                  </a:cxn>
                  <a:cxn ang="0">
                    <a:pos x="12" y="4"/>
                  </a:cxn>
                  <a:cxn ang="0">
                    <a:pos x="12" y="4"/>
                  </a:cxn>
                  <a:cxn ang="0">
                    <a:pos x="12" y="4"/>
                  </a:cxn>
                </a:cxnLst>
                <a:rect l="0" t="0" r="r" b="b"/>
                <a:pathLst>
                  <a:path w="23" h="23">
                    <a:moveTo>
                      <a:pt x="12" y="23"/>
                    </a:moveTo>
                    <a:cubicBezTo>
                      <a:pt x="18" y="23"/>
                      <a:pt x="23" y="18"/>
                      <a:pt x="23" y="11"/>
                    </a:cubicBezTo>
                    <a:cubicBezTo>
                      <a:pt x="23" y="5"/>
                      <a:pt x="18" y="0"/>
                      <a:pt x="12" y="0"/>
                    </a:cubicBezTo>
                    <a:cubicBezTo>
                      <a:pt x="5" y="0"/>
                      <a:pt x="0" y="5"/>
                      <a:pt x="0" y="11"/>
                    </a:cubicBezTo>
                    <a:cubicBezTo>
                      <a:pt x="0" y="18"/>
                      <a:pt x="5" y="23"/>
                      <a:pt x="12" y="23"/>
                    </a:cubicBezTo>
                    <a:close/>
                    <a:moveTo>
                      <a:pt x="12" y="4"/>
                    </a:moveTo>
                    <a:cubicBezTo>
                      <a:pt x="16" y="4"/>
                      <a:pt x="19" y="7"/>
                      <a:pt x="19" y="11"/>
                    </a:cubicBezTo>
                    <a:cubicBezTo>
                      <a:pt x="19" y="15"/>
                      <a:pt x="16" y="19"/>
                      <a:pt x="12" y="19"/>
                    </a:cubicBezTo>
                    <a:cubicBezTo>
                      <a:pt x="7" y="19"/>
                      <a:pt x="4" y="15"/>
                      <a:pt x="4" y="11"/>
                    </a:cubicBezTo>
                    <a:cubicBezTo>
                      <a:pt x="4" y="7"/>
                      <a:pt x="7" y="4"/>
                      <a:pt x="12" y="4"/>
                    </a:cubicBezTo>
                    <a:close/>
                    <a:moveTo>
                      <a:pt x="12" y="4"/>
                    </a:moveTo>
                    <a:cubicBezTo>
                      <a:pt x="12" y="4"/>
                      <a:pt x="12" y="4"/>
                      <a:pt x="12" y="4"/>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grpSp>
        <p:grpSp>
          <p:nvGrpSpPr>
            <p:cNvPr id="207" name="稻壳儿小白白(http://dwz.cn/Wu2UP)"/>
            <p:cNvGrpSpPr/>
            <p:nvPr/>
          </p:nvGrpSpPr>
          <p:grpSpPr>
            <a:xfrm>
              <a:off x="5595220" y="2529482"/>
              <a:ext cx="454322" cy="460407"/>
              <a:chOff x="3036888" y="1909763"/>
              <a:chExt cx="355600" cy="360363"/>
            </a:xfrm>
            <a:solidFill>
              <a:srgbClr val="FFFFFF"/>
            </a:solidFill>
          </p:grpSpPr>
          <p:sp>
            <p:nvSpPr>
              <p:cNvPr id="301" name="稻壳儿小白白(http://dwz.cn/Wu2UP)"/>
              <p:cNvSpPr>
                <a:spLocks noEditPoints="1"/>
              </p:cNvSpPr>
              <p:nvPr/>
            </p:nvSpPr>
            <p:spPr bwMode="auto">
              <a:xfrm>
                <a:off x="3036888" y="1909763"/>
                <a:ext cx="355600" cy="360363"/>
              </a:xfrm>
              <a:custGeom>
                <a:avLst/>
                <a:gdLst/>
                <a:ahLst/>
                <a:cxnLst>
                  <a:cxn ang="0">
                    <a:pos x="84" y="0"/>
                  </a:cxn>
                  <a:cxn ang="0">
                    <a:pos x="46" y="38"/>
                  </a:cxn>
                  <a:cxn ang="0">
                    <a:pos x="48" y="52"/>
                  </a:cxn>
                  <a:cxn ang="0">
                    <a:pos x="2" y="99"/>
                  </a:cxn>
                  <a:cxn ang="0">
                    <a:pos x="0" y="103"/>
                  </a:cxn>
                  <a:cxn ang="0">
                    <a:pos x="0" y="115"/>
                  </a:cxn>
                  <a:cxn ang="0">
                    <a:pos x="7" y="123"/>
                  </a:cxn>
                  <a:cxn ang="0">
                    <a:pos x="19" y="123"/>
                  </a:cxn>
                  <a:cxn ang="0">
                    <a:pos x="24" y="120"/>
                  </a:cxn>
                  <a:cxn ang="0">
                    <a:pos x="29" y="115"/>
                  </a:cxn>
                  <a:cxn ang="0">
                    <a:pos x="38" y="115"/>
                  </a:cxn>
                  <a:cxn ang="0">
                    <a:pos x="46" y="107"/>
                  </a:cxn>
                  <a:cxn ang="0">
                    <a:pos x="46" y="100"/>
                  </a:cxn>
                  <a:cxn ang="0">
                    <a:pos x="53" y="100"/>
                  </a:cxn>
                  <a:cxn ang="0">
                    <a:pos x="61" y="92"/>
                  </a:cxn>
                  <a:cxn ang="0">
                    <a:pos x="61" y="83"/>
                  </a:cxn>
                  <a:cxn ang="0">
                    <a:pos x="70" y="74"/>
                  </a:cxn>
                  <a:cxn ang="0">
                    <a:pos x="84" y="77"/>
                  </a:cxn>
                  <a:cxn ang="0">
                    <a:pos x="122" y="38"/>
                  </a:cxn>
                  <a:cxn ang="0">
                    <a:pos x="84" y="0"/>
                  </a:cxn>
                  <a:cxn ang="0">
                    <a:pos x="84" y="69"/>
                  </a:cxn>
                  <a:cxn ang="0">
                    <a:pos x="69" y="65"/>
                  </a:cxn>
                  <a:cxn ang="0">
                    <a:pos x="67" y="66"/>
                  </a:cxn>
                  <a:cxn ang="0">
                    <a:pos x="63" y="70"/>
                  </a:cxn>
                  <a:cxn ang="0">
                    <a:pos x="56" y="77"/>
                  </a:cxn>
                  <a:cxn ang="0">
                    <a:pos x="53" y="83"/>
                  </a:cxn>
                  <a:cxn ang="0">
                    <a:pos x="53" y="92"/>
                  </a:cxn>
                  <a:cxn ang="0">
                    <a:pos x="46" y="92"/>
                  </a:cxn>
                  <a:cxn ang="0">
                    <a:pos x="38" y="100"/>
                  </a:cxn>
                  <a:cxn ang="0">
                    <a:pos x="38" y="107"/>
                  </a:cxn>
                  <a:cxn ang="0">
                    <a:pos x="29" y="107"/>
                  </a:cxn>
                  <a:cxn ang="0">
                    <a:pos x="24" y="109"/>
                  </a:cxn>
                  <a:cxn ang="0">
                    <a:pos x="18" y="115"/>
                  </a:cxn>
                  <a:cxn ang="0">
                    <a:pos x="7" y="115"/>
                  </a:cxn>
                  <a:cxn ang="0">
                    <a:pos x="7" y="104"/>
                  </a:cxn>
                  <a:cxn ang="0">
                    <a:pos x="52" y="59"/>
                  </a:cxn>
                  <a:cxn ang="0">
                    <a:pos x="52" y="59"/>
                  </a:cxn>
                  <a:cxn ang="0">
                    <a:pos x="58" y="54"/>
                  </a:cxn>
                  <a:cxn ang="0">
                    <a:pos x="53" y="38"/>
                  </a:cxn>
                  <a:cxn ang="0">
                    <a:pos x="84" y="7"/>
                  </a:cxn>
                  <a:cxn ang="0">
                    <a:pos x="115" y="38"/>
                  </a:cxn>
                  <a:cxn ang="0">
                    <a:pos x="84" y="69"/>
                  </a:cxn>
                  <a:cxn ang="0">
                    <a:pos x="84" y="69"/>
                  </a:cxn>
                  <a:cxn ang="0">
                    <a:pos x="84" y="69"/>
                  </a:cxn>
                </a:cxnLst>
                <a:rect l="0" t="0" r="r" b="b"/>
                <a:pathLst>
                  <a:path w="122" h="123">
                    <a:moveTo>
                      <a:pt x="84" y="0"/>
                    </a:moveTo>
                    <a:cubicBezTo>
                      <a:pt x="63" y="0"/>
                      <a:pt x="46" y="17"/>
                      <a:pt x="46" y="38"/>
                    </a:cubicBezTo>
                    <a:cubicBezTo>
                      <a:pt x="46" y="43"/>
                      <a:pt x="47" y="48"/>
                      <a:pt x="48" y="52"/>
                    </a:cubicBezTo>
                    <a:cubicBezTo>
                      <a:pt x="2" y="99"/>
                      <a:pt x="2" y="99"/>
                      <a:pt x="2" y="99"/>
                    </a:cubicBezTo>
                    <a:cubicBezTo>
                      <a:pt x="1" y="100"/>
                      <a:pt x="0" y="101"/>
                      <a:pt x="0" y="103"/>
                    </a:cubicBezTo>
                    <a:cubicBezTo>
                      <a:pt x="0" y="115"/>
                      <a:pt x="0" y="115"/>
                      <a:pt x="0" y="115"/>
                    </a:cubicBezTo>
                    <a:cubicBezTo>
                      <a:pt x="0" y="119"/>
                      <a:pt x="3" y="123"/>
                      <a:pt x="7" y="123"/>
                    </a:cubicBezTo>
                    <a:cubicBezTo>
                      <a:pt x="19" y="123"/>
                      <a:pt x="19" y="123"/>
                      <a:pt x="19" y="123"/>
                    </a:cubicBezTo>
                    <a:cubicBezTo>
                      <a:pt x="21" y="123"/>
                      <a:pt x="22" y="122"/>
                      <a:pt x="24" y="120"/>
                    </a:cubicBezTo>
                    <a:cubicBezTo>
                      <a:pt x="29" y="115"/>
                      <a:pt x="29" y="115"/>
                      <a:pt x="29" y="115"/>
                    </a:cubicBezTo>
                    <a:cubicBezTo>
                      <a:pt x="38" y="115"/>
                      <a:pt x="38" y="115"/>
                      <a:pt x="38" y="115"/>
                    </a:cubicBezTo>
                    <a:cubicBezTo>
                      <a:pt x="42" y="115"/>
                      <a:pt x="46" y="111"/>
                      <a:pt x="46" y="107"/>
                    </a:cubicBezTo>
                    <a:cubicBezTo>
                      <a:pt x="46" y="100"/>
                      <a:pt x="46" y="100"/>
                      <a:pt x="46" y="100"/>
                    </a:cubicBezTo>
                    <a:cubicBezTo>
                      <a:pt x="53" y="100"/>
                      <a:pt x="53" y="100"/>
                      <a:pt x="53" y="100"/>
                    </a:cubicBezTo>
                    <a:cubicBezTo>
                      <a:pt x="58" y="100"/>
                      <a:pt x="61" y="96"/>
                      <a:pt x="61" y="92"/>
                    </a:cubicBezTo>
                    <a:cubicBezTo>
                      <a:pt x="61" y="83"/>
                      <a:pt x="61" y="83"/>
                      <a:pt x="61" y="83"/>
                    </a:cubicBezTo>
                    <a:cubicBezTo>
                      <a:pt x="70" y="74"/>
                      <a:pt x="70" y="74"/>
                      <a:pt x="70" y="74"/>
                    </a:cubicBezTo>
                    <a:cubicBezTo>
                      <a:pt x="74" y="76"/>
                      <a:pt x="79" y="77"/>
                      <a:pt x="84" y="77"/>
                    </a:cubicBezTo>
                    <a:cubicBezTo>
                      <a:pt x="105" y="77"/>
                      <a:pt x="122" y="59"/>
                      <a:pt x="122" y="38"/>
                    </a:cubicBezTo>
                    <a:cubicBezTo>
                      <a:pt x="122" y="17"/>
                      <a:pt x="105" y="0"/>
                      <a:pt x="84" y="0"/>
                    </a:cubicBezTo>
                    <a:close/>
                    <a:moveTo>
                      <a:pt x="84" y="69"/>
                    </a:moveTo>
                    <a:cubicBezTo>
                      <a:pt x="78" y="69"/>
                      <a:pt x="73" y="67"/>
                      <a:pt x="69" y="65"/>
                    </a:cubicBezTo>
                    <a:cubicBezTo>
                      <a:pt x="67" y="66"/>
                      <a:pt x="67" y="66"/>
                      <a:pt x="67" y="66"/>
                    </a:cubicBezTo>
                    <a:cubicBezTo>
                      <a:pt x="63" y="70"/>
                      <a:pt x="63" y="70"/>
                      <a:pt x="63" y="70"/>
                    </a:cubicBezTo>
                    <a:cubicBezTo>
                      <a:pt x="56" y="77"/>
                      <a:pt x="56" y="77"/>
                      <a:pt x="56" y="77"/>
                    </a:cubicBezTo>
                    <a:cubicBezTo>
                      <a:pt x="54" y="79"/>
                      <a:pt x="53" y="81"/>
                      <a:pt x="53" y="83"/>
                    </a:cubicBezTo>
                    <a:cubicBezTo>
                      <a:pt x="53" y="92"/>
                      <a:pt x="53" y="92"/>
                      <a:pt x="53" y="92"/>
                    </a:cubicBezTo>
                    <a:cubicBezTo>
                      <a:pt x="46" y="92"/>
                      <a:pt x="46" y="92"/>
                      <a:pt x="46" y="92"/>
                    </a:cubicBezTo>
                    <a:cubicBezTo>
                      <a:pt x="41" y="92"/>
                      <a:pt x="38" y="95"/>
                      <a:pt x="38" y="100"/>
                    </a:cubicBezTo>
                    <a:cubicBezTo>
                      <a:pt x="38" y="107"/>
                      <a:pt x="38" y="107"/>
                      <a:pt x="38" y="107"/>
                    </a:cubicBezTo>
                    <a:cubicBezTo>
                      <a:pt x="29" y="107"/>
                      <a:pt x="29" y="107"/>
                      <a:pt x="29" y="107"/>
                    </a:cubicBezTo>
                    <a:cubicBezTo>
                      <a:pt x="27" y="107"/>
                      <a:pt x="25" y="108"/>
                      <a:pt x="24" y="109"/>
                    </a:cubicBezTo>
                    <a:cubicBezTo>
                      <a:pt x="18" y="115"/>
                      <a:pt x="18" y="115"/>
                      <a:pt x="18" y="115"/>
                    </a:cubicBezTo>
                    <a:cubicBezTo>
                      <a:pt x="7" y="115"/>
                      <a:pt x="7" y="115"/>
                      <a:pt x="7" y="115"/>
                    </a:cubicBezTo>
                    <a:cubicBezTo>
                      <a:pt x="7" y="104"/>
                      <a:pt x="7" y="104"/>
                      <a:pt x="7" y="104"/>
                    </a:cubicBezTo>
                    <a:cubicBezTo>
                      <a:pt x="52" y="59"/>
                      <a:pt x="52" y="59"/>
                      <a:pt x="52" y="59"/>
                    </a:cubicBezTo>
                    <a:cubicBezTo>
                      <a:pt x="52" y="59"/>
                      <a:pt x="52" y="59"/>
                      <a:pt x="52" y="59"/>
                    </a:cubicBezTo>
                    <a:cubicBezTo>
                      <a:pt x="58" y="54"/>
                      <a:pt x="58" y="54"/>
                      <a:pt x="58" y="54"/>
                    </a:cubicBezTo>
                    <a:cubicBezTo>
                      <a:pt x="55" y="49"/>
                      <a:pt x="53" y="44"/>
                      <a:pt x="53" y="38"/>
                    </a:cubicBezTo>
                    <a:cubicBezTo>
                      <a:pt x="53" y="21"/>
                      <a:pt x="67" y="7"/>
                      <a:pt x="84" y="7"/>
                    </a:cubicBezTo>
                    <a:cubicBezTo>
                      <a:pt x="101" y="7"/>
                      <a:pt x="115" y="21"/>
                      <a:pt x="115" y="38"/>
                    </a:cubicBezTo>
                    <a:cubicBezTo>
                      <a:pt x="115" y="55"/>
                      <a:pt x="101" y="69"/>
                      <a:pt x="84" y="69"/>
                    </a:cubicBezTo>
                    <a:close/>
                    <a:moveTo>
                      <a:pt x="84" y="69"/>
                    </a:moveTo>
                    <a:cubicBezTo>
                      <a:pt x="84" y="69"/>
                      <a:pt x="84" y="69"/>
                      <a:pt x="84" y="69"/>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302" name="稻壳儿小白白(http://dwz.cn/Wu2UP)"/>
              <p:cNvSpPr>
                <a:spLocks noEditPoints="1"/>
              </p:cNvSpPr>
              <p:nvPr/>
            </p:nvSpPr>
            <p:spPr bwMode="auto">
              <a:xfrm>
                <a:off x="3259138" y="1952626"/>
                <a:ext cx="90488" cy="92075"/>
              </a:xfrm>
              <a:custGeom>
                <a:avLst/>
                <a:gdLst/>
                <a:ahLst/>
                <a:cxnLst>
                  <a:cxn ang="0">
                    <a:pos x="30" y="16"/>
                  </a:cxn>
                  <a:cxn ang="0">
                    <a:pos x="15" y="1"/>
                  </a:cxn>
                  <a:cxn ang="0">
                    <a:pos x="11" y="0"/>
                  </a:cxn>
                  <a:cxn ang="0">
                    <a:pos x="1" y="11"/>
                  </a:cxn>
                  <a:cxn ang="0">
                    <a:pos x="0" y="12"/>
                  </a:cxn>
                  <a:cxn ang="0">
                    <a:pos x="1" y="15"/>
                  </a:cxn>
                  <a:cxn ang="0">
                    <a:pos x="17" y="30"/>
                  </a:cxn>
                  <a:cxn ang="0">
                    <a:pos x="20" y="31"/>
                  </a:cxn>
                  <a:cxn ang="0">
                    <a:pos x="31" y="20"/>
                  </a:cxn>
                  <a:cxn ang="0">
                    <a:pos x="31" y="19"/>
                  </a:cxn>
                  <a:cxn ang="0">
                    <a:pos x="30" y="16"/>
                  </a:cxn>
                  <a:cxn ang="0">
                    <a:pos x="19" y="27"/>
                  </a:cxn>
                  <a:cxn ang="0">
                    <a:pos x="4" y="13"/>
                  </a:cxn>
                  <a:cxn ang="0">
                    <a:pos x="13" y="4"/>
                  </a:cxn>
                  <a:cxn ang="0">
                    <a:pos x="27" y="19"/>
                  </a:cxn>
                  <a:cxn ang="0">
                    <a:pos x="19" y="27"/>
                  </a:cxn>
                  <a:cxn ang="0">
                    <a:pos x="19" y="27"/>
                  </a:cxn>
                  <a:cxn ang="0">
                    <a:pos x="19" y="27"/>
                  </a:cxn>
                </a:cxnLst>
                <a:rect l="0" t="0" r="r" b="b"/>
                <a:pathLst>
                  <a:path w="31" h="31">
                    <a:moveTo>
                      <a:pt x="30" y="16"/>
                    </a:moveTo>
                    <a:cubicBezTo>
                      <a:pt x="26" y="10"/>
                      <a:pt x="21" y="5"/>
                      <a:pt x="15" y="1"/>
                    </a:cubicBezTo>
                    <a:cubicBezTo>
                      <a:pt x="14" y="0"/>
                      <a:pt x="13" y="0"/>
                      <a:pt x="11" y="0"/>
                    </a:cubicBezTo>
                    <a:cubicBezTo>
                      <a:pt x="6" y="2"/>
                      <a:pt x="2" y="6"/>
                      <a:pt x="1" y="11"/>
                    </a:cubicBezTo>
                    <a:cubicBezTo>
                      <a:pt x="0" y="12"/>
                      <a:pt x="0" y="12"/>
                      <a:pt x="0" y="12"/>
                    </a:cubicBezTo>
                    <a:cubicBezTo>
                      <a:pt x="0" y="13"/>
                      <a:pt x="1" y="14"/>
                      <a:pt x="1" y="15"/>
                    </a:cubicBezTo>
                    <a:cubicBezTo>
                      <a:pt x="5" y="21"/>
                      <a:pt x="11" y="26"/>
                      <a:pt x="17" y="30"/>
                    </a:cubicBezTo>
                    <a:cubicBezTo>
                      <a:pt x="18" y="31"/>
                      <a:pt x="19" y="31"/>
                      <a:pt x="20" y="31"/>
                    </a:cubicBezTo>
                    <a:cubicBezTo>
                      <a:pt x="25" y="29"/>
                      <a:pt x="29" y="25"/>
                      <a:pt x="31" y="20"/>
                    </a:cubicBezTo>
                    <a:cubicBezTo>
                      <a:pt x="31" y="19"/>
                      <a:pt x="31" y="19"/>
                      <a:pt x="31" y="19"/>
                    </a:cubicBezTo>
                    <a:cubicBezTo>
                      <a:pt x="31" y="18"/>
                      <a:pt x="31" y="17"/>
                      <a:pt x="30" y="16"/>
                    </a:cubicBezTo>
                    <a:close/>
                    <a:moveTo>
                      <a:pt x="19" y="27"/>
                    </a:moveTo>
                    <a:cubicBezTo>
                      <a:pt x="13" y="23"/>
                      <a:pt x="8" y="18"/>
                      <a:pt x="4" y="13"/>
                    </a:cubicBezTo>
                    <a:cubicBezTo>
                      <a:pt x="6" y="8"/>
                      <a:pt x="8" y="6"/>
                      <a:pt x="13" y="4"/>
                    </a:cubicBezTo>
                    <a:cubicBezTo>
                      <a:pt x="18" y="8"/>
                      <a:pt x="23" y="13"/>
                      <a:pt x="27" y="19"/>
                    </a:cubicBezTo>
                    <a:cubicBezTo>
                      <a:pt x="26" y="23"/>
                      <a:pt x="23" y="26"/>
                      <a:pt x="19" y="27"/>
                    </a:cubicBezTo>
                    <a:close/>
                    <a:moveTo>
                      <a:pt x="19" y="27"/>
                    </a:moveTo>
                    <a:cubicBezTo>
                      <a:pt x="19" y="27"/>
                      <a:pt x="19" y="27"/>
                      <a:pt x="19" y="27"/>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grpSp>
        <p:grpSp>
          <p:nvGrpSpPr>
            <p:cNvPr id="208" name="稻壳儿小白白(http://dwz.cn/Wu2UP)"/>
            <p:cNvGrpSpPr/>
            <p:nvPr/>
          </p:nvGrpSpPr>
          <p:grpSpPr>
            <a:xfrm>
              <a:off x="6427899" y="2529482"/>
              <a:ext cx="316403" cy="460407"/>
              <a:chOff x="4075113" y="1909763"/>
              <a:chExt cx="247650" cy="360363"/>
            </a:xfrm>
            <a:solidFill>
              <a:srgbClr val="FFFFFF"/>
            </a:solidFill>
          </p:grpSpPr>
          <p:sp>
            <p:nvSpPr>
              <p:cNvPr id="299" name="稻壳儿小白白(http://dwz.cn/Wu2UP)"/>
              <p:cNvSpPr>
                <a:spLocks noEditPoints="1"/>
              </p:cNvSpPr>
              <p:nvPr/>
            </p:nvSpPr>
            <p:spPr bwMode="auto">
              <a:xfrm>
                <a:off x="4075113" y="1909763"/>
                <a:ext cx="247650" cy="360363"/>
              </a:xfrm>
              <a:custGeom>
                <a:avLst/>
                <a:gdLst/>
                <a:ahLst/>
                <a:cxnLst>
                  <a:cxn ang="0">
                    <a:pos x="42" y="0"/>
                  </a:cxn>
                  <a:cxn ang="0">
                    <a:pos x="0" y="42"/>
                  </a:cxn>
                  <a:cxn ang="0">
                    <a:pos x="19" y="88"/>
                  </a:cxn>
                  <a:cxn ang="0">
                    <a:pos x="42" y="123"/>
                  </a:cxn>
                  <a:cxn ang="0">
                    <a:pos x="65" y="88"/>
                  </a:cxn>
                  <a:cxn ang="0">
                    <a:pos x="85" y="42"/>
                  </a:cxn>
                  <a:cxn ang="0">
                    <a:pos x="42" y="0"/>
                  </a:cxn>
                  <a:cxn ang="0">
                    <a:pos x="52" y="104"/>
                  </a:cxn>
                  <a:cxn ang="0">
                    <a:pos x="33" y="106"/>
                  </a:cxn>
                  <a:cxn ang="0">
                    <a:pos x="31" y="99"/>
                  </a:cxn>
                  <a:cxn ang="0">
                    <a:pos x="31" y="99"/>
                  </a:cxn>
                  <a:cxn ang="0">
                    <a:pos x="55" y="96"/>
                  </a:cxn>
                  <a:cxn ang="0">
                    <a:pos x="54" y="99"/>
                  </a:cxn>
                  <a:cxn ang="0">
                    <a:pos x="52" y="104"/>
                  </a:cxn>
                  <a:cxn ang="0">
                    <a:pos x="30" y="95"/>
                  </a:cxn>
                  <a:cxn ang="0">
                    <a:pos x="27" y="88"/>
                  </a:cxn>
                  <a:cxn ang="0">
                    <a:pos x="57" y="88"/>
                  </a:cxn>
                  <a:cxn ang="0">
                    <a:pos x="56" y="92"/>
                  </a:cxn>
                  <a:cxn ang="0">
                    <a:pos x="30" y="95"/>
                  </a:cxn>
                  <a:cxn ang="0">
                    <a:pos x="42" y="115"/>
                  </a:cxn>
                  <a:cxn ang="0">
                    <a:pos x="35" y="110"/>
                  </a:cxn>
                  <a:cxn ang="0">
                    <a:pos x="51" y="108"/>
                  </a:cxn>
                  <a:cxn ang="0">
                    <a:pos x="42" y="115"/>
                  </a:cxn>
                  <a:cxn ang="0">
                    <a:pos x="60" y="80"/>
                  </a:cxn>
                  <a:cxn ang="0">
                    <a:pos x="24" y="80"/>
                  </a:cxn>
                  <a:cxn ang="0">
                    <a:pos x="18" y="68"/>
                  </a:cxn>
                  <a:cxn ang="0">
                    <a:pos x="8" y="42"/>
                  </a:cxn>
                  <a:cxn ang="0">
                    <a:pos x="42" y="8"/>
                  </a:cxn>
                  <a:cxn ang="0">
                    <a:pos x="77" y="42"/>
                  </a:cxn>
                  <a:cxn ang="0">
                    <a:pos x="67" y="68"/>
                  </a:cxn>
                  <a:cxn ang="0">
                    <a:pos x="60" y="80"/>
                  </a:cxn>
                  <a:cxn ang="0">
                    <a:pos x="60" y="80"/>
                  </a:cxn>
                  <a:cxn ang="0">
                    <a:pos x="60" y="80"/>
                  </a:cxn>
                </a:cxnLst>
                <a:rect l="0" t="0" r="r" b="b"/>
                <a:pathLst>
                  <a:path w="85" h="123">
                    <a:moveTo>
                      <a:pt x="42" y="0"/>
                    </a:moveTo>
                    <a:cubicBezTo>
                      <a:pt x="19" y="0"/>
                      <a:pt x="0" y="19"/>
                      <a:pt x="0" y="42"/>
                    </a:cubicBezTo>
                    <a:cubicBezTo>
                      <a:pt x="0" y="57"/>
                      <a:pt x="14" y="74"/>
                      <a:pt x="19" y="88"/>
                    </a:cubicBezTo>
                    <a:cubicBezTo>
                      <a:pt x="27" y="110"/>
                      <a:pt x="26" y="123"/>
                      <a:pt x="42" y="123"/>
                    </a:cubicBezTo>
                    <a:cubicBezTo>
                      <a:pt x="59" y="123"/>
                      <a:pt x="58" y="110"/>
                      <a:pt x="65" y="88"/>
                    </a:cubicBezTo>
                    <a:cubicBezTo>
                      <a:pt x="70" y="74"/>
                      <a:pt x="85" y="57"/>
                      <a:pt x="85" y="42"/>
                    </a:cubicBezTo>
                    <a:cubicBezTo>
                      <a:pt x="85" y="19"/>
                      <a:pt x="66" y="0"/>
                      <a:pt x="42" y="0"/>
                    </a:cubicBezTo>
                    <a:close/>
                    <a:moveTo>
                      <a:pt x="52" y="104"/>
                    </a:moveTo>
                    <a:cubicBezTo>
                      <a:pt x="33" y="106"/>
                      <a:pt x="33" y="106"/>
                      <a:pt x="33" y="106"/>
                    </a:cubicBezTo>
                    <a:cubicBezTo>
                      <a:pt x="33" y="104"/>
                      <a:pt x="32" y="102"/>
                      <a:pt x="31" y="99"/>
                    </a:cubicBezTo>
                    <a:cubicBezTo>
                      <a:pt x="31" y="99"/>
                      <a:pt x="31" y="99"/>
                      <a:pt x="31" y="99"/>
                    </a:cubicBezTo>
                    <a:cubicBezTo>
                      <a:pt x="55" y="96"/>
                      <a:pt x="55" y="96"/>
                      <a:pt x="55" y="96"/>
                    </a:cubicBezTo>
                    <a:cubicBezTo>
                      <a:pt x="54" y="97"/>
                      <a:pt x="54" y="98"/>
                      <a:pt x="54" y="99"/>
                    </a:cubicBezTo>
                    <a:cubicBezTo>
                      <a:pt x="53" y="101"/>
                      <a:pt x="53" y="103"/>
                      <a:pt x="52" y="104"/>
                    </a:cubicBezTo>
                    <a:close/>
                    <a:moveTo>
                      <a:pt x="30" y="95"/>
                    </a:moveTo>
                    <a:cubicBezTo>
                      <a:pt x="29" y="93"/>
                      <a:pt x="28" y="91"/>
                      <a:pt x="27" y="88"/>
                    </a:cubicBezTo>
                    <a:cubicBezTo>
                      <a:pt x="57" y="88"/>
                      <a:pt x="57" y="88"/>
                      <a:pt x="57" y="88"/>
                    </a:cubicBezTo>
                    <a:cubicBezTo>
                      <a:pt x="57" y="89"/>
                      <a:pt x="56" y="91"/>
                      <a:pt x="56" y="92"/>
                    </a:cubicBezTo>
                    <a:lnTo>
                      <a:pt x="30" y="95"/>
                    </a:lnTo>
                    <a:close/>
                    <a:moveTo>
                      <a:pt x="42" y="115"/>
                    </a:moveTo>
                    <a:cubicBezTo>
                      <a:pt x="38" y="115"/>
                      <a:pt x="37" y="114"/>
                      <a:pt x="35" y="110"/>
                    </a:cubicBezTo>
                    <a:cubicBezTo>
                      <a:pt x="51" y="108"/>
                      <a:pt x="51" y="108"/>
                      <a:pt x="51" y="108"/>
                    </a:cubicBezTo>
                    <a:cubicBezTo>
                      <a:pt x="49" y="114"/>
                      <a:pt x="47" y="115"/>
                      <a:pt x="42" y="115"/>
                    </a:cubicBezTo>
                    <a:close/>
                    <a:moveTo>
                      <a:pt x="60" y="80"/>
                    </a:moveTo>
                    <a:cubicBezTo>
                      <a:pt x="24" y="80"/>
                      <a:pt x="24" y="80"/>
                      <a:pt x="24" y="80"/>
                    </a:cubicBezTo>
                    <a:cubicBezTo>
                      <a:pt x="23" y="76"/>
                      <a:pt x="20" y="72"/>
                      <a:pt x="18" y="68"/>
                    </a:cubicBezTo>
                    <a:cubicBezTo>
                      <a:pt x="13" y="59"/>
                      <a:pt x="8" y="50"/>
                      <a:pt x="8" y="42"/>
                    </a:cubicBezTo>
                    <a:cubicBezTo>
                      <a:pt x="8" y="23"/>
                      <a:pt x="23" y="8"/>
                      <a:pt x="42" y="8"/>
                    </a:cubicBezTo>
                    <a:cubicBezTo>
                      <a:pt x="61" y="8"/>
                      <a:pt x="77" y="23"/>
                      <a:pt x="77" y="42"/>
                    </a:cubicBezTo>
                    <a:cubicBezTo>
                      <a:pt x="77" y="50"/>
                      <a:pt x="72" y="59"/>
                      <a:pt x="67" y="68"/>
                    </a:cubicBezTo>
                    <a:cubicBezTo>
                      <a:pt x="64" y="72"/>
                      <a:pt x="62" y="76"/>
                      <a:pt x="60" y="80"/>
                    </a:cubicBezTo>
                    <a:close/>
                    <a:moveTo>
                      <a:pt x="60" y="80"/>
                    </a:moveTo>
                    <a:cubicBezTo>
                      <a:pt x="60" y="80"/>
                      <a:pt x="60" y="80"/>
                      <a:pt x="60" y="80"/>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300" name="稻壳儿小白白(http://dwz.cn/Wu2UP)"/>
              <p:cNvSpPr>
                <a:spLocks noEditPoints="1"/>
              </p:cNvSpPr>
              <p:nvPr/>
            </p:nvSpPr>
            <p:spPr bwMode="auto">
              <a:xfrm>
                <a:off x="4130675" y="1965326"/>
                <a:ext cx="73025" cy="73025"/>
              </a:xfrm>
              <a:custGeom>
                <a:avLst/>
                <a:gdLst/>
                <a:ahLst/>
                <a:cxnLst>
                  <a:cxn ang="0">
                    <a:pos x="23" y="0"/>
                  </a:cxn>
                  <a:cxn ang="0">
                    <a:pos x="0" y="23"/>
                  </a:cxn>
                  <a:cxn ang="0">
                    <a:pos x="2" y="25"/>
                  </a:cxn>
                  <a:cxn ang="0">
                    <a:pos x="4" y="23"/>
                  </a:cxn>
                  <a:cxn ang="0">
                    <a:pos x="23" y="4"/>
                  </a:cxn>
                  <a:cxn ang="0">
                    <a:pos x="25" y="2"/>
                  </a:cxn>
                  <a:cxn ang="0">
                    <a:pos x="23" y="0"/>
                  </a:cxn>
                  <a:cxn ang="0">
                    <a:pos x="23" y="0"/>
                  </a:cxn>
                  <a:cxn ang="0">
                    <a:pos x="23" y="0"/>
                  </a:cxn>
                </a:cxnLst>
                <a:rect l="0" t="0" r="r" b="b"/>
                <a:pathLst>
                  <a:path w="25" h="25">
                    <a:moveTo>
                      <a:pt x="23" y="0"/>
                    </a:moveTo>
                    <a:cubicBezTo>
                      <a:pt x="11" y="0"/>
                      <a:pt x="0" y="10"/>
                      <a:pt x="0" y="23"/>
                    </a:cubicBezTo>
                    <a:cubicBezTo>
                      <a:pt x="0" y="24"/>
                      <a:pt x="1" y="25"/>
                      <a:pt x="2" y="25"/>
                    </a:cubicBezTo>
                    <a:cubicBezTo>
                      <a:pt x="3" y="25"/>
                      <a:pt x="4" y="24"/>
                      <a:pt x="4" y="23"/>
                    </a:cubicBezTo>
                    <a:cubicBezTo>
                      <a:pt x="4" y="12"/>
                      <a:pt x="13" y="4"/>
                      <a:pt x="23" y="4"/>
                    </a:cubicBezTo>
                    <a:cubicBezTo>
                      <a:pt x="24" y="4"/>
                      <a:pt x="25" y="3"/>
                      <a:pt x="25" y="2"/>
                    </a:cubicBezTo>
                    <a:cubicBezTo>
                      <a:pt x="25" y="1"/>
                      <a:pt x="24" y="0"/>
                      <a:pt x="23" y="0"/>
                    </a:cubicBezTo>
                    <a:close/>
                    <a:moveTo>
                      <a:pt x="23" y="0"/>
                    </a:moveTo>
                    <a:cubicBezTo>
                      <a:pt x="23" y="0"/>
                      <a:pt x="23" y="0"/>
                      <a:pt x="23" y="0"/>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grpSp>
        <p:sp>
          <p:nvSpPr>
            <p:cNvPr id="209" name="稻壳儿小白白(http://dwz.cn/Wu2UP)"/>
            <p:cNvSpPr>
              <a:spLocks noEditPoints="1"/>
            </p:cNvSpPr>
            <p:nvPr/>
          </p:nvSpPr>
          <p:spPr bwMode="auto">
            <a:xfrm>
              <a:off x="7122904" y="2552396"/>
              <a:ext cx="462424" cy="398705"/>
            </a:xfrm>
            <a:custGeom>
              <a:avLst/>
              <a:gdLst>
                <a:gd name="T0" fmla="*/ 390218 w 124"/>
                <a:gd name="T1" fmla="*/ 55236 h 107"/>
                <a:gd name="T2" fmla="*/ 328433 w 124"/>
                <a:gd name="T3" fmla="*/ 6498 h 107"/>
                <a:gd name="T4" fmla="*/ 315426 w 124"/>
                <a:gd name="T5" fmla="*/ 0 h 107"/>
                <a:gd name="T6" fmla="*/ 87799 w 124"/>
                <a:gd name="T7" fmla="*/ 0 h 107"/>
                <a:gd name="T8" fmla="*/ 74792 w 124"/>
                <a:gd name="T9" fmla="*/ 6498 h 107"/>
                <a:gd name="T10" fmla="*/ 13007 w 124"/>
                <a:gd name="T11" fmla="*/ 55236 h 107"/>
                <a:gd name="T12" fmla="*/ 3252 w 124"/>
                <a:gd name="T13" fmla="*/ 84479 h 107"/>
                <a:gd name="T14" fmla="*/ 29266 w 124"/>
                <a:gd name="T15" fmla="*/ 159210 h 107"/>
                <a:gd name="T16" fmla="*/ 42274 w 124"/>
                <a:gd name="T17" fmla="*/ 172207 h 107"/>
                <a:gd name="T18" fmla="*/ 52029 w 124"/>
                <a:gd name="T19" fmla="*/ 175456 h 107"/>
                <a:gd name="T20" fmla="*/ 65036 w 124"/>
                <a:gd name="T21" fmla="*/ 172207 h 107"/>
                <a:gd name="T22" fmla="*/ 65036 w 124"/>
                <a:gd name="T23" fmla="*/ 324919 h 107"/>
                <a:gd name="T24" fmla="*/ 87799 w 124"/>
                <a:gd name="T25" fmla="*/ 347663 h 107"/>
                <a:gd name="T26" fmla="*/ 315426 w 124"/>
                <a:gd name="T27" fmla="*/ 347663 h 107"/>
                <a:gd name="T28" fmla="*/ 338189 w 124"/>
                <a:gd name="T29" fmla="*/ 324919 h 107"/>
                <a:gd name="T30" fmla="*/ 338189 w 124"/>
                <a:gd name="T31" fmla="*/ 172207 h 107"/>
                <a:gd name="T32" fmla="*/ 351196 w 124"/>
                <a:gd name="T33" fmla="*/ 175456 h 107"/>
                <a:gd name="T34" fmla="*/ 360951 w 124"/>
                <a:gd name="T35" fmla="*/ 172207 h 107"/>
                <a:gd name="T36" fmla="*/ 373959 w 124"/>
                <a:gd name="T37" fmla="*/ 159210 h 107"/>
                <a:gd name="T38" fmla="*/ 399973 w 124"/>
                <a:gd name="T39" fmla="*/ 84479 h 107"/>
                <a:gd name="T40" fmla="*/ 390218 w 124"/>
                <a:gd name="T41" fmla="*/ 55236 h 107"/>
                <a:gd name="T42" fmla="*/ 247138 w 124"/>
                <a:gd name="T43" fmla="*/ 25993 h 107"/>
                <a:gd name="T44" fmla="*/ 201613 w 124"/>
                <a:gd name="T45" fmla="*/ 48738 h 107"/>
                <a:gd name="T46" fmla="*/ 156087 w 124"/>
                <a:gd name="T47" fmla="*/ 25993 h 107"/>
                <a:gd name="T48" fmla="*/ 247138 w 124"/>
                <a:gd name="T49" fmla="*/ 25993 h 107"/>
                <a:gd name="T50" fmla="*/ 351196 w 124"/>
                <a:gd name="T51" fmla="*/ 149463 h 107"/>
                <a:gd name="T52" fmla="*/ 315426 w 124"/>
                <a:gd name="T53" fmla="*/ 123469 h 107"/>
                <a:gd name="T54" fmla="*/ 315426 w 124"/>
                <a:gd name="T55" fmla="*/ 324919 h 107"/>
                <a:gd name="T56" fmla="*/ 87799 w 124"/>
                <a:gd name="T57" fmla="*/ 324919 h 107"/>
                <a:gd name="T58" fmla="*/ 87799 w 124"/>
                <a:gd name="T59" fmla="*/ 123469 h 107"/>
                <a:gd name="T60" fmla="*/ 52029 w 124"/>
                <a:gd name="T61" fmla="*/ 149463 h 107"/>
                <a:gd name="T62" fmla="*/ 26015 w 124"/>
                <a:gd name="T63" fmla="*/ 74731 h 107"/>
                <a:gd name="T64" fmla="*/ 87799 w 124"/>
                <a:gd name="T65" fmla="*/ 25993 h 107"/>
                <a:gd name="T66" fmla="*/ 143080 w 124"/>
                <a:gd name="T67" fmla="*/ 25993 h 107"/>
                <a:gd name="T68" fmla="*/ 201613 w 124"/>
                <a:gd name="T69" fmla="*/ 61735 h 107"/>
                <a:gd name="T70" fmla="*/ 260145 w 124"/>
                <a:gd name="T71" fmla="*/ 25993 h 107"/>
                <a:gd name="T72" fmla="*/ 315426 w 124"/>
                <a:gd name="T73" fmla="*/ 25993 h 107"/>
                <a:gd name="T74" fmla="*/ 377210 w 124"/>
                <a:gd name="T75" fmla="*/ 74731 h 107"/>
                <a:gd name="T76" fmla="*/ 351196 w 124"/>
                <a:gd name="T77" fmla="*/ 149463 h 107"/>
                <a:gd name="T78" fmla="*/ 351196 w 124"/>
                <a:gd name="T79" fmla="*/ 149463 h 107"/>
                <a:gd name="T80" fmla="*/ 351196 w 124"/>
                <a:gd name="T81" fmla="*/ 149463 h 10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24" h="107">
                  <a:moveTo>
                    <a:pt x="120" y="17"/>
                  </a:moveTo>
                  <a:cubicBezTo>
                    <a:pt x="101" y="2"/>
                    <a:pt x="101" y="2"/>
                    <a:pt x="101" y="2"/>
                  </a:cubicBezTo>
                  <a:cubicBezTo>
                    <a:pt x="100" y="1"/>
                    <a:pt x="98" y="0"/>
                    <a:pt x="97" y="0"/>
                  </a:cubicBezTo>
                  <a:cubicBezTo>
                    <a:pt x="27" y="0"/>
                    <a:pt x="27" y="0"/>
                    <a:pt x="27" y="0"/>
                  </a:cubicBezTo>
                  <a:cubicBezTo>
                    <a:pt x="26" y="0"/>
                    <a:pt x="24" y="1"/>
                    <a:pt x="23" y="2"/>
                  </a:cubicBezTo>
                  <a:cubicBezTo>
                    <a:pt x="4" y="17"/>
                    <a:pt x="4" y="17"/>
                    <a:pt x="4" y="17"/>
                  </a:cubicBezTo>
                  <a:cubicBezTo>
                    <a:pt x="1" y="19"/>
                    <a:pt x="0" y="22"/>
                    <a:pt x="1" y="26"/>
                  </a:cubicBezTo>
                  <a:cubicBezTo>
                    <a:pt x="9" y="49"/>
                    <a:pt x="9" y="49"/>
                    <a:pt x="9" y="49"/>
                  </a:cubicBezTo>
                  <a:cubicBezTo>
                    <a:pt x="9" y="51"/>
                    <a:pt x="11" y="53"/>
                    <a:pt x="13" y="53"/>
                  </a:cubicBezTo>
                  <a:cubicBezTo>
                    <a:pt x="14" y="54"/>
                    <a:pt x="15" y="54"/>
                    <a:pt x="16" y="54"/>
                  </a:cubicBezTo>
                  <a:cubicBezTo>
                    <a:pt x="17" y="54"/>
                    <a:pt x="19" y="53"/>
                    <a:pt x="20" y="53"/>
                  </a:cubicBezTo>
                  <a:cubicBezTo>
                    <a:pt x="20" y="100"/>
                    <a:pt x="20" y="100"/>
                    <a:pt x="20" y="100"/>
                  </a:cubicBezTo>
                  <a:cubicBezTo>
                    <a:pt x="20" y="104"/>
                    <a:pt x="23" y="107"/>
                    <a:pt x="27" y="107"/>
                  </a:cubicBezTo>
                  <a:cubicBezTo>
                    <a:pt x="97" y="107"/>
                    <a:pt x="97" y="107"/>
                    <a:pt x="97" y="107"/>
                  </a:cubicBezTo>
                  <a:cubicBezTo>
                    <a:pt x="101" y="107"/>
                    <a:pt x="104" y="104"/>
                    <a:pt x="104" y="100"/>
                  </a:cubicBezTo>
                  <a:cubicBezTo>
                    <a:pt x="104" y="53"/>
                    <a:pt x="104" y="53"/>
                    <a:pt x="104" y="53"/>
                  </a:cubicBezTo>
                  <a:cubicBezTo>
                    <a:pt x="105" y="53"/>
                    <a:pt x="107" y="54"/>
                    <a:pt x="108" y="54"/>
                  </a:cubicBezTo>
                  <a:cubicBezTo>
                    <a:pt x="109" y="54"/>
                    <a:pt x="110" y="54"/>
                    <a:pt x="111" y="53"/>
                  </a:cubicBezTo>
                  <a:cubicBezTo>
                    <a:pt x="113" y="53"/>
                    <a:pt x="115" y="51"/>
                    <a:pt x="115" y="49"/>
                  </a:cubicBezTo>
                  <a:cubicBezTo>
                    <a:pt x="123" y="26"/>
                    <a:pt x="123" y="26"/>
                    <a:pt x="123" y="26"/>
                  </a:cubicBezTo>
                  <a:cubicBezTo>
                    <a:pt x="124" y="22"/>
                    <a:pt x="123" y="19"/>
                    <a:pt x="120" y="17"/>
                  </a:cubicBezTo>
                  <a:close/>
                  <a:moveTo>
                    <a:pt x="76" y="8"/>
                  </a:moveTo>
                  <a:cubicBezTo>
                    <a:pt x="74" y="12"/>
                    <a:pt x="69" y="15"/>
                    <a:pt x="62" y="15"/>
                  </a:cubicBezTo>
                  <a:cubicBezTo>
                    <a:pt x="55" y="15"/>
                    <a:pt x="50" y="12"/>
                    <a:pt x="48" y="8"/>
                  </a:cubicBezTo>
                  <a:lnTo>
                    <a:pt x="76" y="8"/>
                  </a:lnTo>
                  <a:close/>
                  <a:moveTo>
                    <a:pt x="108" y="46"/>
                  </a:moveTo>
                  <a:cubicBezTo>
                    <a:pt x="97" y="38"/>
                    <a:pt x="97" y="38"/>
                    <a:pt x="97" y="38"/>
                  </a:cubicBezTo>
                  <a:cubicBezTo>
                    <a:pt x="97" y="100"/>
                    <a:pt x="97" y="100"/>
                    <a:pt x="97" y="100"/>
                  </a:cubicBezTo>
                  <a:cubicBezTo>
                    <a:pt x="27" y="100"/>
                    <a:pt x="27" y="100"/>
                    <a:pt x="27" y="100"/>
                  </a:cubicBezTo>
                  <a:cubicBezTo>
                    <a:pt x="27" y="38"/>
                    <a:pt x="27" y="38"/>
                    <a:pt x="27" y="38"/>
                  </a:cubicBezTo>
                  <a:cubicBezTo>
                    <a:pt x="16" y="46"/>
                    <a:pt x="16" y="46"/>
                    <a:pt x="16" y="46"/>
                  </a:cubicBezTo>
                  <a:cubicBezTo>
                    <a:pt x="8" y="23"/>
                    <a:pt x="8" y="23"/>
                    <a:pt x="8" y="23"/>
                  </a:cubicBezTo>
                  <a:cubicBezTo>
                    <a:pt x="27" y="8"/>
                    <a:pt x="27" y="8"/>
                    <a:pt x="27" y="8"/>
                  </a:cubicBezTo>
                  <a:cubicBezTo>
                    <a:pt x="44" y="8"/>
                    <a:pt x="44" y="8"/>
                    <a:pt x="44" y="8"/>
                  </a:cubicBezTo>
                  <a:cubicBezTo>
                    <a:pt x="46" y="14"/>
                    <a:pt x="53" y="19"/>
                    <a:pt x="62" y="19"/>
                  </a:cubicBezTo>
                  <a:cubicBezTo>
                    <a:pt x="71" y="19"/>
                    <a:pt x="78" y="14"/>
                    <a:pt x="80" y="8"/>
                  </a:cubicBezTo>
                  <a:cubicBezTo>
                    <a:pt x="97" y="8"/>
                    <a:pt x="97" y="8"/>
                    <a:pt x="97" y="8"/>
                  </a:cubicBezTo>
                  <a:cubicBezTo>
                    <a:pt x="116" y="23"/>
                    <a:pt x="116" y="23"/>
                    <a:pt x="116" y="23"/>
                  </a:cubicBezTo>
                  <a:lnTo>
                    <a:pt x="108" y="46"/>
                  </a:lnTo>
                  <a:close/>
                  <a:moveTo>
                    <a:pt x="108" y="46"/>
                  </a:moveTo>
                  <a:cubicBezTo>
                    <a:pt x="108" y="46"/>
                    <a:pt x="108" y="46"/>
                    <a:pt x="108" y="46"/>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grpSp>
          <p:nvGrpSpPr>
            <p:cNvPr id="210" name="稻壳儿小白白(http://dwz.cn/Wu2UP)"/>
            <p:cNvGrpSpPr/>
            <p:nvPr/>
          </p:nvGrpSpPr>
          <p:grpSpPr>
            <a:xfrm>
              <a:off x="7963448" y="2495004"/>
              <a:ext cx="519225" cy="521254"/>
              <a:chOff x="5530850" y="1882776"/>
              <a:chExt cx="406400" cy="407988"/>
            </a:xfrm>
            <a:solidFill>
              <a:srgbClr val="FFFFFF"/>
            </a:solidFill>
          </p:grpSpPr>
          <p:sp>
            <p:nvSpPr>
              <p:cNvPr id="290" name="稻壳儿小白白(http://dwz.cn/Wu2UP)"/>
              <p:cNvSpPr>
                <a:spLocks noEditPoints="1"/>
              </p:cNvSpPr>
              <p:nvPr/>
            </p:nvSpPr>
            <p:spPr bwMode="auto">
              <a:xfrm>
                <a:off x="5530850" y="1882776"/>
                <a:ext cx="406400" cy="407988"/>
              </a:xfrm>
              <a:custGeom>
                <a:avLst/>
                <a:gdLst/>
                <a:ahLst/>
                <a:cxnLst>
                  <a:cxn ang="0">
                    <a:pos x="93" y="12"/>
                  </a:cxn>
                  <a:cxn ang="0">
                    <a:pos x="13" y="46"/>
                  </a:cxn>
                  <a:cxn ang="0">
                    <a:pos x="47" y="126"/>
                  </a:cxn>
                  <a:cxn ang="0">
                    <a:pos x="127" y="92"/>
                  </a:cxn>
                  <a:cxn ang="0">
                    <a:pos x="93" y="12"/>
                  </a:cxn>
                  <a:cxn ang="0">
                    <a:pos x="50" y="119"/>
                  </a:cxn>
                  <a:cxn ang="0">
                    <a:pos x="20" y="49"/>
                  </a:cxn>
                  <a:cxn ang="0">
                    <a:pos x="90" y="19"/>
                  </a:cxn>
                  <a:cxn ang="0">
                    <a:pos x="120" y="89"/>
                  </a:cxn>
                  <a:cxn ang="0">
                    <a:pos x="50" y="119"/>
                  </a:cxn>
                  <a:cxn ang="0">
                    <a:pos x="50" y="119"/>
                  </a:cxn>
                  <a:cxn ang="0">
                    <a:pos x="50" y="119"/>
                  </a:cxn>
                </a:cxnLst>
                <a:rect l="0" t="0" r="r" b="b"/>
                <a:pathLst>
                  <a:path w="139" h="139">
                    <a:moveTo>
                      <a:pt x="93" y="12"/>
                    </a:moveTo>
                    <a:cubicBezTo>
                      <a:pt x="61" y="0"/>
                      <a:pt x="25" y="15"/>
                      <a:pt x="13" y="46"/>
                    </a:cubicBezTo>
                    <a:cubicBezTo>
                      <a:pt x="0" y="78"/>
                      <a:pt x="16" y="114"/>
                      <a:pt x="47" y="126"/>
                    </a:cubicBezTo>
                    <a:cubicBezTo>
                      <a:pt x="78" y="139"/>
                      <a:pt x="114" y="124"/>
                      <a:pt x="127" y="92"/>
                    </a:cubicBezTo>
                    <a:cubicBezTo>
                      <a:pt x="139" y="61"/>
                      <a:pt x="124" y="25"/>
                      <a:pt x="93" y="12"/>
                    </a:cubicBezTo>
                    <a:close/>
                    <a:moveTo>
                      <a:pt x="50" y="119"/>
                    </a:moveTo>
                    <a:cubicBezTo>
                      <a:pt x="22" y="108"/>
                      <a:pt x="9" y="77"/>
                      <a:pt x="20" y="49"/>
                    </a:cubicBezTo>
                    <a:cubicBezTo>
                      <a:pt x="31" y="22"/>
                      <a:pt x="62" y="8"/>
                      <a:pt x="90" y="19"/>
                    </a:cubicBezTo>
                    <a:cubicBezTo>
                      <a:pt x="117" y="30"/>
                      <a:pt x="131" y="62"/>
                      <a:pt x="120" y="89"/>
                    </a:cubicBezTo>
                    <a:cubicBezTo>
                      <a:pt x="109" y="117"/>
                      <a:pt x="77" y="130"/>
                      <a:pt x="50" y="119"/>
                    </a:cubicBezTo>
                    <a:close/>
                    <a:moveTo>
                      <a:pt x="50" y="119"/>
                    </a:moveTo>
                    <a:cubicBezTo>
                      <a:pt x="50" y="119"/>
                      <a:pt x="50" y="119"/>
                      <a:pt x="50" y="119"/>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291" name="稻壳儿小白白(http://dwz.cn/Wu2UP)"/>
              <p:cNvSpPr>
                <a:spLocks noEditPoints="1"/>
              </p:cNvSpPr>
              <p:nvPr/>
            </p:nvSpPr>
            <p:spPr bwMode="auto">
              <a:xfrm>
                <a:off x="5710238" y="2062163"/>
                <a:ext cx="49213" cy="49213"/>
              </a:xfrm>
              <a:custGeom>
                <a:avLst/>
                <a:gdLst/>
                <a:ahLst/>
                <a:cxnLst>
                  <a:cxn ang="0">
                    <a:pos x="12" y="1"/>
                  </a:cxn>
                  <a:cxn ang="0">
                    <a:pos x="2" y="5"/>
                  </a:cxn>
                  <a:cxn ang="0">
                    <a:pos x="6" y="15"/>
                  </a:cxn>
                  <a:cxn ang="0">
                    <a:pos x="16" y="11"/>
                  </a:cxn>
                  <a:cxn ang="0">
                    <a:pos x="12" y="1"/>
                  </a:cxn>
                  <a:cxn ang="0">
                    <a:pos x="7" y="12"/>
                  </a:cxn>
                  <a:cxn ang="0">
                    <a:pos x="5" y="7"/>
                  </a:cxn>
                  <a:cxn ang="0">
                    <a:pos x="10" y="5"/>
                  </a:cxn>
                  <a:cxn ang="0">
                    <a:pos x="12" y="10"/>
                  </a:cxn>
                  <a:cxn ang="0">
                    <a:pos x="7" y="12"/>
                  </a:cxn>
                  <a:cxn ang="0">
                    <a:pos x="7" y="12"/>
                  </a:cxn>
                  <a:cxn ang="0">
                    <a:pos x="7" y="12"/>
                  </a:cxn>
                </a:cxnLst>
                <a:rect l="0" t="0" r="r" b="b"/>
                <a:pathLst>
                  <a:path w="17" h="17">
                    <a:moveTo>
                      <a:pt x="12" y="1"/>
                    </a:moveTo>
                    <a:cubicBezTo>
                      <a:pt x="8" y="0"/>
                      <a:pt x="3" y="1"/>
                      <a:pt x="2" y="5"/>
                    </a:cubicBezTo>
                    <a:cubicBezTo>
                      <a:pt x="0" y="9"/>
                      <a:pt x="2" y="14"/>
                      <a:pt x="6" y="15"/>
                    </a:cubicBezTo>
                    <a:cubicBezTo>
                      <a:pt x="10" y="17"/>
                      <a:pt x="14" y="15"/>
                      <a:pt x="16" y="11"/>
                    </a:cubicBezTo>
                    <a:cubicBezTo>
                      <a:pt x="17" y="7"/>
                      <a:pt x="16" y="3"/>
                      <a:pt x="12" y="1"/>
                    </a:cubicBezTo>
                    <a:close/>
                    <a:moveTo>
                      <a:pt x="7" y="12"/>
                    </a:moveTo>
                    <a:cubicBezTo>
                      <a:pt x="5" y="11"/>
                      <a:pt x="4" y="9"/>
                      <a:pt x="5" y="7"/>
                    </a:cubicBezTo>
                    <a:cubicBezTo>
                      <a:pt x="6" y="5"/>
                      <a:pt x="8" y="4"/>
                      <a:pt x="10" y="5"/>
                    </a:cubicBezTo>
                    <a:cubicBezTo>
                      <a:pt x="12" y="5"/>
                      <a:pt x="13" y="8"/>
                      <a:pt x="12" y="10"/>
                    </a:cubicBezTo>
                    <a:cubicBezTo>
                      <a:pt x="12" y="12"/>
                      <a:pt x="9" y="13"/>
                      <a:pt x="7" y="12"/>
                    </a:cubicBezTo>
                    <a:close/>
                    <a:moveTo>
                      <a:pt x="7" y="12"/>
                    </a:moveTo>
                    <a:cubicBezTo>
                      <a:pt x="7" y="12"/>
                      <a:pt x="7" y="12"/>
                      <a:pt x="7" y="12"/>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292" name="稻壳儿小白白(http://dwz.cn/Wu2UP)"/>
              <p:cNvSpPr>
                <a:spLocks noEditPoints="1"/>
              </p:cNvSpPr>
              <p:nvPr/>
            </p:nvSpPr>
            <p:spPr bwMode="auto">
              <a:xfrm>
                <a:off x="5659438" y="2008188"/>
                <a:ext cx="152400" cy="152400"/>
              </a:xfrm>
              <a:custGeom>
                <a:avLst/>
                <a:gdLst/>
                <a:ahLst/>
                <a:cxnLst>
                  <a:cxn ang="0">
                    <a:pos x="34" y="5"/>
                  </a:cxn>
                  <a:cxn ang="0">
                    <a:pos x="4" y="18"/>
                  </a:cxn>
                  <a:cxn ang="0">
                    <a:pos x="17" y="48"/>
                  </a:cxn>
                  <a:cxn ang="0">
                    <a:pos x="47" y="35"/>
                  </a:cxn>
                  <a:cxn ang="0">
                    <a:pos x="34" y="5"/>
                  </a:cxn>
                  <a:cxn ang="0">
                    <a:pos x="20" y="41"/>
                  </a:cxn>
                  <a:cxn ang="0">
                    <a:pos x="12" y="21"/>
                  </a:cxn>
                  <a:cxn ang="0">
                    <a:pos x="31" y="12"/>
                  </a:cxn>
                  <a:cxn ang="0">
                    <a:pos x="40" y="32"/>
                  </a:cxn>
                  <a:cxn ang="0">
                    <a:pos x="20" y="41"/>
                  </a:cxn>
                  <a:cxn ang="0">
                    <a:pos x="20" y="41"/>
                  </a:cxn>
                  <a:cxn ang="0">
                    <a:pos x="20" y="41"/>
                  </a:cxn>
                </a:cxnLst>
                <a:rect l="0" t="0" r="r" b="b"/>
                <a:pathLst>
                  <a:path w="52" h="52">
                    <a:moveTo>
                      <a:pt x="34" y="5"/>
                    </a:moveTo>
                    <a:cubicBezTo>
                      <a:pt x="23" y="0"/>
                      <a:pt x="9" y="6"/>
                      <a:pt x="4" y="18"/>
                    </a:cubicBezTo>
                    <a:cubicBezTo>
                      <a:pt x="0" y="30"/>
                      <a:pt x="5" y="43"/>
                      <a:pt x="17" y="48"/>
                    </a:cubicBezTo>
                    <a:cubicBezTo>
                      <a:pt x="29" y="52"/>
                      <a:pt x="42" y="47"/>
                      <a:pt x="47" y="35"/>
                    </a:cubicBezTo>
                    <a:cubicBezTo>
                      <a:pt x="52" y="23"/>
                      <a:pt x="46" y="10"/>
                      <a:pt x="34" y="5"/>
                    </a:cubicBezTo>
                    <a:close/>
                    <a:moveTo>
                      <a:pt x="20" y="41"/>
                    </a:moveTo>
                    <a:cubicBezTo>
                      <a:pt x="12" y="37"/>
                      <a:pt x="8" y="28"/>
                      <a:pt x="12" y="21"/>
                    </a:cubicBezTo>
                    <a:cubicBezTo>
                      <a:pt x="15" y="13"/>
                      <a:pt x="24" y="9"/>
                      <a:pt x="31" y="12"/>
                    </a:cubicBezTo>
                    <a:cubicBezTo>
                      <a:pt x="39" y="15"/>
                      <a:pt x="43" y="24"/>
                      <a:pt x="40" y="32"/>
                    </a:cubicBezTo>
                    <a:cubicBezTo>
                      <a:pt x="37" y="40"/>
                      <a:pt x="28" y="44"/>
                      <a:pt x="20" y="41"/>
                    </a:cubicBezTo>
                    <a:close/>
                    <a:moveTo>
                      <a:pt x="20" y="41"/>
                    </a:moveTo>
                    <a:cubicBezTo>
                      <a:pt x="20" y="41"/>
                      <a:pt x="20" y="41"/>
                      <a:pt x="20" y="41"/>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293" name="稻壳儿小白白(http://dwz.cn/Wu2UP)"/>
              <p:cNvSpPr>
                <a:spLocks noEditPoints="1"/>
              </p:cNvSpPr>
              <p:nvPr/>
            </p:nvSpPr>
            <p:spPr bwMode="auto">
              <a:xfrm>
                <a:off x="5762625" y="2111376"/>
                <a:ext cx="58738" cy="58738"/>
              </a:xfrm>
              <a:custGeom>
                <a:avLst/>
                <a:gdLst/>
                <a:ahLst/>
                <a:cxnLst>
                  <a:cxn ang="0">
                    <a:pos x="19" y="3"/>
                  </a:cxn>
                  <a:cxn ang="0">
                    <a:pos x="18" y="0"/>
                  </a:cxn>
                  <a:cxn ang="0">
                    <a:pos x="16" y="1"/>
                  </a:cxn>
                  <a:cxn ang="0">
                    <a:pos x="1" y="16"/>
                  </a:cxn>
                  <a:cxn ang="0">
                    <a:pos x="0" y="18"/>
                  </a:cxn>
                  <a:cxn ang="0">
                    <a:pos x="3" y="19"/>
                  </a:cxn>
                  <a:cxn ang="0">
                    <a:pos x="3" y="19"/>
                  </a:cxn>
                  <a:cxn ang="0">
                    <a:pos x="19" y="3"/>
                  </a:cxn>
                  <a:cxn ang="0">
                    <a:pos x="19" y="3"/>
                  </a:cxn>
                  <a:cxn ang="0">
                    <a:pos x="19" y="3"/>
                  </a:cxn>
                </a:cxnLst>
                <a:rect l="0" t="0" r="r" b="b"/>
                <a:pathLst>
                  <a:path w="20" h="20">
                    <a:moveTo>
                      <a:pt x="19" y="3"/>
                    </a:moveTo>
                    <a:cubicBezTo>
                      <a:pt x="20" y="2"/>
                      <a:pt x="19" y="1"/>
                      <a:pt x="18" y="0"/>
                    </a:cubicBezTo>
                    <a:cubicBezTo>
                      <a:pt x="17" y="0"/>
                      <a:pt x="16" y="0"/>
                      <a:pt x="16" y="1"/>
                    </a:cubicBezTo>
                    <a:cubicBezTo>
                      <a:pt x="13" y="8"/>
                      <a:pt x="8" y="13"/>
                      <a:pt x="1" y="16"/>
                    </a:cubicBezTo>
                    <a:cubicBezTo>
                      <a:pt x="0" y="16"/>
                      <a:pt x="0" y="17"/>
                      <a:pt x="0" y="18"/>
                    </a:cubicBezTo>
                    <a:cubicBezTo>
                      <a:pt x="1" y="19"/>
                      <a:pt x="2" y="20"/>
                      <a:pt x="3" y="19"/>
                    </a:cubicBezTo>
                    <a:cubicBezTo>
                      <a:pt x="3" y="19"/>
                      <a:pt x="3" y="19"/>
                      <a:pt x="3" y="19"/>
                    </a:cubicBezTo>
                    <a:cubicBezTo>
                      <a:pt x="10" y="16"/>
                      <a:pt x="16" y="10"/>
                      <a:pt x="19" y="3"/>
                    </a:cubicBezTo>
                    <a:close/>
                    <a:moveTo>
                      <a:pt x="19" y="3"/>
                    </a:moveTo>
                    <a:cubicBezTo>
                      <a:pt x="19" y="3"/>
                      <a:pt x="19" y="3"/>
                      <a:pt x="19" y="3"/>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294" name="稻壳儿小白白(http://dwz.cn/Wu2UP)"/>
              <p:cNvSpPr>
                <a:spLocks noEditPoints="1"/>
              </p:cNvSpPr>
              <p:nvPr/>
            </p:nvSpPr>
            <p:spPr bwMode="auto">
              <a:xfrm>
                <a:off x="5780088" y="2125663"/>
                <a:ext cx="82550" cy="85725"/>
              </a:xfrm>
              <a:custGeom>
                <a:avLst/>
                <a:gdLst/>
                <a:ahLst/>
                <a:cxnLst>
                  <a:cxn ang="0">
                    <a:pos x="26" y="1"/>
                  </a:cxn>
                  <a:cxn ang="0">
                    <a:pos x="24" y="2"/>
                  </a:cxn>
                  <a:cxn ang="0">
                    <a:pos x="1" y="25"/>
                  </a:cxn>
                  <a:cxn ang="0">
                    <a:pos x="0" y="28"/>
                  </a:cxn>
                  <a:cxn ang="0">
                    <a:pos x="3" y="29"/>
                  </a:cxn>
                  <a:cxn ang="0">
                    <a:pos x="3" y="28"/>
                  </a:cxn>
                  <a:cxn ang="0">
                    <a:pos x="28" y="3"/>
                  </a:cxn>
                  <a:cxn ang="0">
                    <a:pos x="26" y="1"/>
                  </a:cxn>
                  <a:cxn ang="0">
                    <a:pos x="26" y="1"/>
                  </a:cxn>
                  <a:cxn ang="0">
                    <a:pos x="26" y="1"/>
                  </a:cxn>
                </a:cxnLst>
                <a:rect l="0" t="0" r="r" b="b"/>
                <a:pathLst>
                  <a:path w="28" h="29">
                    <a:moveTo>
                      <a:pt x="26" y="1"/>
                    </a:moveTo>
                    <a:cubicBezTo>
                      <a:pt x="25" y="0"/>
                      <a:pt x="24" y="1"/>
                      <a:pt x="24" y="2"/>
                    </a:cubicBezTo>
                    <a:cubicBezTo>
                      <a:pt x="20" y="13"/>
                      <a:pt x="11" y="21"/>
                      <a:pt x="1" y="25"/>
                    </a:cubicBezTo>
                    <a:cubicBezTo>
                      <a:pt x="0" y="25"/>
                      <a:pt x="0" y="27"/>
                      <a:pt x="0" y="28"/>
                    </a:cubicBezTo>
                    <a:cubicBezTo>
                      <a:pt x="1" y="29"/>
                      <a:pt x="2" y="29"/>
                      <a:pt x="3" y="29"/>
                    </a:cubicBezTo>
                    <a:cubicBezTo>
                      <a:pt x="3" y="29"/>
                      <a:pt x="3" y="29"/>
                      <a:pt x="3" y="28"/>
                    </a:cubicBezTo>
                    <a:cubicBezTo>
                      <a:pt x="14" y="24"/>
                      <a:pt x="23" y="15"/>
                      <a:pt x="28" y="3"/>
                    </a:cubicBezTo>
                    <a:cubicBezTo>
                      <a:pt x="28" y="2"/>
                      <a:pt x="27" y="1"/>
                      <a:pt x="26" y="1"/>
                    </a:cubicBezTo>
                    <a:close/>
                    <a:moveTo>
                      <a:pt x="26" y="1"/>
                    </a:moveTo>
                    <a:cubicBezTo>
                      <a:pt x="26" y="1"/>
                      <a:pt x="26" y="1"/>
                      <a:pt x="26" y="1"/>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295" name="稻壳儿小白白(http://dwz.cn/Wu2UP)"/>
              <p:cNvSpPr>
                <a:spLocks noEditPoints="1"/>
              </p:cNvSpPr>
              <p:nvPr/>
            </p:nvSpPr>
            <p:spPr bwMode="auto">
              <a:xfrm>
                <a:off x="5770563" y="2120901"/>
                <a:ext cx="71438" cy="69850"/>
              </a:xfrm>
              <a:custGeom>
                <a:avLst/>
                <a:gdLst/>
                <a:ahLst/>
                <a:cxnLst>
                  <a:cxn ang="0">
                    <a:pos x="22" y="0"/>
                  </a:cxn>
                  <a:cxn ang="0">
                    <a:pos x="20" y="1"/>
                  </a:cxn>
                  <a:cxn ang="0">
                    <a:pos x="1" y="20"/>
                  </a:cxn>
                  <a:cxn ang="0">
                    <a:pos x="1" y="20"/>
                  </a:cxn>
                  <a:cxn ang="0">
                    <a:pos x="0" y="23"/>
                  </a:cxn>
                  <a:cxn ang="0">
                    <a:pos x="3" y="24"/>
                  </a:cxn>
                  <a:cxn ang="0">
                    <a:pos x="3" y="23"/>
                  </a:cxn>
                  <a:cxn ang="0">
                    <a:pos x="23" y="3"/>
                  </a:cxn>
                  <a:cxn ang="0">
                    <a:pos x="22" y="0"/>
                  </a:cxn>
                  <a:cxn ang="0">
                    <a:pos x="22" y="0"/>
                  </a:cxn>
                  <a:cxn ang="0">
                    <a:pos x="22" y="0"/>
                  </a:cxn>
                </a:cxnLst>
                <a:rect l="0" t="0" r="r" b="b"/>
                <a:pathLst>
                  <a:path w="24" h="24">
                    <a:moveTo>
                      <a:pt x="22" y="0"/>
                    </a:moveTo>
                    <a:cubicBezTo>
                      <a:pt x="21" y="0"/>
                      <a:pt x="20" y="0"/>
                      <a:pt x="20" y="1"/>
                    </a:cubicBezTo>
                    <a:cubicBezTo>
                      <a:pt x="16" y="10"/>
                      <a:pt x="10" y="17"/>
                      <a:pt x="1" y="20"/>
                    </a:cubicBezTo>
                    <a:cubicBezTo>
                      <a:pt x="1" y="20"/>
                      <a:pt x="1" y="20"/>
                      <a:pt x="1" y="20"/>
                    </a:cubicBezTo>
                    <a:cubicBezTo>
                      <a:pt x="0" y="20"/>
                      <a:pt x="0" y="22"/>
                      <a:pt x="0" y="23"/>
                    </a:cubicBezTo>
                    <a:cubicBezTo>
                      <a:pt x="1" y="24"/>
                      <a:pt x="2" y="24"/>
                      <a:pt x="3" y="24"/>
                    </a:cubicBezTo>
                    <a:cubicBezTo>
                      <a:pt x="3" y="24"/>
                      <a:pt x="3" y="23"/>
                      <a:pt x="3" y="23"/>
                    </a:cubicBezTo>
                    <a:cubicBezTo>
                      <a:pt x="12" y="20"/>
                      <a:pt x="19" y="12"/>
                      <a:pt x="23" y="3"/>
                    </a:cubicBezTo>
                    <a:cubicBezTo>
                      <a:pt x="24" y="2"/>
                      <a:pt x="23" y="0"/>
                      <a:pt x="22" y="0"/>
                    </a:cubicBezTo>
                    <a:close/>
                    <a:moveTo>
                      <a:pt x="22" y="0"/>
                    </a:moveTo>
                    <a:cubicBezTo>
                      <a:pt x="22" y="0"/>
                      <a:pt x="22" y="0"/>
                      <a:pt x="22" y="0"/>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296" name="稻壳儿小白白(http://dwz.cn/Wu2UP)"/>
              <p:cNvSpPr>
                <a:spLocks noEditPoints="1"/>
              </p:cNvSpPr>
              <p:nvPr/>
            </p:nvSpPr>
            <p:spPr bwMode="auto">
              <a:xfrm>
                <a:off x="5651500" y="2003426"/>
                <a:ext cx="58738" cy="58738"/>
              </a:xfrm>
              <a:custGeom>
                <a:avLst/>
                <a:gdLst/>
                <a:ahLst/>
                <a:cxnLst>
                  <a:cxn ang="0">
                    <a:pos x="19" y="1"/>
                  </a:cxn>
                  <a:cxn ang="0">
                    <a:pos x="17" y="0"/>
                  </a:cxn>
                  <a:cxn ang="0">
                    <a:pos x="17" y="0"/>
                  </a:cxn>
                  <a:cxn ang="0">
                    <a:pos x="0" y="17"/>
                  </a:cxn>
                  <a:cxn ang="0">
                    <a:pos x="1" y="19"/>
                  </a:cxn>
                  <a:cxn ang="0">
                    <a:pos x="4" y="18"/>
                  </a:cxn>
                  <a:cxn ang="0">
                    <a:pos x="18" y="4"/>
                  </a:cxn>
                  <a:cxn ang="0">
                    <a:pos x="19" y="1"/>
                  </a:cxn>
                  <a:cxn ang="0">
                    <a:pos x="19" y="1"/>
                  </a:cxn>
                  <a:cxn ang="0">
                    <a:pos x="19" y="1"/>
                  </a:cxn>
                </a:cxnLst>
                <a:rect l="0" t="0" r="r" b="b"/>
                <a:pathLst>
                  <a:path w="20" h="20">
                    <a:moveTo>
                      <a:pt x="19" y="1"/>
                    </a:moveTo>
                    <a:cubicBezTo>
                      <a:pt x="19" y="0"/>
                      <a:pt x="18" y="0"/>
                      <a:pt x="17" y="0"/>
                    </a:cubicBezTo>
                    <a:cubicBezTo>
                      <a:pt x="17" y="0"/>
                      <a:pt x="17" y="0"/>
                      <a:pt x="17" y="0"/>
                    </a:cubicBezTo>
                    <a:cubicBezTo>
                      <a:pt x="9" y="3"/>
                      <a:pt x="3" y="9"/>
                      <a:pt x="0" y="17"/>
                    </a:cubicBezTo>
                    <a:cubicBezTo>
                      <a:pt x="0" y="18"/>
                      <a:pt x="0" y="19"/>
                      <a:pt x="1" y="19"/>
                    </a:cubicBezTo>
                    <a:cubicBezTo>
                      <a:pt x="2" y="20"/>
                      <a:pt x="3" y="19"/>
                      <a:pt x="4" y="18"/>
                    </a:cubicBezTo>
                    <a:cubicBezTo>
                      <a:pt x="7" y="11"/>
                      <a:pt x="12" y="6"/>
                      <a:pt x="18" y="4"/>
                    </a:cubicBezTo>
                    <a:cubicBezTo>
                      <a:pt x="19" y="3"/>
                      <a:pt x="20" y="2"/>
                      <a:pt x="19" y="1"/>
                    </a:cubicBezTo>
                    <a:close/>
                    <a:moveTo>
                      <a:pt x="19" y="1"/>
                    </a:moveTo>
                    <a:cubicBezTo>
                      <a:pt x="19" y="1"/>
                      <a:pt x="19" y="1"/>
                      <a:pt x="19" y="1"/>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297" name="稻壳儿小白白(http://dwz.cn/Wu2UP)"/>
              <p:cNvSpPr>
                <a:spLocks noEditPoints="1"/>
              </p:cNvSpPr>
              <p:nvPr/>
            </p:nvSpPr>
            <p:spPr bwMode="auto">
              <a:xfrm>
                <a:off x="5610225" y="1962151"/>
                <a:ext cx="82550" cy="82550"/>
              </a:xfrm>
              <a:custGeom>
                <a:avLst/>
                <a:gdLst/>
                <a:ahLst/>
                <a:cxnLst>
                  <a:cxn ang="0">
                    <a:pos x="27" y="1"/>
                  </a:cxn>
                  <a:cxn ang="0">
                    <a:pos x="25" y="0"/>
                  </a:cxn>
                  <a:cxn ang="0">
                    <a:pos x="25" y="0"/>
                  </a:cxn>
                  <a:cxn ang="0">
                    <a:pos x="0" y="25"/>
                  </a:cxn>
                  <a:cxn ang="0">
                    <a:pos x="1" y="28"/>
                  </a:cxn>
                  <a:cxn ang="0">
                    <a:pos x="4" y="27"/>
                  </a:cxn>
                  <a:cxn ang="0">
                    <a:pos x="26" y="3"/>
                  </a:cxn>
                  <a:cxn ang="0">
                    <a:pos x="27" y="1"/>
                  </a:cxn>
                  <a:cxn ang="0">
                    <a:pos x="27" y="1"/>
                  </a:cxn>
                  <a:cxn ang="0">
                    <a:pos x="27" y="1"/>
                  </a:cxn>
                </a:cxnLst>
                <a:rect l="0" t="0" r="r" b="b"/>
                <a:pathLst>
                  <a:path w="28" h="28">
                    <a:moveTo>
                      <a:pt x="27" y="1"/>
                    </a:moveTo>
                    <a:cubicBezTo>
                      <a:pt x="27" y="0"/>
                      <a:pt x="26" y="0"/>
                      <a:pt x="25" y="0"/>
                    </a:cubicBezTo>
                    <a:cubicBezTo>
                      <a:pt x="25" y="0"/>
                      <a:pt x="25" y="0"/>
                      <a:pt x="25" y="0"/>
                    </a:cubicBezTo>
                    <a:cubicBezTo>
                      <a:pt x="14" y="5"/>
                      <a:pt x="5" y="13"/>
                      <a:pt x="0" y="25"/>
                    </a:cubicBezTo>
                    <a:cubicBezTo>
                      <a:pt x="0" y="26"/>
                      <a:pt x="0" y="27"/>
                      <a:pt x="1" y="28"/>
                    </a:cubicBezTo>
                    <a:cubicBezTo>
                      <a:pt x="2" y="28"/>
                      <a:pt x="3" y="28"/>
                      <a:pt x="4" y="27"/>
                    </a:cubicBezTo>
                    <a:cubicBezTo>
                      <a:pt x="8" y="16"/>
                      <a:pt x="16" y="8"/>
                      <a:pt x="26" y="3"/>
                    </a:cubicBezTo>
                    <a:cubicBezTo>
                      <a:pt x="27" y="3"/>
                      <a:pt x="28" y="2"/>
                      <a:pt x="27" y="1"/>
                    </a:cubicBezTo>
                    <a:close/>
                    <a:moveTo>
                      <a:pt x="27" y="1"/>
                    </a:moveTo>
                    <a:cubicBezTo>
                      <a:pt x="27" y="1"/>
                      <a:pt x="27" y="1"/>
                      <a:pt x="27" y="1"/>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298" name="稻壳儿小白白(http://dwz.cn/Wu2UP)"/>
              <p:cNvSpPr>
                <a:spLocks noEditPoints="1"/>
              </p:cNvSpPr>
              <p:nvPr/>
            </p:nvSpPr>
            <p:spPr bwMode="auto">
              <a:xfrm>
                <a:off x="5630863" y="1982788"/>
                <a:ext cx="69850" cy="69850"/>
              </a:xfrm>
              <a:custGeom>
                <a:avLst/>
                <a:gdLst/>
                <a:ahLst/>
                <a:cxnLst>
                  <a:cxn ang="0">
                    <a:pos x="22" y="4"/>
                  </a:cxn>
                  <a:cxn ang="0">
                    <a:pos x="23" y="1"/>
                  </a:cxn>
                  <a:cxn ang="0">
                    <a:pos x="21" y="0"/>
                  </a:cxn>
                  <a:cxn ang="0">
                    <a:pos x="21" y="0"/>
                  </a:cxn>
                  <a:cxn ang="0">
                    <a:pos x="0" y="21"/>
                  </a:cxn>
                  <a:cxn ang="0">
                    <a:pos x="1" y="24"/>
                  </a:cxn>
                  <a:cxn ang="0">
                    <a:pos x="4" y="22"/>
                  </a:cxn>
                  <a:cxn ang="0">
                    <a:pos x="22" y="4"/>
                  </a:cxn>
                  <a:cxn ang="0">
                    <a:pos x="22" y="4"/>
                  </a:cxn>
                  <a:cxn ang="0">
                    <a:pos x="22" y="4"/>
                  </a:cxn>
                </a:cxnLst>
                <a:rect l="0" t="0" r="r" b="b"/>
                <a:pathLst>
                  <a:path w="24" h="24">
                    <a:moveTo>
                      <a:pt x="22" y="4"/>
                    </a:moveTo>
                    <a:cubicBezTo>
                      <a:pt x="23" y="3"/>
                      <a:pt x="24" y="2"/>
                      <a:pt x="23" y="1"/>
                    </a:cubicBezTo>
                    <a:cubicBezTo>
                      <a:pt x="23" y="0"/>
                      <a:pt x="22" y="0"/>
                      <a:pt x="21" y="0"/>
                    </a:cubicBezTo>
                    <a:cubicBezTo>
                      <a:pt x="21" y="0"/>
                      <a:pt x="21" y="0"/>
                      <a:pt x="21" y="0"/>
                    </a:cubicBezTo>
                    <a:cubicBezTo>
                      <a:pt x="12" y="4"/>
                      <a:pt x="4" y="11"/>
                      <a:pt x="0" y="21"/>
                    </a:cubicBezTo>
                    <a:cubicBezTo>
                      <a:pt x="0" y="22"/>
                      <a:pt x="0" y="23"/>
                      <a:pt x="1" y="24"/>
                    </a:cubicBezTo>
                    <a:cubicBezTo>
                      <a:pt x="2" y="24"/>
                      <a:pt x="3" y="23"/>
                      <a:pt x="4" y="22"/>
                    </a:cubicBezTo>
                    <a:cubicBezTo>
                      <a:pt x="7" y="14"/>
                      <a:pt x="14" y="7"/>
                      <a:pt x="22" y="4"/>
                    </a:cubicBezTo>
                    <a:close/>
                    <a:moveTo>
                      <a:pt x="22" y="4"/>
                    </a:moveTo>
                    <a:cubicBezTo>
                      <a:pt x="22" y="4"/>
                      <a:pt x="22" y="4"/>
                      <a:pt x="22" y="4"/>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grpSp>
        <p:sp>
          <p:nvSpPr>
            <p:cNvPr id="211" name="稻壳儿小白白(http://dwz.cn/Wu2UP)"/>
            <p:cNvSpPr>
              <a:spLocks noEditPoints="1"/>
            </p:cNvSpPr>
            <p:nvPr/>
          </p:nvSpPr>
          <p:spPr bwMode="auto">
            <a:xfrm>
              <a:off x="8861547" y="2528730"/>
              <a:ext cx="460603" cy="460603"/>
            </a:xfrm>
            <a:custGeom>
              <a:avLst/>
              <a:gdLst>
                <a:gd name="T0" fmla="*/ 251431 w 123"/>
                <a:gd name="T1" fmla="*/ 45715 h 123"/>
                <a:gd name="T2" fmla="*/ 166532 w 123"/>
                <a:gd name="T3" fmla="*/ 111022 h 123"/>
                <a:gd name="T4" fmla="*/ 0 w 123"/>
                <a:gd name="T5" fmla="*/ 176328 h 123"/>
                <a:gd name="T6" fmla="*/ 75103 w 123"/>
                <a:gd name="T7" fmla="*/ 261227 h 123"/>
                <a:gd name="T8" fmla="*/ 101226 w 123"/>
                <a:gd name="T9" fmla="*/ 401637 h 123"/>
                <a:gd name="T10" fmla="*/ 176328 w 123"/>
                <a:gd name="T11" fmla="*/ 375514 h 123"/>
                <a:gd name="T12" fmla="*/ 163267 w 123"/>
                <a:gd name="T13" fmla="*/ 336330 h 123"/>
                <a:gd name="T14" fmla="*/ 163267 w 123"/>
                <a:gd name="T15" fmla="*/ 248166 h 123"/>
                <a:gd name="T16" fmla="*/ 166532 w 123"/>
                <a:gd name="T17" fmla="*/ 241635 h 123"/>
                <a:gd name="T18" fmla="*/ 169798 w 123"/>
                <a:gd name="T19" fmla="*/ 238370 h 123"/>
                <a:gd name="T20" fmla="*/ 173063 w 123"/>
                <a:gd name="T21" fmla="*/ 238370 h 123"/>
                <a:gd name="T22" fmla="*/ 251431 w 123"/>
                <a:gd name="T23" fmla="*/ 306942 h 123"/>
                <a:gd name="T24" fmla="*/ 401637 w 123"/>
                <a:gd name="T25" fmla="*/ 176328 h 123"/>
                <a:gd name="T26" fmla="*/ 251431 w 123"/>
                <a:gd name="T27" fmla="*/ 176328 h 123"/>
                <a:gd name="T28" fmla="*/ 287350 w 123"/>
                <a:gd name="T29" fmla="*/ 137144 h 123"/>
                <a:gd name="T30" fmla="*/ 287350 w 123"/>
                <a:gd name="T31" fmla="*/ 212247 h 123"/>
                <a:gd name="T32" fmla="*/ 251431 w 123"/>
                <a:gd name="T33" fmla="*/ 176328 h 123"/>
                <a:gd name="T34" fmla="*/ 48980 w 123"/>
                <a:gd name="T35" fmla="*/ 137144 h 123"/>
                <a:gd name="T36" fmla="*/ 124083 w 123"/>
                <a:gd name="T37" fmla="*/ 176328 h 123"/>
                <a:gd name="T38" fmla="*/ 48980 w 123"/>
                <a:gd name="T39" fmla="*/ 212247 h 123"/>
                <a:gd name="T40" fmla="*/ 150206 w 123"/>
                <a:gd name="T41" fmla="*/ 375514 h 123"/>
                <a:gd name="T42" fmla="*/ 101226 w 123"/>
                <a:gd name="T43" fmla="*/ 261227 h 123"/>
                <a:gd name="T44" fmla="*/ 101226 w 123"/>
                <a:gd name="T45" fmla="*/ 238370 h 123"/>
                <a:gd name="T46" fmla="*/ 140410 w 123"/>
                <a:gd name="T47" fmla="*/ 238370 h 123"/>
                <a:gd name="T48" fmla="*/ 137144 w 123"/>
                <a:gd name="T49" fmla="*/ 336330 h 123"/>
                <a:gd name="T50" fmla="*/ 150206 w 123"/>
                <a:gd name="T51" fmla="*/ 365718 h 123"/>
                <a:gd name="T52" fmla="*/ 166532 w 123"/>
                <a:gd name="T53" fmla="*/ 212247 h 123"/>
                <a:gd name="T54" fmla="*/ 163267 w 123"/>
                <a:gd name="T55" fmla="*/ 212247 h 123"/>
                <a:gd name="T56" fmla="*/ 163267 w 123"/>
                <a:gd name="T57" fmla="*/ 137144 h 123"/>
                <a:gd name="T58" fmla="*/ 231839 w 123"/>
                <a:gd name="T59" fmla="*/ 111022 h 123"/>
                <a:gd name="T60" fmla="*/ 231839 w 123"/>
                <a:gd name="T61" fmla="*/ 238370 h 123"/>
                <a:gd name="T62" fmla="*/ 313473 w 123"/>
                <a:gd name="T63" fmla="*/ 326534 h 123"/>
                <a:gd name="T64" fmla="*/ 287350 w 123"/>
                <a:gd name="T65" fmla="*/ 238370 h 123"/>
                <a:gd name="T66" fmla="*/ 287350 w 123"/>
                <a:gd name="T67" fmla="*/ 111022 h 123"/>
                <a:gd name="T68" fmla="*/ 313473 w 123"/>
                <a:gd name="T69" fmla="*/ 26123 h 123"/>
                <a:gd name="T70" fmla="*/ 313473 w 123"/>
                <a:gd name="T71" fmla="*/ 326534 h 123"/>
                <a:gd name="T72" fmla="*/ 313473 w 123"/>
                <a:gd name="T73" fmla="*/ 326534 h 12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23" h="123">
                  <a:moveTo>
                    <a:pt x="96" y="0"/>
                  </a:moveTo>
                  <a:cubicBezTo>
                    <a:pt x="88" y="0"/>
                    <a:pt x="82" y="5"/>
                    <a:pt x="77" y="14"/>
                  </a:cubicBezTo>
                  <a:cubicBezTo>
                    <a:pt x="77" y="14"/>
                    <a:pt x="77" y="14"/>
                    <a:pt x="77" y="14"/>
                  </a:cubicBezTo>
                  <a:cubicBezTo>
                    <a:pt x="71" y="26"/>
                    <a:pt x="61" y="34"/>
                    <a:pt x="51" y="34"/>
                  </a:cubicBezTo>
                  <a:cubicBezTo>
                    <a:pt x="15" y="34"/>
                    <a:pt x="15" y="34"/>
                    <a:pt x="15" y="34"/>
                  </a:cubicBezTo>
                  <a:cubicBezTo>
                    <a:pt x="7" y="34"/>
                    <a:pt x="0" y="43"/>
                    <a:pt x="0" y="54"/>
                  </a:cubicBezTo>
                  <a:cubicBezTo>
                    <a:pt x="0" y="64"/>
                    <a:pt x="7" y="73"/>
                    <a:pt x="15" y="73"/>
                  </a:cubicBezTo>
                  <a:cubicBezTo>
                    <a:pt x="20" y="73"/>
                    <a:pt x="23" y="76"/>
                    <a:pt x="23" y="80"/>
                  </a:cubicBezTo>
                  <a:cubicBezTo>
                    <a:pt x="23" y="115"/>
                    <a:pt x="23" y="115"/>
                    <a:pt x="23" y="115"/>
                  </a:cubicBezTo>
                  <a:cubicBezTo>
                    <a:pt x="23" y="119"/>
                    <a:pt x="26" y="123"/>
                    <a:pt x="31" y="123"/>
                  </a:cubicBezTo>
                  <a:cubicBezTo>
                    <a:pt x="46" y="123"/>
                    <a:pt x="46" y="123"/>
                    <a:pt x="46" y="123"/>
                  </a:cubicBezTo>
                  <a:cubicBezTo>
                    <a:pt x="50" y="123"/>
                    <a:pt x="54" y="119"/>
                    <a:pt x="54" y="115"/>
                  </a:cubicBezTo>
                  <a:cubicBezTo>
                    <a:pt x="54" y="111"/>
                    <a:pt x="54" y="111"/>
                    <a:pt x="54" y="111"/>
                  </a:cubicBezTo>
                  <a:cubicBezTo>
                    <a:pt x="54" y="107"/>
                    <a:pt x="50" y="106"/>
                    <a:pt x="50" y="103"/>
                  </a:cubicBezTo>
                  <a:cubicBezTo>
                    <a:pt x="50" y="77"/>
                    <a:pt x="50" y="77"/>
                    <a:pt x="50" y="77"/>
                  </a:cubicBezTo>
                  <a:cubicBezTo>
                    <a:pt x="50" y="76"/>
                    <a:pt x="50" y="76"/>
                    <a:pt x="50" y="76"/>
                  </a:cubicBezTo>
                  <a:cubicBezTo>
                    <a:pt x="50" y="76"/>
                    <a:pt x="50" y="75"/>
                    <a:pt x="50" y="75"/>
                  </a:cubicBezTo>
                  <a:cubicBezTo>
                    <a:pt x="50" y="75"/>
                    <a:pt x="51" y="75"/>
                    <a:pt x="51" y="74"/>
                  </a:cubicBezTo>
                  <a:cubicBezTo>
                    <a:pt x="51" y="74"/>
                    <a:pt x="51" y="74"/>
                    <a:pt x="52" y="73"/>
                  </a:cubicBezTo>
                  <a:cubicBezTo>
                    <a:pt x="52" y="73"/>
                    <a:pt x="52" y="73"/>
                    <a:pt x="52" y="73"/>
                  </a:cubicBezTo>
                  <a:cubicBezTo>
                    <a:pt x="52" y="73"/>
                    <a:pt x="52" y="73"/>
                    <a:pt x="52" y="73"/>
                  </a:cubicBezTo>
                  <a:cubicBezTo>
                    <a:pt x="52" y="73"/>
                    <a:pt x="53" y="73"/>
                    <a:pt x="53" y="73"/>
                  </a:cubicBezTo>
                  <a:cubicBezTo>
                    <a:pt x="63" y="74"/>
                    <a:pt x="71" y="82"/>
                    <a:pt x="77" y="94"/>
                  </a:cubicBezTo>
                  <a:cubicBezTo>
                    <a:pt x="77" y="94"/>
                    <a:pt x="77" y="94"/>
                    <a:pt x="77" y="94"/>
                  </a:cubicBezTo>
                  <a:cubicBezTo>
                    <a:pt x="82" y="102"/>
                    <a:pt x="88" y="107"/>
                    <a:pt x="96" y="107"/>
                  </a:cubicBezTo>
                  <a:cubicBezTo>
                    <a:pt x="114" y="107"/>
                    <a:pt x="123" y="80"/>
                    <a:pt x="123" y="54"/>
                  </a:cubicBezTo>
                  <a:cubicBezTo>
                    <a:pt x="123" y="27"/>
                    <a:pt x="114" y="0"/>
                    <a:pt x="96" y="0"/>
                  </a:cubicBezTo>
                  <a:close/>
                  <a:moveTo>
                    <a:pt x="77" y="54"/>
                  </a:moveTo>
                  <a:cubicBezTo>
                    <a:pt x="77" y="50"/>
                    <a:pt x="77" y="46"/>
                    <a:pt x="77" y="42"/>
                  </a:cubicBezTo>
                  <a:cubicBezTo>
                    <a:pt x="88" y="42"/>
                    <a:pt x="88" y="42"/>
                    <a:pt x="88" y="42"/>
                  </a:cubicBezTo>
                  <a:cubicBezTo>
                    <a:pt x="92" y="42"/>
                    <a:pt x="96" y="47"/>
                    <a:pt x="96" y="54"/>
                  </a:cubicBezTo>
                  <a:cubicBezTo>
                    <a:pt x="96" y="60"/>
                    <a:pt x="92" y="65"/>
                    <a:pt x="88" y="65"/>
                  </a:cubicBezTo>
                  <a:cubicBezTo>
                    <a:pt x="77" y="65"/>
                    <a:pt x="77" y="65"/>
                    <a:pt x="77" y="65"/>
                  </a:cubicBezTo>
                  <a:cubicBezTo>
                    <a:pt x="77" y="61"/>
                    <a:pt x="77" y="58"/>
                    <a:pt x="77" y="54"/>
                  </a:cubicBezTo>
                  <a:close/>
                  <a:moveTo>
                    <a:pt x="8" y="54"/>
                  </a:moveTo>
                  <a:cubicBezTo>
                    <a:pt x="8" y="47"/>
                    <a:pt x="11" y="42"/>
                    <a:pt x="15" y="42"/>
                  </a:cubicBezTo>
                  <a:cubicBezTo>
                    <a:pt x="42" y="42"/>
                    <a:pt x="42" y="42"/>
                    <a:pt x="42" y="42"/>
                  </a:cubicBezTo>
                  <a:cubicBezTo>
                    <a:pt x="40" y="45"/>
                    <a:pt x="38" y="49"/>
                    <a:pt x="38" y="54"/>
                  </a:cubicBezTo>
                  <a:cubicBezTo>
                    <a:pt x="38" y="58"/>
                    <a:pt x="40" y="62"/>
                    <a:pt x="42" y="65"/>
                  </a:cubicBezTo>
                  <a:cubicBezTo>
                    <a:pt x="15" y="65"/>
                    <a:pt x="15" y="65"/>
                    <a:pt x="15" y="65"/>
                  </a:cubicBezTo>
                  <a:cubicBezTo>
                    <a:pt x="11" y="65"/>
                    <a:pt x="8" y="60"/>
                    <a:pt x="8" y="54"/>
                  </a:cubicBezTo>
                  <a:close/>
                  <a:moveTo>
                    <a:pt x="46" y="115"/>
                  </a:moveTo>
                  <a:cubicBezTo>
                    <a:pt x="31" y="115"/>
                    <a:pt x="31" y="115"/>
                    <a:pt x="31" y="115"/>
                  </a:cubicBezTo>
                  <a:cubicBezTo>
                    <a:pt x="31" y="80"/>
                    <a:pt x="31" y="80"/>
                    <a:pt x="31" y="80"/>
                  </a:cubicBezTo>
                  <a:cubicBezTo>
                    <a:pt x="31" y="78"/>
                    <a:pt x="30" y="75"/>
                    <a:pt x="29" y="73"/>
                  </a:cubicBezTo>
                  <a:cubicBezTo>
                    <a:pt x="31" y="73"/>
                    <a:pt x="31" y="73"/>
                    <a:pt x="31" y="73"/>
                  </a:cubicBezTo>
                  <a:cubicBezTo>
                    <a:pt x="31" y="73"/>
                    <a:pt x="31" y="73"/>
                    <a:pt x="31" y="73"/>
                  </a:cubicBezTo>
                  <a:cubicBezTo>
                    <a:pt x="43" y="73"/>
                    <a:pt x="43" y="73"/>
                    <a:pt x="43" y="73"/>
                  </a:cubicBezTo>
                  <a:cubicBezTo>
                    <a:pt x="42" y="74"/>
                    <a:pt x="42" y="75"/>
                    <a:pt x="42" y="77"/>
                  </a:cubicBezTo>
                  <a:cubicBezTo>
                    <a:pt x="42" y="103"/>
                    <a:pt x="42" y="103"/>
                    <a:pt x="42" y="103"/>
                  </a:cubicBezTo>
                  <a:cubicBezTo>
                    <a:pt x="42" y="107"/>
                    <a:pt x="44" y="110"/>
                    <a:pt x="46" y="111"/>
                  </a:cubicBezTo>
                  <a:cubicBezTo>
                    <a:pt x="46" y="111"/>
                    <a:pt x="46" y="111"/>
                    <a:pt x="46" y="112"/>
                  </a:cubicBezTo>
                  <a:lnTo>
                    <a:pt x="46" y="115"/>
                  </a:lnTo>
                  <a:close/>
                  <a:moveTo>
                    <a:pt x="51" y="65"/>
                  </a:moveTo>
                  <a:cubicBezTo>
                    <a:pt x="50" y="65"/>
                    <a:pt x="50" y="65"/>
                    <a:pt x="50" y="65"/>
                  </a:cubicBezTo>
                  <a:cubicBezTo>
                    <a:pt x="50" y="65"/>
                    <a:pt x="50" y="65"/>
                    <a:pt x="50" y="65"/>
                  </a:cubicBezTo>
                  <a:cubicBezTo>
                    <a:pt x="46" y="65"/>
                    <a:pt x="42" y="60"/>
                    <a:pt x="42" y="54"/>
                  </a:cubicBezTo>
                  <a:cubicBezTo>
                    <a:pt x="42" y="47"/>
                    <a:pt x="46" y="42"/>
                    <a:pt x="50" y="42"/>
                  </a:cubicBezTo>
                  <a:cubicBezTo>
                    <a:pt x="51" y="42"/>
                    <a:pt x="51" y="42"/>
                    <a:pt x="51" y="42"/>
                  </a:cubicBezTo>
                  <a:cubicBezTo>
                    <a:pt x="58" y="42"/>
                    <a:pt x="65" y="39"/>
                    <a:pt x="71" y="34"/>
                  </a:cubicBezTo>
                  <a:cubicBezTo>
                    <a:pt x="70" y="40"/>
                    <a:pt x="69" y="47"/>
                    <a:pt x="69" y="54"/>
                  </a:cubicBezTo>
                  <a:cubicBezTo>
                    <a:pt x="69" y="60"/>
                    <a:pt x="70" y="67"/>
                    <a:pt x="71" y="73"/>
                  </a:cubicBezTo>
                  <a:cubicBezTo>
                    <a:pt x="65" y="68"/>
                    <a:pt x="58" y="65"/>
                    <a:pt x="51" y="65"/>
                  </a:cubicBezTo>
                  <a:close/>
                  <a:moveTo>
                    <a:pt x="96" y="100"/>
                  </a:moveTo>
                  <a:cubicBezTo>
                    <a:pt x="88" y="100"/>
                    <a:pt x="82" y="89"/>
                    <a:pt x="79" y="73"/>
                  </a:cubicBezTo>
                  <a:cubicBezTo>
                    <a:pt x="88" y="73"/>
                    <a:pt x="88" y="73"/>
                    <a:pt x="88" y="73"/>
                  </a:cubicBezTo>
                  <a:cubicBezTo>
                    <a:pt x="97" y="73"/>
                    <a:pt x="104" y="64"/>
                    <a:pt x="104" y="54"/>
                  </a:cubicBezTo>
                  <a:cubicBezTo>
                    <a:pt x="104" y="43"/>
                    <a:pt x="97" y="34"/>
                    <a:pt x="88" y="34"/>
                  </a:cubicBezTo>
                  <a:cubicBezTo>
                    <a:pt x="79" y="34"/>
                    <a:pt x="79" y="34"/>
                    <a:pt x="79" y="34"/>
                  </a:cubicBezTo>
                  <a:cubicBezTo>
                    <a:pt x="82" y="19"/>
                    <a:pt x="88" y="8"/>
                    <a:pt x="96" y="8"/>
                  </a:cubicBezTo>
                  <a:cubicBezTo>
                    <a:pt x="107" y="8"/>
                    <a:pt x="115" y="28"/>
                    <a:pt x="115" y="54"/>
                  </a:cubicBezTo>
                  <a:cubicBezTo>
                    <a:pt x="115" y="79"/>
                    <a:pt x="107" y="100"/>
                    <a:pt x="96" y="100"/>
                  </a:cubicBezTo>
                  <a:close/>
                  <a:moveTo>
                    <a:pt x="96" y="100"/>
                  </a:moveTo>
                  <a:cubicBezTo>
                    <a:pt x="96" y="100"/>
                    <a:pt x="96" y="100"/>
                    <a:pt x="96" y="10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212" name="稻壳儿小白白(http://dwz.cn/Wu2UP)"/>
            <p:cNvSpPr>
              <a:spLocks noEditPoints="1"/>
            </p:cNvSpPr>
            <p:nvPr/>
          </p:nvSpPr>
          <p:spPr bwMode="auto">
            <a:xfrm>
              <a:off x="9699009" y="2599731"/>
              <a:ext cx="460603" cy="314959"/>
            </a:xfrm>
            <a:custGeom>
              <a:avLst/>
              <a:gdLst>
                <a:gd name="T0" fmla="*/ 375514 w 123"/>
                <a:gd name="T1" fmla="*/ 13078 h 84"/>
                <a:gd name="T2" fmla="*/ 365718 w 123"/>
                <a:gd name="T3" fmla="*/ 13078 h 84"/>
                <a:gd name="T4" fmla="*/ 349392 w 123"/>
                <a:gd name="T5" fmla="*/ 19617 h 84"/>
                <a:gd name="T6" fmla="*/ 313473 w 123"/>
                <a:gd name="T7" fmla="*/ 52312 h 84"/>
                <a:gd name="T8" fmla="*/ 313473 w 123"/>
                <a:gd name="T9" fmla="*/ 39234 h 84"/>
                <a:gd name="T10" fmla="*/ 277554 w 123"/>
                <a:gd name="T11" fmla="*/ 0 h 84"/>
                <a:gd name="T12" fmla="*/ 39184 w 123"/>
                <a:gd name="T13" fmla="*/ 0 h 84"/>
                <a:gd name="T14" fmla="*/ 0 w 123"/>
                <a:gd name="T15" fmla="*/ 39234 h 84"/>
                <a:gd name="T16" fmla="*/ 0 w 123"/>
                <a:gd name="T17" fmla="*/ 238674 h 84"/>
                <a:gd name="T18" fmla="*/ 39184 w 123"/>
                <a:gd name="T19" fmla="*/ 274638 h 84"/>
                <a:gd name="T20" fmla="*/ 277554 w 123"/>
                <a:gd name="T21" fmla="*/ 274638 h 84"/>
                <a:gd name="T22" fmla="*/ 313473 w 123"/>
                <a:gd name="T23" fmla="*/ 238674 h 84"/>
                <a:gd name="T24" fmla="*/ 313473 w 123"/>
                <a:gd name="T25" fmla="*/ 222326 h 84"/>
                <a:gd name="T26" fmla="*/ 349392 w 123"/>
                <a:gd name="T27" fmla="*/ 255021 h 84"/>
                <a:gd name="T28" fmla="*/ 365718 w 123"/>
                <a:gd name="T29" fmla="*/ 264830 h 84"/>
                <a:gd name="T30" fmla="*/ 375514 w 123"/>
                <a:gd name="T31" fmla="*/ 264830 h 84"/>
                <a:gd name="T32" fmla="*/ 401637 w 123"/>
                <a:gd name="T33" fmla="*/ 238674 h 84"/>
                <a:gd name="T34" fmla="*/ 401637 w 123"/>
                <a:gd name="T35" fmla="*/ 39234 h 84"/>
                <a:gd name="T36" fmla="*/ 375514 w 123"/>
                <a:gd name="T37" fmla="*/ 13078 h 84"/>
                <a:gd name="T38" fmla="*/ 39184 w 123"/>
                <a:gd name="T39" fmla="*/ 251752 h 84"/>
                <a:gd name="T40" fmla="*/ 26123 w 123"/>
                <a:gd name="T41" fmla="*/ 238674 h 84"/>
                <a:gd name="T42" fmla="*/ 26123 w 123"/>
                <a:gd name="T43" fmla="*/ 39234 h 84"/>
                <a:gd name="T44" fmla="*/ 39184 w 123"/>
                <a:gd name="T45" fmla="*/ 26156 h 84"/>
                <a:gd name="T46" fmla="*/ 277554 w 123"/>
                <a:gd name="T47" fmla="*/ 26156 h 84"/>
                <a:gd name="T48" fmla="*/ 290615 w 123"/>
                <a:gd name="T49" fmla="*/ 39234 h 84"/>
                <a:gd name="T50" fmla="*/ 290615 w 123"/>
                <a:gd name="T51" fmla="*/ 238674 h 84"/>
                <a:gd name="T52" fmla="*/ 277554 w 123"/>
                <a:gd name="T53" fmla="*/ 251752 h 84"/>
                <a:gd name="T54" fmla="*/ 39184 w 123"/>
                <a:gd name="T55" fmla="*/ 251752 h 84"/>
                <a:gd name="T56" fmla="*/ 375514 w 123"/>
                <a:gd name="T57" fmla="*/ 238674 h 84"/>
                <a:gd name="T58" fmla="*/ 365718 w 123"/>
                <a:gd name="T59" fmla="*/ 238674 h 84"/>
                <a:gd name="T60" fmla="*/ 313473 w 123"/>
                <a:gd name="T61" fmla="*/ 189631 h 84"/>
                <a:gd name="T62" fmla="*/ 313473 w 123"/>
                <a:gd name="T63" fmla="*/ 189631 h 84"/>
                <a:gd name="T64" fmla="*/ 300411 w 123"/>
                <a:gd name="T65" fmla="*/ 176553 h 84"/>
                <a:gd name="T66" fmla="*/ 300411 w 123"/>
                <a:gd name="T67" fmla="*/ 101355 h 84"/>
                <a:gd name="T68" fmla="*/ 365718 w 123"/>
                <a:gd name="T69" fmla="*/ 39234 h 84"/>
                <a:gd name="T70" fmla="*/ 375514 w 123"/>
                <a:gd name="T71" fmla="*/ 39234 h 84"/>
                <a:gd name="T72" fmla="*/ 375514 w 123"/>
                <a:gd name="T73" fmla="*/ 238674 h 84"/>
                <a:gd name="T74" fmla="*/ 375514 w 123"/>
                <a:gd name="T75" fmla="*/ 238674 h 84"/>
                <a:gd name="T76" fmla="*/ 375514 w 123"/>
                <a:gd name="T77" fmla="*/ 238674 h 8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23" h="84">
                  <a:moveTo>
                    <a:pt x="115" y="4"/>
                  </a:moveTo>
                  <a:cubicBezTo>
                    <a:pt x="112" y="4"/>
                    <a:pt x="112" y="4"/>
                    <a:pt x="112" y="4"/>
                  </a:cubicBezTo>
                  <a:cubicBezTo>
                    <a:pt x="110" y="4"/>
                    <a:pt x="108" y="5"/>
                    <a:pt x="107" y="6"/>
                  </a:cubicBezTo>
                  <a:cubicBezTo>
                    <a:pt x="96" y="16"/>
                    <a:pt x="96" y="16"/>
                    <a:pt x="96" y="16"/>
                  </a:cubicBezTo>
                  <a:cubicBezTo>
                    <a:pt x="96" y="12"/>
                    <a:pt x="96" y="12"/>
                    <a:pt x="96" y="12"/>
                  </a:cubicBezTo>
                  <a:cubicBezTo>
                    <a:pt x="96" y="5"/>
                    <a:pt x="91" y="0"/>
                    <a:pt x="85" y="0"/>
                  </a:cubicBezTo>
                  <a:cubicBezTo>
                    <a:pt x="12" y="0"/>
                    <a:pt x="12" y="0"/>
                    <a:pt x="12" y="0"/>
                  </a:cubicBezTo>
                  <a:cubicBezTo>
                    <a:pt x="6" y="0"/>
                    <a:pt x="0" y="5"/>
                    <a:pt x="0" y="12"/>
                  </a:cubicBezTo>
                  <a:cubicBezTo>
                    <a:pt x="0" y="73"/>
                    <a:pt x="0" y="73"/>
                    <a:pt x="0" y="73"/>
                  </a:cubicBezTo>
                  <a:cubicBezTo>
                    <a:pt x="0" y="79"/>
                    <a:pt x="6" y="84"/>
                    <a:pt x="12" y="84"/>
                  </a:cubicBezTo>
                  <a:cubicBezTo>
                    <a:pt x="85" y="84"/>
                    <a:pt x="85" y="84"/>
                    <a:pt x="85" y="84"/>
                  </a:cubicBezTo>
                  <a:cubicBezTo>
                    <a:pt x="91" y="84"/>
                    <a:pt x="96" y="79"/>
                    <a:pt x="96" y="73"/>
                  </a:cubicBezTo>
                  <a:cubicBezTo>
                    <a:pt x="96" y="68"/>
                    <a:pt x="96" y="68"/>
                    <a:pt x="96" y="68"/>
                  </a:cubicBezTo>
                  <a:cubicBezTo>
                    <a:pt x="107" y="78"/>
                    <a:pt x="107" y="78"/>
                    <a:pt x="107" y="78"/>
                  </a:cubicBezTo>
                  <a:cubicBezTo>
                    <a:pt x="108" y="80"/>
                    <a:pt x="110" y="81"/>
                    <a:pt x="112" y="81"/>
                  </a:cubicBezTo>
                  <a:cubicBezTo>
                    <a:pt x="115" y="81"/>
                    <a:pt x="115" y="81"/>
                    <a:pt x="115" y="81"/>
                  </a:cubicBezTo>
                  <a:cubicBezTo>
                    <a:pt x="120" y="81"/>
                    <a:pt x="123" y="77"/>
                    <a:pt x="123" y="73"/>
                  </a:cubicBezTo>
                  <a:cubicBezTo>
                    <a:pt x="123" y="12"/>
                    <a:pt x="123" y="12"/>
                    <a:pt x="123" y="12"/>
                  </a:cubicBezTo>
                  <a:cubicBezTo>
                    <a:pt x="123" y="7"/>
                    <a:pt x="120" y="4"/>
                    <a:pt x="115" y="4"/>
                  </a:cubicBezTo>
                  <a:close/>
                  <a:moveTo>
                    <a:pt x="12" y="77"/>
                  </a:moveTo>
                  <a:cubicBezTo>
                    <a:pt x="10" y="77"/>
                    <a:pt x="8" y="75"/>
                    <a:pt x="8" y="73"/>
                  </a:cubicBezTo>
                  <a:cubicBezTo>
                    <a:pt x="8" y="12"/>
                    <a:pt x="8" y="12"/>
                    <a:pt x="8" y="12"/>
                  </a:cubicBezTo>
                  <a:cubicBezTo>
                    <a:pt x="8" y="9"/>
                    <a:pt x="10" y="8"/>
                    <a:pt x="12" y="8"/>
                  </a:cubicBezTo>
                  <a:cubicBezTo>
                    <a:pt x="85" y="8"/>
                    <a:pt x="85" y="8"/>
                    <a:pt x="85" y="8"/>
                  </a:cubicBezTo>
                  <a:cubicBezTo>
                    <a:pt x="87" y="8"/>
                    <a:pt x="89" y="9"/>
                    <a:pt x="89" y="12"/>
                  </a:cubicBezTo>
                  <a:cubicBezTo>
                    <a:pt x="89" y="73"/>
                    <a:pt x="89" y="73"/>
                    <a:pt x="89" y="73"/>
                  </a:cubicBezTo>
                  <a:cubicBezTo>
                    <a:pt x="89" y="75"/>
                    <a:pt x="87" y="77"/>
                    <a:pt x="85" y="77"/>
                  </a:cubicBezTo>
                  <a:lnTo>
                    <a:pt x="12" y="77"/>
                  </a:lnTo>
                  <a:close/>
                  <a:moveTo>
                    <a:pt x="115" y="73"/>
                  </a:moveTo>
                  <a:cubicBezTo>
                    <a:pt x="112" y="73"/>
                    <a:pt x="112" y="73"/>
                    <a:pt x="112" y="73"/>
                  </a:cubicBezTo>
                  <a:cubicBezTo>
                    <a:pt x="96" y="58"/>
                    <a:pt x="96" y="58"/>
                    <a:pt x="96" y="58"/>
                  </a:cubicBezTo>
                  <a:cubicBezTo>
                    <a:pt x="96" y="58"/>
                    <a:pt x="96" y="58"/>
                    <a:pt x="96" y="58"/>
                  </a:cubicBezTo>
                  <a:cubicBezTo>
                    <a:pt x="92" y="54"/>
                    <a:pt x="92" y="54"/>
                    <a:pt x="92" y="54"/>
                  </a:cubicBezTo>
                  <a:cubicBezTo>
                    <a:pt x="92" y="31"/>
                    <a:pt x="92" y="31"/>
                    <a:pt x="92" y="31"/>
                  </a:cubicBezTo>
                  <a:cubicBezTo>
                    <a:pt x="112" y="12"/>
                    <a:pt x="112" y="12"/>
                    <a:pt x="112" y="12"/>
                  </a:cubicBezTo>
                  <a:cubicBezTo>
                    <a:pt x="115" y="12"/>
                    <a:pt x="115" y="12"/>
                    <a:pt x="115" y="12"/>
                  </a:cubicBezTo>
                  <a:lnTo>
                    <a:pt x="115" y="73"/>
                  </a:lnTo>
                  <a:close/>
                  <a:moveTo>
                    <a:pt x="115" y="73"/>
                  </a:moveTo>
                  <a:cubicBezTo>
                    <a:pt x="115" y="73"/>
                    <a:pt x="115" y="73"/>
                    <a:pt x="115" y="7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213" name="稻壳儿小白白(http://dwz.cn/Wu2UP)"/>
            <p:cNvSpPr>
              <a:spLocks noEditPoints="1"/>
            </p:cNvSpPr>
            <p:nvPr/>
          </p:nvSpPr>
          <p:spPr bwMode="auto">
            <a:xfrm>
              <a:off x="10538290" y="2583347"/>
              <a:ext cx="458783" cy="345908"/>
            </a:xfrm>
            <a:custGeom>
              <a:avLst/>
              <a:gdLst>
                <a:gd name="T0" fmla="*/ 328496 w 123"/>
                <a:gd name="T1" fmla="*/ 6557 h 92"/>
                <a:gd name="T2" fmla="*/ 87816 w 123"/>
                <a:gd name="T3" fmla="*/ 0 h 92"/>
                <a:gd name="T4" fmla="*/ 6505 w 123"/>
                <a:gd name="T5" fmla="*/ 72128 h 92"/>
                <a:gd name="T6" fmla="*/ 6505 w 123"/>
                <a:gd name="T7" fmla="*/ 104913 h 92"/>
                <a:gd name="T8" fmla="*/ 198399 w 123"/>
                <a:gd name="T9" fmla="*/ 301625 h 92"/>
                <a:gd name="T10" fmla="*/ 393545 w 123"/>
                <a:gd name="T11" fmla="*/ 104913 h 92"/>
                <a:gd name="T12" fmla="*/ 390293 w 123"/>
                <a:gd name="T13" fmla="*/ 72128 h 92"/>
                <a:gd name="T14" fmla="*/ 279710 w 123"/>
                <a:gd name="T15" fmla="*/ 45899 h 92"/>
                <a:gd name="T16" fmla="*/ 302477 w 123"/>
                <a:gd name="T17" fmla="*/ 26228 h 92"/>
                <a:gd name="T18" fmla="*/ 247185 w 123"/>
                <a:gd name="T19" fmla="*/ 88520 h 92"/>
                <a:gd name="T20" fmla="*/ 302477 w 123"/>
                <a:gd name="T21" fmla="*/ 88520 h 92"/>
                <a:gd name="T22" fmla="*/ 237428 w 123"/>
                <a:gd name="T23" fmla="*/ 81963 h 92"/>
                <a:gd name="T24" fmla="*/ 243933 w 123"/>
                <a:gd name="T25" fmla="*/ 29507 h 92"/>
                <a:gd name="T26" fmla="*/ 227671 w 123"/>
                <a:gd name="T27" fmla="*/ 88520 h 92"/>
                <a:gd name="T28" fmla="*/ 198399 w 123"/>
                <a:gd name="T29" fmla="*/ 65571 h 92"/>
                <a:gd name="T30" fmla="*/ 227671 w 123"/>
                <a:gd name="T31" fmla="*/ 26228 h 92"/>
                <a:gd name="T32" fmla="*/ 172379 w 123"/>
                <a:gd name="T33" fmla="*/ 26228 h 92"/>
                <a:gd name="T34" fmla="*/ 188641 w 123"/>
                <a:gd name="T35" fmla="*/ 55735 h 92"/>
                <a:gd name="T36" fmla="*/ 130098 w 123"/>
                <a:gd name="T37" fmla="*/ 52457 h 92"/>
                <a:gd name="T38" fmla="*/ 188641 w 123"/>
                <a:gd name="T39" fmla="*/ 55735 h 92"/>
                <a:gd name="T40" fmla="*/ 97573 w 123"/>
                <a:gd name="T41" fmla="*/ 88520 h 92"/>
                <a:gd name="T42" fmla="*/ 152865 w 123"/>
                <a:gd name="T43" fmla="*/ 88520 h 92"/>
                <a:gd name="T44" fmla="*/ 120340 w 123"/>
                <a:gd name="T45" fmla="*/ 45899 h 92"/>
                <a:gd name="T46" fmla="*/ 139855 w 123"/>
                <a:gd name="T47" fmla="*/ 26228 h 92"/>
                <a:gd name="T48" fmla="*/ 110583 w 123"/>
                <a:gd name="T49" fmla="*/ 55735 h 92"/>
                <a:gd name="T50" fmla="*/ 26020 w 123"/>
                <a:gd name="T51" fmla="*/ 88520 h 92"/>
                <a:gd name="T52" fmla="*/ 35777 w 123"/>
                <a:gd name="T53" fmla="*/ 101635 h 92"/>
                <a:gd name="T54" fmla="*/ 159370 w 123"/>
                <a:gd name="T55" fmla="*/ 232776 h 92"/>
                <a:gd name="T56" fmla="*/ 94321 w 123"/>
                <a:gd name="T57" fmla="*/ 101635 h 92"/>
                <a:gd name="T58" fmla="*/ 185389 w 123"/>
                <a:gd name="T59" fmla="*/ 255726 h 92"/>
                <a:gd name="T60" fmla="*/ 169127 w 123"/>
                <a:gd name="T61" fmla="*/ 101635 h 92"/>
                <a:gd name="T62" fmla="*/ 198399 w 123"/>
                <a:gd name="T63" fmla="*/ 259004 h 92"/>
                <a:gd name="T64" fmla="*/ 211409 w 123"/>
                <a:gd name="T65" fmla="*/ 255726 h 92"/>
                <a:gd name="T66" fmla="*/ 305729 w 123"/>
                <a:gd name="T67" fmla="*/ 101635 h 92"/>
                <a:gd name="T68" fmla="*/ 240680 w 123"/>
                <a:gd name="T69" fmla="*/ 232776 h 92"/>
                <a:gd name="T70" fmla="*/ 364273 w 123"/>
                <a:gd name="T71" fmla="*/ 101635 h 92"/>
                <a:gd name="T72" fmla="*/ 321991 w 123"/>
                <a:gd name="T73" fmla="*/ 88520 h 92"/>
                <a:gd name="T74" fmla="*/ 315487 w 123"/>
                <a:gd name="T75" fmla="*/ 29507 h 92"/>
                <a:gd name="T76" fmla="*/ 321991 w 123"/>
                <a:gd name="T77" fmla="*/ 88520 h 92"/>
                <a:gd name="T78" fmla="*/ 321991 w 123"/>
                <a:gd name="T79" fmla="*/ 88520 h 92"/>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23" h="92">
                  <a:moveTo>
                    <a:pt x="120" y="22"/>
                  </a:moveTo>
                  <a:cubicBezTo>
                    <a:pt x="101" y="2"/>
                    <a:pt x="101" y="2"/>
                    <a:pt x="101" y="2"/>
                  </a:cubicBezTo>
                  <a:cubicBezTo>
                    <a:pt x="100" y="1"/>
                    <a:pt x="98" y="0"/>
                    <a:pt x="96" y="0"/>
                  </a:cubicBezTo>
                  <a:cubicBezTo>
                    <a:pt x="27" y="0"/>
                    <a:pt x="27" y="0"/>
                    <a:pt x="27" y="0"/>
                  </a:cubicBezTo>
                  <a:cubicBezTo>
                    <a:pt x="25" y="0"/>
                    <a:pt x="23" y="1"/>
                    <a:pt x="22" y="2"/>
                  </a:cubicBezTo>
                  <a:cubicBezTo>
                    <a:pt x="2" y="22"/>
                    <a:pt x="2" y="22"/>
                    <a:pt x="2" y="22"/>
                  </a:cubicBezTo>
                  <a:cubicBezTo>
                    <a:pt x="1" y="23"/>
                    <a:pt x="0" y="25"/>
                    <a:pt x="0" y="27"/>
                  </a:cubicBezTo>
                  <a:cubicBezTo>
                    <a:pt x="0" y="29"/>
                    <a:pt x="1" y="31"/>
                    <a:pt x="2" y="32"/>
                  </a:cubicBezTo>
                  <a:cubicBezTo>
                    <a:pt x="56" y="90"/>
                    <a:pt x="56" y="90"/>
                    <a:pt x="56" y="90"/>
                  </a:cubicBezTo>
                  <a:cubicBezTo>
                    <a:pt x="57" y="91"/>
                    <a:pt x="59" y="92"/>
                    <a:pt x="61" y="92"/>
                  </a:cubicBezTo>
                  <a:cubicBezTo>
                    <a:pt x="64" y="92"/>
                    <a:pt x="66" y="91"/>
                    <a:pt x="67" y="90"/>
                  </a:cubicBezTo>
                  <a:cubicBezTo>
                    <a:pt x="121" y="32"/>
                    <a:pt x="121" y="32"/>
                    <a:pt x="121" y="32"/>
                  </a:cubicBezTo>
                  <a:cubicBezTo>
                    <a:pt x="122" y="31"/>
                    <a:pt x="123" y="29"/>
                    <a:pt x="123" y="27"/>
                  </a:cubicBezTo>
                  <a:cubicBezTo>
                    <a:pt x="123" y="25"/>
                    <a:pt x="122" y="23"/>
                    <a:pt x="120" y="22"/>
                  </a:cubicBezTo>
                  <a:close/>
                  <a:moveTo>
                    <a:pt x="93" y="8"/>
                  </a:moveTo>
                  <a:cubicBezTo>
                    <a:pt x="86" y="14"/>
                    <a:pt x="86" y="14"/>
                    <a:pt x="86" y="14"/>
                  </a:cubicBezTo>
                  <a:cubicBezTo>
                    <a:pt x="79" y="8"/>
                    <a:pt x="79" y="8"/>
                    <a:pt x="79" y="8"/>
                  </a:cubicBezTo>
                  <a:lnTo>
                    <a:pt x="93" y="8"/>
                  </a:lnTo>
                  <a:close/>
                  <a:moveTo>
                    <a:pt x="93" y="27"/>
                  </a:moveTo>
                  <a:cubicBezTo>
                    <a:pt x="76" y="27"/>
                    <a:pt x="76" y="27"/>
                    <a:pt x="76" y="27"/>
                  </a:cubicBezTo>
                  <a:cubicBezTo>
                    <a:pt x="85" y="19"/>
                    <a:pt x="85" y="19"/>
                    <a:pt x="85" y="19"/>
                  </a:cubicBezTo>
                  <a:lnTo>
                    <a:pt x="93" y="27"/>
                  </a:lnTo>
                  <a:close/>
                  <a:moveTo>
                    <a:pt x="83" y="16"/>
                  </a:moveTo>
                  <a:cubicBezTo>
                    <a:pt x="73" y="25"/>
                    <a:pt x="73" y="25"/>
                    <a:pt x="73" y="25"/>
                  </a:cubicBezTo>
                  <a:cubicBezTo>
                    <a:pt x="64" y="17"/>
                    <a:pt x="64" y="17"/>
                    <a:pt x="64" y="17"/>
                  </a:cubicBezTo>
                  <a:cubicBezTo>
                    <a:pt x="75" y="9"/>
                    <a:pt x="75" y="9"/>
                    <a:pt x="75" y="9"/>
                  </a:cubicBezTo>
                  <a:lnTo>
                    <a:pt x="83" y="16"/>
                  </a:lnTo>
                  <a:close/>
                  <a:moveTo>
                    <a:pt x="70" y="27"/>
                  </a:moveTo>
                  <a:cubicBezTo>
                    <a:pt x="53" y="27"/>
                    <a:pt x="53" y="27"/>
                    <a:pt x="53" y="27"/>
                  </a:cubicBezTo>
                  <a:cubicBezTo>
                    <a:pt x="61" y="20"/>
                    <a:pt x="61" y="20"/>
                    <a:pt x="61" y="20"/>
                  </a:cubicBezTo>
                  <a:lnTo>
                    <a:pt x="70" y="27"/>
                  </a:lnTo>
                  <a:close/>
                  <a:moveTo>
                    <a:pt x="70" y="8"/>
                  </a:moveTo>
                  <a:cubicBezTo>
                    <a:pt x="61" y="15"/>
                    <a:pt x="61" y="15"/>
                    <a:pt x="61" y="15"/>
                  </a:cubicBezTo>
                  <a:cubicBezTo>
                    <a:pt x="53" y="8"/>
                    <a:pt x="53" y="8"/>
                    <a:pt x="53" y="8"/>
                  </a:cubicBezTo>
                  <a:lnTo>
                    <a:pt x="70" y="8"/>
                  </a:lnTo>
                  <a:close/>
                  <a:moveTo>
                    <a:pt x="58" y="17"/>
                  </a:moveTo>
                  <a:cubicBezTo>
                    <a:pt x="50" y="25"/>
                    <a:pt x="50" y="25"/>
                    <a:pt x="50" y="25"/>
                  </a:cubicBezTo>
                  <a:cubicBezTo>
                    <a:pt x="40" y="16"/>
                    <a:pt x="40" y="16"/>
                    <a:pt x="40" y="16"/>
                  </a:cubicBezTo>
                  <a:cubicBezTo>
                    <a:pt x="48" y="9"/>
                    <a:pt x="48" y="9"/>
                    <a:pt x="48" y="9"/>
                  </a:cubicBezTo>
                  <a:lnTo>
                    <a:pt x="58" y="17"/>
                  </a:lnTo>
                  <a:close/>
                  <a:moveTo>
                    <a:pt x="47" y="27"/>
                  </a:moveTo>
                  <a:cubicBezTo>
                    <a:pt x="30" y="27"/>
                    <a:pt x="30" y="27"/>
                    <a:pt x="30" y="27"/>
                  </a:cubicBezTo>
                  <a:cubicBezTo>
                    <a:pt x="37" y="19"/>
                    <a:pt x="37" y="19"/>
                    <a:pt x="37" y="19"/>
                  </a:cubicBezTo>
                  <a:lnTo>
                    <a:pt x="47" y="27"/>
                  </a:lnTo>
                  <a:close/>
                  <a:moveTo>
                    <a:pt x="43" y="8"/>
                  </a:moveTo>
                  <a:cubicBezTo>
                    <a:pt x="37" y="14"/>
                    <a:pt x="37" y="14"/>
                    <a:pt x="37" y="14"/>
                  </a:cubicBezTo>
                  <a:cubicBezTo>
                    <a:pt x="30" y="8"/>
                    <a:pt x="30" y="8"/>
                    <a:pt x="30" y="8"/>
                  </a:cubicBezTo>
                  <a:lnTo>
                    <a:pt x="43" y="8"/>
                  </a:lnTo>
                  <a:close/>
                  <a:moveTo>
                    <a:pt x="26" y="9"/>
                  </a:moveTo>
                  <a:cubicBezTo>
                    <a:pt x="34" y="17"/>
                    <a:pt x="34" y="17"/>
                    <a:pt x="34" y="17"/>
                  </a:cubicBezTo>
                  <a:cubicBezTo>
                    <a:pt x="24" y="27"/>
                    <a:pt x="24" y="27"/>
                    <a:pt x="24" y="27"/>
                  </a:cubicBezTo>
                  <a:cubicBezTo>
                    <a:pt x="8" y="27"/>
                    <a:pt x="8" y="27"/>
                    <a:pt x="8" y="27"/>
                  </a:cubicBezTo>
                  <a:lnTo>
                    <a:pt x="26" y="9"/>
                  </a:lnTo>
                  <a:close/>
                  <a:moveTo>
                    <a:pt x="11" y="31"/>
                  </a:moveTo>
                  <a:cubicBezTo>
                    <a:pt x="25" y="31"/>
                    <a:pt x="25" y="31"/>
                    <a:pt x="25" y="31"/>
                  </a:cubicBezTo>
                  <a:cubicBezTo>
                    <a:pt x="49" y="71"/>
                    <a:pt x="49" y="71"/>
                    <a:pt x="49" y="71"/>
                  </a:cubicBezTo>
                  <a:lnTo>
                    <a:pt x="11" y="31"/>
                  </a:lnTo>
                  <a:close/>
                  <a:moveTo>
                    <a:pt x="29" y="31"/>
                  </a:moveTo>
                  <a:cubicBezTo>
                    <a:pt x="48" y="31"/>
                    <a:pt x="48" y="31"/>
                    <a:pt x="48" y="31"/>
                  </a:cubicBezTo>
                  <a:cubicBezTo>
                    <a:pt x="57" y="78"/>
                    <a:pt x="57" y="78"/>
                    <a:pt x="57" y="78"/>
                  </a:cubicBezTo>
                  <a:lnTo>
                    <a:pt x="29" y="31"/>
                  </a:lnTo>
                  <a:close/>
                  <a:moveTo>
                    <a:pt x="52" y="31"/>
                  </a:moveTo>
                  <a:cubicBezTo>
                    <a:pt x="71" y="31"/>
                    <a:pt x="71" y="31"/>
                    <a:pt x="71" y="31"/>
                  </a:cubicBezTo>
                  <a:cubicBezTo>
                    <a:pt x="61" y="79"/>
                    <a:pt x="61" y="79"/>
                    <a:pt x="61" y="79"/>
                  </a:cubicBezTo>
                  <a:lnTo>
                    <a:pt x="52" y="31"/>
                  </a:lnTo>
                  <a:close/>
                  <a:moveTo>
                    <a:pt x="65" y="78"/>
                  </a:moveTo>
                  <a:cubicBezTo>
                    <a:pt x="75" y="31"/>
                    <a:pt x="75" y="31"/>
                    <a:pt x="75" y="31"/>
                  </a:cubicBezTo>
                  <a:cubicBezTo>
                    <a:pt x="94" y="31"/>
                    <a:pt x="94" y="31"/>
                    <a:pt x="94" y="31"/>
                  </a:cubicBezTo>
                  <a:lnTo>
                    <a:pt x="65" y="78"/>
                  </a:lnTo>
                  <a:close/>
                  <a:moveTo>
                    <a:pt x="74" y="71"/>
                  </a:moveTo>
                  <a:cubicBezTo>
                    <a:pt x="98" y="31"/>
                    <a:pt x="98" y="31"/>
                    <a:pt x="98" y="31"/>
                  </a:cubicBezTo>
                  <a:cubicBezTo>
                    <a:pt x="112" y="31"/>
                    <a:pt x="112" y="31"/>
                    <a:pt x="112" y="31"/>
                  </a:cubicBezTo>
                  <a:lnTo>
                    <a:pt x="74" y="71"/>
                  </a:lnTo>
                  <a:close/>
                  <a:moveTo>
                    <a:pt x="99" y="27"/>
                  </a:moveTo>
                  <a:cubicBezTo>
                    <a:pt x="88" y="17"/>
                    <a:pt x="88" y="17"/>
                    <a:pt x="88" y="17"/>
                  </a:cubicBezTo>
                  <a:cubicBezTo>
                    <a:pt x="97" y="9"/>
                    <a:pt x="97" y="9"/>
                    <a:pt x="97" y="9"/>
                  </a:cubicBezTo>
                  <a:cubicBezTo>
                    <a:pt x="115" y="27"/>
                    <a:pt x="115" y="27"/>
                    <a:pt x="115" y="27"/>
                  </a:cubicBezTo>
                  <a:lnTo>
                    <a:pt x="99" y="27"/>
                  </a:lnTo>
                  <a:close/>
                  <a:moveTo>
                    <a:pt x="99" y="27"/>
                  </a:moveTo>
                  <a:cubicBezTo>
                    <a:pt x="99" y="27"/>
                    <a:pt x="99" y="27"/>
                    <a:pt x="99" y="2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grpSp>
          <p:nvGrpSpPr>
            <p:cNvPr id="214" name="稻壳儿小白白(http://dwz.cn/Wu2UP)"/>
            <p:cNvGrpSpPr/>
            <p:nvPr/>
          </p:nvGrpSpPr>
          <p:grpSpPr>
            <a:xfrm>
              <a:off x="11375291" y="2525426"/>
              <a:ext cx="460407" cy="460407"/>
              <a:chOff x="8780463" y="1906588"/>
              <a:chExt cx="360363" cy="360363"/>
            </a:xfrm>
            <a:solidFill>
              <a:srgbClr val="FFFFFF"/>
            </a:solidFill>
          </p:grpSpPr>
          <p:sp>
            <p:nvSpPr>
              <p:cNvPr id="284" name="稻壳儿小白白(http://dwz.cn/Wu2UP)"/>
              <p:cNvSpPr>
                <a:spLocks noEditPoints="1"/>
              </p:cNvSpPr>
              <p:nvPr/>
            </p:nvSpPr>
            <p:spPr bwMode="auto">
              <a:xfrm>
                <a:off x="8780463" y="1938338"/>
                <a:ext cx="328613" cy="328613"/>
              </a:xfrm>
              <a:custGeom>
                <a:avLst/>
                <a:gdLst/>
                <a:ahLst/>
                <a:cxnLst>
                  <a:cxn ang="0">
                    <a:pos x="80" y="3"/>
                  </a:cxn>
                  <a:cxn ang="0">
                    <a:pos x="73" y="0"/>
                  </a:cxn>
                  <a:cxn ang="0">
                    <a:pos x="66" y="3"/>
                  </a:cxn>
                  <a:cxn ang="0">
                    <a:pos x="61" y="9"/>
                  </a:cxn>
                  <a:cxn ang="0">
                    <a:pos x="58" y="15"/>
                  </a:cxn>
                  <a:cxn ang="0">
                    <a:pos x="60" y="20"/>
                  </a:cxn>
                  <a:cxn ang="0">
                    <a:pos x="8" y="41"/>
                  </a:cxn>
                  <a:cxn ang="0">
                    <a:pos x="1" y="50"/>
                  </a:cxn>
                  <a:cxn ang="0">
                    <a:pos x="4" y="60"/>
                  </a:cxn>
                  <a:cxn ang="0">
                    <a:pos x="53" y="108"/>
                  </a:cxn>
                  <a:cxn ang="0">
                    <a:pos x="61" y="112"/>
                  </a:cxn>
                  <a:cxn ang="0">
                    <a:pos x="61" y="112"/>
                  </a:cxn>
                  <a:cxn ang="0">
                    <a:pos x="63" y="111"/>
                  </a:cxn>
                  <a:cxn ang="0">
                    <a:pos x="72" y="104"/>
                  </a:cxn>
                  <a:cxn ang="0">
                    <a:pos x="92" y="53"/>
                  </a:cxn>
                  <a:cxn ang="0">
                    <a:pos x="97" y="55"/>
                  </a:cxn>
                  <a:cxn ang="0">
                    <a:pos x="104" y="52"/>
                  </a:cxn>
                  <a:cxn ang="0">
                    <a:pos x="110" y="46"/>
                  </a:cxn>
                  <a:cxn ang="0">
                    <a:pos x="112" y="40"/>
                  </a:cxn>
                  <a:cxn ang="0">
                    <a:pos x="110" y="33"/>
                  </a:cxn>
                  <a:cxn ang="0">
                    <a:pos x="80" y="3"/>
                  </a:cxn>
                  <a:cxn ang="0">
                    <a:pos x="65" y="102"/>
                  </a:cxn>
                  <a:cxn ang="0">
                    <a:pos x="62" y="104"/>
                  </a:cxn>
                  <a:cxn ang="0">
                    <a:pos x="61" y="104"/>
                  </a:cxn>
                  <a:cxn ang="0">
                    <a:pos x="58" y="103"/>
                  </a:cxn>
                  <a:cxn ang="0">
                    <a:pos x="9" y="55"/>
                  </a:cxn>
                  <a:cxn ang="0">
                    <a:pos x="8" y="51"/>
                  </a:cxn>
                  <a:cxn ang="0">
                    <a:pos x="11" y="48"/>
                  </a:cxn>
                  <a:cxn ang="0">
                    <a:pos x="34" y="39"/>
                  </a:cxn>
                  <a:cxn ang="0">
                    <a:pos x="83" y="56"/>
                  </a:cxn>
                  <a:cxn ang="0">
                    <a:pos x="65" y="102"/>
                  </a:cxn>
                  <a:cxn ang="0">
                    <a:pos x="104" y="41"/>
                  </a:cxn>
                  <a:cxn ang="0">
                    <a:pos x="99" y="46"/>
                  </a:cxn>
                  <a:cxn ang="0">
                    <a:pos x="96" y="46"/>
                  </a:cxn>
                  <a:cxn ang="0">
                    <a:pos x="89" y="40"/>
                  </a:cxn>
                  <a:cxn ang="0">
                    <a:pos x="84" y="53"/>
                  </a:cxn>
                  <a:cxn ang="0">
                    <a:pos x="84" y="52"/>
                  </a:cxn>
                  <a:cxn ang="0">
                    <a:pos x="50" y="38"/>
                  </a:cxn>
                  <a:cxn ang="0">
                    <a:pos x="40" y="36"/>
                  </a:cxn>
                  <a:cxn ang="0">
                    <a:pos x="73" y="23"/>
                  </a:cxn>
                  <a:cxn ang="0">
                    <a:pos x="66" y="17"/>
                  </a:cxn>
                  <a:cxn ang="0">
                    <a:pos x="66" y="14"/>
                  </a:cxn>
                  <a:cxn ang="0">
                    <a:pos x="72" y="9"/>
                  </a:cxn>
                  <a:cxn ang="0">
                    <a:pos x="75" y="9"/>
                  </a:cxn>
                  <a:cxn ang="0">
                    <a:pos x="104" y="38"/>
                  </a:cxn>
                  <a:cxn ang="0">
                    <a:pos x="104" y="41"/>
                  </a:cxn>
                  <a:cxn ang="0">
                    <a:pos x="104" y="41"/>
                  </a:cxn>
                  <a:cxn ang="0">
                    <a:pos x="104" y="41"/>
                  </a:cxn>
                </a:cxnLst>
                <a:rect l="0" t="0" r="r" b="b"/>
                <a:pathLst>
                  <a:path w="112" h="112">
                    <a:moveTo>
                      <a:pt x="80" y="3"/>
                    </a:moveTo>
                    <a:cubicBezTo>
                      <a:pt x="78" y="1"/>
                      <a:pt x="76" y="0"/>
                      <a:pt x="73" y="0"/>
                    </a:cubicBezTo>
                    <a:cubicBezTo>
                      <a:pt x="71" y="0"/>
                      <a:pt x="68" y="1"/>
                      <a:pt x="66" y="3"/>
                    </a:cubicBezTo>
                    <a:cubicBezTo>
                      <a:pt x="61" y="9"/>
                      <a:pt x="61" y="9"/>
                      <a:pt x="61" y="9"/>
                    </a:cubicBezTo>
                    <a:cubicBezTo>
                      <a:pt x="59" y="10"/>
                      <a:pt x="58" y="13"/>
                      <a:pt x="58" y="15"/>
                    </a:cubicBezTo>
                    <a:cubicBezTo>
                      <a:pt x="58" y="17"/>
                      <a:pt x="59" y="19"/>
                      <a:pt x="60" y="20"/>
                    </a:cubicBezTo>
                    <a:cubicBezTo>
                      <a:pt x="8" y="41"/>
                      <a:pt x="8" y="41"/>
                      <a:pt x="8" y="41"/>
                    </a:cubicBezTo>
                    <a:cubicBezTo>
                      <a:pt x="4" y="43"/>
                      <a:pt x="2" y="46"/>
                      <a:pt x="1" y="50"/>
                    </a:cubicBezTo>
                    <a:cubicBezTo>
                      <a:pt x="0" y="53"/>
                      <a:pt x="1" y="57"/>
                      <a:pt x="4" y="60"/>
                    </a:cubicBezTo>
                    <a:cubicBezTo>
                      <a:pt x="53" y="108"/>
                      <a:pt x="53" y="108"/>
                      <a:pt x="53" y="108"/>
                    </a:cubicBezTo>
                    <a:cubicBezTo>
                      <a:pt x="55" y="110"/>
                      <a:pt x="58" y="112"/>
                      <a:pt x="61" y="112"/>
                    </a:cubicBezTo>
                    <a:cubicBezTo>
                      <a:pt x="61" y="112"/>
                      <a:pt x="61" y="112"/>
                      <a:pt x="61" y="112"/>
                    </a:cubicBezTo>
                    <a:cubicBezTo>
                      <a:pt x="62" y="112"/>
                      <a:pt x="63" y="112"/>
                      <a:pt x="63" y="111"/>
                    </a:cubicBezTo>
                    <a:cubicBezTo>
                      <a:pt x="67" y="111"/>
                      <a:pt x="70" y="108"/>
                      <a:pt x="72" y="104"/>
                    </a:cubicBezTo>
                    <a:cubicBezTo>
                      <a:pt x="92" y="53"/>
                      <a:pt x="92" y="53"/>
                      <a:pt x="92" y="53"/>
                    </a:cubicBezTo>
                    <a:cubicBezTo>
                      <a:pt x="94" y="54"/>
                      <a:pt x="95" y="55"/>
                      <a:pt x="97" y="55"/>
                    </a:cubicBezTo>
                    <a:cubicBezTo>
                      <a:pt x="100" y="55"/>
                      <a:pt x="102" y="54"/>
                      <a:pt x="104" y="52"/>
                    </a:cubicBezTo>
                    <a:cubicBezTo>
                      <a:pt x="110" y="46"/>
                      <a:pt x="110" y="46"/>
                      <a:pt x="110" y="46"/>
                    </a:cubicBezTo>
                    <a:cubicBezTo>
                      <a:pt x="111" y="45"/>
                      <a:pt x="112" y="42"/>
                      <a:pt x="112" y="40"/>
                    </a:cubicBezTo>
                    <a:cubicBezTo>
                      <a:pt x="112" y="37"/>
                      <a:pt x="111" y="35"/>
                      <a:pt x="110" y="33"/>
                    </a:cubicBezTo>
                    <a:lnTo>
                      <a:pt x="80" y="3"/>
                    </a:lnTo>
                    <a:close/>
                    <a:moveTo>
                      <a:pt x="65" y="102"/>
                    </a:moveTo>
                    <a:cubicBezTo>
                      <a:pt x="64" y="103"/>
                      <a:pt x="63" y="104"/>
                      <a:pt x="62" y="104"/>
                    </a:cubicBezTo>
                    <a:cubicBezTo>
                      <a:pt x="61" y="104"/>
                      <a:pt x="61" y="104"/>
                      <a:pt x="61" y="104"/>
                    </a:cubicBezTo>
                    <a:cubicBezTo>
                      <a:pt x="60" y="104"/>
                      <a:pt x="59" y="104"/>
                      <a:pt x="58" y="103"/>
                    </a:cubicBezTo>
                    <a:cubicBezTo>
                      <a:pt x="9" y="55"/>
                      <a:pt x="9" y="55"/>
                      <a:pt x="9" y="55"/>
                    </a:cubicBezTo>
                    <a:cubicBezTo>
                      <a:pt x="9" y="54"/>
                      <a:pt x="8" y="52"/>
                      <a:pt x="8" y="51"/>
                    </a:cubicBezTo>
                    <a:cubicBezTo>
                      <a:pt x="9" y="50"/>
                      <a:pt x="9" y="49"/>
                      <a:pt x="11" y="48"/>
                    </a:cubicBezTo>
                    <a:cubicBezTo>
                      <a:pt x="34" y="39"/>
                      <a:pt x="34" y="39"/>
                      <a:pt x="34" y="39"/>
                    </a:cubicBezTo>
                    <a:cubicBezTo>
                      <a:pt x="51" y="44"/>
                      <a:pt x="67" y="39"/>
                      <a:pt x="83" y="56"/>
                    </a:cubicBezTo>
                    <a:lnTo>
                      <a:pt x="65" y="102"/>
                    </a:lnTo>
                    <a:close/>
                    <a:moveTo>
                      <a:pt x="104" y="41"/>
                    </a:moveTo>
                    <a:cubicBezTo>
                      <a:pt x="99" y="46"/>
                      <a:pt x="99" y="46"/>
                      <a:pt x="99" y="46"/>
                    </a:cubicBezTo>
                    <a:cubicBezTo>
                      <a:pt x="98" y="47"/>
                      <a:pt x="97" y="47"/>
                      <a:pt x="96" y="46"/>
                    </a:cubicBezTo>
                    <a:cubicBezTo>
                      <a:pt x="89" y="40"/>
                      <a:pt x="89" y="40"/>
                      <a:pt x="89" y="40"/>
                    </a:cubicBezTo>
                    <a:cubicBezTo>
                      <a:pt x="84" y="53"/>
                      <a:pt x="84" y="53"/>
                      <a:pt x="84" y="53"/>
                    </a:cubicBezTo>
                    <a:cubicBezTo>
                      <a:pt x="84" y="52"/>
                      <a:pt x="84" y="52"/>
                      <a:pt x="84" y="52"/>
                    </a:cubicBezTo>
                    <a:cubicBezTo>
                      <a:pt x="73" y="41"/>
                      <a:pt x="61" y="39"/>
                      <a:pt x="50" y="38"/>
                    </a:cubicBezTo>
                    <a:cubicBezTo>
                      <a:pt x="47" y="38"/>
                      <a:pt x="44" y="37"/>
                      <a:pt x="40" y="36"/>
                    </a:cubicBezTo>
                    <a:cubicBezTo>
                      <a:pt x="73" y="23"/>
                      <a:pt x="73" y="23"/>
                      <a:pt x="73" y="23"/>
                    </a:cubicBezTo>
                    <a:cubicBezTo>
                      <a:pt x="66" y="17"/>
                      <a:pt x="66" y="17"/>
                      <a:pt x="66" y="17"/>
                    </a:cubicBezTo>
                    <a:cubicBezTo>
                      <a:pt x="66" y="16"/>
                      <a:pt x="66" y="15"/>
                      <a:pt x="66" y="14"/>
                    </a:cubicBezTo>
                    <a:cubicBezTo>
                      <a:pt x="72" y="9"/>
                      <a:pt x="72" y="9"/>
                      <a:pt x="72" y="9"/>
                    </a:cubicBezTo>
                    <a:cubicBezTo>
                      <a:pt x="73" y="8"/>
                      <a:pt x="74" y="8"/>
                      <a:pt x="75" y="9"/>
                    </a:cubicBezTo>
                    <a:cubicBezTo>
                      <a:pt x="104" y="38"/>
                      <a:pt x="104" y="38"/>
                      <a:pt x="104" y="38"/>
                    </a:cubicBezTo>
                    <a:cubicBezTo>
                      <a:pt x="105" y="39"/>
                      <a:pt x="105" y="40"/>
                      <a:pt x="104" y="41"/>
                    </a:cubicBezTo>
                    <a:close/>
                    <a:moveTo>
                      <a:pt x="104" y="41"/>
                    </a:moveTo>
                    <a:cubicBezTo>
                      <a:pt x="104" y="41"/>
                      <a:pt x="104" y="41"/>
                      <a:pt x="104" y="41"/>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285" name="稻壳儿小白白(http://dwz.cn/Wu2UP)"/>
              <p:cNvSpPr>
                <a:spLocks noEditPoints="1"/>
              </p:cNvSpPr>
              <p:nvPr/>
            </p:nvSpPr>
            <p:spPr bwMode="auto">
              <a:xfrm>
                <a:off x="8939213" y="2084388"/>
                <a:ext cx="55563" cy="57150"/>
              </a:xfrm>
              <a:custGeom>
                <a:avLst/>
                <a:gdLst/>
                <a:ahLst/>
                <a:cxnLst>
                  <a:cxn ang="0">
                    <a:pos x="10" y="19"/>
                  </a:cxn>
                  <a:cxn ang="0">
                    <a:pos x="19" y="10"/>
                  </a:cxn>
                  <a:cxn ang="0">
                    <a:pos x="10" y="0"/>
                  </a:cxn>
                  <a:cxn ang="0">
                    <a:pos x="0" y="10"/>
                  </a:cxn>
                  <a:cxn ang="0">
                    <a:pos x="10" y="19"/>
                  </a:cxn>
                  <a:cxn ang="0">
                    <a:pos x="10" y="4"/>
                  </a:cxn>
                  <a:cxn ang="0">
                    <a:pos x="16" y="10"/>
                  </a:cxn>
                  <a:cxn ang="0">
                    <a:pos x="10" y="16"/>
                  </a:cxn>
                  <a:cxn ang="0">
                    <a:pos x="4" y="10"/>
                  </a:cxn>
                  <a:cxn ang="0">
                    <a:pos x="10" y="4"/>
                  </a:cxn>
                  <a:cxn ang="0">
                    <a:pos x="10" y="4"/>
                  </a:cxn>
                  <a:cxn ang="0">
                    <a:pos x="10" y="4"/>
                  </a:cxn>
                </a:cxnLst>
                <a:rect l="0" t="0" r="r" b="b"/>
                <a:pathLst>
                  <a:path w="19" h="19">
                    <a:moveTo>
                      <a:pt x="10" y="19"/>
                    </a:moveTo>
                    <a:cubicBezTo>
                      <a:pt x="15" y="19"/>
                      <a:pt x="19" y="15"/>
                      <a:pt x="19" y="10"/>
                    </a:cubicBezTo>
                    <a:cubicBezTo>
                      <a:pt x="19" y="5"/>
                      <a:pt x="15" y="0"/>
                      <a:pt x="10" y="0"/>
                    </a:cubicBezTo>
                    <a:cubicBezTo>
                      <a:pt x="5" y="0"/>
                      <a:pt x="0" y="5"/>
                      <a:pt x="0" y="10"/>
                    </a:cubicBezTo>
                    <a:cubicBezTo>
                      <a:pt x="0" y="15"/>
                      <a:pt x="5" y="19"/>
                      <a:pt x="10" y="19"/>
                    </a:cubicBezTo>
                    <a:close/>
                    <a:moveTo>
                      <a:pt x="10" y="4"/>
                    </a:moveTo>
                    <a:cubicBezTo>
                      <a:pt x="13" y="4"/>
                      <a:pt x="16" y="7"/>
                      <a:pt x="16" y="10"/>
                    </a:cubicBezTo>
                    <a:cubicBezTo>
                      <a:pt x="16" y="13"/>
                      <a:pt x="13" y="16"/>
                      <a:pt x="10" y="16"/>
                    </a:cubicBezTo>
                    <a:cubicBezTo>
                      <a:pt x="7" y="16"/>
                      <a:pt x="4" y="13"/>
                      <a:pt x="4" y="10"/>
                    </a:cubicBezTo>
                    <a:cubicBezTo>
                      <a:pt x="4" y="7"/>
                      <a:pt x="7" y="4"/>
                      <a:pt x="10" y="4"/>
                    </a:cubicBezTo>
                    <a:close/>
                    <a:moveTo>
                      <a:pt x="10" y="4"/>
                    </a:moveTo>
                    <a:cubicBezTo>
                      <a:pt x="10" y="4"/>
                      <a:pt x="10" y="4"/>
                      <a:pt x="10" y="4"/>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286" name="稻壳儿小白白(http://dwz.cn/Wu2UP)"/>
              <p:cNvSpPr>
                <a:spLocks noEditPoints="1"/>
              </p:cNvSpPr>
              <p:nvPr/>
            </p:nvSpPr>
            <p:spPr bwMode="auto">
              <a:xfrm>
                <a:off x="9085263" y="1906588"/>
                <a:ext cx="55563" cy="55563"/>
              </a:xfrm>
              <a:custGeom>
                <a:avLst/>
                <a:gdLst/>
                <a:ahLst/>
                <a:cxnLst>
                  <a:cxn ang="0">
                    <a:pos x="10" y="0"/>
                  </a:cxn>
                  <a:cxn ang="0">
                    <a:pos x="0" y="9"/>
                  </a:cxn>
                  <a:cxn ang="0">
                    <a:pos x="10" y="19"/>
                  </a:cxn>
                  <a:cxn ang="0">
                    <a:pos x="19" y="9"/>
                  </a:cxn>
                  <a:cxn ang="0">
                    <a:pos x="10" y="0"/>
                  </a:cxn>
                  <a:cxn ang="0">
                    <a:pos x="10" y="15"/>
                  </a:cxn>
                  <a:cxn ang="0">
                    <a:pos x="4" y="9"/>
                  </a:cxn>
                  <a:cxn ang="0">
                    <a:pos x="10" y="4"/>
                  </a:cxn>
                  <a:cxn ang="0">
                    <a:pos x="16" y="9"/>
                  </a:cxn>
                  <a:cxn ang="0">
                    <a:pos x="10" y="15"/>
                  </a:cxn>
                  <a:cxn ang="0">
                    <a:pos x="10" y="15"/>
                  </a:cxn>
                  <a:cxn ang="0">
                    <a:pos x="10" y="15"/>
                  </a:cxn>
                </a:cxnLst>
                <a:rect l="0" t="0" r="r" b="b"/>
                <a:pathLst>
                  <a:path w="19" h="19">
                    <a:moveTo>
                      <a:pt x="10" y="0"/>
                    </a:moveTo>
                    <a:cubicBezTo>
                      <a:pt x="4" y="0"/>
                      <a:pt x="0" y="4"/>
                      <a:pt x="0" y="9"/>
                    </a:cubicBezTo>
                    <a:cubicBezTo>
                      <a:pt x="0" y="15"/>
                      <a:pt x="4" y="19"/>
                      <a:pt x="10" y="19"/>
                    </a:cubicBezTo>
                    <a:cubicBezTo>
                      <a:pt x="15" y="19"/>
                      <a:pt x="19" y="15"/>
                      <a:pt x="19" y="9"/>
                    </a:cubicBezTo>
                    <a:cubicBezTo>
                      <a:pt x="19" y="4"/>
                      <a:pt x="15" y="0"/>
                      <a:pt x="10" y="0"/>
                    </a:cubicBezTo>
                    <a:close/>
                    <a:moveTo>
                      <a:pt x="10" y="15"/>
                    </a:moveTo>
                    <a:cubicBezTo>
                      <a:pt x="7" y="15"/>
                      <a:pt x="4" y="13"/>
                      <a:pt x="4" y="9"/>
                    </a:cubicBezTo>
                    <a:cubicBezTo>
                      <a:pt x="4" y="6"/>
                      <a:pt x="7" y="4"/>
                      <a:pt x="10" y="4"/>
                    </a:cubicBezTo>
                    <a:cubicBezTo>
                      <a:pt x="13" y="4"/>
                      <a:pt x="16" y="6"/>
                      <a:pt x="16" y="9"/>
                    </a:cubicBezTo>
                    <a:cubicBezTo>
                      <a:pt x="16" y="13"/>
                      <a:pt x="13" y="15"/>
                      <a:pt x="10" y="15"/>
                    </a:cubicBezTo>
                    <a:close/>
                    <a:moveTo>
                      <a:pt x="10" y="15"/>
                    </a:moveTo>
                    <a:cubicBezTo>
                      <a:pt x="10" y="15"/>
                      <a:pt x="10" y="15"/>
                      <a:pt x="10" y="15"/>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287" name="稻壳儿小白白(http://dwz.cn/Wu2UP)"/>
              <p:cNvSpPr>
                <a:spLocks noEditPoints="1"/>
              </p:cNvSpPr>
              <p:nvPr/>
            </p:nvSpPr>
            <p:spPr bwMode="auto">
              <a:xfrm>
                <a:off x="8872538" y="2073276"/>
                <a:ext cx="46038" cy="47625"/>
              </a:xfrm>
              <a:custGeom>
                <a:avLst/>
                <a:gdLst/>
                <a:ahLst/>
                <a:cxnLst>
                  <a:cxn ang="0">
                    <a:pos x="0" y="8"/>
                  </a:cxn>
                  <a:cxn ang="0">
                    <a:pos x="8" y="16"/>
                  </a:cxn>
                  <a:cxn ang="0">
                    <a:pos x="16" y="8"/>
                  </a:cxn>
                  <a:cxn ang="0">
                    <a:pos x="8" y="0"/>
                  </a:cxn>
                  <a:cxn ang="0">
                    <a:pos x="0" y="8"/>
                  </a:cxn>
                  <a:cxn ang="0">
                    <a:pos x="8" y="4"/>
                  </a:cxn>
                  <a:cxn ang="0">
                    <a:pos x="12" y="8"/>
                  </a:cxn>
                  <a:cxn ang="0">
                    <a:pos x="8" y="12"/>
                  </a:cxn>
                  <a:cxn ang="0">
                    <a:pos x="4" y="8"/>
                  </a:cxn>
                  <a:cxn ang="0">
                    <a:pos x="8" y="4"/>
                  </a:cxn>
                  <a:cxn ang="0">
                    <a:pos x="8" y="4"/>
                  </a:cxn>
                  <a:cxn ang="0">
                    <a:pos x="8" y="4"/>
                  </a:cxn>
                </a:cxnLst>
                <a:rect l="0" t="0" r="r" b="b"/>
                <a:pathLst>
                  <a:path w="16" h="16">
                    <a:moveTo>
                      <a:pt x="0" y="8"/>
                    </a:moveTo>
                    <a:cubicBezTo>
                      <a:pt x="0" y="12"/>
                      <a:pt x="4" y="16"/>
                      <a:pt x="8" y="16"/>
                    </a:cubicBezTo>
                    <a:cubicBezTo>
                      <a:pt x="12" y="16"/>
                      <a:pt x="16" y="12"/>
                      <a:pt x="16" y="8"/>
                    </a:cubicBezTo>
                    <a:cubicBezTo>
                      <a:pt x="16" y="4"/>
                      <a:pt x="12" y="0"/>
                      <a:pt x="8" y="0"/>
                    </a:cubicBezTo>
                    <a:cubicBezTo>
                      <a:pt x="4" y="0"/>
                      <a:pt x="0" y="4"/>
                      <a:pt x="0" y="8"/>
                    </a:cubicBezTo>
                    <a:close/>
                    <a:moveTo>
                      <a:pt x="8" y="4"/>
                    </a:moveTo>
                    <a:cubicBezTo>
                      <a:pt x="10" y="4"/>
                      <a:pt x="12" y="6"/>
                      <a:pt x="12" y="8"/>
                    </a:cubicBezTo>
                    <a:cubicBezTo>
                      <a:pt x="12" y="10"/>
                      <a:pt x="10" y="12"/>
                      <a:pt x="8" y="12"/>
                    </a:cubicBezTo>
                    <a:cubicBezTo>
                      <a:pt x="6" y="12"/>
                      <a:pt x="4" y="10"/>
                      <a:pt x="4" y="8"/>
                    </a:cubicBezTo>
                    <a:cubicBezTo>
                      <a:pt x="4" y="6"/>
                      <a:pt x="6" y="4"/>
                      <a:pt x="8" y="4"/>
                    </a:cubicBezTo>
                    <a:close/>
                    <a:moveTo>
                      <a:pt x="8" y="4"/>
                    </a:moveTo>
                    <a:cubicBezTo>
                      <a:pt x="8" y="4"/>
                      <a:pt x="8" y="4"/>
                      <a:pt x="8" y="4"/>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288" name="稻壳儿小白白(http://dwz.cn/Wu2UP)"/>
              <p:cNvSpPr>
                <a:spLocks noEditPoints="1"/>
              </p:cNvSpPr>
              <p:nvPr/>
            </p:nvSpPr>
            <p:spPr bwMode="auto">
              <a:xfrm>
                <a:off x="8918575" y="2152651"/>
                <a:ext cx="20638" cy="23813"/>
              </a:xfrm>
              <a:custGeom>
                <a:avLst/>
                <a:gdLst/>
                <a:ahLst/>
                <a:cxnLst>
                  <a:cxn ang="0">
                    <a:pos x="7" y="4"/>
                  </a:cxn>
                  <a:cxn ang="0">
                    <a:pos x="3" y="8"/>
                  </a:cxn>
                  <a:cxn ang="0">
                    <a:pos x="0" y="4"/>
                  </a:cxn>
                  <a:cxn ang="0">
                    <a:pos x="3" y="0"/>
                  </a:cxn>
                  <a:cxn ang="0">
                    <a:pos x="7" y="4"/>
                  </a:cxn>
                  <a:cxn ang="0">
                    <a:pos x="7" y="4"/>
                  </a:cxn>
                  <a:cxn ang="0">
                    <a:pos x="7" y="4"/>
                  </a:cxn>
                </a:cxnLst>
                <a:rect l="0" t="0" r="r" b="b"/>
                <a:pathLst>
                  <a:path w="7" h="8">
                    <a:moveTo>
                      <a:pt x="7" y="4"/>
                    </a:moveTo>
                    <a:cubicBezTo>
                      <a:pt x="7" y="6"/>
                      <a:pt x="6" y="8"/>
                      <a:pt x="3" y="8"/>
                    </a:cubicBezTo>
                    <a:cubicBezTo>
                      <a:pt x="1" y="8"/>
                      <a:pt x="0" y="6"/>
                      <a:pt x="0" y="4"/>
                    </a:cubicBezTo>
                    <a:cubicBezTo>
                      <a:pt x="0" y="2"/>
                      <a:pt x="1" y="0"/>
                      <a:pt x="3" y="0"/>
                    </a:cubicBezTo>
                    <a:cubicBezTo>
                      <a:pt x="6" y="0"/>
                      <a:pt x="7" y="2"/>
                      <a:pt x="7" y="4"/>
                    </a:cubicBezTo>
                    <a:close/>
                    <a:moveTo>
                      <a:pt x="7" y="4"/>
                    </a:moveTo>
                    <a:cubicBezTo>
                      <a:pt x="7" y="4"/>
                      <a:pt x="7" y="4"/>
                      <a:pt x="7" y="4"/>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289" name="稻壳儿小白白(http://dwz.cn/Wu2UP)"/>
              <p:cNvSpPr>
                <a:spLocks noEditPoints="1"/>
              </p:cNvSpPr>
              <p:nvPr/>
            </p:nvSpPr>
            <p:spPr bwMode="auto">
              <a:xfrm>
                <a:off x="9096375" y="1985963"/>
                <a:ext cx="23813" cy="20638"/>
              </a:xfrm>
              <a:custGeom>
                <a:avLst/>
                <a:gdLst/>
                <a:ahLst/>
                <a:cxnLst>
                  <a:cxn ang="0">
                    <a:pos x="8" y="4"/>
                  </a:cxn>
                  <a:cxn ang="0">
                    <a:pos x="4" y="7"/>
                  </a:cxn>
                  <a:cxn ang="0">
                    <a:pos x="0" y="4"/>
                  </a:cxn>
                  <a:cxn ang="0">
                    <a:pos x="4" y="0"/>
                  </a:cxn>
                  <a:cxn ang="0">
                    <a:pos x="8" y="4"/>
                  </a:cxn>
                  <a:cxn ang="0">
                    <a:pos x="8" y="4"/>
                  </a:cxn>
                  <a:cxn ang="0">
                    <a:pos x="8" y="4"/>
                  </a:cxn>
                </a:cxnLst>
                <a:rect l="0" t="0" r="r" b="b"/>
                <a:pathLst>
                  <a:path w="8" h="7">
                    <a:moveTo>
                      <a:pt x="8" y="4"/>
                    </a:moveTo>
                    <a:cubicBezTo>
                      <a:pt x="8" y="6"/>
                      <a:pt x="6" y="7"/>
                      <a:pt x="4" y="7"/>
                    </a:cubicBezTo>
                    <a:cubicBezTo>
                      <a:pt x="2" y="7"/>
                      <a:pt x="0" y="6"/>
                      <a:pt x="0" y="4"/>
                    </a:cubicBezTo>
                    <a:cubicBezTo>
                      <a:pt x="0" y="1"/>
                      <a:pt x="2" y="0"/>
                      <a:pt x="4" y="0"/>
                    </a:cubicBezTo>
                    <a:cubicBezTo>
                      <a:pt x="6" y="0"/>
                      <a:pt x="8" y="1"/>
                      <a:pt x="8" y="4"/>
                    </a:cubicBezTo>
                    <a:close/>
                    <a:moveTo>
                      <a:pt x="8" y="4"/>
                    </a:moveTo>
                    <a:cubicBezTo>
                      <a:pt x="8" y="4"/>
                      <a:pt x="8" y="4"/>
                      <a:pt x="8" y="4"/>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grpSp>
        <p:grpSp>
          <p:nvGrpSpPr>
            <p:cNvPr id="215" name="稻壳儿小白白(http://dwz.cn/Wu2UP)"/>
            <p:cNvGrpSpPr/>
            <p:nvPr/>
          </p:nvGrpSpPr>
          <p:grpSpPr>
            <a:xfrm>
              <a:off x="11379349" y="4764584"/>
              <a:ext cx="460407" cy="460407"/>
              <a:chOff x="8783638" y="3568701"/>
              <a:chExt cx="360363" cy="360363"/>
            </a:xfrm>
            <a:solidFill>
              <a:srgbClr val="FFFFFF"/>
            </a:solidFill>
          </p:grpSpPr>
          <p:sp>
            <p:nvSpPr>
              <p:cNvPr id="282" name="稻壳儿小白白(http://dwz.cn/Wu2UP)"/>
              <p:cNvSpPr>
                <a:spLocks noEditPoints="1"/>
              </p:cNvSpPr>
              <p:nvPr/>
            </p:nvSpPr>
            <p:spPr bwMode="auto">
              <a:xfrm>
                <a:off x="8783638" y="3568701"/>
                <a:ext cx="360363" cy="360363"/>
              </a:xfrm>
              <a:custGeom>
                <a:avLst/>
                <a:gdLst/>
                <a:ahLst/>
                <a:cxnLst>
                  <a:cxn ang="0">
                    <a:pos x="80" y="38"/>
                  </a:cxn>
                  <a:cxn ang="0">
                    <a:pos x="62" y="0"/>
                  </a:cxn>
                  <a:cxn ang="0">
                    <a:pos x="35" y="39"/>
                  </a:cxn>
                  <a:cxn ang="0">
                    <a:pos x="31" y="41"/>
                  </a:cxn>
                  <a:cxn ang="0">
                    <a:pos x="12" y="38"/>
                  </a:cxn>
                  <a:cxn ang="0">
                    <a:pos x="0" y="111"/>
                  </a:cxn>
                  <a:cxn ang="0">
                    <a:pos x="23" y="123"/>
                  </a:cxn>
                  <a:cxn ang="0">
                    <a:pos x="34" y="116"/>
                  </a:cxn>
                  <a:cxn ang="0">
                    <a:pos x="35" y="116"/>
                  </a:cxn>
                  <a:cxn ang="0">
                    <a:pos x="73" y="123"/>
                  </a:cxn>
                  <a:cxn ang="0">
                    <a:pos x="108" y="115"/>
                  </a:cxn>
                  <a:cxn ang="0">
                    <a:pos x="110" y="104"/>
                  </a:cxn>
                  <a:cxn ang="0">
                    <a:pos x="116" y="84"/>
                  </a:cxn>
                  <a:cxn ang="0">
                    <a:pos x="120" y="64"/>
                  </a:cxn>
                  <a:cxn ang="0">
                    <a:pos x="123" y="55"/>
                  </a:cxn>
                  <a:cxn ang="0">
                    <a:pos x="112" y="40"/>
                  </a:cxn>
                  <a:cxn ang="0">
                    <a:pos x="23" y="115"/>
                  </a:cxn>
                  <a:cxn ang="0">
                    <a:pos x="8" y="111"/>
                  </a:cxn>
                  <a:cxn ang="0">
                    <a:pos x="12" y="46"/>
                  </a:cxn>
                  <a:cxn ang="0">
                    <a:pos x="27" y="50"/>
                  </a:cxn>
                  <a:cxn ang="0">
                    <a:pos x="115" y="56"/>
                  </a:cxn>
                  <a:cxn ang="0">
                    <a:pos x="100" y="61"/>
                  </a:cxn>
                  <a:cxn ang="0">
                    <a:pos x="100" y="65"/>
                  </a:cxn>
                  <a:cxn ang="0">
                    <a:pos x="114" y="72"/>
                  </a:cxn>
                  <a:cxn ang="0">
                    <a:pos x="96" y="81"/>
                  </a:cxn>
                  <a:cxn ang="0">
                    <a:pos x="96" y="84"/>
                  </a:cxn>
                  <a:cxn ang="0">
                    <a:pos x="109" y="92"/>
                  </a:cxn>
                  <a:cxn ang="0">
                    <a:pos x="92" y="100"/>
                  </a:cxn>
                  <a:cxn ang="0">
                    <a:pos x="92" y="104"/>
                  </a:cxn>
                  <a:cxn ang="0">
                    <a:pos x="102" y="109"/>
                  </a:cxn>
                  <a:cxn ang="0">
                    <a:pos x="94" y="115"/>
                  </a:cxn>
                  <a:cxn ang="0">
                    <a:pos x="52" y="113"/>
                  </a:cxn>
                  <a:cxn ang="0">
                    <a:pos x="31" y="105"/>
                  </a:cxn>
                  <a:cxn ang="0">
                    <a:pos x="34" y="48"/>
                  </a:cxn>
                  <a:cxn ang="0">
                    <a:pos x="58" y="11"/>
                  </a:cxn>
                  <a:cxn ang="0">
                    <a:pos x="73" y="26"/>
                  </a:cxn>
                  <a:cxn ang="0">
                    <a:pos x="111" y="47"/>
                  </a:cxn>
                  <a:cxn ang="0">
                    <a:pos x="115" y="56"/>
                  </a:cxn>
                  <a:cxn ang="0">
                    <a:pos x="115" y="56"/>
                  </a:cxn>
                </a:cxnLst>
                <a:rect l="0" t="0" r="r" b="b"/>
                <a:pathLst>
                  <a:path w="123" h="123">
                    <a:moveTo>
                      <a:pt x="112" y="40"/>
                    </a:moveTo>
                    <a:cubicBezTo>
                      <a:pt x="107" y="39"/>
                      <a:pt x="96" y="39"/>
                      <a:pt x="80" y="38"/>
                    </a:cubicBezTo>
                    <a:cubicBezTo>
                      <a:pt x="80" y="35"/>
                      <a:pt x="81" y="32"/>
                      <a:pt x="81" y="26"/>
                    </a:cubicBezTo>
                    <a:cubicBezTo>
                      <a:pt x="81" y="12"/>
                      <a:pt x="71" y="0"/>
                      <a:pt x="62" y="0"/>
                    </a:cubicBezTo>
                    <a:cubicBezTo>
                      <a:pt x="55" y="0"/>
                      <a:pt x="50" y="5"/>
                      <a:pt x="50" y="11"/>
                    </a:cubicBezTo>
                    <a:cubicBezTo>
                      <a:pt x="50" y="19"/>
                      <a:pt x="48" y="32"/>
                      <a:pt x="35" y="39"/>
                    </a:cubicBezTo>
                    <a:cubicBezTo>
                      <a:pt x="34" y="40"/>
                      <a:pt x="31" y="41"/>
                      <a:pt x="31" y="41"/>
                    </a:cubicBezTo>
                    <a:cubicBezTo>
                      <a:pt x="31" y="41"/>
                      <a:pt x="31" y="41"/>
                      <a:pt x="31" y="41"/>
                    </a:cubicBezTo>
                    <a:cubicBezTo>
                      <a:pt x="29" y="40"/>
                      <a:pt x="26" y="38"/>
                      <a:pt x="23" y="38"/>
                    </a:cubicBezTo>
                    <a:cubicBezTo>
                      <a:pt x="12" y="38"/>
                      <a:pt x="12" y="38"/>
                      <a:pt x="12" y="38"/>
                    </a:cubicBezTo>
                    <a:cubicBezTo>
                      <a:pt x="6" y="38"/>
                      <a:pt x="0" y="43"/>
                      <a:pt x="0" y="50"/>
                    </a:cubicBezTo>
                    <a:cubicBezTo>
                      <a:pt x="0" y="111"/>
                      <a:pt x="0" y="111"/>
                      <a:pt x="0" y="111"/>
                    </a:cubicBezTo>
                    <a:cubicBezTo>
                      <a:pt x="0" y="118"/>
                      <a:pt x="6" y="123"/>
                      <a:pt x="12" y="123"/>
                    </a:cubicBezTo>
                    <a:cubicBezTo>
                      <a:pt x="23" y="123"/>
                      <a:pt x="23" y="123"/>
                      <a:pt x="23" y="123"/>
                    </a:cubicBezTo>
                    <a:cubicBezTo>
                      <a:pt x="28" y="123"/>
                      <a:pt x="32" y="120"/>
                      <a:pt x="34" y="116"/>
                    </a:cubicBezTo>
                    <a:cubicBezTo>
                      <a:pt x="34" y="116"/>
                      <a:pt x="34" y="116"/>
                      <a:pt x="34" y="116"/>
                    </a:cubicBezTo>
                    <a:cubicBezTo>
                      <a:pt x="34" y="116"/>
                      <a:pt x="34" y="116"/>
                      <a:pt x="35" y="116"/>
                    </a:cubicBezTo>
                    <a:cubicBezTo>
                      <a:pt x="35" y="116"/>
                      <a:pt x="35" y="116"/>
                      <a:pt x="35" y="116"/>
                    </a:cubicBezTo>
                    <a:cubicBezTo>
                      <a:pt x="37" y="117"/>
                      <a:pt x="41" y="118"/>
                      <a:pt x="50" y="120"/>
                    </a:cubicBezTo>
                    <a:cubicBezTo>
                      <a:pt x="52" y="121"/>
                      <a:pt x="63" y="123"/>
                      <a:pt x="73" y="123"/>
                    </a:cubicBezTo>
                    <a:cubicBezTo>
                      <a:pt x="94" y="123"/>
                      <a:pt x="94" y="123"/>
                      <a:pt x="94" y="123"/>
                    </a:cubicBezTo>
                    <a:cubicBezTo>
                      <a:pt x="101" y="123"/>
                      <a:pt x="105" y="120"/>
                      <a:pt x="108" y="115"/>
                    </a:cubicBezTo>
                    <a:cubicBezTo>
                      <a:pt x="108" y="115"/>
                      <a:pt x="109" y="114"/>
                      <a:pt x="110" y="111"/>
                    </a:cubicBezTo>
                    <a:cubicBezTo>
                      <a:pt x="110" y="109"/>
                      <a:pt x="110" y="107"/>
                      <a:pt x="110" y="104"/>
                    </a:cubicBezTo>
                    <a:cubicBezTo>
                      <a:pt x="114" y="102"/>
                      <a:pt x="115" y="97"/>
                      <a:pt x="116" y="95"/>
                    </a:cubicBezTo>
                    <a:cubicBezTo>
                      <a:pt x="118" y="90"/>
                      <a:pt x="117" y="87"/>
                      <a:pt x="116" y="84"/>
                    </a:cubicBezTo>
                    <a:cubicBezTo>
                      <a:pt x="118" y="82"/>
                      <a:pt x="120" y="79"/>
                      <a:pt x="121" y="73"/>
                    </a:cubicBezTo>
                    <a:cubicBezTo>
                      <a:pt x="122" y="70"/>
                      <a:pt x="121" y="67"/>
                      <a:pt x="120" y="64"/>
                    </a:cubicBezTo>
                    <a:cubicBezTo>
                      <a:pt x="122" y="62"/>
                      <a:pt x="123" y="59"/>
                      <a:pt x="123" y="56"/>
                    </a:cubicBezTo>
                    <a:cubicBezTo>
                      <a:pt x="123" y="55"/>
                      <a:pt x="123" y="55"/>
                      <a:pt x="123" y="55"/>
                    </a:cubicBezTo>
                    <a:cubicBezTo>
                      <a:pt x="123" y="55"/>
                      <a:pt x="123" y="54"/>
                      <a:pt x="123" y="53"/>
                    </a:cubicBezTo>
                    <a:cubicBezTo>
                      <a:pt x="123" y="48"/>
                      <a:pt x="120" y="42"/>
                      <a:pt x="112" y="40"/>
                    </a:cubicBezTo>
                    <a:close/>
                    <a:moveTo>
                      <a:pt x="27" y="111"/>
                    </a:moveTo>
                    <a:cubicBezTo>
                      <a:pt x="27" y="113"/>
                      <a:pt x="26" y="115"/>
                      <a:pt x="23" y="115"/>
                    </a:cubicBezTo>
                    <a:cubicBezTo>
                      <a:pt x="12" y="115"/>
                      <a:pt x="12" y="115"/>
                      <a:pt x="12" y="115"/>
                    </a:cubicBezTo>
                    <a:cubicBezTo>
                      <a:pt x="10" y="115"/>
                      <a:pt x="8" y="113"/>
                      <a:pt x="8" y="111"/>
                    </a:cubicBezTo>
                    <a:cubicBezTo>
                      <a:pt x="8" y="50"/>
                      <a:pt x="8" y="50"/>
                      <a:pt x="8" y="50"/>
                    </a:cubicBezTo>
                    <a:cubicBezTo>
                      <a:pt x="8" y="48"/>
                      <a:pt x="10" y="46"/>
                      <a:pt x="12" y="46"/>
                    </a:cubicBezTo>
                    <a:cubicBezTo>
                      <a:pt x="23" y="46"/>
                      <a:pt x="23" y="46"/>
                      <a:pt x="23" y="46"/>
                    </a:cubicBezTo>
                    <a:cubicBezTo>
                      <a:pt x="26" y="46"/>
                      <a:pt x="27" y="48"/>
                      <a:pt x="27" y="50"/>
                    </a:cubicBezTo>
                    <a:lnTo>
                      <a:pt x="27" y="111"/>
                    </a:lnTo>
                    <a:close/>
                    <a:moveTo>
                      <a:pt x="115" y="56"/>
                    </a:moveTo>
                    <a:cubicBezTo>
                      <a:pt x="115" y="58"/>
                      <a:pt x="114" y="61"/>
                      <a:pt x="108" y="61"/>
                    </a:cubicBezTo>
                    <a:cubicBezTo>
                      <a:pt x="100" y="61"/>
                      <a:pt x="100" y="61"/>
                      <a:pt x="100" y="61"/>
                    </a:cubicBezTo>
                    <a:cubicBezTo>
                      <a:pt x="99" y="61"/>
                      <a:pt x="98" y="62"/>
                      <a:pt x="98" y="63"/>
                    </a:cubicBezTo>
                    <a:cubicBezTo>
                      <a:pt x="98" y="64"/>
                      <a:pt x="99" y="65"/>
                      <a:pt x="100" y="65"/>
                    </a:cubicBezTo>
                    <a:cubicBezTo>
                      <a:pt x="108" y="65"/>
                      <a:pt x="108" y="65"/>
                      <a:pt x="108" y="65"/>
                    </a:cubicBezTo>
                    <a:cubicBezTo>
                      <a:pt x="113" y="65"/>
                      <a:pt x="114" y="70"/>
                      <a:pt x="114" y="72"/>
                    </a:cubicBezTo>
                    <a:cubicBezTo>
                      <a:pt x="113" y="75"/>
                      <a:pt x="112" y="81"/>
                      <a:pt x="105" y="81"/>
                    </a:cubicBezTo>
                    <a:cubicBezTo>
                      <a:pt x="96" y="81"/>
                      <a:pt x="96" y="81"/>
                      <a:pt x="96" y="81"/>
                    </a:cubicBezTo>
                    <a:cubicBezTo>
                      <a:pt x="95" y="81"/>
                      <a:pt x="94" y="81"/>
                      <a:pt x="94" y="82"/>
                    </a:cubicBezTo>
                    <a:cubicBezTo>
                      <a:pt x="94" y="83"/>
                      <a:pt x="95" y="84"/>
                      <a:pt x="96" y="84"/>
                    </a:cubicBezTo>
                    <a:cubicBezTo>
                      <a:pt x="104" y="84"/>
                      <a:pt x="104" y="84"/>
                      <a:pt x="104" y="84"/>
                    </a:cubicBezTo>
                    <a:cubicBezTo>
                      <a:pt x="110" y="84"/>
                      <a:pt x="110" y="89"/>
                      <a:pt x="109" y="92"/>
                    </a:cubicBezTo>
                    <a:cubicBezTo>
                      <a:pt x="108" y="96"/>
                      <a:pt x="107" y="100"/>
                      <a:pt x="99" y="100"/>
                    </a:cubicBezTo>
                    <a:cubicBezTo>
                      <a:pt x="92" y="100"/>
                      <a:pt x="92" y="100"/>
                      <a:pt x="92" y="100"/>
                    </a:cubicBezTo>
                    <a:cubicBezTo>
                      <a:pt x="91" y="100"/>
                      <a:pt x="90" y="101"/>
                      <a:pt x="90" y="102"/>
                    </a:cubicBezTo>
                    <a:cubicBezTo>
                      <a:pt x="90" y="103"/>
                      <a:pt x="91" y="104"/>
                      <a:pt x="92" y="104"/>
                    </a:cubicBezTo>
                    <a:cubicBezTo>
                      <a:pt x="98" y="104"/>
                      <a:pt x="98" y="104"/>
                      <a:pt x="98" y="104"/>
                    </a:cubicBezTo>
                    <a:cubicBezTo>
                      <a:pt x="103" y="104"/>
                      <a:pt x="103" y="108"/>
                      <a:pt x="102" y="109"/>
                    </a:cubicBezTo>
                    <a:cubicBezTo>
                      <a:pt x="102" y="110"/>
                      <a:pt x="101" y="112"/>
                      <a:pt x="101" y="112"/>
                    </a:cubicBezTo>
                    <a:cubicBezTo>
                      <a:pt x="100" y="114"/>
                      <a:pt x="98" y="115"/>
                      <a:pt x="94" y="115"/>
                    </a:cubicBezTo>
                    <a:cubicBezTo>
                      <a:pt x="73" y="115"/>
                      <a:pt x="73" y="115"/>
                      <a:pt x="73" y="115"/>
                    </a:cubicBezTo>
                    <a:cubicBezTo>
                      <a:pt x="63" y="115"/>
                      <a:pt x="52" y="113"/>
                      <a:pt x="52" y="113"/>
                    </a:cubicBezTo>
                    <a:cubicBezTo>
                      <a:pt x="36" y="109"/>
                      <a:pt x="35" y="109"/>
                      <a:pt x="34" y="108"/>
                    </a:cubicBezTo>
                    <a:cubicBezTo>
                      <a:pt x="34" y="108"/>
                      <a:pt x="31" y="108"/>
                      <a:pt x="31" y="105"/>
                    </a:cubicBezTo>
                    <a:cubicBezTo>
                      <a:pt x="31" y="52"/>
                      <a:pt x="31" y="52"/>
                      <a:pt x="31" y="52"/>
                    </a:cubicBezTo>
                    <a:cubicBezTo>
                      <a:pt x="31" y="50"/>
                      <a:pt x="32" y="49"/>
                      <a:pt x="34" y="48"/>
                    </a:cubicBezTo>
                    <a:cubicBezTo>
                      <a:pt x="34" y="48"/>
                      <a:pt x="35" y="48"/>
                      <a:pt x="35" y="48"/>
                    </a:cubicBezTo>
                    <a:cubicBezTo>
                      <a:pt x="52" y="40"/>
                      <a:pt x="58" y="25"/>
                      <a:pt x="58" y="11"/>
                    </a:cubicBezTo>
                    <a:cubicBezTo>
                      <a:pt x="58" y="10"/>
                      <a:pt x="59" y="8"/>
                      <a:pt x="62" y="8"/>
                    </a:cubicBezTo>
                    <a:cubicBezTo>
                      <a:pt x="66" y="8"/>
                      <a:pt x="73" y="16"/>
                      <a:pt x="73" y="26"/>
                    </a:cubicBezTo>
                    <a:cubicBezTo>
                      <a:pt x="73" y="35"/>
                      <a:pt x="73" y="37"/>
                      <a:pt x="69" y="46"/>
                    </a:cubicBezTo>
                    <a:cubicBezTo>
                      <a:pt x="108" y="46"/>
                      <a:pt x="107" y="47"/>
                      <a:pt x="111" y="47"/>
                    </a:cubicBezTo>
                    <a:cubicBezTo>
                      <a:pt x="115" y="49"/>
                      <a:pt x="115" y="52"/>
                      <a:pt x="115" y="53"/>
                    </a:cubicBezTo>
                    <a:cubicBezTo>
                      <a:pt x="115" y="55"/>
                      <a:pt x="115" y="54"/>
                      <a:pt x="115" y="56"/>
                    </a:cubicBezTo>
                    <a:close/>
                    <a:moveTo>
                      <a:pt x="115" y="56"/>
                    </a:moveTo>
                    <a:cubicBezTo>
                      <a:pt x="115" y="56"/>
                      <a:pt x="115" y="56"/>
                      <a:pt x="115" y="56"/>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283" name="稻壳儿小白白(http://dwz.cn/Wu2UP)"/>
              <p:cNvSpPr>
                <a:spLocks noEditPoints="1"/>
              </p:cNvSpPr>
              <p:nvPr/>
            </p:nvSpPr>
            <p:spPr bwMode="auto">
              <a:xfrm>
                <a:off x="8818563" y="3862388"/>
                <a:ext cx="33338" cy="31750"/>
              </a:xfrm>
              <a:custGeom>
                <a:avLst/>
                <a:gdLst/>
                <a:ahLst/>
                <a:cxnLst>
                  <a:cxn ang="0">
                    <a:pos x="6" y="0"/>
                  </a:cxn>
                  <a:cxn ang="0">
                    <a:pos x="0" y="5"/>
                  </a:cxn>
                  <a:cxn ang="0">
                    <a:pos x="6" y="11"/>
                  </a:cxn>
                  <a:cxn ang="0">
                    <a:pos x="11" y="5"/>
                  </a:cxn>
                  <a:cxn ang="0">
                    <a:pos x="6" y="0"/>
                  </a:cxn>
                  <a:cxn ang="0">
                    <a:pos x="6" y="7"/>
                  </a:cxn>
                  <a:cxn ang="0">
                    <a:pos x="4" y="5"/>
                  </a:cxn>
                  <a:cxn ang="0">
                    <a:pos x="6" y="4"/>
                  </a:cxn>
                  <a:cxn ang="0">
                    <a:pos x="8" y="5"/>
                  </a:cxn>
                  <a:cxn ang="0">
                    <a:pos x="6" y="7"/>
                  </a:cxn>
                  <a:cxn ang="0">
                    <a:pos x="6" y="7"/>
                  </a:cxn>
                  <a:cxn ang="0">
                    <a:pos x="6" y="7"/>
                  </a:cxn>
                </a:cxnLst>
                <a:rect l="0" t="0" r="r" b="b"/>
                <a:pathLst>
                  <a:path w="11" h="11">
                    <a:moveTo>
                      <a:pt x="6" y="0"/>
                    </a:moveTo>
                    <a:cubicBezTo>
                      <a:pt x="2" y="0"/>
                      <a:pt x="0" y="2"/>
                      <a:pt x="0" y="5"/>
                    </a:cubicBezTo>
                    <a:cubicBezTo>
                      <a:pt x="0" y="9"/>
                      <a:pt x="2" y="11"/>
                      <a:pt x="6" y="11"/>
                    </a:cubicBezTo>
                    <a:cubicBezTo>
                      <a:pt x="9" y="11"/>
                      <a:pt x="11" y="9"/>
                      <a:pt x="11" y="5"/>
                    </a:cubicBezTo>
                    <a:cubicBezTo>
                      <a:pt x="11" y="2"/>
                      <a:pt x="9" y="0"/>
                      <a:pt x="6" y="0"/>
                    </a:cubicBezTo>
                    <a:close/>
                    <a:moveTo>
                      <a:pt x="6" y="7"/>
                    </a:moveTo>
                    <a:cubicBezTo>
                      <a:pt x="5" y="7"/>
                      <a:pt x="4" y="6"/>
                      <a:pt x="4" y="5"/>
                    </a:cubicBezTo>
                    <a:cubicBezTo>
                      <a:pt x="4" y="4"/>
                      <a:pt x="5" y="4"/>
                      <a:pt x="6" y="4"/>
                    </a:cubicBezTo>
                    <a:cubicBezTo>
                      <a:pt x="7" y="4"/>
                      <a:pt x="8" y="4"/>
                      <a:pt x="8" y="5"/>
                    </a:cubicBezTo>
                    <a:cubicBezTo>
                      <a:pt x="8" y="6"/>
                      <a:pt x="7" y="7"/>
                      <a:pt x="6" y="7"/>
                    </a:cubicBezTo>
                    <a:close/>
                    <a:moveTo>
                      <a:pt x="6" y="7"/>
                    </a:moveTo>
                    <a:cubicBezTo>
                      <a:pt x="6" y="7"/>
                      <a:pt x="6" y="7"/>
                      <a:pt x="6" y="7"/>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grpSp>
        <p:sp>
          <p:nvSpPr>
            <p:cNvPr id="216" name="稻壳儿小白白(http://dwz.cn/Wu2UP)"/>
            <p:cNvSpPr>
              <a:spLocks noEditPoints="1"/>
            </p:cNvSpPr>
            <p:nvPr/>
          </p:nvSpPr>
          <p:spPr bwMode="auto">
            <a:xfrm>
              <a:off x="7862054" y="4760748"/>
              <a:ext cx="460604" cy="462424"/>
            </a:xfrm>
            <a:custGeom>
              <a:avLst/>
              <a:gdLst>
                <a:gd name="T0" fmla="*/ 391842 w 123"/>
                <a:gd name="T1" fmla="*/ 6557 h 123"/>
                <a:gd name="T2" fmla="*/ 375515 w 123"/>
                <a:gd name="T3" fmla="*/ 0 h 123"/>
                <a:gd name="T4" fmla="*/ 372250 w 123"/>
                <a:gd name="T5" fmla="*/ 0 h 123"/>
                <a:gd name="T6" fmla="*/ 160002 w 123"/>
                <a:gd name="T7" fmla="*/ 39339 h 123"/>
                <a:gd name="T8" fmla="*/ 140410 w 123"/>
                <a:gd name="T9" fmla="*/ 62287 h 123"/>
                <a:gd name="T10" fmla="*/ 140410 w 123"/>
                <a:gd name="T11" fmla="*/ 278651 h 123"/>
                <a:gd name="T12" fmla="*/ 91430 w 123"/>
                <a:gd name="T13" fmla="*/ 265538 h 123"/>
                <a:gd name="T14" fmla="*/ 58776 w 123"/>
                <a:gd name="T15" fmla="*/ 268817 h 123"/>
                <a:gd name="T16" fmla="*/ 6531 w 123"/>
                <a:gd name="T17" fmla="*/ 314712 h 123"/>
                <a:gd name="T18" fmla="*/ 6531 w 123"/>
                <a:gd name="T19" fmla="*/ 360608 h 123"/>
                <a:gd name="T20" fmla="*/ 75103 w 123"/>
                <a:gd name="T21" fmla="*/ 403225 h 123"/>
                <a:gd name="T22" fmla="*/ 104491 w 123"/>
                <a:gd name="T23" fmla="*/ 396668 h 123"/>
                <a:gd name="T24" fmla="*/ 156737 w 123"/>
                <a:gd name="T25" fmla="*/ 354051 h 123"/>
                <a:gd name="T26" fmla="*/ 163267 w 123"/>
                <a:gd name="T27" fmla="*/ 327825 h 123"/>
                <a:gd name="T28" fmla="*/ 163267 w 123"/>
                <a:gd name="T29" fmla="*/ 327825 h 123"/>
                <a:gd name="T30" fmla="*/ 163267 w 123"/>
                <a:gd name="T31" fmla="*/ 124574 h 123"/>
                <a:gd name="T32" fmla="*/ 169798 w 123"/>
                <a:gd name="T33" fmla="*/ 124574 h 123"/>
                <a:gd name="T34" fmla="*/ 375515 w 123"/>
                <a:gd name="T35" fmla="*/ 88513 h 123"/>
                <a:gd name="T36" fmla="*/ 375515 w 123"/>
                <a:gd name="T37" fmla="*/ 242591 h 123"/>
                <a:gd name="T38" fmla="*/ 329800 w 123"/>
                <a:gd name="T39" fmla="*/ 226199 h 123"/>
                <a:gd name="T40" fmla="*/ 297147 w 123"/>
                <a:gd name="T41" fmla="*/ 232756 h 123"/>
                <a:gd name="T42" fmla="*/ 244901 w 123"/>
                <a:gd name="T43" fmla="*/ 275373 h 123"/>
                <a:gd name="T44" fmla="*/ 241636 w 123"/>
                <a:gd name="T45" fmla="*/ 321269 h 123"/>
                <a:gd name="T46" fmla="*/ 313474 w 123"/>
                <a:gd name="T47" fmla="*/ 363886 h 123"/>
                <a:gd name="T48" fmla="*/ 342862 w 123"/>
                <a:gd name="T49" fmla="*/ 360608 h 123"/>
                <a:gd name="T50" fmla="*/ 395107 w 123"/>
                <a:gd name="T51" fmla="*/ 314712 h 123"/>
                <a:gd name="T52" fmla="*/ 401638 w 123"/>
                <a:gd name="T53" fmla="*/ 288486 h 123"/>
                <a:gd name="T54" fmla="*/ 401638 w 123"/>
                <a:gd name="T55" fmla="*/ 288486 h 123"/>
                <a:gd name="T56" fmla="*/ 401638 w 123"/>
                <a:gd name="T57" fmla="*/ 26226 h 123"/>
                <a:gd name="T58" fmla="*/ 391842 w 123"/>
                <a:gd name="T59" fmla="*/ 6557 h 123"/>
                <a:gd name="T60" fmla="*/ 97960 w 123"/>
                <a:gd name="T61" fmla="*/ 373721 h 123"/>
                <a:gd name="T62" fmla="*/ 29388 w 123"/>
                <a:gd name="T63" fmla="*/ 350773 h 123"/>
                <a:gd name="T64" fmla="*/ 68572 w 123"/>
                <a:gd name="T65" fmla="*/ 291764 h 123"/>
                <a:gd name="T66" fmla="*/ 137145 w 123"/>
                <a:gd name="T67" fmla="*/ 314712 h 123"/>
                <a:gd name="T68" fmla="*/ 97960 w 123"/>
                <a:gd name="T69" fmla="*/ 373721 h 123"/>
                <a:gd name="T70" fmla="*/ 375515 w 123"/>
                <a:gd name="T71" fmla="*/ 62287 h 123"/>
                <a:gd name="T72" fmla="*/ 163267 w 123"/>
                <a:gd name="T73" fmla="*/ 101626 h 123"/>
                <a:gd name="T74" fmla="*/ 163267 w 123"/>
                <a:gd name="T75" fmla="*/ 62287 h 123"/>
                <a:gd name="T76" fmla="*/ 375515 w 123"/>
                <a:gd name="T77" fmla="*/ 26226 h 123"/>
                <a:gd name="T78" fmla="*/ 375515 w 123"/>
                <a:gd name="T79" fmla="*/ 62287 h 123"/>
                <a:gd name="T80" fmla="*/ 336331 w 123"/>
                <a:gd name="T81" fmla="*/ 334382 h 123"/>
                <a:gd name="T82" fmla="*/ 264493 w 123"/>
                <a:gd name="T83" fmla="*/ 314712 h 123"/>
                <a:gd name="T84" fmla="*/ 303678 w 123"/>
                <a:gd name="T85" fmla="*/ 255704 h 123"/>
                <a:gd name="T86" fmla="*/ 375515 w 123"/>
                <a:gd name="T87" fmla="*/ 278651 h 123"/>
                <a:gd name="T88" fmla="*/ 336331 w 123"/>
                <a:gd name="T89" fmla="*/ 334382 h 123"/>
                <a:gd name="T90" fmla="*/ 336331 w 123"/>
                <a:gd name="T91" fmla="*/ 334382 h 123"/>
                <a:gd name="T92" fmla="*/ 336331 w 123"/>
                <a:gd name="T93" fmla="*/ 334382 h 12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23" h="123">
                  <a:moveTo>
                    <a:pt x="120" y="2"/>
                  </a:moveTo>
                  <a:cubicBezTo>
                    <a:pt x="119" y="1"/>
                    <a:pt x="117" y="0"/>
                    <a:pt x="115" y="0"/>
                  </a:cubicBezTo>
                  <a:cubicBezTo>
                    <a:pt x="114" y="0"/>
                    <a:pt x="114" y="0"/>
                    <a:pt x="114" y="0"/>
                  </a:cubicBezTo>
                  <a:cubicBezTo>
                    <a:pt x="49" y="12"/>
                    <a:pt x="49" y="12"/>
                    <a:pt x="49" y="12"/>
                  </a:cubicBezTo>
                  <a:cubicBezTo>
                    <a:pt x="45" y="12"/>
                    <a:pt x="43" y="15"/>
                    <a:pt x="43" y="19"/>
                  </a:cubicBezTo>
                  <a:cubicBezTo>
                    <a:pt x="43" y="85"/>
                    <a:pt x="43" y="85"/>
                    <a:pt x="43" y="85"/>
                  </a:cubicBezTo>
                  <a:cubicBezTo>
                    <a:pt x="39" y="82"/>
                    <a:pt x="34" y="81"/>
                    <a:pt x="28" y="81"/>
                  </a:cubicBezTo>
                  <a:cubicBezTo>
                    <a:pt x="25" y="81"/>
                    <a:pt x="22" y="81"/>
                    <a:pt x="18" y="82"/>
                  </a:cubicBezTo>
                  <a:cubicBezTo>
                    <a:pt x="11" y="85"/>
                    <a:pt x="5" y="89"/>
                    <a:pt x="2" y="96"/>
                  </a:cubicBezTo>
                  <a:cubicBezTo>
                    <a:pt x="0" y="100"/>
                    <a:pt x="0" y="105"/>
                    <a:pt x="2" y="110"/>
                  </a:cubicBezTo>
                  <a:cubicBezTo>
                    <a:pt x="4" y="118"/>
                    <a:pt x="13" y="123"/>
                    <a:pt x="23" y="123"/>
                  </a:cubicBezTo>
                  <a:cubicBezTo>
                    <a:pt x="26" y="123"/>
                    <a:pt x="29" y="122"/>
                    <a:pt x="32" y="121"/>
                  </a:cubicBezTo>
                  <a:cubicBezTo>
                    <a:pt x="40" y="119"/>
                    <a:pt x="45" y="114"/>
                    <a:pt x="48" y="108"/>
                  </a:cubicBezTo>
                  <a:cubicBezTo>
                    <a:pt x="50" y="105"/>
                    <a:pt x="50" y="102"/>
                    <a:pt x="50" y="100"/>
                  </a:cubicBezTo>
                  <a:cubicBezTo>
                    <a:pt x="50" y="100"/>
                    <a:pt x="50" y="100"/>
                    <a:pt x="50" y="100"/>
                  </a:cubicBezTo>
                  <a:cubicBezTo>
                    <a:pt x="50" y="38"/>
                    <a:pt x="50" y="38"/>
                    <a:pt x="50" y="38"/>
                  </a:cubicBezTo>
                  <a:cubicBezTo>
                    <a:pt x="52" y="38"/>
                    <a:pt x="52" y="38"/>
                    <a:pt x="52" y="38"/>
                  </a:cubicBezTo>
                  <a:cubicBezTo>
                    <a:pt x="115" y="27"/>
                    <a:pt x="115" y="27"/>
                    <a:pt x="115" y="27"/>
                  </a:cubicBezTo>
                  <a:cubicBezTo>
                    <a:pt x="115" y="74"/>
                    <a:pt x="115" y="74"/>
                    <a:pt x="115" y="74"/>
                  </a:cubicBezTo>
                  <a:cubicBezTo>
                    <a:pt x="112" y="71"/>
                    <a:pt x="107" y="69"/>
                    <a:pt x="101" y="69"/>
                  </a:cubicBezTo>
                  <a:cubicBezTo>
                    <a:pt x="98" y="69"/>
                    <a:pt x="94" y="70"/>
                    <a:pt x="91" y="71"/>
                  </a:cubicBezTo>
                  <a:cubicBezTo>
                    <a:pt x="84" y="73"/>
                    <a:pt x="78" y="78"/>
                    <a:pt x="75" y="84"/>
                  </a:cubicBezTo>
                  <a:cubicBezTo>
                    <a:pt x="73" y="89"/>
                    <a:pt x="73" y="94"/>
                    <a:pt x="74" y="98"/>
                  </a:cubicBezTo>
                  <a:cubicBezTo>
                    <a:pt x="77" y="106"/>
                    <a:pt x="86" y="111"/>
                    <a:pt x="96" y="111"/>
                  </a:cubicBezTo>
                  <a:cubicBezTo>
                    <a:pt x="99" y="111"/>
                    <a:pt x="102" y="111"/>
                    <a:pt x="105" y="110"/>
                  </a:cubicBezTo>
                  <a:cubicBezTo>
                    <a:pt x="112" y="107"/>
                    <a:pt x="118" y="102"/>
                    <a:pt x="121" y="96"/>
                  </a:cubicBezTo>
                  <a:cubicBezTo>
                    <a:pt x="122" y="94"/>
                    <a:pt x="123" y="91"/>
                    <a:pt x="123" y="88"/>
                  </a:cubicBezTo>
                  <a:cubicBezTo>
                    <a:pt x="123" y="88"/>
                    <a:pt x="123" y="88"/>
                    <a:pt x="123" y="88"/>
                  </a:cubicBezTo>
                  <a:cubicBezTo>
                    <a:pt x="123" y="8"/>
                    <a:pt x="123" y="8"/>
                    <a:pt x="123" y="8"/>
                  </a:cubicBezTo>
                  <a:cubicBezTo>
                    <a:pt x="123" y="5"/>
                    <a:pt x="122" y="3"/>
                    <a:pt x="120" y="2"/>
                  </a:cubicBezTo>
                  <a:close/>
                  <a:moveTo>
                    <a:pt x="30" y="114"/>
                  </a:moveTo>
                  <a:cubicBezTo>
                    <a:pt x="21" y="117"/>
                    <a:pt x="11" y="114"/>
                    <a:pt x="9" y="107"/>
                  </a:cubicBezTo>
                  <a:cubicBezTo>
                    <a:pt x="6" y="100"/>
                    <a:pt x="12" y="93"/>
                    <a:pt x="21" y="89"/>
                  </a:cubicBezTo>
                  <a:cubicBezTo>
                    <a:pt x="30" y="86"/>
                    <a:pt x="39" y="89"/>
                    <a:pt x="42" y="96"/>
                  </a:cubicBezTo>
                  <a:cubicBezTo>
                    <a:pt x="44" y="103"/>
                    <a:pt x="39" y="111"/>
                    <a:pt x="30" y="114"/>
                  </a:cubicBezTo>
                  <a:close/>
                  <a:moveTo>
                    <a:pt x="115" y="19"/>
                  </a:moveTo>
                  <a:cubicBezTo>
                    <a:pt x="50" y="31"/>
                    <a:pt x="50" y="31"/>
                    <a:pt x="50" y="31"/>
                  </a:cubicBezTo>
                  <a:cubicBezTo>
                    <a:pt x="50" y="19"/>
                    <a:pt x="50" y="19"/>
                    <a:pt x="50" y="19"/>
                  </a:cubicBezTo>
                  <a:cubicBezTo>
                    <a:pt x="115" y="8"/>
                    <a:pt x="115" y="8"/>
                    <a:pt x="115" y="8"/>
                  </a:cubicBezTo>
                  <a:lnTo>
                    <a:pt x="115" y="19"/>
                  </a:lnTo>
                  <a:close/>
                  <a:moveTo>
                    <a:pt x="103" y="102"/>
                  </a:moveTo>
                  <a:cubicBezTo>
                    <a:pt x="93" y="105"/>
                    <a:pt x="84" y="102"/>
                    <a:pt x="81" y="96"/>
                  </a:cubicBezTo>
                  <a:cubicBezTo>
                    <a:pt x="79" y="89"/>
                    <a:pt x="84" y="81"/>
                    <a:pt x="93" y="78"/>
                  </a:cubicBezTo>
                  <a:cubicBezTo>
                    <a:pt x="103" y="75"/>
                    <a:pt x="112" y="78"/>
                    <a:pt x="115" y="85"/>
                  </a:cubicBezTo>
                  <a:cubicBezTo>
                    <a:pt x="117" y="91"/>
                    <a:pt x="112" y="99"/>
                    <a:pt x="103" y="102"/>
                  </a:cubicBezTo>
                  <a:close/>
                  <a:moveTo>
                    <a:pt x="103" y="102"/>
                  </a:moveTo>
                  <a:cubicBezTo>
                    <a:pt x="103" y="102"/>
                    <a:pt x="103" y="102"/>
                    <a:pt x="103" y="10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grpSp>
          <p:nvGrpSpPr>
            <p:cNvPr id="217" name="稻壳儿小白白(http://dwz.cn/Wu2UP)"/>
            <p:cNvGrpSpPr/>
            <p:nvPr/>
          </p:nvGrpSpPr>
          <p:grpSpPr>
            <a:xfrm>
              <a:off x="4654769" y="4764584"/>
              <a:ext cx="460407" cy="460407"/>
              <a:chOff x="2270125" y="3568701"/>
              <a:chExt cx="360363" cy="360363"/>
            </a:xfrm>
            <a:solidFill>
              <a:srgbClr val="FFFFFF"/>
            </a:solidFill>
          </p:grpSpPr>
          <p:sp>
            <p:nvSpPr>
              <p:cNvPr id="279" name="稻壳儿小白白(http://dwz.cn/Wu2UP)"/>
              <p:cNvSpPr>
                <a:spLocks noEditPoints="1"/>
              </p:cNvSpPr>
              <p:nvPr/>
            </p:nvSpPr>
            <p:spPr bwMode="auto">
              <a:xfrm>
                <a:off x="2270125" y="3568701"/>
                <a:ext cx="111125" cy="360363"/>
              </a:xfrm>
              <a:custGeom>
                <a:avLst/>
                <a:gdLst/>
                <a:ahLst/>
                <a:cxnLst>
                  <a:cxn ang="0">
                    <a:pos x="31" y="23"/>
                  </a:cxn>
                  <a:cxn ang="0">
                    <a:pos x="31" y="11"/>
                  </a:cxn>
                  <a:cxn ang="0">
                    <a:pos x="19" y="0"/>
                  </a:cxn>
                  <a:cxn ang="0">
                    <a:pos x="8" y="11"/>
                  </a:cxn>
                  <a:cxn ang="0">
                    <a:pos x="8" y="23"/>
                  </a:cxn>
                  <a:cxn ang="0">
                    <a:pos x="0" y="38"/>
                  </a:cxn>
                  <a:cxn ang="0">
                    <a:pos x="8" y="54"/>
                  </a:cxn>
                  <a:cxn ang="0">
                    <a:pos x="8" y="111"/>
                  </a:cxn>
                  <a:cxn ang="0">
                    <a:pos x="19" y="123"/>
                  </a:cxn>
                  <a:cxn ang="0">
                    <a:pos x="31" y="111"/>
                  </a:cxn>
                  <a:cxn ang="0">
                    <a:pos x="31" y="54"/>
                  </a:cxn>
                  <a:cxn ang="0">
                    <a:pos x="38" y="38"/>
                  </a:cxn>
                  <a:cxn ang="0">
                    <a:pos x="31" y="23"/>
                  </a:cxn>
                  <a:cxn ang="0">
                    <a:pos x="15" y="11"/>
                  </a:cxn>
                  <a:cxn ang="0">
                    <a:pos x="19" y="8"/>
                  </a:cxn>
                  <a:cxn ang="0">
                    <a:pos x="23" y="11"/>
                  </a:cxn>
                  <a:cxn ang="0">
                    <a:pos x="23" y="20"/>
                  </a:cxn>
                  <a:cxn ang="0">
                    <a:pos x="19" y="19"/>
                  </a:cxn>
                  <a:cxn ang="0">
                    <a:pos x="15" y="20"/>
                  </a:cxn>
                  <a:cxn ang="0">
                    <a:pos x="15" y="11"/>
                  </a:cxn>
                  <a:cxn ang="0">
                    <a:pos x="23" y="111"/>
                  </a:cxn>
                  <a:cxn ang="0">
                    <a:pos x="19" y="115"/>
                  </a:cxn>
                  <a:cxn ang="0">
                    <a:pos x="15" y="111"/>
                  </a:cxn>
                  <a:cxn ang="0">
                    <a:pos x="15" y="57"/>
                  </a:cxn>
                  <a:cxn ang="0">
                    <a:pos x="19" y="58"/>
                  </a:cxn>
                  <a:cxn ang="0">
                    <a:pos x="23" y="57"/>
                  </a:cxn>
                  <a:cxn ang="0">
                    <a:pos x="23" y="111"/>
                  </a:cxn>
                  <a:cxn ang="0">
                    <a:pos x="30" y="42"/>
                  </a:cxn>
                  <a:cxn ang="0">
                    <a:pos x="30" y="42"/>
                  </a:cxn>
                  <a:cxn ang="0">
                    <a:pos x="28" y="45"/>
                  </a:cxn>
                  <a:cxn ang="0">
                    <a:pos x="28" y="45"/>
                  </a:cxn>
                  <a:cxn ang="0">
                    <a:pos x="26" y="47"/>
                  </a:cxn>
                  <a:cxn ang="0">
                    <a:pos x="26" y="47"/>
                  </a:cxn>
                  <a:cxn ang="0">
                    <a:pos x="23" y="49"/>
                  </a:cxn>
                  <a:cxn ang="0">
                    <a:pos x="19" y="50"/>
                  </a:cxn>
                  <a:cxn ang="0">
                    <a:pos x="15" y="49"/>
                  </a:cxn>
                  <a:cxn ang="0">
                    <a:pos x="12" y="47"/>
                  </a:cxn>
                  <a:cxn ang="0">
                    <a:pos x="12" y="47"/>
                  </a:cxn>
                  <a:cxn ang="0">
                    <a:pos x="10" y="45"/>
                  </a:cxn>
                  <a:cxn ang="0">
                    <a:pos x="10" y="45"/>
                  </a:cxn>
                  <a:cxn ang="0">
                    <a:pos x="8" y="42"/>
                  </a:cxn>
                  <a:cxn ang="0">
                    <a:pos x="8" y="42"/>
                  </a:cxn>
                  <a:cxn ang="0">
                    <a:pos x="8" y="38"/>
                  </a:cxn>
                  <a:cxn ang="0">
                    <a:pos x="8" y="35"/>
                  </a:cxn>
                  <a:cxn ang="0">
                    <a:pos x="8" y="35"/>
                  </a:cxn>
                  <a:cxn ang="0">
                    <a:pos x="10" y="32"/>
                  </a:cxn>
                  <a:cxn ang="0">
                    <a:pos x="10" y="32"/>
                  </a:cxn>
                  <a:cxn ang="0">
                    <a:pos x="12" y="29"/>
                  </a:cxn>
                  <a:cxn ang="0">
                    <a:pos x="12" y="29"/>
                  </a:cxn>
                  <a:cxn ang="0">
                    <a:pos x="15" y="28"/>
                  </a:cxn>
                  <a:cxn ang="0">
                    <a:pos x="19" y="27"/>
                  </a:cxn>
                  <a:cxn ang="0">
                    <a:pos x="23" y="28"/>
                  </a:cxn>
                  <a:cxn ang="0">
                    <a:pos x="26" y="29"/>
                  </a:cxn>
                  <a:cxn ang="0">
                    <a:pos x="26" y="29"/>
                  </a:cxn>
                  <a:cxn ang="0">
                    <a:pos x="28" y="32"/>
                  </a:cxn>
                  <a:cxn ang="0">
                    <a:pos x="28" y="32"/>
                  </a:cxn>
                  <a:cxn ang="0">
                    <a:pos x="30" y="35"/>
                  </a:cxn>
                  <a:cxn ang="0">
                    <a:pos x="30" y="35"/>
                  </a:cxn>
                  <a:cxn ang="0">
                    <a:pos x="31" y="38"/>
                  </a:cxn>
                  <a:cxn ang="0">
                    <a:pos x="30" y="42"/>
                  </a:cxn>
                  <a:cxn ang="0">
                    <a:pos x="30" y="42"/>
                  </a:cxn>
                  <a:cxn ang="0">
                    <a:pos x="30" y="42"/>
                  </a:cxn>
                </a:cxnLst>
                <a:rect l="0" t="0" r="r" b="b"/>
                <a:pathLst>
                  <a:path w="38" h="123">
                    <a:moveTo>
                      <a:pt x="31" y="23"/>
                    </a:moveTo>
                    <a:cubicBezTo>
                      <a:pt x="31" y="11"/>
                      <a:pt x="31" y="11"/>
                      <a:pt x="31" y="11"/>
                    </a:cubicBezTo>
                    <a:cubicBezTo>
                      <a:pt x="31" y="5"/>
                      <a:pt x="25" y="0"/>
                      <a:pt x="19" y="0"/>
                    </a:cubicBezTo>
                    <a:cubicBezTo>
                      <a:pt x="13" y="0"/>
                      <a:pt x="8" y="5"/>
                      <a:pt x="8" y="11"/>
                    </a:cubicBezTo>
                    <a:cubicBezTo>
                      <a:pt x="8" y="23"/>
                      <a:pt x="8" y="23"/>
                      <a:pt x="8" y="23"/>
                    </a:cubicBezTo>
                    <a:cubicBezTo>
                      <a:pt x="3" y="27"/>
                      <a:pt x="0" y="32"/>
                      <a:pt x="0" y="38"/>
                    </a:cubicBezTo>
                    <a:cubicBezTo>
                      <a:pt x="0" y="45"/>
                      <a:pt x="3" y="50"/>
                      <a:pt x="8" y="54"/>
                    </a:cubicBezTo>
                    <a:cubicBezTo>
                      <a:pt x="8" y="111"/>
                      <a:pt x="8" y="111"/>
                      <a:pt x="8" y="111"/>
                    </a:cubicBezTo>
                    <a:cubicBezTo>
                      <a:pt x="8" y="118"/>
                      <a:pt x="13" y="123"/>
                      <a:pt x="19" y="123"/>
                    </a:cubicBezTo>
                    <a:cubicBezTo>
                      <a:pt x="25" y="123"/>
                      <a:pt x="31" y="118"/>
                      <a:pt x="31" y="111"/>
                    </a:cubicBezTo>
                    <a:cubicBezTo>
                      <a:pt x="31" y="54"/>
                      <a:pt x="31" y="54"/>
                      <a:pt x="31" y="54"/>
                    </a:cubicBezTo>
                    <a:cubicBezTo>
                      <a:pt x="35" y="50"/>
                      <a:pt x="38" y="45"/>
                      <a:pt x="38" y="38"/>
                    </a:cubicBezTo>
                    <a:cubicBezTo>
                      <a:pt x="38" y="32"/>
                      <a:pt x="35" y="27"/>
                      <a:pt x="31" y="23"/>
                    </a:cubicBezTo>
                    <a:close/>
                    <a:moveTo>
                      <a:pt x="15" y="11"/>
                    </a:moveTo>
                    <a:cubicBezTo>
                      <a:pt x="15" y="9"/>
                      <a:pt x="17" y="8"/>
                      <a:pt x="19" y="8"/>
                    </a:cubicBezTo>
                    <a:cubicBezTo>
                      <a:pt x="21" y="8"/>
                      <a:pt x="23" y="9"/>
                      <a:pt x="23" y="11"/>
                    </a:cubicBezTo>
                    <a:cubicBezTo>
                      <a:pt x="23" y="20"/>
                      <a:pt x="23" y="20"/>
                      <a:pt x="23" y="20"/>
                    </a:cubicBezTo>
                    <a:cubicBezTo>
                      <a:pt x="22" y="19"/>
                      <a:pt x="20" y="19"/>
                      <a:pt x="19" y="19"/>
                    </a:cubicBezTo>
                    <a:cubicBezTo>
                      <a:pt x="18" y="19"/>
                      <a:pt x="17" y="19"/>
                      <a:pt x="15" y="20"/>
                    </a:cubicBezTo>
                    <a:lnTo>
                      <a:pt x="15" y="11"/>
                    </a:lnTo>
                    <a:close/>
                    <a:moveTo>
                      <a:pt x="23" y="111"/>
                    </a:moveTo>
                    <a:cubicBezTo>
                      <a:pt x="23" y="113"/>
                      <a:pt x="21" y="115"/>
                      <a:pt x="19" y="115"/>
                    </a:cubicBezTo>
                    <a:cubicBezTo>
                      <a:pt x="17" y="115"/>
                      <a:pt x="15" y="113"/>
                      <a:pt x="15" y="111"/>
                    </a:cubicBezTo>
                    <a:cubicBezTo>
                      <a:pt x="15" y="57"/>
                      <a:pt x="15" y="57"/>
                      <a:pt x="15" y="57"/>
                    </a:cubicBezTo>
                    <a:cubicBezTo>
                      <a:pt x="17" y="57"/>
                      <a:pt x="18" y="58"/>
                      <a:pt x="19" y="58"/>
                    </a:cubicBezTo>
                    <a:cubicBezTo>
                      <a:pt x="20" y="58"/>
                      <a:pt x="22" y="57"/>
                      <a:pt x="23" y="57"/>
                    </a:cubicBezTo>
                    <a:lnTo>
                      <a:pt x="23" y="111"/>
                    </a:lnTo>
                    <a:close/>
                    <a:moveTo>
                      <a:pt x="30" y="42"/>
                    </a:moveTo>
                    <a:cubicBezTo>
                      <a:pt x="30" y="42"/>
                      <a:pt x="30" y="42"/>
                      <a:pt x="30" y="42"/>
                    </a:cubicBezTo>
                    <a:cubicBezTo>
                      <a:pt x="30" y="43"/>
                      <a:pt x="29" y="44"/>
                      <a:pt x="28" y="45"/>
                    </a:cubicBezTo>
                    <a:cubicBezTo>
                      <a:pt x="28" y="45"/>
                      <a:pt x="28" y="45"/>
                      <a:pt x="28" y="45"/>
                    </a:cubicBezTo>
                    <a:cubicBezTo>
                      <a:pt x="28" y="46"/>
                      <a:pt x="27" y="47"/>
                      <a:pt x="26" y="47"/>
                    </a:cubicBezTo>
                    <a:cubicBezTo>
                      <a:pt x="26" y="47"/>
                      <a:pt x="26" y="47"/>
                      <a:pt x="26" y="47"/>
                    </a:cubicBezTo>
                    <a:cubicBezTo>
                      <a:pt x="25" y="48"/>
                      <a:pt x="24" y="49"/>
                      <a:pt x="23" y="49"/>
                    </a:cubicBezTo>
                    <a:cubicBezTo>
                      <a:pt x="22" y="50"/>
                      <a:pt x="20" y="50"/>
                      <a:pt x="19" y="50"/>
                    </a:cubicBezTo>
                    <a:cubicBezTo>
                      <a:pt x="18" y="50"/>
                      <a:pt x="16" y="50"/>
                      <a:pt x="15" y="49"/>
                    </a:cubicBezTo>
                    <a:cubicBezTo>
                      <a:pt x="14" y="49"/>
                      <a:pt x="13" y="48"/>
                      <a:pt x="12" y="47"/>
                    </a:cubicBezTo>
                    <a:cubicBezTo>
                      <a:pt x="12" y="47"/>
                      <a:pt x="12" y="47"/>
                      <a:pt x="12" y="47"/>
                    </a:cubicBezTo>
                    <a:cubicBezTo>
                      <a:pt x="11" y="47"/>
                      <a:pt x="10" y="46"/>
                      <a:pt x="10" y="45"/>
                    </a:cubicBezTo>
                    <a:cubicBezTo>
                      <a:pt x="10" y="45"/>
                      <a:pt x="10" y="45"/>
                      <a:pt x="10" y="45"/>
                    </a:cubicBezTo>
                    <a:cubicBezTo>
                      <a:pt x="9" y="44"/>
                      <a:pt x="9" y="43"/>
                      <a:pt x="8" y="42"/>
                    </a:cubicBezTo>
                    <a:cubicBezTo>
                      <a:pt x="8" y="42"/>
                      <a:pt x="8" y="42"/>
                      <a:pt x="8" y="42"/>
                    </a:cubicBezTo>
                    <a:cubicBezTo>
                      <a:pt x="8" y="41"/>
                      <a:pt x="8" y="39"/>
                      <a:pt x="8" y="38"/>
                    </a:cubicBezTo>
                    <a:cubicBezTo>
                      <a:pt x="8" y="37"/>
                      <a:pt x="8" y="36"/>
                      <a:pt x="8" y="35"/>
                    </a:cubicBezTo>
                    <a:cubicBezTo>
                      <a:pt x="8" y="35"/>
                      <a:pt x="8" y="35"/>
                      <a:pt x="8" y="35"/>
                    </a:cubicBezTo>
                    <a:cubicBezTo>
                      <a:pt x="9" y="33"/>
                      <a:pt x="9" y="33"/>
                      <a:pt x="10" y="32"/>
                    </a:cubicBezTo>
                    <a:cubicBezTo>
                      <a:pt x="10" y="32"/>
                      <a:pt x="10" y="32"/>
                      <a:pt x="10" y="32"/>
                    </a:cubicBezTo>
                    <a:cubicBezTo>
                      <a:pt x="10" y="31"/>
                      <a:pt x="11" y="30"/>
                      <a:pt x="12" y="29"/>
                    </a:cubicBezTo>
                    <a:cubicBezTo>
                      <a:pt x="12" y="29"/>
                      <a:pt x="12" y="29"/>
                      <a:pt x="12" y="29"/>
                    </a:cubicBezTo>
                    <a:cubicBezTo>
                      <a:pt x="13" y="28"/>
                      <a:pt x="14" y="28"/>
                      <a:pt x="15" y="28"/>
                    </a:cubicBezTo>
                    <a:cubicBezTo>
                      <a:pt x="16" y="27"/>
                      <a:pt x="18" y="27"/>
                      <a:pt x="19" y="27"/>
                    </a:cubicBezTo>
                    <a:cubicBezTo>
                      <a:pt x="20" y="27"/>
                      <a:pt x="22" y="27"/>
                      <a:pt x="23" y="28"/>
                    </a:cubicBezTo>
                    <a:cubicBezTo>
                      <a:pt x="24" y="28"/>
                      <a:pt x="25" y="28"/>
                      <a:pt x="26" y="29"/>
                    </a:cubicBezTo>
                    <a:cubicBezTo>
                      <a:pt x="26" y="29"/>
                      <a:pt x="26" y="29"/>
                      <a:pt x="26" y="29"/>
                    </a:cubicBezTo>
                    <a:cubicBezTo>
                      <a:pt x="27" y="30"/>
                      <a:pt x="28" y="31"/>
                      <a:pt x="28" y="32"/>
                    </a:cubicBezTo>
                    <a:cubicBezTo>
                      <a:pt x="28" y="32"/>
                      <a:pt x="28" y="32"/>
                      <a:pt x="28" y="32"/>
                    </a:cubicBezTo>
                    <a:cubicBezTo>
                      <a:pt x="29" y="33"/>
                      <a:pt x="30" y="33"/>
                      <a:pt x="30" y="35"/>
                    </a:cubicBezTo>
                    <a:cubicBezTo>
                      <a:pt x="30" y="35"/>
                      <a:pt x="30" y="35"/>
                      <a:pt x="30" y="35"/>
                    </a:cubicBezTo>
                    <a:cubicBezTo>
                      <a:pt x="30" y="36"/>
                      <a:pt x="31" y="37"/>
                      <a:pt x="31" y="38"/>
                    </a:cubicBezTo>
                    <a:cubicBezTo>
                      <a:pt x="31" y="39"/>
                      <a:pt x="30" y="41"/>
                      <a:pt x="30" y="42"/>
                    </a:cubicBezTo>
                    <a:close/>
                    <a:moveTo>
                      <a:pt x="30" y="42"/>
                    </a:moveTo>
                    <a:cubicBezTo>
                      <a:pt x="30" y="42"/>
                      <a:pt x="30" y="42"/>
                      <a:pt x="30" y="42"/>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280" name="稻壳儿小白白(http://dwz.cn/Wu2UP)"/>
              <p:cNvSpPr>
                <a:spLocks noEditPoints="1"/>
              </p:cNvSpPr>
              <p:nvPr/>
            </p:nvSpPr>
            <p:spPr bwMode="auto">
              <a:xfrm>
                <a:off x="2516188" y="3568701"/>
                <a:ext cx="114300" cy="360363"/>
              </a:xfrm>
              <a:custGeom>
                <a:avLst/>
                <a:gdLst/>
                <a:ahLst/>
                <a:cxnLst>
                  <a:cxn ang="0">
                    <a:pos x="31" y="23"/>
                  </a:cxn>
                  <a:cxn ang="0">
                    <a:pos x="31" y="11"/>
                  </a:cxn>
                  <a:cxn ang="0">
                    <a:pos x="19" y="0"/>
                  </a:cxn>
                  <a:cxn ang="0">
                    <a:pos x="8" y="11"/>
                  </a:cxn>
                  <a:cxn ang="0">
                    <a:pos x="8" y="23"/>
                  </a:cxn>
                  <a:cxn ang="0">
                    <a:pos x="0" y="38"/>
                  </a:cxn>
                  <a:cxn ang="0">
                    <a:pos x="8" y="54"/>
                  </a:cxn>
                  <a:cxn ang="0">
                    <a:pos x="8" y="111"/>
                  </a:cxn>
                  <a:cxn ang="0">
                    <a:pos x="19" y="123"/>
                  </a:cxn>
                  <a:cxn ang="0">
                    <a:pos x="31" y="111"/>
                  </a:cxn>
                  <a:cxn ang="0">
                    <a:pos x="31" y="54"/>
                  </a:cxn>
                  <a:cxn ang="0">
                    <a:pos x="39" y="38"/>
                  </a:cxn>
                  <a:cxn ang="0">
                    <a:pos x="31" y="23"/>
                  </a:cxn>
                  <a:cxn ang="0">
                    <a:pos x="16" y="11"/>
                  </a:cxn>
                  <a:cxn ang="0">
                    <a:pos x="19" y="8"/>
                  </a:cxn>
                  <a:cxn ang="0">
                    <a:pos x="23" y="11"/>
                  </a:cxn>
                  <a:cxn ang="0">
                    <a:pos x="23" y="20"/>
                  </a:cxn>
                  <a:cxn ang="0">
                    <a:pos x="19" y="19"/>
                  </a:cxn>
                  <a:cxn ang="0">
                    <a:pos x="16" y="20"/>
                  </a:cxn>
                  <a:cxn ang="0">
                    <a:pos x="16" y="11"/>
                  </a:cxn>
                  <a:cxn ang="0">
                    <a:pos x="23" y="111"/>
                  </a:cxn>
                  <a:cxn ang="0">
                    <a:pos x="19" y="115"/>
                  </a:cxn>
                  <a:cxn ang="0">
                    <a:pos x="16" y="111"/>
                  </a:cxn>
                  <a:cxn ang="0">
                    <a:pos x="16" y="57"/>
                  </a:cxn>
                  <a:cxn ang="0">
                    <a:pos x="19" y="58"/>
                  </a:cxn>
                  <a:cxn ang="0">
                    <a:pos x="23" y="57"/>
                  </a:cxn>
                  <a:cxn ang="0">
                    <a:pos x="23" y="111"/>
                  </a:cxn>
                  <a:cxn ang="0">
                    <a:pos x="30" y="42"/>
                  </a:cxn>
                  <a:cxn ang="0">
                    <a:pos x="30" y="42"/>
                  </a:cxn>
                  <a:cxn ang="0">
                    <a:pos x="29" y="45"/>
                  </a:cxn>
                  <a:cxn ang="0">
                    <a:pos x="29" y="45"/>
                  </a:cxn>
                  <a:cxn ang="0">
                    <a:pos x="26" y="47"/>
                  </a:cxn>
                  <a:cxn ang="0">
                    <a:pos x="26" y="47"/>
                  </a:cxn>
                  <a:cxn ang="0">
                    <a:pos x="23" y="49"/>
                  </a:cxn>
                  <a:cxn ang="0">
                    <a:pos x="19" y="50"/>
                  </a:cxn>
                  <a:cxn ang="0">
                    <a:pos x="16" y="49"/>
                  </a:cxn>
                  <a:cxn ang="0">
                    <a:pos x="13" y="47"/>
                  </a:cxn>
                  <a:cxn ang="0">
                    <a:pos x="13" y="47"/>
                  </a:cxn>
                  <a:cxn ang="0">
                    <a:pos x="10" y="45"/>
                  </a:cxn>
                  <a:cxn ang="0">
                    <a:pos x="10" y="45"/>
                  </a:cxn>
                  <a:cxn ang="0">
                    <a:pos x="9" y="42"/>
                  </a:cxn>
                  <a:cxn ang="0">
                    <a:pos x="9" y="42"/>
                  </a:cxn>
                  <a:cxn ang="0">
                    <a:pos x="8" y="38"/>
                  </a:cxn>
                  <a:cxn ang="0">
                    <a:pos x="9" y="35"/>
                  </a:cxn>
                  <a:cxn ang="0">
                    <a:pos x="9" y="35"/>
                  </a:cxn>
                  <a:cxn ang="0">
                    <a:pos x="10" y="32"/>
                  </a:cxn>
                  <a:cxn ang="0">
                    <a:pos x="10" y="32"/>
                  </a:cxn>
                  <a:cxn ang="0">
                    <a:pos x="13" y="29"/>
                  </a:cxn>
                  <a:cxn ang="0">
                    <a:pos x="13" y="29"/>
                  </a:cxn>
                  <a:cxn ang="0">
                    <a:pos x="16" y="28"/>
                  </a:cxn>
                  <a:cxn ang="0">
                    <a:pos x="19" y="27"/>
                  </a:cxn>
                  <a:cxn ang="0">
                    <a:pos x="23" y="28"/>
                  </a:cxn>
                  <a:cxn ang="0">
                    <a:pos x="26" y="29"/>
                  </a:cxn>
                  <a:cxn ang="0">
                    <a:pos x="26" y="29"/>
                  </a:cxn>
                  <a:cxn ang="0">
                    <a:pos x="29" y="32"/>
                  </a:cxn>
                  <a:cxn ang="0">
                    <a:pos x="29" y="32"/>
                  </a:cxn>
                  <a:cxn ang="0">
                    <a:pos x="30" y="35"/>
                  </a:cxn>
                  <a:cxn ang="0">
                    <a:pos x="30" y="35"/>
                  </a:cxn>
                  <a:cxn ang="0">
                    <a:pos x="31" y="38"/>
                  </a:cxn>
                  <a:cxn ang="0">
                    <a:pos x="30" y="42"/>
                  </a:cxn>
                  <a:cxn ang="0">
                    <a:pos x="30" y="42"/>
                  </a:cxn>
                  <a:cxn ang="0">
                    <a:pos x="30" y="42"/>
                  </a:cxn>
                </a:cxnLst>
                <a:rect l="0" t="0" r="r" b="b"/>
                <a:pathLst>
                  <a:path w="39" h="123">
                    <a:moveTo>
                      <a:pt x="31" y="23"/>
                    </a:moveTo>
                    <a:cubicBezTo>
                      <a:pt x="31" y="11"/>
                      <a:pt x="31" y="11"/>
                      <a:pt x="31" y="11"/>
                    </a:cubicBezTo>
                    <a:cubicBezTo>
                      <a:pt x="31" y="5"/>
                      <a:pt x="26" y="0"/>
                      <a:pt x="19" y="0"/>
                    </a:cubicBezTo>
                    <a:cubicBezTo>
                      <a:pt x="13" y="0"/>
                      <a:pt x="8" y="5"/>
                      <a:pt x="8" y="11"/>
                    </a:cubicBezTo>
                    <a:cubicBezTo>
                      <a:pt x="8" y="23"/>
                      <a:pt x="8" y="23"/>
                      <a:pt x="8" y="23"/>
                    </a:cubicBezTo>
                    <a:cubicBezTo>
                      <a:pt x="3" y="27"/>
                      <a:pt x="0" y="32"/>
                      <a:pt x="0" y="38"/>
                    </a:cubicBezTo>
                    <a:cubicBezTo>
                      <a:pt x="0" y="45"/>
                      <a:pt x="3" y="50"/>
                      <a:pt x="8" y="54"/>
                    </a:cubicBezTo>
                    <a:cubicBezTo>
                      <a:pt x="8" y="111"/>
                      <a:pt x="8" y="111"/>
                      <a:pt x="8" y="111"/>
                    </a:cubicBezTo>
                    <a:cubicBezTo>
                      <a:pt x="8" y="118"/>
                      <a:pt x="13" y="123"/>
                      <a:pt x="19" y="123"/>
                    </a:cubicBezTo>
                    <a:cubicBezTo>
                      <a:pt x="26" y="123"/>
                      <a:pt x="31" y="118"/>
                      <a:pt x="31" y="111"/>
                    </a:cubicBezTo>
                    <a:cubicBezTo>
                      <a:pt x="31" y="54"/>
                      <a:pt x="31" y="54"/>
                      <a:pt x="31" y="54"/>
                    </a:cubicBezTo>
                    <a:cubicBezTo>
                      <a:pt x="36" y="50"/>
                      <a:pt x="39" y="45"/>
                      <a:pt x="39" y="38"/>
                    </a:cubicBezTo>
                    <a:cubicBezTo>
                      <a:pt x="39" y="32"/>
                      <a:pt x="36" y="27"/>
                      <a:pt x="31" y="23"/>
                    </a:cubicBezTo>
                    <a:close/>
                    <a:moveTo>
                      <a:pt x="16" y="11"/>
                    </a:moveTo>
                    <a:cubicBezTo>
                      <a:pt x="16" y="9"/>
                      <a:pt x="17" y="8"/>
                      <a:pt x="19" y="8"/>
                    </a:cubicBezTo>
                    <a:cubicBezTo>
                      <a:pt x="22" y="8"/>
                      <a:pt x="23" y="9"/>
                      <a:pt x="23" y="11"/>
                    </a:cubicBezTo>
                    <a:cubicBezTo>
                      <a:pt x="23" y="20"/>
                      <a:pt x="23" y="20"/>
                      <a:pt x="23" y="20"/>
                    </a:cubicBezTo>
                    <a:cubicBezTo>
                      <a:pt x="22" y="19"/>
                      <a:pt x="21" y="19"/>
                      <a:pt x="19" y="19"/>
                    </a:cubicBezTo>
                    <a:cubicBezTo>
                      <a:pt x="18" y="19"/>
                      <a:pt x="17" y="19"/>
                      <a:pt x="16" y="20"/>
                    </a:cubicBezTo>
                    <a:lnTo>
                      <a:pt x="16" y="11"/>
                    </a:lnTo>
                    <a:close/>
                    <a:moveTo>
                      <a:pt x="23" y="111"/>
                    </a:moveTo>
                    <a:cubicBezTo>
                      <a:pt x="23" y="113"/>
                      <a:pt x="22" y="115"/>
                      <a:pt x="19" y="115"/>
                    </a:cubicBezTo>
                    <a:cubicBezTo>
                      <a:pt x="17" y="115"/>
                      <a:pt x="16" y="113"/>
                      <a:pt x="16" y="111"/>
                    </a:cubicBezTo>
                    <a:cubicBezTo>
                      <a:pt x="16" y="57"/>
                      <a:pt x="16" y="57"/>
                      <a:pt x="16" y="57"/>
                    </a:cubicBezTo>
                    <a:cubicBezTo>
                      <a:pt x="17" y="57"/>
                      <a:pt x="18" y="58"/>
                      <a:pt x="19" y="58"/>
                    </a:cubicBezTo>
                    <a:cubicBezTo>
                      <a:pt x="21" y="58"/>
                      <a:pt x="22" y="57"/>
                      <a:pt x="23" y="57"/>
                    </a:cubicBezTo>
                    <a:lnTo>
                      <a:pt x="23" y="111"/>
                    </a:lnTo>
                    <a:close/>
                    <a:moveTo>
                      <a:pt x="30" y="42"/>
                    </a:moveTo>
                    <a:cubicBezTo>
                      <a:pt x="30" y="42"/>
                      <a:pt x="30" y="42"/>
                      <a:pt x="30" y="42"/>
                    </a:cubicBezTo>
                    <a:cubicBezTo>
                      <a:pt x="30" y="43"/>
                      <a:pt x="29" y="44"/>
                      <a:pt x="29" y="45"/>
                    </a:cubicBezTo>
                    <a:cubicBezTo>
                      <a:pt x="29" y="45"/>
                      <a:pt x="29" y="45"/>
                      <a:pt x="29" y="45"/>
                    </a:cubicBezTo>
                    <a:cubicBezTo>
                      <a:pt x="28" y="46"/>
                      <a:pt x="27" y="47"/>
                      <a:pt x="26" y="47"/>
                    </a:cubicBezTo>
                    <a:cubicBezTo>
                      <a:pt x="26" y="47"/>
                      <a:pt x="26" y="47"/>
                      <a:pt x="26" y="47"/>
                    </a:cubicBezTo>
                    <a:cubicBezTo>
                      <a:pt x="25" y="48"/>
                      <a:pt x="24" y="49"/>
                      <a:pt x="23" y="49"/>
                    </a:cubicBezTo>
                    <a:cubicBezTo>
                      <a:pt x="22" y="50"/>
                      <a:pt x="21" y="50"/>
                      <a:pt x="19" y="50"/>
                    </a:cubicBezTo>
                    <a:cubicBezTo>
                      <a:pt x="18" y="50"/>
                      <a:pt x="17" y="50"/>
                      <a:pt x="16" y="49"/>
                    </a:cubicBezTo>
                    <a:cubicBezTo>
                      <a:pt x="15" y="49"/>
                      <a:pt x="14" y="48"/>
                      <a:pt x="13" y="47"/>
                    </a:cubicBezTo>
                    <a:cubicBezTo>
                      <a:pt x="13" y="47"/>
                      <a:pt x="13" y="47"/>
                      <a:pt x="13" y="47"/>
                    </a:cubicBezTo>
                    <a:cubicBezTo>
                      <a:pt x="12" y="47"/>
                      <a:pt x="11" y="46"/>
                      <a:pt x="10" y="45"/>
                    </a:cubicBezTo>
                    <a:cubicBezTo>
                      <a:pt x="10" y="45"/>
                      <a:pt x="10" y="45"/>
                      <a:pt x="10" y="45"/>
                    </a:cubicBezTo>
                    <a:cubicBezTo>
                      <a:pt x="10" y="44"/>
                      <a:pt x="9" y="43"/>
                      <a:pt x="9" y="42"/>
                    </a:cubicBezTo>
                    <a:cubicBezTo>
                      <a:pt x="9" y="42"/>
                      <a:pt x="9" y="42"/>
                      <a:pt x="9" y="42"/>
                    </a:cubicBezTo>
                    <a:cubicBezTo>
                      <a:pt x="8" y="41"/>
                      <a:pt x="8" y="39"/>
                      <a:pt x="8" y="38"/>
                    </a:cubicBezTo>
                    <a:cubicBezTo>
                      <a:pt x="8" y="37"/>
                      <a:pt x="8" y="36"/>
                      <a:pt x="9" y="35"/>
                    </a:cubicBezTo>
                    <a:cubicBezTo>
                      <a:pt x="9" y="35"/>
                      <a:pt x="9" y="35"/>
                      <a:pt x="9" y="35"/>
                    </a:cubicBezTo>
                    <a:cubicBezTo>
                      <a:pt x="9" y="33"/>
                      <a:pt x="10" y="33"/>
                      <a:pt x="10" y="32"/>
                    </a:cubicBezTo>
                    <a:cubicBezTo>
                      <a:pt x="10" y="32"/>
                      <a:pt x="10" y="32"/>
                      <a:pt x="10" y="32"/>
                    </a:cubicBezTo>
                    <a:cubicBezTo>
                      <a:pt x="11" y="31"/>
                      <a:pt x="12" y="30"/>
                      <a:pt x="13" y="29"/>
                    </a:cubicBezTo>
                    <a:cubicBezTo>
                      <a:pt x="13" y="29"/>
                      <a:pt x="13" y="29"/>
                      <a:pt x="13" y="29"/>
                    </a:cubicBezTo>
                    <a:cubicBezTo>
                      <a:pt x="14" y="28"/>
                      <a:pt x="15" y="28"/>
                      <a:pt x="16" y="28"/>
                    </a:cubicBezTo>
                    <a:cubicBezTo>
                      <a:pt x="17" y="27"/>
                      <a:pt x="18" y="27"/>
                      <a:pt x="19" y="27"/>
                    </a:cubicBezTo>
                    <a:cubicBezTo>
                      <a:pt x="21" y="27"/>
                      <a:pt x="22" y="27"/>
                      <a:pt x="23" y="28"/>
                    </a:cubicBezTo>
                    <a:cubicBezTo>
                      <a:pt x="24" y="28"/>
                      <a:pt x="25" y="28"/>
                      <a:pt x="26" y="29"/>
                    </a:cubicBezTo>
                    <a:cubicBezTo>
                      <a:pt x="26" y="29"/>
                      <a:pt x="26" y="29"/>
                      <a:pt x="26" y="29"/>
                    </a:cubicBezTo>
                    <a:cubicBezTo>
                      <a:pt x="27" y="30"/>
                      <a:pt x="28" y="31"/>
                      <a:pt x="29" y="32"/>
                    </a:cubicBezTo>
                    <a:cubicBezTo>
                      <a:pt x="29" y="32"/>
                      <a:pt x="29" y="32"/>
                      <a:pt x="29" y="32"/>
                    </a:cubicBezTo>
                    <a:cubicBezTo>
                      <a:pt x="29" y="33"/>
                      <a:pt x="30" y="33"/>
                      <a:pt x="30" y="35"/>
                    </a:cubicBezTo>
                    <a:cubicBezTo>
                      <a:pt x="30" y="35"/>
                      <a:pt x="30" y="35"/>
                      <a:pt x="30" y="35"/>
                    </a:cubicBezTo>
                    <a:cubicBezTo>
                      <a:pt x="31" y="36"/>
                      <a:pt x="31" y="37"/>
                      <a:pt x="31" y="38"/>
                    </a:cubicBezTo>
                    <a:cubicBezTo>
                      <a:pt x="31" y="39"/>
                      <a:pt x="31" y="41"/>
                      <a:pt x="30" y="42"/>
                    </a:cubicBezTo>
                    <a:close/>
                    <a:moveTo>
                      <a:pt x="30" y="42"/>
                    </a:moveTo>
                    <a:cubicBezTo>
                      <a:pt x="30" y="42"/>
                      <a:pt x="30" y="42"/>
                      <a:pt x="30" y="42"/>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281" name="稻壳儿小白白(http://dwz.cn/Wu2UP)"/>
              <p:cNvSpPr>
                <a:spLocks noEditPoints="1"/>
              </p:cNvSpPr>
              <p:nvPr/>
            </p:nvSpPr>
            <p:spPr bwMode="auto">
              <a:xfrm>
                <a:off x="2392363" y="3568701"/>
                <a:ext cx="111125" cy="360363"/>
              </a:xfrm>
              <a:custGeom>
                <a:avLst/>
                <a:gdLst/>
                <a:ahLst/>
                <a:cxnLst>
                  <a:cxn ang="0">
                    <a:pos x="31" y="69"/>
                  </a:cxn>
                  <a:cxn ang="0">
                    <a:pos x="31" y="11"/>
                  </a:cxn>
                  <a:cxn ang="0">
                    <a:pos x="19" y="0"/>
                  </a:cxn>
                  <a:cxn ang="0">
                    <a:pos x="8" y="11"/>
                  </a:cxn>
                  <a:cxn ang="0">
                    <a:pos x="8" y="69"/>
                  </a:cxn>
                  <a:cxn ang="0">
                    <a:pos x="0" y="84"/>
                  </a:cxn>
                  <a:cxn ang="0">
                    <a:pos x="8" y="100"/>
                  </a:cxn>
                  <a:cxn ang="0">
                    <a:pos x="8" y="111"/>
                  </a:cxn>
                  <a:cxn ang="0">
                    <a:pos x="19" y="123"/>
                  </a:cxn>
                  <a:cxn ang="0">
                    <a:pos x="31" y="111"/>
                  </a:cxn>
                  <a:cxn ang="0">
                    <a:pos x="31" y="100"/>
                  </a:cxn>
                  <a:cxn ang="0">
                    <a:pos x="38" y="84"/>
                  </a:cxn>
                  <a:cxn ang="0">
                    <a:pos x="31" y="69"/>
                  </a:cxn>
                  <a:cxn ang="0">
                    <a:pos x="15" y="11"/>
                  </a:cxn>
                  <a:cxn ang="0">
                    <a:pos x="19" y="8"/>
                  </a:cxn>
                  <a:cxn ang="0">
                    <a:pos x="23" y="11"/>
                  </a:cxn>
                  <a:cxn ang="0">
                    <a:pos x="23" y="66"/>
                  </a:cxn>
                  <a:cxn ang="0">
                    <a:pos x="19" y="65"/>
                  </a:cxn>
                  <a:cxn ang="0">
                    <a:pos x="15" y="66"/>
                  </a:cxn>
                  <a:cxn ang="0">
                    <a:pos x="15" y="11"/>
                  </a:cxn>
                  <a:cxn ang="0">
                    <a:pos x="23" y="111"/>
                  </a:cxn>
                  <a:cxn ang="0">
                    <a:pos x="19" y="115"/>
                  </a:cxn>
                  <a:cxn ang="0">
                    <a:pos x="15" y="111"/>
                  </a:cxn>
                  <a:cxn ang="0">
                    <a:pos x="15" y="103"/>
                  </a:cxn>
                  <a:cxn ang="0">
                    <a:pos x="19" y="104"/>
                  </a:cxn>
                  <a:cxn ang="0">
                    <a:pos x="23" y="103"/>
                  </a:cxn>
                  <a:cxn ang="0">
                    <a:pos x="23" y="111"/>
                  </a:cxn>
                  <a:cxn ang="0">
                    <a:pos x="30" y="88"/>
                  </a:cxn>
                  <a:cxn ang="0">
                    <a:pos x="30" y="88"/>
                  </a:cxn>
                  <a:cxn ang="0">
                    <a:pos x="29" y="91"/>
                  </a:cxn>
                  <a:cxn ang="0">
                    <a:pos x="29" y="91"/>
                  </a:cxn>
                  <a:cxn ang="0">
                    <a:pos x="26" y="93"/>
                  </a:cxn>
                  <a:cxn ang="0">
                    <a:pos x="26" y="93"/>
                  </a:cxn>
                  <a:cxn ang="0">
                    <a:pos x="23" y="95"/>
                  </a:cxn>
                  <a:cxn ang="0">
                    <a:pos x="19" y="96"/>
                  </a:cxn>
                  <a:cxn ang="0">
                    <a:pos x="15" y="95"/>
                  </a:cxn>
                  <a:cxn ang="0">
                    <a:pos x="12" y="93"/>
                  </a:cxn>
                  <a:cxn ang="0">
                    <a:pos x="12" y="93"/>
                  </a:cxn>
                  <a:cxn ang="0">
                    <a:pos x="10" y="91"/>
                  </a:cxn>
                  <a:cxn ang="0">
                    <a:pos x="10" y="91"/>
                  </a:cxn>
                  <a:cxn ang="0">
                    <a:pos x="8" y="88"/>
                  </a:cxn>
                  <a:cxn ang="0">
                    <a:pos x="8" y="88"/>
                  </a:cxn>
                  <a:cxn ang="0">
                    <a:pos x="8" y="84"/>
                  </a:cxn>
                  <a:cxn ang="0">
                    <a:pos x="8" y="81"/>
                  </a:cxn>
                  <a:cxn ang="0">
                    <a:pos x="8" y="81"/>
                  </a:cxn>
                  <a:cxn ang="0">
                    <a:pos x="10" y="78"/>
                  </a:cxn>
                  <a:cxn ang="0">
                    <a:pos x="10" y="78"/>
                  </a:cxn>
                  <a:cxn ang="0">
                    <a:pos x="12" y="75"/>
                  </a:cxn>
                  <a:cxn ang="0">
                    <a:pos x="12" y="75"/>
                  </a:cxn>
                  <a:cxn ang="0">
                    <a:pos x="15" y="74"/>
                  </a:cxn>
                  <a:cxn ang="0">
                    <a:pos x="19" y="73"/>
                  </a:cxn>
                  <a:cxn ang="0">
                    <a:pos x="23" y="74"/>
                  </a:cxn>
                  <a:cxn ang="0">
                    <a:pos x="26" y="75"/>
                  </a:cxn>
                  <a:cxn ang="0">
                    <a:pos x="26" y="75"/>
                  </a:cxn>
                  <a:cxn ang="0">
                    <a:pos x="29" y="78"/>
                  </a:cxn>
                  <a:cxn ang="0">
                    <a:pos x="29" y="78"/>
                  </a:cxn>
                  <a:cxn ang="0">
                    <a:pos x="30" y="81"/>
                  </a:cxn>
                  <a:cxn ang="0">
                    <a:pos x="30" y="81"/>
                  </a:cxn>
                  <a:cxn ang="0">
                    <a:pos x="31" y="84"/>
                  </a:cxn>
                  <a:cxn ang="0">
                    <a:pos x="30" y="88"/>
                  </a:cxn>
                  <a:cxn ang="0">
                    <a:pos x="30" y="88"/>
                  </a:cxn>
                  <a:cxn ang="0">
                    <a:pos x="30" y="88"/>
                  </a:cxn>
                </a:cxnLst>
                <a:rect l="0" t="0" r="r" b="b"/>
                <a:pathLst>
                  <a:path w="38" h="123">
                    <a:moveTo>
                      <a:pt x="31" y="69"/>
                    </a:moveTo>
                    <a:cubicBezTo>
                      <a:pt x="31" y="11"/>
                      <a:pt x="31" y="11"/>
                      <a:pt x="31" y="11"/>
                    </a:cubicBezTo>
                    <a:cubicBezTo>
                      <a:pt x="31" y="5"/>
                      <a:pt x="26" y="0"/>
                      <a:pt x="19" y="0"/>
                    </a:cubicBezTo>
                    <a:cubicBezTo>
                      <a:pt x="13" y="0"/>
                      <a:pt x="8" y="5"/>
                      <a:pt x="8" y="11"/>
                    </a:cubicBezTo>
                    <a:cubicBezTo>
                      <a:pt x="8" y="69"/>
                      <a:pt x="8" y="69"/>
                      <a:pt x="8" y="69"/>
                    </a:cubicBezTo>
                    <a:cubicBezTo>
                      <a:pt x="3" y="73"/>
                      <a:pt x="0" y="78"/>
                      <a:pt x="0" y="84"/>
                    </a:cubicBezTo>
                    <a:cubicBezTo>
                      <a:pt x="0" y="91"/>
                      <a:pt x="3" y="96"/>
                      <a:pt x="8" y="100"/>
                    </a:cubicBezTo>
                    <a:cubicBezTo>
                      <a:pt x="8" y="111"/>
                      <a:pt x="8" y="111"/>
                      <a:pt x="8" y="111"/>
                    </a:cubicBezTo>
                    <a:cubicBezTo>
                      <a:pt x="8" y="118"/>
                      <a:pt x="13" y="123"/>
                      <a:pt x="19" y="123"/>
                    </a:cubicBezTo>
                    <a:cubicBezTo>
                      <a:pt x="26" y="123"/>
                      <a:pt x="31" y="118"/>
                      <a:pt x="31" y="111"/>
                    </a:cubicBezTo>
                    <a:cubicBezTo>
                      <a:pt x="31" y="100"/>
                      <a:pt x="31" y="100"/>
                      <a:pt x="31" y="100"/>
                    </a:cubicBezTo>
                    <a:cubicBezTo>
                      <a:pt x="35" y="96"/>
                      <a:pt x="38" y="91"/>
                      <a:pt x="38" y="84"/>
                    </a:cubicBezTo>
                    <a:cubicBezTo>
                      <a:pt x="38" y="78"/>
                      <a:pt x="35" y="73"/>
                      <a:pt x="31" y="69"/>
                    </a:cubicBezTo>
                    <a:close/>
                    <a:moveTo>
                      <a:pt x="15" y="11"/>
                    </a:moveTo>
                    <a:cubicBezTo>
                      <a:pt x="15" y="9"/>
                      <a:pt x="17" y="8"/>
                      <a:pt x="19" y="8"/>
                    </a:cubicBezTo>
                    <a:cubicBezTo>
                      <a:pt x="21" y="8"/>
                      <a:pt x="23" y="9"/>
                      <a:pt x="23" y="11"/>
                    </a:cubicBezTo>
                    <a:cubicBezTo>
                      <a:pt x="23" y="66"/>
                      <a:pt x="23" y="66"/>
                      <a:pt x="23" y="66"/>
                    </a:cubicBezTo>
                    <a:cubicBezTo>
                      <a:pt x="22" y="65"/>
                      <a:pt x="21" y="65"/>
                      <a:pt x="19" y="65"/>
                    </a:cubicBezTo>
                    <a:cubicBezTo>
                      <a:pt x="18" y="65"/>
                      <a:pt x="17" y="65"/>
                      <a:pt x="15" y="66"/>
                    </a:cubicBezTo>
                    <a:lnTo>
                      <a:pt x="15" y="11"/>
                    </a:lnTo>
                    <a:close/>
                    <a:moveTo>
                      <a:pt x="23" y="111"/>
                    </a:moveTo>
                    <a:cubicBezTo>
                      <a:pt x="23" y="113"/>
                      <a:pt x="21" y="115"/>
                      <a:pt x="19" y="115"/>
                    </a:cubicBezTo>
                    <a:cubicBezTo>
                      <a:pt x="17" y="115"/>
                      <a:pt x="15" y="113"/>
                      <a:pt x="15" y="111"/>
                    </a:cubicBezTo>
                    <a:cubicBezTo>
                      <a:pt x="15" y="103"/>
                      <a:pt x="15" y="103"/>
                      <a:pt x="15" y="103"/>
                    </a:cubicBezTo>
                    <a:cubicBezTo>
                      <a:pt x="17" y="103"/>
                      <a:pt x="18" y="104"/>
                      <a:pt x="19" y="104"/>
                    </a:cubicBezTo>
                    <a:cubicBezTo>
                      <a:pt x="21" y="104"/>
                      <a:pt x="22" y="103"/>
                      <a:pt x="23" y="103"/>
                    </a:cubicBezTo>
                    <a:lnTo>
                      <a:pt x="23" y="111"/>
                    </a:lnTo>
                    <a:close/>
                    <a:moveTo>
                      <a:pt x="30" y="88"/>
                    </a:moveTo>
                    <a:cubicBezTo>
                      <a:pt x="30" y="88"/>
                      <a:pt x="30" y="88"/>
                      <a:pt x="30" y="88"/>
                    </a:cubicBezTo>
                    <a:cubicBezTo>
                      <a:pt x="30" y="89"/>
                      <a:pt x="29" y="90"/>
                      <a:pt x="29" y="91"/>
                    </a:cubicBezTo>
                    <a:cubicBezTo>
                      <a:pt x="29" y="91"/>
                      <a:pt x="29" y="91"/>
                      <a:pt x="29" y="91"/>
                    </a:cubicBezTo>
                    <a:cubicBezTo>
                      <a:pt x="28" y="92"/>
                      <a:pt x="27" y="93"/>
                      <a:pt x="26" y="93"/>
                    </a:cubicBezTo>
                    <a:cubicBezTo>
                      <a:pt x="26" y="93"/>
                      <a:pt x="26" y="93"/>
                      <a:pt x="26" y="93"/>
                    </a:cubicBezTo>
                    <a:cubicBezTo>
                      <a:pt x="25" y="94"/>
                      <a:pt x="24" y="95"/>
                      <a:pt x="23" y="95"/>
                    </a:cubicBezTo>
                    <a:cubicBezTo>
                      <a:pt x="22" y="96"/>
                      <a:pt x="21" y="96"/>
                      <a:pt x="19" y="96"/>
                    </a:cubicBezTo>
                    <a:cubicBezTo>
                      <a:pt x="18" y="96"/>
                      <a:pt x="17" y="96"/>
                      <a:pt x="15" y="95"/>
                    </a:cubicBezTo>
                    <a:cubicBezTo>
                      <a:pt x="14" y="95"/>
                      <a:pt x="13" y="94"/>
                      <a:pt x="12" y="93"/>
                    </a:cubicBezTo>
                    <a:cubicBezTo>
                      <a:pt x="12" y="93"/>
                      <a:pt x="12" y="93"/>
                      <a:pt x="12" y="93"/>
                    </a:cubicBezTo>
                    <a:cubicBezTo>
                      <a:pt x="11" y="93"/>
                      <a:pt x="11" y="92"/>
                      <a:pt x="10" y="91"/>
                    </a:cubicBezTo>
                    <a:cubicBezTo>
                      <a:pt x="10" y="91"/>
                      <a:pt x="10" y="91"/>
                      <a:pt x="10" y="91"/>
                    </a:cubicBezTo>
                    <a:cubicBezTo>
                      <a:pt x="9" y="90"/>
                      <a:pt x="9" y="89"/>
                      <a:pt x="8" y="88"/>
                    </a:cubicBezTo>
                    <a:cubicBezTo>
                      <a:pt x="8" y="88"/>
                      <a:pt x="8" y="88"/>
                      <a:pt x="8" y="88"/>
                    </a:cubicBezTo>
                    <a:cubicBezTo>
                      <a:pt x="8" y="87"/>
                      <a:pt x="8" y="85"/>
                      <a:pt x="8" y="84"/>
                    </a:cubicBezTo>
                    <a:cubicBezTo>
                      <a:pt x="8" y="83"/>
                      <a:pt x="8" y="82"/>
                      <a:pt x="8" y="81"/>
                    </a:cubicBezTo>
                    <a:cubicBezTo>
                      <a:pt x="8" y="81"/>
                      <a:pt x="8" y="81"/>
                      <a:pt x="8" y="81"/>
                    </a:cubicBezTo>
                    <a:cubicBezTo>
                      <a:pt x="9" y="80"/>
                      <a:pt x="9" y="79"/>
                      <a:pt x="10" y="78"/>
                    </a:cubicBezTo>
                    <a:cubicBezTo>
                      <a:pt x="10" y="78"/>
                      <a:pt x="10" y="78"/>
                      <a:pt x="10" y="78"/>
                    </a:cubicBezTo>
                    <a:cubicBezTo>
                      <a:pt x="11" y="77"/>
                      <a:pt x="11" y="76"/>
                      <a:pt x="12" y="75"/>
                    </a:cubicBezTo>
                    <a:cubicBezTo>
                      <a:pt x="12" y="75"/>
                      <a:pt x="12" y="75"/>
                      <a:pt x="12" y="75"/>
                    </a:cubicBezTo>
                    <a:cubicBezTo>
                      <a:pt x="13" y="75"/>
                      <a:pt x="14" y="74"/>
                      <a:pt x="15" y="74"/>
                    </a:cubicBezTo>
                    <a:cubicBezTo>
                      <a:pt x="17" y="73"/>
                      <a:pt x="18" y="73"/>
                      <a:pt x="19" y="73"/>
                    </a:cubicBezTo>
                    <a:cubicBezTo>
                      <a:pt x="21" y="73"/>
                      <a:pt x="22" y="73"/>
                      <a:pt x="23" y="74"/>
                    </a:cubicBezTo>
                    <a:cubicBezTo>
                      <a:pt x="24" y="74"/>
                      <a:pt x="25" y="75"/>
                      <a:pt x="26" y="75"/>
                    </a:cubicBezTo>
                    <a:cubicBezTo>
                      <a:pt x="26" y="75"/>
                      <a:pt x="26" y="75"/>
                      <a:pt x="26" y="75"/>
                    </a:cubicBezTo>
                    <a:cubicBezTo>
                      <a:pt x="27" y="76"/>
                      <a:pt x="28" y="77"/>
                      <a:pt x="29" y="78"/>
                    </a:cubicBezTo>
                    <a:cubicBezTo>
                      <a:pt x="29" y="78"/>
                      <a:pt x="29" y="78"/>
                      <a:pt x="29" y="78"/>
                    </a:cubicBezTo>
                    <a:cubicBezTo>
                      <a:pt x="29" y="79"/>
                      <a:pt x="30" y="80"/>
                      <a:pt x="30" y="81"/>
                    </a:cubicBezTo>
                    <a:cubicBezTo>
                      <a:pt x="30" y="81"/>
                      <a:pt x="30" y="81"/>
                      <a:pt x="30" y="81"/>
                    </a:cubicBezTo>
                    <a:cubicBezTo>
                      <a:pt x="31" y="82"/>
                      <a:pt x="31" y="83"/>
                      <a:pt x="31" y="84"/>
                    </a:cubicBezTo>
                    <a:cubicBezTo>
                      <a:pt x="31" y="85"/>
                      <a:pt x="31" y="87"/>
                      <a:pt x="30" y="88"/>
                    </a:cubicBezTo>
                    <a:close/>
                    <a:moveTo>
                      <a:pt x="30" y="88"/>
                    </a:moveTo>
                    <a:cubicBezTo>
                      <a:pt x="30" y="88"/>
                      <a:pt x="30" y="88"/>
                      <a:pt x="30" y="88"/>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grpSp>
        <p:grpSp>
          <p:nvGrpSpPr>
            <p:cNvPr id="218" name="稻壳儿小白白(http://dwz.cn/Wu2UP)"/>
            <p:cNvGrpSpPr/>
            <p:nvPr/>
          </p:nvGrpSpPr>
          <p:grpSpPr>
            <a:xfrm>
              <a:off x="6271940" y="4764584"/>
              <a:ext cx="458378" cy="460407"/>
              <a:chOff x="4019550" y="3568701"/>
              <a:chExt cx="358775" cy="360363"/>
            </a:xfrm>
            <a:solidFill>
              <a:srgbClr val="FFFFFF"/>
            </a:solidFill>
          </p:grpSpPr>
          <p:sp>
            <p:nvSpPr>
              <p:cNvPr id="277" name="稻壳儿小白白(http://dwz.cn/Wu2UP)"/>
              <p:cNvSpPr>
                <a:spLocks noEditPoints="1"/>
              </p:cNvSpPr>
              <p:nvPr/>
            </p:nvSpPr>
            <p:spPr bwMode="auto">
              <a:xfrm>
                <a:off x="4019550" y="3568701"/>
                <a:ext cx="358775" cy="360363"/>
              </a:xfrm>
              <a:custGeom>
                <a:avLst/>
                <a:gdLst/>
                <a:ahLst/>
                <a:cxnLst>
                  <a:cxn ang="0">
                    <a:pos x="77" y="0"/>
                  </a:cxn>
                  <a:cxn ang="0">
                    <a:pos x="31" y="46"/>
                  </a:cxn>
                  <a:cxn ang="0">
                    <a:pos x="36" y="68"/>
                  </a:cxn>
                  <a:cxn ang="0">
                    <a:pos x="4" y="100"/>
                  </a:cxn>
                  <a:cxn ang="0">
                    <a:pos x="4" y="100"/>
                  </a:cxn>
                  <a:cxn ang="0">
                    <a:pos x="0" y="109"/>
                  </a:cxn>
                  <a:cxn ang="0">
                    <a:pos x="13" y="123"/>
                  </a:cxn>
                  <a:cxn ang="0">
                    <a:pos x="23" y="119"/>
                  </a:cxn>
                  <a:cxn ang="0">
                    <a:pos x="23" y="119"/>
                  </a:cxn>
                  <a:cxn ang="0">
                    <a:pos x="55" y="87"/>
                  </a:cxn>
                  <a:cxn ang="0">
                    <a:pos x="77" y="92"/>
                  </a:cxn>
                  <a:cxn ang="0">
                    <a:pos x="123" y="46"/>
                  </a:cxn>
                  <a:cxn ang="0">
                    <a:pos x="77" y="0"/>
                  </a:cxn>
                  <a:cxn ang="0">
                    <a:pos x="18" y="114"/>
                  </a:cxn>
                  <a:cxn ang="0">
                    <a:pos x="13" y="116"/>
                  </a:cxn>
                  <a:cxn ang="0">
                    <a:pos x="7" y="109"/>
                  </a:cxn>
                  <a:cxn ang="0">
                    <a:pos x="9" y="104"/>
                  </a:cxn>
                  <a:cxn ang="0">
                    <a:pos x="9" y="104"/>
                  </a:cxn>
                  <a:cxn ang="0">
                    <a:pos x="40" y="73"/>
                  </a:cxn>
                  <a:cxn ang="0">
                    <a:pos x="49" y="83"/>
                  </a:cxn>
                  <a:cxn ang="0">
                    <a:pos x="18" y="114"/>
                  </a:cxn>
                  <a:cxn ang="0">
                    <a:pos x="77" y="84"/>
                  </a:cxn>
                  <a:cxn ang="0">
                    <a:pos x="38" y="46"/>
                  </a:cxn>
                  <a:cxn ang="0">
                    <a:pos x="77" y="8"/>
                  </a:cxn>
                  <a:cxn ang="0">
                    <a:pos x="115" y="46"/>
                  </a:cxn>
                  <a:cxn ang="0">
                    <a:pos x="77" y="84"/>
                  </a:cxn>
                  <a:cxn ang="0">
                    <a:pos x="77" y="84"/>
                  </a:cxn>
                  <a:cxn ang="0">
                    <a:pos x="77" y="84"/>
                  </a:cxn>
                </a:cxnLst>
                <a:rect l="0" t="0" r="r" b="b"/>
                <a:pathLst>
                  <a:path w="123" h="123">
                    <a:moveTo>
                      <a:pt x="77" y="0"/>
                    </a:moveTo>
                    <a:cubicBezTo>
                      <a:pt x="51" y="0"/>
                      <a:pt x="31" y="21"/>
                      <a:pt x="31" y="46"/>
                    </a:cubicBezTo>
                    <a:cubicBezTo>
                      <a:pt x="31" y="54"/>
                      <a:pt x="33" y="61"/>
                      <a:pt x="36" y="68"/>
                    </a:cubicBezTo>
                    <a:cubicBezTo>
                      <a:pt x="4" y="100"/>
                      <a:pt x="4" y="100"/>
                      <a:pt x="4" y="100"/>
                    </a:cubicBezTo>
                    <a:cubicBezTo>
                      <a:pt x="4" y="100"/>
                      <a:pt x="4" y="100"/>
                      <a:pt x="4" y="100"/>
                    </a:cubicBezTo>
                    <a:cubicBezTo>
                      <a:pt x="2" y="102"/>
                      <a:pt x="0" y="105"/>
                      <a:pt x="0" y="109"/>
                    </a:cubicBezTo>
                    <a:cubicBezTo>
                      <a:pt x="0" y="117"/>
                      <a:pt x="6" y="123"/>
                      <a:pt x="13" y="123"/>
                    </a:cubicBezTo>
                    <a:cubicBezTo>
                      <a:pt x="17" y="123"/>
                      <a:pt x="21" y="121"/>
                      <a:pt x="23" y="119"/>
                    </a:cubicBezTo>
                    <a:cubicBezTo>
                      <a:pt x="23" y="119"/>
                      <a:pt x="23" y="119"/>
                      <a:pt x="23" y="119"/>
                    </a:cubicBezTo>
                    <a:cubicBezTo>
                      <a:pt x="55" y="87"/>
                      <a:pt x="55" y="87"/>
                      <a:pt x="55" y="87"/>
                    </a:cubicBezTo>
                    <a:cubicBezTo>
                      <a:pt x="62" y="90"/>
                      <a:pt x="69" y="92"/>
                      <a:pt x="77" y="92"/>
                    </a:cubicBezTo>
                    <a:cubicBezTo>
                      <a:pt x="102" y="92"/>
                      <a:pt x="123" y="71"/>
                      <a:pt x="123" y="46"/>
                    </a:cubicBezTo>
                    <a:cubicBezTo>
                      <a:pt x="123" y="21"/>
                      <a:pt x="102" y="0"/>
                      <a:pt x="77" y="0"/>
                    </a:cubicBezTo>
                    <a:close/>
                    <a:moveTo>
                      <a:pt x="18" y="114"/>
                    </a:moveTo>
                    <a:cubicBezTo>
                      <a:pt x="17" y="115"/>
                      <a:pt x="15" y="116"/>
                      <a:pt x="13" y="116"/>
                    </a:cubicBezTo>
                    <a:cubicBezTo>
                      <a:pt x="10" y="116"/>
                      <a:pt x="7" y="113"/>
                      <a:pt x="7" y="109"/>
                    </a:cubicBezTo>
                    <a:cubicBezTo>
                      <a:pt x="7" y="107"/>
                      <a:pt x="8" y="106"/>
                      <a:pt x="9" y="104"/>
                    </a:cubicBezTo>
                    <a:cubicBezTo>
                      <a:pt x="9" y="104"/>
                      <a:pt x="9" y="104"/>
                      <a:pt x="9" y="104"/>
                    </a:cubicBezTo>
                    <a:cubicBezTo>
                      <a:pt x="40" y="73"/>
                      <a:pt x="40" y="73"/>
                      <a:pt x="40" y="73"/>
                    </a:cubicBezTo>
                    <a:cubicBezTo>
                      <a:pt x="42" y="77"/>
                      <a:pt x="46" y="80"/>
                      <a:pt x="49" y="83"/>
                    </a:cubicBezTo>
                    <a:lnTo>
                      <a:pt x="18" y="114"/>
                    </a:lnTo>
                    <a:close/>
                    <a:moveTo>
                      <a:pt x="77" y="84"/>
                    </a:moveTo>
                    <a:cubicBezTo>
                      <a:pt x="55" y="84"/>
                      <a:pt x="38" y="67"/>
                      <a:pt x="38" y="46"/>
                    </a:cubicBezTo>
                    <a:cubicBezTo>
                      <a:pt x="38" y="25"/>
                      <a:pt x="55" y="8"/>
                      <a:pt x="77" y="8"/>
                    </a:cubicBezTo>
                    <a:cubicBezTo>
                      <a:pt x="98" y="8"/>
                      <a:pt x="115" y="25"/>
                      <a:pt x="115" y="46"/>
                    </a:cubicBezTo>
                    <a:cubicBezTo>
                      <a:pt x="115" y="67"/>
                      <a:pt x="98" y="84"/>
                      <a:pt x="77" y="84"/>
                    </a:cubicBezTo>
                    <a:close/>
                    <a:moveTo>
                      <a:pt x="77" y="84"/>
                    </a:moveTo>
                    <a:cubicBezTo>
                      <a:pt x="77" y="84"/>
                      <a:pt x="77" y="84"/>
                      <a:pt x="77" y="84"/>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278" name="稻壳儿小白白(http://dwz.cn/Wu2UP)"/>
              <p:cNvSpPr>
                <a:spLocks noEditPoints="1"/>
              </p:cNvSpPr>
              <p:nvPr/>
            </p:nvSpPr>
            <p:spPr bwMode="auto">
              <a:xfrm>
                <a:off x="4165600" y="3624263"/>
                <a:ext cx="84138" cy="85725"/>
              </a:xfrm>
              <a:custGeom>
                <a:avLst/>
                <a:gdLst/>
                <a:ahLst/>
                <a:cxnLst>
                  <a:cxn ang="0">
                    <a:pos x="27" y="0"/>
                  </a:cxn>
                  <a:cxn ang="0">
                    <a:pos x="0" y="27"/>
                  </a:cxn>
                  <a:cxn ang="0">
                    <a:pos x="2" y="29"/>
                  </a:cxn>
                  <a:cxn ang="0">
                    <a:pos x="4" y="27"/>
                  </a:cxn>
                  <a:cxn ang="0">
                    <a:pos x="27" y="4"/>
                  </a:cxn>
                  <a:cxn ang="0">
                    <a:pos x="29" y="2"/>
                  </a:cxn>
                  <a:cxn ang="0">
                    <a:pos x="27" y="0"/>
                  </a:cxn>
                  <a:cxn ang="0">
                    <a:pos x="27" y="0"/>
                  </a:cxn>
                  <a:cxn ang="0">
                    <a:pos x="27" y="0"/>
                  </a:cxn>
                </a:cxnLst>
                <a:rect l="0" t="0" r="r" b="b"/>
                <a:pathLst>
                  <a:path w="29" h="29">
                    <a:moveTo>
                      <a:pt x="27" y="0"/>
                    </a:moveTo>
                    <a:cubicBezTo>
                      <a:pt x="12" y="0"/>
                      <a:pt x="0" y="12"/>
                      <a:pt x="0" y="27"/>
                    </a:cubicBezTo>
                    <a:cubicBezTo>
                      <a:pt x="0" y="28"/>
                      <a:pt x="1" y="29"/>
                      <a:pt x="2" y="29"/>
                    </a:cubicBezTo>
                    <a:cubicBezTo>
                      <a:pt x="3" y="29"/>
                      <a:pt x="4" y="28"/>
                      <a:pt x="4" y="27"/>
                    </a:cubicBezTo>
                    <a:cubicBezTo>
                      <a:pt x="4" y="14"/>
                      <a:pt x="14" y="4"/>
                      <a:pt x="27" y="4"/>
                    </a:cubicBezTo>
                    <a:cubicBezTo>
                      <a:pt x="28" y="4"/>
                      <a:pt x="29" y="3"/>
                      <a:pt x="29" y="2"/>
                    </a:cubicBezTo>
                    <a:cubicBezTo>
                      <a:pt x="29" y="1"/>
                      <a:pt x="28" y="0"/>
                      <a:pt x="27" y="0"/>
                    </a:cubicBezTo>
                    <a:close/>
                    <a:moveTo>
                      <a:pt x="27" y="0"/>
                    </a:moveTo>
                    <a:cubicBezTo>
                      <a:pt x="27" y="0"/>
                      <a:pt x="27" y="0"/>
                      <a:pt x="27" y="0"/>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grpSp>
        <p:grpSp>
          <p:nvGrpSpPr>
            <p:cNvPr id="219" name="稻壳儿小白白(http://dwz.cn/Wu2UP)"/>
            <p:cNvGrpSpPr/>
            <p:nvPr/>
          </p:nvGrpSpPr>
          <p:grpSpPr>
            <a:xfrm>
              <a:off x="2276678" y="3596326"/>
              <a:ext cx="456351" cy="460407"/>
              <a:chOff x="0" y="2706688"/>
              <a:chExt cx="357188" cy="360363"/>
            </a:xfrm>
            <a:solidFill>
              <a:srgbClr val="FFFFFF"/>
            </a:solidFill>
          </p:grpSpPr>
          <p:sp>
            <p:nvSpPr>
              <p:cNvPr id="267" name="稻壳儿小白白(http://dwz.cn/Wu2UP)"/>
              <p:cNvSpPr>
                <a:spLocks noEditPoints="1"/>
              </p:cNvSpPr>
              <p:nvPr/>
            </p:nvSpPr>
            <p:spPr bwMode="auto">
              <a:xfrm>
                <a:off x="0" y="2706688"/>
                <a:ext cx="357188" cy="360363"/>
              </a:xfrm>
              <a:custGeom>
                <a:avLst/>
                <a:gdLst/>
                <a:ahLst/>
                <a:cxnLst>
                  <a:cxn ang="0">
                    <a:pos x="112" y="12"/>
                  </a:cxn>
                  <a:cxn ang="0">
                    <a:pos x="96" y="12"/>
                  </a:cxn>
                  <a:cxn ang="0">
                    <a:pos x="96" y="4"/>
                  </a:cxn>
                  <a:cxn ang="0">
                    <a:pos x="92" y="0"/>
                  </a:cxn>
                  <a:cxn ang="0">
                    <a:pos x="88" y="4"/>
                  </a:cxn>
                  <a:cxn ang="0">
                    <a:pos x="88" y="12"/>
                  </a:cxn>
                  <a:cxn ang="0">
                    <a:pos x="65" y="12"/>
                  </a:cxn>
                  <a:cxn ang="0">
                    <a:pos x="65" y="4"/>
                  </a:cxn>
                  <a:cxn ang="0">
                    <a:pos x="61" y="0"/>
                  </a:cxn>
                  <a:cxn ang="0">
                    <a:pos x="57" y="4"/>
                  </a:cxn>
                  <a:cxn ang="0">
                    <a:pos x="57" y="12"/>
                  </a:cxn>
                  <a:cxn ang="0">
                    <a:pos x="34" y="12"/>
                  </a:cxn>
                  <a:cxn ang="0">
                    <a:pos x="34" y="4"/>
                  </a:cxn>
                  <a:cxn ang="0">
                    <a:pos x="30" y="0"/>
                  </a:cxn>
                  <a:cxn ang="0">
                    <a:pos x="27" y="4"/>
                  </a:cxn>
                  <a:cxn ang="0">
                    <a:pos x="27" y="12"/>
                  </a:cxn>
                  <a:cxn ang="0">
                    <a:pos x="10" y="12"/>
                  </a:cxn>
                  <a:cxn ang="0">
                    <a:pos x="0" y="22"/>
                  </a:cxn>
                  <a:cxn ang="0">
                    <a:pos x="0" y="113"/>
                  </a:cxn>
                  <a:cxn ang="0">
                    <a:pos x="10" y="123"/>
                  </a:cxn>
                  <a:cxn ang="0">
                    <a:pos x="112" y="123"/>
                  </a:cxn>
                  <a:cxn ang="0">
                    <a:pos x="122" y="113"/>
                  </a:cxn>
                  <a:cxn ang="0">
                    <a:pos x="122" y="22"/>
                  </a:cxn>
                  <a:cxn ang="0">
                    <a:pos x="112" y="12"/>
                  </a:cxn>
                  <a:cxn ang="0">
                    <a:pos x="115" y="113"/>
                  </a:cxn>
                  <a:cxn ang="0">
                    <a:pos x="112" y="115"/>
                  </a:cxn>
                  <a:cxn ang="0">
                    <a:pos x="10" y="115"/>
                  </a:cxn>
                  <a:cxn ang="0">
                    <a:pos x="7" y="113"/>
                  </a:cxn>
                  <a:cxn ang="0">
                    <a:pos x="7" y="22"/>
                  </a:cxn>
                  <a:cxn ang="0">
                    <a:pos x="10" y="19"/>
                  </a:cxn>
                  <a:cxn ang="0">
                    <a:pos x="27" y="19"/>
                  </a:cxn>
                  <a:cxn ang="0">
                    <a:pos x="27" y="27"/>
                  </a:cxn>
                  <a:cxn ang="0">
                    <a:pos x="30" y="31"/>
                  </a:cxn>
                  <a:cxn ang="0">
                    <a:pos x="34" y="27"/>
                  </a:cxn>
                  <a:cxn ang="0">
                    <a:pos x="34" y="19"/>
                  </a:cxn>
                  <a:cxn ang="0">
                    <a:pos x="57" y="19"/>
                  </a:cxn>
                  <a:cxn ang="0">
                    <a:pos x="57" y="27"/>
                  </a:cxn>
                  <a:cxn ang="0">
                    <a:pos x="61" y="31"/>
                  </a:cxn>
                  <a:cxn ang="0">
                    <a:pos x="65" y="27"/>
                  </a:cxn>
                  <a:cxn ang="0">
                    <a:pos x="65" y="19"/>
                  </a:cxn>
                  <a:cxn ang="0">
                    <a:pos x="88" y="19"/>
                  </a:cxn>
                  <a:cxn ang="0">
                    <a:pos x="88" y="27"/>
                  </a:cxn>
                  <a:cxn ang="0">
                    <a:pos x="92" y="31"/>
                  </a:cxn>
                  <a:cxn ang="0">
                    <a:pos x="96" y="27"/>
                  </a:cxn>
                  <a:cxn ang="0">
                    <a:pos x="96" y="19"/>
                  </a:cxn>
                  <a:cxn ang="0">
                    <a:pos x="112" y="19"/>
                  </a:cxn>
                  <a:cxn ang="0">
                    <a:pos x="115" y="22"/>
                  </a:cxn>
                  <a:cxn ang="0">
                    <a:pos x="115" y="113"/>
                  </a:cxn>
                  <a:cxn ang="0">
                    <a:pos x="115" y="113"/>
                  </a:cxn>
                  <a:cxn ang="0">
                    <a:pos x="115" y="113"/>
                  </a:cxn>
                </a:cxnLst>
                <a:rect l="0" t="0" r="r" b="b"/>
                <a:pathLst>
                  <a:path w="122" h="123">
                    <a:moveTo>
                      <a:pt x="112" y="12"/>
                    </a:moveTo>
                    <a:cubicBezTo>
                      <a:pt x="96" y="12"/>
                      <a:pt x="96" y="12"/>
                      <a:pt x="96" y="12"/>
                    </a:cubicBezTo>
                    <a:cubicBezTo>
                      <a:pt x="96" y="4"/>
                      <a:pt x="96" y="4"/>
                      <a:pt x="96" y="4"/>
                    </a:cubicBezTo>
                    <a:cubicBezTo>
                      <a:pt x="96" y="2"/>
                      <a:pt x="94" y="0"/>
                      <a:pt x="92" y="0"/>
                    </a:cubicBezTo>
                    <a:cubicBezTo>
                      <a:pt x="90" y="0"/>
                      <a:pt x="88" y="2"/>
                      <a:pt x="88" y="4"/>
                    </a:cubicBezTo>
                    <a:cubicBezTo>
                      <a:pt x="88" y="12"/>
                      <a:pt x="88" y="12"/>
                      <a:pt x="88" y="12"/>
                    </a:cubicBezTo>
                    <a:cubicBezTo>
                      <a:pt x="65" y="12"/>
                      <a:pt x="65" y="12"/>
                      <a:pt x="65" y="12"/>
                    </a:cubicBezTo>
                    <a:cubicBezTo>
                      <a:pt x="65" y="4"/>
                      <a:pt x="65" y="4"/>
                      <a:pt x="65" y="4"/>
                    </a:cubicBezTo>
                    <a:cubicBezTo>
                      <a:pt x="65" y="2"/>
                      <a:pt x="63" y="0"/>
                      <a:pt x="61" y="0"/>
                    </a:cubicBezTo>
                    <a:cubicBezTo>
                      <a:pt x="59" y="0"/>
                      <a:pt x="57" y="2"/>
                      <a:pt x="57" y="4"/>
                    </a:cubicBezTo>
                    <a:cubicBezTo>
                      <a:pt x="57" y="12"/>
                      <a:pt x="57" y="12"/>
                      <a:pt x="57" y="12"/>
                    </a:cubicBezTo>
                    <a:cubicBezTo>
                      <a:pt x="34" y="12"/>
                      <a:pt x="34" y="12"/>
                      <a:pt x="34" y="12"/>
                    </a:cubicBezTo>
                    <a:cubicBezTo>
                      <a:pt x="34" y="4"/>
                      <a:pt x="34" y="4"/>
                      <a:pt x="34" y="4"/>
                    </a:cubicBezTo>
                    <a:cubicBezTo>
                      <a:pt x="34" y="2"/>
                      <a:pt x="32" y="0"/>
                      <a:pt x="30" y="0"/>
                    </a:cubicBezTo>
                    <a:cubicBezTo>
                      <a:pt x="28" y="0"/>
                      <a:pt x="27" y="2"/>
                      <a:pt x="27" y="4"/>
                    </a:cubicBezTo>
                    <a:cubicBezTo>
                      <a:pt x="27" y="12"/>
                      <a:pt x="27" y="12"/>
                      <a:pt x="27" y="12"/>
                    </a:cubicBezTo>
                    <a:cubicBezTo>
                      <a:pt x="10" y="12"/>
                      <a:pt x="10" y="12"/>
                      <a:pt x="10" y="12"/>
                    </a:cubicBezTo>
                    <a:cubicBezTo>
                      <a:pt x="4" y="12"/>
                      <a:pt x="0" y="16"/>
                      <a:pt x="0" y="22"/>
                    </a:cubicBezTo>
                    <a:cubicBezTo>
                      <a:pt x="0" y="113"/>
                      <a:pt x="0" y="113"/>
                      <a:pt x="0" y="113"/>
                    </a:cubicBezTo>
                    <a:cubicBezTo>
                      <a:pt x="0" y="118"/>
                      <a:pt x="4" y="123"/>
                      <a:pt x="10" y="123"/>
                    </a:cubicBezTo>
                    <a:cubicBezTo>
                      <a:pt x="112" y="123"/>
                      <a:pt x="112" y="123"/>
                      <a:pt x="112" y="123"/>
                    </a:cubicBezTo>
                    <a:cubicBezTo>
                      <a:pt x="118" y="123"/>
                      <a:pt x="122" y="118"/>
                      <a:pt x="122" y="113"/>
                    </a:cubicBezTo>
                    <a:cubicBezTo>
                      <a:pt x="122" y="22"/>
                      <a:pt x="122" y="22"/>
                      <a:pt x="122" y="22"/>
                    </a:cubicBezTo>
                    <a:cubicBezTo>
                      <a:pt x="122" y="16"/>
                      <a:pt x="118" y="12"/>
                      <a:pt x="112" y="12"/>
                    </a:cubicBezTo>
                    <a:close/>
                    <a:moveTo>
                      <a:pt x="115" y="113"/>
                    </a:moveTo>
                    <a:cubicBezTo>
                      <a:pt x="115" y="114"/>
                      <a:pt x="114" y="115"/>
                      <a:pt x="112" y="115"/>
                    </a:cubicBezTo>
                    <a:cubicBezTo>
                      <a:pt x="10" y="115"/>
                      <a:pt x="10" y="115"/>
                      <a:pt x="10" y="115"/>
                    </a:cubicBezTo>
                    <a:cubicBezTo>
                      <a:pt x="9" y="115"/>
                      <a:pt x="7" y="114"/>
                      <a:pt x="7" y="113"/>
                    </a:cubicBezTo>
                    <a:cubicBezTo>
                      <a:pt x="7" y="22"/>
                      <a:pt x="7" y="22"/>
                      <a:pt x="7" y="22"/>
                    </a:cubicBezTo>
                    <a:cubicBezTo>
                      <a:pt x="7" y="20"/>
                      <a:pt x="9" y="19"/>
                      <a:pt x="10" y="19"/>
                    </a:cubicBezTo>
                    <a:cubicBezTo>
                      <a:pt x="27" y="19"/>
                      <a:pt x="27" y="19"/>
                      <a:pt x="27" y="19"/>
                    </a:cubicBezTo>
                    <a:cubicBezTo>
                      <a:pt x="27" y="27"/>
                      <a:pt x="27" y="27"/>
                      <a:pt x="27" y="27"/>
                    </a:cubicBezTo>
                    <a:cubicBezTo>
                      <a:pt x="27" y="29"/>
                      <a:pt x="28" y="31"/>
                      <a:pt x="30" y="31"/>
                    </a:cubicBezTo>
                    <a:cubicBezTo>
                      <a:pt x="32" y="31"/>
                      <a:pt x="34" y="29"/>
                      <a:pt x="34" y="27"/>
                    </a:cubicBezTo>
                    <a:cubicBezTo>
                      <a:pt x="34" y="19"/>
                      <a:pt x="34" y="19"/>
                      <a:pt x="34" y="19"/>
                    </a:cubicBezTo>
                    <a:cubicBezTo>
                      <a:pt x="57" y="19"/>
                      <a:pt x="57" y="19"/>
                      <a:pt x="57" y="19"/>
                    </a:cubicBezTo>
                    <a:cubicBezTo>
                      <a:pt x="57" y="27"/>
                      <a:pt x="57" y="27"/>
                      <a:pt x="57" y="27"/>
                    </a:cubicBezTo>
                    <a:cubicBezTo>
                      <a:pt x="57" y="29"/>
                      <a:pt x="59" y="31"/>
                      <a:pt x="61" y="31"/>
                    </a:cubicBezTo>
                    <a:cubicBezTo>
                      <a:pt x="63" y="31"/>
                      <a:pt x="65" y="29"/>
                      <a:pt x="65" y="27"/>
                    </a:cubicBezTo>
                    <a:cubicBezTo>
                      <a:pt x="65" y="19"/>
                      <a:pt x="65" y="19"/>
                      <a:pt x="65" y="19"/>
                    </a:cubicBezTo>
                    <a:cubicBezTo>
                      <a:pt x="88" y="19"/>
                      <a:pt x="88" y="19"/>
                      <a:pt x="88" y="19"/>
                    </a:cubicBezTo>
                    <a:cubicBezTo>
                      <a:pt x="88" y="27"/>
                      <a:pt x="88" y="27"/>
                      <a:pt x="88" y="27"/>
                    </a:cubicBezTo>
                    <a:cubicBezTo>
                      <a:pt x="88" y="29"/>
                      <a:pt x="90" y="31"/>
                      <a:pt x="92" y="31"/>
                    </a:cubicBezTo>
                    <a:cubicBezTo>
                      <a:pt x="94" y="31"/>
                      <a:pt x="96" y="29"/>
                      <a:pt x="96" y="27"/>
                    </a:cubicBezTo>
                    <a:cubicBezTo>
                      <a:pt x="96" y="19"/>
                      <a:pt x="96" y="19"/>
                      <a:pt x="96" y="19"/>
                    </a:cubicBezTo>
                    <a:cubicBezTo>
                      <a:pt x="112" y="19"/>
                      <a:pt x="112" y="19"/>
                      <a:pt x="112" y="19"/>
                    </a:cubicBezTo>
                    <a:cubicBezTo>
                      <a:pt x="114" y="19"/>
                      <a:pt x="115" y="20"/>
                      <a:pt x="115" y="22"/>
                    </a:cubicBezTo>
                    <a:lnTo>
                      <a:pt x="115" y="113"/>
                    </a:lnTo>
                    <a:close/>
                    <a:moveTo>
                      <a:pt x="115" y="113"/>
                    </a:moveTo>
                    <a:cubicBezTo>
                      <a:pt x="115" y="113"/>
                      <a:pt x="115" y="113"/>
                      <a:pt x="115" y="113"/>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268" name="稻壳儿小白白(http://dwz.cn/Wu2UP)"/>
              <p:cNvSpPr>
                <a:spLocks noChangeArrowheads="1"/>
              </p:cNvSpPr>
              <p:nvPr/>
            </p:nvSpPr>
            <p:spPr bwMode="auto">
              <a:xfrm>
                <a:off x="79375" y="2841626"/>
                <a:ext cx="42863" cy="34925"/>
              </a:xfrm>
              <a:prstGeom prst="rect">
                <a:avLst/>
              </a:prstGeom>
              <a:grpFill/>
              <a:ln w="9525">
                <a:noFill/>
                <a:miter lim="800000"/>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269" name="稻壳儿小白白(http://dwz.cn/Wu2UP)"/>
              <p:cNvSpPr>
                <a:spLocks noChangeArrowheads="1"/>
              </p:cNvSpPr>
              <p:nvPr/>
            </p:nvSpPr>
            <p:spPr bwMode="auto">
              <a:xfrm>
                <a:off x="79375" y="2897188"/>
                <a:ext cx="42863" cy="34925"/>
              </a:xfrm>
              <a:prstGeom prst="rect">
                <a:avLst/>
              </a:prstGeom>
              <a:grpFill/>
              <a:ln w="9525">
                <a:noFill/>
                <a:miter lim="800000"/>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270" name="稻壳儿小白白(http://dwz.cn/Wu2UP)"/>
              <p:cNvSpPr>
                <a:spLocks noChangeArrowheads="1"/>
              </p:cNvSpPr>
              <p:nvPr/>
            </p:nvSpPr>
            <p:spPr bwMode="auto">
              <a:xfrm>
                <a:off x="79375" y="2955926"/>
                <a:ext cx="42863" cy="31750"/>
              </a:xfrm>
              <a:prstGeom prst="rect">
                <a:avLst/>
              </a:prstGeom>
              <a:grpFill/>
              <a:ln w="9525">
                <a:noFill/>
                <a:miter lim="800000"/>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271" name="稻壳儿小白白(http://dwz.cn/Wu2UP)"/>
              <p:cNvSpPr>
                <a:spLocks noChangeArrowheads="1"/>
              </p:cNvSpPr>
              <p:nvPr/>
            </p:nvSpPr>
            <p:spPr bwMode="auto">
              <a:xfrm>
                <a:off x="155575" y="2955926"/>
                <a:ext cx="46038" cy="31750"/>
              </a:xfrm>
              <a:prstGeom prst="rect">
                <a:avLst/>
              </a:prstGeom>
              <a:grpFill/>
              <a:ln w="9525">
                <a:noFill/>
                <a:miter lim="800000"/>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272" name="稻壳儿小白白(http://dwz.cn/Wu2UP)"/>
              <p:cNvSpPr>
                <a:spLocks noChangeArrowheads="1"/>
              </p:cNvSpPr>
              <p:nvPr/>
            </p:nvSpPr>
            <p:spPr bwMode="auto">
              <a:xfrm>
                <a:off x="155575" y="2897188"/>
                <a:ext cx="46038" cy="34925"/>
              </a:xfrm>
              <a:prstGeom prst="rect">
                <a:avLst/>
              </a:prstGeom>
              <a:grpFill/>
              <a:ln w="9525">
                <a:noFill/>
                <a:miter lim="800000"/>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273" name="稻壳儿小白白(http://dwz.cn/Wu2UP)"/>
              <p:cNvSpPr>
                <a:spLocks noChangeArrowheads="1"/>
              </p:cNvSpPr>
              <p:nvPr/>
            </p:nvSpPr>
            <p:spPr bwMode="auto">
              <a:xfrm>
                <a:off x="155575" y="2841626"/>
                <a:ext cx="46038" cy="34925"/>
              </a:xfrm>
              <a:prstGeom prst="rect">
                <a:avLst/>
              </a:prstGeom>
              <a:grpFill/>
              <a:ln w="9525">
                <a:noFill/>
                <a:miter lim="800000"/>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274" name="稻壳儿小白白(http://dwz.cn/Wu2UP)"/>
              <p:cNvSpPr>
                <a:spLocks noChangeArrowheads="1"/>
              </p:cNvSpPr>
              <p:nvPr/>
            </p:nvSpPr>
            <p:spPr bwMode="auto">
              <a:xfrm>
                <a:off x="233363" y="2955926"/>
                <a:ext cx="47625" cy="31750"/>
              </a:xfrm>
              <a:prstGeom prst="rect">
                <a:avLst/>
              </a:prstGeom>
              <a:grpFill/>
              <a:ln w="9525">
                <a:noFill/>
                <a:miter lim="800000"/>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275" name="稻壳儿小白白(http://dwz.cn/Wu2UP)"/>
              <p:cNvSpPr>
                <a:spLocks noChangeArrowheads="1"/>
              </p:cNvSpPr>
              <p:nvPr/>
            </p:nvSpPr>
            <p:spPr bwMode="auto">
              <a:xfrm>
                <a:off x="233363" y="2897188"/>
                <a:ext cx="47625" cy="34925"/>
              </a:xfrm>
              <a:prstGeom prst="rect">
                <a:avLst/>
              </a:prstGeom>
              <a:grpFill/>
              <a:ln w="9525">
                <a:noFill/>
                <a:miter lim="800000"/>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276" name="稻壳儿小白白(http://dwz.cn/Wu2UP)"/>
              <p:cNvSpPr>
                <a:spLocks noChangeArrowheads="1"/>
              </p:cNvSpPr>
              <p:nvPr/>
            </p:nvSpPr>
            <p:spPr bwMode="auto">
              <a:xfrm>
                <a:off x="233363" y="2841626"/>
                <a:ext cx="47625" cy="34925"/>
              </a:xfrm>
              <a:prstGeom prst="rect">
                <a:avLst/>
              </a:prstGeom>
              <a:grpFill/>
              <a:ln w="9525">
                <a:noFill/>
                <a:miter lim="800000"/>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grpSp>
        <p:grpSp>
          <p:nvGrpSpPr>
            <p:cNvPr id="220" name="稻壳儿小白白(http://dwz.cn/Wu2UP)"/>
            <p:cNvGrpSpPr/>
            <p:nvPr/>
          </p:nvGrpSpPr>
          <p:grpSpPr>
            <a:xfrm>
              <a:off x="3120418" y="3592270"/>
              <a:ext cx="464464" cy="460407"/>
              <a:chOff x="704850" y="2703513"/>
              <a:chExt cx="363538" cy="360363"/>
            </a:xfrm>
            <a:solidFill>
              <a:srgbClr val="FFFFFF"/>
            </a:solidFill>
          </p:grpSpPr>
          <p:sp>
            <p:nvSpPr>
              <p:cNvPr id="264" name="稻壳儿小白白(http://dwz.cn/Wu2UP)"/>
              <p:cNvSpPr>
                <a:spLocks noEditPoints="1"/>
              </p:cNvSpPr>
              <p:nvPr/>
            </p:nvSpPr>
            <p:spPr bwMode="auto">
              <a:xfrm>
                <a:off x="903288" y="2751138"/>
                <a:ext cx="117475" cy="117475"/>
              </a:xfrm>
              <a:custGeom>
                <a:avLst/>
                <a:gdLst/>
                <a:ahLst/>
                <a:cxnLst>
                  <a:cxn ang="0">
                    <a:pos x="36" y="38"/>
                  </a:cxn>
                  <a:cxn ang="0">
                    <a:pos x="36" y="38"/>
                  </a:cxn>
                  <a:cxn ang="0">
                    <a:pos x="38" y="40"/>
                  </a:cxn>
                  <a:cxn ang="0">
                    <a:pos x="40" y="38"/>
                  </a:cxn>
                  <a:cxn ang="0">
                    <a:pos x="40" y="38"/>
                  </a:cxn>
                  <a:cxn ang="0">
                    <a:pos x="2" y="0"/>
                  </a:cxn>
                  <a:cxn ang="0">
                    <a:pos x="2" y="0"/>
                  </a:cxn>
                  <a:cxn ang="0">
                    <a:pos x="0" y="1"/>
                  </a:cxn>
                  <a:cxn ang="0">
                    <a:pos x="2" y="3"/>
                  </a:cxn>
                  <a:cxn ang="0">
                    <a:pos x="2" y="3"/>
                  </a:cxn>
                  <a:cxn ang="0">
                    <a:pos x="36" y="38"/>
                  </a:cxn>
                  <a:cxn ang="0">
                    <a:pos x="36" y="38"/>
                  </a:cxn>
                  <a:cxn ang="0">
                    <a:pos x="36" y="38"/>
                  </a:cxn>
                </a:cxnLst>
                <a:rect l="0" t="0" r="r" b="b"/>
                <a:pathLst>
                  <a:path w="40" h="40">
                    <a:moveTo>
                      <a:pt x="36" y="38"/>
                    </a:moveTo>
                    <a:cubicBezTo>
                      <a:pt x="36" y="38"/>
                      <a:pt x="36" y="38"/>
                      <a:pt x="36" y="38"/>
                    </a:cubicBezTo>
                    <a:cubicBezTo>
                      <a:pt x="36" y="39"/>
                      <a:pt x="37" y="40"/>
                      <a:pt x="38" y="40"/>
                    </a:cubicBezTo>
                    <a:cubicBezTo>
                      <a:pt x="39" y="40"/>
                      <a:pt x="40" y="39"/>
                      <a:pt x="40" y="38"/>
                    </a:cubicBezTo>
                    <a:cubicBezTo>
                      <a:pt x="40" y="38"/>
                      <a:pt x="40" y="38"/>
                      <a:pt x="40" y="38"/>
                    </a:cubicBezTo>
                    <a:cubicBezTo>
                      <a:pt x="40" y="17"/>
                      <a:pt x="23" y="0"/>
                      <a:pt x="2" y="0"/>
                    </a:cubicBezTo>
                    <a:cubicBezTo>
                      <a:pt x="2" y="0"/>
                      <a:pt x="2" y="0"/>
                      <a:pt x="2" y="0"/>
                    </a:cubicBezTo>
                    <a:cubicBezTo>
                      <a:pt x="1" y="0"/>
                      <a:pt x="0" y="0"/>
                      <a:pt x="0" y="1"/>
                    </a:cubicBezTo>
                    <a:cubicBezTo>
                      <a:pt x="0" y="3"/>
                      <a:pt x="1" y="3"/>
                      <a:pt x="2" y="3"/>
                    </a:cubicBezTo>
                    <a:cubicBezTo>
                      <a:pt x="2" y="3"/>
                      <a:pt x="2" y="3"/>
                      <a:pt x="2" y="3"/>
                    </a:cubicBezTo>
                    <a:cubicBezTo>
                      <a:pt x="21" y="3"/>
                      <a:pt x="36" y="19"/>
                      <a:pt x="36" y="38"/>
                    </a:cubicBezTo>
                    <a:close/>
                    <a:moveTo>
                      <a:pt x="36" y="38"/>
                    </a:moveTo>
                    <a:cubicBezTo>
                      <a:pt x="36" y="38"/>
                      <a:pt x="36" y="38"/>
                      <a:pt x="36" y="38"/>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265" name="稻壳儿小白白(http://dwz.cn/Wu2UP)"/>
              <p:cNvSpPr>
                <a:spLocks noEditPoints="1"/>
              </p:cNvSpPr>
              <p:nvPr/>
            </p:nvSpPr>
            <p:spPr bwMode="auto">
              <a:xfrm>
                <a:off x="704850" y="2703513"/>
                <a:ext cx="363538" cy="360363"/>
              </a:xfrm>
              <a:custGeom>
                <a:avLst/>
                <a:gdLst/>
                <a:ahLst/>
                <a:cxnLst>
                  <a:cxn ang="0">
                    <a:pos x="36" y="4"/>
                  </a:cxn>
                  <a:cxn ang="0">
                    <a:pos x="28" y="0"/>
                  </a:cxn>
                  <a:cxn ang="0">
                    <a:pos x="23" y="1"/>
                  </a:cxn>
                  <a:cxn ang="0">
                    <a:pos x="16" y="12"/>
                  </a:cxn>
                  <a:cxn ang="0">
                    <a:pos x="16" y="64"/>
                  </a:cxn>
                  <a:cxn ang="0">
                    <a:pos x="4" y="76"/>
                  </a:cxn>
                  <a:cxn ang="0">
                    <a:pos x="4" y="93"/>
                  </a:cxn>
                  <a:cxn ang="0">
                    <a:pos x="31" y="120"/>
                  </a:cxn>
                  <a:cxn ang="0">
                    <a:pos x="39" y="123"/>
                  </a:cxn>
                  <a:cxn ang="0">
                    <a:pos x="47" y="120"/>
                  </a:cxn>
                  <a:cxn ang="0">
                    <a:pos x="59" y="108"/>
                  </a:cxn>
                  <a:cxn ang="0">
                    <a:pos x="112" y="108"/>
                  </a:cxn>
                  <a:cxn ang="0">
                    <a:pos x="123" y="100"/>
                  </a:cxn>
                  <a:cxn ang="0">
                    <a:pos x="120" y="88"/>
                  </a:cxn>
                  <a:cxn ang="0">
                    <a:pos x="36" y="4"/>
                  </a:cxn>
                  <a:cxn ang="0">
                    <a:pos x="54" y="102"/>
                  </a:cxn>
                  <a:cxn ang="0">
                    <a:pos x="42" y="114"/>
                  </a:cxn>
                  <a:cxn ang="0">
                    <a:pos x="39" y="115"/>
                  </a:cxn>
                  <a:cxn ang="0">
                    <a:pos x="36" y="114"/>
                  </a:cxn>
                  <a:cxn ang="0">
                    <a:pos x="10" y="87"/>
                  </a:cxn>
                  <a:cxn ang="0">
                    <a:pos x="8" y="85"/>
                  </a:cxn>
                  <a:cxn ang="0">
                    <a:pos x="10" y="82"/>
                  </a:cxn>
                  <a:cxn ang="0">
                    <a:pos x="22" y="70"/>
                  </a:cxn>
                  <a:cxn ang="0">
                    <a:pos x="22" y="70"/>
                  </a:cxn>
                  <a:cxn ang="0">
                    <a:pos x="54" y="102"/>
                  </a:cxn>
                  <a:cxn ang="0">
                    <a:pos x="54" y="102"/>
                  </a:cxn>
                  <a:cxn ang="0">
                    <a:pos x="59" y="100"/>
                  </a:cxn>
                  <a:cxn ang="0">
                    <a:pos x="57" y="100"/>
                  </a:cxn>
                  <a:cxn ang="0">
                    <a:pos x="23" y="66"/>
                  </a:cxn>
                  <a:cxn ang="0">
                    <a:pos x="24" y="64"/>
                  </a:cxn>
                  <a:cxn ang="0">
                    <a:pos x="24" y="18"/>
                  </a:cxn>
                  <a:cxn ang="0">
                    <a:pos x="105" y="100"/>
                  </a:cxn>
                  <a:cxn ang="0">
                    <a:pos x="59" y="100"/>
                  </a:cxn>
                  <a:cxn ang="0">
                    <a:pos x="116" y="98"/>
                  </a:cxn>
                  <a:cxn ang="0">
                    <a:pos x="112" y="100"/>
                  </a:cxn>
                  <a:cxn ang="0">
                    <a:pos x="111" y="100"/>
                  </a:cxn>
                  <a:cxn ang="0">
                    <a:pos x="24" y="13"/>
                  </a:cxn>
                  <a:cxn ang="0">
                    <a:pos x="24" y="12"/>
                  </a:cxn>
                  <a:cxn ang="0">
                    <a:pos x="26" y="8"/>
                  </a:cxn>
                  <a:cxn ang="0">
                    <a:pos x="28" y="8"/>
                  </a:cxn>
                  <a:cxn ang="0">
                    <a:pos x="30" y="9"/>
                  </a:cxn>
                  <a:cxn ang="0">
                    <a:pos x="115" y="93"/>
                  </a:cxn>
                  <a:cxn ang="0">
                    <a:pos x="116" y="98"/>
                  </a:cxn>
                  <a:cxn ang="0">
                    <a:pos x="116" y="98"/>
                  </a:cxn>
                  <a:cxn ang="0">
                    <a:pos x="116" y="98"/>
                  </a:cxn>
                </a:cxnLst>
                <a:rect l="0" t="0" r="r" b="b"/>
                <a:pathLst>
                  <a:path w="124" h="123">
                    <a:moveTo>
                      <a:pt x="36" y="4"/>
                    </a:moveTo>
                    <a:cubicBezTo>
                      <a:pt x="34" y="1"/>
                      <a:pt x="31" y="0"/>
                      <a:pt x="28" y="0"/>
                    </a:cubicBezTo>
                    <a:cubicBezTo>
                      <a:pt x="26" y="0"/>
                      <a:pt x="25" y="0"/>
                      <a:pt x="23" y="1"/>
                    </a:cubicBezTo>
                    <a:cubicBezTo>
                      <a:pt x="19" y="3"/>
                      <a:pt x="16" y="7"/>
                      <a:pt x="16" y="12"/>
                    </a:cubicBezTo>
                    <a:cubicBezTo>
                      <a:pt x="16" y="64"/>
                      <a:pt x="16" y="64"/>
                      <a:pt x="16" y="64"/>
                    </a:cubicBezTo>
                    <a:cubicBezTo>
                      <a:pt x="4" y="76"/>
                      <a:pt x="4" y="76"/>
                      <a:pt x="4" y="76"/>
                    </a:cubicBezTo>
                    <a:cubicBezTo>
                      <a:pt x="0" y="81"/>
                      <a:pt x="0" y="88"/>
                      <a:pt x="4" y="93"/>
                    </a:cubicBezTo>
                    <a:cubicBezTo>
                      <a:pt x="31" y="120"/>
                      <a:pt x="31" y="120"/>
                      <a:pt x="31" y="120"/>
                    </a:cubicBezTo>
                    <a:cubicBezTo>
                      <a:pt x="33" y="122"/>
                      <a:pt x="36" y="123"/>
                      <a:pt x="39" y="123"/>
                    </a:cubicBezTo>
                    <a:cubicBezTo>
                      <a:pt x="42" y="123"/>
                      <a:pt x="45" y="122"/>
                      <a:pt x="47" y="120"/>
                    </a:cubicBezTo>
                    <a:cubicBezTo>
                      <a:pt x="59" y="108"/>
                      <a:pt x="59" y="108"/>
                      <a:pt x="59" y="108"/>
                    </a:cubicBezTo>
                    <a:cubicBezTo>
                      <a:pt x="112" y="108"/>
                      <a:pt x="112" y="108"/>
                      <a:pt x="112" y="108"/>
                    </a:cubicBezTo>
                    <a:cubicBezTo>
                      <a:pt x="117" y="108"/>
                      <a:pt x="121" y="105"/>
                      <a:pt x="123" y="100"/>
                    </a:cubicBezTo>
                    <a:cubicBezTo>
                      <a:pt x="124" y="96"/>
                      <a:pt x="123" y="91"/>
                      <a:pt x="120" y="88"/>
                    </a:cubicBezTo>
                    <a:lnTo>
                      <a:pt x="36" y="4"/>
                    </a:lnTo>
                    <a:close/>
                    <a:moveTo>
                      <a:pt x="54" y="102"/>
                    </a:moveTo>
                    <a:cubicBezTo>
                      <a:pt x="42" y="114"/>
                      <a:pt x="42" y="114"/>
                      <a:pt x="42" y="114"/>
                    </a:cubicBezTo>
                    <a:cubicBezTo>
                      <a:pt x="41" y="115"/>
                      <a:pt x="40" y="115"/>
                      <a:pt x="39" y="115"/>
                    </a:cubicBezTo>
                    <a:cubicBezTo>
                      <a:pt x="39" y="115"/>
                      <a:pt x="37" y="115"/>
                      <a:pt x="36" y="114"/>
                    </a:cubicBezTo>
                    <a:cubicBezTo>
                      <a:pt x="10" y="87"/>
                      <a:pt x="10" y="87"/>
                      <a:pt x="10" y="87"/>
                    </a:cubicBezTo>
                    <a:cubicBezTo>
                      <a:pt x="9" y="86"/>
                      <a:pt x="8" y="85"/>
                      <a:pt x="8" y="85"/>
                    </a:cubicBezTo>
                    <a:cubicBezTo>
                      <a:pt x="8" y="84"/>
                      <a:pt x="9" y="83"/>
                      <a:pt x="10" y="82"/>
                    </a:cubicBezTo>
                    <a:cubicBezTo>
                      <a:pt x="22" y="70"/>
                      <a:pt x="22" y="70"/>
                      <a:pt x="22" y="70"/>
                    </a:cubicBezTo>
                    <a:cubicBezTo>
                      <a:pt x="22" y="70"/>
                      <a:pt x="22" y="70"/>
                      <a:pt x="22" y="70"/>
                    </a:cubicBezTo>
                    <a:cubicBezTo>
                      <a:pt x="54" y="102"/>
                      <a:pt x="54" y="102"/>
                      <a:pt x="54" y="102"/>
                    </a:cubicBezTo>
                    <a:cubicBezTo>
                      <a:pt x="54" y="102"/>
                      <a:pt x="54" y="102"/>
                      <a:pt x="54" y="102"/>
                    </a:cubicBezTo>
                    <a:close/>
                    <a:moveTo>
                      <a:pt x="59" y="100"/>
                    </a:moveTo>
                    <a:cubicBezTo>
                      <a:pt x="59" y="100"/>
                      <a:pt x="58" y="100"/>
                      <a:pt x="57" y="100"/>
                    </a:cubicBezTo>
                    <a:cubicBezTo>
                      <a:pt x="23" y="66"/>
                      <a:pt x="23" y="66"/>
                      <a:pt x="23" y="66"/>
                    </a:cubicBezTo>
                    <a:cubicBezTo>
                      <a:pt x="24" y="66"/>
                      <a:pt x="24" y="65"/>
                      <a:pt x="24" y="64"/>
                    </a:cubicBezTo>
                    <a:cubicBezTo>
                      <a:pt x="24" y="18"/>
                      <a:pt x="24" y="18"/>
                      <a:pt x="24" y="18"/>
                    </a:cubicBezTo>
                    <a:cubicBezTo>
                      <a:pt x="105" y="100"/>
                      <a:pt x="105" y="100"/>
                      <a:pt x="105" y="100"/>
                    </a:cubicBezTo>
                    <a:lnTo>
                      <a:pt x="59" y="100"/>
                    </a:lnTo>
                    <a:close/>
                    <a:moveTo>
                      <a:pt x="116" y="98"/>
                    </a:moveTo>
                    <a:cubicBezTo>
                      <a:pt x="115" y="99"/>
                      <a:pt x="114" y="100"/>
                      <a:pt x="112" y="100"/>
                    </a:cubicBezTo>
                    <a:cubicBezTo>
                      <a:pt x="111" y="100"/>
                      <a:pt x="111" y="100"/>
                      <a:pt x="111" y="100"/>
                    </a:cubicBezTo>
                    <a:cubicBezTo>
                      <a:pt x="24" y="13"/>
                      <a:pt x="24" y="13"/>
                      <a:pt x="24" y="13"/>
                    </a:cubicBezTo>
                    <a:cubicBezTo>
                      <a:pt x="24" y="12"/>
                      <a:pt x="24" y="12"/>
                      <a:pt x="24" y="12"/>
                    </a:cubicBezTo>
                    <a:cubicBezTo>
                      <a:pt x="24" y="10"/>
                      <a:pt x="25" y="9"/>
                      <a:pt x="26" y="8"/>
                    </a:cubicBezTo>
                    <a:cubicBezTo>
                      <a:pt x="27" y="8"/>
                      <a:pt x="27" y="8"/>
                      <a:pt x="28" y="8"/>
                    </a:cubicBezTo>
                    <a:cubicBezTo>
                      <a:pt x="29" y="8"/>
                      <a:pt x="30" y="8"/>
                      <a:pt x="30" y="9"/>
                    </a:cubicBezTo>
                    <a:cubicBezTo>
                      <a:pt x="115" y="93"/>
                      <a:pt x="115" y="93"/>
                      <a:pt x="115" y="93"/>
                    </a:cubicBezTo>
                    <a:cubicBezTo>
                      <a:pt x="116" y="94"/>
                      <a:pt x="116" y="96"/>
                      <a:pt x="116" y="98"/>
                    </a:cubicBezTo>
                    <a:close/>
                    <a:moveTo>
                      <a:pt x="116" y="98"/>
                    </a:moveTo>
                    <a:cubicBezTo>
                      <a:pt x="116" y="98"/>
                      <a:pt x="116" y="98"/>
                      <a:pt x="116" y="98"/>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266" name="稻壳儿小白白(http://dwz.cn/Wu2UP)"/>
              <p:cNvSpPr>
                <a:spLocks noEditPoints="1"/>
              </p:cNvSpPr>
              <p:nvPr/>
            </p:nvSpPr>
            <p:spPr bwMode="auto">
              <a:xfrm>
                <a:off x="898525" y="2703513"/>
                <a:ext cx="166688" cy="169863"/>
              </a:xfrm>
              <a:custGeom>
                <a:avLst/>
                <a:gdLst/>
                <a:ahLst/>
                <a:cxnLst>
                  <a:cxn ang="0">
                    <a:pos x="4" y="8"/>
                  </a:cxn>
                  <a:cxn ang="0">
                    <a:pos x="4" y="8"/>
                  </a:cxn>
                  <a:cxn ang="0">
                    <a:pos x="50" y="54"/>
                  </a:cxn>
                  <a:cxn ang="0">
                    <a:pos x="54" y="58"/>
                  </a:cxn>
                  <a:cxn ang="0">
                    <a:pos x="57" y="54"/>
                  </a:cxn>
                  <a:cxn ang="0">
                    <a:pos x="57" y="54"/>
                  </a:cxn>
                  <a:cxn ang="0">
                    <a:pos x="4" y="0"/>
                  </a:cxn>
                  <a:cxn ang="0">
                    <a:pos x="4" y="0"/>
                  </a:cxn>
                  <a:cxn ang="0">
                    <a:pos x="0" y="4"/>
                  </a:cxn>
                  <a:cxn ang="0">
                    <a:pos x="4" y="8"/>
                  </a:cxn>
                  <a:cxn ang="0">
                    <a:pos x="4" y="8"/>
                  </a:cxn>
                  <a:cxn ang="0">
                    <a:pos x="4" y="8"/>
                  </a:cxn>
                </a:cxnLst>
                <a:rect l="0" t="0" r="r" b="b"/>
                <a:pathLst>
                  <a:path w="57" h="58">
                    <a:moveTo>
                      <a:pt x="4" y="8"/>
                    </a:moveTo>
                    <a:cubicBezTo>
                      <a:pt x="4" y="8"/>
                      <a:pt x="4" y="8"/>
                      <a:pt x="4" y="8"/>
                    </a:cubicBezTo>
                    <a:cubicBezTo>
                      <a:pt x="29" y="8"/>
                      <a:pt x="50" y="29"/>
                      <a:pt x="50" y="54"/>
                    </a:cubicBezTo>
                    <a:cubicBezTo>
                      <a:pt x="50" y="56"/>
                      <a:pt x="52" y="58"/>
                      <a:pt x="54" y="58"/>
                    </a:cubicBezTo>
                    <a:cubicBezTo>
                      <a:pt x="56" y="58"/>
                      <a:pt x="57" y="56"/>
                      <a:pt x="57" y="54"/>
                    </a:cubicBezTo>
                    <a:cubicBezTo>
                      <a:pt x="57" y="54"/>
                      <a:pt x="57" y="54"/>
                      <a:pt x="57" y="54"/>
                    </a:cubicBezTo>
                    <a:cubicBezTo>
                      <a:pt x="57" y="24"/>
                      <a:pt x="33" y="0"/>
                      <a:pt x="4" y="0"/>
                    </a:cubicBezTo>
                    <a:cubicBezTo>
                      <a:pt x="4" y="0"/>
                      <a:pt x="4" y="0"/>
                      <a:pt x="4" y="0"/>
                    </a:cubicBezTo>
                    <a:cubicBezTo>
                      <a:pt x="2" y="0"/>
                      <a:pt x="0" y="2"/>
                      <a:pt x="0" y="4"/>
                    </a:cubicBezTo>
                    <a:cubicBezTo>
                      <a:pt x="0" y="6"/>
                      <a:pt x="2" y="8"/>
                      <a:pt x="4" y="8"/>
                    </a:cubicBezTo>
                    <a:close/>
                    <a:moveTo>
                      <a:pt x="4" y="8"/>
                    </a:moveTo>
                    <a:cubicBezTo>
                      <a:pt x="4" y="8"/>
                      <a:pt x="4" y="8"/>
                      <a:pt x="4" y="8"/>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grpSp>
        <p:grpSp>
          <p:nvGrpSpPr>
            <p:cNvPr id="221" name="稻壳儿小白白(http://dwz.cn/Wu2UP)"/>
            <p:cNvGrpSpPr/>
            <p:nvPr/>
          </p:nvGrpSpPr>
          <p:grpSpPr>
            <a:xfrm>
              <a:off x="3972272" y="3657174"/>
              <a:ext cx="460407" cy="344798"/>
              <a:chOff x="1544638" y="2754313"/>
              <a:chExt cx="360363" cy="269875"/>
            </a:xfrm>
            <a:solidFill>
              <a:srgbClr val="FFFFFF"/>
            </a:solidFill>
          </p:grpSpPr>
          <p:sp>
            <p:nvSpPr>
              <p:cNvPr id="262" name="稻壳儿小白白(http://dwz.cn/Wu2UP)"/>
              <p:cNvSpPr>
                <a:spLocks noEditPoints="1"/>
              </p:cNvSpPr>
              <p:nvPr/>
            </p:nvSpPr>
            <p:spPr bwMode="auto">
              <a:xfrm>
                <a:off x="1544638" y="2754313"/>
                <a:ext cx="360363" cy="269875"/>
              </a:xfrm>
              <a:custGeom>
                <a:avLst/>
                <a:gdLst/>
                <a:ahLst/>
                <a:cxnLst>
                  <a:cxn ang="0">
                    <a:pos x="120" y="37"/>
                  </a:cxn>
                  <a:cxn ang="0">
                    <a:pos x="101" y="7"/>
                  </a:cxn>
                  <a:cxn ang="0">
                    <a:pos x="88" y="0"/>
                  </a:cxn>
                  <a:cxn ang="0">
                    <a:pos x="15" y="0"/>
                  </a:cxn>
                  <a:cxn ang="0">
                    <a:pos x="0" y="15"/>
                  </a:cxn>
                  <a:cxn ang="0">
                    <a:pos x="0" y="76"/>
                  </a:cxn>
                  <a:cxn ang="0">
                    <a:pos x="15" y="92"/>
                  </a:cxn>
                  <a:cxn ang="0">
                    <a:pos x="88" y="92"/>
                  </a:cxn>
                  <a:cxn ang="0">
                    <a:pos x="101" y="84"/>
                  </a:cxn>
                  <a:cxn ang="0">
                    <a:pos x="120" y="54"/>
                  </a:cxn>
                  <a:cxn ang="0">
                    <a:pos x="120" y="37"/>
                  </a:cxn>
                  <a:cxn ang="0">
                    <a:pos x="113" y="50"/>
                  </a:cxn>
                  <a:cxn ang="0">
                    <a:pos x="94" y="80"/>
                  </a:cxn>
                  <a:cxn ang="0">
                    <a:pos x="88" y="84"/>
                  </a:cxn>
                  <a:cxn ang="0">
                    <a:pos x="15" y="84"/>
                  </a:cxn>
                  <a:cxn ang="0">
                    <a:pos x="7" y="76"/>
                  </a:cxn>
                  <a:cxn ang="0">
                    <a:pos x="7" y="15"/>
                  </a:cxn>
                  <a:cxn ang="0">
                    <a:pos x="15" y="7"/>
                  </a:cxn>
                  <a:cxn ang="0">
                    <a:pos x="88" y="7"/>
                  </a:cxn>
                  <a:cxn ang="0">
                    <a:pos x="94" y="11"/>
                  </a:cxn>
                  <a:cxn ang="0">
                    <a:pos x="113" y="41"/>
                  </a:cxn>
                  <a:cxn ang="0">
                    <a:pos x="113" y="50"/>
                  </a:cxn>
                  <a:cxn ang="0">
                    <a:pos x="113" y="50"/>
                  </a:cxn>
                  <a:cxn ang="0">
                    <a:pos x="113" y="50"/>
                  </a:cxn>
                </a:cxnLst>
                <a:rect l="0" t="0" r="r" b="b"/>
                <a:pathLst>
                  <a:path w="123" h="92">
                    <a:moveTo>
                      <a:pt x="120" y="37"/>
                    </a:moveTo>
                    <a:cubicBezTo>
                      <a:pt x="101" y="7"/>
                      <a:pt x="101" y="7"/>
                      <a:pt x="101" y="7"/>
                    </a:cubicBezTo>
                    <a:cubicBezTo>
                      <a:pt x="98" y="2"/>
                      <a:pt x="93" y="0"/>
                      <a:pt x="88" y="0"/>
                    </a:cubicBezTo>
                    <a:cubicBezTo>
                      <a:pt x="15" y="0"/>
                      <a:pt x="15" y="0"/>
                      <a:pt x="15" y="0"/>
                    </a:cubicBezTo>
                    <a:cubicBezTo>
                      <a:pt x="6" y="0"/>
                      <a:pt x="0" y="6"/>
                      <a:pt x="0" y="15"/>
                    </a:cubicBezTo>
                    <a:cubicBezTo>
                      <a:pt x="0" y="76"/>
                      <a:pt x="0" y="76"/>
                      <a:pt x="0" y="76"/>
                    </a:cubicBezTo>
                    <a:cubicBezTo>
                      <a:pt x="0" y="85"/>
                      <a:pt x="6" y="92"/>
                      <a:pt x="15" y="92"/>
                    </a:cubicBezTo>
                    <a:cubicBezTo>
                      <a:pt x="88" y="92"/>
                      <a:pt x="88" y="92"/>
                      <a:pt x="88" y="92"/>
                    </a:cubicBezTo>
                    <a:cubicBezTo>
                      <a:pt x="93" y="92"/>
                      <a:pt x="98" y="89"/>
                      <a:pt x="101" y="84"/>
                    </a:cubicBezTo>
                    <a:cubicBezTo>
                      <a:pt x="120" y="54"/>
                      <a:pt x="120" y="54"/>
                      <a:pt x="120" y="54"/>
                    </a:cubicBezTo>
                    <a:cubicBezTo>
                      <a:pt x="123" y="49"/>
                      <a:pt x="123" y="42"/>
                      <a:pt x="120" y="37"/>
                    </a:cubicBezTo>
                    <a:close/>
                    <a:moveTo>
                      <a:pt x="113" y="50"/>
                    </a:moveTo>
                    <a:cubicBezTo>
                      <a:pt x="94" y="80"/>
                      <a:pt x="94" y="80"/>
                      <a:pt x="94" y="80"/>
                    </a:cubicBezTo>
                    <a:cubicBezTo>
                      <a:pt x="93" y="83"/>
                      <a:pt x="90" y="84"/>
                      <a:pt x="88" y="84"/>
                    </a:cubicBezTo>
                    <a:cubicBezTo>
                      <a:pt x="15" y="84"/>
                      <a:pt x="15" y="84"/>
                      <a:pt x="15" y="84"/>
                    </a:cubicBezTo>
                    <a:cubicBezTo>
                      <a:pt x="11" y="84"/>
                      <a:pt x="7" y="80"/>
                      <a:pt x="7" y="76"/>
                    </a:cubicBezTo>
                    <a:cubicBezTo>
                      <a:pt x="7" y="15"/>
                      <a:pt x="7" y="15"/>
                      <a:pt x="7" y="15"/>
                    </a:cubicBezTo>
                    <a:cubicBezTo>
                      <a:pt x="7" y="11"/>
                      <a:pt x="11" y="7"/>
                      <a:pt x="15" y="7"/>
                    </a:cubicBezTo>
                    <a:cubicBezTo>
                      <a:pt x="88" y="7"/>
                      <a:pt x="88" y="7"/>
                      <a:pt x="88" y="7"/>
                    </a:cubicBezTo>
                    <a:cubicBezTo>
                      <a:pt x="90" y="7"/>
                      <a:pt x="93" y="9"/>
                      <a:pt x="94" y="11"/>
                    </a:cubicBezTo>
                    <a:cubicBezTo>
                      <a:pt x="113" y="41"/>
                      <a:pt x="113" y="41"/>
                      <a:pt x="113" y="41"/>
                    </a:cubicBezTo>
                    <a:cubicBezTo>
                      <a:pt x="115" y="44"/>
                      <a:pt x="115" y="47"/>
                      <a:pt x="113" y="50"/>
                    </a:cubicBezTo>
                    <a:close/>
                    <a:moveTo>
                      <a:pt x="113" y="50"/>
                    </a:moveTo>
                    <a:cubicBezTo>
                      <a:pt x="113" y="50"/>
                      <a:pt x="113" y="50"/>
                      <a:pt x="113" y="50"/>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263" name="稻壳儿小白白(http://dwz.cn/Wu2UP)"/>
              <p:cNvSpPr>
                <a:spLocks noEditPoints="1"/>
              </p:cNvSpPr>
              <p:nvPr/>
            </p:nvSpPr>
            <p:spPr bwMode="auto">
              <a:xfrm>
                <a:off x="1766888" y="2852738"/>
                <a:ext cx="66675" cy="68263"/>
              </a:xfrm>
              <a:custGeom>
                <a:avLst/>
                <a:gdLst/>
                <a:ahLst/>
                <a:cxnLst>
                  <a:cxn ang="0">
                    <a:pos x="12" y="0"/>
                  </a:cxn>
                  <a:cxn ang="0">
                    <a:pos x="0" y="12"/>
                  </a:cxn>
                  <a:cxn ang="0">
                    <a:pos x="12" y="23"/>
                  </a:cxn>
                  <a:cxn ang="0">
                    <a:pos x="23" y="12"/>
                  </a:cxn>
                  <a:cxn ang="0">
                    <a:pos x="12" y="0"/>
                  </a:cxn>
                  <a:cxn ang="0">
                    <a:pos x="12" y="19"/>
                  </a:cxn>
                  <a:cxn ang="0">
                    <a:pos x="4" y="12"/>
                  </a:cxn>
                  <a:cxn ang="0">
                    <a:pos x="12" y="4"/>
                  </a:cxn>
                  <a:cxn ang="0">
                    <a:pos x="19" y="12"/>
                  </a:cxn>
                  <a:cxn ang="0">
                    <a:pos x="12" y="19"/>
                  </a:cxn>
                  <a:cxn ang="0">
                    <a:pos x="12" y="19"/>
                  </a:cxn>
                  <a:cxn ang="0">
                    <a:pos x="12" y="19"/>
                  </a:cxn>
                </a:cxnLst>
                <a:rect l="0" t="0" r="r" b="b"/>
                <a:pathLst>
                  <a:path w="23" h="23">
                    <a:moveTo>
                      <a:pt x="12" y="0"/>
                    </a:moveTo>
                    <a:cubicBezTo>
                      <a:pt x="5" y="0"/>
                      <a:pt x="0" y="5"/>
                      <a:pt x="0" y="12"/>
                    </a:cubicBezTo>
                    <a:cubicBezTo>
                      <a:pt x="0" y="18"/>
                      <a:pt x="5" y="23"/>
                      <a:pt x="12" y="23"/>
                    </a:cubicBezTo>
                    <a:cubicBezTo>
                      <a:pt x="18" y="23"/>
                      <a:pt x="23" y="18"/>
                      <a:pt x="23" y="12"/>
                    </a:cubicBezTo>
                    <a:cubicBezTo>
                      <a:pt x="23" y="5"/>
                      <a:pt x="18" y="0"/>
                      <a:pt x="12" y="0"/>
                    </a:cubicBezTo>
                    <a:close/>
                    <a:moveTo>
                      <a:pt x="12" y="19"/>
                    </a:moveTo>
                    <a:cubicBezTo>
                      <a:pt x="8" y="19"/>
                      <a:pt x="4" y="16"/>
                      <a:pt x="4" y="12"/>
                    </a:cubicBezTo>
                    <a:cubicBezTo>
                      <a:pt x="4" y="7"/>
                      <a:pt x="8" y="4"/>
                      <a:pt x="12" y="4"/>
                    </a:cubicBezTo>
                    <a:cubicBezTo>
                      <a:pt x="16" y="4"/>
                      <a:pt x="19" y="7"/>
                      <a:pt x="19" y="12"/>
                    </a:cubicBezTo>
                    <a:cubicBezTo>
                      <a:pt x="19" y="16"/>
                      <a:pt x="16" y="19"/>
                      <a:pt x="12" y="19"/>
                    </a:cubicBezTo>
                    <a:close/>
                    <a:moveTo>
                      <a:pt x="12" y="19"/>
                    </a:moveTo>
                    <a:cubicBezTo>
                      <a:pt x="12" y="19"/>
                      <a:pt x="12" y="19"/>
                      <a:pt x="12" y="19"/>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grpSp>
        <p:grpSp>
          <p:nvGrpSpPr>
            <p:cNvPr id="222" name="稻壳儿小白白(http://dwz.cn/Wu2UP)"/>
            <p:cNvGrpSpPr/>
            <p:nvPr/>
          </p:nvGrpSpPr>
          <p:grpSpPr>
            <a:xfrm>
              <a:off x="4820068" y="3604441"/>
              <a:ext cx="474605" cy="446209"/>
              <a:chOff x="2266950" y="2713038"/>
              <a:chExt cx="371475" cy="349250"/>
            </a:xfrm>
            <a:solidFill>
              <a:srgbClr val="FFFFFF"/>
            </a:solidFill>
          </p:grpSpPr>
          <p:sp>
            <p:nvSpPr>
              <p:cNvPr id="260" name="稻壳儿小白白(http://dwz.cn/Wu2UP)"/>
              <p:cNvSpPr>
                <a:spLocks noEditPoints="1"/>
              </p:cNvSpPr>
              <p:nvPr/>
            </p:nvSpPr>
            <p:spPr bwMode="auto">
              <a:xfrm>
                <a:off x="2447925" y="2903538"/>
                <a:ext cx="44450" cy="44450"/>
              </a:xfrm>
              <a:custGeom>
                <a:avLst/>
                <a:gdLst/>
                <a:ahLst/>
                <a:cxnLst>
                  <a:cxn ang="0">
                    <a:pos x="15" y="7"/>
                  </a:cxn>
                  <a:cxn ang="0">
                    <a:pos x="7" y="15"/>
                  </a:cxn>
                  <a:cxn ang="0">
                    <a:pos x="0" y="7"/>
                  </a:cxn>
                  <a:cxn ang="0">
                    <a:pos x="7" y="0"/>
                  </a:cxn>
                  <a:cxn ang="0">
                    <a:pos x="15" y="7"/>
                  </a:cxn>
                  <a:cxn ang="0">
                    <a:pos x="15" y="7"/>
                  </a:cxn>
                  <a:cxn ang="0">
                    <a:pos x="15" y="7"/>
                  </a:cxn>
                </a:cxnLst>
                <a:rect l="0" t="0" r="r" b="b"/>
                <a:pathLst>
                  <a:path w="15" h="15">
                    <a:moveTo>
                      <a:pt x="15" y="7"/>
                    </a:moveTo>
                    <a:cubicBezTo>
                      <a:pt x="15" y="12"/>
                      <a:pt x="11" y="15"/>
                      <a:pt x="7" y="15"/>
                    </a:cubicBezTo>
                    <a:cubicBezTo>
                      <a:pt x="3" y="15"/>
                      <a:pt x="0" y="12"/>
                      <a:pt x="0" y="7"/>
                    </a:cubicBezTo>
                    <a:cubicBezTo>
                      <a:pt x="0" y="3"/>
                      <a:pt x="3" y="0"/>
                      <a:pt x="7" y="0"/>
                    </a:cubicBezTo>
                    <a:cubicBezTo>
                      <a:pt x="11" y="0"/>
                      <a:pt x="15" y="3"/>
                      <a:pt x="15" y="7"/>
                    </a:cubicBezTo>
                    <a:close/>
                    <a:moveTo>
                      <a:pt x="15" y="7"/>
                    </a:moveTo>
                    <a:cubicBezTo>
                      <a:pt x="15" y="7"/>
                      <a:pt x="15" y="7"/>
                      <a:pt x="15" y="7"/>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261" name="稻壳儿小白白(http://dwz.cn/Wu2UP)"/>
              <p:cNvSpPr>
                <a:spLocks noEditPoints="1"/>
              </p:cNvSpPr>
              <p:nvPr/>
            </p:nvSpPr>
            <p:spPr bwMode="auto">
              <a:xfrm>
                <a:off x="2266950" y="2713038"/>
                <a:ext cx="371475" cy="349250"/>
              </a:xfrm>
              <a:custGeom>
                <a:avLst/>
                <a:gdLst/>
                <a:ahLst/>
                <a:cxnLst>
                  <a:cxn ang="0">
                    <a:pos x="111" y="46"/>
                  </a:cxn>
                  <a:cxn ang="0">
                    <a:pos x="100" y="0"/>
                  </a:cxn>
                  <a:cxn ang="0">
                    <a:pos x="0" y="21"/>
                  </a:cxn>
                  <a:cxn ang="0">
                    <a:pos x="21" y="119"/>
                  </a:cxn>
                  <a:cxn ang="0">
                    <a:pos x="111" y="97"/>
                  </a:cxn>
                  <a:cxn ang="0">
                    <a:pos x="111" y="46"/>
                  </a:cxn>
                  <a:cxn ang="0">
                    <a:pos x="100" y="7"/>
                  </a:cxn>
                  <a:cxn ang="0">
                    <a:pos x="104" y="35"/>
                  </a:cxn>
                  <a:cxn ang="0">
                    <a:pos x="100" y="15"/>
                  </a:cxn>
                  <a:cxn ang="0">
                    <a:pos x="16" y="11"/>
                  </a:cxn>
                  <a:cxn ang="0">
                    <a:pos x="12" y="30"/>
                  </a:cxn>
                  <a:cxn ang="0">
                    <a:pos x="21" y="7"/>
                  </a:cxn>
                  <a:cxn ang="0">
                    <a:pos x="16" y="19"/>
                  </a:cxn>
                  <a:cxn ang="0">
                    <a:pos x="96" y="15"/>
                  </a:cxn>
                  <a:cxn ang="0">
                    <a:pos x="96" y="23"/>
                  </a:cxn>
                  <a:cxn ang="0">
                    <a:pos x="16" y="26"/>
                  </a:cxn>
                  <a:cxn ang="0">
                    <a:pos x="96" y="23"/>
                  </a:cxn>
                  <a:cxn ang="0">
                    <a:pos x="96" y="34"/>
                  </a:cxn>
                  <a:cxn ang="0">
                    <a:pos x="16" y="33"/>
                  </a:cxn>
                  <a:cxn ang="0">
                    <a:pos x="96" y="30"/>
                  </a:cxn>
                  <a:cxn ang="0">
                    <a:pos x="90" y="111"/>
                  </a:cxn>
                  <a:cxn ang="0">
                    <a:pos x="8" y="97"/>
                  </a:cxn>
                  <a:cxn ang="0">
                    <a:pos x="21" y="42"/>
                  </a:cxn>
                  <a:cxn ang="0">
                    <a:pos x="104" y="46"/>
                  </a:cxn>
                  <a:cxn ang="0">
                    <a:pos x="69" y="53"/>
                  </a:cxn>
                  <a:cxn ang="0">
                    <a:pos x="69" y="92"/>
                  </a:cxn>
                  <a:cxn ang="0">
                    <a:pos x="104" y="97"/>
                  </a:cxn>
                  <a:cxn ang="0">
                    <a:pos x="69" y="84"/>
                  </a:cxn>
                  <a:cxn ang="0">
                    <a:pos x="69" y="61"/>
                  </a:cxn>
                  <a:cxn ang="0">
                    <a:pos x="110" y="58"/>
                  </a:cxn>
                  <a:cxn ang="0">
                    <a:pos x="111" y="56"/>
                  </a:cxn>
                  <a:cxn ang="0">
                    <a:pos x="109" y="84"/>
                  </a:cxn>
                  <a:cxn ang="0">
                    <a:pos x="109" y="84"/>
                  </a:cxn>
                </a:cxnLst>
                <a:rect l="0" t="0" r="r" b="b"/>
                <a:pathLst>
                  <a:path w="127" h="119">
                    <a:moveTo>
                      <a:pt x="111" y="46"/>
                    </a:moveTo>
                    <a:cubicBezTo>
                      <a:pt x="111" y="46"/>
                      <a:pt x="111" y="46"/>
                      <a:pt x="111" y="46"/>
                    </a:cubicBezTo>
                    <a:cubicBezTo>
                      <a:pt x="111" y="11"/>
                      <a:pt x="111" y="11"/>
                      <a:pt x="111" y="11"/>
                    </a:cubicBezTo>
                    <a:cubicBezTo>
                      <a:pt x="111" y="5"/>
                      <a:pt x="106" y="0"/>
                      <a:pt x="100" y="0"/>
                    </a:cubicBezTo>
                    <a:cubicBezTo>
                      <a:pt x="21" y="0"/>
                      <a:pt x="21" y="0"/>
                      <a:pt x="21" y="0"/>
                    </a:cubicBezTo>
                    <a:cubicBezTo>
                      <a:pt x="10" y="0"/>
                      <a:pt x="0" y="9"/>
                      <a:pt x="0" y="21"/>
                    </a:cubicBezTo>
                    <a:cubicBezTo>
                      <a:pt x="0" y="97"/>
                      <a:pt x="0" y="97"/>
                      <a:pt x="0" y="97"/>
                    </a:cubicBezTo>
                    <a:cubicBezTo>
                      <a:pt x="0" y="109"/>
                      <a:pt x="10" y="119"/>
                      <a:pt x="21" y="119"/>
                    </a:cubicBezTo>
                    <a:cubicBezTo>
                      <a:pt x="90" y="119"/>
                      <a:pt x="90" y="119"/>
                      <a:pt x="90" y="119"/>
                    </a:cubicBezTo>
                    <a:cubicBezTo>
                      <a:pt x="102" y="119"/>
                      <a:pt x="111" y="109"/>
                      <a:pt x="111" y="97"/>
                    </a:cubicBezTo>
                    <a:cubicBezTo>
                      <a:pt x="111" y="92"/>
                      <a:pt x="111" y="92"/>
                      <a:pt x="111" y="92"/>
                    </a:cubicBezTo>
                    <a:cubicBezTo>
                      <a:pt x="127" y="80"/>
                      <a:pt x="127" y="57"/>
                      <a:pt x="111" y="46"/>
                    </a:cubicBezTo>
                    <a:close/>
                    <a:moveTo>
                      <a:pt x="21" y="7"/>
                    </a:moveTo>
                    <a:cubicBezTo>
                      <a:pt x="100" y="7"/>
                      <a:pt x="100" y="7"/>
                      <a:pt x="100" y="7"/>
                    </a:cubicBezTo>
                    <a:cubicBezTo>
                      <a:pt x="102" y="7"/>
                      <a:pt x="104" y="9"/>
                      <a:pt x="104" y="11"/>
                    </a:cubicBezTo>
                    <a:cubicBezTo>
                      <a:pt x="104" y="35"/>
                      <a:pt x="104" y="35"/>
                      <a:pt x="104" y="35"/>
                    </a:cubicBezTo>
                    <a:cubicBezTo>
                      <a:pt x="103" y="34"/>
                      <a:pt x="101" y="34"/>
                      <a:pt x="100" y="34"/>
                    </a:cubicBezTo>
                    <a:cubicBezTo>
                      <a:pt x="100" y="15"/>
                      <a:pt x="100" y="15"/>
                      <a:pt x="100" y="15"/>
                    </a:cubicBezTo>
                    <a:cubicBezTo>
                      <a:pt x="100" y="13"/>
                      <a:pt x="98" y="11"/>
                      <a:pt x="96" y="11"/>
                    </a:cubicBezTo>
                    <a:cubicBezTo>
                      <a:pt x="16" y="11"/>
                      <a:pt x="16" y="11"/>
                      <a:pt x="16" y="11"/>
                    </a:cubicBezTo>
                    <a:cubicBezTo>
                      <a:pt x="13" y="11"/>
                      <a:pt x="12" y="13"/>
                      <a:pt x="12" y="15"/>
                    </a:cubicBezTo>
                    <a:cubicBezTo>
                      <a:pt x="12" y="30"/>
                      <a:pt x="12" y="30"/>
                      <a:pt x="12" y="30"/>
                    </a:cubicBezTo>
                    <a:cubicBezTo>
                      <a:pt x="9" y="28"/>
                      <a:pt x="8" y="24"/>
                      <a:pt x="8" y="21"/>
                    </a:cubicBezTo>
                    <a:cubicBezTo>
                      <a:pt x="8" y="13"/>
                      <a:pt x="14" y="7"/>
                      <a:pt x="21" y="7"/>
                    </a:cubicBezTo>
                    <a:close/>
                    <a:moveTo>
                      <a:pt x="96" y="19"/>
                    </a:moveTo>
                    <a:cubicBezTo>
                      <a:pt x="16" y="19"/>
                      <a:pt x="16" y="19"/>
                      <a:pt x="16" y="19"/>
                    </a:cubicBezTo>
                    <a:cubicBezTo>
                      <a:pt x="16" y="15"/>
                      <a:pt x="16" y="15"/>
                      <a:pt x="16" y="15"/>
                    </a:cubicBezTo>
                    <a:cubicBezTo>
                      <a:pt x="96" y="15"/>
                      <a:pt x="96" y="15"/>
                      <a:pt x="96" y="15"/>
                    </a:cubicBezTo>
                    <a:lnTo>
                      <a:pt x="96" y="19"/>
                    </a:lnTo>
                    <a:close/>
                    <a:moveTo>
                      <a:pt x="96" y="23"/>
                    </a:moveTo>
                    <a:cubicBezTo>
                      <a:pt x="96" y="26"/>
                      <a:pt x="96" y="26"/>
                      <a:pt x="96" y="26"/>
                    </a:cubicBezTo>
                    <a:cubicBezTo>
                      <a:pt x="16" y="26"/>
                      <a:pt x="16" y="26"/>
                      <a:pt x="16" y="26"/>
                    </a:cubicBezTo>
                    <a:cubicBezTo>
                      <a:pt x="16" y="23"/>
                      <a:pt x="16" y="23"/>
                      <a:pt x="16" y="23"/>
                    </a:cubicBezTo>
                    <a:lnTo>
                      <a:pt x="96" y="23"/>
                    </a:lnTo>
                    <a:close/>
                    <a:moveTo>
                      <a:pt x="96" y="30"/>
                    </a:moveTo>
                    <a:cubicBezTo>
                      <a:pt x="96" y="34"/>
                      <a:pt x="96" y="34"/>
                      <a:pt x="96" y="34"/>
                    </a:cubicBezTo>
                    <a:cubicBezTo>
                      <a:pt x="21" y="34"/>
                      <a:pt x="21" y="34"/>
                      <a:pt x="21" y="34"/>
                    </a:cubicBezTo>
                    <a:cubicBezTo>
                      <a:pt x="19" y="34"/>
                      <a:pt x="17" y="34"/>
                      <a:pt x="16" y="33"/>
                    </a:cubicBezTo>
                    <a:cubicBezTo>
                      <a:pt x="16" y="30"/>
                      <a:pt x="16" y="30"/>
                      <a:pt x="16" y="30"/>
                    </a:cubicBezTo>
                    <a:lnTo>
                      <a:pt x="96" y="30"/>
                    </a:lnTo>
                    <a:close/>
                    <a:moveTo>
                      <a:pt x="104" y="97"/>
                    </a:moveTo>
                    <a:cubicBezTo>
                      <a:pt x="104" y="105"/>
                      <a:pt x="98" y="111"/>
                      <a:pt x="90" y="111"/>
                    </a:cubicBezTo>
                    <a:cubicBezTo>
                      <a:pt x="21" y="111"/>
                      <a:pt x="21" y="111"/>
                      <a:pt x="21" y="111"/>
                    </a:cubicBezTo>
                    <a:cubicBezTo>
                      <a:pt x="14" y="111"/>
                      <a:pt x="8" y="105"/>
                      <a:pt x="8" y="97"/>
                    </a:cubicBezTo>
                    <a:cubicBezTo>
                      <a:pt x="8" y="37"/>
                      <a:pt x="8" y="37"/>
                      <a:pt x="8" y="37"/>
                    </a:cubicBezTo>
                    <a:cubicBezTo>
                      <a:pt x="11" y="40"/>
                      <a:pt x="16" y="42"/>
                      <a:pt x="21" y="42"/>
                    </a:cubicBezTo>
                    <a:cubicBezTo>
                      <a:pt x="100" y="42"/>
                      <a:pt x="100" y="42"/>
                      <a:pt x="100" y="42"/>
                    </a:cubicBezTo>
                    <a:cubicBezTo>
                      <a:pt x="102" y="42"/>
                      <a:pt x="104" y="44"/>
                      <a:pt x="104" y="46"/>
                    </a:cubicBezTo>
                    <a:cubicBezTo>
                      <a:pt x="104" y="53"/>
                      <a:pt x="104" y="53"/>
                      <a:pt x="104" y="53"/>
                    </a:cubicBezTo>
                    <a:cubicBezTo>
                      <a:pt x="69" y="53"/>
                      <a:pt x="69" y="53"/>
                      <a:pt x="69" y="53"/>
                    </a:cubicBezTo>
                    <a:cubicBezTo>
                      <a:pt x="59" y="53"/>
                      <a:pt x="50" y="62"/>
                      <a:pt x="50" y="72"/>
                    </a:cubicBezTo>
                    <a:cubicBezTo>
                      <a:pt x="50" y="83"/>
                      <a:pt x="59" y="92"/>
                      <a:pt x="69" y="92"/>
                    </a:cubicBezTo>
                    <a:cubicBezTo>
                      <a:pt x="104" y="92"/>
                      <a:pt x="104" y="92"/>
                      <a:pt x="104" y="92"/>
                    </a:cubicBezTo>
                    <a:lnTo>
                      <a:pt x="104" y="97"/>
                    </a:lnTo>
                    <a:close/>
                    <a:moveTo>
                      <a:pt x="109" y="84"/>
                    </a:moveTo>
                    <a:cubicBezTo>
                      <a:pt x="69" y="84"/>
                      <a:pt x="69" y="84"/>
                      <a:pt x="69" y="84"/>
                    </a:cubicBezTo>
                    <a:cubicBezTo>
                      <a:pt x="63" y="84"/>
                      <a:pt x="58" y="79"/>
                      <a:pt x="58" y="72"/>
                    </a:cubicBezTo>
                    <a:cubicBezTo>
                      <a:pt x="58" y="66"/>
                      <a:pt x="63" y="61"/>
                      <a:pt x="69" y="61"/>
                    </a:cubicBezTo>
                    <a:cubicBezTo>
                      <a:pt x="104" y="61"/>
                      <a:pt x="104" y="61"/>
                      <a:pt x="104" y="61"/>
                    </a:cubicBezTo>
                    <a:cubicBezTo>
                      <a:pt x="106" y="61"/>
                      <a:pt x="108" y="60"/>
                      <a:pt x="110" y="58"/>
                    </a:cubicBezTo>
                    <a:cubicBezTo>
                      <a:pt x="110" y="57"/>
                      <a:pt x="111" y="57"/>
                      <a:pt x="111" y="56"/>
                    </a:cubicBezTo>
                    <a:cubicBezTo>
                      <a:pt x="111" y="56"/>
                      <a:pt x="111" y="56"/>
                      <a:pt x="111" y="56"/>
                    </a:cubicBezTo>
                    <a:cubicBezTo>
                      <a:pt x="114" y="59"/>
                      <a:pt x="115" y="64"/>
                      <a:pt x="115" y="69"/>
                    </a:cubicBezTo>
                    <a:cubicBezTo>
                      <a:pt x="115" y="75"/>
                      <a:pt x="113" y="80"/>
                      <a:pt x="109" y="84"/>
                    </a:cubicBezTo>
                    <a:close/>
                    <a:moveTo>
                      <a:pt x="109" y="84"/>
                    </a:moveTo>
                    <a:cubicBezTo>
                      <a:pt x="109" y="84"/>
                      <a:pt x="109" y="84"/>
                      <a:pt x="109" y="84"/>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grpSp>
        <p:grpSp>
          <p:nvGrpSpPr>
            <p:cNvPr id="223" name="稻壳儿小白白(http://dwz.cn/Wu2UP)"/>
            <p:cNvGrpSpPr/>
            <p:nvPr/>
          </p:nvGrpSpPr>
          <p:grpSpPr>
            <a:xfrm>
              <a:off x="6473071" y="3596326"/>
              <a:ext cx="401589" cy="460407"/>
              <a:chOff x="4041775" y="2706688"/>
              <a:chExt cx="314325" cy="360363"/>
            </a:xfrm>
            <a:solidFill>
              <a:srgbClr val="FFFFFF"/>
            </a:solidFill>
          </p:grpSpPr>
          <p:sp>
            <p:nvSpPr>
              <p:cNvPr id="256" name="稻壳儿小白白(http://dwz.cn/Wu2UP)"/>
              <p:cNvSpPr>
                <a:spLocks noEditPoints="1"/>
              </p:cNvSpPr>
              <p:nvPr/>
            </p:nvSpPr>
            <p:spPr bwMode="auto">
              <a:xfrm>
                <a:off x="4041775" y="2706688"/>
                <a:ext cx="314325" cy="360363"/>
              </a:xfrm>
              <a:custGeom>
                <a:avLst/>
                <a:gdLst/>
                <a:ahLst/>
                <a:cxnLst>
                  <a:cxn ang="0">
                    <a:pos x="107" y="26"/>
                  </a:cxn>
                  <a:cxn ang="0">
                    <a:pos x="96" y="16"/>
                  </a:cxn>
                  <a:cxn ang="0">
                    <a:pos x="84" y="16"/>
                  </a:cxn>
                  <a:cxn ang="0">
                    <a:pos x="84" y="12"/>
                  </a:cxn>
                  <a:cxn ang="0">
                    <a:pos x="73" y="0"/>
                  </a:cxn>
                  <a:cxn ang="0">
                    <a:pos x="34" y="0"/>
                  </a:cxn>
                  <a:cxn ang="0">
                    <a:pos x="23" y="12"/>
                  </a:cxn>
                  <a:cxn ang="0">
                    <a:pos x="23" y="15"/>
                  </a:cxn>
                  <a:cxn ang="0">
                    <a:pos x="11" y="15"/>
                  </a:cxn>
                  <a:cxn ang="0">
                    <a:pos x="0" y="26"/>
                  </a:cxn>
                  <a:cxn ang="0">
                    <a:pos x="0" y="26"/>
                  </a:cxn>
                  <a:cxn ang="0">
                    <a:pos x="0" y="35"/>
                  </a:cxn>
                  <a:cxn ang="0">
                    <a:pos x="7" y="42"/>
                  </a:cxn>
                  <a:cxn ang="0">
                    <a:pos x="7" y="108"/>
                  </a:cxn>
                  <a:cxn ang="0">
                    <a:pos x="23" y="123"/>
                  </a:cxn>
                  <a:cxn ang="0">
                    <a:pos x="84" y="123"/>
                  </a:cxn>
                  <a:cxn ang="0">
                    <a:pos x="99" y="108"/>
                  </a:cxn>
                  <a:cxn ang="0">
                    <a:pos x="99" y="42"/>
                  </a:cxn>
                  <a:cxn ang="0">
                    <a:pos x="107" y="35"/>
                  </a:cxn>
                  <a:cxn ang="0">
                    <a:pos x="107" y="26"/>
                  </a:cxn>
                  <a:cxn ang="0">
                    <a:pos x="30" y="12"/>
                  </a:cxn>
                  <a:cxn ang="0">
                    <a:pos x="34" y="8"/>
                  </a:cxn>
                  <a:cxn ang="0">
                    <a:pos x="73" y="8"/>
                  </a:cxn>
                  <a:cxn ang="0">
                    <a:pos x="76" y="12"/>
                  </a:cxn>
                  <a:cxn ang="0">
                    <a:pos x="76" y="15"/>
                  </a:cxn>
                  <a:cxn ang="0">
                    <a:pos x="30" y="15"/>
                  </a:cxn>
                  <a:cxn ang="0">
                    <a:pos x="30" y="12"/>
                  </a:cxn>
                  <a:cxn ang="0">
                    <a:pos x="92" y="108"/>
                  </a:cxn>
                  <a:cxn ang="0">
                    <a:pos x="84" y="115"/>
                  </a:cxn>
                  <a:cxn ang="0">
                    <a:pos x="23" y="115"/>
                  </a:cxn>
                  <a:cxn ang="0">
                    <a:pos x="15" y="108"/>
                  </a:cxn>
                  <a:cxn ang="0">
                    <a:pos x="15" y="42"/>
                  </a:cxn>
                  <a:cxn ang="0">
                    <a:pos x="92" y="42"/>
                  </a:cxn>
                  <a:cxn ang="0">
                    <a:pos x="92" y="108"/>
                  </a:cxn>
                  <a:cxn ang="0">
                    <a:pos x="99" y="31"/>
                  </a:cxn>
                  <a:cxn ang="0">
                    <a:pos x="99" y="35"/>
                  </a:cxn>
                  <a:cxn ang="0">
                    <a:pos x="7" y="35"/>
                  </a:cxn>
                  <a:cxn ang="0">
                    <a:pos x="7" y="27"/>
                  </a:cxn>
                  <a:cxn ang="0">
                    <a:pos x="11" y="23"/>
                  </a:cxn>
                  <a:cxn ang="0">
                    <a:pos x="96" y="23"/>
                  </a:cxn>
                  <a:cxn ang="0">
                    <a:pos x="99" y="27"/>
                  </a:cxn>
                  <a:cxn ang="0">
                    <a:pos x="99" y="31"/>
                  </a:cxn>
                  <a:cxn ang="0">
                    <a:pos x="99" y="31"/>
                  </a:cxn>
                  <a:cxn ang="0">
                    <a:pos x="99" y="31"/>
                  </a:cxn>
                </a:cxnLst>
                <a:rect l="0" t="0" r="r" b="b"/>
                <a:pathLst>
                  <a:path w="107" h="123">
                    <a:moveTo>
                      <a:pt x="107" y="26"/>
                    </a:moveTo>
                    <a:cubicBezTo>
                      <a:pt x="107" y="20"/>
                      <a:pt x="102" y="16"/>
                      <a:pt x="96" y="16"/>
                    </a:cubicBezTo>
                    <a:cubicBezTo>
                      <a:pt x="84" y="16"/>
                      <a:pt x="84" y="16"/>
                      <a:pt x="84" y="16"/>
                    </a:cubicBezTo>
                    <a:cubicBezTo>
                      <a:pt x="84" y="12"/>
                      <a:pt x="84" y="12"/>
                      <a:pt x="84" y="12"/>
                    </a:cubicBezTo>
                    <a:cubicBezTo>
                      <a:pt x="84" y="5"/>
                      <a:pt x="79" y="0"/>
                      <a:pt x="73" y="0"/>
                    </a:cubicBezTo>
                    <a:cubicBezTo>
                      <a:pt x="34" y="0"/>
                      <a:pt x="34" y="0"/>
                      <a:pt x="34" y="0"/>
                    </a:cubicBezTo>
                    <a:cubicBezTo>
                      <a:pt x="28" y="0"/>
                      <a:pt x="23" y="5"/>
                      <a:pt x="23" y="12"/>
                    </a:cubicBezTo>
                    <a:cubicBezTo>
                      <a:pt x="23" y="15"/>
                      <a:pt x="23" y="15"/>
                      <a:pt x="23" y="15"/>
                    </a:cubicBezTo>
                    <a:cubicBezTo>
                      <a:pt x="11" y="15"/>
                      <a:pt x="11" y="15"/>
                      <a:pt x="11" y="15"/>
                    </a:cubicBezTo>
                    <a:cubicBezTo>
                      <a:pt x="5" y="15"/>
                      <a:pt x="0" y="20"/>
                      <a:pt x="0" y="26"/>
                    </a:cubicBezTo>
                    <a:cubicBezTo>
                      <a:pt x="0" y="26"/>
                      <a:pt x="0" y="26"/>
                      <a:pt x="0" y="26"/>
                    </a:cubicBezTo>
                    <a:cubicBezTo>
                      <a:pt x="0" y="35"/>
                      <a:pt x="0" y="35"/>
                      <a:pt x="0" y="35"/>
                    </a:cubicBezTo>
                    <a:cubicBezTo>
                      <a:pt x="0" y="39"/>
                      <a:pt x="3" y="42"/>
                      <a:pt x="7" y="42"/>
                    </a:cubicBezTo>
                    <a:cubicBezTo>
                      <a:pt x="7" y="108"/>
                      <a:pt x="7" y="108"/>
                      <a:pt x="7" y="108"/>
                    </a:cubicBezTo>
                    <a:cubicBezTo>
                      <a:pt x="7" y="116"/>
                      <a:pt x="14" y="123"/>
                      <a:pt x="23" y="123"/>
                    </a:cubicBezTo>
                    <a:cubicBezTo>
                      <a:pt x="84" y="123"/>
                      <a:pt x="84" y="123"/>
                      <a:pt x="84" y="123"/>
                    </a:cubicBezTo>
                    <a:cubicBezTo>
                      <a:pt x="92" y="123"/>
                      <a:pt x="99" y="116"/>
                      <a:pt x="99" y="108"/>
                    </a:cubicBezTo>
                    <a:cubicBezTo>
                      <a:pt x="99" y="42"/>
                      <a:pt x="99" y="42"/>
                      <a:pt x="99" y="42"/>
                    </a:cubicBezTo>
                    <a:cubicBezTo>
                      <a:pt x="104" y="42"/>
                      <a:pt x="107" y="39"/>
                      <a:pt x="107" y="35"/>
                    </a:cubicBezTo>
                    <a:cubicBezTo>
                      <a:pt x="107" y="26"/>
                      <a:pt x="107" y="26"/>
                      <a:pt x="107" y="26"/>
                    </a:cubicBezTo>
                    <a:close/>
                    <a:moveTo>
                      <a:pt x="30" y="12"/>
                    </a:moveTo>
                    <a:cubicBezTo>
                      <a:pt x="30" y="10"/>
                      <a:pt x="32" y="8"/>
                      <a:pt x="34" y="8"/>
                    </a:cubicBezTo>
                    <a:cubicBezTo>
                      <a:pt x="73" y="8"/>
                      <a:pt x="73" y="8"/>
                      <a:pt x="73" y="8"/>
                    </a:cubicBezTo>
                    <a:cubicBezTo>
                      <a:pt x="75" y="8"/>
                      <a:pt x="76" y="10"/>
                      <a:pt x="76" y="12"/>
                    </a:cubicBezTo>
                    <a:cubicBezTo>
                      <a:pt x="76" y="15"/>
                      <a:pt x="76" y="15"/>
                      <a:pt x="76" y="15"/>
                    </a:cubicBezTo>
                    <a:cubicBezTo>
                      <a:pt x="30" y="15"/>
                      <a:pt x="30" y="15"/>
                      <a:pt x="30" y="15"/>
                    </a:cubicBezTo>
                    <a:lnTo>
                      <a:pt x="30" y="12"/>
                    </a:lnTo>
                    <a:close/>
                    <a:moveTo>
                      <a:pt x="92" y="108"/>
                    </a:moveTo>
                    <a:cubicBezTo>
                      <a:pt x="92" y="112"/>
                      <a:pt x="88" y="115"/>
                      <a:pt x="84" y="115"/>
                    </a:cubicBezTo>
                    <a:cubicBezTo>
                      <a:pt x="23" y="115"/>
                      <a:pt x="23" y="115"/>
                      <a:pt x="23" y="115"/>
                    </a:cubicBezTo>
                    <a:cubicBezTo>
                      <a:pt x="18" y="115"/>
                      <a:pt x="15" y="112"/>
                      <a:pt x="15" y="108"/>
                    </a:cubicBezTo>
                    <a:cubicBezTo>
                      <a:pt x="15" y="42"/>
                      <a:pt x="15" y="42"/>
                      <a:pt x="15" y="42"/>
                    </a:cubicBezTo>
                    <a:cubicBezTo>
                      <a:pt x="92" y="42"/>
                      <a:pt x="92" y="42"/>
                      <a:pt x="92" y="42"/>
                    </a:cubicBezTo>
                    <a:lnTo>
                      <a:pt x="92" y="108"/>
                    </a:lnTo>
                    <a:close/>
                    <a:moveTo>
                      <a:pt x="99" y="31"/>
                    </a:moveTo>
                    <a:cubicBezTo>
                      <a:pt x="99" y="35"/>
                      <a:pt x="99" y="35"/>
                      <a:pt x="99" y="35"/>
                    </a:cubicBezTo>
                    <a:cubicBezTo>
                      <a:pt x="7" y="35"/>
                      <a:pt x="7" y="35"/>
                      <a:pt x="7" y="35"/>
                    </a:cubicBezTo>
                    <a:cubicBezTo>
                      <a:pt x="7" y="27"/>
                      <a:pt x="7" y="27"/>
                      <a:pt x="7" y="27"/>
                    </a:cubicBezTo>
                    <a:cubicBezTo>
                      <a:pt x="7" y="25"/>
                      <a:pt x="9" y="23"/>
                      <a:pt x="11" y="23"/>
                    </a:cubicBezTo>
                    <a:cubicBezTo>
                      <a:pt x="96" y="23"/>
                      <a:pt x="96" y="23"/>
                      <a:pt x="96" y="23"/>
                    </a:cubicBezTo>
                    <a:cubicBezTo>
                      <a:pt x="98" y="23"/>
                      <a:pt x="99" y="25"/>
                      <a:pt x="99" y="27"/>
                    </a:cubicBezTo>
                    <a:lnTo>
                      <a:pt x="99" y="31"/>
                    </a:lnTo>
                    <a:close/>
                    <a:moveTo>
                      <a:pt x="99" y="31"/>
                    </a:moveTo>
                    <a:cubicBezTo>
                      <a:pt x="99" y="31"/>
                      <a:pt x="99" y="31"/>
                      <a:pt x="99" y="31"/>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257" name="稻壳儿小白白(http://dwz.cn/Wu2UP)"/>
              <p:cNvSpPr>
                <a:spLocks noEditPoints="1"/>
              </p:cNvSpPr>
              <p:nvPr/>
            </p:nvSpPr>
            <p:spPr bwMode="auto">
              <a:xfrm>
                <a:off x="4110038" y="2852738"/>
                <a:ext cx="42863" cy="171450"/>
              </a:xfrm>
              <a:custGeom>
                <a:avLst/>
                <a:gdLst/>
                <a:ahLst/>
                <a:cxnLst>
                  <a:cxn ang="0">
                    <a:pos x="3" y="58"/>
                  </a:cxn>
                  <a:cxn ang="0">
                    <a:pos x="11" y="58"/>
                  </a:cxn>
                  <a:cxn ang="0">
                    <a:pos x="15" y="54"/>
                  </a:cxn>
                  <a:cxn ang="0">
                    <a:pos x="15" y="4"/>
                  </a:cxn>
                  <a:cxn ang="0">
                    <a:pos x="11" y="0"/>
                  </a:cxn>
                  <a:cxn ang="0">
                    <a:pos x="3" y="0"/>
                  </a:cxn>
                  <a:cxn ang="0">
                    <a:pos x="0" y="4"/>
                  </a:cxn>
                  <a:cxn ang="0">
                    <a:pos x="0" y="54"/>
                  </a:cxn>
                  <a:cxn ang="0">
                    <a:pos x="3" y="58"/>
                  </a:cxn>
                  <a:cxn ang="0">
                    <a:pos x="3" y="4"/>
                  </a:cxn>
                  <a:cxn ang="0">
                    <a:pos x="11" y="4"/>
                  </a:cxn>
                  <a:cxn ang="0">
                    <a:pos x="11" y="54"/>
                  </a:cxn>
                  <a:cxn ang="0">
                    <a:pos x="3" y="54"/>
                  </a:cxn>
                  <a:cxn ang="0">
                    <a:pos x="3" y="4"/>
                  </a:cxn>
                  <a:cxn ang="0">
                    <a:pos x="3" y="4"/>
                  </a:cxn>
                  <a:cxn ang="0">
                    <a:pos x="3" y="4"/>
                  </a:cxn>
                </a:cxnLst>
                <a:rect l="0" t="0" r="r" b="b"/>
                <a:pathLst>
                  <a:path w="15" h="58">
                    <a:moveTo>
                      <a:pt x="3" y="58"/>
                    </a:moveTo>
                    <a:cubicBezTo>
                      <a:pt x="11" y="58"/>
                      <a:pt x="11" y="58"/>
                      <a:pt x="11" y="58"/>
                    </a:cubicBezTo>
                    <a:cubicBezTo>
                      <a:pt x="13" y="58"/>
                      <a:pt x="15" y="56"/>
                      <a:pt x="15" y="54"/>
                    </a:cubicBezTo>
                    <a:cubicBezTo>
                      <a:pt x="15" y="4"/>
                      <a:pt x="15" y="4"/>
                      <a:pt x="15" y="4"/>
                    </a:cubicBezTo>
                    <a:cubicBezTo>
                      <a:pt x="15" y="2"/>
                      <a:pt x="13" y="0"/>
                      <a:pt x="11" y="0"/>
                    </a:cubicBezTo>
                    <a:cubicBezTo>
                      <a:pt x="3" y="0"/>
                      <a:pt x="3" y="0"/>
                      <a:pt x="3" y="0"/>
                    </a:cubicBezTo>
                    <a:cubicBezTo>
                      <a:pt x="1" y="0"/>
                      <a:pt x="0" y="2"/>
                      <a:pt x="0" y="4"/>
                    </a:cubicBezTo>
                    <a:cubicBezTo>
                      <a:pt x="0" y="54"/>
                      <a:pt x="0" y="54"/>
                      <a:pt x="0" y="54"/>
                    </a:cubicBezTo>
                    <a:cubicBezTo>
                      <a:pt x="0" y="56"/>
                      <a:pt x="1" y="58"/>
                      <a:pt x="3" y="58"/>
                    </a:cubicBezTo>
                    <a:close/>
                    <a:moveTo>
                      <a:pt x="3" y="4"/>
                    </a:moveTo>
                    <a:cubicBezTo>
                      <a:pt x="11" y="4"/>
                      <a:pt x="11" y="4"/>
                      <a:pt x="11" y="4"/>
                    </a:cubicBezTo>
                    <a:cubicBezTo>
                      <a:pt x="11" y="54"/>
                      <a:pt x="11" y="54"/>
                      <a:pt x="11" y="54"/>
                    </a:cubicBezTo>
                    <a:cubicBezTo>
                      <a:pt x="3" y="54"/>
                      <a:pt x="3" y="54"/>
                      <a:pt x="3" y="54"/>
                    </a:cubicBezTo>
                    <a:lnTo>
                      <a:pt x="3" y="4"/>
                    </a:lnTo>
                    <a:close/>
                    <a:moveTo>
                      <a:pt x="3" y="4"/>
                    </a:moveTo>
                    <a:cubicBezTo>
                      <a:pt x="3" y="4"/>
                      <a:pt x="3" y="4"/>
                      <a:pt x="3" y="4"/>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258" name="稻壳儿小白白(http://dwz.cn/Wu2UP)"/>
              <p:cNvSpPr>
                <a:spLocks noEditPoints="1"/>
              </p:cNvSpPr>
              <p:nvPr/>
            </p:nvSpPr>
            <p:spPr bwMode="auto">
              <a:xfrm>
                <a:off x="4176713" y="2852738"/>
                <a:ext cx="44450" cy="171450"/>
              </a:xfrm>
              <a:custGeom>
                <a:avLst/>
                <a:gdLst/>
                <a:ahLst/>
                <a:cxnLst>
                  <a:cxn ang="0">
                    <a:pos x="3" y="58"/>
                  </a:cxn>
                  <a:cxn ang="0">
                    <a:pos x="11" y="58"/>
                  </a:cxn>
                  <a:cxn ang="0">
                    <a:pos x="15" y="54"/>
                  </a:cxn>
                  <a:cxn ang="0">
                    <a:pos x="15" y="4"/>
                  </a:cxn>
                  <a:cxn ang="0">
                    <a:pos x="11" y="0"/>
                  </a:cxn>
                  <a:cxn ang="0">
                    <a:pos x="3" y="0"/>
                  </a:cxn>
                  <a:cxn ang="0">
                    <a:pos x="0" y="4"/>
                  </a:cxn>
                  <a:cxn ang="0">
                    <a:pos x="0" y="54"/>
                  </a:cxn>
                  <a:cxn ang="0">
                    <a:pos x="3" y="58"/>
                  </a:cxn>
                  <a:cxn ang="0">
                    <a:pos x="3" y="4"/>
                  </a:cxn>
                  <a:cxn ang="0">
                    <a:pos x="11" y="4"/>
                  </a:cxn>
                  <a:cxn ang="0">
                    <a:pos x="11" y="54"/>
                  </a:cxn>
                  <a:cxn ang="0">
                    <a:pos x="3" y="54"/>
                  </a:cxn>
                  <a:cxn ang="0">
                    <a:pos x="3" y="4"/>
                  </a:cxn>
                  <a:cxn ang="0">
                    <a:pos x="3" y="4"/>
                  </a:cxn>
                  <a:cxn ang="0">
                    <a:pos x="3" y="4"/>
                  </a:cxn>
                </a:cxnLst>
                <a:rect l="0" t="0" r="r" b="b"/>
                <a:pathLst>
                  <a:path w="15" h="58">
                    <a:moveTo>
                      <a:pt x="3" y="58"/>
                    </a:moveTo>
                    <a:cubicBezTo>
                      <a:pt x="11" y="58"/>
                      <a:pt x="11" y="58"/>
                      <a:pt x="11" y="58"/>
                    </a:cubicBezTo>
                    <a:cubicBezTo>
                      <a:pt x="13" y="58"/>
                      <a:pt x="15" y="56"/>
                      <a:pt x="15" y="54"/>
                    </a:cubicBezTo>
                    <a:cubicBezTo>
                      <a:pt x="15" y="4"/>
                      <a:pt x="15" y="4"/>
                      <a:pt x="15" y="4"/>
                    </a:cubicBezTo>
                    <a:cubicBezTo>
                      <a:pt x="15" y="2"/>
                      <a:pt x="13" y="0"/>
                      <a:pt x="11" y="0"/>
                    </a:cubicBezTo>
                    <a:cubicBezTo>
                      <a:pt x="3" y="0"/>
                      <a:pt x="3" y="0"/>
                      <a:pt x="3" y="0"/>
                    </a:cubicBezTo>
                    <a:cubicBezTo>
                      <a:pt x="1" y="0"/>
                      <a:pt x="0" y="2"/>
                      <a:pt x="0" y="4"/>
                    </a:cubicBezTo>
                    <a:cubicBezTo>
                      <a:pt x="0" y="54"/>
                      <a:pt x="0" y="54"/>
                      <a:pt x="0" y="54"/>
                    </a:cubicBezTo>
                    <a:cubicBezTo>
                      <a:pt x="0" y="56"/>
                      <a:pt x="1" y="58"/>
                      <a:pt x="3" y="58"/>
                    </a:cubicBezTo>
                    <a:close/>
                    <a:moveTo>
                      <a:pt x="3" y="4"/>
                    </a:moveTo>
                    <a:cubicBezTo>
                      <a:pt x="11" y="4"/>
                      <a:pt x="11" y="4"/>
                      <a:pt x="11" y="4"/>
                    </a:cubicBezTo>
                    <a:cubicBezTo>
                      <a:pt x="11" y="54"/>
                      <a:pt x="11" y="54"/>
                      <a:pt x="11" y="54"/>
                    </a:cubicBezTo>
                    <a:cubicBezTo>
                      <a:pt x="3" y="54"/>
                      <a:pt x="3" y="54"/>
                      <a:pt x="3" y="54"/>
                    </a:cubicBezTo>
                    <a:lnTo>
                      <a:pt x="3" y="4"/>
                    </a:lnTo>
                    <a:close/>
                    <a:moveTo>
                      <a:pt x="3" y="4"/>
                    </a:moveTo>
                    <a:cubicBezTo>
                      <a:pt x="3" y="4"/>
                      <a:pt x="3" y="4"/>
                      <a:pt x="3" y="4"/>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259" name="稻壳儿小白白(http://dwz.cn/Wu2UP)"/>
              <p:cNvSpPr>
                <a:spLocks noEditPoints="1"/>
              </p:cNvSpPr>
              <p:nvPr/>
            </p:nvSpPr>
            <p:spPr bwMode="auto">
              <a:xfrm>
                <a:off x="4244975" y="2852738"/>
                <a:ext cx="42863" cy="171450"/>
              </a:xfrm>
              <a:custGeom>
                <a:avLst/>
                <a:gdLst/>
                <a:ahLst/>
                <a:cxnLst>
                  <a:cxn ang="0">
                    <a:pos x="4" y="58"/>
                  </a:cxn>
                  <a:cxn ang="0">
                    <a:pos x="11" y="58"/>
                  </a:cxn>
                  <a:cxn ang="0">
                    <a:pos x="15" y="54"/>
                  </a:cxn>
                  <a:cxn ang="0">
                    <a:pos x="15" y="4"/>
                  </a:cxn>
                  <a:cxn ang="0">
                    <a:pos x="11" y="0"/>
                  </a:cxn>
                  <a:cxn ang="0">
                    <a:pos x="4" y="0"/>
                  </a:cxn>
                  <a:cxn ang="0">
                    <a:pos x="0" y="4"/>
                  </a:cxn>
                  <a:cxn ang="0">
                    <a:pos x="0" y="54"/>
                  </a:cxn>
                  <a:cxn ang="0">
                    <a:pos x="4" y="58"/>
                  </a:cxn>
                  <a:cxn ang="0">
                    <a:pos x="4" y="4"/>
                  </a:cxn>
                  <a:cxn ang="0">
                    <a:pos x="11" y="4"/>
                  </a:cxn>
                  <a:cxn ang="0">
                    <a:pos x="11" y="54"/>
                  </a:cxn>
                  <a:cxn ang="0">
                    <a:pos x="4" y="54"/>
                  </a:cxn>
                  <a:cxn ang="0">
                    <a:pos x="4" y="4"/>
                  </a:cxn>
                  <a:cxn ang="0">
                    <a:pos x="4" y="4"/>
                  </a:cxn>
                  <a:cxn ang="0">
                    <a:pos x="4" y="4"/>
                  </a:cxn>
                </a:cxnLst>
                <a:rect l="0" t="0" r="r" b="b"/>
                <a:pathLst>
                  <a:path w="15" h="58">
                    <a:moveTo>
                      <a:pt x="4" y="58"/>
                    </a:moveTo>
                    <a:cubicBezTo>
                      <a:pt x="11" y="58"/>
                      <a:pt x="11" y="58"/>
                      <a:pt x="11" y="58"/>
                    </a:cubicBezTo>
                    <a:cubicBezTo>
                      <a:pt x="13" y="58"/>
                      <a:pt x="15" y="56"/>
                      <a:pt x="15" y="54"/>
                    </a:cubicBezTo>
                    <a:cubicBezTo>
                      <a:pt x="15" y="4"/>
                      <a:pt x="15" y="4"/>
                      <a:pt x="15" y="4"/>
                    </a:cubicBezTo>
                    <a:cubicBezTo>
                      <a:pt x="15" y="2"/>
                      <a:pt x="13" y="0"/>
                      <a:pt x="11" y="0"/>
                    </a:cubicBezTo>
                    <a:cubicBezTo>
                      <a:pt x="4" y="0"/>
                      <a:pt x="4" y="0"/>
                      <a:pt x="4" y="0"/>
                    </a:cubicBezTo>
                    <a:cubicBezTo>
                      <a:pt x="1" y="0"/>
                      <a:pt x="0" y="2"/>
                      <a:pt x="0" y="4"/>
                    </a:cubicBezTo>
                    <a:cubicBezTo>
                      <a:pt x="0" y="54"/>
                      <a:pt x="0" y="54"/>
                      <a:pt x="0" y="54"/>
                    </a:cubicBezTo>
                    <a:cubicBezTo>
                      <a:pt x="0" y="56"/>
                      <a:pt x="1" y="58"/>
                      <a:pt x="4" y="58"/>
                    </a:cubicBezTo>
                    <a:close/>
                    <a:moveTo>
                      <a:pt x="4" y="4"/>
                    </a:moveTo>
                    <a:cubicBezTo>
                      <a:pt x="11" y="4"/>
                      <a:pt x="11" y="4"/>
                      <a:pt x="11" y="4"/>
                    </a:cubicBezTo>
                    <a:cubicBezTo>
                      <a:pt x="11" y="54"/>
                      <a:pt x="11" y="54"/>
                      <a:pt x="11" y="54"/>
                    </a:cubicBezTo>
                    <a:cubicBezTo>
                      <a:pt x="4" y="54"/>
                      <a:pt x="4" y="54"/>
                      <a:pt x="4" y="54"/>
                    </a:cubicBezTo>
                    <a:lnTo>
                      <a:pt x="4" y="4"/>
                    </a:lnTo>
                    <a:close/>
                    <a:moveTo>
                      <a:pt x="4" y="4"/>
                    </a:moveTo>
                    <a:cubicBezTo>
                      <a:pt x="4" y="4"/>
                      <a:pt x="4" y="4"/>
                      <a:pt x="4" y="4"/>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grpSp>
        <p:grpSp>
          <p:nvGrpSpPr>
            <p:cNvPr id="224" name="稻壳儿小白白(http://dwz.cn/Wu2UP)"/>
            <p:cNvGrpSpPr/>
            <p:nvPr/>
          </p:nvGrpSpPr>
          <p:grpSpPr>
            <a:xfrm>
              <a:off x="7262049" y="3634865"/>
              <a:ext cx="458378" cy="385362"/>
              <a:chOff x="4856163" y="2736851"/>
              <a:chExt cx="358775" cy="301625"/>
            </a:xfrm>
            <a:solidFill>
              <a:srgbClr val="FFFFFF"/>
            </a:solidFill>
          </p:grpSpPr>
          <p:sp>
            <p:nvSpPr>
              <p:cNvPr id="253" name="稻壳儿小白白(http://dwz.cn/Wu2UP)"/>
              <p:cNvSpPr>
                <a:spLocks noEditPoints="1"/>
              </p:cNvSpPr>
              <p:nvPr/>
            </p:nvSpPr>
            <p:spPr bwMode="auto">
              <a:xfrm>
                <a:off x="4946650" y="2814638"/>
                <a:ext cx="177800" cy="179388"/>
              </a:xfrm>
              <a:custGeom>
                <a:avLst/>
                <a:gdLst/>
                <a:ahLst/>
                <a:cxnLst>
                  <a:cxn ang="0">
                    <a:pos x="31" y="0"/>
                  </a:cxn>
                  <a:cxn ang="0">
                    <a:pos x="0" y="30"/>
                  </a:cxn>
                  <a:cxn ang="0">
                    <a:pos x="31" y="61"/>
                  </a:cxn>
                  <a:cxn ang="0">
                    <a:pos x="61" y="30"/>
                  </a:cxn>
                  <a:cxn ang="0">
                    <a:pos x="31" y="0"/>
                  </a:cxn>
                  <a:cxn ang="0">
                    <a:pos x="48" y="45"/>
                  </a:cxn>
                  <a:cxn ang="0">
                    <a:pos x="16" y="48"/>
                  </a:cxn>
                  <a:cxn ang="0">
                    <a:pos x="13" y="15"/>
                  </a:cxn>
                  <a:cxn ang="0">
                    <a:pos x="46" y="13"/>
                  </a:cxn>
                  <a:cxn ang="0">
                    <a:pos x="48" y="45"/>
                  </a:cxn>
                  <a:cxn ang="0">
                    <a:pos x="48" y="45"/>
                  </a:cxn>
                  <a:cxn ang="0">
                    <a:pos x="48" y="45"/>
                  </a:cxn>
                </a:cxnLst>
                <a:rect l="0" t="0" r="r" b="b"/>
                <a:pathLst>
                  <a:path w="61" h="61">
                    <a:moveTo>
                      <a:pt x="31" y="0"/>
                    </a:moveTo>
                    <a:cubicBezTo>
                      <a:pt x="14" y="0"/>
                      <a:pt x="0" y="13"/>
                      <a:pt x="0" y="30"/>
                    </a:cubicBezTo>
                    <a:cubicBezTo>
                      <a:pt x="0" y="47"/>
                      <a:pt x="14" y="61"/>
                      <a:pt x="31" y="61"/>
                    </a:cubicBezTo>
                    <a:cubicBezTo>
                      <a:pt x="48" y="61"/>
                      <a:pt x="61" y="47"/>
                      <a:pt x="61" y="30"/>
                    </a:cubicBezTo>
                    <a:cubicBezTo>
                      <a:pt x="61" y="13"/>
                      <a:pt x="48" y="0"/>
                      <a:pt x="31" y="0"/>
                    </a:cubicBezTo>
                    <a:close/>
                    <a:moveTo>
                      <a:pt x="48" y="45"/>
                    </a:moveTo>
                    <a:cubicBezTo>
                      <a:pt x="40" y="55"/>
                      <a:pt x="25" y="56"/>
                      <a:pt x="16" y="48"/>
                    </a:cubicBezTo>
                    <a:cubicBezTo>
                      <a:pt x="6" y="39"/>
                      <a:pt x="5" y="25"/>
                      <a:pt x="13" y="15"/>
                    </a:cubicBezTo>
                    <a:cubicBezTo>
                      <a:pt x="22" y="6"/>
                      <a:pt x="36" y="5"/>
                      <a:pt x="46" y="13"/>
                    </a:cubicBezTo>
                    <a:cubicBezTo>
                      <a:pt x="55" y="21"/>
                      <a:pt x="57" y="36"/>
                      <a:pt x="48" y="45"/>
                    </a:cubicBezTo>
                    <a:close/>
                    <a:moveTo>
                      <a:pt x="48" y="45"/>
                    </a:moveTo>
                    <a:cubicBezTo>
                      <a:pt x="48" y="45"/>
                      <a:pt x="48" y="45"/>
                      <a:pt x="48" y="45"/>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254" name="稻壳儿小白白(http://dwz.cn/Wu2UP)"/>
              <p:cNvSpPr>
                <a:spLocks noEditPoints="1"/>
              </p:cNvSpPr>
              <p:nvPr/>
            </p:nvSpPr>
            <p:spPr bwMode="auto">
              <a:xfrm>
                <a:off x="4989513" y="2859088"/>
                <a:ext cx="53975" cy="50800"/>
              </a:xfrm>
              <a:custGeom>
                <a:avLst/>
                <a:gdLst/>
                <a:ahLst/>
                <a:cxnLst>
                  <a:cxn ang="0">
                    <a:pos x="16" y="0"/>
                  </a:cxn>
                  <a:cxn ang="0">
                    <a:pos x="0" y="15"/>
                  </a:cxn>
                  <a:cxn ang="0">
                    <a:pos x="2" y="17"/>
                  </a:cxn>
                  <a:cxn ang="0">
                    <a:pos x="4" y="15"/>
                  </a:cxn>
                  <a:cxn ang="0">
                    <a:pos x="16" y="4"/>
                  </a:cxn>
                  <a:cxn ang="0">
                    <a:pos x="18" y="2"/>
                  </a:cxn>
                  <a:cxn ang="0">
                    <a:pos x="16" y="0"/>
                  </a:cxn>
                  <a:cxn ang="0">
                    <a:pos x="16" y="0"/>
                  </a:cxn>
                  <a:cxn ang="0">
                    <a:pos x="16" y="0"/>
                  </a:cxn>
                </a:cxnLst>
                <a:rect l="0" t="0" r="r" b="b"/>
                <a:pathLst>
                  <a:path w="18" h="17">
                    <a:moveTo>
                      <a:pt x="16" y="0"/>
                    </a:moveTo>
                    <a:cubicBezTo>
                      <a:pt x="7" y="0"/>
                      <a:pt x="0" y="7"/>
                      <a:pt x="0" y="15"/>
                    </a:cubicBezTo>
                    <a:cubicBezTo>
                      <a:pt x="0" y="16"/>
                      <a:pt x="1" y="17"/>
                      <a:pt x="2" y="17"/>
                    </a:cubicBezTo>
                    <a:cubicBezTo>
                      <a:pt x="3" y="17"/>
                      <a:pt x="4" y="16"/>
                      <a:pt x="4" y="15"/>
                    </a:cubicBezTo>
                    <a:cubicBezTo>
                      <a:pt x="4" y="9"/>
                      <a:pt x="9" y="4"/>
                      <a:pt x="16" y="4"/>
                    </a:cubicBezTo>
                    <a:cubicBezTo>
                      <a:pt x="17" y="4"/>
                      <a:pt x="18" y="3"/>
                      <a:pt x="18" y="2"/>
                    </a:cubicBezTo>
                    <a:cubicBezTo>
                      <a:pt x="18" y="1"/>
                      <a:pt x="17" y="0"/>
                      <a:pt x="16" y="0"/>
                    </a:cubicBezTo>
                    <a:close/>
                    <a:moveTo>
                      <a:pt x="16" y="0"/>
                    </a:moveTo>
                    <a:cubicBezTo>
                      <a:pt x="16" y="0"/>
                      <a:pt x="16" y="0"/>
                      <a:pt x="16" y="0"/>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255" name="稻壳儿小白白(http://dwz.cn/Wu2UP)"/>
              <p:cNvSpPr>
                <a:spLocks noEditPoints="1"/>
              </p:cNvSpPr>
              <p:nvPr/>
            </p:nvSpPr>
            <p:spPr bwMode="auto">
              <a:xfrm>
                <a:off x="4856163" y="2736851"/>
                <a:ext cx="358775" cy="301625"/>
              </a:xfrm>
              <a:custGeom>
                <a:avLst/>
                <a:gdLst/>
                <a:ahLst/>
                <a:cxnLst>
                  <a:cxn ang="0">
                    <a:pos x="114" y="23"/>
                  </a:cxn>
                  <a:cxn ang="0">
                    <a:pos x="97" y="20"/>
                  </a:cxn>
                  <a:cxn ang="0">
                    <a:pos x="92" y="7"/>
                  </a:cxn>
                  <a:cxn ang="0">
                    <a:pos x="81" y="0"/>
                  </a:cxn>
                  <a:cxn ang="0">
                    <a:pos x="43" y="0"/>
                  </a:cxn>
                  <a:cxn ang="0">
                    <a:pos x="32" y="7"/>
                  </a:cxn>
                  <a:cxn ang="0">
                    <a:pos x="27" y="20"/>
                  </a:cxn>
                  <a:cxn ang="0">
                    <a:pos x="10" y="23"/>
                  </a:cxn>
                  <a:cxn ang="0">
                    <a:pos x="0" y="34"/>
                  </a:cxn>
                  <a:cxn ang="0">
                    <a:pos x="0" y="92"/>
                  </a:cxn>
                  <a:cxn ang="0">
                    <a:pos x="12" y="103"/>
                  </a:cxn>
                  <a:cxn ang="0">
                    <a:pos x="112" y="103"/>
                  </a:cxn>
                  <a:cxn ang="0">
                    <a:pos x="123" y="92"/>
                  </a:cxn>
                  <a:cxn ang="0">
                    <a:pos x="123" y="34"/>
                  </a:cxn>
                  <a:cxn ang="0">
                    <a:pos x="114" y="23"/>
                  </a:cxn>
                  <a:cxn ang="0">
                    <a:pos x="115" y="92"/>
                  </a:cxn>
                  <a:cxn ang="0">
                    <a:pos x="112" y="96"/>
                  </a:cxn>
                  <a:cxn ang="0">
                    <a:pos x="12" y="96"/>
                  </a:cxn>
                  <a:cxn ang="0">
                    <a:pos x="8" y="92"/>
                  </a:cxn>
                  <a:cxn ang="0">
                    <a:pos x="8" y="34"/>
                  </a:cxn>
                  <a:cxn ang="0">
                    <a:pos x="11" y="30"/>
                  </a:cxn>
                  <a:cxn ang="0">
                    <a:pos x="32" y="27"/>
                  </a:cxn>
                  <a:cxn ang="0">
                    <a:pos x="39" y="10"/>
                  </a:cxn>
                  <a:cxn ang="0">
                    <a:pos x="43" y="7"/>
                  </a:cxn>
                  <a:cxn ang="0">
                    <a:pos x="81" y="7"/>
                  </a:cxn>
                  <a:cxn ang="0">
                    <a:pos x="85" y="10"/>
                  </a:cxn>
                  <a:cxn ang="0">
                    <a:pos x="91" y="27"/>
                  </a:cxn>
                  <a:cxn ang="0">
                    <a:pos x="112" y="30"/>
                  </a:cxn>
                  <a:cxn ang="0">
                    <a:pos x="115" y="34"/>
                  </a:cxn>
                  <a:cxn ang="0">
                    <a:pos x="115" y="92"/>
                  </a:cxn>
                  <a:cxn ang="0">
                    <a:pos x="115" y="92"/>
                  </a:cxn>
                  <a:cxn ang="0">
                    <a:pos x="115" y="92"/>
                  </a:cxn>
                </a:cxnLst>
                <a:rect l="0" t="0" r="r" b="b"/>
                <a:pathLst>
                  <a:path w="123" h="103">
                    <a:moveTo>
                      <a:pt x="114" y="23"/>
                    </a:moveTo>
                    <a:cubicBezTo>
                      <a:pt x="97" y="20"/>
                      <a:pt x="97" y="20"/>
                      <a:pt x="97" y="20"/>
                    </a:cubicBezTo>
                    <a:cubicBezTo>
                      <a:pt x="92" y="7"/>
                      <a:pt x="92" y="7"/>
                      <a:pt x="92" y="7"/>
                    </a:cubicBezTo>
                    <a:cubicBezTo>
                      <a:pt x="90" y="3"/>
                      <a:pt x="86" y="0"/>
                      <a:pt x="81" y="0"/>
                    </a:cubicBezTo>
                    <a:cubicBezTo>
                      <a:pt x="43" y="0"/>
                      <a:pt x="43" y="0"/>
                      <a:pt x="43" y="0"/>
                    </a:cubicBezTo>
                    <a:cubicBezTo>
                      <a:pt x="38" y="0"/>
                      <a:pt x="34" y="3"/>
                      <a:pt x="32" y="7"/>
                    </a:cubicBezTo>
                    <a:cubicBezTo>
                      <a:pt x="27" y="20"/>
                      <a:pt x="27" y="20"/>
                      <a:pt x="27" y="20"/>
                    </a:cubicBezTo>
                    <a:cubicBezTo>
                      <a:pt x="10" y="23"/>
                      <a:pt x="10" y="23"/>
                      <a:pt x="10" y="23"/>
                    </a:cubicBezTo>
                    <a:cubicBezTo>
                      <a:pt x="4" y="24"/>
                      <a:pt x="0" y="29"/>
                      <a:pt x="0" y="34"/>
                    </a:cubicBezTo>
                    <a:cubicBezTo>
                      <a:pt x="0" y="92"/>
                      <a:pt x="0" y="92"/>
                      <a:pt x="0" y="92"/>
                    </a:cubicBezTo>
                    <a:cubicBezTo>
                      <a:pt x="0" y="98"/>
                      <a:pt x="6" y="103"/>
                      <a:pt x="12" y="103"/>
                    </a:cubicBezTo>
                    <a:cubicBezTo>
                      <a:pt x="112" y="103"/>
                      <a:pt x="112" y="103"/>
                      <a:pt x="112" y="103"/>
                    </a:cubicBezTo>
                    <a:cubicBezTo>
                      <a:pt x="118" y="103"/>
                      <a:pt x="123" y="98"/>
                      <a:pt x="123" y="92"/>
                    </a:cubicBezTo>
                    <a:cubicBezTo>
                      <a:pt x="123" y="34"/>
                      <a:pt x="123" y="34"/>
                      <a:pt x="123" y="34"/>
                    </a:cubicBezTo>
                    <a:cubicBezTo>
                      <a:pt x="123" y="29"/>
                      <a:pt x="119" y="24"/>
                      <a:pt x="114" y="23"/>
                    </a:cubicBezTo>
                    <a:close/>
                    <a:moveTo>
                      <a:pt x="115" y="92"/>
                    </a:moveTo>
                    <a:cubicBezTo>
                      <a:pt x="115" y="94"/>
                      <a:pt x="114" y="96"/>
                      <a:pt x="112" y="96"/>
                    </a:cubicBezTo>
                    <a:cubicBezTo>
                      <a:pt x="12" y="96"/>
                      <a:pt x="12" y="96"/>
                      <a:pt x="12" y="96"/>
                    </a:cubicBezTo>
                    <a:cubicBezTo>
                      <a:pt x="10" y="96"/>
                      <a:pt x="8" y="94"/>
                      <a:pt x="8" y="92"/>
                    </a:cubicBezTo>
                    <a:cubicBezTo>
                      <a:pt x="8" y="34"/>
                      <a:pt x="8" y="34"/>
                      <a:pt x="8" y="34"/>
                    </a:cubicBezTo>
                    <a:cubicBezTo>
                      <a:pt x="8" y="32"/>
                      <a:pt x="9" y="31"/>
                      <a:pt x="11" y="30"/>
                    </a:cubicBezTo>
                    <a:cubicBezTo>
                      <a:pt x="32" y="27"/>
                      <a:pt x="32" y="27"/>
                      <a:pt x="32" y="27"/>
                    </a:cubicBezTo>
                    <a:cubicBezTo>
                      <a:pt x="39" y="10"/>
                      <a:pt x="39" y="10"/>
                      <a:pt x="39" y="10"/>
                    </a:cubicBezTo>
                    <a:cubicBezTo>
                      <a:pt x="40" y="8"/>
                      <a:pt x="41" y="7"/>
                      <a:pt x="43" y="7"/>
                    </a:cubicBezTo>
                    <a:cubicBezTo>
                      <a:pt x="81" y="7"/>
                      <a:pt x="81" y="7"/>
                      <a:pt x="81" y="7"/>
                    </a:cubicBezTo>
                    <a:cubicBezTo>
                      <a:pt x="83" y="7"/>
                      <a:pt x="84" y="8"/>
                      <a:pt x="85" y="10"/>
                    </a:cubicBezTo>
                    <a:cubicBezTo>
                      <a:pt x="91" y="27"/>
                      <a:pt x="91" y="27"/>
                      <a:pt x="91" y="27"/>
                    </a:cubicBezTo>
                    <a:cubicBezTo>
                      <a:pt x="112" y="30"/>
                      <a:pt x="112" y="30"/>
                      <a:pt x="112" y="30"/>
                    </a:cubicBezTo>
                    <a:cubicBezTo>
                      <a:pt x="114" y="31"/>
                      <a:pt x="115" y="32"/>
                      <a:pt x="115" y="34"/>
                    </a:cubicBezTo>
                    <a:lnTo>
                      <a:pt x="115" y="92"/>
                    </a:lnTo>
                    <a:close/>
                    <a:moveTo>
                      <a:pt x="115" y="92"/>
                    </a:moveTo>
                    <a:cubicBezTo>
                      <a:pt x="115" y="92"/>
                      <a:pt x="115" y="92"/>
                      <a:pt x="115" y="92"/>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grpSp>
        <p:sp>
          <p:nvSpPr>
            <p:cNvPr id="225" name="稻壳儿小白白(http://dwz.cn/Wu2UP)"/>
            <p:cNvSpPr>
              <a:spLocks noEditPoints="1"/>
            </p:cNvSpPr>
            <p:nvPr/>
          </p:nvSpPr>
          <p:spPr bwMode="auto">
            <a:xfrm>
              <a:off x="8107832" y="3610148"/>
              <a:ext cx="460603" cy="433296"/>
            </a:xfrm>
            <a:custGeom>
              <a:avLst/>
              <a:gdLst>
                <a:gd name="T0" fmla="*/ 362453 w 123"/>
                <a:gd name="T1" fmla="*/ 0 h 115"/>
                <a:gd name="T2" fmla="*/ 39184 w 123"/>
                <a:gd name="T3" fmla="*/ 0 h 115"/>
                <a:gd name="T4" fmla="*/ 0 w 123"/>
                <a:gd name="T5" fmla="*/ 39425 h 115"/>
                <a:gd name="T6" fmla="*/ 0 w 123"/>
                <a:gd name="T7" fmla="*/ 289118 h 115"/>
                <a:gd name="T8" fmla="*/ 39184 w 123"/>
                <a:gd name="T9" fmla="*/ 328543 h 115"/>
                <a:gd name="T10" fmla="*/ 163267 w 123"/>
                <a:gd name="T11" fmla="*/ 328543 h 115"/>
                <a:gd name="T12" fmla="*/ 163267 w 123"/>
                <a:gd name="T13" fmla="*/ 341685 h 115"/>
                <a:gd name="T14" fmla="*/ 84899 w 123"/>
                <a:gd name="T15" fmla="*/ 354827 h 115"/>
                <a:gd name="T16" fmla="*/ 75103 w 123"/>
                <a:gd name="T17" fmla="*/ 364683 h 115"/>
                <a:gd name="T18" fmla="*/ 88164 w 123"/>
                <a:gd name="T19" fmla="*/ 377825 h 115"/>
                <a:gd name="T20" fmla="*/ 313473 w 123"/>
                <a:gd name="T21" fmla="*/ 377825 h 115"/>
                <a:gd name="T22" fmla="*/ 326534 w 123"/>
                <a:gd name="T23" fmla="*/ 364683 h 115"/>
                <a:gd name="T24" fmla="*/ 316738 w 123"/>
                <a:gd name="T25" fmla="*/ 354827 h 115"/>
                <a:gd name="T26" fmla="*/ 238370 w 123"/>
                <a:gd name="T27" fmla="*/ 341685 h 115"/>
                <a:gd name="T28" fmla="*/ 238370 w 123"/>
                <a:gd name="T29" fmla="*/ 328543 h 115"/>
                <a:gd name="T30" fmla="*/ 362453 w 123"/>
                <a:gd name="T31" fmla="*/ 328543 h 115"/>
                <a:gd name="T32" fmla="*/ 401637 w 123"/>
                <a:gd name="T33" fmla="*/ 289118 h 115"/>
                <a:gd name="T34" fmla="*/ 401637 w 123"/>
                <a:gd name="T35" fmla="*/ 39425 h 115"/>
                <a:gd name="T36" fmla="*/ 362453 w 123"/>
                <a:gd name="T37" fmla="*/ 0 h 115"/>
                <a:gd name="T38" fmla="*/ 375514 w 123"/>
                <a:gd name="T39" fmla="*/ 289118 h 115"/>
                <a:gd name="T40" fmla="*/ 362453 w 123"/>
                <a:gd name="T41" fmla="*/ 302260 h 115"/>
                <a:gd name="T42" fmla="*/ 39184 w 123"/>
                <a:gd name="T43" fmla="*/ 302260 h 115"/>
                <a:gd name="T44" fmla="*/ 26123 w 123"/>
                <a:gd name="T45" fmla="*/ 289118 h 115"/>
                <a:gd name="T46" fmla="*/ 26123 w 123"/>
                <a:gd name="T47" fmla="*/ 39425 h 115"/>
                <a:gd name="T48" fmla="*/ 39184 w 123"/>
                <a:gd name="T49" fmla="*/ 26283 h 115"/>
                <a:gd name="T50" fmla="*/ 362453 w 123"/>
                <a:gd name="T51" fmla="*/ 26283 h 115"/>
                <a:gd name="T52" fmla="*/ 375514 w 123"/>
                <a:gd name="T53" fmla="*/ 39425 h 115"/>
                <a:gd name="T54" fmla="*/ 375514 w 123"/>
                <a:gd name="T55" fmla="*/ 289118 h 115"/>
                <a:gd name="T56" fmla="*/ 339596 w 123"/>
                <a:gd name="T57" fmla="*/ 49282 h 115"/>
                <a:gd name="T58" fmla="*/ 62041 w 123"/>
                <a:gd name="T59" fmla="*/ 49282 h 115"/>
                <a:gd name="T60" fmla="*/ 52245 w 123"/>
                <a:gd name="T61" fmla="*/ 62423 h 115"/>
                <a:gd name="T62" fmla="*/ 52245 w 123"/>
                <a:gd name="T63" fmla="*/ 239837 h 115"/>
                <a:gd name="T64" fmla="*/ 62041 w 123"/>
                <a:gd name="T65" fmla="*/ 252978 h 115"/>
                <a:gd name="T66" fmla="*/ 339596 w 123"/>
                <a:gd name="T67" fmla="*/ 252978 h 115"/>
                <a:gd name="T68" fmla="*/ 352657 w 123"/>
                <a:gd name="T69" fmla="*/ 239837 h 115"/>
                <a:gd name="T70" fmla="*/ 352657 w 123"/>
                <a:gd name="T71" fmla="*/ 62423 h 115"/>
                <a:gd name="T72" fmla="*/ 339596 w 123"/>
                <a:gd name="T73" fmla="*/ 49282 h 115"/>
                <a:gd name="T74" fmla="*/ 339596 w 123"/>
                <a:gd name="T75" fmla="*/ 239837 h 115"/>
                <a:gd name="T76" fmla="*/ 62041 w 123"/>
                <a:gd name="T77" fmla="*/ 239837 h 115"/>
                <a:gd name="T78" fmla="*/ 62041 w 123"/>
                <a:gd name="T79" fmla="*/ 62423 h 115"/>
                <a:gd name="T80" fmla="*/ 339596 w 123"/>
                <a:gd name="T81" fmla="*/ 62423 h 115"/>
                <a:gd name="T82" fmla="*/ 339596 w 123"/>
                <a:gd name="T83" fmla="*/ 239837 h 115"/>
                <a:gd name="T84" fmla="*/ 339596 w 123"/>
                <a:gd name="T85" fmla="*/ 239837 h 115"/>
                <a:gd name="T86" fmla="*/ 339596 w 123"/>
                <a:gd name="T87" fmla="*/ 239837 h 11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23" h="115">
                  <a:moveTo>
                    <a:pt x="111" y="0"/>
                  </a:moveTo>
                  <a:cubicBezTo>
                    <a:pt x="12" y="0"/>
                    <a:pt x="12" y="0"/>
                    <a:pt x="12" y="0"/>
                  </a:cubicBezTo>
                  <a:cubicBezTo>
                    <a:pt x="5" y="0"/>
                    <a:pt x="0" y="5"/>
                    <a:pt x="0" y="12"/>
                  </a:cubicBezTo>
                  <a:cubicBezTo>
                    <a:pt x="0" y="88"/>
                    <a:pt x="0" y="88"/>
                    <a:pt x="0" y="88"/>
                  </a:cubicBezTo>
                  <a:cubicBezTo>
                    <a:pt x="0" y="95"/>
                    <a:pt x="5" y="100"/>
                    <a:pt x="12" y="100"/>
                  </a:cubicBezTo>
                  <a:cubicBezTo>
                    <a:pt x="50" y="100"/>
                    <a:pt x="50" y="100"/>
                    <a:pt x="50" y="100"/>
                  </a:cubicBezTo>
                  <a:cubicBezTo>
                    <a:pt x="50" y="104"/>
                    <a:pt x="50" y="104"/>
                    <a:pt x="50" y="104"/>
                  </a:cubicBezTo>
                  <a:cubicBezTo>
                    <a:pt x="26" y="108"/>
                    <a:pt x="26" y="108"/>
                    <a:pt x="26" y="108"/>
                  </a:cubicBezTo>
                  <a:cubicBezTo>
                    <a:pt x="24" y="108"/>
                    <a:pt x="23" y="109"/>
                    <a:pt x="23" y="111"/>
                  </a:cubicBezTo>
                  <a:cubicBezTo>
                    <a:pt x="23" y="113"/>
                    <a:pt x="25" y="115"/>
                    <a:pt x="27" y="115"/>
                  </a:cubicBezTo>
                  <a:cubicBezTo>
                    <a:pt x="96" y="115"/>
                    <a:pt x="96" y="115"/>
                    <a:pt x="96" y="115"/>
                  </a:cubicBezTo>
                  <a:cubicBezTo>
                    <a:pt x="98" y="115"/>
                    <a:pt x="100" y="113"/>
                    <a:pt x="100" y="111"/>
                  </a:cubicBezTo>
                  <a:cubicBezTo>
                    <a:pt x="100" y="109"/>
                    <a:pt x="99" y="108"/>
                    <a:pt x="97" y="108"/>
                  </a:cubicBezTo>
                  <a:cubicBezTo>
                    <a:pt x="73" y="104"/>
                    <a:pt x="73" y="104"/>
                    <a:pt x="73" y="104"/>
                  </a:cubicBezTo>
                  <a:cubicBezTo>
                    <a:pt x="73" y="100"/>
                    <a:pt x="73" y="100"/>
                    <a:pt x="73" y="100"/>
                  </a:cubicBezTo>
                  <a:cubicBezTo>
                    <a:pt x="111" y="100"/>
                    <a:pt x="111" y="100"/>
                    <a:pt x="111" y="100"/>
                  </a:cubicBezTo>
                  <a:cubicBezTo>
                    <a:pt x="118" y="100"/>
                    <a:pt x="123" y="95"/>
                    <a:pt x="123" y="88"/>
                  </a:cubicBezTo>
                  <a:cubicBezTo>
                    <a:pt x="123" y="12"/>
                    <a:pt x="123" y="12"/>
                    <a:pt x="123" y="12"/>
                  </a:cubicBezTo>
                  <a:cubicBezTo>
                    <a:pt x="123" y="5"/>
                    <a:pt x="118" y="0"/>
                    <a:pt x="111" y="0"/>
                  </a:cubicBezTo>
                  <a:close/>
                  <a:moveTo>
                    <a:pt x="115" y="88"/>
                  </a:moveTo>
                  <a:cubicBezTo>
                    <a:pt x="115" y="90"/>
                    <a:pt x="114" y="92"/>
                    <a:pt x="111" y="92"/>
                  </a:cubicBezTo>
                  <a:cubicBezTo>
                    <a:pt x="12" y="92"/>
                    <a:pt x="12" y="92"/>
                    <a:pt x="12" y="92"/>
                  </a:cubicBezTo>
                  <a:cubicBezTo>
                    <a:pt x="10" y="92"/>
                    <a:pt x="8" y="90"/>
                    <a:pt x="8" y="88"/>
                  </a:cubicBezTo>
                  <a:cubicBezTo>
                    <a:pt x="8" y="12"/>
                    <a:pt x="8" y="12"/>
                    <a:pt x="8" y="12"/>
                  </a:cubicBezTo>
                  <a:cubicBezTo>
                    <a:pt x="8" y="9"/>
                    <a:pt x="10" y="8"/>
                    <a:pt x="12" y="8"/>
                  </a:cubicBezTo>
                  <a:cubicBezTo>
                    <a:pt x="111" y="8"/>
                    <a:pt x="111" y="8"/>
                    <a:pt x="111" y="8"/>
                  </a:cubicBezTo>
                  <a:cubicBezTo>
                    <a:pt x="114" y="8"/>
                    <a:pt x="115" y="9"/>
                    <a:pt x="115" y="12"/>
                  </a:cubicBezTo>
                  <a:lnTo>
                    <a:pt x="115" y="88"/>
                  </a:lnTo>
                  <a:close/>
                  <a:moveTo>
                    <a:pt x="104" y="15"/>
                  </a:moveTo>
                  <a:cubicBezTo>
                    <a:pt x="19" y="15"/>
                    <a:pt x="19" y="15"/>
                    <a:pt x="19" y="15"/>
                  </a:cubicBezTo>
                  <a:cubicBezTo>
                    <a:pt x="17" y="15"/>
                    <a:pt x="16" y="17"/>
                    <a:pt x="16" y="19"/>
                  </a:cubicBezTo>
                  <a:cubicBezTo>
                    <a:pt x="16" y="73"/>
                    <a:pt x="16" y="73"/>
                    <a:pt x="16" y="73"/>
                  </a:cubicBezTo>
                  <a:cubicBezTo>
                    <a:pt x="16" y="75"/>
                    <a:pt x="17" y="77"/>
                    <a:pt x="19" y="77"/>
                  </a:cubicBezTo>
                  <a:cubicBezTo>
                    <a:pt x="104" y="77"/>
                    <a:pt x="104" y="77"/>
                    <a:pt x="104" y="77"/>
                  </a:cubicBezTo>
                  <a:cubicBezTo>
                    <a:pt x="106" y="77"/>
                    <a:pt x="108" y="75"/>
                    <a:pt x="108" y="73"/>
                  </a:cubicBezTo>
                  <a:cubicBezTo>
                    <a:pt x="108" y="19"/>
                    <a:pt x="108" y="19"/>
                    <a:pt x="108" y="19"/>
                  </a:cubicBezTo>
                  <a:cubicBezTo>
                    <a:pt x="108" y="17"/>
                    <a:pt x="106" y="15"/>
                    <a:pt x="104" y="15"/>
                  </a:cubicBezTo>
                  <a:close/>
                  <a:moveTo>
                    <a:pt x="104" y="73"/>
                  </a:moveTo>
                  <a:cubicBezTo>
                    <a:pt x="19" y="73"/>
                    <a:pt x="19" y="73"/>
                    <a:pt x="19" y="73"/>
                  </a:cubicBezTo>
                  <a:cubicBezTo>
                    <a:pt x="19" y="19"/>
                    <a:pt x="19" y="19"/>
                    <a:pt x="19" y="19"/>
                  </a:cubicBezTo>
                  <a:cubicBezTo>
                    <a:pt x="104" y="19"/>
                    <a:pt x="104" y="19"/>
                    <a:pt x="104" y="19"/>
                  </a:cubicBezTo>
                  <a:lnTo>
                    <a:pt x="104" y="73"/>
                  </a:lnTo>
                  <a:close/>
                  <a:moveTo>
                    <a:pt x="104" y="73"/>
                  </a:moveTo>
                  <a:cubicBezTo>
                    <a:pt x="104" y="73"/>
                    <a:pt x="104" y="73"/>
                    <a:pt x="104" y="7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grpSp>
          <p:nvGrpSpPr>
            <p:cNvPr id="226" name="稻壳儿小白白(http://dwz.cn/Wu2UP)"/>
            <p:cNvGrpSpPr/>
            <p:nvPr/>
          </p:nvGrpSpPr>
          <p:grpSpPr>
            <a:xfrm>
              <a:off x="8955614" y="3610525"/>
              <a:ext cx="460407" cy="432012"/>
              <a:chOff x="6373813" y="2717801"/>
              <a:chExt cx="360363" cy="338138"/>
            </a:xfrm>
            <a:solidFill>
              <a:srgbClr val="FFFFFF"/>
            </a:solidFill>
          </p:grpSpPr>
          <p:sp>
            <p:nvSpPr>
              <p:cNvPr id="244" name="稻壳儿小白白(http://dwz.cn/Wu2UP)"/>
              <p:cNvSpPr>
                <a:spLocks noEditPoints="1"/>
              </p:cNvSpPr>
              <p:nvPr/>
            </p:nvSpPr>
            <p:spPr bwMode="auto">
              <a:xfrm>
                <a:off x="6373813" y="2717801"/>
                <a:ext cx="360363" cy="338138"/>
              </a:xfrm>
              <a:custGeom>
                <a:avLst/>
                <a:gdLst/>
                <a:ahLst/>
                <a:cxnLst>
                  <a:cxn ang="0">
                    <a:pos x="121" y="25"/>
                  </a:cxn>
                  <a:cxn ang="0">
                    <a:pos x="98" y="2"/>
                  </a:cxn>
                  <a:cxn ang="0">
                    <a:pos x="92" y="0"/>
                  </a:cxn>
                  <a:cxn ang="0">
                    <a:pos x="12" y="0"/>
                  </a:cxn>
                  <a:cxn ang="0">
                    <a:pos x="0" y="11"/>
                  </a:cxn>
                  <a:cxn ang="0">
                    <a:pos x="0" y="104"/>
                  </a:cxn>
                  <a:cxn ang="0">
                    <a:pos x="12" y="115"/>
                  </a:cxn>
                  <a:cxn ang="0">
                    <a:pos x="111" y="115"/>
                  </a:cxn>
                  <a:cxn ang="0">
                    <a:pos x="123" y="104"/>
                  </a:cxn>
                  <a:cxn ang="0">
                    <a:pos x="123" y="31"/>
                  </a:cxn>
                  <a:cxn ang="0">
                    <a:pos x="121" y="25"/>
                  </a:cxn>
                  <a:cxn ang="0">
                    <a:pos x="115" y="104"/>
                  </a:cxn>
                  <a:cxn ang="0">
                    <a:pos x="111" y="107"/>
                  </a:cxn>
                  <a:cxn ang="0">
                    <a:pos x="12" y="107"/>
                  </a:cxn>
                  <a:cxn ang="0">
                    <a:pos x="8" y="104"/>
                  </a:cxn>
                  <a:cxn ang="0">
                    <a:pos x="8" y="11"/>
                  </a:cxn>
                  <a:cxn ang="0">
                    <a:pos x="12" y="8"/>
                  </a:cxn>
                  <a:cxn ang="0">
                    <a:pos x="88" y="8"/>
                  </a:cxn>
                  <a:cxn ang="0">
                    <a:pos x="88" y="23"/>
                  </a:cxn>
                  <a:cxn ang="0">
                    <a:pos x="100" y="35"/>
                  </a:cxn>
                  <a:cxn ang="0">
                    <a:pos x="115" y="35"/>
                  </a:cxn>
                  <a:cxn ang="0">
                    <a:pos x="115" y="104"/>
                  </a:cxn>
                  <a:cxn ang="0">
                    <a:pos x="104" y="31"/>
                  </a:cxn>
                  <a:cxn ang="0">
                    <a:pos x="100" y="31"/>
                  </a:cxn>
                  <a:cxn ang="0">
                    <a:pos x="92" y="23"/>
                  </a:cxn>
                  <a:cxn ang="0">
                    <a:pos x="92" y="8"/>
                  </a:cxn>
                  <a:cxn ang="0">
                    <a:pos x="115" y="31"/>
                  </a:cxn>
                  <a:cxn ang="0">
                    <a:pos x="104" y="31"/>
                  </a:cxn>
                  <a:cxn ang="0">
                    <a:pos x="104" y="31"/>
                  </a:cxn>
                  <a:cxn ang="0">
                    <a:pos x="104" y="31"/>
                  </a:cxn>
                </a:cxnLst>
                <a:rect l="0" t="0" r="r" b="b"/>
                <a:pathLst>
                  <a:path w="123" h="115">
                    <a:moveTo>
                      <a:pt x="121" y="25"/>
                    </a:moveTo>
                    <a:cubicBezTo>
                      <a:pt x="98" y="2"/>
                      <a:pt x="98" y="2"/>
                      <a:pt x="98" y="2"/>
                    </a:cubicBezTo>
                    <a:cubicBezTo>
                      <a:pt x="96" y="1"/>
                      <a:pt x="94" y="0"/>
                      <a:pt x="92" y="0"/>
                    </a:cubicBezTo>
                    <a:cubicBezTo>
                      <a:pt x="12" y="0"/>
                      <a:pt x="12" y="0"/>
                      <a:pt x="12" y="0"/>
                    </a:cubicBezTo>
                    <a:cubicBezTo>
                      <a:pt x="5" y="0"/>
                      <a:pt x="0" y="5"/>
                      <a:pt x="0" y="11"/>
                    </a:cubicBezTo>
                    <a:cubicBezTo>
                      <a:pt x="0" y="104"/>
                      <a:pt x="0" y="104"/>
                      <a:pt x="0" y="104"/>
                    </a:cubicBezTo>
                    <a:cubicBezTo>
                      <a:pt x="0" y="110"/>
                      <a:pt x="5" y="115"/>
                      <a:pt x="12" y="115"/>
                    </a:cubicBezTo>
                    <a:cubicBezTo>
                      <a:pt x="111" y="115"/>
                      <a:pt x="111" y="115"/>
                      <a:pt x="111" y="115"/>
                    </a:cubicBezTo>
                    <a:cubicBezTo>
                      <a:pt x="118" y="115"/>
                      <a:pt x="123" y="110"/>
                      <a:pt x="123" y="104"/>
                    </a:cubicBezTo>
                    <a:cubicBezTo>
                      <a:pt x="123" y="31"/>
                      <a:pt x="123" y="31"/>
                      <a:pt x="123" y="31"/>
                    </a:cubicBezTo>
                    <a:cubicBezTo>
                      <a:pt x="123" y="29"/>
                      <a:pt x="122" y="27"/>
                      <a:pt x="121" y="25"/>
                    </a:cubicBezTo>
                    <a:close/>
                    <a:moveTo>
                      <a:pt x="115" y="104"/>
                    </a:moveTo>
                    <a:cubicBezTo>
                      <a:pt x="115" y="106"/>
                      <a:pt x="113" y="107"/>
                      <a:pt x="111" y="107"/>
                    </a:cubicBezTo>
                    <a:cubicBezTo>
                      <a:pt x="12" y="107"/>
                      <a:pt x="12" y="107"/>
                      <a:pt x="12" y="107"/>
                    </a:cubicBezTo>
                    <a:cubicBezTo>
                      <a:pt x="9" y="107"/>
                      <a:pt x="8" y="106"/>
                      <a:pt x="8" y="104"/>
                    </a:cubicBezTo>
                    <a:cubicBezTo>
                      <a:pt x="8" y="11"/>
                      <a:pt x="8" y="11"/>
                      <a:pt x="8" y="11"/>
                    </a:cubicBezTo>
                    <a:cubicBezTo>
                      <a:pt x="8" y="9"/>
                      <a:pt x="9" y="8"/>
                      <a:pt x="12" y="8"/>
                    </a:cubicBezTo>
                    <a:cubicBezTo>
                      <a:pt x="88" y="8"/>
                      <a:pt x="88" y="8"/>
                      <a:pt x="88" y="8"/>
                    </a:cubicBezTo>
                    <a:cubicBezTo>
                      <a:pt x="88" y="23"/>
                      <a:pt x="88" y="23"/>
                      <a:pt x="88" y="23"/>
                    </a:cubicBezTo>
                    <a:cubicBezTo>
                      <a:pt x="88" y="29"/>
                      <a:pt x="93" y="35"/>
                      <a:pt x="100" y="35"/>
                    </a:cubicBezTo>
                    <a:cubicBezTo>
                      <a:pt x="115" y="35"/>
                      <a:pt x="115" y="35"/>
                      <a:pt x="115" y="35"/>
                    </a:cubicBezTo>
                    <a:lnTo>
                      <a:pt x="115" y="104"/>
                    </a:lnTo>
                    <a:close/>
                    <a:moveTo>
                      <a:pt x="104" y="31"/>
                    </a:moveTo>
                    <a:cubicBezTo>
                      <a:pt x="100" y="31"/>
                      <a:pt x="100" y="31"/>
                      <a:pt x="100" y="31"/>
                    </a:cubicBezTo>
                    <a:cubicBezTo>
                      <a:pt x="96" y="31"/>
                      <a:pt x="92" y="27"/>
                      <a:pt x="92" y="23"/>
                    </a:cubicBezTo>
                    <a:cubicBezTo>
                      <a:pt x="92" y="8"/>
                      <a:pt x="92" y="8"/>
                      <a:pt x="92" y="8"/>
                    </a:cubicBezTo>
                    <a:cubicBezTo>
                      <a:pt x="115" y="31"/>
                      <a:pt x="115" y="31"/>
                      <a:pt x="115" y="31"/>
                    </a:cubicBezTo>
                    <a:lnTo>
                      <a:pt x="104" y="31"/>
                    </a:lnTo>
                    <a:close/>
                    <a:moveTo>
                      <a:pt x="104" y="31"/>
                    </a:moveTo>
                    <a:cubicBezTo>
                      <a:pt x="104" y="31"/>
                      <a:pt x="104" y="31"/>
                      <a:pt x="104" y="31"/>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245" name="稻壳儿小白白(http://dwz.cn/Wu2UP)"/>
              <p:cNvSpPr>
                <a:spLocks noEditPoints="1"/>
              </p:cNvSpPr>
              <p:nvPr/>
            </p:nvSpPr>
            <p:spPr bwMode="auto">
              <a:xfrm>
                <a:off x="6543675" y="2786063"/>
                <a:ext cx="66675" cy="11113"/>
              </a:xfrm>
              <a:custGeom>
                <a:avLst/>
                <a:gdLst/>
                <a:ahLst/>
                <a:cxnLst>
                  <a:cxn ang="0">
                    <a:pos x="1" y="4"/>
                  </a:cxn>
                  <a:cxn ang="0">
                    <a:pos x="21" y="4"/>
                  </a:cxn>
                  <a:cxn ang="0">
                    <a:pos x="23" y="2"/>
                  </a:cxn>
                  <a:cxn ang="0">
                    <a:pos x="21" y="0"/>
                  </a:cxn>
                  <a:cxn ang="0">
                    <a:pos x="1" y="0"/>
                  </a:cxn>
                  <a:cxn ang="0">
                    <a:pos x="0" y="2"/>
                  </a:cxn>
                  <a:cxn ang="0">
                    <a:pos x="1" y="4"/>
                  </a:cxn>
                  <a:cxn ang="0">
                    <a:pos x="1" y="4"/>
                  </a:cxn>
                  <a:cxn ang="0">
                    <a:pos x="1" y="4"/>
                  </a:cxn>
                </a:cxnLst>
                <a:rect l="0" t="0" r="r" b="b"/>
                <a:pathLst>
                  <a:path w="23" h="4">
                    <a:moveTo>
                      <a:pt x="1" y="4"/>
                    </a:moveTo>
                    <a:cubicBezTo>
                      <a:pt x="21" y="4"/>
                      <a:pt x="21" y="4"/>
                      <a:pt x="21" y="4"/>
                    </a:cubicBezTo>
                    <a:cubicBezTo>
                      <a:pt x="22" y="4"/>
                      <a:pt x="23" y="3"/>
                      <a:pt x="23" y="2"/>
                    </a:cubicBezTo>
                    <a:cubicBezTo>
                      <a:pt x="23" y="1"/>
                      <a:pt x="22" y="0"/>
                      <a:pt x="21" y="0"/>
                    </a:cubicBezTo>
                    <a:cubicBezTo>
                      <a:pt x="1" y="0"/>
                      <a:pt x="1" y="0"/>
                      <a:pt x="1" y="0"/>
                    </a:cubicBezTo>
                    <a:cubicBezTo>
                      <a:pt x="0" y="0"/>
                      <a:pt x="0" y="1"/>
                      <a:pt x="0" y="2"/>
                    </a:cubicBezTo>
                    <a:cubicBezTo>
                      <a:pt x="0" y="3"/>
                      <a:pt x="0" y="4"/>
                      <a:pt x="1" y="4"/>
                    </a:cubicBezTo>
                    <a:close/>
                    <a:moveTo>
                      <a:pt x="1" y="4"/>
                    </a:moveTo>
                    <a:cubicBezTo>
                      <a:pt x="1" y="4"/>
                      <a:pt x="1" y="4"/>
                      <a:pt x="1" y="4"/>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246" name="稻壳儿小白白(http://dwz.cn/Wu2UP)"/>
              <p:cNvSpPr>
                <a:spLocks noEditPoints="1"/>
              </p:cNvSpPr>
              <p:nvPr/>
            </p:nvSpPr>
            <p:spPr bwMode="auto">
              <a:xfrm>
                <a:off x="6543675" y="2820988"/>
                <a:ext cx="66675" cy="9525"/>
              </a:xfrm>
              <a:custGeom>
                <a:avLst/>
                <a:gdLst/>
                <a:ahLst/>
                <a:cxnLst>
                  <a:cxn ang="0">
                    <a:pos x="1" y="3"/>
                  </a:cxn>
                  <a:cxn ang="0">
                    <a:pos x="21" y="3"/>
                  </a:cxn>
                  <a:cxn ang="0">
                    <a:pos x="23" y="1"/>
                  </a:cxn>
                  <a:cxn ang="0">
                    <a:pos x="21" y="0"/>
                  </a:cxn>
                  <a:cxn ang="0">
                    <a:pos x="1" y="0"/>
                  </a:cxn>
                  <a:cxn ang="0">
                    <a:pos x="0" y="1"/>
                  </a:cxn>
                  <a:cxn ang="0">
                    <a:pos x="1" y="3"/>
                  </a:cxn>
                  <a:cxn ang="0">
                    <a:pos x="1" y="3"/>
                  </a:cxn>
                  <a:cxn ang="0">
                    <a:pos x="1" y="3"/>
                  </a:cxn>
                </a:cxnLst>
                <a:rect l="0" t="0" r="r" b="b"/>
                <a:pathLst>
                  <a:path w="23" h="3">
                    <a:moveTo>
                      <a:pt x="1" y="3"/>
                    </a:moveTo>
                    <a:cubicBezTo>
                      <a:pt x="21" y="3"/>
                      <a:pt x="21" y="3"/>
                      <a:pt x="21" y="3"/>
                    </a:cubicBezTo>
                    <a:cubicBezTo>
                      <a:pt x="22" y="3"/>
                      <a:pt x="23" y="2"/>
                      <a:pt x="23" y="1"/>
                    </a:cubicBezTo>
                    <a:cubicBezTo>
                      <a:pt x="23" y="0"/>
                      <a:pt x="22" y="0"/>
                      <a:pt x="21" y="0"/>
                    </a:cubicBezTo>
                    <a:cubicBezTo>
                      <a:pt x="1" y="0"/>
                      <a:pt x="1" y="0"/>
                      <a:pt x="1" y="0"/>
                    </a:cubicBezTo>
                    <a:cubicBezTo>
                      <a:pt x="0" y="0"/>
                      <a:pt x="0" y="0"/>
                      <a:pt x="0" y="1"/>
                    </a:cubicBezTo>
                    <a:cubicBezTo>
                      <a:pt x="0" y="2"/>
                      <a:pt x="0" y="3"/>
                      <a:pt x="1" y="3"/>
                    </a:cubicBezTo>
                    <a:close/>
                    <a:moveTo>
                      <a:pt x="1" y="3"/>
                    </a:moveTo>
                    <a:cubicBezTo>
                      <a:pt x="1" y="3"/>
                      <a:pt x="1" y="3"/>
                      <a:pt x="1" y="3"/>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247" name="稻壳儿小白白(http://dwz.cn/Wu2UP)"/>
              <p:cNvSpPr>
                <a:spLocks noEditPoints="1"/>
              </p:cNvSpPr>
              <p:nvPr/>
            </p:nvSpPr>
            <p:spPr bwMode="auto">
              <a:xfrm>
                <a:off x="6543675" y="2852738"/>
                <a:ext cx="142875" cy="12700"/>
              </a:xfrm>
              <a:custGeom>
                <a:avLst/>
                <a:gdLst/>
                <a:ahLst/>
                <a:cxnLst>
                  <a:cxn ang="0">
                    <a:pos x="0" y="2"/>
                  </a:cxn>
                  <a:cxn ang="0">
                    <a:pos x="1" y="4"/>
                  </a:cxn>
                  <a:cxn ang="0">
                    <a:pos x="48" y="4"/>
                  </a:cxn>
                  <a:cxn ang="0">
                    <a:pos x="49" y="2"/>
                  </a:cxn>
                  <a:cxn ang="0">
                    <a:pos x="48" y="0"/>
                  </a:cxn>
                  <a:cxn ang="0">
                    <a:pos x="1" y="0"/>
                  </a:cxn>
                  <a:cxn ang="0">
                    <a:pos x="0" y="2"/>
                  </a:cxn>
                  <a:cxn ang="0">
                    <a:pos x="0" y="2"/>
                  </a:cxn>
                  <a:cxn ang="0">
                    <a:pos x="0" y="2"/>
                  </a:cxn>
                </a:cxnLst>
                <a:rect l="0" t="0" r="r" b="b"/>
                <a:pathLst>
                  <a:path w="49" h="4">
                    <a:moveTo>
                      <a:pt x="0" y="2"/>
                    </a:moveTo>
                    <a:cubicBezTo>
                      <a:pt x="0" y="3"/>
                      <a:pt x="0" y="4"/>
                      <a:pt x="1" y="4"/>
                    </a:cubicBezTo>
                    <a:cubicBezTo>
                      <a:pt x="48" y="4"/>
                      <a:pt x="48" y="4"/>
                      <a:pt x="48" y="4"/>
                    </a:cubicBezTo>
                    <a:cubicBezTo>
                      <a:pt x="49" y="4"/>
                      <a:pt x="49" y="3"/>
                      <a:pt x="49" y="2"/>
                    </a:cubicBezTo>
                    <a:cubicBezTo>
                      <a:pt x="49" y="1"/>
                      <a:pt x="49" y="0"/>
                      <a:pt x="48" y="0"/>
                    </a:cubicBezTo>
                    <a:cubicBezTo>
                      <a:pt x="1" y="0"/>
                      <a:pt x="1" y="0"/>
                      <a:pt x="1" y="0"/>
                    </a:cubicBezTo>
                    <a:cubicBezTo>
                      <a:pt x="0" y="0"/>
                      <a:pt x="0" y="1"/>
                      <a:pt x="0" y="2"/>
                    </a:cubicBezTo>
                    <a:close/>
                    <a:moveTo>
                      <a:pt x="0" y="2"/>
                    </a:moveTo>
                    <a:cubicBezTo>
                      <a:pt x="0" y="2"/>
                      <a:pt x="0" y="2"/>
                      <a:pt x="0" y="2"/>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248" name="稻壳儿小白白(http://dwz.cn/Wu2UP)"/>
              <p:cNvSpPr>
                <a:spLocks noEditPoints="1"/>
              </p:cNvSpPr>
              <p:nvPr/>
            </p:nvSpPr>
            <p:spPr bwMode="auto">
              <a:xfrm>
                <a:off x="6418263" y="2921001"/>
                <a:ext cx="268288" cy="11113"/>
              </a:xfrm>
              <a:custGeom>
                <a:avLst/>
                <a:gdLst/>
                <a:ahLst/>
                <a:cxnLst>
                  <a:cxn ang="0">
                    <a:pos x="91" y="0"/>
                  </a:cxn>
                  <a:cxn ang="0">
                    <a:pos x="2" y="0"/>
                  </a:cxn>
                  <a:cxn ang="0">
                    <a:pos x="0" y="2"/>
                  </a:cxn>
                  <a:cxn ang="0">
                    <a:pos x="2" y="4"/>
                  </a:cxn>
                  <a:cxn ang="0">
                    <a:pos x="91" y="4"/>
                  </a:cxn>
                  <a:cxn ang="0">
                    <a:pos x="92" y="2"/>
                  </a:cxn>
                  <a:cxn ang="0">
                    <a:pos x="91" y="0"/>
                  </a:cxn>
                  <a:cxn ang="0">
                    <a:pos x="91" y="0"/>
                  </a:cxn>
                  <a:cxn ang="0">
                    <a:pos x="91" y="0"/>
                  </a:cxn>
                </a:cxnLst>
                <a:rect l="0" t="0" r="r" b="b"/>
                <a:pathLst>
                  <a:path w="92" h="4">
                    <a:moveTo>
                      <a:pt x="91" y="0"/>
                    </a:moveTo>
                    <a:cubicBezTo>
                      <a:pt x="2" y="0"/>
                      <a:pt x="2" y="0"/>
                      <a:pt x="2" y="0"/>
                    </a:cubicBezTo>
                    <a:cubicBezTo>
                      <a:pt x="1" y="0"/>
                      <a:pt x="0" y="1"/>
                      <a:pt x="0" y="2"/>
                    </a:cubicBezTo>
                    <a:cubicBezTo>
                      <a:pt x="0" y="3"/>
                      <a:pt x="1" y="4"/>
                      <a:pt x="2" y="4"/>
                    </a:cubicBezTo>
                    <a:cubicBezTo>
                      <a:pt x="91" y="4"/>
                      <a:pt x="91" y="4"/>
                      <a:pt x="91" y="4"/>
                    </a:cubicBezTo>
                    <a:cubicBezTo>
                      <a:pt x="92" y="4"/>
                      <a:pt x="92" y="3"/>
                      <a:pt x="92" y="2"/>
                    </a:cubicBezTo>
                    <a:cubicBezTo>
                      <a:pt x="92" y="1"/>
                      <a:pt x="92" y="0"/>
                      <a:pt x="91" y="0"/>
                    </a:cubicBezTo>
                    <a:close/>
                    <a:moveTo>
                      <a:pt x="91" y="0"/>
                    </a:moveTo>
                    <a:cubicBezTo>
                      <a:pt x="91" y="0"/>
                      <a:pt x="91" y="0"/>
                      <a:pt x="91" y="0"/>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249" name="稻壳儿小白白(http://dwz.cn/Wu2UP)"/>
              <p:cNvSpPr>
                <a:spLocks noEditPoints="1"/>
              </p:cNvSpPr>
              <p:nvPr/>
            </p:nvSpPr>
            <p:spPr bwMode="auto">
              <a:xfrm>
                <a:off x="6418263" y="2955926"/>
                <a:ext cx="268288" cy="9525"/>
              </a:xfrm>
              <a:custGeom>
                <a:avLst/>
                <a:gdLst/>
                <a:ahLst/>
                <a:cxnLst>
                  <a:cxn ang="0">
                    <a:pos x="91" y="0"/>
                  </a:cxn>
                  <a:cxn ang="0">
                    <a:pos x="2" y="0"/>
                  </a:cxn>
                  <a:cxn ang="0">
                    <a:pos x="0" y="1"/>
                  </a:cxn>
                  <a:cxn ang="0">
                    <a:pos x="2" y="3"/>
                  </a:cxn>
                  <a:cxn ang="0">
                    <a:pos x="91" y="3"/>
                  </a:cxn>
                  <a:cxn ang="0">
                    <a:pos x="92" y="1"/>
                  </a:cxn>
                  <a:cxn ang="0">
                    <a:pos x="91" y="0"/>
                  </a:cxn>
                  <a:cxn ang="0">
                    <a:pos x="91" y="0"/>
                  </a:cxn>
                  <a:cxn ang="0">
                    <a:pos x="91" y="0"/>
                  </a:cxn>
                </a:cxnLst>
                <a:rect l="0" t="0" r="r" b="b"/>
                <a:pathLst>
                  <a:path w="92" h="3">
                    <a:moveTo>
                      <a:pt x="91" y="0"/>
                    </a:moveTo>
                    <a:cubicBezTo>
                      <a:pt x="2" y="0"/>
                      <a:pt x="2" y="0"/>
                      <a:pt x="2" y="0"/>
                    </a:cubicBezTo>
                    <a:cubicBezTo>
                      <a:pt x="1" y="0"/>
                      <a:pt x="0" y="0"/>
                      <a:pt x="0" y="1"/>
                    </a:cubicBezTo>
                    <a:cubicBezTo>
                      <a:pt x="0" y="3"/>
                      <a:pt x="1" y="3"/>
                      <a:pt x="2" y="3"/>
                    </a:cubicBezTo>
                    <a:cubicBezTo>
                      <a:pt x="91" y="3"/>
                      <a:pt x="91" y="3"/>
                      <a:pt x="91" y="3"/>
                    </a:cubicBezTo>
                    <a:cubicBezTo>
                      <a:pt x="92" y="3"/>
                      <a:pt x="92" y="3"/>
                      <a:pt x="92" y="1"/>
                    </a:cubicBezTo>
                    <a:cubicBezTo>
                      <a:pt x="92" y="0"/>
                      <a:pt x="92" y="0"/>
                      <a:pt x="91" y="0"/>
                    </a:cubicBezTo>
                    <a:close/>
                    <a:moveTo>
                      <a:pt x="91" y="0"/>
                    </a:moveTo>
                    <a:cubicBezTo>
                      <a:pt x="91" y="0"/>
                      <a:pt x="91" y="0"/>
                      <a:pt x="91" y="0"/>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250" name="稻壳儿小白白(http://dwz.cn/Wu2UP)"/>
              <p:cNvSpPr>
                <a:spLocks noEditPoints="1"/>
              </p:cNvSpPr>
              <p:nvPr/>
            </p:nvSpPr>
            <p:spPr bwMode="auto">
              <a:xfrm>
                <a:off x="6418263" y="2987676"/>
                <a:ext cx="268288" cy="12700"/>
              </a:xfrm>
              <a:custGeom>
                <a:avLst/>
                <a:gdLst/>
                <a:ahLst/>
                <a:cxnLst>
                  <a:cxn ang="0">
                    <a:pos x="91" y="0"/>
                  </a:cxn>
                  <a:cxn ang="0">
                    <a:pos x="2" y="0"/>
                  </a:cxn>
                  <a:cxn ang="0">
                    <a:pos x="0" y="2"/>
                  </a:cxn>
                  <a:cxn ang="0">
                    <a:pos x="2" y="4"/>
                  </a:cxn>
                  <a:cxn ang="0">
                    <a:pos x="91" y="4"/>
                  </a:cxn>
                  <a:cxn ang="0">
                    <a:pos x="92" y="2"/>
                  </a:cxn>
                  <a:cxn ang="0">
                    <a:pos x="91" y="0"/>
                  </a:cxn>
                  <a:cxn ang="0">
                    <a:pos x="91" y="0"/>
                  </a:cxn>
                  <a:cxn ang="0">
                    <a:pos x="91" y="0"/>
                  </a:cxn>
                </a:cxnLst>
                <a:rect l="0" t="0" r="r" b="b"/>
                <a:pathLst>
                  <a:path w="92" h="4">
                    <a:moveTo>
                      <a:pt x="91" y="0"/>
                    </a:moveTo>
                    <a:cubicBezTo>
                      <a:pt x="2" y="0"/>
                      <a:pt x="2" y="0"/>
                      <a:pt x="2" y="0"/>
                    </a:cubicBezTo>
                    <a:cubicBezTo>
                      <a:pt x="1" y="0"/>
                      <a:pt x="0" y="1"/>
                      <a:pt x="0" y="2"/>
                    </a:cubicBezTo>
                    <a:cubicBezTo>
                      <a:pt x="0" y="3"/>
                      <a:pt x="1" y="4"/>
                      <a:pt x="2" y="4"/>
                    </a:cubicBezTo>
                    <a:cubicBezTo>
                      <a:pt x="91" y="4"/>
                      <a:pt x="91" y="4"/>
                      <a:pt x="91" y="4"/>
                    </a:cubicBezTo>
                    <a:cubicBezTo>
                      <a:pt x="92" y="4"/>
                      <a:pt x="92" y="3"/>
                      <a:pt x="92" y="2"/>
                    </a:cubicBezTo>
                    <a:cubicBezTo>
                      <a:pt x="92" y="1"/>
                      <a:pt x="92" y="0"/>
                      <a:pt x="91" y="0"/>
                    </a:cubicBezTo>
                    <a:close/>
                    <a:moveTo>
                      <a:pt x="91" y="0"/>
                    </a:moveTo>
                    <a:cubicBezTo>
                      <a:pt x="91" y="0"/>
                      <a:pt x="91" y="0"/>
                      <a:pt x="91" y="0"/>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251" name="稻壳儿小白白(http://dwz.cn/Wu2UP)"/>
              <p:cNvSpPr>
                <a:spLocks noEditPoints="1"/>
              </p:cNvSpPr>
              <p:nvPr/>
            </p:nvSpPr>
            <p:spPr bwMode="auto">
              <a:xfrm>
                <a:off x="6418263" y="2889251"/>
                <a:ext cx="268288" cy="7938"/>
              </a:xfrm>
              <a:custGeom>
                <a:avLst/>
                <a:gdLst/>
                <a:ahLst/>
                <a:cxnLst>
                  <a:cxn ang="0">
                    <a:pos x="91" y="0"/>
                  </a:cxn>
                  <a:cxn ang="0">
                    <a:pos x="2" y="0"/>
                  </a:cxn>
                  <a:cxn ang="0">
                    <a:pos x="0" y="1"/>
                  </a:cxn>
                  <a:cxn ang="0">
                    <a:pos x="2" y="3"/>
                  </a:cxn>
                  <a:cxn ang="0">
                    <a:pos x="91" y="3"/>
                  </a:cxn>
                  <a:cxn ang="0">
                    <a:pos x="92" y="1"/>
                  </a:cxn>
                  <a:cxn ang="0">
                    <a:pos x="91" y="0"/>
                  </a:cxn>
                  <a:cxn ang="0">
                    <a:pos x="91" y="0"/>
                  </a:cxn>
                  <a:cxn ang="0">
                    <a:pos x="91" y="0"/>
                  </a:cxn>
                </a:cxnLst>
                <a:rect l="0" t="0" r="r" b="b"/>
                <a:pathLst>
                  <a:path w="92" h="3">
                    <a:moveTo>
                      <a:pt x="91" y="0"/>
                    </a:moveTo>
                    <a:cubicBezTo>
                      <a:pt x="2" y="0"/>
                      <a:pt x="2" y="0"/>
                      <a:pt x="2" y="0"/>
                    </a:cubicBezTo>
                    <a:cubicBezTo>
                      <a:pt x="1" y="0"/>
                      <a:pt x="0" y="0"/>
                      <a:pt x="0" y="1"/>
                    </a:cubicBezTo>
                    <a:cubicBezTo>
                      <a:pt x="0" y="3"/>
                      <a:pt x="1" y="3"/>
                      <a:pt x="2" y="3"/>
                    </a:cubicBezTo>
                    <a:cubicBezTo>
                      <a:pt x="91" y="3"/>
                      <a:pt x="91" y="3"/>
                      <a:pt x="91" y="3"/>
                    </a:cubicBezTo>
                    <a:cubicBezTo>
                      <a:pt x="92" y="3"/>
                      <a:pt x="92" y="3"/>
                      <a:pt x="92" y="1"/>
                    </a:cubicBezTo>
                    <a:cubicBezTo>
                      <a:pt x="92" y="0"/>
                      <a:pt x="92" y="0"/>
                      <a:pt x="91" y="0"/>
                    </a:cubicBezTo>
                    <a:close/>
                    <a:moveTo>
                      <a:pt x="91" y="0"/>
                    </a:moveTo>
                    <a:cubicBezTo>
                      <a:pt x="91" y="0"/>
                      <a:pt x="91" y="0"/>
                      <a:pt x="91" y="0"/>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252" name="稻壳儿小白白(http://dwz.cn/Wu2UP)"/>
              <p:cNvSpPr>
                <a:spLocks noEditPoints="1"/>
              </p:cNvSpPr>
              <p:nvPr/>
            </p:nvSpPr>
            <p:spPr bwMode="auto">
              <a:xfrm>
                <a:off x="6418263" y="2774951"/>
                <a:ext cx="101600" cy="90488"/>
              </a:xfrm>
              <a:custGeom>
                <a:avLst/>
                <a:gdLst/>
                <a:ahLst/>
                <a:cxnLst>
                  <a:cxn ang="0">
                    <a:pos x="4" y="31"/>
                  </a:cxn>
                  <a:cxn ang="0">
                    <a:pos x="31" y="31"/>
                  </a:cxn>
                  <a:cxn ang="0">
                    <a:pos x="35" y="27"/>
                  </a:cxn>
                  <a:cxn ang="0">
                    <a:pos x="35" y="4"/>
                  </a:cxn>
                  <a:cxn ang="0">
                    <a:pos x="31" y="0"/>
                  </a:cxn>
                  <a:cxn ang="0">
                    <a:pos x="4" y="0"/>
                  </a:cxn>
                  <a:cxn ang="0">
                    <a:pos x="0" y="4"/>
                  </a:cxn>
                  <a:cxn ang="0">
                    <a:pos x="0" y="27"/>
                  </a:cxn>
                  <a:cxn ang="0">
                    <a:pos x="4" y="31"/>
                  </a:cxn>
                  <a:cxn ang="0">
                    <a:pos x="8" y="8"/>
                  </a:cxn>
                  <a:cxn ang="0">
                    <a:pos x="27" y="8"/>
                  </a:cxn>
                  <a:cxn ang="0">
                    <a:pos x="27" y="23"/>
                  </a:cxn>
                  <a:cxn ang="0">
                    <a:pos x="8" y="23"/>
                  </a:cxn>
                  <a:cxn ang="0">
                    <a:pos x="8" y="8"/>
                  </a:cxn>
                  <a:cxn ang="0">
                    <a:pos x="8" y="8"/>
                  </a:cxn>
                  <a:cxn ang="0">
                    <a:pos x="8" y="8"/>
                  </a:cxn>
                </a:cxnLst>
                <a:rect l="0" t="0" r="r" b="b"/>
                <a:pathLst>
                  <a:path w="35" h="31">
                    <a:moveTo>
                      <a:pt x="4" y="31"/>
                    </a:moveTo>
                    <a:cubicBezTo>
                      <a:pt x="31" y="31"/>
                      <a:pt x="31" y="31"/>
                      <a:pt x="31" y="31"/>
                    </a:cubicBezTo>
                    <a:cubicBezTo>
                      <a:pt x="33" y="31"/>
                      <a:pt x="35" y="29"/>
                      <a:pt x="35" y="27"/>
                    </a:cubicBezTo>
                    <a:cubicBezTo>
                      <a:pt x="35" y="4"/>
                      <a:pt x="35" y="4"/>
                      <a:pt x="35" y="4"/>
                    </a:cubicBezTo>
                    <a:cubicBezTo>
                      <a:pt x="35" y="2"/>
                      <a:pt x="33" y="0"/>
                      <a:pt x="31" y="0"/>
                    </a:cubicBezTo>
                    <a:cubicBezTo>
                      <a:pt x="4" y="0"/>
                      <a:pt x="4" y="0"/>
                      <a:pt x="4" y="0"/>
                    </a:cubicBezTo>
                    <a:cubicBezTo>
                      <a:pt x="2" y="0"/>
                      <a:pt x="0" y="2"/>
                      <a:pt x="0" y="4"/>
                    </a:cubicBezTo>
                    <a:cubicBezTo>
                      <a:pt x="0" y="27"/>
                      <a:pt x="0" y="27"/>
                      <a:pt x="0" y="27"/>
                    </a:cubicBezTo>
                    <a:cubicBezTo>
                      <a:pt x="0" y="29"/>
                      <a:pt x="2" y="31"/>
                      <a:pt x="4" y="31"/>
                    </a:cubicBezTo>
                    <a:close/>
                    <a:moveTo>
                      <a:pt x="8" y="8"/>
                    </a:moveTo>
                    <a:cubicBezTo>
                      <a:pt x="27" y="8"/>
                      <a:pt x="27" y="8"/>
                      <a:pt x="27" y="8"/>
                    </a:cubicBezTo>
                    <a:cubicBezTo>
                      <a:pt x="27" y="23"/>
                      <a:pt x="27" y="23"/>
                      <a:pt x="27" y="23"/>
                    </a:cubicBezTo>
                    <a:cubicBezTo>
                      <a:pt x="8" y="23"/>
                      <a:pt x="8" y="23"/>
                      <a:pt x="8" y="23"/>
                    </a:cubicBezTo>
                    <a:lnTo>
                      <a:pt x="8" y="8"/>
                    </a:lnTo>
                    <a:close/>
                    <a:moveTo>
                      <a:pt x="8" y="8"/>
                    </a:moveTo>
                    <a:cubicBezTo>
                      <a:pt x="8" y="8"/>
                      <a:pt x="8" y="8"/>
                      <a:pt x="8" y="8"/>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grpSp>
        <p:grpSp>
          <p:nvGrpSpPr>
            <p:cNvPr id="227" name="稻壳儿小白白(http://dwz.cn/Wu2UP)"/>
            <p:cNvGrpSpPr/>
            <p:nvPr/>
          </p:nvGrpSpPr>
          <p:grpSpPr>
            <a:xfrm>
              <a:off x="9803413" y="3596326"/>
              <a:ext cx="342771" cy="460407"/>
              <a:chOff x="7192963" y="2706688"/>
              <a:chExt cx="268288" cy="360363"/>
            </a:xfrm>
            <a:solidFill>
              <a:srgbClr val="FFFFFF"/>
            </a:solidFill>
          </p:grpSpPr>
          <p:sp>
            <p:nvSpPr>
              <p:cNvPr id="242" name="稻壳儿小白白(http://dwz.cn/Wu2UP)"/>
              <p:cNvSpPr>
                <a:spLocks noEditPoints="1"/>
              </p:cNvSpPr>
              <p:nvPr/>
            </p:nvSpPr>
            <p:spPr bwMode="auto">
              <a:xfrm>
                <a:off x="7259638" y="2771776"/>
                <a:ext cx="134938" cy="134938"/>
              </a:xfrm>
              <a:custGeom>
                <a:avLst/>
                <a:gdLst/>
                <a:ahLst/>
                <a:cxnLst>
                  <a:cxn ang="0">
                    <a:pos x="23" y="46"/>
                  </a:cxn>
                  <a:cxn ang="0">
                    <a:pos x="46" y="23"/>
                  </a:cxn>
                  <a:cxn ang="0">
                    <a:pos x="23" y="0"/>
                  </a:cxn>
                  <a:cxn ang="0">
                    <a:pos x="0" y="23"/>
                  </a:cxn>
                  <a:cxn ang="0">
                    <a:pos x="23" y="46"/>
                  </a:cxn>
                  <a:cxn ang="0">
                    <a:pos x="23" y="4"/>
                  </a:cxn>
                  <a:cxn ang="0">
                    <a:pos x="42" y="23"/>
                  </a:cxn>
                  <a:cxn ang="0">
                    <a:pos x="23" y="42"/>
                  </a:cxn>
                  <a:cxn ang="0">
                    <a:pos x="4" y="23"/>
                  </a:cxn>
                  <a:cxn ang="0">
                    <a:pos x="23" y="4"/>
                  </a:cxn>
                  <a:cxn ang="0">
                    <a:pos x="23" y="4"/>
                  </a:cxn>
                  <a:cxn ang="0">
                    <a:pos x="23" y="4"/>
                  </a:cxn>
                </a:cxnLst>
                <a:rect l="0" t="0" r="r" b="b"/>
                <a:pathLst>
                  <a:path w="46" h="46">
                    <a:moveTo>
                      <a:pt x="23" y="46"/>
                    </a:moveTo>
                    <a:cubicBezTo>
                      <a:pt x="35" y="46"/>
                      <a:pt x="46" y="36"/>
                      <a:pt x="46" y="23"/>
                    </a:cubicBezTo>
                    <a:cubicBezTo>
                      <a:pt x="46" y="11"/>
                      <a:pt x="35" y="0"/>
                      <a:pt x="23" y="0"/>
                    </a:cubicBezTo>
                    <a:cubicBezTo>
                      <a:pt x="10" y="0"/>
                      <a:pt x="0" y="11"/>
                      <a:pt x="0" y="23"/>
                    </a:cubicBezTo>
                    <a:cubicBezTo>
                      <a:pt x="0" y="36"/>
                      <a:pt x="10" y="46"/>
                      <a:pt x="23" y="46"/>
                    </a:cubicBezTo>
                    <a:close/>
                    <a:moveTo>
                      <a:pt x="23" y="4"/>
                    </a:moveTo>
                    <a:cubicBezTo>
                      <a:pt x="33" y="4"/>
                      <a:pt x="42" y="13"/>
                      <a:pt x="42" y="23"/>
                    </a:cubicBezTo>
                    <a:cubicBezTo>
                      <a:pt x="42" y="34"/>
                      <a:pt x="33" y="42"/>
                      <a:pt x="23" y="42"/>
                    </a:cubicBezTo>
                    <a:cubicBezTo>
                      <a:pt x="12" y="42"/>
                      <a:pt x="4" y="34"/>
                      <a:pt x="4" y="23"/>
                    </a:cubicBezTo>
                    <a:cubicBezTo>
                      <a:pt x="4" y="13"/>
                      <a:pt x="12" y="4"/>
                      <a:pt x="23" y="4"/>
                    </a:cubicBezTo>
                    <a:close/>
                    <a:moveTo>
                      <a:pt x="23" y="4"/>
                    </a:moveTo>
                    <a:cubicBezTo>
                      <a:pt x="23" y="4"/>
                      <a:pt x="23" y="4"/>
                      <a:pt x="23" y="4"/>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243" name="稻壳儿小白白(http://dwz.cn/Wu2UP)"/>
              <p:cNvSpPr>
                <a:spLocks noEditPoints="1"/>
              </p:cNvSpPr>
              <p:nvPr/>
            </p:nvSpPr>
            <p:spPr bwMode="auto">
              <a:xfrm>
                <a:off x="7192963" y="2706688"/>
                <a:ext cx="268288" cy="360363"/>
              </a:xfrm>
              <a:custGeom>
                <a:avLst/>
                <a:gdLst/>
                <a:ahLst/>
                <a:cxnLst>
                  <a:cxn ang="0">
                    <a:pos x="46" y="0"/>
                  </a:cxn>
                  <a:cxn ang="0">
                    <a:pos x="0" y="46"/>
                  </a:cxn>
                  <a:cxn ang="0">
                    <a:pos x="40" y="120"/>
                  </a:cxn>
                  <a:cxn ang="0">
                    <a:pos x="46" y="123"/>
                  </a:cxn>
                  <a:cxn ang="0">
                    <a:pos x="46" y="123"/>
                  </a:cxn>
                  <a:cxn ang="0">
                    <a:pos x="52" y="120"/>
                  </a:cxn>
                  <a:cxn ang="0">
                    <a:pos x="92" y="46"/>
                  </a:cxn>
                  <a:cxn ang="0">
                    <a:pos x="46" y="0"/>
                  </a:cxn>
                  <a:cxn ang="0">
                    <a:pos x="46" y="115"/>
                  </a:cxn>
                  <a:cxn ang="0">
                    <a:pos x="46" y="115"/>
                  </a:cxn>
                  <a:cxn ang="0">
                    <a:pos x="45" y="115"/>
                  </a:cxn>
                  <a:cxn ang="0">
                    <a:pos x="7" y="46"/>
                  </a:cxn>
                  <a:cxn ang="0">
                    <a:pos x="46" y="8"/>
                  </a:cxn>
                  <a:cxn ang="0">
                    <a:pos x="84" y="46"/>
                  </a:cxn>
                  <a:cxn ang="0">
                    <a:pos x="46" y="115"/>
                  </a:cxn>
                  <a:cxn ang="0">
                    <a:pos x="46" y="115"/>
                  </a:cxn>
                  <a:cxn ang="0">
                    <a:pos x="46" y="115"/>
                  </a:cxn>
                </a:cxnLst>
                <a:rect l="0" t="0" r="r" b="b"/>
                <a:pathLst>
                  <a:path w="92" h="123">
                    <a:moveTo>
                      <a:pt x="46" y="0"/>
                    </a:moveTo>
                    <a:cubicBezTo>
                      <a:pt x="20" y="0"/>
                      <a:pt x="0" y="21"/>
                      <a:pt x="0" y="46"/>
                    </a:cubicBezTo>
                    <a:cubicBezTo>
                      <a:pt x="0" y="73"/>
                      <a:pt x="23" y="101"/>
                      <a:pt x="40" y="120"/>
                    </a:cubicBezTo>
                    <a:cubicBezTo>
                      <a:pt x="40" y="120"/>
                      <a:pt x="42" y="123"/>
                      <a:pt x="46" y="123"/>
                    </a:cubicBezTo>
                    <a:cubicBezTo>
                      <a:pt x="46" y="123"/>
                      <a:pt x="46" y="123"/>
                      <a:pt x="46" y="123"/>
                    </a:cubicBezTo>
                    <a:cubicBezTo>
                      <a:pt x="49" y="123"/>
                      <a:pt x="52" y="120"/>
                      <a:pt x="52" y="120"/>
                    </a:cubicBezTo>
                    <a:cubicBezTo>
                      <a:pt x="69" y="101"/>
                      <a:pt x="92" y="73"/>
                      <a:pt x="92" y="46"/>
                    </a:cubicBezTo>
                    <a:cubicBezTo>
                      <a:pt x="92" y="21"/>
                      <a:pt x="71" y="0"/>
                      <a:pt x="46" y="0"/>
                    </a:cubicBezTo>
                    <a:close/>
                    <a:moveTo>
                      <a:pt x="46" y="115"/>
                    </a:moveTo>
                    <a:cubicBezTo>
                      <a:pt x="46" y="115"/>
                      <a:pt x="46" y="115"/>
                      <a:pt x="46" y="115"/>
                    </a:cubicBezTo>
                    <a:cubicBezTo>
                      <a:pt x="46" y="115"/>
                      <a:pt x="45" y="115"/>
                      <a:pt x="45" y="115"/>
                    </a:cubicBezTo>
                    <a:cubicBezTo>
                      <a:pt x="31" y="98"/>
                      <a:pt x="7" y="71"/>
                      <a:pt x="7" y="46"/>
                    </a:cubicBezTo>
                    <a:cubicBezTo>
                      <a:pt x="7" y="25"/>
                      <a:pt x="25" y="8"/>
                      <a:pt x="46" y="8"/>
                    </a:cubicBezTo>
                    <a:cubicBezTo>
                      <a:pt x="67" y="8"/>
                      <a:pt x="84" y="25"/>
                      <a:pt x="84" y="46"/>
                    </a:cubicBezTo>
                    <a:cubicBezTo>
                      <a:pt x="84" y="71"/>
                      <a:pt x="60" y="98"/>
                      <a:pt x="46" y="115"/>
                    </a:cubicBezTo>
                    <a:close/>
                    <a:moveTo>
                      <a:pt x="46" y="115"/>
                    </a:moveTo>
                    <a:cubicBezTo>
                      <a:pt x="46" y="115"/>
                      <a:pt x="46" y="115"/>
                      <a:pt x="46" y="115"/>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grpSp>
        <p:sp>
          <p:nvSpPr>
            <p:cNvPr id="228" name="稻壳儿小白白(http://dwz.cn/Wu2UP)"/>
            <p:cNvSpPr>
              <a:spLocks noEditPoints="1"/>
            </p:cNvSpPr>
            <p:nvPr/>
          </p:nvSpPr>
          <p:spPr bwMode="auto">
            <a:xfrm>
              <a:off x="10532830" y="3675688"/>
              <a:ext cx="458783" cy="302215"/>
            </a:xfrm>
            <a:custGeom>
              <a:avLst/>
              <a:gdLst>
                <a:gd name="T0" fmla="*/ 348011 w 123"/>
                <a:gd name="T1" fmla="*/ 0 h 81"/>
                <a:gd name="T2" fmla="*/ 48787 w 123"/>
                <a:gd name="T3" fmla="*/ 0 h 81"/>
                <a:gd name="T4" fmla="*/ 0 w 123"/>
                <a:gd name="T5" fmla="*/ 52054 h 81"/>
                <a:gd name="T6" fmla="*/ 0 w 123"/>
                <a:gd name="T7" fmla="*/ 211471 h 81"/>
                <a:gd name="T8" fmla="*/ 48787 w 123"/>
                <a:gd name="T9" fmla="*/ 263525 h 81"/>
                <a:gd name="T10" fmla="*/ 348011 w 123"/>
                <a:gd name="T11" fmla="*/ 263525 h 81"/>
                <a:gd name="T12" fmla="*/ 400050 w 123"/>
                <a:gd name="T13" fmla="*/ 211471 h 81"/>
                <a:gd name="T14" fmla="*/ 400050 w 123"/>
                <a:gd name="T15" fmla="*/ 52054 h 81"/>
                <a:gd name="T16" fmla="*/ 348011 w 123"/>
                <a:gd name="T17" fmla="*/ 0 h 81"/>
                <a:gd name="T18" fmla="*/ 26020 w 123"/>
                <a:gd name="T19" fmla="*/ 65068 h 81"/>
                <a:gd name="T20" fmla="*/ 110583 w 123"/>
                <a:gd name="T21" fmla="*/ 133389 h 81"/>
                <a:gd name="T22" fmla="*/ 26020 w 123"/>
                <a:gd name="T23" fmla="*/ 198457 h 81"/>
                <a:gd name="T24" fmla="*/ 26020 w 123"/>
                <a:gd name="T25" fmla="*/ 65068 h 81"/>
                <a:gd name="T26" fmla="*/ 374030 w 123"/>
                <a:gd name="T27" fmla="*/ 211471 h 81"/>
                <a:gd name="T28" fmla="*/ 348011 w 123"/>
                <a:gd name="T29" fmla="*/ 237498 h 81"/>
                <a:gd name="T30" fmla="*/ 48787 w 123"/>
                <a:gd name="T31" fmla="*/ 237498 h 81"/>
                <a:gd name="T32" fmla="*/ 26020 w 123"/>
                <a:gd name="T33" fmla="*/ 211471 h 81"/>
                <a:gd name="T34" fmla="*/ 123593 w 123"/>
                <a:gd name="T35" fmla="*/ 139896 h 81"/>
                <a:gd name="T36" fmla="*/ 175632 w 123"/>
                <a:gd name="T37" fmla="*/ 182190 h 81"/>
                <a:gd name="T38" fmla="*/ 198399 w 123"/>
                <a:gd name="T39" fmla="*/ 188697 h 81"/>
                <a:gd name="T40" fmla="*/ 221166 w 123"/>
                <a:gd name="T41" fmla="*/ 182190 h 81"/>
                <a:gd name="T42" fmla="*/ 276457 w 123"/>
                <a:gd name="T43" fmla="*/ 139896 h 81"/>
                <a:gd name="T44" fmla="*/ 374030 w 123"/>
                <a:gd name="T45" fmla="*/ 211471 h 81"/>
                <a:gd name="T46" fmla="*/ 374030 w 123"/>
                <a:gd name="T47" fmla="*/ 198457 h 81"/>
                <a:gd name="T48" fmla="*/ 286215 w 123"/>
                <a:gd name="T49" fmla="*/ 133389 h 81"/>
                <a:gd name="T50" fmla="*/ 374030 w 123"/>
                <a:gd name="T51" fmla="*/ 65068 h 81"/>
                <a:gd name="T52" fmla="*/ 374030 w 123"/>
                <a:gd name="T53" fmla="*/ 198457 h 81"/>
                <a:gd name="T54" fmla="*/ 214661 w 123"/>
                <a:gd name="T55" fmla="*/ 169177 h 81"/>
                <a:gd name="T56" fmla="*/ 198399 w 123"/>
                <a:gd name="T57" fmla="*/ 175683 h 81"/>
                <a:gd name="T58" fmla="*/ 185389 w 123"/>
                <a:gd name="T59" fmla="*/ 169177 h 81"/>
                <a:gd name="T60" fmla="*/ 133350 w 123"/>
                <a:gd name="T61" fmla="*/ 133389 h 81"/>
                <a:gd name="T62" fmla="*/ 123593 w 123"/>
                <a:gd name="T63" fmla="*/ 123629 h 81"/>
                <a:gd name="T64" fmla="*/ 26020 w 123"/>
                <a:gd name="T65" fmla="*/ 52054 h 81"/>
                <a:gd name="T66" fmla="*/ 48787 w 123"/>
                <a:gd name="T67" fmla="*/ 26027 h 81"/>
                <a:gd name="T68" fmla="*/ 348011 w 123"/>
                <a:gd name="T69" fmla="*/ 26027 h 81"/>
                <a:gd name="T70" fmla="*/ 374030 w 123"/>
                <a:gd name="T71" fmla="*/ 52054 h 81"/>
                <a:gd name="T72" fmla="*/ 214661 w 123"/>
                <a:gd name="T73" fmla="*/ 169177 h 81"/>
                <a:gd name="T74" fmla="*/ 214661 w 123"/>
                <a:gd name="T75" fmla="*/ 169177 h 81"/>
                <a:gd name="T76" fmla="*/ 214661 w 123"/>
                <a:gd name="T77" fmla="*/ 169177 h 8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23" h="81">
                  <a:moveTo>
                    <a:pt x="107" y="0"/>
                  </a:moveTo>
                  <a:cubicBezTo>
                    <a:pt x="15" y="0"/>
                    <a:pt x="15" y="0"/>
                    <a:pt x="15" y="0"/>
                  </a:cubicBezTo>
                  <a:cubicBezTo>
                    <a:pt x="7" y="0"/>
                    <a:pt x="0" y="7"/>
                    <a:pt x="0" y="16"/>
                  </a:cubicBezTo>
                  <a:cubicBezTo>
                    <a:pt x="0" y="65"/>
                    <a:pt x="0" y="65"/>
                    <a:pt x="0" y="65"/>
                  </a:cubicBezTo>
                  <a:cubicBezTo>
                    <a:pt x="0" y="74"/>
                    <a:pt x="7" y="81"/>
                    <a:pt x="15" y="81"/>
                  </a:cubicBezTo>
                  <a:cubicBezTo>
                    <a:pt x="107" y="81"/>
                    <a:pt x="107" y="81"/>
                    <a:pt x="107" y="81"/>
                  </a:cubicBezTo>
                  <a:cubicBezTo>
                    <a:pt x="116" y="81"/>
                    <a:pt x="123" y="74"/>
                    <a:pt x="123" y="65"/>
                  </a:cubicBezTo>
                  <a:cubicBezTo>
                    <a:pt x="123" y="16"/>
                    <a:pt x="123" y="16"/>
                    <a:pt x="123" y="16"/>
                  </a:cubicBezTo>
                  <a:cubicBezTo>
                    <a:pt x="123" y="7"/>
                    <a:pt x="116" y="0"/>
                    <a:pt x="107" y="0"/>
                  </a:cubicBezTo>
                  <a:close/>
                  <a:moveTo>
                    <a:pt x="8" y="20"/>
                  </a:moveTo>
                  <a:cubicBezTo>
                    <a:pt x="34" y="41"/>
                    <a:pt x="34" y="41"/>
                    <a:pt x="34" y="41"/>
                  </a:cubicBezTo>
                  <a:cubicBezTo>
                    <a:pt x="8" y="61"/>
                    <a:pt x="8" y="61"/>
                    <a:pt x="8" y="61"/>
                  </a:cubicBezTo>
                  <a:lnTo>
                    <a:pt x="8" y="20"/>
                  </a:lnTo>
                  <a:close/>
                  <a:moveTo>
                    <a:pt x="115" y="65"/>
                  </a:moveTo>
                  <a:cubicBezTo>
                    <a:pt x="115" y="70"/>
                    <a:pt x="112" y="73"/>
                    <a:pt x="107" y="73"/>
                  </a:cubicBezTo>
                  <a:cubicBezTo>
                    <a:pt x="15" y="73"/>
                    <a:pt x="15" y="73"/>
                    <a:pt x="15" y="73"/>
                  </a:cubicBezTo>
                  <a:cubicBezTo>
                    <a:pt x="11" y="73"/>
                    <a:pt x="8" y="70"/>
                    <a:pt x="8" y="65"/>
                  </a:cubicBezTo>
                  <a:cubicBezTo>
                    <a:pt x="38" y="43"/>
                    <a:pt x="38" y="43"/>
                    <a:pt x="38" y="43"/>
                  </a:cubicBezTo>
                  <a:cubicBezTo>
                    <a:pt x="54" y="56"/>
                    <a:pt x="54" y="56"/>
                    <a:pt x="54" y="56"/>
                  </a:cubicBezTo>
                  <a:cubicBezTo>
                    <a:pt x="56" y="57"/>
                    <a:pt x="59" y="58"/>
                    <a:pt x="61" y="58"/>
                  </a:cubicBezTo>
                  <a:cubicBezTo>
                    <a:pt x="64" y="58"/>
                    <a:pt x="66" y="57"/>
                    <a:pt x="68" y="56"/>
                  </a:cubicBezTo>
                  <a:cubicBezTo>
                    <a:pt x="85" y="43"/>
                    <a:pt x="85" y="43"/>
                    <a:pt x="85" y="43"/>
                  </a:cubicBezTo>
                  <a:lnTo>
                    <a:pt x="115" y="65"/>
                  </a:lnTo>
                  <a:close/>
                  <a:moveTo>
                    <a:pt x="115" y="61"/>
                  </a:moveTo>
                  <a:cubicBezTo>
                    <a:pt x="88" y="41"/>
                    <a:pt x="88" y="41"/>
                    <a:pt x="88" y="41"/>
                  </a:cubicBezTo>
                  <a:cubicBezTo>
                    <a:pt x="115" y="20"/>
                    <a:pt x="115" y="20"/>
                    <a:pt x="115" y="20"/>
                  </a:cubicBezTo>
                  <a:lnTo>
                    <a:pt x="115" y="61"/>
                  </a:lnTo>
                  <a:close/>
                  <a:moveTo>
                    <a:pt x="66" y="52"/>
                  </a:moveTo>
                  <a:cubicBezTo>
                    <a:pt x="65" y="53"/>
                    <a:pt x="63" y="54"/>
                    <a:pt x="61" y="54"/>
                  </a:cubicBezTo>
                  <a:cubicBezTo>
                    <a:pt x="60" y="54"/>
                    <a:pt x="58" y="53"/>
                    <a:pt x="57" y="52"/>
                  </a:cubicBezTo>
                  <a:cubicBezTo>
                    <a:pt x="41" y="41"/>
                    <a:pt x="41" y="41"/>
                    <a:pt x="41" y="41"/>
                  </a:cubicBezTo>
                  <a:cubicBezTo>
                    <a:pt x="38" y="38"/>
                    <a:pt x="38" y="38"/>
                    <a:pt x="38" y="38"/>
                  </a:cubicBezTo>
                  <a:cubicBezTo>
                    <a:pt x="8" y="16"/>
                    <a:pt x="8" y="16"/>
                    <a:pt x="8" y="16"/>
                  </a:cubicBezTo>
                  <a:cubicBezTo>
                    <a:pt x="8" y="11"/>
                    <a:pt x="11" y="8"/>
                    <a:pt x="15" y="8"/>
                  </a:cubicBezTo>
                  <a:cubicBezTo>
                    <a:pt x="107" y="8"/>
                    <a:pt x="107" y="8"/>
                    <a:pt x="107" y="8"/>
                  </a:cubicBezTo>
                  <a:cubicBezTo>
                    <a:pt x="112" y="8"/>
                    <a:pt x="115" y="11"/>
                    <a:pt x="115" y="16"/>
                  </a:cubicBezTo>
                  <a:lnTo>
                    <a:pt x="66" y="52"/>
                  </a:lnTo>
                  <a:close/>
                  <a:moveTo>
                    <a:pt x="66" y="52"/>
                  </a:moveTo>
                  <a:cubicBezTo>
                    <a:pt x="66" y="52"/>
                    <a:pt x="66" y="52"/>
                    <a:pt x="66" y="5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229" name="稻壳儿小白白(http://dwz.cn/Wu2UP)"/>
            <p:cNvSpPr>
              <a:spLocks noEditPoints="1"/>
            </p:cNvSpPr>
            <p:nvPr/>
          </p:nvSpPr>
          <p:spPr bwMode="auto">
            <a:xfrm>
              <a:off x="11379394" y="3591942"/>
              <a:ext cx="469707" cy="460603"/>
            </a:xfrm>
            <a:custGeom>
              <a:avLst/>
              <a:gdLst>
                <a:gd name="T0" fmla="*/ 292554 w 126"/>
                <a:gd name="T1" fmla="*/ 0 h 123"/>
                <a:gd name="T2" fmla="*/ 172282 w 126"/>
                <a:gd name="T3" fmla="*/ 84899 h 123"/>
                <a:gd name="T4" fmla="*/ 172282 w 126"/>
                <a:gd name="T5" fmla="*/ 84899 h 123"/>
                <a:gd name="T6" fmla="*/ 42258 w 126"/>
                <a:gd name="T7" fmla="*/ 215513 h 123"/>
                <a:gd name="T8" fmla="*/ 0 w 126"/>
                <a:gd name="T9" fmla="*/ 346126 h 123"/>
                <a:gd name="T10" fmla="*/ 42258 w 126"/>
                <a:gd name="T11" fmla="*/ 401637 h 123"/>
                <a:gd name="T12" fmla="*/ 162530 w 126"/>
                <a:gd name="T13" fmla="*/ 372249 h 123"/>
                <a:gd name="T14" fmla="*/ 373818 w 126"/>
                <a:gd name="T15" fmla="*/ 166532 h 123"/>
                <a:gd name="T16" fmla="*/ 198286 w 126"/>
                <a:gd name="T17" fmla="*/ 297146 h 123"/>
                <a:gd name="T18" fmla="*/ 308807 w 126"/>
                <a:gd name="T19" fmla="*/ 146940 h 123"/>
                <a:gd name="T20" fmla="*/ 295804 w 126"/>
                <a:gd name="T21" fmla="*/ 208982 h 123"/>
                <a:gd name="T22" fmla="*/ 198286 w 126"/>
                <a:gd name="T23" fmla="*/ 306942 h 123"/>
                <a:gd name="T24" fmla="*/ 182033 w 126"/>
                <a:gd name="T25" fmla="*/ 254697 h 123"/>
                <a:gd name="T26" fmla="*/ 139776 w 126"/>
                <a:gd name="T27" fmla="*/ 215513 h 123"/>
                <a:gd name="T28" fmla="*/ 286052 w 126"/>
                <a:gd name="T29" fmla="*/ 111022 h 123"/>
                <a:gd name="T30" fmla="*/ 182033 w 126"/>
                <a:gd name="T31" fmla="*/ 254697 h 123"/>
                <a:gd name="T32" fmla="*/ 94267 w 126"/>
                <a:gd name="T33" fmla="*/ 199186 h 123"/>
                <a:gd name="T34" fmla="*/ 247045 w 126"/>
                <a:gd name="T35" fmla="*/ 91430 h 123"/>
                <a:gd name="T36" fmla="*/ 52010 w 126"/>
                <a:gd name="T37" fmla="*/ 375514 h 123"/>
                <a:gd name="T38" fmla="*/ 22754 w 126"/>
                <a:gd name="T39" fmla="*/ 359188 h 123"/>
                <a:gd name="T40" fmla="*/ 39007 w 126"/>
                <a:gd name="T41" fmla="*/ 303677 h 123"/>
                <a:gd name="T42" fmla="*/ 97518 w 126"/>
                <a:gd name="T43" fmla="*/ 362453 h 123"/>
                <a:gd name="T44" fmla="*/ 110520 w 126"/>
                <a:gd name="T45" fmla="*/ 359188 h 123"/>
                <a:gd name="T46" fmla="*/ 42258 w 126"/>
                <a:gd name="T47" fmla="*/ 290615 h 123"/>
                <a:gd name="T48" fmla="*/ 58511 w 126"/>
                <a:gd name="T49" fmla="*/ 235105 h 123"/>
                <a:gd name="T50" fmla="*/ 159279 w 126"/>
                <a:gd name="T51" fmla="*/ 346126 h 123"/>
                <a:gd name="T52" fmla="*/ 110520 w 126"/>
                <a:gd name="T53" fmla="*/ 359188 h 123"/>
                <a:gd name="T54" fmla="*/ 334811 w 126"/>
                <a:gd name="T55" fmla="*/ 169798 h 123"/>
                <a:gd name="T56" fmla="*/ 302305 w 126"/>
                <a:gd name="T57" fmla="*/ 94695 h 123"/>
                <a:gd name="T58" fmla="*/ 250296 w 126"/>
                <a:gd name="T59" fmla="*/ 42449 h 123"/>
                <a:gd name="T60" fmla="*/ 347814 w 126"/>
                <a:gd name="T61" fmla="*/ 52245 h 123"/>
                <a:gd name="T62" fmla="*/ 357565 w 126"/>
                <a:gd name="T63" fmla="*/ 146940 h 123"/>
                <a:gd name="T64" fmla="*/ 357565 w 126"/>
                <a:gd name="T65" fmla="*/ 146940 h 12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26" h="123">
                  <a:moveTo>
                    <a:pt x="112" y="10"/>
                  </a:moveTo>
                  <a:cubicBezTo>
                    <a:pt x="106" y="4"/>
                    <a:pt x="98" y="0"/>
                    <a:pt x="90" y="0"/>
                  </a:cubicBezTo>
                  <a:cubicBezTo>
                    <a:pt x="83" y="0"/>
                    <a:pt x="76" y="3"/>
                    <a:pt x="72" y="7"/>
                  </a:cubicBezTo>
                  <a:cubicBezTo>
                    <a:pt x="53" y="26"/>
                    <a:pt x="53" y="26"/>
                    <a:pt x="53" y="26"/>
                  </a:cubicBezTo>
                  <a:cubicBezTo>
                    <a:pt x="53" y="26"/>
                    <a:pt x="53" y="26"/>
                    <a:pt x="53" y="26"/>
                  </a:cubicBezTo>
                  <a:cubicBezTo>
                    <a:pt x="53" y="26"/>
                    <a:pt x="53" y="26"/>
                    <a:pt x="53" y="26"/>
                  </a:cubicBezTo>
                  <a:cubicBezTo>
                    <a:pt x="53" y="26"/>
                    <a:pt x="53" y="26"/>
                    <a:pt x="53" y="26"/>
                  </a:cubicBezTo>
                  <a:cubicBezTo>
                    <a:pt x="13" y="66"/>
                    <a:pt x="13" y="66"/>
                    <a:pt x="13" y="66"/>
                  </a:cubicBezTo>
                  <a:cubicBezTo>
                    <a:pt x="11" y="68"/>
                    <a:pt x="10" y="70"/>
                    <a:pt x="9" y="73"/>
                  </a:cubicBezTo>
                  <a:cubicBezTo>
                    <a:pt x="0" y="106"/>
                    <a:pt x="0" y="106"/>
                    <a:pt x="0" y="106"/>
                  </a:cubicBezTo>
                  <a:cubicBezTo>
                    <a:pt x="0" y="106"/>
                    <a:pt x="0" y="108"/>
                    <a:pt x="0" y="110"/>
                  </a:cubicBezTo>
                  <a:cubicBezTo>
                    <a:pt x="0" y="117"/>
                    <a:pt x="6" y="123"/>
                    <a:pt x="13" y="123"/>
                  </a:cubicBezTo>
                  <a:cubicBezTo>
                    <a:pt x="15" y="123"/>
                    <a:pt x="17" y="122"/>
                    <a:pt x="18" y="122"/>
                  </a:cubicBezTo>
                  <a:cubicBezTo>
                    <a:pt x="50" y="114"/>
                    <a:pt x="50" y="114"/>
                    <a:pt x="50" y="114"/>
                  </a:cubicBezTo>
                  <a:cubicBezTo>
                    <a:pt x="52" y="113"/>
                    <a:pt x="55" y="112"/>
                    <a:pt x="57" y="110"/>
                  </a:cubicBezTo>
                  <a:cubicBezTo>
                    <a:pt x="115" y="51"/>
                    <a:pt x="115" y="51"/>
                    <a:pt x="115" y="51"/>
                  </a:cubicBezTo>
                  <a:cubicBezTo>
                    <a:pt x="126" y="40"/>
                    <a:pt x="125" y="22"/>
                    <a:pt x="112" y="10"/>
                  </a:cubicBezTo>
                  <a:close/>
                  <a:moveTo>
                    <a:pt x="61" y="91"/>
                  </a:moveTo>
                  <a:cubicBezTo>
                    <a:pt x="61" y="88"/>
                    <a:pt x="60" y="85"/>
                    <a:pt x="58" y="81"/>
                  </a:cubicBezTo>
                  <a:cubicBezTo>
                    <a:pt x="95" y="45"/>
                    <a:pt x="95" y="45"/>
                    <a:pt x="95" y="45"/>
                  </a:cubicBezTo>
                  <a:cubicBezTo>
                    <a:pt x="97" y="52"/>
                    <a:pt x="96" y="59"/>
                    <a:pt x="91" y="64"/>
                  </a:cubicBezTo>
                  <a:cubicBezTo>
                    <a:pt x="91" y="64"/>
                    <a:pt x="91" y="64"/>
                    <a:pt x="91" y="64"/>
                  </a:cubicBezTo>
                  <a:cubicBezTo>
                    <a:pt x="91" y="64"/>
                    <a:pt x="91" y="64"/>
                    <a:pt x="91" y="64"/>
                  </a:cubicBezTo>
                  <a:cubicBezTo>
                    <a:pt x="61" y="94"/>
                    <a:pt x="61" y="94"/>
                    <a:pt x="61" y="94"/>
                  </a:cubicBezTo>
                  <a:cubicBezTo>
                    <a:pt x="61" y="93"/>
                    <a:pt x="61" y="92"/>
                    <a:pt x="61" y="91"/>
                  </a:cubicBezTo>
                  <a:close/>
                  <a:moveTo>
                    <a:pt x="56" y="78"/>
                  </a:moveTo>
                  <a:cubicBezTo>
                    <a:pt x="55" y="76"/>
                    <a:pt x="53" y="73"/>
                    <a:pt x="51" y="71"/>
                  </a:cubicBezTo>
                  <a:cubicBezTo>
                    <a:pt x="49" y="69"/>
                    <a:pt x="46" y="67"/>
                    <a:pt x="43" y="66"/>
                  </a:cubicBezTo>
                  <a:cubicBezTo>
                    <a:pt x="80" y="29"/>
                    <a:pt x="80" y="29"/>
                    <a:pt x="80" y="29"/>
                  </a:cubicBezTo>
                  <a:cubicBezTo>
                    <a:pt x="83" y="30"/>
                    <a:pt x="86" y="32"/>
                    <a:pt x="88" y="34"/>
                  </a:cubicBezTo>
                  <a:cubicBezTo>
                    <a:pt x="90" y="37"/>
                    <a:pt x="92" y="39"/>
                    <a:pt x="93" y="41"/>
                  </a:cubicBezTo>
                  <a:lnTo>
                    <a:pt x="56" y="78"/>
                  </a:lnTo>
                  <a:close/>
                  <a:moveTo>
                    <a:pt x="40" y="64"/>
                  </a:moveTo>
                  <a:cubicBezTo>
                    <a:pt x="36" y="62"/>
                    <a:pt x="33" y="61"/>
                    <a:pt x="29" y="61"/>
                  </a:cubicBezTo>
                  <a:cubicBezTo>
                    <a:pt x="58" y="32"/>
                    <a:pt x="58" y="32"/>
                    <a:pt x="58" y="32"/>
                  </a:cubicBezTo>
                  <a:cubicBezTo>
                    <a:pt x="63" y="27"/>
                    <a:pt x="69" y="26"/>
                    <a:pt x="76" y="28"/>
                  </a:cubicBezTo>
                  <a:lnTo>
                    <a:pt x="40" y="64"/>
                  </a:lnTo>
                  <a:close/>
                  <a:moveTo>
                    <a:pt x="16" y="115"/>
                  </a:moveTo>
                  <a:cubicBezTo>
                    <a:pt x="15" y="115"/>
                    <a:pt x="14" y="115"/>
                    <a:pt x="13" y="115"/>
                  </a:cubicBezTo>
                  <a:cubicBezTo>
                    <a:pt x="10" y="115"/>
                    <a:pt x="7" y="113"/>
                    <a:pt x="7" y="110"/>
                  </a:cubicBezTo>
                  <a:cubicBezTo>
                    <a:pt x="7" y="109"/>
                    <a:pt x="8" y="108"/>
                    <a:pt x="8" y="107"/>
                  </a:cubicBezTo>
                  <a:cubicBezTo>
                    <a:pt x="12" y="93"/>
                    <a:pt x="12" y="93"/>
                    <a:pt x="12" y="93"/>
                  </a:cubicBezTo>
                  <a:cubicBezTo>
                    <a:pt x="16" y="93"/>
                    <a:pt x="21" y="94"/>
                    <a:pt x="25" y="98"/>
                  </a:cubicBezTo>
                  <a:cubicBezTo>
                    <a:pt x="28" y="102"/>
                    <a:pt x="30" y="107"/>
                    <a:pt x="30" y="111"/>
                  </a:cubicBezTo>
                  <a:lnTo>
                    <a:pt x="16" y="115"/>
                  </a:lnTo>
                  <a:close/>
                  <a:moveTo>
                    <a:pt x="34" y="110"/>
                  </a:moveTo>
                  <a:cubicBezTo>
                    <a:pt x="34" y="105"/>
                    <a:pt x="31" y="100"/>
                    <a:pt x="27" y="95"/>
                  </a:cubicBezTo>
                  <a:cubicBezTo>
                    <a:pt x="23" y="91"/>
                    <a:pt x="18" y="89"/>
                    <a:pt x="13" y="89"/>
                  </a:cubicBezTo>
                  <a:cubicBezTo>
                    <a:pt x="17" y="75"/>
                    <a:pt x="17" y="75"/>
                    <a:pt x="17" y="75"/>
                  </a:cubicBezTo>
                  <a:cubicBezTo>
                    <a:pt x="17" y="74"/>
                    <a:pt x="17" y="73"/>
                    <a:pt x="18" y="72"/>
                  </a:cubicBezTo>
                  <a:cubicBezTo>
                    <a:pt x="26" y="67"/>
                    <a:pt x="38" y="68"/>
                    <a:pt x="46" y="77"/>
                  </a:cubicBezTo>
                  <a:cubicBezTo>
                    <a:pt x="55" y="85"/>
                    <a:pt x="56" y="98"/>
                    <a:pt x="49" y="106"/>
                  </a:cubicBezTo>
                  <a:cubicBezTo>
                    <a:pt x="49" y="106"/>
                    <a:pt x="48" y="106"/>
                    <a:pt x="48" y="106"/>
                  </a:cubicBezTo>
                  <a:lnTo>
                    <a:pt x="34" y="110"/>
                  </a:lnTo>
                  <a:close/>
                  <a:moveTo>
                    <a:pt x="110" y="45"/>
                  </a:moveTo>
                  <a:cubicBezTo>
                    <a:pt x="103" y="52"/>
                    <a:pt x="103" y="52"/>
                    <a:pt x="103" y="52"/>
                  </a:cubicBezTo>
                  <a:cubicBezTo>
                    <a:pt x="103" y="51"/>
                    <a:pt x="103" y="50"/>
                    <a:pt x="103" y="49"/>
                  </a:cubicBezTo>
                  <a:cubicBezTo>
                    <a:pt x="103" y="42"/>
                    <a:pt x="99" y="35"/>
                    <a:pt x="93" y="29"/>
                  </a:cubicBezTo>
                  <a:cubicBezTo>
                    <a:pt x="87" y="23"/>
                    <a:pt x="79" y="19"/>
                    <a:pt x="71" y="19"/>
                  </a:cubicBezTo>
                  <a:cubicBezTo>
                    <a:pt x="77" y="13"/>
                    <a:pt x="77" y="13"/>
                    <a:pt x="77" y="13"/>
                  </a:cubicBezTo>
                  <a:cubicBezTo>
                    <a:pt x="80" y="10"/>
                    <a:pt x="85" y="8"/>
                    <a:pt x="90" y="8"/>
                  </a:cubicBezTo>
                  <a:cubicBezTo>
                    <a:pt x="96" y="8"/>
                    <a:pt x="102" y="11"/>
                    <a:pt x="107" y="16"/>
                  </a:cubicBezTo>
                  <a:cubicBezTo>
                    <a:pt x="112" y="20"/>
                    <a:pt x="114" y="26"/>
                    <a:pt x="115" y="32"/>
                  </a:cubicBezTo>
                  <a:cubicBezTo>
                    <a:pt x="115" y="37"/>
                    <a:pt x="113" y="42"/>
                    <a:pt x="110" y="45"/>
                  </a:cubicBezTo>
                  <a:close/>
                  <a:moveTo>
                    <a:pt x="110" y="45"/>
                  </a:moveTo>
                  <a:cubicBezTo>
                    <a:pt x="110" y="45"/>
                    <a:pt x="110" y="45"/>
                    <a:pt x="110" y="4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grpSp>
          <p:nvGrpSpPr>
            <p:cNvPr id="230" name="稻壳儿小白白(http://dwz.cn/Wu2UP)"/>
            <p:cNvGrpSpPr/>
            <p:nvPr/>
          </p:nvGrpSpPr>
          <p:grpSpPr>
            <a:xfrm>
              <a:off x="9481939" y="4851797"/>
              <a:ext cx="456351" cy="283951"/>
              <a:chOff x="7145338" y="3636963"/>
              <a:chExt cx="357188" cy="222250"/>
            </a:xfrm>
            <a:solidFill>
              <a:srgbClr val="FFFFFF"/>
            </a:solidFill>
          </p:grpSpPr>
          <p:sp>
            <p:nvSpPr>
              <p:cNvPr id="239" name="稻壳儿小白白(http://dwz.cn/Wu2UP)"/>
              <p:cNvSpPr>
                <a:spLocks noEditPoints="1"/>
              </p:cNvSpPr>
              <p:nvPr/>
            </p:nvSpPr>
            <p:spPr bwMode="auto">
              <a:xfrm>
                <a:off x="7145338" y="3636963"/>
                <a:ext cx="357188" cy="222250"/>
              </a:xfrm>
              <a:custGeom>
                <a:avLst/>
                <a:gdLst/>
                <a:ahLst/>
                <a:cxnLst>
                  <a:cxn ang="0">
                    <a:pos x="122" y="37"/>
                  </a:cxn>
                  <a:cxn ang="0">
                    <a:pos x="122" y="37"/>
                  </a:cxn>
                  <a:cxn ang="0">
                    <a:pos x="122" y="36"/>
                  </a:cxn>
                  <a:cxn ang="0">
                    <a:pos x="122" y="36"/>
                  </a:cxn>
                  <a:cxn ang="0">
                    <a:pos x="61" y="0"/>
                  </a:cxn>
                  <a:cxn ang="0">
                    <a:pos x="0" y="36"/>
                  </a:cxn>
                  <a:cxn ang="0">
                    <a:pos x="0" y="36"/>
                  </a:cxn>
                  <a:cxn ang="0">
                    <a:pos x="0" y="37"/>
                  </a:cxn>
                  <a:cxn ang="0">
                    <a:pos x="0" y="37"/>
                  </a:cxn>
                  <a:cxn ang="0">
                    <a:pos x="0" y="38"/>
                  </a:cxn>
                  <a:cxn ang="0">
                    <a:pos x="0" y="39"/>
                  </a:cxn>
                  <a:cxn ang="0">
                    <a:pos x="0" y="39"/>
                  </a:cxn>
                  <a:cxn ang="0">
                    <a:pos x="0" y="39"/>
                  </a:cxn>
                  <a:cxn ang="0">
                    <a:pos x="0" y="40"/>
                  </a:cxn>
                  <a:cxn ang="0">
                    <a:pos x="61" y="76"/>
                  </a:cxn>
                  <a:cxn ang="0">
                    <a:pos x="122" y="40"/>
                  </a:cxn>
                  <a:cxn ang="0">
                    <a:pos x="122" y="39"/>
                  </a:cxn>
                  <a:cxn ang="0">
                    <a:pos x="122" y="39"/>
                  </a:cxn>
                  <a:cxn ang="0">
                    <a:pos x="122" y="39"/>
                  </a:cxn>
                  <a:cxn ang="0">
                    <a:pos x="122" y="38"/>
                  </a:cxn>
                  <a:cxn ang="0">
                    <a:pos x="122" y="37"/>
                  </a:cxn>
                  <a:cxn ang="0">
                    <a:pos x="61" y="69"/>
                  </a:cxn>
                  <a:cxn ang="0">
                    <a:pos x="8" y="38"/>
                  </a:cxn>
                  <a:cxn ang="0">
                    <a:pos x="61" y="7"/>
                  </a:cxn>
                  <a:cxn ang="0">
                    <a:pos x="114" y="38"/>
                  </a:cxn>
                  <a:cxn ang="0">
                    <a:pos x="61" y="69"/>
                  </a:cxn>
                  <a:cxn ang="0">
                    <a:pos x="61" y="69"/>
                  </a:cxn>
                  <a:cxn ang="0">
                    <a:pos x="61" y="69"/>
                  </a:cxn>
                </a:cxnLst>
                <a:rect l="0" t="0" r="r" b="b"/>
                <a:pathLst>
                  <a:path w="122" h="76">
                    <a:moveTo>
                      <a:pt x="122" y="37"/>
                    </a:moveTo>
                    <a:cubicBezTo>
                      <a:pt x="122" y="37"/>
                      <a:pt x="122" y="37"/>
                      <a:pt x="122" y="37"/>
                    </a:cubicBezTo>
                    <a:cubicBezTo>
                      <a:pt x="122" y="37"/>
                      <a:pt x="122" y="37"/>
                      <a:pt x="122" y="36"/>
                    </a:cubicBezTo>
                    <a:cubicBezTo>
                      <a:pt x="122" y="36"/>
                      <a:pt x="122" y="36"/>
                      <a:pt x="122" y="36"/>
                    </a:cubicBezTo>
                    <a:cubicBezTo>
                      <a:pt x="111" y="15"/>
                      <a:pt x="86" y="0"/>
                      <a:pt x="61" y="0"/>
                    </a:cubicBezTo>
                    <a:cubicBezTo>
                      <a:pt x="35" y="0"/>
                      <a:pt x="11" y="15"/>
                      <a:pt x="0" y="36"/>
                    </a:cubicBezTo>
                    <a:cubicBezTo>
                      <a:pt x="0" y="36"/>
                      <a:pt x="0" y="36"/>
                      <a:pt x="0" y="36"/>
                    </a:cubicBezTo>
                    <a:cubicBezTo>
                      <a:pt x="0" y="36"/>
                      <a:pt x="0" y="37"/>
                      <a:pt x="0" y="37"/>
                    </a:cubicBezTo>
                    <a:cubicBezTo>
                      <a:pt x="0" y="37"/>
                      <a:pt x="0" y="37"/>
                      <a:pt x="0" y="37"/>
                    </a:cubicBezTo>
                    <a:cubicBezTo>
                      <a:pt x="0" y="37"/>
                      <a:pt x="0" y="38"/>
                      <a:pt x="0" y="38"/>
                    </a:cubicBezTo>
                    <a:cubicBezTo>
                      <a:pt x="0" y="38"/>
                      <a:pt x="0" y="39"/>
                      <a:pt x="0" y="39"/>
                    </a:cubicBezTo>
                    <a:cubicBezTo>
                      <a:pt x="0" y="39"/>
                      <a:pt x="0" y="39"/>
                      <a:pt x="0" y="39"/>
                    </a:cubicBezTo>
                    <a:cubicBezTo>
                      <a:pt x="0" y="39"/>
                      <a:pt x="0" y="39"/>
                      <a:pt x="0" y="39"/>
                    </a:cubicBezTo>
                    <a:cubicBezTo>
                      <a:pt x="0" y="40"/>
                      <a:pt x="0" y="40"/>
                      <a:pt x="0" y="40"/>
                    </a:cubicBezTo>
                    <a:cubicBezTo>
                      <a:pt x="11" y="61"/>
                      <a:pt x="35" y="76"/>
                      <a:pt x="61" y="76"/>
                    </a:cubicBezTo>
                    <a:cubicBezTo>
                      <a:pt x="86" y="76"/>
                      <a:pt x="111" y="61"/>
                      <a:pt x="122" y="40"/>
                    </a:cubicBezTo>
                    <a:cubicBezTo>
                      <a:pt x="122" y="40"/>
                      <a:pt x="122" y="40"/>
                      <a:pt x="122" y="39"/>
                    </a:cubicBezTo>
                    <a:cubicBezTo>
                      <a:pt x="122" y="39"/>
                      <a:pt x="122" y="39"/>
                      <a:pt x="122" y="39"/>
                    </a:cubicBezTo>
                    <a:cubicBezTo>
                      <a:pt x="122" y="39"/>
                      <a:pt x="122" y="39"/>
                      <a:pt x="122" y="39"/>
                    </a:cubicBezTo>
                    <a:cubicBezTo>
                      <a:pt x="122" y="39"/>
                      <a:pt x="122" y="38"/>
                      <a:pt x="122" y="38"/>
                    </a:cubicBezTo>
                    <a:cubicBezTo>
                      <a:pt x="122" y="38"/>
                      <a:pt x="122" y="37"/>
                      <a:pt x="122" y="37"/>
                    </a:cubicBezTo>
                    <a:close/>
                    <a:moveTo>
                      <a:pt x="61" y="69"/>
                    </a:moveTo>
                    <a:cubicBezTo>
                      <a:pt x="39" y="69"/>
                      <a:pt x="18" y="56"/>
                      <a:pt x="8" y="38"/>
                    </a:cubicBezTo>
                    <a:cubicBezTo>
                      <a:pt x="18" y="20"/>
                      <a:pt x="39" y="7"/>
                      <a:pt x="61" y="7"/>
                    </a:cubicBezTo>
                    <a:cubicBezTo>
                      <a:pt x="82" y="7"/>
                      <a:pt x="104" y="20"/>
                      <a:pt x="114" y="38"/>
                    </a:cubicBezTo>
                    <a:cubicBezTo>
                      <a:pt x="103" y="56"/>
                      <a:pt x="82" y="69"/>
                      <a:pt x="61" y="69"/>
                    </a:cubicBezTo>
                    <a:close/>
                    <a:moveTo>
                      <a:pt x="61" y="69"/>
                    </a:moveTo>
                    <a:cubicBezTo>
                      <a:pt x="61" y="69"/>
                      <a:pt x="61" y="69"/>
                      <a:pt x="61" y="69"/>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240" name="稻壳儿小白白(http://dwz.cn/Wu2UP)"/>
              <p:cNvSpPr>
                <a:spLocks noEditPoints="1"/>
              </p:cNvSpPr>
              <p:nvPr/>
            </p:nvSpPr>
            <p:spPr bwMode="auto">
              <a:xfrm>
                <a:off x="7280275" y="3703638"/>
                <a:ext cx="50800" cy="50800"/>
              </a:xfrm>
              <a:custGeom>
                <a:avLst/>
                <a:gdLst/>
                <a:ahLst/>
                <a:cxnLst>
                  <a:cxn ang="0">
                    <a:pos x="15" y="0"/>
                  </a:cxn>
                  <a:cxn ang="0">
                    <a:pos x="15" y="0"/>
                  </a:cxn>
                  <a:cxn ang="0">
                    <a:pos x="0" y="15"/>
                  </a:cxn>
                  <a:cxn ang="0">
                    <a:pos x="1" y="17"/>
                  </a:cxn>
                  <a:cxn ang="0">
                    <a:pos x="3" y="15"/>
                  </a:cxn>
                  <a:cxn ang="0">
                    <a:pos x="15" y="3"/>
                  </a:cxn>
                  <a:cxn ang="0">
                    <a:pos x="15" y="3"/>
                  </a:cxn>
                  <a:cxn ang="0">
                    <a:pos x="17" y="2"/>
                  </a:cxn>
                  <a:cxn ang="0">
                    <a:pos x="15" y="0"/>
                  </a:cxn>
                  <a:cxn ang="0">
                    <a:pos x="15" y="0"/>
                  </a:cxn>
                  <a:cxn ang="0">
                    <a:pos x="15" y="0"/>
                  </a:cxn>
                </a:cxnLst>
                <a:rect l="0" t="0" r="r" b="b"/>
                <a:pathLst>
                  <a:path w="17" h="17">
                    <a:moveTo>
                      <a:pt x="15" y="0"/>
                    </a:moveTo>
                    <a:cubicBezTo>
                      <a:pt x="15" y="0"/>
                      <a:pt x="15" y="0"/>
                      <a:pt x="15" y="0"/>
                    </a:cubicBezTo>
                    <a:cubicBezTo>
                      <a:pt x="6" y="0"/>
                      <a:pt x="0" y="7"/>
                      <a:pt x="0" y="15"/>
                    </a:cubicBezTo>
                    <a:cubicBezTo>
                      <a:pt x="0" y="16"/>
                      <a:pt x="0" y="17"/>
                      <a:pt x="1" y="17"/>
                    </a:cubicBezTo>
                    <a:cubicBezTo>
                      <a:pt x="3" y="17"/>
                      <a:pt x="3" y="16"/>
                      <a:pt x="3" y="15"/>
                    </a:cubicBezTo>
                    <a:cubicBezTo>
                      <a:pt x="3" y="9"/>
                      <a:pt x="9" y="3"/>
                      <a:pt x="15" y="3"/>
                    </a:cubicBezTo>
                    <a:cubicBezTo>
                      <a:pt x="15" y="3"/>
                      <a:pt x="15" y="3"/>
                      <a:pt x="15" y="3"/>
                    </a:cubicBezTo>
                    <a:cubicBezTo>
                      <a:pt x="16" y="3"/>
                      <a:pt x="17" y="3"/>
                      <a:pt x="17" y="2"/>
                    </a:cubicBezTo>
                    <a:cubicBezTo>
                      <a:pt x="17" y="0"/>
                      <a:pt x="16" y="0"/>
                      <a:pt x="15" y="0"/>
                    </a:cubicBezTo>
                    <a:close/>
                    <a:moveTo>
                      <a:pt x="15" y="0"/>
                    </a:moveTo>
                    <a:cubicBezTo>
                      <a:pt x="15" y="0"/>
                      <a:pt x="15" y="0"/>
                      <a:pt x="15" y="0"/>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241" name="稻壳儿小白白(http://dwz.cn/Wu2UP)"/>
              <p:cNvSpPr>
                <a:spLocks noEditPoints="1"/>
              </p:cNvSpPr>
              <p:nvPr/>
            </p:nvSpPr>
            <p:spPr bwMode="auto">
              <a:xfrm>
                <a:off x="7245350" y="3668713"/>
                <a:ext cx="158750" cy="158750"/>
              </a:xfrm>
              <a:custGeom>
                <a:avLst/>
                <a:gdLst/>
                <a:ahLst/>
                <a:cxnLst>
                  <a:cxn ang="0">
                    <a:pos x="27" y="0"/>
                  </a:cxn>
                  <a:cxn ang="0">
                    <a:pos x="0" y="27"/>
                  </a:cxn>
                  <a:cxn ang="0">
                    <a:pos x="27" y="54"/>
                  </a:cxn>
                  <a:cxn ang="0">
                    <a:pos x="54" y="27"/>
                  </a:cxn>
                  <a:cxn ang="0">
                    <a:pos x="27" y="0"/>
                  </a:cxn>
                  <a:cxn ang="0">
                    <a:pos x="27" y="50"/>
                  </a:cxn>
                  <a:cxn ang="0">
                    <a:pos x="4" y="27"/>
                  </a:cxn>
                  <a:cxn ang="0">
                    <a:pos x="27" y="4"/>
                  </a:cxn>
                  <a:cxn ang="0">
                    <a:pos x="50" y="27"/>
                  </a:cxn>
                  <a:cxn ang="0">
                    <a:pos x="27" y="50"/>
                  </a:cxn>
                  <a:cxn ang="0">
                    <a:pos x="27" y="50"/>
                  </a:cxn>
                  <a:cxn ang="0">
                    <a:pos x="27" y="50"/>
                  </a:cxn>
                </a:cxnLst>
                <a:rect l="0" t="0" r="r" b="b"/>
                <a:pathLst>
                  <a:path w="54" h="54">
                    <a:moveTo>
                      <a:pt x="27" y="0"/>
                    </a:moveTo>
                    <a:cubicBezTo>
                      <a:pt x="12" y="0"/>
                      <a:pt x="0" y="12"/>
                      <a:pt x="0" y="27"/>
                    </a:cubicBezTo>
                    <a:cubicBezTo>
                      <a:pt x="0" y="42"/>
                      <a:pt x="12" y="54"/>
                      <a:pt x="27" y="54"/>
                    </a:cubicBezTo>
                    <a:cubicBezTo>
                      <a:pt x="42" y="54"/>
                      <a:pt x="54" y="42"/>
                      <a:pt x="54" y="27"/>
                    </a:cubicBezTo>
                    <a:cubicBezTo>
                      <a:pt x="54" y="12"/>
                      <a:pt x="42" y="0"/>
                      <a:pt x="27" y="0"/>
                    </a:cubicBezTo>
                    <a:close/>
                    <a:moveTo>
                      <a:pt x="27" y="50"/>
                    </a:moveTo>
                    <a:cubicBezTo>
                      <a:pt x="14" y="50"/>
                      <a:pt x="4" y="40"/>
                      <a:pt x="4" y="27"/>
                    </a:cubicBezTo>
                    <a:cubicBezTo>
                      <a:pt x="4" y="14"/>
                      <a:pt x="14" y="4"/>
                      <a:pt x="27" y="4"/>
                    </a:cubicBezTo>
                    <a:cubicBezTo>
                      <a:pt x="40" y="4"/>
                      <a:pt x="50" y="14"/>
                      <a:pt x="50" y="27"/>
                    </a:cubicBezTo>
                    <a:cubicBezTo>
                      <a:pt x="50" y="40"/>
                      <a:pt x="40" y="50"/>
                      <a:pt x="27" y="50"/>
                    </a:cubicBezTo>
                    <a:close/>
                    <a:moveTo>
                      <a:pt x="27" y="50"/>
                    </a:moveTo>
                    <a:cubicBezTo>
                      <a:pt x="27" y="50"/>
                      <a:pt x="27" y="50"/>
                      <a:pt x="27" y="50"/>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grpSp>
        <p:grpSp>
          <p:nvGrpSpPr>
            <p:cNvPr id="231" name="稻壳儿小白白(http://dwz.cn/Wu2UP)"/>
            <p:cNvGrpSpPr/>
            <p:nvPr/>
          </p:nvGrpSpPr>
          <p:grpSpPr>
            <a:xfrm>
              <a:off x="7067340" y="4805148"/>
              <a:ext cx="458378" cy="375222"/>
              <a:chOff x="4856163" y="3600451"/>
              <a:chExt cx="358775" cy="293688"/>
            </a:xfrm>
            <a:solidFill>
              <a:srgbClr val="FFFFFF"/>
            </a:solidFill>
          </p:grpSpPr>
          <p:sp>
            <p:nvSpPr>
              <p:cNvPr id="237" name="稻壳儿小白白(http://dwz.cn/Wu2UP)"/>
              <p:cNvSpPr>
                <a:spLocks noEditPoints="1"/>
              </p:cNvSpPr>
              <p:nvPr/>
            </p:nvSpPr>
            <p:spPr bwMode="auto">
              <a:xfrm>
                <a:off x="5103813" y="3692526"/>
                <a:ext cx="68263" cy="90488"/>
              </a:xfrm>
              <a:custGeom>
                <a:avLst/>
                <a:gdLst/>
                <a:ahLst/>
                <a:cxnLst>
                  <a:cxn ang="0">
                    <a:pos x="11" y="2"/>
                  </a:cxn>
                  <a:cxn ang="0">
                    <a:pos x="7" y="0"/>
                  </a:cxn>
                  <a:cxn ang="0">
                    <a:pos x="4" y="0"/>
                  </a:cxn>
                  <a:cxn ang="0">
                    <a:pos x="0" y="4"/>
                  </a:cxn>
                  <a:cxn ang="0">
                    <a:pos x="0" y="27"/>
                  </a:cxn>
                  <a:cxn ang="0">
                    <a:pos x="4" y="31"/>
                  </a:cxn>
                  <a:cxn ang="0">
                    <a:pos x="19" y="31"/>
                  </a:cxn>
                  <a:cxn ang="0">
                    <a:pos x="23" y="27"/>
                  </a:cxn>
                  <a:cxn ang="0">
                    <a:pos x="23" y="21"/>
                  </a:cxn>
                  <a:cxn ang="0">
                    <a:pos x="22" y="19"/>
                  </a:cxn>
                  <a:cxn ang="0">
                    <a:pos x="11" y="2"/>
                  </a:cxn>
                  <a:cxn ang="0">
                    <a:pos x="19" y="27"/>
                  </a:cxn>
                  <a:cxn ang="0">
                    <a:pos x="4" y="27"/>
                  </a:cxn>
                  <a:cxn ang="0">
                    <a:pos x="4" y="4"/>
                  </a:cxn>
                  <a:cxn ang="0">
                    <a:pos x="7" y="4"/>
                  </a:cxn>
                  <a:cxn ang="0">
                    <a:pos x="19" y="21"/>
                  </a:cxn>
                  <a:cxn ang="0">
                    <a:pos x="19" y="27"/>
                  </a:cxn>
                  <a:cxn ang="0">
                    <a:pos x="19" y="27"/>
                  </a:cxn>
                  <a:cxn ang="0">
                    <a:pos x="19" y="27"/>
                  </a:cxn>
                </a:cxnLst>
                <a:rect l="0" t="0" r="r" b="b"/>
                <a:pathLst>
                  <a:path w="23" h="31">
                    <a:moveTo>
                      <a:pt x="11" y="2"/>
                    </a:moveTo>
                    <a:cubicBezTo>
                      <a:pt x="10" y="1"/>
                      <a:pt x="9" y="0"/>
                      <a:pt x="7" y="0"/>
                    </a:cubicBezTo>
                    <a:cubicBezTo>
                      <a:pt x="4" y="0"/>
                      <a:pt x="4" y="0"/>
                      <a:pt x="4" y="0"/>
                    </a:cubicBezTo>
                    <a:cubicBezTo>
                      <a:pt x="1" y="0"/>
                      <a:pt x="0" y="2"/>
                      <a:pt x="0" y="4"/>
                    </a:cubicBezTo>
                    <a:cubicBezTo>
                      <a:pt x="0" y="27"/>
                      <a:pt x="0" y="27"/>
                      <a:pt x="0" y="27"/>
                    </a:cubicBezTo>
                    <a:cubicBezTo>
                      <a:pt x="0" y="29"/>
                      <a:pt x="1" y="31"/>
                      <a:pt x="4" y="31"/>
                    </a:cubicBezTo>
                    <a:cubicBezTo>
                      <a:pt x="19" y="31"/>
                      <a:pt x="19" y="31"/>
                      <a:pt x="19" y="31"/>
                    </a:cubicBezTo>
                    <a:cubicBezTo>
                      <a:pt x="21" y="31"/>
                      <a:pt x="23" y="29"/>
                      <a:pt x="23" y="27"/>
                    </a:cubicBezTo>
                    <a:cubicBezTo>
                      <a:pt x="23" y="21"/>
                      <a:pt x="23" y="21"/>
                      <a:pt x="23" y="21"/>
                    </a:cubicBezTo>
                    <a:cubicBezTo>
                      <a:pt x="23" y="20"/>
                      <a:pt x="23" y="20"/>
                      <a:pt x="22" y="19"/>
                    </a:cubicBezTo>
                    <a:lnTo>
                      <a:pt x="11" y="2"/>
                    </a:lnTo>
                    <a:close/>
                    <a:moveTo>
                      <a:pt x="19" y="27"/>
                    </a:moveTo>
                    <a:cubicBezTo>
                      <a:pt x="4" y="27"/>
                      <a:pt x="4" y="27"/>
                      <a:pt x="4" y="27"/>
                    </a:cubicBezTo>
                    <a:cubicBezTo>
                      <a:pt x="4" y="4"/>
                      <a:pt x="4" y="4"/>
                      <a:pt x="4" y="4"/>
                    </a:cubicBezTo>
                    <a:cubicBezTo>
                      <a:pt x="7" y="4"/>
                      <a:pt x="7" y="4"/>
                      <a:pt x="7" y="4"/>
                    </a:cubicBezTo>
                    <a:cubicBezTo>
                      <a:pt x="19" y="21"/>
                      <a:pt x="19" y="21"/>
                      <a:pt x="19" y="21"/>
                    </a:cubicBezTo>
                    <a:lnTo>
                      <a:pt x="19" y="27"/>
                    </a:lnTo>
                    <a:close/>
                    <a:moveTo>
                      <a:pt x="19" y="27"/>
                    </a:moveTo>
                    <a:cubicBezTo>
                      <a:pt x="19" y="27"/>
                      <a:pt x="19" y="27"/>
                      <a:pt x="19" y="27"/>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238" name="稻壳儿小白白(http://dwz.cn/Wu2UP)"/>
              <p:cNvSpPr>
                <a:spLocks noEditPoints="1"/>
              </p:cNvSpPr>
              <p:nvPr/>
            </p:nvSpPr>
            <p:spPr bwMode="auto">
              <a:xfrm>
                <a:off x="4856163" y="3600451"/>
                <a:ext cx="358775" cy="293688"/>
              </a:xfrm>
              <a:custGeom>
                <a:avLst/>
                <a:gdLst/>
                <a:ahLst/>
                <a:cxnLst>
                  <a:cxn ang="0">
                    <a:pos x="121" y="48"/>
                  </a:cxn>
                  <a:cxn ang="0">
                    <a:pos x="106" y="25"/>
                  </a:cxn>
                  <a:cxn ang="0">
                    <a:pos x="96" y="20"/>
                  </a:cxn>
                  <a:cxn ang="0">
                    <a:pos x="81" y="20"/>
                  </a:cxn>
                  <a:cxn ang="0">
                    <a:pos x="81" y="12"/>
                  </a:cxn>
                  <a:cxn ang="0">
                    <a:pos x="69" y="0"/>
                  </a:cxn>
                  <a:cxn ang="0">
                    <a:pos x="12" y="0"/>
                  </a:cxn>
                  <a:cxn ang="0">
                    <a:pos x="0" y="12"/>
                  </a:cxn>
                  <a:cxn ang="0">
                    <a:pos x="0" y="54"/>
                  </a:cxn>
                  <a:cxn ang="0">
                    <a:pos x="12" y="66"/>
                  </a:cxn>
                  <a:cxn ang="0">
                    <a:pos x="12" y="77"/>
                  </a:cxn>
                  <a:cxn ang="0">
                    <a:pos x="23" y="89"/>
                  </a:cxn>
                  <a:cxn ang="0">
                    <a:pos x="28" y="89"/>
                  </a:cxn>
                  <a:cxn ang="0">
                    <a:pos x="43" y="100"/>
                  </a:cxn>
                  <a:cxn ang="0">
                    <a:pos x="57" y="89"/>
                  </a:cxn>
                  <a:cxn ang="0">
                    <a:pos x="78" y="89"/>
                  </a:cxn>
                  <a:cxn ang="0">
                    <a:pos x="92" y="100"/>
                  </a:cxn>
                  <a:cxn ang="0">
                    <a:pos x="107" y="89"/>
                  </a:cxn>
                  <a:cxn ang="0">
                    <a:pos x="112" y="89"/>
                  </a:cxn>
                  <a:cxn ang="0">
                    <a:pos x="123" y="77"/>
                  </a:cxn>
                  <a:cxn ang="0">
                    <a:pos x="123" y="54"/>
                  </a:cxn>
                  <a:cxn ang="0">
                    <a:pos x="121" y="48"/>
                  </a:cxn>
                  <a:cxn ang="0">
                    <a:pos x="12" y="58"/>
                  </a:cxn>
                  <a:cxn ang="0">
                    <a:pos x="8" y="54"/>
                  </a:cxn>
                  <a:cxn ang="0">
                    <a:pos x="8" y="12"/>
                  </a:cxn>
                  <a:cxn ang="0">
                    <a:pos x="12" y="8"/>
                  </a:cxn>
                  <a:cxn ang="0">
                    <a:pos x="69" y="8"/>
                  </a:cxn>
                  <a:cxn ang="0">
                    <a:pos x="73" y="12"/>
                  </a:cxn>
                  <a:cxn ang="0">
                    <a:pos x="73" y="54"/>
                  </a:cxn>
                  <a:cxn ang="0">
                    <a:pos x="69" y="58"/>
                  </a:cxn>
                  <a:cxn ang="0">
                    <a:pos x="12" y="58"/>
                  </a:cxn>
                  <a:cxn ang="0">
                    <a:pos x="43" y="93"/>
                  </a:cxn>
                  <a:cxn ang="0">
                    <a:pos x="35" y="85"/>
                  </a:cxn>
                  <a:cxn ang="0">
                    <a:pos x="43" y="77"/>
                  </a:cxn>
                  <a:cxn ang="0">
                    <a:pos x="50" y="85"/>
                  </a:cxn>
                  <a:cxn ang="0">
                    <a:pos x="43" y="93"/>
                  </a:cxn>
                  <a:cxn ang="0">
                    <a:pos x="92" y="93"/>
                  </a:cxn>
                  <a:cxn ang="0">
                    <a:pos x="85" y="85"/>
                  </a:cxn>
                  <a:cxn ang="0">
                    <a:pos x="92" y="77"/>
                  </a:cxn>
                  <a:cxn ang="0">
                    <a:pos x="100" y="85"/>
                  </a:cxn>
                  <a:cxn ang="0">
                    <a:pos x="92" y="93"/>
                  </a:cxn>
                  <a:cxn ang="0">
                    <a:pos x="115" y="77"/>
                  </a:cxn>
                  <a:cxn ang="0">
                    <a:pos x="112" y="81"/>
                  </a:cxn>
                  <a:cxn ang="0">
                    <a:pos x="107" y="81"/>
                  </a:cxn>
                  <a:cxn ang="0">
                    <a:pos x="92" y="70"/>
                  </a:cxn>
                  <a:cxn ang="0">
                    <a:pos x="78" y="81"/>
                  </a:cxn>
                  <a:cxn ang="0">
                    <a:pos x="57" y="81"/>
                  </a:cxn>
                  <a:cxn ang="0">
                    <a:pos x="43" y="70"/>
                  </a:cxn>
                  <a:cxn ang="0">
                    <a:pos x="28" y="81"/>
                  </a:cxn>
                  <a:cxn ang="0">
                    <a:pos x="23" y="81"/>
                  </a:cxn>
                  <a:cxn ang="0">
                    <a:pos x="20" y="77"/>
                  </a:cxn>
                  <a:cxn ang="0">
                    <a:pos x="20" y="66"/>
                  </a:cxn>
                  <a:cxn ang="0">
                    <a:pos x="69" y="66"/>
                  </a:cxn>
                  <a:cxn ang="0">
                    <a:pos x="81" y="54"/>
                  </a:cxn>
                  <a:cxn ang="0">
                    <a:pos x="81" y="27"/>
                  </a:cxn>
                  <a:cxn ang="0">
                    <a:pos x="96" y="27"/>
                  </a:cxn>
                  <a:cxn ang="0">
                    <a:pos x="99" y="29"/>
                  </a:cxn>
                  <a:cxn ang="0">
                    <a:pos x="115" y="52"/>
                  </a:cxn>
                  <a:cxn ang="0">
                    <a:pos x="115" y="54"/>
                  </a:cxn>
                  <a:cxn ang="0">
                    <a:pos x="115" y="77"/>
                  </a:cxn>
                  <a:cxn ang="0">
                    <a:pos x="115" y="77"/>
                  </a:cxn>
                  <a:cxn ang="0">
                    <a:pos x="115" y="77"/>
                  </a:cxn>
                </a:cxnLst>
                <a:rect l="0" t="0" r="r" b="b"/>
                <a:pathLst>
                  <a:path w="123" h="100">
                    <a:moveTo>
                      <a:pt x="121" y="48"/>
                    </a:moveTo>
                    <a:cubicBezTo>
                      <a:pt x="106" y="25"/>
                      <a:pt x="106" y="25"/>
                      <a:pt x="106" y="25"/>
                    </a:cubicBezTo>
                    <a:cubicBezTo>
                      <a:pt x="104" y="22"/>
                      <a:pt x="100" y="20"/>
                      <a:pt x="96" y="20"/>
                    </a:cubicBezTo>
                    <a:cubicBezTo>
                      <a:pt x="81" y="20"/>
                      <a:pt x="81" y="20"/>
                      <a:pt x="81" y="20"/>
                    </a:cubicBezTo>
                    <a:cubicBezTo>
                      <a:pt x="81" y="12"/>
                      <a:pt x="81" y="12"/>
                      <a:pt x="81" y="12"/>
                    </a:cubicBezTo>
                    <a:cubicBezTo>
                      <a:pt x="81" y="6"/>
                      <a:pt x="76" y="0"/>
                      <a:pt x="69" y="0"/>
                    </a:cubicBezTo>
                    <a:cubicBezTo>
                      <a:pt x="12" y="0"/>
                      <a:pt x="12" y="0"/>
                      <a:pt x="12" y="0"/>
                    </a:cubicBezTo>
                    <a:cubicBezTo>
                      <a:pt x="6" y="0"/>
                      <a:pt x="0" y="6"/>
                      <a:pt x="0" y="12"/>
                    </a:cubicBezTo>
                    <a:cubicBezTo>
                      <a:pt x="0" y="54"/>
                      <a:pt x="0" y="54"/>
                      <a:pt x="0" y="54"/>
                    </a:cubicBezTo>
                    <a:cubicBezTo>
                      <a:pt x="0" y="61"/>
                      <a:pt x="6" y="66"/>
                      <a:pt x="12" y="66"/>
                    </a:cubicBezTo>
                    <a:cubicBezTo>
                      <a:pt x="12" y="77"/>
                      <a:pt x="12" y="77"/>
                      <a:pt x="12" y="77"/>
                    </a:cubicBezTo>
                    <a:cubicBezTo>
                      <a:pt x="12" y="84"/>
                      <a:pt x="17" y="89"/>
                      <a:pt x="23" y="89"/>
                    </a:cubicBezTo>
                    <a:cubicBezTo>
                      <a:pt x="28" y="89"/>
                      <a:pt x="28" y="89"/>
                      <a:pt x="28" y="89"/>
                    </a:cubicBezTo>
                    <a:cubicBezTo>
                      <a:pt x="30" y="95"/>
                      <a:pt x="35" y="100"/>
                      <a:pt x="43" y="100"/>
                    </a:cubicBezTo>
                    <a:cubicBezTo>
                      <a:pt x="50" y="100"/>
                      <a:pt x="56" y="95"/>
                      <a:pt x="57" y="89"/>
                    </a:cubicBezTo>
                    <a:cubicBezTo>
                      <a:pt x="78" y="89"/>
                      <a:pt x="78" y="89"/>
                      <a:pt x="78" y="89"/>
                    </a:cubicBezTo>
                    <a:cubicBezTo>
                      <a:pt x="79" y="95"/>
                      <a:pt x="85" y="100"/>
                      <a:pt x="92" y="100"/>
                    </a:cubicBezTo>
                    <a:cubicBezTo>
                      <a:pt x="100" y="100"/>
                      <a:pt x="106" y="95"/>
                      <a:pt x="107" y="89"/>
                    </a:cubicBezTo>
                    <a:cubicBezTo>
                      <a:pt x="112" y="89"/>
                      <a:pt x="112" y="89"/>
                      <a:pt x="112" y="89"/>
                    </a:cubicBezTo>
                    <a:cubicBezTo>
                      <a:pt x="118" y="89"/>
                      <a:pt x="123" y="84"/>
                      <a:pt x="123" y="77"/>
                    </a:cubicBezTo>
                    <a:cubicBezTo>
                      <a:pt x="123" y="54"/>
                      <a:pt x="123" y="54"/>
                      <a:pt x="123" y="54"/>
                    </a:cubicBezTo>
                    <a:cubicBezTo>
                      <a:pt x="123" y="52"/>
                      <a:pt x="122" y="50"/>
                      <a:pt x="121" y="48"/>
                    </a:cubicBezTo>
                    <a:close/>
                    <a:moveTo>
                      <a:pt x="12" y="58"/>
                    </a:moveTo>
                    <a:cubicBezTo>
                      <a:pt x="10" y="58"/>
                      <a:pt x="8" y="56"/>
                      <a:pt x="8" y="54"/>
                    </a:cubicBezTo>
                    <a:cubicBezTo>
                      <a:pt x="8" y="12"/>
                      <a:pt x="8" y="12"/>
                      <a:pt x="8" y="12"/>
                    </a:cubicBezTo>
                    <a:cubicBezTo>
                      <a:pt x="8" y="10"/>
                      <a:pt x="10" y="8"/>
                      <a:pt x="12" y="8"/>
                    </a:cubicBezTo>
                    <a:cubicBezTo>
                      <a:pt x="69" y="8"/>
                      <a:pt x="69" y="8"/>
                      <a:pt x="69" y="8"/>
                    </a:cubicBezTo>
                    <a:cubicBezTo>
                      <a:pt x="72" y="8"/>
                      <a:pt x="73" y="10"/>
                      <a:pt x="73" y="12"/>
                    </a:cubicBezTo>
                    <a:cubicBezTo>
                      <a:pt x="73" y="54"/>
                      <a:pt x="73" y="54"/>
                      <a:pt x="73" y="54"/>
                    </a:cubicBezTo>
                    <a:cubicBezTo>
                      <a:pt x="73" y="56"/>
                      <a:pt x="72" y="58"/>
                      <a:pt x="69" y="58"/>
                    </a:cubicBezTo>
                    <a:lnTo>
                      <a:pt x="12" y="58"/>
                    </a:lnTo>
                    <a:close/>
                    <a:moveTo>
                      <a:pt x="43" y="93"/>
                    </a:moveTo>
                    <a:cubicBezTo>
                      <a:pt x="38" y="93"/>
                      <a:pt x="35" y="89"/>
                      <a:pt x="35" y="85"/>
                    </a:cubicBezTo>
                    <a:cubicBezTo>
                      <a:pt x="35" y="81"/>
                      <a:pt x="38" y="77"/>
                      <a:pt x="43" y="77"/>
                    </a:cubicBezTo>
                    <a:cubicBezTo>
                      <a:pt x="47" y="77"/>
                      <a:pt x="50" y="81"/>
                      <a:pt x="50" y="85"/>
                    </a:cubicBezTo>
                    <a:cubicBezTo>
                      <a:pt x="50" y="89"/>
                      <a:pt x="47" y="93"/>
                      <a:pt x="43" y="93"/>
                    </a:cubicBezTo>
                    <a:close/>
                    <a:moveTo>
                      <a:pt x="92" y="93"/>
                    </a:moveTo>
                    <a:cubicBezTo>
                      <a:pt x="88" y="93"/>
                      <a:pt x="85" y="89"/>
                      <a:pt x="85" y="85"/>
                    </a:cubicBezTo>
                    <a:cubicBezTo>
                      <a:pt x="85" y="81"/>
                      <a:pt x="88" y="77"/>
                      <a:pt x="92" y="77"/>
                    </a:cubicBezTo>
                    <a:cubicBezTo>
                      <a:pt x="97" y="77"/>
                      <a:pt x="100" y="81"/>
                      <a:pt x="100" y="85"/>
                    </a:cubicBezTo>
                    <a:cubicBezTo>
                      <a:pt x="100" y="89"/>
                      <a:pt x="97" y="93"/>
                      <a:pt x="92" y="93"/>
                    </a:cubicBezTo>
                    <a:close/>
                    <a:moveTo>
                      <a:pt x="115" y="77"/>
                    </a:moveTo>
                    <a:cubicBezTo>
                      <a:pt x="115" y="79"/>
                      <a:pt x="114" y="81"/>
                      <a:pt x="112" y="81"/>
                    </a:cubicBezTo>
                    <a:cubicBezTo>
                      <a:pt x="107" y="81"/>
                      <a:pt x="107" y="81"/>
                      <a:pt x="107" y="81"/>
                    </a:cubicBezTo>
                    <a:cubicBezTo>
                      <a:pt x="106" y="74"/>
                      <a:pt x="100" y="70"/>
                      <a:pt x="92" y="70"/>
                    </a:cubicBezTo>
                    <a:cubicBezTo>
                      <a:pt x="85" y="70"/>
                      <a:pt x="79" y="74"/>
                      <a:pt x="78" y="81"/>
                    </a:cubicBezTo>
                    <a:cubicBezTo>
                      <a:pt x="57" y="81"/>
                      <a:pt x="57" y="81"/>
                      <a:pt x="57" y="81"/>
                    </a:cubicBezTo>
                    <a:cubicBezTo>
                      <a:pt x="56" y="74"/>
                      <a:pt x="50" y="70"/>
                      <a:pt x="43" y="70"/>
                    </a:cubicBezTo>
                    <a:cubicBezTo>
                      <a:pt x="35" y="70"/>
                      <a:pt x="30" y="74"/>
                      <a:pt x="28" y="81"/>
                    </a:cubicBezTo>
                    <a:cubicBezTo>
                      <a:pt x="23" y="81"/>
                      <a:pt x="23" y="81"/>
                      <a:pt x="23" y="81"/>
                    </a:cubicBezTo>
                    <a:cubicBezTo>
                      <a:pt x="21" y="81"/>
                      <a:pt x="20" y="79"/>
                      <a:pt x="20" y="77"/>
                    </a:cubicBezTo>
                    <a:cubicBezTo>
                      <a:pt x="20" y="66"/>
                      <a:pt x="20" y="66"/>
                      <a:pt x="20" y="66"/>
                    </a:cubicBezTo>
                    <a:cubicBezTo>
                      <a:pt x="69" y="66"/>
                      <a:pt x="69" y="66"/>
                      <a:pt x="69" y="66"/>
                    </a:cubicBezTo>
                    <a:cubicBezTo>
                      <a:pt x="76" y="66"/>
                      <a:pt x="81" y="61"/>
                      <a:pt x="81" y="54"/>
                    </a:cubicBezTo>
                    <a:cubicBezTo>
                      <a:pt x="81" y="27"/>
                      <a:pt x="81" y="27"/>
                      <a:pt x="81" y="27"/>
                    </a:cubicBezTo>
                    <a:cubicBezTo>
                      <a:pt x="96" y="27"/>
                      <a:pt x="96" y="27"/>
                      <a:pt x="96" y="27"/>
                    </a:cubicBezTo>
                    <a:cubicBezTo>
                      <a:pt x="98" y="27"/>
                      <a:pt x="99" y="28"/>
                      <a:pt x="99" y="29"/>
                    </a:cubicBezTo>
                    <a:cubicBezTo>
                      <a:pt x="115" y="52"/>
                      <a:pt x="115" y="52"/>
                      <a:pt x="115" y="52"/>
                    </a:cubicBezTo>
                    <a:cubicBezTo>
                      <a:pt x="115" y="53"/>
                      <a:pt x="115" y="53"/>
                      <a:pt x="115" y="54"/>
                    </a:cubicBezTo>
                    <a:lnTo>
                      <a:pt x="115" y="77"/>
                    </a:lnTo>
                    <a:close/>
                    <a:moveTo>
                      <a:pt x="115" y="77"/>
                    </a:moveTo>
                    <a:cubicBezTo>
                      <a:pt x="115" y="77"/>
                      <a:pt x="115" y="77"/>
                      <a:pt x="115" y="77"/>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grpSp>
        <p:grpSp>
          <p:nvGrpSpPr>
            <p:cNvPr id="232" name="稻壳儿小白白(http://dwz.cn/Wu2UP)"/>
            <p:cNvGrpSpPr/>
            <p:nvPr/>
          </p:nvGrpSpPr>
          <p:grpSpPr>
            <a:xfrm>
              <a:off x="2276678" y="4795007"/>
              <a:ext cx="456351" cy="401589"/>
              <a:chOff x="0" y="3592513"/>
              <a:chExt cx="357188" cy="314325"/>
            </a:xfrm>
            <a:solidFill>
              <a:srgbClr val="FFFFFF"/>
            </a:solidFill>
          </p:grpSpPr>
          <p:sp>
            <p:nvSpPr>
              <p:cNvPr id="235" name="稻壳儿小白白(http://dwz.cn/Wu2UP)"/>
              <p:cNvSpPr>
                <a:spLocks noEditPoints="1"/>
              </p:cNvSpPr>
              <p:nvPr/>
            </p:nvSpPr>
            <p:spPr bwMode="auto">
              <a:xfrm>
                <a:off x="0" y="3592513"/>
                <a:ext cx="357188" cy="314325"/>
              </a:xfrm>
              <a:custGeom>
                <a:avLst/>
                <a:gdLst/>
                <a:ahLst/>
                <a:cxnLst>
                  <a:cxn ang="0">
                    <a:pos x="122" y="63"/>
                  </a:cxn>
                  <a:cxn ang="0">
                    <a:pos x="107" y="5"/>
                  </a:cxn>
                  <a:cxn ang="0">
                    <a:pos x="99" y="0"/>
                  </a:cxn>
                  <a:cxn ang="0">
                    <a:pos x="23" y="0"/>
                  </a:cxn>
                  <a:cxn ang="0">
                    <a:pos x="15" y="5"/>
                  </a:cxn>
                  <a:cxn ang="0">
                    <a:pos x="0" y="63"/>
                  </a:cxn>
                  <a:cxn ang="0">
                    <a:pos x="0" y="65"/>
                  </a:cxn>
                  <a:cxn ang="0">
                    <a:pos x="0" y="92"/>
                  </a:cxn>
                  <a:cxn ang="0">
                    <a:pos x="15" y="107"/>
                  </a:cxn>
                  <a:cxn ang="0">
                    <a:pos x="107" y="107"/>
                  </a:cxn>
                  <a:cxn ang="0">
                    <a:pos x="122" y="92"/>
                  </a:cxn>
                  <a:cxn ang="0">
                    <a:pos x="122" y="65"/>
                  </a:cxn>
                  <a:cxn ang="0">
                    <a:pos x="122" y="63"/>
                  </a:cxn>
                  <a:cxn ang="0">
                    <a:pos x="115" y="92"/>
                  </a:cxn>
                  <a:cxn ang="0">
                    <a:pos x="107" y="99"/>
                  </a:cxn>
                  <a:cxn ang="0">
                    <a:pos x="15" y="99"/>
                  </a:cxn>
                  <a:cxn ang="0">
                    <a:pos x="7" y="92"/>
                  </a:cxn>
                  <a:cxn ang="0">
                    <a:pos x="7" y="65"/>
                  </a:cxn>
                  <a:cxn ang="0">
                    <a:pos x="23" y="7"/>
                  </a:cxn>
                  <a:cxn ang="0">
                    <a:pos x="99" y="7"/>
                  </a:cxn>
                  <a:cxn ang="0">
                    <a:pos x="115" y="65"/>
                  </a:cxn>
                  <a:cxn ang="0">
                    <a:pos x="115" y="92"/>
                  </a:cxn>
                  <a:cxn ang="0">
                    <a:pos x="115" y="92"/>
                  </a:cxn>
                  <a:cxn ang="0">
                    <a:pos x="115" y="92"/>
                  </a:cxn>
                </a:cxnLst>
                <a:rect l="0" t="0" r="r" b="b"/>
                <a:pathLst>
                  <a:path w="122" h="107">
                    <a:moveTo>
                      <a:pt x="122" y="63"/>
                    </a:moveTo>
                    <a:cubicBezTo>
                      <a:pt x="107" y="5"/>
                      <a:pt x="107" y="5"/>
                      <a:pt x="107" y="5"/>
                    </a:cubicBezTo>
                    <a:cubicBezTo>
                      <a:pt x="106" y="2"/>
                      <a:pt x="103" y="0"/>
                      <a:pt x="99" y="0"/>
                    </a:cubicBezTo>
                    <a:cubicBezTo>
                      <a:pt x="23" y="0"/>
                      <a:pt x="23" y="0"/>
                      <a:pt x="23" y="0"/>
                    </a:cubicBezTo>
                    <a:cubicBezTo>
                      <a:pt x="19" y="0"/>
                      <a:pt x="16" y="2"/>
                      <a:pt x="15" y="5"/>
                    </a:cubicBezTo>
                    <a:cubicBezTo>
                      <a:pt x="0" y="63"/>
                      <a:pt x="0" y="63"/>
                      <a:pt x="0" y="63"/>
                    </a:cubicBezTo>
                    <a:cubicBezTo>
                      <a:pt x="0" y="63"/>
                      <a:pt x="0" y="64"/>
                      <a:pt x="0" y="65"/>
                    </a:cubicBezTo>
                    <a:cubicBezTo>
                      <a:pt x="0" y="92"/>
                      <a:pt x="0" y="92"/>
                      <a:pt x="0" y="92"/>
                    </a:cubicBezTo>
                    <a:cubicBezTo>
                      <a:pt x="0" y="100"/>
                      <a:pt x="7" y="107"/>
                      <a:pt x="15" y="107"/>
                    </a:cubicBezTo>
                    <a:cubicBezTo>
                      <a:pt x="107" y="107"/>
                      <a:pt x="107" y="107"/>
                      <a:pt x="107" y="107"/>
                    </a:cubicBezTo>
                    <a:cubicBezTo>
                      <a:pt x="116" y="107"/>
                      <a:pt x="122" y="100"/>
                      <a:pt x="122" y="92"/>
                    </a:cubicBezTo>
                    <a:cubicBezTo>
                      <a:pt x="122" y="65"/>
                      <a:pt x="122" y="65"/>
                      <a:pt x="122" y="65"/>
                    </a:cubicBezTo>
                    <a:cubicBezTo>
                      <a:pt x="122" y="64"/>
                      <a:pt x="122" y="63"/>
                      <a:pt x="122" y="63"/>
                    </a:cubicBezTo>
                    <a:close/>
                    <a:moveTo>
                      <a:pt x="115" y="92"/>
                    </a:moveTo>
                    <a:cubicBezTo>
                      <a:pt x="115" y="96"/>
                      <a:pt x="111" y="99"/>
                      <a:pt x="107" y="99"/>
                    </a:cubicBezTo>
                    <a:cubicBezTo>
                      <a:pt x="15" y="99"/>
                      <a:pt x="15" y="99"/>
                      <a:pt x="15" y="99"/>
                    </a:cubicBezTo>
                    <a:cubicBezTo>
                      <a:pt x="11" y="99"/>
                      <a:pt x="7" y="96"/>
                      <a:pt x="7" y="92"/>
                    </a:cubicBezTo>
                    <a:cubicBezTo>
                      <a:pt x="7" y="65"/>
                      <a:pt x="7" y="65"/>
                      <a:pt x="7" y="65"/>
                    </a:cubicBezTo>
                    <a:cubicBezTo>
                      <a:pt x="23" y="7"/>
                      <a:pt x="23" y="7"/>
                      <a:pt x="23" y="7"/>
                    </a:cubicBezTo>
                    <a:cubicBezTo>
                      <a:pt x="99" y="7"/>
                      <a:pt x="99" y="7"/>
                      <a:pt x="99" y="7"/>
                    </a:cubicBezTo>
                    <a:cubicBezTo>
                      <a:pt x="115" y="65"/>
                      <a:pt x="115" y="65"/>
                      <a:pt x="115" y="65"/>
                    </a:cubicBezTo>
                    <a:lnTo>
                      <a:pt x="115" y="92"/>
                    </a:lnTo>
                    <a:close/>
                    <a:moveTo>
                      <a:pt x="115" y="92"/>
                    </a:moveTo>
                    <a:cubicBezTo>
                      <a:pt x="115" y="92"/>
                      <a:pt x="115" y="92"/>
                      <a:pt x="115" y="92"/>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236" name="稻壳儿小白白(http://dwz.cn/Wu2UP)"/>
              <p:cNvSpPr>
                <a:spLocks noEditPoints="1"/>
              </p:cNvSpPr>
              <p:nvPr/>
            </p:nvSpPr>
            <p:spPr bwMode="auto">
              <a:xfrm>
                <a:off x="41275" y="3636963"/>
                <a:ext cx="274638" cy="201613"/>
              </a:xfrm>
              <a:custGeom>
                <a:avLst/>
                <a:gdLst/>
                <a:ahLst/>
                <a:cxnLst>
                  <a:cxn ang="0">
                    <a:pos x="77" y="0"/>
                  </a:cxn>
                  <a:cxn ang="0">
                    <a:pos x="17" y="0"/>
                  </a:cxn>
                  <a:cxn ang="0">
                    <a:pos x="14" y="3"/>
                  </a:cxn>
                  <a:cxn ang="0">
                    <a:pos x="0" y="49"/>
                  </a:cxn>
                  <a:cxn ang="0">
                    <a:pos x="1" y="52"/>
                  </a:cxn>
                  <a:cxn ang="0">
                    <a:pos x="4" y="54"/>
                  </a:cxn>
                  <a:cxn ang="0">
                    <a:pos x="22" y="54"/>
                  </a:cxn>
                  <a:cxn ang="0">
                    <a:pos x="27" y="65"/>
                  </a:cxn>
                  <a:cxn ang="0">
                    <a:pos x="34" y="69"/>
                  </a:cxn>
                  <a:cxn ang="0">
                    <a:pos x="60" y="69"/>
                  </a:cxn>
                  <a:cxn ang="0">
                    <a:pos x="67" y="65"/>
                  </a:cxn>
                  <a:cxn ang="0">
                    <a:pos x="72" y="54"/>
                  </a:cxn>
                  <a:cxn ang="0">
                    <a:pos x="90" y="54"/>
                  </a:cxn>
                  <a:cxn ang="0">
                    <a:pos x="93" y="52"/>
                  </a:cxn>
                  <a:cxn ang="0">
                    <a:pos x="94" y="49"/>
                  </a:cxn>
                  <a:cxn ang="0">
                    <a:pos x="80" y="3"/>
                  </a:cxn>
                  <a:cxn ang="0">
                    <a:pos x="77" y="0"/>
                  </a:cxn>
                  <a:cxn ang="0">
                    <a:pos x="79" y="46"/>
                  </a:cxn>
                  <a:cxn ang="0">
                    <a:pos x="72" y="46"/>
                  </a:cxn>
                  <a:cxn ang="0">
                    <a:pos x="66" y="50"/>
                  </a:cxn>
                  <a:cxn ang="0">
                    <a:pos x="60" y="61"/>
                  </a:cxn>
                  <a:cxn ang="0">
                    <a:pos x="34" y="61"/>
                  </a:cxn>
                  <a:cxn ang="0">
                    <a:pos x="29" y="50"/>
                  </a:cxn>
                  <a:cxn ang="0">
                    <a:pos x="22" y="46"/>
                  </a:cxn>
                  <a:cxn ang="0">
                    <a:pos x="6" y="46"/>
                  </a:cxn>
                  <a:cxn ang="0">
                    <a:pos x="17" y="4"/>
                  </a:cxn>
                  <a:cxn ang="0">
                    <a:pos x="77" y="4"/>
                  </a:cxn>
                  <a:cxn ang="0">
                    <a:pos x="88" y="46"/>
                  </a:cxn>
                  <a:cxn ang="0">
                    <a:pos x="79" y="46"/>
                  </a:cxn>
                  <a:cxn ang="0">
                    <a:pos x="79" y="46"/>
                  </a:cxn>
                  <a:cxn ang="0">
                    <a:pos x="79" y="46"/>
                  </a:cxn>
                </a:cxnLst>
                <a:rect l="0" t="0" r="r" b="b"/>
                <a:pathLst>
                  <a:path w="94" h="69">
                    <a:moveTo>
                      <a:pt x="77" y="0"/>
                    </a:moveTo>
                    <a:cubicBezTo>
                      <a:pt x="17" y="0"/>
                      <a:pt x="17" y="0"/>
                      <a:pt x="17" y="0"/>
                    </a:cubicBezTo>
                    <a:cubicBezTo>
                      <a:pt x="16" y="0"/>
                      <a:pt x="14" y="1"/>
                      <a:pt x="14" y="3"/>
                    </a:cubicBezTo>
                    <a:cubicBezTo>
                      <a:pt x="0" y="49"/>
                      <a:pt x="0" y="49"/>
                      <a:pt x="0" y="49"/>
                    </a:cubicBezTo>
                    <a:cubicBezTo>
                      <a:pt x="0" y="50"/>
                      <a:pt x="0" y="51"/>
                      <a:pt x="1" y="52"/>
                    </a:cubicBezTo>
                    <a:cubicBezTo>
                      <a:pt x="2" y="53"/>
                      <a:pt x="3" y="54"/>
                      <a:pt x="4" y="54"/>
                    </a:cubicBezTo>
                    <a:cubicBezTo>
                      <a:pt x="22" y="54"/>
                      <a:pt x="22" y="54"/>
                      <a:pt x="22" y="54"/>
                    </a:cubicBezTo>
                    <a:cubicBezTo>
                      <a:pt x="27" y="65"/>
                      <a:pt x="27" y="65"/>
                      <a:pt x="27" y="65"/>
                    </a:cubicBezTo>
                    <a:cubicBezTo>
                      <a:pt x="29" y="67"/>
                      <a:pt x="31" y="69"/>
                      <a:pt x="34" y="69"/>
                    </a:cubicBezTo>
                    <a:cubicBezTo>
                      <a:pt x="60" y="69"/>
                      <a:pt x="60" y="69"/>
                      <a:pt x="60" y="69"/>
                    </a:cubicBezTo>
                    <a:cubicBezTo>
                      <a:pt x="63" y="69"/>
                      <a:pt x="66" y="67"/>
                      <a:pt x="67" y="65"/>
                    </a:cubicBezTo>
                    <a:cubicBezTo>
                      <a:pt x="72" y="54"/>
                      <a:pt x="72" y="54"/>
                      <a:pt x="72" y="54"/>
                    </a:cubicBezTo>
                    <a:cubicBezTo>
                      <a:pt x="90" y="54"/>
                      <a:pt x="90" y="54"/>
                      <a:pt x="90" y="54"/>
                    </a:cubicBezTo>
                    <a:cubicBezTo>
                      <a:pt x="91" y="54"/>
                      <a:pt x="92" y="53"/>
                      <a:pt x="93" y="52"/>
                    </a:cubicBezTo>
                    <a:cubicBezTo>
                      <a:pt x="94" y="51"/>
                      <a:pt x="94" y="50"/>
                      <a:pt x="94" y="49"/>
                    </a:cubicBezTo>
                    <a:cubicBezTo>
                      <a:pt x="80" y="3"/>
                      <a:pt x="80" y="3"/>
                      <a:pt x="80" y="3"/>
                    </a:cubicBezTo>
                    <a:cubicBezTo>
                      <a:pt x="80" y="1"/>
                      <a:pt x="78" y="0"/>
                      <a:pt x="77" y="0"/>
                    </a:cubicBezTo>
                    <a:close/>
                    <a:moveTo>
                      <a:pt x="79" y="46"/>
                    </a:moveTo>
                    <a:cubicBezTo>
                      <a:pt x="72" y="46"/>
                      <a:pt x="72" y="46"/>
                      <a:pt x="72" y="46"/>
                    </a:cubicBezTo>
                    <a:cubicBezTo>
                      <a:pt x="70" y="46"/>
                      <a:pt x="67" y="48"/>
                      <a:pt x="66" y="50"/>
                    </a:cubicBezTo>
                    <a:cubicBezTo>
                      <a:pt x="60" y="61"/>
                      <a:pt x="60" y="61"/>
                      <a:pt x="60" y="61"/>
                    </a:cubicBezTo>
                    <a:cubicBezTo>
                      <a:pt x="34" y="61"/>
                      <a:pt x="34" y="61"/>
                      <a:pt x="34" y="61"/>
                    </a:cubicBezTo>
                    <a:cubicBezTo>
                      <a:pt x="29" y="50"/>
                      <a:pt x="29" y="50"/>
                      <a:pt x="29" y="50"/>
                    </a:cubicBezTo>
                    <a:cubicBezTo>
                      <a:pt x="27" y="48"/>
                      <a:pt x="25" y="46"/>
                      <a:pt x="22" y="46"/>
                    </a:cubicBezTo>
                    <a:cubicBezTo>
                      <a:pt x="6" y="46"/>
                      <a:pt x="6" y="46"/>
                      <a:pt x="6" y="46"/>
                    </a:cubicBezTo>
                    <a:cubicBezTo>
                      <a:pt x="17" y="4"/>
                      <a:pt x="17" y="4"/>
                      <a:pt x="17" y="4"/>
                    </a:cubicBezTo>
                    <a:cubicBezTo>
                      <a:pt x="77" y="4"/>
                      <a:pt x="77" y="4"/>
                      <a:pt x="77" y="4"/>
                    </a:cubicBezTo>
                    <a:cubicBezTo>
                      <a:pt x="88" y="46"/>
                      <a:pt x="88" y="46"/>
                      <a:pt x="88" y="46"/>
                    </a:cubicBezTo>
                    <a:lnTo>
                      <a:pt x="79" y="46"/>
                    </a:lnTo>
                    <a:close/>
                    <a:moveTo>
                      <a:pt x="79" y="46"/>
                    </a:moveTo>
                    <a:cubicBezTo>
                      <a:pt x="79" y="46"/>
                      <a:pt x="79" y="46"/>
                      <a:pt x="79" y="46"/>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grpSp>
        <p:sp>
          <p:nvSpPr>
            <p:cNvPr id="233" name="稻壳儿小白白(http://dwz.cn/Wu2UP)"/>
            <p:cNvSpPr>
              <a:spLocks noEditPoints="1"/>
            </p:cNvSpPr>
            <p:nvPr/>
          </p:nvSpPr>
          <p:spPr bwMode="auto">
            <a:xfrm>
              <a:off x="3070317" y="4813543"/>
              <a:ext cx="469707" cy="360473"/>
            </a:xfrm>
            <a:custGeom>
              <a:avLst/>
              <a:gdLst>
                <a:gd name="T0" fmla="*/ 367317 w 126"/>
                <a:gd name="T1" fmla="*/ 9823 h 96"/>
                <a:gd name="T2" fmla="*/ 39007 w 126"/>
                <a:gd name="T3" fmla="*/ 9823 h 96"/>
                <a:gd name="T4" fmla="*/ 19504 w 126"/>
                <a:gd name="T5" fmla="*/ 275034 h 96"/>
                <a:gd name="T6" fmla="*/ 120272 w 126"/>
                <a:gd name="T7" fmla="*/ 301228 h 96"/>
                <a:gd name="T8" fmla="*/ 204788 w 126"/>
                <a:gd name="T9" fmla="*/ 314325 h 96"/>
                <a:gd name="T10" fmla="*/ 289303 w 126"/>
                <a:gd name="T11" fmla="*/ 301228 h 96"/>
                <a:gd name="T12" fmla="*/ 390071 w 126"/>
                <a:gd name="T13" fmla="*/ 275034 h 96"/>
                <a:gd name="T14" fmla="*/ 364067 w 126"/>
                <a:gd name="T15" fmla="*/ 268486 h 96"/>
                <a:gd name="T16" fmla="*/ 42258 w 126"/>
                <a:gd name="T17" fmla="*/ 36016 h 96"/>
                <a:gd name="T18" fmla="*/ 364067 w 126"/>
                <a:gd name="T19" fmla="*/ 268486 h 96"/>
                <a:gd name="T20" fmla="*/ 172282 w 126"/>
                <a:gd name="T21" fmla="*/ 111323 h 96"/>
                <a:gd name="T22" fmla="*/ 120272 w 126"/>
                <a:gd name="T23" fmla="*/ 121146 h 96"/>
                <a:gd name="T24" fmla="*/ 110520 w 126"/>
                <a:gd name="T25" fmla="*/ 150614 h 96"/>
                <a:gd name="T26" fmla="*/ 110520 w 126"/>
                <a:gd name="T27" fmla="*/ 111323 h 96"/>
                <a:gd name="T28" fmla="*/ 172282 w 126"/>
                <a:gd name="T29" fmla="*/ 98227 h 96"/>
                <a:gd name="T30" fmla="*/ 334811 w 126"/>
                <a:gd name="T31" fmla="*/ 101501 h 96"/>
                <a:gd name="T32" fmla="*/ 334811 w 126"/>
                <a:gd name="T33" fmla="*/ 65484 h 96"/>
                <a:gd name="T34" fmla="*/ 334811 w 126"/>
                <a:gd name="T35" fmla="*/ 101501 h 96"/>
                <a:gd name="T36" fmla="*/ 341313 w 126"/>
                <a:gd name="T37" fmla="*/ 81855 h 96"/>
                <a:gd name="T38" fmla="*/ 328310 w 126"/>
                <a:gd name="T39" fmla="*/ 81855 h 96"/>
                <a:gd name="T40" fmla="*/ 367317 w 126"/>
                <a:gd name="T41" fmla="*/ 196453 h 96"/>
                <a:gd name="T42" fmla="*/ 321809 w 126"/>
                <a:gd name="T43" fmla="*/ 203002 h 96"/>
                <a:gd name="T44" fmla="*/ 321809 w 126"/>
                <a:gd name="T45" fmla="*/ 189905 h 96"/>
                <a:gd name="T46" fmla="*/ 367317 w 126"/>
                <a:gd name="T47" fmla="*/ 196453 h 96"/>
                <a:gd name="T48" fmla="*/ 360816 w 126"/>
                <a:gd name="T49" fmla="*/ 163711 h 96"/>
                <a:gd name="T50" fmla="*/ 315308 w 126"/>
                <a:gd name="T51" fmla="*/ 157163 h 96"/>
                <a:gd name="T52" fmla="*/ 360816 w 126"/>
                <a:gd name="T53" fmla="*/ 150614 h 96"/>
                <a:gd name="T54" fmla="*/ 354315 w 126"/>
                <a:gd name="T55" fmla="*/ 232470 h 96"/>
                <a:gd name="T56" fmla="*/ 312057 w 126"/>
                <a:gd name="T57" fmla="*/ 239018 h 96"/>
                <a:gd name="T58" fmla="*/ 312057 w 126"/>
                <a:gd name="T59" fmla="*/ 225921 h 96"/>
                <a:gd name="T60" fmla="*/ 354315 w 126"/>
                <a:gd name="T61" fmla="*/ 232470 h 96"/>
                <a:gd name="T62" fmla="*/ 178783 w 126"/>
                <a:gd name="T63" fmla="*/ 49113 h 96"/>
                <a:gd name="T64" fmla="*/ 68263 w 126"/>
                <a:gd name="T65" fmla="*/ 68759 h 96"/>
                <a:gd name="T66" fmla="*/ 78014 w 126"/>
                <a:gd name="T67" fmla="*/ 242292 h 96"/>
                <a:gd name="T68" fmla="*/ 282802 w 126"/>
                <a:gd name="T69" fmla="*/ 242292 h 96"/>
                <a:gd name="T70" fmla="*/ 289303 w 126"/>
                <a:gd name="T71" fmla="*/ 68759 h 96"/>
                <a:gd name="T72" fmla="*/ 279551 w 126"/>
                <a:gd name="T73" fmla="*/ 229195 h 96"/>
                <a:gd name="T74" fmla="*/ 81265 w 126"/>
                <a:gd name="T75" fmla="*/ 72033 h 96"/>
                <a:gd name="T76" fmla="*/ 279551 w 126"/>
                <a:gd name="T77" fmla="*/ 229195 h 96"/>
                <a:gd name="T78" fmla="*/ 279551 w 126"/>
                <a:gd name="T79" fmla="*/ 229195 h 9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26" h="96">
                  <a:moveTo>
                    <a:pt x="120" y="9"/>
                  </a:moveTo>
                  <a:cubicBezTo>
                    <a:pt x="119" y="6"/>
                    <a:pt x="116" y="4"/>
                    <a:pt x="113" y="3"/>
                  </a:cubicBezTo>
                  <a:cubicBezTo>
                    <a:pt x="97" y="1"/>
                    <a:pt x="80" y="0"/>
                    <a:pt x="63" y="0"/>
                  </a:cubicBezTo>
                  <a:cubicBezTo>
                    <a:pt x="46" y="0"/>
                    <a:pt x="29" y="1"/>
                    <a:pt x="12" y="3"/>
                  </a:cubicBezTo>
                  <a:cubicBezTo>
                    <a:pt x="9" y="4"/>
                    <a:pt x="7" y="6"/>
                    <a:pt x="6" y="9"/>
                  </a:cubicBezTo>
                  <a:cubicBezTo>
                    <a:pt x="0" y="34"/>
                    <a:pt x="0" y="59"/>
                    <a:pt x="6" y="84"/>
                  </a:cubicBezTo>
                  <a:cubicBezTo>
                    <a:pt x="7" y="87"/>
                    <a:pt x="9" y="89"/>
                    <a:pt x="12" y="89"/>
                  </a:cubicBezTo>
                  <a:cubicBezTo>
                    <a:pt x="21" y="90"/>
                    <a:pt x="29" y="91"/>
                    <a:pt x="37" y="92"/>
                  </a:cubicBezTo>
                  <a:cubicBezTo>
                    <a:pt x="36" y="92"/>
                    <a:pt x="36" y="92"/>
                    <a:pt x="36" y="92"/>
                  </a:cubicBezTo>
                  <a:cubicBezTo>
                    <a:pt x="36" y="95"/>
                    <a:pt x="48" y="96"/>
                    <a:pt x="63" y="96"/>
                  </a:cubicBezTo>
                  <a:cubicBezTo>
                    <a:pt x="78" y="96"/>
                    <a:pt x="90" y="95"/>
                    <a:pt x="90" y="92"/>
                  </a:cubicBezTo>
                  <a:cubicBezTo>
                    <a:pt x="90" y="92"/>
                    <a:pt x="89" y="92"/>
                    <a:pt x="89" y="92"/>
                  </a:cubicBezTo>
                  <a:cubicBezTo>
                    <a:pt x="97" y="91"/>
                    <a:pt x="105" y="90"/>
                    <a:pt x="113" y="89"/>
                  </a:cubicBezTo>
                  <a:cubicBezTo>
                    <a:pt x="116" y="89"/>
                    <a:pt x="119" y="87"/>
                    <a:pt x="120" y="84"/>
                  </a:cubicBezTo>
                  <a:cubicBezTo>
                    <a:pt x="126" y="59"/>
                    <a:pt x="126" y="34"/>
                    <a:pt x="120" y="9"/>
                  </a:cubicBezTo>
                  <a:close/>
                  <a:moveTo>
                    <a:pt x="112" y="82"/>
                  </a:moveTo>
                  <a:cubicBezTo>
                    <a:pt x="79" y="86"/>
                    <a:pt x="46" y="86"/>
                    <a:pt x="13" y="82"/>
                  </a:cubicBezTo>
                  <a:cubicBezTo>
                    <a:pt x="8" y="58"/>
                    <a:pt x="8" y="35"/>
                    <a:pt x="13" y="11"/>
                  </a:cubicBezTo>
                  <a:cubicBezTo>
                    <a:pt x="46" y="7"/>
                    <a:pt x="79" y="7"/>
                    <a:pt x="112" y="11"/>
                  </a:cubicBezTo>
                  <a:cubicBezTo>
                    <a:pt x="118" y="35"/>
                    <a:pt x="118" y="58"/>
                    <a:pt x="112" y="82"/>
                  </a:cubicBezTo>
                  <a:close/>
                  <a:moveTo>
                    <a:pt x="55" y="32"/>
                  </a:moveTo>
                  <a:cubicBezTo>
                    <a:pt x="55" y="33"/>
                    <a:pt x="54" y="34"/>
                    <a:pt x="53" y="34"/>
                  </a:cubicBezTo>
                  <a:cubicBezTo>
                    <a:pt x="39" y="35"/>
                    <a:pt x="39" y="35"/>
                    <a:pt x="39" y="35"/>
                  </a:cubicBezTo>
                  <a:cubicBezTo>
                    <a:pt x="38" y="35"/>
                    <a:pt x="37" y="36"/>
                    <a:pt x="37" y="37"/>
                  </a:cubicBezTo>
                  <a:cubicBezTo>
                    <a:pt x="36" y="45"/>
                    <a:pt x="36" y="45"/>
                    <a:pt x="36" y="45"/>
                  </a:cubicBezTo>
                  <a:cubicBezTo>
                    <a:pt x="36" y="46"/>
                    <a:pt x="35" y="46"/>
                    <a:pt x="34" y="46"/>
                  </a:cubicBezTo>
                  <a:cubicBezTo>
                    <a:pt x="33" y="46"/>
                    <a:pt x="32" y="46"/>
                    <a:pt x="32" y="45"/>
                  </a:cubicBezTo>
                  <a:cubicBezTo>
                    <a:pt x="34" y="34"/>
                    <a:pt x="34" y="34"/>
                    <a:pt x="34" y="34"/>
                  </a:cubicBezTo>
                  <a:cubicBezTo>
                    <a:pt x="34" y="33"/>
                    <a:pt x="35" y="32"/>
                    <a:pt x="36" y="32"/>
                  </a:cubicBezTo>
                  <a:cubicBezTo>
                    <a:pt x="53" y="30"/>
                    <a:pt x="53" y="30"/>
                    <a:pt x="53" y="30"/>
                  </a:cubicBezTo>
                  <a:cubicBezTo>
                    <a:pt x="54" y="30"/>
                    <a:pt x="55" y="31"/>
                    <a:pt x="55" y="32"/>
                  </a:cubicBezTo>
                  <a:close/>
                  <a:moveTo>
                    <a:pt x="103" y="31"/>
                  </a:moveTo>
                  <a:cubicBezTo>
                    <a:pt x="106" y="31"/>
                    <a:pt x="109" y="29"/>
                    <a:pt x="109" y="25"/>
                  </a:cubicBezTo>
                  <a:cubicBezTo>
                    <a:pt x="109" y="22"/>
                    <a:pt x="106" y="20"/>
                    <a:pt x="103" y="20"/>
                  </a:cubicBezTo>
                  <a:cubicBezTo>
                    <a:pt x="100" y="20"/>
                    <a:pt x="97" y="22"/>
                    <a:pt x="97" y="25"/>
                  </a:cubicBezTo>
                  <a:cubicBezTo>
                    <a:pt x="97" y="29"/>
                    <a:pt x="100" y="31"/>
                    <a:pt x="103" y="31"/>
                  </a:cubicBezTo>
                  <a:close/>
                  <a:moveTo>
                    <a:pt x="103" y="23"/>
                  </a:moveTo>
                  <a:cubicBezTo>
                    <a:pt x="104" y="23"/>
                    <a:pt x="105" y="24"/>
                    <a:pt x="105" y="25"/>
                  </a:cubicBezTo>
                  <a:cubicBezTo>
                    <a:pt x="105" y="26"/>
                    <a:pt x="104" y="27"/>
                    <a:pt x="103" y="27"/>
                  </a:cubicBezTo>
                  <a:cubicBezTo>
                    <a:pt x="102" y="27"/>
                    <a:pt x="101" y="26"/>
                    <a:pt x="101" y="25"/>
                  </a:cubicBezTo>
                  <a:cubicBezTo>
                    <a:pt x="101" y="24"/>
                    <a:pt x="102" y="23"/>
                    <a:pt x="103" y="23"/>
                  </a:cubicBezTo>
                  <a:close/>
                  <a:moveTo>
                    <a:pt x="113" y="60"/>
                  </a:moveTo>
                  <a:cubicBezTo>
                    <a:pt x="113" y="61"/>
                    <a:pt x="112" y="62"/>
                    <a:pt x="111" y="62"/>
                  </a:cubicBezTo>
                  <a:cubicBezTo>
                    <a:pt x="99" y="62"/>
                    <a:pt x="99" y="62"/>
                    <a:pt x="99" y="62"/>
                  </a:cubicBezTo>
                  <a:cubicBezTo>
                    <a:pt x="98" y="62"/>
                    <a:pt x="97" y="61"/>
                    <a:pt x="97" y="60"/>
                  </a:cubicBezTo>
                  <a:cubicBezTo>
                    <a:pt x="97" y="59"/>
                    <a:pt x="98" y="58"/>
                    <a:pt x="99" y="58"/>
                  </a:cubicBezTo>
                  <a:cubicBezTo>
                    <a:pt x="111" y="58"/>
                    <a:pt x="111" y="58"/>
                    <a:pt x="111" y="58"/>
                  </a:cubicBezTo>
                  <a:cubicBezTo>
                    <a:pt x="112" y="58"/>
                    <a:pt x="113" y="59"/>
                    <a:pt x="113" y="60"/>
                  </a:cubicBezTo>
                  <a:close/>
                  <a:moveTo>
                    <a:pt x="113" y="48"/>
                  </a:moveTo>
                  <a:cubicBezTo>
                    <a:pt x="113" y="49"/>
                    <a:pt x="112" y="50"/>
                    <a:pt x="111" y="50"/>
                  </a:cubicBezTo>
                  <a:cubicBezTo>
                    <a:pt x="99" y="50"/>
                    <a:pt x="99" y="50"/>
                    <a:pt x="99" y="50"/>
                  </a:cubicBezTo>
                  <a:cubicBezTo>
                    <a:pt x="98" y="50"/>
                    <a:pt x="97" y="49"/>
                    <a:pt x="97" y="48"/>
                  </a:cubicBezTo>
                  <a:cubicBezTo>
                    <a:pt x="97" y="47"/>
                    <a:pt x="98" y="46"/>
                    <a:pt x="99" y="46"/>
                  </a:cubicBezTo>
                  <a:cubicBezTo>
                    <a:pt x="111" y="46"/>
                    <a:pt x="111" y="46"/>
                    <a:pt x="111" y="46"/>
                  </a:cubicBezTo>
                  <a:cubicBezTo>
                    <a:pt x="112" y="46"/>
                    <a:pt x="113" y="47"/>
                    <a:pt x="113" y="48"/>
                  </a:cubicBezTo>
                  <a:close/>
                  <a:moveTo>
                    <a:pt x="109" y="71"/>
                  </a:moveTo>
                  <a:cubicBezTo>
                    <a:pt x="109" y="72"/>
                    <a:pt x="108" y="73"/>
                    <a:pt x="107" y="73"/>
                  </a:cubicBezTo>
                  <a:cubicBezTo>
                    <a:pt x="96" y="73"/>
                    <a:pt x="96" y="73"/>
                    <a:pt x="96" y="73"/>
                  </a:cubicBezTo>
                  <a:cubicBezTo>
                    <a:pt x="94" y="73"/>
                    <a:pt x="94" y="72"/>
                    <a:pt x="94" y="71"/>
                  </a:cubicBezTo>
                  <a:cubicBezTo>
                    <a:pt x="94" y="70"/>
                    <a:pt x="94" y="69"/>
                    <a:pt x="96" y="69"/>
                  </a:cubicBezTo>
                  <a:cubicBezTo>
                    <a:pt x="107" y="69"/>
                    <a:pt x="107" y="69"/>
                    <a:pt x="107" y="69"/>
                  </a:cubicBezTo>
                  <a:cubicBezTo>
                    <a:pt x="108" y="69"/>
                    <a:pt x="109" y="70"/>
                    <a:pt x="109" y="71"/>
                  </a:cubicBezTo>
                  <a:close/>
                  <a:moveTo>
                    <a:pt x="87" y="18"/>
                  </a:moveTo>
                  <a:cubicBezTo>
                    <a:pt x="76" y="16"/>
                    <a:pt x="66" y="15"/>
                    <a:pt x="55" y="15"/>
                  </a:cubicBezTo>
                  <a:cubicBezTo>
                    <a:pt x="45" y="15"/>
                    <a:pt x="34" y="16"/>
                    <a:pt x="24" y="18"/>
                  </a:cubicBezTo>
                  <a:cubicBezTo>
                    <a:pt x="23" y="18"/>
                    <a:pt x="21" y="19"/>
                    <a:pt x="21" y="21"/>
                  </a:cubicBezTo>
                  <a:cubicBezTo>
                    <a:pt x="16" y="37"/>
                    <a:pt x="16" y="55"/>
                    <a:pt x="21" y="71"/>
                  </a:cubicBezTo>
                  <a:cubicBezTo>
                    <a:pt x="21" y="73"/>
                    <a:pt x="23" y="74"/>
                    <a:pt x="24" y="74"/>
                  </a:cubicBezTo>
                  <a:cubicBezTo>
                    <a:pt x="34" y="76"/>
                    <a:pt x="45" y="77"/>
                    <a:pt x="55" y="77"/>
                  </a:cubicBezTo>
                  <a:cubicBezTo>
                    <a:pt x="66" y="77"/>
                    <a:pt x="76" y="76"/>
                    <a:pt x="87" y="74"/>
                  </a:cubicBezTo>
                  <a:cubicBezTo>
                    <a:pt x="88" y="74"/>
                    <a:pt x="89" y="73"/>
                    <a:pt x="89" y="71"/>
                  </a:cubicBezTo>
                  <a:cubicBezTo>
                    <a:pt x="95" y="55"/>
                    <a:pt x="95" y="37"/>
                    <a:pt x="89" y="21"/>
                  </a:cubicBezTo>
                  <a:cubicBezTo>
                    <a:pt x="89" y="19"/>
                    <a:pt x="88" y="18"/>
                    <a:pt x="87" y="18"/>
                  </a:cubicBezTo>
                  <a:close/>
                  <a:moveTo>
                    <a:pt x="86" y="70"/>
                  </a:moveTo>
                  <a:cubicBezTo>
                    <a:pt x="65" y="74"/>
                    <a:pt x="45" y="74"/>
                    <a:pt x="25" y="70"/>
                  </a:cubicBezTo>
                  <a:cubicBezTo>
                    <a:pt x="19" y="54"/>
                    <a:pt x="19" y="38"/>
                    <a:pt x="25" y="22"/>
                  </a:cubicBezTo>
                  <a:cubicBezTo>
                    <a:pt x="45" y="18"/>
                    <a:pt x="65" y="18"/>
                    <a:pt x="86" y="22"/>
                  </a:cubicBezTo>
                  <a:cubicBezTo>
                    <a:pt x="91" y="38"/>
                    <a:pt x="91" y="54"/>
                    <a:pt x="86" y="70"/>
                  </a:cubicBezTo>
                  <a:close/>
                  <a:moveTo>
                    <a:pt x="86" y="70"/>
                  </a:moveTo>
                  <a:cubicBezTo>
                    <a:pt x="86" y="70"/>
                    <a:pt x="86" y="70"/>
                    <a:pt x="86" y="7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234" name="稻壳儿小白白(http://dwz.cn/Wu2UP)"/>
            <p:cNvSpPr>
              <a:spLocks noEditPoints="1"/>
            </p:cNvSpPr>
            <p:nvPr/>
          </p:nvSpPr>
          <p:spPr bwMode="auto">
            <a:xfrm>
              <a:off x="3876830" y="4773490"/>
              <a:ext cx="440577" cy="446040"/>
            </a:xfrm>
            <a:custGeom>
              <a:avLst/>
              <a:gdLst>
                <a:gd name="T0" fmla="*/ 0 w 118"/>
                <a:gd name="T1" fmla="*/ 192835 h 119"/>
                <a:gd name="T2" fmla="*/ 384175 w 118"/>
                <a:gd name="T3" fmla="*/ 192835 h 119"/>
                <a:gd name="T4" fmla="*/ 361385 w 118"/>
                <a:gd name="T5" fmla="*/ 186298 h 119"/>
                <a:gd name="T6" fmla="*/ 270225 w 118"/>
                <a:gd name="T7" fmla="*/ 107857 h 119"/>
                <a:gd name="T8" fmla="*/ 361385 w 118"/>
                <a:gd name="T9" fmla="*/ 186298 h 119"/>
                <a:gd name="T10" fmla="*/ 133485 w 118"/>
                <a:gd name="T11" fmla="*/ 297423 h 119"/>
                <a:gd name="T12" fmla="*/ 185576 w 118"/>
                <a:gd name="T13" fmla="*/ 362791 h 119"/>
                <a:gd name="T14" fmla="*/ 198599 w 118"/>
                <a:gd name="T15" fmla="*/ 26147 h 119"/>
                <a:gd name="T16" fmla="*/ 198599 w 118"/>
                <a:gd name="T17" fmla="*/ 111125 h 119"/>
                <a:gd name="T18" fmla="*/ 198599 w 118"/>
                <a:gd name="T19" fmla="*/ 26147 h 119"/>
                <a:gd name="T20" fmla="*/ 309293 w 118"/>
                <a:gd name="T21" fmla="*/ 71905 h 119"/>
                <a:gd name="T22" fmla="*/ 218133 w 118"/>
                <a:gd name="T23" fmla="*/ 26147 h 119"/>
                <a:gd name="T24" fmla="*/ 185576 w 118"/>
                <a:gd name="T25" fmla="*/ 111125 h 119"/>
                <a:gd name="T26" fmla="*/ 185576 w 118"/>
                <a:gd name="T27" fmla="*/ 26147 h 119"/>
                <a:gd name="T28" fmla="*/ 117206 w 118"/>
                <a:gd name="T29" fmla="*/ 98052 h 119"/>
                <a:gd name="T30" fmla="*/ 162786 w 118"/>
                <a:gd name="T31" fmla="*/ 26147 h 119"/>
                <a:gd name="T32" fmla="*/ 123717 w 118"/>
                <a:gd name="T33" fmla="*/ 114394 h 119"/>
                <a:gd name="T34" fmla="*/ 185576 w 118"/>
                <a:gd name="T35" fmla="*/ 186298 h 119"/>
                <a:gd name="T36" fmla="*/ 123717 w 118"/>
                <a:gd name="T37" fmla="*/ 114394 h 119"/>
                <a:gd name="T38" fmla="*/ 185576 w 118"/>
                <a:gd name="T39" fmla="*/ 274544 h 119"/>
                <a:gd name="T40" fmla="*/ 110694 w 118"/>
                <a:gd name="T41" fmla="*/ 199372 h 119"/>
                <a:gd name="T42" fmla="*/ 162786 w 118"/>
                <a:gd name="T43" fmla="*/ 359523 h 119"/>
                <a:gd name="T44" fmla="*/ 123717 w 118"/>
                <a:gd name="T45" fmla="*/ 300692 h 119"/>
                <a:gd name="T46" fmla="*/ 198599 w 118"/>
                <a:gd name="T47" fmla="*/ 362791 h 119"/>
                <a:gd name="T48" fmla="*/ 250690 w 118"/>
                <a:gd name="T49" fmla="*/ 297423 h 119"/>
                <a:gd name="T50" fmla="*/ 198599 w 118"/>
                <a:gd name="T51" fmla="*/ 362791 h 119"/>
                <a:gd name="T52" fmla="*/ 302782 w 118"/>
                <a:gd name="T53" fmla="*/ 323570 h 119"/>
                <a:gd name="T54" fmla="*/ 260458 w 118"/>
                <a:gd name="T55" fmla="*/ 300692 h 119"/>
                <a:gd name="T56" fmla="*/ 198599 w 118"/>
                <a:gd name="T57" fmla="*/ 274544 h 119"/>
                <a:gd name="T58" fmla="*/ 273481 w 118"/>
                <a:gd name="T59" fmla="*/ 199372 h 119"/>
                <a:gd name="T60" fmla="*/ 198599 w 118"/>
                <a:gd name="T61" fmla="*/ 186298 h 119"/>
                <a:gd name="T62" fmla="*/ 260458 w 118"/>
                <a:gd name="T63" fmla="*/ 114394 h 119"/>
                <a:gd name="T64" fmla="*/ 198599 w 118"/>
                <a:gd name="T65" fmla="*/ 186298 h 119"/>
                <a:gd name="T66" fmla="*/ 113950 w 118"/>
                <a:gd name="T67" fmla="*/ 107857 h 119"/>
                <a:gd name="T68" fmla="*/ 22790 w 118"/>
                <a:gd name="T69" fmla="*/ 186298 h 119"/>
                <a:gd name="T70" fmla="*/ 22790 w 118"/>
                <a:gd name="T71" fmla="*/ 199372 h 119"/>
                <a:gd name="T72" fmla="*/ 117206 w 118"/>
                <a:gd name="T73" fmla="*/ 290886 h 119"/>
                <a:gd name="T74" fmla="*/ 22790 w 118"/>
                <a:gd name="T75" fmla="*/ 199372 h 119"/>
                <a:gd name="T76" fmla="*/ 266969 w 118"/>
                <a:gd name="T77" fmla="*/ 290886 h 119"/>
                <a:gd name="T78" fmla="*/ 361385 w 118"/>
                <a:gd name="T79" fmla="*/ 199372 h 119"/>
                <a:gd name="T80" fmla="*/ 309293 w 118"/>
                <a:gd name="T81" fmla="*/ 313765 h 11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18" h="119">
                  <a:moveTo>
                    <a:pt x="59" y="0"/>
                  </a:moveTo>
                  <a:cubicBezTo>
                    <a:pt x="26" y="0"/>
                    <a:pt x="0" y="27"/>
                    <a:pt x="0" y="59"/>
                  </a:cubicBezTo>
                  <a:cubicBezTo>
                    <a:pt x="0" y="92"/>
                    <a:pt x="26" y="119"/>
                    <a:pt x="59" y="119"/>
                  </a:cubicBezTo>
                  <a:cubicBezTo>
                    <a:pt x="92" y="119"/>
                    <a:pt x="118" y="92"/>
                    <a:pt x="118" y="59"/>
                  </a:cubicBezTo>
                  <a:cubicBezTo>
                    <a:pt x="118" y="27"/>
                    <a:pt x="92" y="0"/>
                    <a:pt x="59" y="0"/>
                  </a:cubicBezTo>
                  <a:close/>
                  <a:moveTo>
                    <a:pt x="111" y="57"/>
                  </a:moveTo>
                  <a:cubicBezTo>
                    <a:pt x="88" y="57"/>
                    <a:pt x="88" y="57"/>
                    <a:pt x="88" y="57"/>
                  </a:cubicBezTo>
                  <a:cubicBezTo>
                    <a:pt x="87" y="49"/>
                    <a:pt x="86" y="41"/>
                    <a:pt x="83" y="33"/>
                  </a:cubicBezTo>
                  <a:cubicBezTo>
                    <a:pt x="88" y="31"/>
                    <a:pt x="93" y="28"/>
                    <a:pt x="98" y="25"/>
                  </a:cubicBezTo>
                  <a:cubicBezTo>
                    <a:pt x="105" y="34"/>
                    <a:pt x="110" y="45"/>
                    <a:pt x="111" y="57"/>
                  </a:cubicBezTo>
                  <a:close/>
                  <a:moveTo>
                    <a:pt x="57" y="111"/>
                  </a:moveTo>
                  <a:cubicBezTo>
                    <a:pt x="50" y="106"/>
                    <a:pt x="45" y="99"/>
                    <a:pt x="41" y="91"/>
                  </a:cubicBezTo>
                  <a:cubicBezTo>
                    <a:pt x="46" y="89"/>
                    <a:pt x="52" y="88"/>
                    <a:pt x="57" y="88"/>
                  </a:cubicBezTo>
                  <a:cubicBezTo>
                    <a:pt x="57" y="111"/>
                    <a:pt x="57" y="111"/>
                    <a:pt x="57" y="111"/>
                  </a:cubicBezTo>
                  <a:cubicBezTo>
                    <a:pt x="57" y="111"/>
                    <a:pt x="57" y="111"/>
                    <a:pt x="57" y="111"/>
                  </a:cubicBezTo>
                  <a:close/>
                  <a:moveTo>
                    <a:pt x="61" y="8"/>
                  </a:moveTo>
                  <a:cubicBezTo>
                    <a:pt x="68" y="14"/>
                    <a:pt x="74" y="22"/>
                    <a:pt x="78" y="31"/>
                  </a:cubicBezTo>
                  <a:cubicBezTo>
                    <a:pt x="73" y="33"/>
                    <a:pt x="67" y="34"/>
                    <a:pt x="61" y="34"/>
                  </a:cubicBezTo>
                  <a:cubicBezTo>
                    <a:pt x="61" y="8"/>
                    <a:pt x="61" y="8"/>
                    <a:pt x="61" y="8"/>
                  </a:cubicBezTo>
                  <a:cubicBezTo>
                    <a:pt x="61" y="8"/>
                    <a:pt x="61" y="8"/>
                    <a:pt x="61" y="8"/>
                  </a:cubicBezTo>
                  <a:close/>
                  <a:moveTo>
                    <a:pt x="67" y="8"/>
                  </a:moveTo>
                  <a:cubicBezTo>
                    <a:pt x="78" y="10"/>
                    <a:pt x="88" y="15"/>
                    <a:pt x="95" y="22"/>
                  </a:cubicBezTo>
                  <a:cubicBezTo>
                    <a:pt x="91" y="25"/>
                    <a:pt x="87" y="28"/>
                    <a:pt x="82" y="30"/>
                  </a:cubicBezTo>
                  <a:cubicBezTo>
                    <a:pt x="78" y="22"/>
                    <a:pt x="73" y="14"/>
                    <a:pt x="67" y="8"/>
                  </a:cubicBezTo>
                  <a:close/>
                  <a:moveTo>
                    <a:pt x="57" y="8"/>
                  </a:moveTo>
                  <a:cubicBezTo>
                    <a:pt x="57" y="34"/>
                    <a:pt x="57" y="34"/>
                    <a:pt x="57" y="34"/>
                  </a:cubicBezTo>
                  <a:cubicBezTo>
                    <a:pt x="51" y="34"/>
                    <a:pt x="45" y="33"/>
                    <a:pt x="40" y="31"/>
                  </a:cubicBezTo>
                  <a:cubicBezTo>
                    <a:pt x="44" y="22"/>
                    <a:pt x="50" y="14"/>
                    <a:pt x="57" y="8"/>
                  </a:cubicBezTo>
                  <a:cubicBezTo>
                    <a:pt x="57" y="8"/>
                    <a:pt x="57" y="8"/>
                    <a:pt x="57" y="8"/>
                  </a:cubicBezTo>
                  <a:close/>
                  <a:moveTo>
                    <a:pt x="36" y="30"/>
                  </a:moveTo>
                  <a:cubicBezTo>
                    <a:pt x="31" y="28"/>
                    <a:pt x="27" y="25"/>
                    <a:pt x="23" y="22"/>
                  </a:cubicBezTo>
                  <a:cubicBezTo>
                    <a:pt x="30" y="15"/>
                    <a:pt x="40" y="10"/>
                    <a:pt x="50" y="8"/>
                  </a:cubicBezTo>
                  <a:cubicBezTo>
                    <a:pt x="45" y="14"/>
                    <a:pt x="40" y="22"/>
                    <a:pt x="36" y="30"/>
                  </a:cubicBezTo>
                  <a:close/>
                  <a:moveTo>
                    <a:pt x="38" y="35"/>
                  </a:moveTo>
                  <a:cubicBezTo>
                    <a:pt x="44" y="37"/>
                    <a:pt x="50" y="38"/>
                    <a:pt x="57" y="38"/>
                  </a:cubicBezTo>
                  <a:cubicBezTo>
                    <a:pt x="57" y="57"/>
                    <a:pt x="57" y="57"/>
                    <a:pt x="57" y="57"/>
                  </a:cubicBezTo>
                  <a:cubicBezTo>
                    <a:pt x="34" y="57"/>
                    <a:pt x="34" y="57"/>
                    <a:pt x="34" y="57"/>
                  </a:cubicBezTo>
                  <a:cubicBezTo>
                    <a:pt x="34" y="49"/>
                    <a:pt x="36" y="42"/>
                    <a:pt x="38" y="35"/>
                  </a:cubicBezTo>
                  <a:close/>
                  <a:moveTo>
                    <a:pt x="57" y="61"/>
                  </a:moveTo>
                  <a:cubicBezTo>
                    <a:pt x="57" y="84"/>
                    <a:pt x="57" y="84"/>
                    <a:pt x="57" y="84"/>
                  </a:cubicBezTo>
                  <a:cubicBezTo>
                    <a:pt x="51" y="85"/>
                    <a:pt x="45" y="86"/>
                    <a:pt x="40" y="87"/>
                  </a:cubicBezTo>
                  <a:cubicBezTo>
                    <a:pt x="36" y="79"/>
                    <a:pt x="34" y="71"/>
                    <a:pt x="34" y="61"/>
                  </a:cubicBezTo>
                  <a:lnTo>
                    <a:pt x="57" y="61"/>
                  </a:lnTo>
                  <a:close/>
                  <a:moveTo>
                    <a:pt x="50" y="110"/>
                  </a:moveTo>
                  <a:cubicBezTo>
                    <a:pt x="41" y="109"/>
                    <a:pt x="32" y="105"/>
                    <a:pt x="25" y="99"/>
                  </a:cubicBezTo>
                  <a:cubicBezTo>
                    <a:pt x="29" y="96"/>
                    <a:pt x="33" y="94"/>
                    <a:pt x="38" y="92"/>
                  </a:cubicBezTo>
                  <a:cubicBezTo>
                    <a:pt x="41" y="99"/>
                    <a:pt x="45" y="105"/>
                    <a:pt x="50" y="110"/>
                  </a:cubicBezTo>
                  <a:close/>
                  <a:moveTo>
                    <a:pt x="61" y="111"/>
                  </a:moveTo>
                  <a:cubicBezTo>
                    <a:pt x="61" y="88"/>
                    <a:pt x="61" y="88"/>
                    <a:pt x="61" y="88"/>
                  </a:cubicBezTo>
                  <a:cubicBezTo>
                    <a:pt x="66" y="88"/>
                    <a:pt x="72" y="89"/>
                    <a:pt x="77" y="91"/>
                  </a:cubicBezTo>
                  <a:cubicBezTo>
                    <a:pt x="73" y="99"/>
                    <a:pt x="67" y="106"/>
                    <a:pt x="61" y="111"/>
                  </a:cubicBezTo>
                  <a:cubicBezTo>
                    <a:pt x="61" y="111"/>
                    <a:pt x="61" y="111"/>
                    <a:pt x="61" y="111"/>
                  </a:cubicBezTo>
                  <a:close/>
                  <a:moveTo>
                    <a:pt x="80" y="92"/>
                  </a:moveTo>
                  <a:cubicBezTo>
                    <a:pt x="85" y="94"/>
                    <a:pt x="89" y="96"/>
                    <a:pt x="93" y="99"/>
                  </a:cubicBezTo>
                  <a:cubicBezTo>
                    <a:pt x="86" y="105"/>
                    <a:pt x="77" y="109"/>
                    <a:pt x="67" y="110"/>
                  </a:cubicBezTo>
                  <a:cubicBezTo>
                    <a:pt x="73" y="105"/>
                    <a:pt x="77" y="99"/>
                    <a:pt x="80" y="92"/>
                  </a:cubicBezTo>
                  <a:close/>
                  <a:moveTo>
                    <a:pt x="78" y="87"/>
                  </a:moveTo>
                  <a:cubicBezTo>
                    <a:pt x="73" y="86"/>
                    <a:pt x="67" y="85"/>
                    <a:pt x="61" y="84"/>
                  </a:cubicBezTo>
                  <a:cubicBezTo>
                    <a:pt x="61" y="61"/>
                    <a:pt x="61" y="61"/>
                    <a:pt x="61" y="61"/>
                  </a:cubicBezTo>
                  <a:cubicBezTo>
                    <a:pt x="84" y="61"/>
                    <a:pt x="84" y="61"/>
                    <a:pt x="84" y="61"/>
                  </a:cubicBezTo>
                  <a:cubicBezTo>
                    <a:pt x="84" y="71"/>
                    <a:pt x="82" y="79"/>
                    <a:pt x="78" y="87"/>
                  </a:cubicBezTo>
                  <a:close/>
                  <a:moveTo>
                    <a:pt x="61" y="57"/>
                  </a:moveTo>
                  <a:cubicBezTo>
                    <a:pt x="61" y="38"/>
                    <a:pt x="61" y="38"/>
                    <a:pt x="61" y="38"/>
                  </a:cubicBezTo>
                  <a:cubicBezTo>
                    <a:pt x="67" y="38"/>
                    <a:pt x="74" y="37"/>
                    <a:pt x="80" y="35"/>
                  </a:cubicBezTo>
                  <a:cubicBezTo>
                    <a:pt x="82" y="42"/>
                    <a:pt x="84" y="49"/>
                    <a:pt x="84" y="57"/>
                  </a:cubicBezTo>
                  <a:lnTo>
                    <a:pt x="61" y="57"/>
                  </a:lnTo>
                  <a:close/>
                  <a:moveTo>
                    <a:pt x="20" y="25"/>
                  </a:moveTo>
                  <a:cubicBezTo>
                    <a:pt x="25" y="28"/>
                    <a:pt x="30" y="31"/>
                    <a:pt x="35" y="33"/>
                  </a:cubicBezTo>
                  <a:cubicBezTo>
                    <a:pt x="32" y="41"/>
                    <a:pt x="30" y="49"/>
                    <a:pt x="30" y="57"/>
                  </a:cubicBezTo>
                  <a:cubicBezTo>
                    <a:pt x="7" y="57"/>
                    <a:pt x="7" y="57"/>
                    <a:pt x="7" y="57"/>
                  </a:cubicBezTo>
                  <a:cubicBezTo>
                    <a:pt x="8" y="45"/>
                    <a:pt x="13" y="34"/>
                    <a:pt x="20" y="25"/>
                  </a:cubicBezTo>
                  <a:close/>
                  <a:moveTo>
                    <a:pt x="7" y="61"/>
                  </a:moveTo>
                  <a:cubicBezTo>
                    <a:pt x="30" y="61"/>
                    <a:pt x="30" y="61"/>
                    <a:pt x="30" y="61"/>
                  </a:cubicBezTo>
                  <a:cubicBezTo>
                    <a:pt x="31" y="71"/>
                    <a:pt x="33" y="80"/>
                    <a:pt x="36" y="89"/>
                  </a:cubicBezTo>
                  <a:cubicBezTo>
                    <a:pt x="31" y="91"/>
                    <a:pt x="27" y="93"/>
                    <a:pt x="22" y="96"/>
                  </a:cubicBezTo>
                  <a:cubicBezTo>
                    <a:pt x="13" y="87"/>
                    <a:pt x="8" y="75"/>
                    <a:pt x="7" y="61"/>
                  </a:cubicBezTo>
                  <a:close/>
                  <a:moveTo>
                    <a:pt x="95" y="96"/>
                  </a:moveTo>
                  <a:cubicBezTo>
                    <a:pt x="91" y="93"/>
                    <a:pt x="87" y="91"/>
                    <a:pt x="82" y="89"/>
                  </a:cubicBezTo>
                  <a:cubicBezTo>
                    <a:pt x="85" y="80"/>
                    <a:pt x="87" y="71"/>
                    <a:pt x="88" y="61"/>
                  </a:cubicBezTo>
                  <a:cubicBezTo>
                    <a:pt x="111" y="61"/>
                    <a:pt x="111" y="61"/>
                    <a:pt x="111" y="61"/>
                  </a:cubicBezTo>
                  <a:cubicBezTo>
                    <a:pt x="110" y="75"/>
                    <a:pt x="104" y="87"/>
                    <a:pt x="95" y="96"/>
                  </a:cubicBezTo>
                  <a:close/>
                  <a:moveTo>
                    <a:pt x="95" y="96"/>
                  </a:moveTo>
                  <a:cubicBezTo>
                    <a:pt x="95" y="96"/>
                    <a:pt x="95" y="96"/>
                    <a:pt x="95" y="96"/>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grpSp>
    </p:spTree>
    <p:extLst>
      <p:ext uri="{BB962C8B-B14F-4D97-AF65-F5344CB8AC3E}">
        <p14:creationId xmlns:p14="http://schemas.microsoft.com/office/powerpoint/2010/main" val="1300090250"/>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bg>
      <p:bgPr>
        <a:solidFill>
          <a:srgbClr val="1C2B3C"/>
        </a:solidFill>
        <a:effectLst/>
      </p:bgPr>
    </p:bg>
    <p:spTree>
      <p:nvGrpSpPr>
        <p:cNvPr id="1" name=""/>
        <p:cNvGrpSpPr/>
        <p:nvPr/>
      </p:nvGrpSpPr>
      <p:grpSpPr>
        <a:xfrm>
          <a:off x="0" y="0"/>
          <a:ext cx="0" cy="0"/>
          <a:chOff x="0" y="0"/>
          <a:chExt cx="0" cy="0"/>
        </a:xfrm>
      </p:grpSpPr>
      <p:grpSp>
        <p:nvGrpSpPr>
          <p:cNvPr id="2" name="组合 1"/>
          <p:cNvGrpSpPr/>
          <p:nvPr/>
        </p:nvGrpSpPr>
        <p:grpSpPr>
          <a:xfrm>
            <a:off x="1710501" y="953464"/>
            <a:ext cx="8967653" cy="4891184"/>
            <a:chOff x="2766568" y="863312"/>
            <a:chExt cx="8967653" cy="4891184"/>
          </a:xfrm>
        </p:grpSpPr>
        <p:sp>
          <p:nvSpPr>
            <p:cNvPr id="4" name="稻壳儿小白白(http://dwz.cn/Wu2UP)"/>
            <p:cNvSpPr>
              <a:spLocks/>
            </p:cNvSpPr>
            <p:nvPr/>
          </p:nvSpPr>
          <p:spPr bwMode="auto">
            <a:xfrm>
              <a:off x="2836740" y="883781"/>
              <a:ext cx="192980" cy="263154"/>
            </a:xfrm>
            <a:custGeom>
              <a:avLst/>
              <a:gdLst>
                <a:gd name="T0" fmla="*/ 20 w 28"/>
                <a:gd name="T1" fmla="*/ 0 h 38"/>
                <a:gd name="T2" fmla="*/ 21 w 28"/>
                <a:gd name="T3" fmla="*/ 1 h 38"/>
                <a:gd name="T4" fmla="*/ 21 w 28"/>
                <a:gd name="T5" fmla="*/ 24 h 38"/>
                <a:gd name="T6" fmla="*/ 26 w 28"/>
                <a:gd name="T7" fmla="*/ 24 h 38"/>
                <a:gd name="T8" fmla="*/ 28 w 28"/>
                <a:gd name="T9" fmla="*/ 25 h 38"/>
                <a:gd name="T10" fmla="*/ 27 w 28"/>
                <a:gd name="T11" fmla="*/ 27 h 38"/>
                <a:gd name="T12" fmla="*/ 19 w 28"/>
                <a:gd name="T13" fmla="*/ 37 h 38"/>
                <a:gd name="T14" fmla="*/ 16 w 28"/>
                <a:gd name="T15" fmla="*/ 37 h 38"/>
                <a:gd name="T16" fmla="*/ 7 w 28"/>
                <a:gd name="T17" fmla="*/ 27 h 38"/>
                <a:gd name="T18" fmla="*/ 7 w 28"/>
                <a:gd name="T19" fmla="*/ 25 h 38"/>
                <a:gd name="T20" fmla="*/ 9 w 28"/>
                <a:gd name="T21" fmla="*/ 24 h 38"/>
                <a:gd name="T22" fmla="*/ 14 w 28"/>
                <a:gd name="T23" fmla="*/ 24 h 38"/>
                <a:gd name="T24" fmla="*/ 14 w 28"/>
                <a:gd name="T25" fmla="*/ 7 h 38"/>
                <a:gd name="T26" fmla="*/ 5 w 28"/>
                <a:gd name="T27" fmla="*/ 7 h 38"/>
                <a:gd name="T28" fmla="*/ 5 w 28"/>
                <a:gd name="T29" fmla="*/ 7 h 38"/>
                <a:gd name="T30" fmla="*/ 0 w 28"/>
                <a:gd name="T31" fmla="*/ 2 h 38"/>
                <a:gd name="T32" fmla="*/ 0 w 28"/>
                <a:gd name="T33" fmla="*/ 1 h 38"/>
                <a:gd name="T34" fmla="*/ 1 w 28"/>
                <a:gd name="T35" fmla="*/ 0 h 38"/>
                <a:gd name="T36" fmla="*/ 20 w 28"/>
                <a:gd name="T37"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 h="38">
                  <a:moveTo>
                    <a:pt x="20" y="0"/>
                  </a:moveTo>
                  <a:cubicBezTo>
                    <a:pt x="20" y="0"/>
                    <a:pt x="21" y="1"/>
                    <a:pt x="21" y="1"/>
                  </a:cubicBezTo>
                  <a:cubicBezTo>
                    <a:pt x="21" y="24"/>
                    <a:pt x="21" y="24"/>
                    <a:pt x="21" y="24"/>
                  </a:cubicBezTo>
                  <a:cubicBezTo>
                    <a:pt x="26" y="24"/>
                    <a:pt x="26" y="24"/>
                    <a:pt x="26" y="24"/>
                  </a:cubicBezTo>
                  <a:cubicBezTo>
                    <a:pt x="27" y="24"/>
                    <a:pt x="27" y="25"/>
                    <a:pt x="28" y="25"/>
                  </a:cubicBezTo>
                  <a:cubicBezTo>
                    <a:pt x="28" y="26"/>
                    <a:pt x="28" y="26"/>
                    <a:pt x="27" y="27"/>
                  </a:cubicBezTo>
                  <a:cubicBezTo>
                    <a:pt x="19" y="37"/>
                    <a:pt x="19" y="37"/>
                    <a:pt x="19" y="37"/>
                  </a:cubicBezTo>
                  <a:cubicBezTo>
                    <a:pt x="18" y="38"/>
                    <a:pt x="17" y="38"/>
                    <a:pt x="16" y="37"/>
                  </a:cubicBezTo>
                  <a:cubicBezTo>
                    <a:pt x="7" y="27"/>
                    <a:pt x="7" y="27"/>
                    <a:pt x="7" y="27"/>
                  </a:cubicBezTo>
                  <a:cubicBezTo>
                    <a:pt x="7" y="26"/>
                    <a:pt x="7" y="26"/>
                    <a:pt x="7" y="25"/>
                  </a:cubicBezTo>
                  <a:cubicBezTo>
                    <a:pt x="8" y="25"/>
                    <a:pt x="8" y="24"/>
                    <a:pt x="9" y="24"/>
                  </a:cubicBezTo>
                  <a:cubicBezTo>
                    <a:pt x="14" y="24"/>
                    <a:pt x="14" y="24"/>
                    <a:pt x="14" y="24"/>
                  </a:cubicBezTo>
                  <a:cubicBezTo>
                    <a:pt x="14" y="7"/>
                    <a:pt x="14" y="7"/>
                    <a:pt x="14" y="7"/>
                  </a:cubicBezTo>
                  <a:cubicBezTo>
                    <a:pt x="5" y="7"/>
                    <a:pt x="5" y="7"/>
                    <a:pt x="5" y="7"/>
                  </a:cubicBezTo>
                  <a:cubicBezTo>
                    <a:pt x="5" y="7"/>
                    <a:pt x="5" y="7"/>
                    <a:pt x="5" y="7"/>
                  </a:cubicBezTo>
                  <a:cubicBezTo>
                    <a:pt x="0" y="2"/>
                    <a:pt x="0" y="2"/>
                    <a:pt x="0" y="2"/>
                  </a:cubicBezTo>
                  <a:cubicBezTo>
                    <a:pt x="0" y="1"/>
                    <a:pt x="0" y="1"/>
                    <a:pt x="0" y="1"/>
                  </a:cubicBezTo>
                  <a:cubicBezTo>
                    <a:pt x="0" y="0"/>
                    <a:pt x="1" y="0"/>
                    <a:pt x="1" y="0"/>
                  </a:cubicBezTo>
                  <a:lnTo>
                    <a:pt x="2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5" name="稻壳儿小白白(http://dwz.cn/Wu2UP)"/>
            <p:cNvSpPr>
              <a:spLocks/>
            </p:cNvSpPr>
            <p:nvPr/>
          </p:nvSpPr>
          <p:spPr bwMode="auto">
            <a:xfrm>
              <a:off x="2836740" y="1368117"/>
              <a:ext cx="192980" cy="263154"/>
            </a:xfrm>
            <a:custGeom>
              <a:avLst/>
              <a:gdLst>
                <a:gd name="T0" fmla="*/ 26 w 28"/>
                <a:gd name="T1" fmla="*/ 14 h 38"/>
                <a:gd name="T2" fmla="*/ 21 w 28"/>
                <a:gd name="T3" fmla="*/ 14 h 38"/>
                <a:gd name="T4" fmla="*/ 21 w 28"/>
                <a:gd name="T5" fmla="*/ 37 h 38"/>
                <a:gd name="T6" fmla="*/ 20 w 28"/>
                <a:gd name="T7" fmla="*/ 38 h 38"/>
                <a:gd name="T8" fmla="*/ 1 w 28"/>
                <a:gd name="T9" fmla="*/ 38 h 38"/>
                <a:gd name="T10" fmla="*/ 0 w 28"/>
                <a:gd name="T11" fmla="*/ 38 h 38"/>
                <a:gd name="T12" fmla="*/ 0 w 28"/>
                <a:gd name="T13" fmla="*/ 37 h 38"/>
                <a:gd name="T14" fmla="*/ 5 w 28"/>
                <a:gd name="T15" fmla="*/ 31 h 38"/>
                <a:gd name="T16" fmla="*/ 5 w 28"/>
                <a:gd name="T17" fmla="*/ 31 h 38"/>
                <a:gd name="T18" fmla="*/ 14 w 28"/>
                <a:gd name="T19" fmla="*/ 31 h 38"/>
                <a:gd name="T20" fmla="*/ 14 w 28"/>
                <a:gd name="T21" fmla="*/ 14 h 38"/>
                <a:gd name="T22" fmla="*/ 9 w 28"/>
                <a:gd name="T23" fmla="*/ 14 h 38"/>
                <a:gd name="T24" fmla="*/ 7 w 28"/>
                <a:gd name="T25" fmla="*/ 13 h 38"/>
                <a:gd name="T26" fmla="*/ 7 w 28"/>
                <a:gd name="T27" fmla="*/ 11 h 38"/>
                <a:gd name="T28" fmla="*/ 16 w 28"/>
                <a:gd name="T29" fmla="*/ 1 h 38"/>
                <a:gd name="T30" fmla="*/ 19 w 28"/>
                <a:gd name="T31" fmla="*/ 1 h 38"/>
                <a:gd name="T32" fmla="*/ 27 w 28"/>
                <a:gd name="T33" fmla="*/ 11 h 38"/>
                <a:gd name="T34" fmla="*/ 28 w 28"/>
                <a:gd name="T35" fmla="*/ 13 h 38"/>
                <a:gd name="T36" fmla="*/ 26 w 28"/>
                <a:gd name="T37" fmla="*/ 1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 h="38">
                  <a:moveTo>
                    <a:pt x="26" y="14"/>
                  </a:moveTo>
                  <a:cubicBezTo>
                    <a:pt x="21" y="14"/>
                    <a:pt x="21" y="14"/>
                    <a:pt x="21" y="14"/>
                  </a:cubicBezTo>
                  <a:cubicBezTo>
                    <a:pt x="21" y="37"/>
                    <a:pt x="21" y="37"/>
                    <a:pt x="21" y="37"/>
                  </a:cubicBezTo>
                  <a:cubicBezTo>
                    <a:pt x="21" y="38"/>
                    <a:pt x="20" y="38"/>
                    <a:pt x="20" y="38"/>
                  </a:cubicBezTo>
                  <a:cubicBezTo>
                    <a:pt x="1" y="38"/>
                    <a:pt x="1" y="38"/>
                    <a:pt x="1" y="38"/>
                  </a:cubicBezTo>
                  <a:cubicBezTo>
                    <a:pt x="1" y="38"/>
                    <a:pt x="0" y="38"/>
                    <a:pt x="0" y="38"/>
                  </a:cubicBezTo>
                  <a:cubicBezTo>
                    <a:pt x="0" y="37"/>
                    <a:pt x="0" y="37"/>
                    <a:pt x="0" y="37"/>
                  </a:cubicBezTo>
                  <a:cubicBezTo>
                    <a:pt x="5" y="31"/>
                    <a:pt x="5" y="31"/>
                    <a:pt x="5" y="31"/>
                  </a:cubicBezTo>
                  <a:cubicBezTo>
                    <a:pt x="5" y="31"/>
                    <a:pt x="5" y="31"/>
                    <a:pt x="5" y="31"/>
                  </a:cubicBezTo>
                  <a:cubicBezTo>
                    <a:pt x="14" y="31"/>
                    <a:pt x="14" y="31"/>
                    <a:pt x="14" y="31"/>
                  </a:cubicBezTo>
                  <a:cubicBezTo>
                    <a:pt x="14" y="14"/>
                    <a:pt x="14" y="14"/>
                    <a:pt x="14" y="14"/>
                  </a:cubicBezTo>
                  <a:cubicBezTo>
                    <a:pt x="9" y="14"/>
                    <a:pt x="9" y="14"/>
                    <a:pt x="9" y="14"/>
                  </a:cubicBezTo>
                  <a:cubicBezTo>
                    <a:pt x="8" y="14"/>
                    <a:pt x="8" y="14"/>
                    <a:pt x="7" y="13"/>
                  </a:cubicBezTo>
                  <a:cubicBezTo>
                    <a:pt x="7" y="12"/>
                    <a:pt x="7" y="12"/>
                    <a:pt x="7" y="11"/>
                  </a:cubicBezTo>
                  <a:cubicBezTo>
                    <a:pt x="16" y="1"/>
                    <a:pt x="16" y="1"/>
                    <a:pt x="16" y="1"/>
                  </a:cubicBezTo>
                  <a:cubicBezTo>
                    <a:pt x="17" y="0"/>
                    <a:pt x="18" y="0"/>
                    <a:pt x="19" y="1"/>
                  </a:cubicBezTo>
                  <a:cubicBezTo>
                    <a:pt x="27" y="11"/>
                    <a:pt x="27" y="11"/>
                    <a:pt x="27" y="11"/>
                  </a:cubicBezTo>
                  <a:cubicBezTo>
                    <a:pt x="28" y="12"/>
                    <a:pt x="28" y="12"/>
                    <a:pt x="28" y="13"/>
                  </a:cubicBezTo>
                  <a:cubicBezTo>
                    <a:pt x="27" y="14"/>
                    <a:pt x="27" y="14"/>
                    <a:pt x="26" y="1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6" name="稻壳儿小白白(http://dwz.cn/Wu2UP)"/>
            <p:cNvSpPr>
              <a:spLocks noEditPoints="1"/>
            </p:cNvSpPr>
            <p:nvPr/>
          </p:nvSpPr>
          <p:spPr bwMode="auto">
            <a:xfrm>
              <a:off x="2766568" y="1852454"/>
              <a:ext cx="333326" cy="333326"/>
            </a:xfrm>
            <a:custGeom>
              <a:avLst/>
              <a:gdLst>
                <a:gd name="T0" fmla="*/ 48 w 48"/>
                <a:gd name="T1" fmla="*/ 24 h 48"/>
                <a:gd name="T2" fmla="*/ 24 w 48"/>
                <a:gd name="T3" fmla="*/ 48 h 48"/>
                <a:gd name="T4" fmla="*/ 0 w 48"/>
                <a:gd name="T5" fmla="*/ 24 h 48"/>
                <a:gd name="T6" fmla="*/ 24 w 48"/>
                <a:gd name="T7" fmla="*/ 0 h 48"/>
                <a:gd name="T8" fmla="*/ 48 w 48"/>
                <a:gd name="T9" fmla="*/ 24 h 48"/>
                <a:gd name="T10" fmla="*/ 11 w 48"/>
                <a:gd name="T11" fmla="*/ 29 h 48"/>
                <a:gd name="T12" fmla="*/ 10 w 48"/>
                <a:gd name="T13" fmla="*/ 24 h 48"/>
                <a:gd name="T14" fmla="*/ 11 w 48"/>
                <a:gd name="T15" fmla="*/ 20 h 48"/>
                <a:gd name="T16" fmla="*/ 6 w 48"/>
                <a:gd name="T17" fmla="*/ 15 h 48"/>
                <a:gd name="T18" fmla="*/ 3 w 48"/>
                <a:gd name="T19" fmla="*/ 24 h 48"/>
                <a:gd name="T20" fmla="*/ 6 w 48"/>
                <a:gd name="T21" fmla="*/ 34 h 48"/>
                <a:gd name="T22" fmla="*/ 11 w 48"/>
                <a:gd name="T23" fmla="*/ 29 h 48"/>
                <a:gd name="T24" fmla="*/ 34 w 48"/>
                <a:gd name="T25" fmla="*/ 24 h 48"/>
                <a:gd name="T26" fmla="*/ 24 w 48"/>
                <a:gd name="T27" fmla="*/ 14 h 48"/>
                <a:gd name="T28" fmla="*/ 14 w 48"/>
                <a:gd name="T29" fmla="*/ 24 h 48"/>
                <a:gd name="T30" fmla="*/ 24 w 48"/>
                <a:gd name="T31" fmla="*/ 35 h 48"/>
                <a:gd name="T32" fmla="*/ 34 w 48"/>
                <a:gd name="T33" fmla="*/ 24 h 48"/>
                <a:gd name="T34" fmla="*/ 14 w 48"/>
                <a:gd name="T35" fmla="*/ 6 h 48"/>
                <a:gd name="T36" fmla="*/ 19 w 48"/>
                <a:gd name="T37" fmla="*/ 11 h 48"/>
                <a:gd name="T38" fmla="*/ 24 w 48"/>
                <a:gd name="T39" fmla="*/ 11 h 48"/>
                <a:gd name="T40" fmla="*/ 28 w 48"/>
                <a:gd name="T41" fmla="*/ 11 h 48"/>
                <a:gd name="T42" fmla="*/ 34 w 48"/>
                <a:gd name="T43" fmla="*/ 6 h 48"/>
                <a:gd name="T44" fmla="*/ 24 w 48"/>
                <a:gd name="T45" fmla="*/ 4 h 48"/>
                <a:gd name="T46" fmla="*/ 14 w 48"/>
                <a:gd name="T47" fmla="*/ 6 h 48"/>
                <a:gd name="T48" fmla="*/ 34 w 48"/>
                <a:gd name="T49" fmla="*/ 43 h 48"/>
                <a:gd name="T50" fmla="*/ 28 w 48"/>
                <a:gd name="T51" fmla="*/ 37 h 48"/>
                <a:gd name="T52" fmla="*/ 24 w 48"/>
                <a:gd name="T53" fmla="*/ 38 h 48"/>
                <a:gd name="T54" fmla="*/ 19 w 48"/>
                <a:gd name="T55" fmla="*/ 37 h 48"/>
                <a:gd name="T56" fmla="*/ 14 w 48"/>
                <a:gd name="T57" fmla="*/ 43 h 48"/>
                <a:gd name="T58" fmla="*/ 24 w 48"/>
                <a:gd name="T59" fmla="*/ 45 h 48"/>
                <a:gd name="T60" fmla="*/ 34 w 48"/>
                <a:gd name="T61" fmla="*/ 43 h 48"/>
                <a:gd name="T62" fmla="*/ 42 w 48"/>
                <a:gd name="T63" fmla="*/ 34 h 48"/>
                <a:gd name="T64" fmla="*/ 45 w 48"/>
                <a:gd name="T65" fmla="*/ 24 h 48"/>
                <a:gd name="T66" fmla="*/ 42 w 48"/>
                <a:gd name="T67" fmla="*/ 15 h 48"/>
                <a:gd name="T68" fmla="*/ 37 w 48"/>
                <a:gd name="T69" fmla="*/ 20 h 48"/>
                <a:gd name="T70" fmla="*/ 38 w 48"/>
                <a:gd name="T71" fmla="*/ 24 h 48"/>
                <a:gd name="T72" fmla="*/ 37 w 48"/>
                <a:gd name="T73" fmla="*/ 29 h 48"/>
                <a:gd name="T74" fmla="*/ 42 w 48"/>
                <a:gd name="T75" fmla="*/ 3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 h="48">
                  <a:moveTo>
                    <a:pt x="48" y="24"/>
                  </a:moveTo>
                  <a:cubicBezTo>
                    <a:pt x="48" y="38"/>
                    <a:pt x="37" y="48"/>
                    <a:pt x="24" y="48"/>
                  </a:cubicBezTo>
                  <a:cubicBezTo>
                    <a:pt x="11" y="48"/>
                    <a:pt x="0" y="38"/>
                    <a:pt x="0" y="24"/>
                  </a:cubicBezTo>
                  <a:cubicBezTo>
                    <a:pt x="0" y="11"/>
                    <a:pt x="11" y="0"/>
                    <a:pt x="24" y="0"/>
                  </a:cubicBezTo>
                  <a:cubicBezTo>
                    <a:pt x="37" y="0"/>
                    <a:pt x="48" y="11"/>
                    <a:pt x="48" y="24"/>
                  </a:cubicBezTo>
                  <a:close/>
                  <a:moveTo>
                    <a:pt x="11" y="29"/>
                  </a:moveTo>
                  <a:cubicBezTo>
                    <a:pt x="11" y="28"/>
                    <a:pt x="10" y="26"/>
                    <a:pt x="10" y="24"/>
                  </a:cubicBezTo>
                  <a:cubicBezTo>
                    <a:pt x="10" y="23"/>
                    <a:pt x="11" y="21"/>
                    <a:pt x="11" y="20"/>
                  </a:cubicBezTo>
                  <a:cubicBezTo>
                    <a:pt x="6" y="15"/>
                    <a:pt x="6" y="15"/>
                    <a:pt x="6" y="15"/>
                  </a:cubicBezTo>
                  <a:cubicBezTo>
                    <a:pt x="4" y="18"/>
                    <a:pt x="3" y="21"/>
                    <a:pt x="3" y="24"/>
                  </a:cubicBezTo>
                  <a:cubicBezTo>
                    <a:pt x="3" y="28"/>
                    <a:pt x="4" y="31"/>
                    <a:pt x="6" y="34"/>
                  </a:cubicBezTo>
                  <a:lnTo>
                    <a:pt x="11" y="29"/>
                  </a:lnTo>
                  <a:close/>
                  <a:moveTo>
                    <a:pt x="34" y="24"/>
                  </a:moveTo>
                  <a:cubicBezTo>
                    <a:pt x="34" y="19"/>
                    <a:pt x="30" y="14"/>
                    <a:pt x="24" y="14"/>
                  </a:cubicBezTo>
                  <a:cubicBezTo>
                    <a:pt x="18" y="14"/>
                    <a:pt x="14" y="19"/>
                    <a:pt x="14" y="24"/>
                  </a:cubicBezTo>
                  <a:cubicBezTo>
                    <a:pt x="14" y="30"/>
                    <a:pt x="18" y="35"/>
                    <a:pt x="24" y="35"/>
                  </a:cubicBezTo>
                  <a:cubicBezTo>
                    <a:pt x="30" y="35"/>
                    <a:pt x="34" y="30"/>
                    <a:pt x="34" y="24"/>
                  </a:cubicBezTo>
                  <a:close/>
                  <a:moveTo>
                    <a:pt x="14" y="6"/>
                  </a:moveTo>
                  <a:cubicBezTo>
                    <a:pt x="19" y="11"/>
                    <a:pt x="19" y="11"/>
                    <a:pt x="19" y="11"/>
                  </a:cubicBezTo>
                  <a:cubicBezTo>
                    <a:pt x="21" y="11"/>
                    <a:pt x="22" y="11"/>
                    <a:pt x="24" y="11"/>
                  </a:cubicBezTo>
                  <a:cubicBezTo>
                    <a:pt x="26" y="11"/>
                    <a:pt x="27" y="11"/>
                    <a:pt x="28" y="11"/>
                  </a:cubicBezTo>
                  <a:cubicBezTo>
                    <a:pt x="34" y="6"/>
                    <a:pt x="34" y="6"/>
                    <a:pt x="34" y="6"/>
                  </a:cubicBezTo>
                  <a:cubicBezTo>
                    <a:pt x="31" y="5"/>
                    <a:pt x="27" y="4"/>
                    <a:pt x="24" y="4"/>
                  </a:cubicBezTo>
                  <a:cubicBezTo>
                    <a:pt x="20" y="4"/>
                    <a:pt x="17" y="5"/>
                    <a:pt x="14" y="6"/>
                  </a:cubicBezTo>
                  <a:close/>
                  <a:moveTo>
                    <a:pt x="34" y="43"/>
                  </a:moveTo>
                  <a:cubicBezTo>
                    <a:pt x="28" y="37"/>
                    <a:pt x="28" y="37"/>
                    <a:pt x="28" y="37"/>
                  </a:cubicBezTo>
                  <a:cubicBezTo>
                    <a:pt x="27" y="38"/>
                    <a:pt x="26" y="38"/>
                    <a:pt x="24" y="38"/>
                  </a:cubicBezTo>
                  <a:cubicBezTo>
                    <a:pt x="22" y="38"/>
                    <a:pt x="21" y="38"/>
                    <a:pt x="19" y="37"/>
                  </a:cubicBezTo>
                  <a:cubicBezTo>
                    <a:pt x="14" y="43"/>
                    <a:pt x="14" y="43"/>
                    <a:pt x="14" y="43"/>
                  </a:cubicBezTo>
                  <a:cubicBezTo>
                    <a:pt x="17" y="44"/>
                    <a:pt x="20" y="45"/>
                    <a:pt x="24" y="45"/>
                  </a:cubicBezTo>
                  <a:cubicBezTo>
                    <a:pt x="27" y="45"/>
                    <a:pt x="31" y="44"/>
                    <a:pt x="34" y="43"/>
                  </a:cubicBezTo>
                  <a:close/>
                  <a:moveTo>
                    <a:pt x="42" y="34"/>
                  </a:moveTo>
                  <a:cubicBezTo>
                    <a:pt x="44" y="31"/>
                    <a:pt x="45" y="28"/>
                    <a:pt x="45" y="24"/>
                  </a:cubicBezTo>
                  <a:cubicBezTo>
                    <a:pt x="45" y="21"/>
                    <a:pt x="44" y="18"/>
                    <a:pt x="42" y="15"/>
                  </a:cubicBezTo>
                  <a:cubicBezTo>
                    <a:pt x="37" y="20"/>
                    <a:pt x="37" y="20"/>
                    <a:pt x="37" y="20"/>
                  </a:cubicBezTo>
                  <a:cubicBezTo>
                    <a:pt x="37" y="21"/>
                    <a:pt x="38" y="23"/>
                    <a:pt x="38" y="24"/>
                  </a:cubicBezTo>
                  <a:cubicBezTo>
                    <a:pt x="38" y="26"/>
                    <a:pt x="37" y="28"/>
                    <a:pt x="37" y="29"/>
                  </a:cubicBezTo>
                  <a:lnTo>
                    <a:pt x="42" y="3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7" name="稻壳儿小白白(http://dwz.cn/Wu2UP)"/>
            <p:cNvSpPr>
              <a:spLocks noEditPoints="1"/>
            </p:cNvSpPr>
            <p:nvPr/>
          </p:nvSpPr>
          <p:spPr bwMode="auto">
            <a:xfrm>
              <a:off x="2836740" y="2386496"/>
              <a:ext cx="192980" cy="289469"/>
            </a:xfrm>
            <a:custGeom>
              <a:avLst/>
              <a:gdLst>
                <a:gd name="T0" fmla="*/ 25 w 28"/>
                <a:gd name="T1" fmla="*/ 20 h 42"/>
                <a:gd name="T2" fmla="*/ 20 w 28"/>
                <a:gd name="T3" fmla="*/ 27 h 42"/>
                <a:gd name="T4" fmla="*/ 22 w 28"/>
                <a:gd name="T5" fmla="*/ 30 h 42"/>
                <a:gd name="T6" fmla="*/ 21 w 28"/>
                <a:gd name="T7" fmla="*/ 31 h 42"/>
                <a:gd name="T8" fmla="*/ 22 w 28"/>
                <a:gd name="T9" fmla="*/ 33 h 42"/>
                <a:gd name="T10" fmla="*/ 20 w 28"/>
                <a:gd name="T11" fmla="*/ 35 h 42"/>
                <a:gd name="T12" fmla="*/ 21 w 28"/>
                <a:gd name="T13" fmla="*/ 36 h 42"/>
                <a:gd name="T14" fmla="*/ 18 w 28"/>
                <a:gd name="T15" fmla="*/ 39 h 42"/>
                <a:gd name="T16" fmla="*/ 14 w 28"/>
                <a:gd name="T17" fmla="*/ 42 h 42"/>
                <a:gd name="T18" fmla="*/ 10 w 28"/>
                <a:gd name="T19" fmla="*/ 39 h 42"/>
                <a:gd name="T20" fmla="*/ 7 w 28"/>
                <a:gd name="T21" fmla="*/ 36 h 42"/>
                <a:gd name="T22" fmla="*/ 7 w 28"/>
                <a:gd name="T23" fmla="*/ 35 h 42"/>
                <a:gd name="T24" fmla="*/ 6 w 28"/>
                <a:gd name="T25" fmla="*/ 33 h 42"/>
                <a:gd name="T26" fmla="*/ 7 w 28"/>
                <a:gd name="T27" fmla="*/ 31 h 42"/>
                <a:gd name="T28" fmla="*/ 6 w 28"/>
                <a:gd name="T29" fmla="*/ 30 h 42"/>
                <a:gd name="T30" fmla="*/ 7 w 28"/>
                <a:gd name="T31" fmla="*/ 27 h 42"/>
                <a:gd name="T32" fmla="*/ 3 w 28"/>
                <a:gd name="T33" fmla="*/ 20 h 42"/>
                <a:gd name="T34" fmla="*/ 0 w 28"/>
                <a:gd name="T35" fmla="*/ 12 h 42"/>
                <a:gd name="T36" fmla="*/ 14 w 28"/>
                <a:gd name="T37" fmla="*/ 0 h 42"/>
                <a:gd name="T38" fmla="*/ 28 w 28"/>
                <a:gd name="T39" fmla="*/ 12 h 42"/>
                <a:gd name="T40" fmla="*/ 25 w 28"/>
                <a:gd name="T41" fmla="*/ 20 h 42"/>
                <a:gd name="T42" fmla="*/ 14 w 28"/>
                <a:gd name="T43" fmla="*/ 4 h 42"/>
                <a:gd name="T44" fmla="*/ 4 w 28"/>
                <a:gd name="T45" fmla="*/ 12 h 42"/>
                <a:gd name="T46" fmla="*/ 5 w 28"/>
                <a:gd name="T47" fmla="*/ 17 h 42"/>
                <a:gd name="T48" fmla="*/ 7 w 28"/>
                <a:gd name="T49" fmla="*/ 19 h 42"/>
                <a:gd name="T50" fmla="*/ 11 w 28"/>
                <a:gd name="T51" fmla="*/ 27 h 42"/>
                <a:gd name="T52" fmla="*/ 17 w 28"/>
                <a:gd name="T53" fmla="*/ 27 h 42"/>
                <a:gd name="T54" fmla="*/ 21 w 28"/>
                <a:gd name="T55" fmla="*/ 19 h 42"/>
                <a:gd name="T56" fmla="*/ 22 w 28"/>
                <a:gd name="T57" fmla="*/ 17 h 42"/>
                <a:gd name="T58" fmla="*/ 24 w 28"/>
                <a:gd name="T59" fmla="*/ 12 h 42"/>
                <a:gd name="T60" fmla="*/ 14 w 28"/>
                <a:gd name="T61" fmla="*/ 4 h 42"/>
                <a:gd name="T62" fmla="*/ 19 w 28"/>
                <a:gd name="T63" fmla="*/ 13 h 42"/>
                <a:gd name="T64" fmla="*/ 18 w 28"/>
                <a:gd name="T65" fmla="*/ 12 h 42"/>
                <a:gd name="T66" fmla="*/ 14 w 28"/>
                <a:gd name="T67" fmla="*/ 10 h 42"/>
                <a:gd name="T68" fmla="*/ 13 w 28"/>
                <a:gd name="T69" fmla="*/ 9 h 42"/>
                <a:gd name="T70" fmla="*/ 14 w 28"/>
                <a:gd name="T71" fmla="*/ 8 h 42"/>
                <a:gd name="T72" fmla="*/ 20 w 28"/>
                <a:gd name="T73" fmla="*/ 12 h 42"/>
                <a:gd name="T74" fmla="*/ 19 w 28"/>
                <a:gd name="T75" fmla="*/ 1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 h="42">
                  <a:moveTo>
                    <a:pt x="25" y="20"/>
                  </a:moveTo>
                  <a:cubicBezTo>
                    <a:pt x="23" y="22"/>
                    <a:pt x="21" y="25"/>
                    <a:pt x="20" y="27"/>
                  </a:cubicBezTo>
                  <a:cubicBezTo>
                    <a:pt x="21" y="28"/>
                    <a:pt x="22" y="29"/>
                    <a:pt x="22" y="30"/>
                  </a:cubicBezTo>
                  <a:cubicBezTo>
                    <a:pt x="22" y="30"/>
                    <a:pt x="21" y="31"/>
                    <a:pt x="21" y="31"/>
                  </a:cubicBezTo>
                  <a:cubicBezTo>
                    <a:pt x="21" y="32"/>
                    <a:pt x="22" y="32"/>
                    <a:pt x="22" y="33"/>
                  </a:cubicBezTo>
                  <a:cubicBezTo>
                    <a:pt x="22" y="34"/>
                    <a:pt x="21" y="35"/>
                    <a:pt x="20" y="35"/>
                  </a:cubicBezTo>
                  <a:cubicBezTo>
                    <a:pt x="21" y="36"/>
                    <a:pt x="21" y="36"/>
                    <a:pt x="21" y="36"/>
                  </a:cubicBezTo>
                  <a:cubicBezTo>
                    <a:pt x="21" y="38"/>
                    <a:pt x="19" y="39"/>
                    <a:pt x="18" y="39"/>
                  </a:cubicBezTo>
                  <a:cubicBezTo>
                    <a:pt x="17" y="41"/>
                    <a:pt x="16" y="42"/>
                    <a:pt x="14" y="42"/>
                  </a:cubicBezTo>
                  <a:cubicBezTo>
                    <a:pt x="12" y="42"/>
                    <a:pt x="11" y="41"/>
                    <a:pt x="10" y="39"/>
                  </a:cubicBezTo>
                  <a:cubicBezTo>
                    <a:pt x="8" y="39"/>
                    <a:pt x="7" y="38"/>
                    <a:pt x="7" y="36"/>
                  </a:cubicBezTo>
                  <a:cubicBezTo>
                    <a:pt x="7" y="36"/>
                    <a:pt x="7" y="36"/>
                    <a:pt x="7" y="35"/>
                  </a:cubicBezTo>
                  <a:cubicBezTo>
                    <a:pt x="7" y="35"/>
                    <a:pt x="6" y="34"/>
                    <a:pt x="6" y="33"/>
                  </a:cubicBezTo>
                  <a:cubicBezTo>
                    <a:pt x="6" y="32"/>
                    <a:pt x="6" y="32"/>
                    <a:pt x="7" y="31"/>
                  </a:cubicBezTo>
                  <a:cubicBezTo>
                    <a:pt x="6" y="31"/>
                    <a:pt x="6" y="30"/>
                    <a:pt x="6" y="30"/>
                  </a:cubicBezTo>
                  <a:cubicBezTo>
                    <a:pt x="6" y="29"/>
                    <a:pt x="7" y="28"/>
                    <a:pt x="7" y="27"/>
                  </a:cubicBezTo>
                  <a:cubicBezTo>
                    <a:pt x="7" y="25"/>
                    <a:pt x="5" y="22"/>
                    <a:pt x="3" y="20"/>
                  </a:cubicBezTo>
                  <a:cubicBezTo>
                    <a:pt x="1" y="18"/>
                    <a:pt x="0" y="15"/>
                    <a:pt x="0" y="12"/>
                  </a:cubicBezTo>
                  <a:cubicBezTo>
                    <a:pt x="0" y="5"/>
                    <a:pt x="7" y="0"/>
                    <a:pt x="14" y="0"/>
                  </a:cubicBezTo>
                  <a:cubicBezTo>
                    <a:pt x="21" y="0"/>
                    <a:pt x="28" y="5"/>
                    <a:pt x="28" y="12"/>
                  </a:cubicBezTo>
                  <a:cubicBezTo>
                    <a:pt x="28" y="15"/>
                    <a:pt x="27" y="18"/>
                    <a:pt x="25" y="20"/>
                  </a:cubicBezTo>
                  <a:close/>
                  <a:moveTo>
                    <a:pt x="14" y="4"/>
                  </a:moveTo>
                  <a:cubicBezTo>
                    <a:pt x="9" y="4"/>
                    <a:pt x="4" y="7"/>
                    <a:pt x="4" y="12"/>
                  </a:cubicBezTo>
                  <a:cubicBezTo>
                    <a:pt x="4" y="14"/>
                    <a:pt x="4" y="16"/>
                    <a:pt x="5" y="17"/>
                  </a:cubicBezTo>
                  <a:cubicBezTo>
                    <a:pt x="6" y="18"/>
                    <a:pt x="7" y="18"/>
                    <a:pt x="7" y="19"/>
                  </a:cubicBezTo>
                  <a:cubicBezTo>
                    <a:pt x="9" y="21"/>
                    <a:pt x="11" y="24"/>
                    <a:pt x="11" y="27"/>
                  </a:cubicBezTo>
                  <a:cubicBezTo>
                    <a:pt x="17" y="27"/>
                    <a:pt x="17" y="27"/>
                    <a:pt x="17" y="27"/>
                  </a:cubicBezTo>
                  <a:cubicBezTo>
                    <a:pt x="17" y="24"/>
                    <a:pt x="19" y="21"/>
                    <a:pt x="21" y="19"/>
                  </a:cubicBezTo>
                  <a:cubicBezTo>
                    <a:pt x="21" y="18"/>
                    <a:pt x="22" y="18"/>
                    <a:pt x="22" y="17"/>
                  </a:cubicBezTo>
                  <a:cubicBezTo>
                    <a:pt x="24" y="16"/>
                    <a:pt x="24" y="14"/>
                    <a:pt x="24" y="12"/>
                  </a:cubicBezTo>
                  <a:cubicBezTo>
                    <a:pt x="24" y="7"/>
                    <a:pt x="19" y="4"/>
                    <a:pt x="14" y="4"/>
                  </a:cubicBezTo>
                  <a:close/>
                  <a:moveTo>
                    <a:pt x="19" y="13"/>
                  </a:moveTo>
                  <a:cubicBezTo>
                    <a:pt x="19" y="13"/>
                    <a:pt x="18" y="13"/>
                    <a:pt x="18" y="12"/>
                  </a:cubicBezTo>
                  <a:cubicBezTo>
                    <a:pt x="18" y="11"/>
                    <a:pt x="15" y="10"/>
                    <a:pt x="14" y="10"/>
                  </a:cubicBezTo>
                  <a:cubicBezTo>
                    <a:pt x="13" y="10"/>
                    <a:pt x="13" y="10"/>
                    <a:pt x="13" y="9"/>
                  </a:cubicBezTo>
                  <a:cubicBezTo>
                    <a:pt x="13" y="9"/>
                    <a:pt x="13" y="8"/>
                    <a:pt x="14" y="8"/>
                  </a:cubicBezTo>
                  <a:cubicBezTo>
                    <a:pt x="16" y="8"/>
                    <a:pt x="20" y="10"/>
                    <a:pt x="20" y="12"/>
                  </a:cubicBezTo>
                  <a:cubicBezTo>
                    <a:pt x="20" y="13"/>
                    <a:pt x="20" y="13"/>
                    <a:pt x="19" y="1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8" name="稻壳儿小白白(http://dwz.cn/Wu2UP)"/>
            <p:cNvSpPr>
              <a:spLocks noEditPoints="1"/>
            </p:cNvSpPr>
            <p:nvPr/>
          </p:nvSpPr>
          <p:spPr bwMode="auto">
            <a:xfrm>
              <a:off x="2781188" y="2876683"/>
              <a:ext cx="304089" cy="304089"/>
            </a:xfrm>
            <a:custGeom>
              <a:avLst/>
              <a:gdLst>
                <a:gd name="T0" fmla="*/ 42 w 44"/>
                <a:gd name="T1" fmla="*/ 38 h 44"/>
                <a:gd name="T2" fmla="*/ 38 w 44"/>
                <a:gd name="T3" fmla="*/ 42 h 44"/>
                <a:gd name="T4" fmla="*/ 32 w 44"/>
                <a:gd name="T5" fmla="*/ 44 h 44"/>
                <a:gd name="T6" fmla="*/ 27 w 44"/>
                <a:gd name="T7" fmla="*/ 42 h 44"/>
                <a:gd name="T8" fmla="*/ 21 w 44"/>
                <a:gd name="T9" fmla="*/ 36 h 44"/>
                <a:gd name="T10" fmla="*/ 19 w 44"/>
                <a:gd name="T11" fmla="*/ 31 h 44"/>
                <a:gd name="T12" fmla="*/ 21 w 44"/>
                <a:gd name="T13" fmla="*/ 25 h 44"/>
                <a:gd name="T14" fmla="*/ 19 w 44"/>
                <a:gd name="T15" fmla="*/ 23 h 44"/>
                <a:gd name="T16" fmla="*/ 13 w 44"/>
                <a:gd name="T17" fmla="*/ 25 h 44"/>
                <a:gd name="T18" fmla="*/ 8 w 44"/>
                <a:gd name="T19" fmla="*/ 23 h 44"/>
                <a:gd name="T20" fmla="*/ 2 w 44"/>
                <a:gd name="T21" fmla="*/ 17 h 44"/>
                <a:gd name="T22" fmla="*/ 0 w 44"/>
                <a:gd name="T23" fmla="*/ 12 h 44"/>
                <a:gd name="T24" fmla="*/ 2 w 44"/>
                <a:gd name="T25" fmla="*/ 6 h 44"/>
                <a:gd name="T26" fmla="*/ 6 w 44"/>
                <a:gd name="T27" fmla="*/ 2 h 44"/>
                <a:gd name="T28" fmla="*/ 12 w 44"/>
                <a:gd name="T29" fmla="*/ 0 h 44"/>
                <a:gd name="T30" fmla="*/ 17 w 44"/>
                <a:gd name="T31" fmla="*/ 2 h 44"/>
                <a:gd name="T32" fmla="*/ 23 w 44"/>
                <a:gd name="T33" fmla="*/ 8 h 44"/>
                <a:gd name="T34" fmla="*/ 25 w 44"/>
                <a:gd name="T35" fmla="*/ 13 h 44"/>
                <a:gd name="T36" fmla="*/ 23 w 44"/>
                <a:gd name="T37" fmla="*/ 19 h 44"/>
                <a:gd name="T38" fmla="*/ 25 w 44"/>
                <a:gd name="T39" fmla="*/ 21 h 44"/>
                <a:gd name="T40" fmla="*/ 31 w 44"/>
                <a:gd name="T41" fmla="*/ 19 h 44"/>
                <a:gd name="T42" fmla="*/ 36 w 44"/>
                <a:gd name="T43" fmla="*/ 21 h 44"/>
                <a:gd name="T44" fmla="*/ 42 w 44"/>
                <a:gd name="T45" fmla="*/ 27 h 44"/>
                <a:gd name="T46" fmla="*/ 44 w 44"/>
                <a:gd name="T47" fmla="*/ 32 h 44"/>
                <a:gd name="T48" fmla="*/ 42 w 44"/>
                <a:gd name="T49" fmla="*/ 38 h 44"/>
                <a:gd name="T50" fmla="*/ 19 w 44"/>
                <a:gd name="T51" fmla="*/ 12 h 44"/>
                <a:gd name="T52" fmla="*/ 14 w 44"/>
                <a:gd name="T53" fmla="*/ 6 h 44"/>
                <a:gd name="T54" fmla="*/ 12 w 44"/>
                <a:gd name="T55" fmla="*/ 5 h 44"/>
                <a:gd name="T56" fmla="*/ 10 w 44"/>
                <a:gd name="T57" fmla="*/ 6 h 44"/>
                <a:gd name="T58" fmla="*/ 6 w 44"/>
                <a:gd name="T59" fmla="*/ 10 h 44"/>
                <a:gd name="T60" fmla="*/ 5 w 44"/>
                <a:gd name="T61" fmla="*/ 12 h 44"/>
                <a:gd name="T62" fmla="*/ 6 w 44"/>
                <a:gd name="T63" fmla="*/ 13 h 44"/>
                <a:gd name="T64" fmla="*/ 12 w 44"/>
                <a:gd name="T65" fmla="*/ 19 h 44"/>
                <a:gd name="T66" fmla="*/ 13 w 44"/>
                <a:gd name="T67" fmla="*/ 20 h 44"/>
                <a:gd name="T68" fmla="*/ 15 w 44"/>
                <a:gd name="T69" fmla="*/ 19 h 44"/>
                <a:gd name="T70" fmla="*/ 13 w 44"/>
                <a:gd name="T71" fmla="*/ 16 h 44"/>
                <a:gd name="T72" fmla="*/ 16 w 44"/>
                <a:gd name="T73" fmla="*/ 13 h 44"/>
                <a:gd name="T74" fmla="*/ 19 w 44"/>
                <a:gd name="T75" fmla="*/ 15 h 44"/>
                <a:gd name="T76" fmla="*/ 20 w 44"/>
                <a:gd name="T77" fmla="*/ 13 h 44"/>
                <a:gd name="T78" fmla="*/ 19 w 44"/>
                <a:gd name="T79" fmla="*/ 12 h 44"/>
                <a:gd name="T80" fmla="*/ 38 w 44"/>
                <a:gd name="T81" fmla="*/ 30 h 44"/>
                <a:gd name="T82" fmla="*/ 32 w 44"/>
                <a:gd name="T83" fmla="*/ 25 h 44"/>
                <a:gd name="T84" fmla="*/ 31 w 44"/>
                <a:gd name="T85" fmla="*/ 24 h 44"/>
                <a:gd name="T86" fmla="*/ 29 w 44"/>
                <a:gd name="T87" fmla="*/ 25 h 44"/>
                <a:gd name="T88" fmla="*/ 31 w 44"/>
                <a:gd name="T89" fmla="*/ 28 h 44"/>
                <a:gd name="T90" fmla="*/ 28 w 44"/>
                <a:gd name="T91" fmla="*/ 31 h 44"/>
                <a:gd name="T92" fmla="*/ 25 w 44"/>
                <a:gd name="T93" fmla="*/ 29 h 44"/>
                <a:gd name="T94" fmla="*/ 24 w 44"/>
                <a:gd name="T95" fmla="*/ 31 h 44"/>
                <a:gd name="T96" fmla="*/ 25 w 44"/>
                <a:gd name="T97" fmla="*/ 32 h 44"/>
                <a:gd name="T98" fmla="*/ 30 w 44"/>
                <a:gd name="T99" fmla="*/ 38 h 44"/>
                <a:gd name="T100" fmla="*/ 32 w 44"/>
                <a:gd name="T101" fmla="*/ 39 h 44"/>
                <a:gd name="T102" fmla="*/ 34 w 44"/>
                <a:gd name="T103" fmla="*/ 38 h 44"/>
                <a:gd name="T104" fmla="*/ 38 w 44"/>
                <a:gd name="T105" fmla="*/ 34 h 44"/>
                <a:gd name="T106" fmla="*/ 39 w 44"/>
                <a:gd name="T107" fmla="*/ 32 h 44"/>
                <a:gd name="T108" fmla="*/ 38 w 44"/>
                <a:gd name="T109" fmla="*/ 3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4" h="44">
                  <a:moveTo>
                    <a:pt x="42" y="38"/>
                  </a:moveTo>
                  <a:cubicBezTo>
                    <a:pt x="38" y="42"/>
                    <a:pt x="38" y="42"/>
                    <a:pt x="38" y="42"/>
                  </a:cubicBezTo>
                  <a:cubicBezTo>
                    <a:pt x="36" y="43"/>
                    <a:pt x="34" y="44"/>
                    <a:pt x="32" y="44"/>
                  </a:cubicBezTo>
                  <a:cubicBezTo>
                    <a:pt x="30" y="44"/>
                    <a:pt x="28" y="43"/>
                    <a:pt x="27" y="42"/>
                  </a:cubicBezTo>
                  <a:cubicBezTo>
                    <a:pt x="21" y="36"/>
                    <a:pt x="21" y="36"/>
                    <a:pt x="21" y="36"/>
                  </a:cubicBezTo>
                  <a:cubicBezTo>
                    <a:pt x="20" y="35"/>
                    <a:pt x="19" y="33"/>
                    <a:pt x="19" y="31"/>
                  </a:cubicBezTo>
                  <a:cubicBezTo>
                    <a:pt x="19" y="28"/>
                    <a:pt x="20" y="26"/>
                    <a:pt x="21" y="25"/>
                  </a:cubicBezTo>
                  <a:cubicBezTo>
                    <a:pt x="19" y="23"/>
                    <a:pt x="19" y="23"/>
                    <a:pt x="19" y="23"/>
                  </a:cubicBezTo>
                  <a:cubicBezTo>
                    <a:pt x="17" y="24"/>
                    <a:pt x="15" y="25"/>
                    <a:pt x="13" y="25"/>
                  </a:cubicBezTo>
                  <a:cubicBezTo>
                    <a:pt x="11" y="25"/>
                    <a:pt x="9" y="24"/>
                    <a:pt x="8" y="23"/>
                  </a:cubicBezTo>
                  <a:cubicBezTo>
                    <a:pt x="2" y="17"/>
                    <a:pt x="2" y="17"/>
                    <a:pt x="2" y="17"/>
                  </a:cubicBezTo>
                  <a:cubicBezTo>
                    <a:pt x="1" y="16"/>
                    <a:pt x="0" y="14"/>
                    <a:pt x="0" y="12"/>
                  </a:cubicBezTo>
                  <a:cubicBezTo>
                    <a:pt x="0" y="10"/>
                    <a:pt x="1" y="8"/>
                    <a:pt x="2" y="6"/>
                  </a:cubicBezTo>
                  <a:cubicBezTo>
                    <a:pt x="6" y="2"/>
                    <a:pt x="6" y="2"/>
                    <a:pt x="6" y="2"/>
                  </a:cubicBezTo>
                  <a:cubicBezTo>
                    <a:pt x="8" y="1"/>
                    <a:pt x="10" y="0"/>
                    <a:pt x="12" y="0"/>
                  </a:cubicBezTo>
                  <a:cubicBezTo>
                    <a:pt x="14" y="0"/>
                    <a:pt x="16" y="1"/>
                    <a:pt x="17" y="2"/>
                  </a:cubicBezTo>
                  <a:cubicBezTo>
                    <a:pt x="23" y="8"/>
                    <a:pt x="23" y="8"/>
                    <a:pt x="23" y="8"/>
                  </a:cubicBezTo>
                  <a:cubicBezTo>
                    <a:pt x="24" y="9"/>
                    <a:pt x="25" y="11"/>
                    <a:pt x="25" y="13"/>
                  </a:cubicBezTo>
                  <a:cubicBezTo>
                    <a:pt x="25" y="15"/>
                    <a:pt x="24" y="17"/>
                    <a:pt x="23" y="19"/>
                  </a:cubicBezTo>
                  <a:cubicBezTo>
                    <a:pt x="25" y="21"/>
                    <a:pt x="25" y="21"/>
                    <a:pt x="25" y="21"/>
                  </a:cubicBezTo>
                  <a:cubicBezTo>
                    <a:pt x="26" y="20"/>
                    <a:pt x="28" y="19"/>
                    <a:pt x="31" y="19"/>
                  </a:cubicBezTo>
                  <a:cubicBezTo>
                    <a:pt x="33" y="19"/>
                    <a:pt x="35" y="20"/>
                    <a:pt x="36" y="21"/>
                  </a:cubicBezTo>
                  <a:cubicBezTo>
                    <a:pt x="42" y="27"/>
                    <a:pt x="42" y="27"/>
                    <a:pt x="42" y="27"/>
                  </a:cubicBezTo>
                  <a:cubicBezTo>
                    <a:pt x="43" y="28"/>
                    <a:pt x="44" y="30"/>
                    <a:pt x="44" y="32"/>
                  </a:cubicBezTo>
                  <a:cubicBezTo>
                    <a:pt x="44" y="34"/>
                    <a:pt x="43" y="36"/>
                    <a:pt x="42" y="38"/>
                  </a:cubicBezTo>
                  <a:close/>
                  <a:moveTo>
                    <a:pt x="19" y="12"/>
                  </a:moveTo>
                  <a:cubicBezTo>
                    <a:pt x="14" y="6"/>
                    <a:pt x="14" y="6"/>
                    <a:pt x="14" y="6"/>
                  </a:cubicBezTo>
                  <a:cubicBezTo>
                    <a:pt x="13" y="5"/>
                    <a:pt x="12" y="5"/>
                    <a:pt x="12" y="5"/>
                  </a:cubicBezTo>
                  <a:cubicBezTo>
                    <a:pt x="11" y="5"/>
                    <a:pt x="10" y="5"/>
                    <a:pt x="10" y="6"/>
                  </a:cubicBezTo>
                  <a:cubicBezTo>
                    <a:pt x="6" y="10"/>
                    <a:pt x="6" y="10"/>
                    <a:pt x="6" y="10"/>
                  </a:cubicBezTo>
                  <a:cubicBezTo>
                    <a:pt x="5" y="10"/>
                    <a:pt x="5" y="11"/>
                    <a:pt x="5" y="12"/>
                  </a:cubicBezTo>
                  <a:cubicBezTo>
                    <a:pt x="5" y="12"/>
                    <a:pt x="5" y="13"/>
                    <a:pt x="6" y="13"/>
                  </a:cubicBezTo>
                  <a:cubicBezTo>
                    <a:pt x="12" y="19"/>
                    <a:pt x="12" y="19"/>
                    <a:pt x="12" y="19"/>
                  </a:cubicBezTo>
                  <a:cubicBezTo>
                    <a:pt x="12" y="20"/>
                    <a:pt x="13" y="20"/>
                    <a:pt x="13" y="20"/>
                  </a:cubicBezTo>
                  <a:cubicBezTo>
                    <a:pt x="14" y="20"/>
                    <a:pt x="15" y="20"/>
                    <a:pt x="15" y="19"/>
                  </a:cubicBezTo>
                  <a:cubicBezTo>
                    <a:pt x="14" y="18"/>
                    <a:pt x="13" y="17"/>
                    <a:pt x="13" y="16"/>
                  </a:cubicBezTo>
                  <a:cubicBezTo>
                    <a:pt x="13" y="15"/>
                    <a:pt x="15" y="13"/>
                    <a:pt x="16" y="13"/>
                  </a:cubicBezTo>
                  <a:cubicBezTo>
                    <a:pt x="17" y="13"/>
                    <a:pt x="18" y="14"/>
                    <a:pt x="19" y="15"/>
                  </a:cubicBezTo>
                  <a:cubicBezTo>
                    <a:pt x="20" y="15"/>
                    <a:pt x="20" y="14"/>
                    <a:pt x="20" y="13"/>
                  </a:cubicBezTo>
                  <a:cubicBezTo>
                    <a:pt x="20" y="13"/>
                    <a:pt x="20" y="12"/>
                    <a:pt x="19" y="12"/>
                  </a:cubicBezTo>
                  <a:close/>
                  <a:moveTo>
                    <a:pt x="38" y="30"/>
                  </a:moveTo>
                  <a:cubicBezTo>
                    <a:pt x="32" y="25"/>
                    <a:pt x="32" y="25"/>
                    <a:pt x="32" y="25"/>
                  </a:cubicBezTo>
                  <a:cubicBezTo>
                    <a:pt x="32" y="24"/>
                    <a:pt x="31" y="24"/>
                    <a:pt x="31" y="24"/>
                  </a:cubicBezTo>
                  <a:cubicBezTo>
                    <a:pt x="30" y="24"/>
                    <a:pt x="29" y="24"/>
                    <a:pt x="29" y="25"/>
                  </a:cubicBezTo>
                  <a:cubicBezTo>
                    <a:pt x="29" y="26"/>
                    <a:pt x="31" y="27"/>
                    <a:pt x="31" y="28"/>
                  </a:cubicBezTo>
                  <a:cubicBezTo>
                    <a:pt x="31" y="29"/>
                    <a:pt x="29" y="31"/>
                    <a:pt x="28" y="31"/>
                  </a:cubicBezTo>
                  <a:cubicBezTo>
                    <a:pt x="27" y="31"/>
                    <a:pt x="26" y="29"/>
                    <a:pt x="25" y="29"/>
                  </a:cubicBezTo>
                  <a:cubicBezTo>
                    <a:pt x="24" y="29"/>
                    <a:pt x="24" y="30"/>
                    <a:pt x="24" y="31"/>
                  </a:cubicBezTo>
                  <a:cubicBezTo>
                    <a:pt x="24" y="31"/>
                    <a:pt x="24" y="32"/>
                    <a:pt x="25" y="32"/>
                  </a:cubicBezTo>
                  <a:cubicBezTo>
                    <a:pt x="30" y="38"/>
                    <a:pt x="30" y="38"/>
                    <a:pt x="30" y="38"/>
                  </a:cubicBezTo>
                  <a:cubicBezTo>
                    <a:pt x="31" y="38"/>
                    <a:pt x="31" y="39"/>
                    <a:pt x="32" y="39"/>
                  </a:cubicBezTo>
                  <a:cubicBezTo>
                    <a:pt x="33" y="39"/>
                    <a:pt x="33" y="38"/>
                    <a:pt x="34" y="38"/>
                  </a:cubicBezTo>
                  <a:cubicBezTo>
                    <a:pt x="38" y="34"/>
                    <a:pt x="38" y="34"/>
                    <a:pt x="38" y="34"/>
                  </a:cubicBezTo>
                  <a:cubicBezTo>
                    <a:pt x="38" y="34"/>
                    <a:pt x="39" y="33"/>
                    <a:pt x="39" y="32"/>
                  </a:cubicBezTo>
                  <a:cubicBezTo>
                    <a:pt x="39" y="32"/>
                    <a:pt x="38" y="31"/>
                    <a:pt x="38" y="3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9" name="稻壳儿小白白(http://dwz.cn/Wu2UP)"/>
            <p:cNvSpPr>
              <a:spLocks noEditPoints="1"/>
            </p:cNvSpPr>
            <p:nvPr/>
          </p:nvSpPr>
          <p:spPr bwMode="auto">
            <a:xfrm>
              <a:off x="2789959" y="3407801"/>
              <a:ext cx="289469" cy="277772"/>
            </a:xfrm>
            <a:custGeom>
              <a:avLst/>
              <a:gdLst>
                <a:gd name="T0" fmla="*/ 5 w 42"/>
                <a:gd name="T1" fmla="*/ 9 h 40"/>
                <a:gd name="T2" fmla="*/ 5 w 42"/>
                <a:gd name="T3" fmla="*/ 9 h 40"/>
                <a:gd name="T4" fmla="*/ 0 w 42"/>
                <a:gd name="T5" fmla="*/ 5 h 40"/>
                <a:gd name="T6" fmla="*/ 5 w 42"/>
                <a:gd name="T7" fmla="*/ 0 h 40"/>
                <a:gd name="T8" fmla="*/ 10 w 42"/>
                <a:gd name="T9" fmla="*/ 5 h 40"/>
                <a:gd name="T10" fmla="*/ 5 w 42"/>
                <a:gd name="T11" fmla="*/ 9 h 40"/>
                <a:gd name="T12" fmla="*/ 10 w 42"/>
                <a:gd name="T13" fmla="*/ 40 h 40"/>
                <a:gd name="T14" fmla="*/ 1 w 42"/>
                <a:gd name="T15" fmla="*/ 40 h 40"/>
                <a:gd name="T16" fmla="*/ 1 w 42"/>
                <a:gd name="T17" fmla="*/ 13 h 40"/>
                <a:gd name="T18" fmla="*/ 10 w 42"/>
                <a:gd name="T19" fmla="*/ 13 h 40"/>
                <a:gd name="T20" fmla="*/ 10 w 42"/>
                <a:gd name="T21" fmla="*/ 40 h 40"/>
                <a:gd name="T22" fmla="*/ 42 w 42"/>
                <a:gd name="T23" fmla="*/ 40 h 40"/>
                <a:gd name="T24" fmla="*/ 33 w 42"/>
                <a:gd name="T25" fmla="*/ 40 h 40"/>
                <a:gd name="T26" fmla="*/ 33 w 42"/>
                <a:gd name="T27" fmla="*/ 25 h 40"/>
                <a:gd name="T28" fmla="*/ 28 w 42"/>
                <a:gd name="T29" fmla="*/ 19 h 40"/>
                <a:gd name="T30" fmla="*/ 24 w 42"/>
                <a:gd name="T31" fmla="*/ 23 h 40"/>
                <a:gd name="T32" fmla="*/ 23 w 42"/>
                <a:gd name="T33" fmla="*/ 25 h 40"/>
                <a:gd name="T34" fmla="*/ 23 w 42"/>
                <a:gd name="T35" fmla="*/ 40 h 40"/>
                <a:gd name="T36" fmla="*/ 15 w 42"/>
                <a:gd name="T37" fmla="*/ 40 h 40"/>
                <a:gd name="T38" fmla="*/ 15 w 42"/>
                <a:gd name="T39" fmla="*/ 13 h 40"/>
                <a:gd name="T40" fmla="*/ 23 w 42"/>
                <a:gd name="T41" fmla="*/ 13 h 40"/>
                <a:gd name="T42" fmla="*/ 23 w 42"/>
                <a:gd name="T43" fmla="*/ 17 h 40"/>
                <a:gd name="T44" fmla="*/ 23 w 42"/>
                <a:gd name="T45" fmla="*/ 17 h 40"/>
                <a:gd name="T46" fmla="*/ 31 w 42"/>
                <a:gd name="T47" fmla="*/ 12 h 40"/>
                <a:gd name="T48" fmla="*/ 42 w 42"/>
                <a:gd name="T49" fmla="*/ 24 h 40"/>
                <a:gd name="T50" fmla="*/ 42 w 42"/>
                <a:gd name="T51"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2" h="40">
                  <a:moveTo>
                    <a:pt x="5" y="9"/>
                  </a:moveTo>
                  <a:cubicBezTo>
                    <a:pt x="5" y="9"/>
                    <a:pt x="5" y="9"/>
                    <a:pt x="5" y="9"/>
                  </a:cubicBezTo>
                  <a:cubicBezTo>
                    <a:pt x="2" y="9"/>
                    <a:pt x="0" y="7"/>
                    <a:pt x="0" y="5"/>
                  </a:cubicBezTo>
                  <a:cubicBezTo>
                    <a:pt x="0" y="2"/>
                    <a:pt x="2" y="0"/>
                    <a:pt x="5" y="0"/>
                  </a:cubicBezTo>
                  <a:cubicBezTo>
                    <a:pt x="8" y="0"/>
                    <a:pt x="10" y="2"/>
                    <a:pt x="10" y="5"/>
                  </a:cubicBezTo>
                  <a:cubicBezTo>
                    <a:pt x="10" y="7"/>
                    <a:pt x="8" y="9"/>
                    <a:pt x="5" y="9"/>
                  </a:cubicBezTo>
                  <a:close/>
                  <a:moveTo>
                    <a:pt x="10" y="40"/>
                  </a:moveTo>
                  <a:cubicBezTo>
                    <a:pt x="1" y="40"/>
                    <a:pt x="1" y="40"/>
                    <a:pt x="1" y="40"/>
                  </a:cubicBezTo>
                  <a:cubicBezTo>
                    <a:pt x="1" y="13"/>
                    <a:pt x="1" y="13"/>
                    <a:pt x="1" y="13"/>
                  </a:cubicBezTo>
                  <a:cubicBezTo>
                    <a:pt x="10" y="13"/>
                    <a:pt x="10" y="13"/>
                    <a:pt x="10" y="13"/>
                  </a:cubicBezTo>
                  <a:lnTo>
                    <a:pt x="10" y="40"/>
                  </a:lnTo>
                  <a:close/>
                  <a:moveTo>
                    <a:pt x="42" y="40"/>
                  </a:moveTo>
                  <a:cubicBezTo>
                    <a:pt x="33" y="40"/>
                    <a:pt x="33" y="40"/>
                    <a:pt x="33" y="40"/>
                  </a:cubicBezTo>
                  <a:cubicBezTo>
                    <a:pt x="33" y="25"/>
                    <a:pt x="33" y="25"/>
                    <a:pt x="33" y="25"/>
                  </a:cubicBezTo>
                  <a:cubicBezTo>
                    <a:pt x="33" y="22"/>
                    <a:pt x="31" y="19"/>
                    <a:pt x="28" y="19"/>
                  </a:cubicBezTo>
                  <a:cubicBezTo>
                    <a:pt x="26" y="19"/>
                    <a:pt x="24" y="21"/>
                    <a:pt x="24" y="23"/>
                  </a:cubicBezTo>
                  <a:cubicBezTo>
                    <a:pt x="23" y="23"/>
                    <a:pt x="23" y="24"/>
                    <a:pt x="23" y="25"/>
                  </a:cubicBezTo>
                  <a:cubicBezTo>
                    <a:pt x="23" y="40"/>
                    <a:pt x="23" y="40"/>
                    <a:pt x="23" y="40"/>
                  </a:cubicBezTo>
                  <a:cubicBezTo>
                    <a:pt x="15" y="40"/>
                    <a:pt x="15" y="40"/>
                    <a:pt x="15" y="40"/>
                  </a:cubicBezTo>
                  <a:cubicBezTo>
                    <a:pt x="15" y="15"/>
                    <a:pt x="15" y="13"/>
                    <a:pt x="15" y="13"/>
                  </a:cubicBezTo>
                  <a:cubicBezTo>
                    <a:pt x="23" y="13"/>
                    <a:pt x="23" y="13"/>
                    <a:pt x="23" y="13"/>
                  </a:cubicBezTo>
                  <a:cubicBezTo>
                    <a:pt x="23" y="17"/>
                    <a:pt x="23" y="17"/>
                    <a:pt x="23" y="17"/>
                  </a:cubicBezTo>
                  <a:cubicBezTo>
                    <a:pt x="23" y="17"/>
                    <a:pt x="23" y="17"/>
                    <a:pt x="23" y="17"/>
                  </a:cubicBezTo>
                  <a:cubicBezTo>
                    <a:pt x="25" y="15"/>
                    <a:pt x="27" y="12"/>
                    <a:pt x="31" y="12"/>
                  </a:cubicBezTo>
                  <a:cubicBezTo>
                    <a:pt x="37" y="12"/>
                    <a:pt x="42" y="16"/>
                    <a:pt x="42" y="24"/>
                  </a:cubicBezTo>
                  <a:lnTo>
                    <a:pt x="42" y="4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10" name="稻壳儿小白白(http://dwz.cn/Wu2UP)"/>
            <p:cNvSpPr>
              <a:spLocks noEditPoints="1"/>
            </p:cNvSpPr>
            <p:nvPr/>
          </p:nvSpPr>
          <p:spPr bwMode="auto">
            <a:xfrm>
              <a:off x="2789959" y="3912606"/>
              <a:ext cx="289469" cy="283619"/>
            </a:xfrm>
            <a:custGeom>
              <a:avLst/>
              <a:gdLst>
                <a:gd name="T0" fmla="*/ 42 w 42"/>
                <a:gd name="T1" fmla="*/ 34 h 41"/>
                <a:gd name="T2" fmla="*/ 34 w 42"/>
                <a:gd name="T3" fmla="*/ 41 h 41"/>
                <a:gd name="T4" fmla="*/ 8 w 42"/>
                <a:gd name="T5" fmla="*/ 41 h 41"/>
                <a:gd name="T6" fmla="*/ 0 w 42"/>
                <a:gd name="T7" fmla="*/ 34 h 41"/>
                <a:gd name="T8" fmla="*/ 0 w 42"/>
                <a:gd name="T9" fmla="*/ 8 h 41"/>
                <a:gd name="T10" fmla="*/ 8 w 42"/>
                <a:gd name="T11" fmla="*/ 0 h 41"/>
                <a:gd name="T12" fmla="*/ 34 w 42"/>
                <a:gd name="T13" fmla="*/ 0 h 41"/>
                <a:gd name="T14" fmla="*/ 42 w 42"/>
                <a:gd name="T15" fmla="*/ 8 h 41"/>
                <a:gd name="T16" fmla="*/ 42 w 42"/>
                <a:gd name="T17" fmla="*/ 34 h 41"/>
                <a:gd name="T18" fmla="*/ 10 w 42"/>
                <a:gd name="T19" fmla="*/ 7 h 41"/>
                <a:gd name="T20" fmla="*/ 6 w 42"/>
                <a:gd name="T21" fmla="*/ 10 h 41"/>
                <a:gd name="T22" fmla="*/ 10 w 42"/>
                <a:gd name="T23" fmla="*/ 14 h 41"/>
                <a:gd name="T24" fmla="*/ 10 w 42"/>
                <a:gd name="T25" fmla="*/ 14 h 41"/>
                <a:gd name="T26" fmla="*/ 13 w 42"/>
                <a:gd name="T27" fmla="*/ 10 h 41"/>
                <a:gd name="T28" fmla="*/ 10 w 42"/>
                <a:gd name="T29" fmla="*/ 7 h 41"/>
                <a:gd name="T30" fmla="*/ 13 w 42"/>
                <a:gd name="T31" fmla="*/ 35 h 41"/>
                <a:gd name="T32" fmla="*/ 13 w 42"/>
                <a:gd name="T33" fmla="*/ 16 h 41"/>
                <a:gd name="T34" fmla="*/ 7 w 42"/>
                <a:gd name="T35" fmla="*/ 16 h 41"/>
                <a:gd name="T36" fmla="*/ 7 w 42"/>
                <a:gd name="T37" fmla="*/ 35 h 41"/>
                <a:gd name="T38" fmla="*/ 13 w 42"/>
                <a:gd name="T39" fmla="*/ 35 h 41"/>
                <a:gd name="T40" fmla="*/ 35 w 42"/>
                <a:gd name="T41" fmla="*/ 35 h 41"/>
                <a:gd name="T42" fmla="*/ 35 w 42"/>
                <a:gd name="T43" fmla="*/ 24 h 41"/>
                <a:gd name="T44" fmla="*/ 28 w 42"/>
                <a:gd name="T45" fmla="*/ 16 h 41"/>
                <a:gd name="T46" fmla="*/ 22 w 42"/>
                <a:gd name="T47" fmla="*/ 19 h 41"/>
                <a:gd name="T48" fmla="*/ 23 w 42"/>
                <a:gd name="T49" fmla="*/ 19 h 41"/>
                <a:gd name="T50" fmla="*/ 23 w 42"/>
                <a:gd name="T51" fmla="*/ 16 h 41"/>
                <a:gd name="T52" fmla="*/ 16 w 42"/>
                <a:gd name="T53" fmla="*/ 16 h 41"/>
                <a:gd name="T54" fmla="*/ 16 w 42"/>
                <a:gd name="T55" fmla="*/ 35 h 41"/>
                <a:gd name="T56" fmla="*/ 23 w 42"/>
                <a:gd name="T57" fmla="*/ 35 h 41"/>
                <a:gd name="T58" fmla="*/ 23 w 42"/>
                <a:gd name="T59" fmla="*/ 24 h 41"/>
                <a:gd name="T60" fmla="*/ 23 w 42"/>
                <a:gd name="T61" fmla="*/ 23 h 41"/>
                <a:gd name="T62" fmla="*/ 26 w 42"/>
                <a:gd name="T63" fmla="*/ 21 h 41"/>
                <a:gd name="T64" fmla="*/ 29 w 42"/>
                <a:gd name="T65" fmla="*/ 25 h 41"/>
                <a:gd name="T66" fmla="*/ 29 w 42"/>
                <a:gd name="T67" fmla="*/ 35 h 41"/>
                <a:gd name="T68" fmla="*/ 35 w 42"/>
                <a:gd name="T69" fmla="*/ 35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 h="41">
                  <a:moveTo>
                    <a:pt x="42" y="34"/>
                  </a:moveTo>
                  <a:cubicBezTo>
                    <a:pt x="42" y="38"/>
                    <a:pt x="38" y="41"/>
                    <a:pt x="34" y="41"/>
                  </a:cubicBezTo>
                  <a:cubicBezTo>
                    <a:pt x="8" y="41"/>
                    <a:pt x="8" y="41"/>
                    <a:pt x="8" y="41"/>
                  </a:cubicBezTo>
                  <a:cubicBezTo>
                    <a:pt x="4" y="41"/>
                    <a:pt x="0" y="38"/>
                    <a:pt x="0" y="34"/>
                  </a:cubicBezTo>
                  <a:cubicBezTo>
                    <a:pt x="0" y="8"/>
                    <a:pt x="0" y="8"/>
                    <a:pt x="0" y="8"/>
                  </a:cubicBezTo>
                  <a:cubicBezTo>
                    <a:pt x="0" y="4"/>
                    <a:pt x="4" y="0"/>
                    <a:pt x="8" y="0"/>
                  </a:cubicBezTo>
                  <a:cubicBezTo>
                    <a:pt x="34" y="0"/>
                    <a:pt x="34" y="0"/>
                    <a:pt x="34" y="0"/>
                  </a:cubicBezTo>
                  <a:cubicBezTo>
                    <a:pt x="38" y="0"/>
                    <a:pt x="42" y="4"/>
                    <a:pt x="42" y="8"/>
                  </a:cubicBezTo>
                  <a:lnTo>
                    <a:pt x="42" y="34"/>
                  </a:lnTo>
                  <a:close/>
                  <a:moveTo>
                    <a:pt x="10" y="7"/>
                  </a:moveTo>
                  <a:cubicBezTo>
                    <a:pt x="8" y="7"/>
                    <a:pt x="6" y="9"/>
                    <a:pt x="6" y="10"/>
                  </a:cubicBezTo>
                  <a:cubicBezTo>
                    <a:pt x="6" y="12"/>
                    <a:pt x="8" y="14"/>
                    <a:pt x="10" y="14"/>
                  </a:cubicBezTo>
                  <a:cubicBezTo>
                    <a:pt x="10" y="14"/>
                    <a:pt x="10" y="14"/>
                    <a:pt x="10" y="14"/>
                  </a:cubicBezTo>
                  <a:cubicBezTo>
                    <a:pt x="12" y="14"/>
                    <a:pt x="13" y="12"/>
                    <a:pt x="13" y="10"/>
                  </a:cubicBezTo>
                  <a:cubicBezTo>
                    <a:pt x="13" y="9"/>
                    <a:pt x="12" y="7"/>
                    <a:pt x="10" y="7"/>
                  </a:cubicBezTo>
                  <a:close/>
                  <a:moveTo>
                    <a:pt x="13" y="35"/>
                  </a:moveTo>
                  <a:cubicBezTo>
                    <a:pt x="13" y="16"/>
                    <a:pt x="13" y="16"/>
                    <a:pt x="13" y="16"/>
                  </a:cubicBezTo>
                  <a:cubicBezTo>
                    <a:pt x="7" y="16"/>
                    <a:pt x="7" y="16"/>
                    <a:pt x="7" y="16"/>
                  </a:cubicBezTo>
                  <a:cubicBezTo>
                    <a:pt x="7" y="35"/>
                    <a:pt x="7" y="35"/>
                    <a:pt x="7" y="35"/>
                  </a:cubicBezTo>
                  <a:lnTo>
                    <a:pt x="13" y="35"/>
                  </a:lnTo>
                  <a:close/>
                  <a:moveTo>
                    <a:pt x="35" y="35"/>
                  </a:moveTo>
                  <a:cubicBezTo>
                    <a:pt x="35" y="24"/>
                    <a:pt x="35" y="24"/>
                    <a:pt x="35" y="24"/>
                  </a:cubicBezTo>
                  <a:cubicBezTo>
                    <a:pt x="35" y="18"/>
                    <a:pt x="32" y="16"/>
                    <a:pt x="28" y="16"/>
                  </a:cubicBezTo>
                  <a:cubicBezTo>
                    <a:pt x="25" y="16"/>
                    <a:pt x="23" y="18"/>
                    <a:pt x="22" y="19"/>
                  </a:cubicBezTo>
                  <a:cubicBezTo>
                    <a:pt x="23" y="19"/>
                    <a:pt x="23" y="19"/>
                    <a:pt x="23" y="19"/>
                  </a:cubicBezTo>
                  <a:cubicBezTo>
                    <a:pt x="23" y="16"/>
                    <a:pt x="23" y="16"/>
                    <a:pt x="23" y="16"/>
                  </a:cubicBezTo>
                  <a:cubicBezTo>
                    <a:pt x="16" y="16"/>
                    <a:pt x="16" y="16"/>
                    <a:pt x="16" y="16"/>
                  </a:cubicBezTo>
                  <a:cubicBezTo>
                    <a:pt x="16" y="16"/>
                    <a:pt x="16" y="18"/>
                    <a:pt x="16" y="35"/>
                  </a:cubicBezTo>
                  <a:cubicBezTo>
                    <a:pt x="23" y="35"/>
                    <a:pt x="23" y="35"/>
                    <a:pt x="23" y="35"/>
                  </a:cubicBezTo>
                  <a:cubicBezTo>
                    <a:pt x="23" y="24"/>
                    <a:pt x="23" y="24"/>
                    <a:pt x="23" y="24"/>
                  </a:cubicBezTo>
                  <a:cubicBezTo>
                    <a:pt x="23" y="24"/>
                    <a:pt x="23" y="23"/>
                    <a:pt x="23" y="23"/>
                  </a:cubicBezTo>
                  <a:cubicBezTo>
                    <a:pt x="23" y="22"/>
                    <a:pt x="24" y="21"/>
                    <a:pt x="26" y="21"/>
                  </a:cubicBezTo>
                  <a:cubicBezTo>
                    <a:pt x="28" y="21"/>
                    <a:pt x="29" y="22"/>
                    <a:pt x="29" y="25"/>
                  </a:cubicBezTo>
                  <a:cubicBezTo>
                    <a:pt x="29" y="35"/>
                    <a:pt x="29" y="35"/>
                    <a:pt x="29" y="35"/>
                  </a:cubicBezTo>
                  <a:lnTo>
                    <a:pt x="35" y="3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11" name="稻壳儿小白白(http://dwz.cn/Wu2UP)"/>
            <p:cNvSpPr>
              <a:spLocks noEditPoints="1"/>
            </p:cNvSpPr>
            <p:nvPr/>
          </p:nvSpPr>
          <p:spPr bwMode="auto">
            <a:xfrm>
              <a:off x="2789959" y="4396941"/>
              <a:ext cx="295317" cy="339172"/>
            </a:xfrm>
            <a:custGeom>
              <a:avLst/>
              <a:gdLst>
                <a:gd name="T0" fmla="*/ 28 w 43"/>
                <a:gd name="T1" fmla="*/ 48 h 49"/>
                <a:gd name="T2" fmla="*/ 19 w 43"/>
                <a:gd name="T3" fmla="*/ 46 h 49"/>
                <a:gd name="T4" fmla="*/ 1 w 43"/>
                <a:gd name="T5" fmla="*/ 45 h 49"/>
                <a:gd name="T6" fmla="*/ 4 w 43"/>
                <a:gd name="T7" fmla="*/ 37 h 49"/>
                <a:gd name="T8" fmla="*/ 3 w 43"/>
                <a:gd name="T9" fmla="*/ 38 h 49"/>
                <a:gd name="T10" fmla="*/ 2 w 43"/>
                <a:gd name="T11" fmla="*/ 42 h 49"/>
                <a:gd name="T12" fmla="*/ 7 w 43"/>
                <a:gd name="T13" fmla="*/ 46 h 49"/>
                <a:gd name="T14" fmla="*/ 7 w 43"/>
                <a:gd name="T15" fmla="*/ 34 h 49"/>
                <a:gd name="T16" fmla="*/ 11 w 43"/>
                <a:gd name="T17" fmla="*/ 21 h 49"/>
                <a:gd name="T18" fmla="*/ 17 w 43"/>
                <a:gd name="T19" fmla="*/ 1 h 49"/>
                <a:gd name="T20" fmla="*/ 29 w 43"/>
                <a:gd name="T21" fmla="*/ 9 h 49"/>
                <a:gd name="T22" fmla="*/ 37 w 43"/>
                <a:gd name="T23" fmla="*/ 30 h 49"/>
                <a:gd name="T24" fmla="*/ 30 w 43"/>
                <a:gd name="T25" fmla="*/ 35 h 49"/>
                <a:gd name="T26" fmla="*/ 28 w 43"/>
                <a:gd name="T27" fmla="*/ 44 h 49"/>
                <a:gd name="T28" fmla="*/ 39 w 43"/>
                <a:gd name="T29" fmla="*/ 40 h 49"/>
                <a:gd name="T30" fmla="*/ 37 w 43"/>
                <a:gd name="T31" fmla="*/ 45 h 49"/>
                <a:gd name="T32" fmla="*/ 29 w 43"/>
                <a:gd name="T33" fmla="*/ 21 h 49"/>
                <a:gd name="T34" fmla="*/ 31 w 43"/>
                <a:gd name="T35" fmla="*/ 32 h 49"/>
                <a:gd name="T36" fmla="*/ 25 w 43"/>
                <a:gd name="T37" fmla="*/ 16 h 49"/>
                <a:gd name="T38" fmla="*/ 22 w 43"/>
                <a:gd name="T39" fmla="*/ 9 h 49"/>
                <a:gd name="T40" fmla="*/ 25 w 43"/>
                <a:gd name="T41" fmla="*/ 10 h 49"/>
                <a:gd name="T42" fmla="*/ 18 w 43"/>
                <a:gd name="T43" fmla="*/ 11 h 49"/>
                <a:gd name="T44" fmla="*/ 16 w 43"/>
                <a:gd name="T45" fmla="*/ 12 h 49"/>
                <a:gd name="T46" fmla="*/ 17 w 43"/>
                <a:gd name="T47" fmla="*/ 9 h 49"/>
                <a:gd name="T48" fmla="*/ 15 w 43"/>
                <a:gd name="T49" fmla="*/ 13 h 49"/>
                <a:gd name="T50" fmla="*/ 21 w 43"/>
                <a:gd name="T51" fmla="*/ 15 h 49"/>
                <a:gd name="T52" fmla="*/ 24 w 43"/>
                <a:gd name="T53" fmla="*/ 15 h 49"/>
                <a:gd name="T54" fmla="*/ 17 w 43"/>
                <a:gd name="T55" fmla="*/ 17 h 49"/>
                <a:gd name="T56" fmla="*/ 23 w 43"/>
                <a:gd name="T57" fmla="*/ 17 h 49"/>
                <a:gd name="T58" fmla="*/ 14 w 43"/>
                <a:gd name="T59" fmla="*/ 23 h 49"/>
                <a:gd name="T60" fmla="*/ 9 w 43"/>
                <a:gd name="T61" fmla="*/ 29 h 49"/>
                <a:gd name="T62" fmla="*/ 11 w 43"/>
                <a:gd name="T63" fmla="*/ 34 h 49"/>
                <a:gd name="T64" fmla="*/ 16 w 43"/>
                <a:gd name="T65" fmla="*/ 46 h 49"/>
                <a:gd name="T66" fmla="*/ 17 w 43"/>
                <a:gd name="T67" fmla="*/ 42 h 49"/>
                <a:gd name="T68" fmla="*/ 27 w 43"/>
                <a:gd name="T69" fmla="*/ 40 h 49"/>
                <a:gd name="T70" fmla="*/ 27 w 43"/>
                <a:gd name="T71" fmla="*/ 45 h 49"/>
                <a:gd name="T72" fmla="*/ 29 w 43"/>
                <a:gd name="T73" fmla="*/ 34 h 49"/>
                <a:gd name="T74" fmla="*/ 11 w 43"/>
                <a:gd name="T75" fmla="*/ 24 h 49"/>
                <a:gd name="T76" fmla="*/ 11 w 43"/>
                <a:gd name="T77" fmla="*/ 23 h 49"/>
                <a:gd name="T78" fmla="*/ 17 w 43"/>
                <a:gd name="T79" fmla="*/ 10 h 49"/>
                <a:gd name="T80" fmla="*/ 17 w 43"/>
                <a:gd name="T81" fmla="*/ 11 h 49"/>
                <a:gd name="T82" fmla="*/ 18 w 43"/>
                <a:gd name="T83" fmla="*/ 11 h 49"/>
                <a:gd name="T84" fmla="*/ 20 w 43"/>
                <a:gd name="T85" fmla="*/ 12 h 49"/>
                <a:gd name="T86" fmla="*/ 23 w 43"/>
                <a:gd name="T87" fmla="*/ 10 h 49"/>
                <a:gd name="T88" fmla="*/ 23 w 43"/>
                <a:gd name="T89" fmla="*/ 9 h 49"/>
                <a:gd name="T90" fmla="*/ 23 w 43"/>
                <a:gd name="T91" fmla="*/ 4 h 49"/>
                <a:gd name="T92" fmla="*/ 25 w 43"/>
                <a:gd name="T93" fmla="*/ 4 h 49"/>
                <a:gd name="T94" fmla="*/ 27 w 43"/>
                <a:gd name="T95" fmla="*/ 15 h 49"/>
                <a:gd name="T96" fmla="*/ 27 w 43"/>
                <a:gd name="T97" fmla="*/ 15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3" h="49">
                  <a:moveTo>
                    <a:pt x="37" y="45"/>
                  </a:moveTo>
                  <a:cubicBezTo>
                    <a:pt x="35" y="45"/>
                    <a:pt x="33" y="47"/>
                    <a:pt x="33" y="48"/>
                  </a:cubicBezTo>
                  <a:cubicBezTo>
                    <a:pt x="32" y="48"/>
                    <a:pt x="30" y="49"/>
                    <a:pt x="28" y="48"/>
                  </a:cubicBezTo>
                  <a:cubicBezTo>
                    <a:pt x="27" y="47"/>
                    <a:pt x="28" y="46"/>
                    <a:pt x="25" y="46"/>
                  </a:cubicBezTo>
                  <a:cubicBezTo>
                    <a:pt x="24" y="46"/>
                    <a:pt x="23" y="46"/>
                    <a:pt x="22" y="46"/>
                  </a:cubicBezTo>
                  <a:cubicBezTo>
                    <a:pt x="21" y="46"/>
                    <a:pt x="20" y="46"/>
                    <a:pt x="19" y="46"/>
                  </a:cubicBezTo>
                  <a:cubicBezTo>
                    <a:pt x="15" y="46"/>
                    <a:pt x="15" y="48"/>
                    <a:pt x="13" y="48"/>
                  </a:cubicBezTo>
                  <a:cubicBezTo>
                    <a:pt x="11" y="48"/>
                    <a:pt x="9" y="47"/>
                    <a:pt x="6" y="46"/>
                  </a:cubicBezTo>
                  <a:cubicBezTo>
                    <a:pt x="3" y="46"/>
                    <a:pt x="1" y="46"/>
                    <a:pt x="1" y="45"/>
                  </a:cubicBezTo>
                  <a:cubicBezTo>
                    <a:pt x="0" y="44"/>
                    <a:pt x="1" y="42"/>
                    <a:pt x="1" y="41"/>
                  </a:cubicBezTo>
                  <a:cubicBezTo>
                    <a:pt x="1" y="40"/>
                    <a:pt x="0" y="38"/>
                    <a:pt x="1" y="38"/>
                  </a:cubicBezTo>
                  <a:cubicBezTo>
                    <a:pt x="2" y="37"/>
                    <a:pt x="3" y="37"/>
                    <a:pt x="4" y="37"/>
                  </a:cubicBezTo>
                  <a:cubicBezTo>
                    <a:pt x="5" y="36"/>
                    <a:pt x="6" y="36"/>
                    <a:pt x="6" y="35"/>
                  </a:cubicBezTo>
                  <a:cubicBezTo>
                    <a:pt x="6" y="36"/>
                    <a:pt x="6" y="37"/>
                    <a:pt x="5" y="37"/>
                  </a:cubicBezTo>
                  <a:cubicBezTo>
                    <a:pt x="4" y="38"/>
                    <a:pt x="3" y="38"/>
                    <a:pt x="3" y="38"/>
                  </a:cubicBezTo>
                  <a:cubicBezTo>
                    <a:pt x="2" y="38"/>
                    <a:pt x="2" y="38"/>
                    <a:pt x="1" y="38"/>
                  </a:cubicBezTo>
                  <a:cubicBezTo>
                    <a:pt x="1" y="38"/>
                    <a:pt x="1" y="39"/>
                    <a:pt x="2" y="40"/>
                  </a:cubicBezTo>
                  <a:cubicBezTo>
                    <a:pt x="2" y="40"/>
                    <a:pt x="2" y="41"/>
                    <a:pt x="2" y="42"/>
                  </a:cubicBezTo>
                  <a:cubicBezTo>
                    <a:pt x="2" y="42"/>
                    <a:pt x="1" y="43"/>
                    <a:pt x="1" y="44"/>
                  </a:cubicBezTo>
                  <a:cubicBezTo>
                    <a:pt x="1" y="44"/>
                    <a:pt x="2" y="45"/>
                    <a:pt x="2" y="45"/>
                  </a:cubicBezTo>
                  <a:cubicBezTo>
                    <a:pt x="3" y="45"/>
                    <a:pt x="5" y="45"/>
                    <a:pt x="7" y="46"/>
                  </a:cubicBezTo>
                  <a:cubicBezTo>
                    <a:pt x="9" y="46"/>
                    <a:pt x="12" y="47"/>
                    <a:pt x="13" y="47"/>
                  </a:cubicBezTo>
                  <a:cubicBezTo>
                    <a:pt x="17" y="47"/>
                    <a:pt x="15" y="42"/>
                    <a:pt x="14" y="41"/>
                  </a:cubicBezTo>
                  <a:cubicBezTo>
                    <a:pt x="11" y="36"/>
                    <a:pt x="8" y="32"/>
                    <a:pt x="7" y="34"/>
                  </a:cubicBezTo>
                  <a:cubicBezTo>
                    <a:pt x="6" y="34"/>
                    <a:pt x="6" y="33"/>
                    <a:pt x="6" y="32"/>
                  </a:cubicBezTo>
                  <a:cubicBezTo>
                    <a:pt x="6" y="31"/>
                    <a:pt x="7" y="30"/>
                    <a:pt x="8" y="29"/>
                  </a:cubicBezTo>
                  <a:cubicBezTo>
                    <a:pt x="9" y="26"/>
                    <a:pt x="9" y="23"/>
                    <a:pt x="11" y="21"/>
                  </a:cubicBezTo>
                  <a:cubicBezTo>
                    <a:pt x="12" y="20"/>
                    <a:pt x="14" y="17"/>
                    <a:pt x="14" y="16"/>
                  </a:cubicBezTo>
                  <a:cubicBezTo>
                    <a:pt x="14" y="13"/>
                    <a:pt x="14" y="10"/>
                    <a:pt x="14" y="8"/>
                  </a:cubicBezTo>
                  <a:cubicBezTo>
                    <a:pt x="14" y="5"/>
                    <a:pt x="14" y="3"/>
                    <a:pt x="17" y="1"/>
                  </a:cubicBezTo>
                  <a:cubicBezTo>
                    <a:pt x="18" y="1"/>
                    <a:pt x="19" y="0"/>
                    <a:pt x="20" y="0"/>
                  </a:cubicBezTo>
                  <a:cubicBezTo>
                    <a:pt x="22" y="0"/>
                    <a:pt x="24" y="1"/>
                    <a:pt x="25" y="2"/>
                  </a:cubicBezTo>
                  <a:cubicBezTo>
                    <a:pt x="27" y="3"/>
                    <a:pt x="29" y="7"/>
                    <a:pt x="29" y="9"/>
                  </a:cubicBezTo>
                  <a:cubicBezTo>
                    <a:pt x="28" y="11"/>
                    <a:pt x="29" y="13"/>
                    <a:pt x="29" y="15"/>
                  </a:cubicBezTo>
                  <a:cubicBezTo>
                    <a:pt x="30" y="17"/>
                    <a:pt x="31" y="19"/>
                    <a:pt x="33" y="21"/>
                  </a:cubicBezTo>
                  <a:cubicBezTo>
                    <a:pt x="35" y="23"/>
                    <a:pt x="37" y="27"/>
                    <a:pt x="37" y="30"/>
                  </a:cubicBezTo>
                  <a:cubicBezTo>
                    <a:pt x="38" y="33"/>
                    <a:pt x="37" y="34"/>
                    <a:pt x="36" y="35"/>
                  </a:cubicBezTo>
                  <a:cubicBezTo>
                    <a:pt x="36" y="35"/>
                    <a:pt x="35" y="37"/>
                    <a:pt x="32" y="37"/>
                  </a:cubicBezTo>
                  <a:cubicBezTo>
                    <a:pt x="31" y="37"/>
                    <a:pt x="30" y="36"/>
                    <a:pt x="30" y="35"/>
                  </a:cubicBezTo>
                  <a:cubicBezTo>
                    <a:pt x="29" y="34"/>
                    <a:pt x="28" y="34"/>
                    <a:pt x="28" y="36"/>
                  </a:cubicBezTo>
                  <a:cubicBezTo>
                    <a:pt x="28" y="37"/>
                    <a:pt x="28" y="38"/>
                    <a:pt x="28" y="38"/>
                  </a:cubicBezTo>
                  <a:cubicBezTo>
                    <a:pt x="29" y="40"/>
                    <a:pt x="29" y="42"/>
                    <a:pt x="28" y="44"/>
                  </a:cubicBezTo>
                  <a:cubicBezTo>
                    <a:pt x="28" y="47"/>
                    <a:pt x="31" y="48"/>
                    <a:pt x="33" y="46"/>
                  </a:cubicBezTo>
                  <a:cubicBezTo>
                    <a:pt x="35" y="44"/>
                    <a:pt x="36" y="44"/>
                    <a:pt x="38" y="43"/>
                  </a:cubicBezTo>
                  <a:cubicBezTo>
                    <a:pt x="42" y="42"/>
                    <a:pt x="41" y="41"/>
                    <a:pt x="39" y="40"/>
                  </a:cubicBezTo>
                  <a:cubicBezTo>
                    <a:pt x="37" y="39"/>
                    <a:pt x="37" y="36"/>
                    <a:pt x="37" y="36"/>
                  </a:cubicBezTo>
                  <a:cubicBezTo>
                    <a:pt x="38" y="39"/>
                    <a:pt x="39" y="40"/>
                    <a:pt x="40" y="40"/>
                  </a:cubicBezTo>
                  <a:cubicBezTo>
                    <a:pt x="43" y="42"/>
                    <a:pt x="39" y="44"/>
                    <a:pt x="37" y="45"/>
                  </a:cubicBezTo>
                  <a:close/>
                  <a:moveTo>
                    <a:pt x="32" y="32"/>
                  </a:moveTo>
                  <a:cubicBezTo>
                    <a:pt x="33" y="29"/>
                    <a:pt x="33" y="28"/>
                    <a:pt x="32" y="26"/>
                  </a:cubicBezTo>
                  <a:cubicBezTo>
                    <a:pt x="32" y="24"/>
                    <a:pt x="30" y="22"/>
                    <a:pt x="29" y="21"/>
                  </a:cubicBezTo>
                  <a:cubicBezTo>
                    <a:pt x="30" y="22"/>
                    <a:pt x="30" y="22"/>
                    <a:pt x="31" y="24"/>
                  </a:cubicBezTo>
                  <a:cubicBezTo>
                    <a:pt x="32" y="26"/>
                    <a:pt x="33" y="29"/>
                    <a:pt x="32" y="31"/>
                  </a:cubicBezTo>
                  <a:cubicBezTo>
                    <a:pt x="32" y="32"/>
                    <a:pt x="31" y="32"/>
                    <a:pt x="31" y="32"/>
                  </a:cubicBezTo>
                  <a:cubicBezTo>
                    <a:pt x="29" y="32"/>
                    <a:pt x="30" y="30"/>
                    <a:pt x="29" y="27"/>
                  </a:cubicBezTo>
                  <a:cubicBezTo>
                    <a:pt x="28" y="23"/>
                    <a:pt x="28" y="23"/>
                    <a:pt x="27" y="22"/>
                  </a:cubicBezTo>
                  <a:cubicBezTo>
                    <a:pt x="26" y="17"/>
                    <a:pt x="25" y="18"/>
                    <a:pt x="25" y="16"/>
                  </a:cubicBezTo>
                  <a:cubicBezTo>
                    <a:pt x="24" y="14"/>
                    <a:pt x="26" y="13"/>
                    <a:pt x="24" y="13"/>
                  </a:cubicBezTo>
                  <a:cubicBezTo>
                    <a:pt x="23" y="12"/>
                    <a:pt x="22" y="12"/>
                    <a:pt x="22" y="12"/>
                  </a:cubicBezTo>
                  <a:cubicBezTo>
                    <a:pt x="21" y="12"/>
                    <a:pt x="21" y="9"/>
                    <a:pt x="22" y="9"/>
                  </a:cubicBezTo>
                  <a:cubicBezTo>
                    <a:pt x="24" y="9"/>
                    <a:pt x="24" y="11"/>
                    <a:pt x="24" y="11"/>
                  </a:cubicBezTo>
                  <a:cubicBezTo>
                    <a:pt x="24" y="12"/>
                    <a:pt x="24" y="12"/>
                    <a:pt x="25" y="12"/>
                  </a:cubicBezTo>
                  <a:cubicBezTo>
                    <a:pt x="25" y="12"/>
                    <a:pt x="25" y="10"/>
                    <a:pt x="25" y="10"/>
                  </a:cubicBezTo>
                  <a:cubicBezTo>
                    <a:pt x="25" y="8"/>
                    <a:pt x="24" y="7"/>
                    <a:pt x="23" y="7"/>
                  </a:cubicBezTo>
                  <a:cubicBezTo>
                    <a:pt x="19" y="8"/>
                    <a:pt x="21" y="12"/>
                    <a:pt x="20" y="11"/>
                  </a:cubicBezTo>
                  <a:cubicBezTo>
                    <a:pt x="20" y="11"/>
                    <a:pt x="18" y="11"/>
                    <a:pt x="18" y="11"/>
                  </a:cubicBezTo>
                  <a:cubicBezTo>
                    <a:pt x="18" y="9"/>
                    <a:pt x="18" y="8"/>
                    <a:pt x="17" y="8"/>
                  </a:cubicBezTo>
                  <a:cubicBezTo>
                    <a:pt x="16" y="7"/>
                    <a:pt x="15" y="9"/>
                    <a:pt x="15" y="10"/>
                  </a:cubicBezTo>
                  <a:cubicBezTo>
                    <a:pt x="15" y="11"/>
                    <a:pt x="16" y="12"/>
                    <a:pt x="16" y="12"/>
                  </a:cubicBezTo>
                  <a:cubicBezTo>
                    <a:pt x="16" y="12"/>
                    <a:pt x="17" y="12"/>
                    <a:pt x="16" y="12"/>
                  </a:cubicBezTo>
                  <a:cubicBezTo>
                    <a:pt x="16" y="12"/>
                    <a:pt x="16" y="11"/>
                    <a:pt x="16" y="10"/>
                  </a:cubicBezTo>
                  <a:cubicBezTo>
                    <a:pt x="15" y="10"/>
                    <a:pt x="16" y="9"/>
                    <a:pt x="17" y="9"/>
                  </a:cubicBezTo>
                  <a:cubicBezTo>
                    <a:pt x="18" y="9"/>
                    <a:pt x="18" y="11"/>
                    <a:pt x="18" y="11"/>
                  </a:cubicBezTo>
                  <a:cubicBezTo>
                    <a:pt x="17" y="11"/>
                    <a:pt x="17" y="12"/>
                    <a:pt x="17" y="12"/>
                  </a:cubicBezTo>
                  <a:cubicBezTo>
                    <a:pt x="16" y="13"/>
                    <a:pt x="16" y="13"/>
                    <a:pt x="15" y="13"/>
                  </a:cubicBezTo>
                  <a:cubicBezTo>
                    <a:pt x="15" y="13"/>
                    <a:pt x="15" y="14"/>
                    <a:pt x="15" y="14"/>
                  </a:cubicBezTo>
                  <a:cubicBezTo>
                    <a:pt x="17" y="15"/>
                    <a:pt x="16" y="16"/>
                    <a:pt x="18" y="16"/>
                  </a:cubicBezTo>
                  <a:cubicBezTo>
                    <a:pt x="19" y="16"/>
                    <a:pt x="20" y="16"/>
                    <a:pt x="21" y="15"/>
                  </a:cubicBezTo>
                  <a:cubicBezTo>
                    <a:pt x="21" y="15"/>
                    <a:pt x="23" y="15"/>
                    <a:pt x="23" y="14"/>
                  </a:cubicBezTo>
                  <a:cubicBezTo>
                    <a:pt x="24" y="14"/>
                    <a:pt x="24" y="14"/>
                    <a:pt x="24" y="14"/>
                  </a:cubicBezTo>
                  <a:cubicBezTo>
                    <a:pt x="24" y="14"/>
                    <a:pt x="24" y="14"/>
                    <a:pt x="24" y="15"/>
                  </a:cubicBezTo>
                  <a:cubicBezTo>
                    <a:pt x="23" y="15"/>
                    <a:pt x="22" y="15"/>
                    <a:pt x="21" y="16"/>
                  </a:cubicBezTo>
                  <a:cubicBezTo>
                    <a:pt x="20" y="16"/>
                    <a:pt x="20" y="16"/>
                    <a:pt x="19" y="16"/>
                  </a:cubicBezTo>
                  <a:cubicBezTo>
                    <a:pt x="17" y="17"/>
                    <a:pt x="16" y="16"/>
                    <a:pt x="17" y="17"/>
                  </a:cubicBezTo>
                  <a:cubicBezTo>
                    <a:pt x="18" y="17"/>
                    <a:pt x="18" y="17"/>
                    <a:pt x="19" y="17"/>
                  </a:cubicBezTo>
                  <a:cubicBezTo>
                    <a:pt x="21" y="17"/>
                    <a:pt x="24" y="15"/>
                    <a:pt x="24" y="16"/>
                  </a:cubicBezTo>
                  <a:cubicBezTo>
                    <a:pt x="24" y="16"/>
                    <a:pt x="23" y="16"/>
                    <a:pt x="23" y="17"/>
                  </a:cubicBezTo>
                  <a:cubicBezTo>
                    <a:pt x="21" y="18"/>
                    <a:pt x="19" y="20"/>
                    <a:pt x="18" y="19"/>
                  </a:cubicBezTo>
                  <a:cubicBezTo>
                    <a:pt x="17" y="18"/>
                    <a:pt x="15" y="15"/>
                    <a:pt x="15" y="17"/>
                  </a:cubicBezTo>
                  <a:cubicBezTo>
                    <a:pt x="15" y="19"/>
                    <a:pt x="13" y="21"/>
                    <a:pt x="14" y="23"/>
                  </a:cubicBezTo>
                  <a:cubicBezTo>
                    <a:pt x="13" y="23"/>
                    <a:pt x="11" y="27"/>
                    <a:pt x="11" y="29"/>
                  </a:cubicBezTo>
                  <a:cubicBezTo>
                    <a:pt x="11" y="30"/>
                    <a:pt x="11" y="32"/>
                    <a:pt x="11" y="33"/>
                  </a:cubicBezTo>
                  <a:cubicBezTo>
                    <a:pt x="10" y="34"/>
                    <a:pt x="9" y="32"/>
                    <a:pt x="9" y="29"/>
                  </a:cubicBezTo>
                  <a:cubicBezTo>
                    <a:pt x="9" y="28"/>
                    <a:pt x="9" y="28"/>
                    <a:pt x="9" y="28"/>
                  </a:cubicBezTo>
                  <a:cubicBezTo>
                    <a:pt x="8" y="30"/>
                    <a:pt x="9" y="32"/>
                    <a:pt x="9" y="33"/>
                  </a:cubicBezTo>
                  <a:cubicBezTo>
                    <a:pt x="9" y="33"/>
                    <a:pt x="10" y="34"/>
                    <a:pt x="11" y="34"/>
                  </a:cubicBezTo>
                  <a:cubicBezTo>
                    <a:pt x="11" y="35"/>
                    <a:pt x="15" y="38"/>
                    <a:pt x="16" y="39"/>
                  </a:cubicBezTo>
                  <a:cubicBezTo>
                    <a:pt x="17" y="39"/>
                    <a:pt x="16" y="41"/>
                    <a:pt x="15" y="41"/>
                  </a:cubicBezTo>
                  <a:cubicBezTo>
                    <a:pt x="16" y="43"/>
                    <a:pt x="16" y="43"/>
                    <a:pt x="16" y="46"/>
                  </a:cubicBezTo>
                  <a:cubicBezTo>
                    <a:pt x="17" y="45"/>
                    <a:pt x="17" y="44"/>
                    <a:pt x="17" y="43"/>
                  </a:cubicBezTo>
                  <a:cubicBezTo>
                    <a:pt x="16" y="43"/>
                    <a:pt x="16" y="43"/>
                    <a:pt x="16" y="42"/>
                  </a:cubicBezTo>
                  <a:cubicBezTo>
                    <a:pt x="16" y="42"/>
                    <a:pt x="17" y="42"/>
                    <a:pt x="17" y="42"/>
                  </a:cubicBezTo>
                  <a:cubicBezTo>
                    <a:pt x="18" y="43"/>
                    <a:pt x="20" y="44"/>
                    <a:pt x="21" y="43"/>
                  </a:cubicBezTo>
                  <a:cubicBezTo>
                    <a:pt x="23" y="43"/>
                    <a:pt x="25" y="42"/>
                    <a:pt x="26" y="41"/>
                  </a:cubicBezTo>
                  <a:cubicBezTo>
                    <a:pt x="27" y="40"/>
                    <a:pt x="27" y="40"/>
                    <a:pt x="27" y="40"/>
                  </a:cubicBezTo>
                  <a:cubicBezTo>
                    <a:pt x="27" y="40"/>
                    <a:pt x="27" y="41"/>
                    <a:pt x="27" y="42"/>
                  </a:cubicBezTo>
                  <a:cubicBezTo>
                    <a:pt x="27" y="42"/>
                    <a:pt x="27" y="43"/>
                    <a:pt x="27" y="44"/>
                  </a:cubicBezTo>
                  <a:cubicBezTo>
                    <a:pt x="26" y="45"/>
                    <a:pt x="26" y="45"/>
                    <a:pt x="27" y="45"/>
                  </a:cubicBezTo>
                  <a:cubicBezTo>
                    <a:pt x="27" y="44"/>
                    <a:pt x="28" y="42"/>
                    <a:pt x="28" y="41"/>
                  </a:cubicBezTo>
                  <a:cubicBezTo>
                    <a:pt x="28" y="39"/>
                    <a:pt x="27" y="36"/>
                    <a:pt x="28" y="34"/>
                  </a:cubicBezTo>
                  <a:cubicBezTo>
                    <a:pt x="28" y="34"/>
                    <a:pt x="29" y="34"/>
                    <a:pt x="29" y="34"/>
                  </a:cubicBezTo>
                  <a:cubicBezTo>
                    <a:pt x="30" y="32"/>
                    <a:pt x="33" y="32"/>
                    <a:pt x="34" y="33"/>
                  </a:cubicBezTo>
                  <a:cubicBezTo>
                    <a:pt x="34" y="32"/>
                    <a:pt x="33" y="32"/>
                    <a:pt x="32" y="32"/>
                  </a:cubicBezTo>
                  <a:close/>
                  <a:moveTo>
                    <a:pt x="11" y="24"/>
                  </a:moveTo>
                  <a:cubicBezTo>
                    <a:pt x="10" y="24"/>
                    <a:pt x="10" y="25"/>
                    <a:pt x="10" y="25"/>
                  </a:cubicBezTo>
                  <a:cubicBezTo>
                    <a:pt x="10" y="25"/>
                    <a:pt x="11" y="24"/>
                    <a:pt x="11" y="24"/>
                  </a:cubicBezTo>
                  <a:cubicBezTo>
                    <a:pt x="11" y="24"/>
                    <a:pt x="11" y="23"/>
                    <a:pt x="11" y="23"/>
                  </a:cubicBezTo>
                  <a:cubicBezTo>
                    <a:pt x="11" y="23"/>
                    <a:pt x="11" y="24"/>
                    <a:pt x="11" y="24"/>
                  </a:cubicBezTo>
                  <a:close/>
                  <a:moveTo>
                    <a:pt x="17" y="10"/>
                  </a:moveTo>
                  <a:cubicBezTo>
                    <a:pt x="16" y="9"/>
                    <a:pt x="17" y="10"/>
                    <a:pt x="17" y="10"/>
                  </a:cubicBezTo>
                  <a:cubicBezTo>
                    <a:pt x="17" y="10"/>
                    <a:pt x="17" y="10"/>
                    <a:pt x="17" y="10"/>
                  </a:cubicBezTo>
                  <a:cubicBezTo>
                    <a:pt x="17" y="11"/>
                    <a:pt x="17" y="11"/>
                    <a:pt x="17" y="11"/>
                  </a:cubicBezTo>
                  <a:cubicBezTo>
                    <a:pt x="17" y="11"/>
                    <a:pt x="17" y="11"/>
                    <a:pt x="17" y="11"/>
                  </a:cubicBezTo>
                  <a:cubicBezTo>
                    <a:pt x="17" y="10"/>
                    <a:pt x="17" y="10"/>
                    <a:pt x="17" y="10"/>
                  </a:cubicBezTo>
                  <a:close/>
                  <a:moveTo>
                    <a:pt x="17" y="12"/>
                  </a:moveTo>
                  <a:cubicBezTo>
                    <a:pt x="17" y="12"/>
                    <a:pt x="17" y="11"/>
                    <a:pt x="18" y="11"/>
                  </a:cubicBezTo>
                  <a:cubicBezTo>
                    <a:pt x="18" y="12"/>
                    <a:pt x="18" y="12"/>
                    <a:pt x="17" y="12"/>
                  </a:cubicBezTo>
                  <a:close/>
                  <a:moveTo>
                    <a:pt x="20" y="12"/>
                  </a:moveTo>
                  <a:cubicBezTo>
                    <a:pt x="20" y="11"/>
                    <a:pt x="21" y="12"/>
                    <a:pt x="20" y="12"/>
                  </a:cubicBezTo>
                  <a:cubicBezTo>
                    <a:pt x="20" y="12"/>
                    <a:pt x="20" y="11"/>
                    <a:pt x="20" y="12"/>
                  </a:cubicBezTo>
                  <a:close/>
                  <a:moveTo>
                    <a:pt x="23" y="9"/>
                  </a:moveTo>
                  <a:cubicBezTo>
                    <a:pt x="23" y="9"/>
                    <a:pt x="23" y="10"/>
                    <a:pt x="23" y="10"/>
                  </a:cubicBezTo>
                  <a:cubicBezTo>
                    <a:pt x="23" y="10"/>
                    <a:pt x="23" y="10"/>
                    <a:pt x="23" y="10"/>
                  </a:cubicBezTo>
                  <a:cubicBezTo>
                    <a:pt x="23" y="10"/>
                    <a:pt x="24" y="10"/>
                    <a:pt x="24" y="10"/>
                  </a:cubicBezTo>
                  <a:cubicBezTo>
                    <a:pt x="24" y="10"/>
                    <a:pt x="23" y="9"/>
                    <a:pt x="23" y="9"/>
                  </a:cubicBezTo>
                  <a:close/>
                  <a:moveTo>
                    <a:pt x="24" y="4"/>
                  </a:moveTo>
                  <a:cubicBezTo>
                    <a:pt x="24" y="3"/>
                    <a:pt x="24" y="3"/>
                    <a:pt x="24" y="3"/>
                  </a:cubicBezTo>
                  <a:cubicBezTo>
                    <a:pt x="23" y="3"/>
                    <a:pt x="24" y="4"/>
                    <a:pt x="23" y="4"/>
                  </a:cubicBezTo>
                  <a:cubicBezTo>
                    <a:pt x="23" y="4"/>
                    <a:pt x="23" y="5"/>
                    <a:pt x="23" y="5"/>
                  </a:cubicBezTo>
                  <a:cubicBezTo>
                    <a:pt x="23" y="5"/>
                    <a:pt x="24" y="5"/>
                    <a:pt x="24" y="4"/>
                  </a:cubicBezTo>
                  <a:cubicBezTo>
                    <a:pt x="24" y="4"/>
                    <a:pt x="25" y="4"/>
                    <a:pt x="25" y="4"/>
                  </a:cubicBezTo>
                  <a:cubicBezTo>
                    <a:pt x="25" y="4"/>
                    <a:pt x="25" y="4"/>
                    <a:pt x="24" y="4"/>
                  </a:cubicBezTo>
                  <a:close/>
                  <a:moveTo>
                    <a:pt x="27" y="15"/>
                  </a:moveTo>
                  <a:cubicBezTo>
                    <a:pt x="27" y="15"/>
                    <a:pt x="27" y="15"/>
                    <a:pt x="27" y="15"/>
                  </a:cubicBezTo>
                  <a:cubicBezTo>
                    <a:pt x="26" y="15"/>
                    <a:pt x="27" y="17"/>
                    <a:pt x="28" y="17"/>
                  </a:cubicBezTo>
                  <a:cubicBezTo>
                    <a:pt x="28" y="17"/>
                    <a:pt x="28" y="16"/>
                    <a:pt x="28" y="16"/>
                  </a:cubicBezTo>
                  <a:cubicBezTo>
                    <a:pt x="28" y="16"/>
                    <a:pt x="28" y="16"/>
                    <a:pt x="27" y="1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12" name="稻壳儿小白白(http://dwz.cn/Wu2UP)"/>
            <p:cNvSpPr>
              <a:spLocks noEditPoints="1"/>
            </p:cNvSpPr>
            <p:nvPr/>
          </p:nvSpPr>
          <p:spPr bwMode="auto">
            <a:xfrm>
              <a:off x="2766568" y="4930985"/>
              <a:ext cx="333326" cy="263154"/>
            </a:xfrm>
            <a:custGeom>
              <a:avLst/>
              <a:gdLst>
                <a:gd name="T0" fmla="*/ 6 w 48"/>
                <a:gd name="T1" fmla="*/ 7 h 38"/>
                <a:gd name="T2" fmla="*/ 0 w 48"/>
                <a:gd name="T3" fmla="*/ 6 h 38"/>
                <a:gd name="T4" fmla="*/ 1 w 48"/>
                <a:gd name="T5" fmla="*/ 0 h 38"/>
                <a:gd name="T6" fmla="*/ 7 w 48"/>
                <a:gd name="T7" fmla="*/ 1 h 38"/>
                <a:gd name="T8" fmla="*/ 7 w 48"/>
                <a:gd name="T9" fmla="*/ 17 h 38"/>
                <a:gd name="T10" fmla="*/ 1 w 48"/>
                <a:gd name="T11" fmla="*/ 18 h 38"/>
                <a:gd name="T12" fmla="*/ 0 w 48"/>
                <a:gd name="T13" fmla="*/ 12 h 38"/>
                <a:gd name="T14" fmla="*/ 6 w 48"/>
                <a:gd name="T15" fmla="*/ 11 h 38"/>
                <a:gd name="T16" fmla="*/ 7 w 48"/>
                <a:gd name="T17" fmla="*/ 17 h 38"/>
                <a:gd name="T18" fmla="*/ 6 w 48"/>
                <a:gd name="T19" fmla="*/ 28 h 38"/>
                <a:gd name="T20" fmla="*/ 0 w 48"/>
                <a:gd name="T21" fmla="*/ 27 h 38"/>
                <a:gd name="T22" fmla="*/ 1 w 48"/>
                <a:gd name="T23" fmla="*/ 21 h 38"/>
                <a:gd name="T24" fmla="*/ 7 w 48"/>
                <a:gd name="T25" fmla="*/ 22 h 38"/>
                <a:gd name="T26" fmla="*/ 7 w 48"/>
                <a:gd name="T27" fmla="*/ 37 h 38"/>
                <a:gd name="T28" fmla="*/ 1 w 48"/>
                <a:gd name="T29" fmla="*/ 38 h 38"/>
                <a:gd name="T30" fmla="*/ 0 w 48"/>
                <a:gd name="T31" fmla="*/ 32 h 38"/>
                <a:gd name="T32" fmla="*/ 6 w 48"/>
                <a:gd name="T33" fmla="*/ 31 h 38"/>
                <a:gd name="T34" fmla="*/ 7 w 48"/>
                <a:gd name="T35" fmla="*/ 37 h 38"/>
                <a:gd name="T36" fmla="*/ 47 w 48"/>
                <a:gd name="T37" fmla="*/ 7 h 38"/>
                <a:gd name="T38" fmla="*/ 10 w 48"/>
                <a:gd name="T39" fmla="*/ 6 h 38"/>
                <a:gd name="T40" fmla="*/ 11 w 48"/>
                <a:gd name="T41" fmla="*/ 0 h 38"/>
                <a:gd name="T42" fmla="*/ 48 w 48"/>
                <a:gd name="T43" fmla="*/ 1 h 38"/>
                <a:gd name="T44" fmla="*/ 48 w 48"/>
                <a:gd name="T45" fmla="*/ 17 h 38"/>
                <a:gd name="T46" fmla="*/ 11 w 48"/>
                <a:gd name="T47" fmla="*/ 18 h 38"/>
                <a:gd name="T48" fmla="*/ 10 w 48"/>
                <a:gd name="T49" fmla="*/ 12 h 38"/>
                <a:gd name="T50" fmla="*/ 47 w 48"/>
                <a:gd name="T51" fmla="*/ 11 h 38"/>
                <a:gd name="T52" fmla="*/ 48 w 48"/>
                <a:gd name="T53" fmla="*/ 17 h 38"/>
                <a:gd name="T54" fmla="*/ 47 w 48"/>
                <a:gd name="T55" fmla="*/ 28 h 38"/>
                <a:gd name="T56" fmla="*/ 10 w 48"/>
                <a:gd name="T57" fmla="*/ 27 h 38"/>
                <a:gd name="T58" fmla="*/ 11 w 48"/>
                <a:gd name="T59" fmla="*/ 21 h 38"/>
                <a:gd name="T60" fmla="*/ 48 w 48"/>
                <a:gd name="T61" fmla="*/ 22 h 38"/>
                <a:gd name="T62" fmla="*/ 48 w 48"/>
                <a:gd name="T63" fmla="*/ 37 h 38"/>
                <a:gd name="T64" fmla="*/ 11 w 48"/>
                <a:gd name="T65" fmla="*/ 38 h 38"/>
                <a:gd name="T66" fmla="*/ 10 w 48"/>
                <a:gd name="T67" fmla="*/ 32 h 38"/>
                <a:gd name="T68" fmla="*/ 47 w 48"/>
                <a:gd name="T69" fmla="*/ 31 h 38"/>
                <a:gd name="T70" fmla="*/ 48 w 48"/>
                <a:gd name="T71" fmla="*/ 3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8" h="38">
                  <a:moveTo>
                    <a:pt x="7" y="6"/>
                  </a:moveTo>
                  <a:cubicBezTo>
                    <a:pt x="7" y="7"/>
                    <a:pt x="6" y="7"/>
                    <a:pt x="6" y="7"/>
                  </a:cubicBezTo>
                  <a:cubicBezTo>
                    <a:pt x="1" y="7"/>
                    <a:pt x="1" y="7"/>
                    <a:pt x="1" y="7"/>
                  </a:cubicBezTo>
                  <a:cubicBezTo>
                    <a:pt x="0" y="7"/>
                    <a:pt x="0" y="7"/>
                    <a:pt x="0" y="6"/>
                  </a:cubicBezTo>
                  <a:cubicBezTo>
                    <a:pt x="0" y="1"/>
                    <a:pt x="0" y="1"/>
                    <a:pt x="0" y="1"/>
                  </a:cubicBezTo>
                  <a:cubicBezTo>
                    <a:pt x="0" y="1"/>
                    <a:pt x="0" y="0"/>
                    <a:pt x="1" y="0"/>
                  </a:cubicBezTo>
                  <a:cubicBezTo>
                    <a:pt x="6" y="0"/>
                    <a:pt x="6" y="0"/>
                    <a:pt x="6" y="0"/>
                  </a:cubicBezTo>
                  <a:cubicBezTo>
                    <a:pt x="6" y="0"/>
                    <a:pt x="7" y="1"/>
                    <a:pt x="7" y="1"/>
                  </a:cubicBezTo>
                  <a:lnTo>
                    <a:pt x="7" y="6"/>
                  </a:lnTo>
                  <a:close/>
                  <a:moveTo>
                    <a:pt x="7" y="17"/>
                  </a:moveTo>
                  <a:cubicBezTo>
                    <a:pt x="7" y="17"/>
                    <a:pt x="6" y="18"/>
                    <a:pt x="6" y="18"/>
                  </a:cubicBezTo>
                  <a:cubicBezTo>
                    <a:pt x="1" y="18"/>
                    <a:pt x="1" y="18"/>
                    <a:pt x="1" y="18"/>
                  </a:cubicBezTo>
                  <a:cubicBezTo>
                    <a:pt x="0" y="18"/>
                    <a:pt x="0" y="17"/>
                    <a:pt x="0" y="17"/>
                  </a:cubicBezTo>
                  <a:cubicBezTo>
                    <a:pt x="0" y="12"/>
                    <a:pt x="0" y="12"/>
                    <a:pt x="0" y="12"/>
                  </a:cubicBezTo>
                  <a:cubicBezTo>
                    <a:pt x="0" y="11"/>
                    <a:pt x="0" y="11"/>
                    <a:pt x="1" y="11"/>
                  </a:cubicBezTo>
                  <a:cubicBezTo>
                    <a:pt x="6" y="11"/>
                    <a:pt x="6" y="11"/>
                    <a:pt x="6" y="11"/>
                  </a:cubicBezTo>
                  <a:cubicBezTo>
                    <a:pt x="6" y="11"/>
                    <a:pt x="7" y="11"/>
                    <a:pt x="7" y="12"/>
                  </a:cubicBezTo>
                  <a:lnTo>
                    <a:pt x="7" y="17"/>
                  </a:lnTo>
                  <a:close/>
                  <a:moveTo>
                    <a:pt x="7" y="27"/>
                  </a:moveTo>
                  <a:cubicBezTo>
                    <a:pt x="7" y="28"/>
                    <a:pt x="6" y="28"/>
                    <a:pt x="6" y="28"/>
                  </a:cubicBezTo>
                  <a:cubicBezTo>
                    <a:pt x="1" y="28"/>
                    <a:pt x="1" y="28"/>
                    <a:pt x="1" y="28"/>
                  </a:cubicBezTo>
                  <a:cubicBezTo>
                    <a:pt x="0" y="28"/>
                    <a:pt x="0" y="28"/>
                    <a:pt x="0" y="27"/>
                  </a:cubicBezTo>
                  <a:cubicBezTo>
                    <a:pt x="0" y="22"/>
                    <a:pt x="0" y="22"/>
                    <a:pt x="0" y="22"/>
                  </a:cubicBezTo>
                  <a:cubicBezTo>
                    <a:pt x="0" y="21"/>
                    <a:pt x="0" y="21"/>
                    <a:pt x="1" y="21"/>
                  </a:cubicBezTo>
                  <a:cubicBezTo>
                    <a:pt x="6" y="21"/>
                    <a:pt x="6" y="21"/>
                    <a:pt x="6" y="21"/>
                  </a:cubicBezTo>
                  <a:cubicBezTo>
                    <a:pt x="6" y="21"/>
                    <a:pt x="7" y="21"/>
                    <a:pt x="7" y="22"/>
                  </a:cubicBezTo>
                  <a:lnTo>
                    <a:pt x="7" y="27"/>
                  </a:lnTo>
                  <a:close/>
                  <a:moveTo>
                    <a:pt x="7" y="37"/>
                  </a:moveTo>
                  <a:cubicBezTo>
                    <a:pt x="7" y="38"/>
                    <a:pt x="6" y="38"/>
                    <a:pt x="6" y="38"/>
                  </a:cubicBezTo>
                  <a:cubicBezTo>
                    <a:pt x="1" y="38"/>
                    <a:pt x="1" y="38"/>
                    <a:pt x="1" y="38"/>
                  </a:cubicBezTo>
                  <a:cubicBezTo>
                    <a:pt x="0" y="38"/>
                    <a:pt x="0" y="38"/>
                    <a:pt x="0" y="37"/>
                  </a:cubicBezTo>
                  <a:cubicBezTo>
                    <a:pt x="0" y="32"/>
                    <a:pt x="0" y="32"/>
                    <a:pt x="0" y="32"/>
                  </a:cubicBezTo>
                  <a:cubicBezTo>
                    <a:pt x="0" y="32"/>
                    <a:pt x="0" y="31"/>
                    <a:pt x="1" y="31"/>
                  </a:cubicBezTo>
                  <a:cubicBezTo>
                    <a:pt x="6" y="31"/>
                    <a:pt x="6" y="31"/>
                    <a:pt x="6" y="31"/>
                  </a:cubicBezTo>
                  <a:cubicBezTo>
                    <a:pt x="6" y="31"/>
                    <a:pt x="7" y="32"/>
                    <a:pt x="7" y="32"/>
                  </a:cubicBezTo>
                  <a:lnTo>
                    <a:pt x="7" y="37"/>
                  </a:lnTo>
                  <a:close/>
                  <a:moveTo>
                    <a:pt x="48" y="6"/>
                  </a:moveTo>
                  <a:cubicBezTo>
                    <a:pt x="48" y="7"/>
                    <a:pt x="48" y="7"/>
                    <a:pt x="47" y="7"/>
                  </a:cubicBezTo>
                  <a:cubicBezTo>
                    <a:pt x="11" y="7"/>
                    <a:pt x="11" y="7"/>
                    <a:pt x="11" y="7"/>
                  </a:cubicBezTo>
                  <a:cubicBezTo>
                    <a:pt x="11" y="7"/>
                    <a:pt x="10" y="7"/>
                    <a:pt x="10" y="6"/>
                  </a:cubicBezTo>
                  <a:cubicBezTo>
                    <a:pt x="10" y="1"/>
                    <a:pt x="10" y="1"/>
                    <a:pt x="10" y="1"/>
                  </a:cubicBezTo>
                  <a:cubicBezTo>
                    <a:pt x="10" y="1"/>
                    <a:pt x="11" y="0"/>
                    <a:pt x="11" y="0"/>
                  </a:cubicBezTo>
                  <a:cubicBezTo>
                    <a:pt x="47" y="0"/>
                    <a:pt x="47" y="0"/>
                    <a:pt x="47" y="0"/>
                  </a:cubicBezTo>
                  <a:cubicBezTo>
                    <a:pt x="48" y="0"/>
                    <a:pt x="48" y="1"/>
                    <a:pt x="48" y="1"/>
                  </a:cubicBezTo>
                  <a:lnTo>
                    <a:pt x="48" y="6"/>
                  </a:lnTo>
                  <a:close/>
                  <a:moveTo>
                    <a:pt x="48" y="17"/>
                  </a:moveTo>
                  <a:cubicBezTo>
                    <a:pt x="48" y="17"/>
                    <a:pt x="48" y="18"/>
                    <a:pt x="47" y="18"/>
                  </a:cubicBezTo>
                  <a:cubicBezTo>
                    <a:pt x="11" y="18"/>
                    <a:pt x="11" y="18"/>
                    <a:pt x="11" y="18"/>
                  </a:cubicBezTo>
                  <a:cubicBezTo>
                    <a:pt x="11" y="18"/>
                    <a:pt x="10" y="17"/>
                    <a:pt x="10" y="17"/>
                  </a:cubicBezTo>
                  <a:cubicBezTo>
                    <a:pt x="10" y="12"/>
                    <a:pt x="10" y="12"/>
                    <a:pt x="10" y="12"/>
                  </a:cubicBezTo>
                  <a:cubicBezTo>
                    <a:pt x="10" y="11"/>
                    <a:pt x="11" y="11"/>
                    <a:pt x="11" y="11"/>
                  </a:cubicBezTo>
                  <a:cubicBezTo>
                    <a:pt x="47" y="11"/>
                    <a:pt x="47" y="11"/>
                    <a:pt x="47" y="11"/>
                  </a:cubicBezTo>
                  <a:cubicBezTo>
                    <a:pt x="48" y="11"/>
                    <a:pt x="48" y="11"/>
                    <a:pt x="48" y="12"/>
                  </a:cubicBezTo>
                  <a:lnTo>
                    <a:pt x="48" y="17"/>
                  </a:lnTo>
                  <a:close/>
                  <a:moveTo>
                    <a:pt x="48" y="27"/>
                  </a:moveTo>
                  <a:cubicBezTo>
                    <a:pt x="48" y="28"/>
                    <a:pt x="48" y="28"/>
                    <a:pt x="47" y="28"/>
                  </a:cubicBezTo>
                  <a:cubicBezTo>
                    <a:pt x="11" y="28"/>
                    <a:pt x="11" y="28"/>
                    <a:pt x="11" y="28"/>
                  </a:cubicBezTo>
                  <a:cubicBezTo>
                    <a:pt x="11" y="28"/>
                    <a:pt x="10" y="28"/>
                    <a:pt x="10" y="27"/>
                  </a:cubicBezTo>
                  <a:cubicBezTo>
                    <a:pt x="10" y="22"/>
                    <a:pt x="10" y="22"/>
                    <a:pt x="10" y="22"/>
                  </a:cubicBezTo>
                  <a:cubicBezTo>
                    <a:pt x="10" y="21"/>
                    <a:pt x="11" y="21"/>
                    <a:pt x="11" y="21"/>
                  </a:cubicBezTo>
                  <a:cubicBezTo>
                    <a:pt x="47" y="21"/>
                    <a:pt x="47" y="21"/>
                    <a:pt x="47" y="21"/>
                  </a:cubicBezTo>
                  <a:cubicBezTo>
                    <a:pt x="48" y="21"/>
                    <a:pt x="48" y="21"/>
                    <a:pt x="48" y="22"/>
                  </a:cubicBezTo>
                  <a:lnTo>
                    <a:pt x="48" y="27"/>
                  </a:lnTo>
                  <a:close/>
                  <a:moveTo>
                    <a:pt x="48" y="37"/>
                  </a:moveTo>
                  <a:cubicBezTo>
                    <a:pt x="48" y="38"/>
                    <a:pt x="48" y="38"/>
                    <a:pt x="47" y="38"/>
                  </a:cubicBezTo>
                  <a:cubicBezTo>
                    <a:pt x="11" y="38"/>
                    <a:pt x="11" y="38"/>
                    <a:pt x="11" y="38"/>
                  </a:cubicBezTo>
                  <a:cubicBezTo>
                    <a:pt x="11" y="38"/>
                    <a:pt x="10" y="38"/>
                    <a:pt x="10" y="37"/>
                  </a:cubicBezTo>
                  <a:cubicBezTo>
                    <a:pt x="10" y="32"/>
                    <a:pt x="10" y="32"/>
                    <a:pt x="10" y="32"/>
                  </a:cubicBezTo>
                  <a:cubicBezTo>
                    <a:pt x="10" y="32"/>
                    <a:pt x="11" y="31"/>
                    <a:pt x="11" y="31"/>
                  </a:cubicBezTo>
                  <a:cubicBezTo>
                    <a:pt x="47" y="31"/>
                    <a:pt x="47" y="31"/>
                    <a:pt x="47" y="31"/>
                  </a:cubicBezTo>
                  <a:cubicBezTo>
                    <a:pt x="48" y="31"/>
                    <a:pt x="48" y="32"/>
                    <a:pt x="48" y="32"/>
                  </a:cubicBezTo>
                  <a:lnTo>
                    <a:pt x="48" y="3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13" name="稻壳儿小白白(http://dwz.cn/Wu2UP)"/>
            <p:cNvSpPr>
              <a:spLocks noEditPoints="1"/>
            </p:cNvSpPr>
            <p:nvPr/>
          </p:nvSpPr>
          <p:spPr bwMode="auto">
            <a:xfrm>
              <a:off x="2766568" y="5441639"/>
              <a:ext cx="333326" cy="263154"/>
            </a:xfrm>
            <a:custGeom>
              <a:avLst/>
              <a:gdLst>
                <a:gd name="T0" fmla="*/ 44 w 48"/>
                <a:gd name="T1" fmla="*/ 38 h 38"/>
                <a:gd name="T2" fmla="*/ 0 w 48"/>
                <a:gd name="T3" fmla="*/ 34 h 38"/>
                <a:gd name="T4" fmla="*/ 4 w 48"/>
                <a:gd name="T5" fmla="*/ 0 h 38"/>
                <a:gd name="T6" fmla="*/ 48 w 48"/>
                <a:gd name="T7" fmla="*/ 4 h 38"/>
                <a:gd name="T8" fmla="*/ 45 w 48"/>
                <a:gd name="T9" fmla="*/ 11 h 38"/>
                <a:gd name="T10" fmla="*/ 4 w 48"/>
                <a:gd name="T11" fmla="*/ 10 h 38"/>
                <a:gd name="T12" fmla="*/ 3 w 48"/>
                <a:gd name="T13" fmla="*/ 34 h 38"/>
                <a:gd name="T14" fmla="*/ 44 w 48"/>
                <a:gd name="T15" fmla="*/ 34 h 38"/>
                <a:gd name="T16" fmla="*/ 45 w 48"/>
                <a:gd name="T17" fmla="*/ 11 h 38"/>
                <a:gd name="T18" fmla="*/ 9 w 48"/>
                <a:gd name="T19" fmla="*/ 17 h 38"/>
                <a:gd name="T20" fmla="*/ 7 w 48"/>
                <a:gd name="T21" fmla="*/ 16 h 38"/>
                <a:gd name="T22" fmla="*/ 8 w 48"/>
                <a:gd name="T23" fmla="*/ 14 h 38"/>
                <a:gd name="T24" fmla="*/ 10 w 48"/>
                <a:gd name="T25" fmla="*/ 15 h 38"/>
                <a:gd name="T26" fmla="*/ 10 w 48"/>
                <a:gd name="T27" fmla="*/ 23 h 38"/>
                <a:gd name="T28" fmla="*/ 8 w 48"/>
                <a:gd name="T29" fmla="*/ 24 h 38"/>
                <a:gd name="T30" fmla="*/ 7 w 48"/>
                <a:gd name="T31" fmla="*/ 22 h 38"/>
                <a:gd name="T32" fmla="*/ 9 w 48"/>
                <a:gd name="T33" fmla="*/ 21 h 38"/>
                <a:gd name="T34" fmla="*/ 10 w 48"/>
                <a:gd name="T35" fmla="*/ 23 h 38"/>
                <a:gd name="T36" fmla="*/ 9 w 48"/>
                <a:gd name="T37" fmla="*/ 31 h 38"/>
                <a:gd name="T38" fmla="*/ 7 w 48"/>
                <a:gd name="T39" fmla="*/ 30 h 38"/>
                <a:gd name="T40" fmla="*/ 8 w 48"/>
                <a:gd name="T41" fmla="*/ 28 h 38"/>
                <a:gd name="T42" fmla="*/ 10 w 48"/>
                <a:gd name="T43" fmla="*/ 28 h 38"/>
                <a:gd name="T44" fmla="*/ 41 w 48"/>
                <a:gd name="T45" fmla="*/ 16 h 38"/>
                <a:gd name="T46" fmla="*/ 15 w 48"/>
                <a:gd name="T47" fmla="*/ 17 h 38"/>
                <a:gd name="T48" fmla="*/ 14 w 48"/>
                <a:gd name="T49" fmla="*/ 15 h 38"/>
                <a:gd name="T50" fmla="*/ 40 w 48"/>
                <a:gd name="T51" fmla="*/ 14 h 38"/>
                <a:gd name="T52" fmla="*/ 41 w 48"/>
                <a:gd name="T53" fmla="*/ 16 h 38"/>
                <a:gd name="T54" fmla="*/ 40 w 48"/>
                <a:gd name="T55" fmla="*/ 24 h 38"/>
                <a:gd name="T56" fmla="*/ 14 w 48"/>
                <a:gd name="T57" fmla="*/ 23 h 38"/>
                <a:gd name="T58" fmla="*/ 15 w 48"/>
                <a:gd name="T59" fmla="*/ 21 h 38"/>
                <a:gd name="T60" fmla="*/ 41 w 48"/>
                <a:gd name="T61" fmla="*/ 22 h 38"/>
                <a:gd name="T62" fmla="*/ 41 w 48"/>
                <a:gd name="T63" fmla="*/ 30 h 38"/>
                <a:gd name="T64" fmla="*/ 15 w 48"/>
                <a:gd name="T65" fmla="*/ 31 h 38"/>
                <a:gd name="T66" fmla="*/ 14 w 48"/>
                <a:gd name="T67" fmla="*/ 28 h 38"/>
                <a:gd name="T68" fmla="*/ 40 w 48"/>
                <a:gd name="T69" fmla="*/ 28 h 38"/>
                <a:gd name="T70" fmla="*/ 41 w 48"/>
                <a:gd name="T71" fmla="*/ 3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8" h="38">
                  <a:moveTo>
                    <a:pt x="48" y="34"/>
                  </a:moveTo>
                  <a:cubicBezTo>
                    <a:pt x="48" y="36"/>
                    <a:pt x="46" y="38"/>
                    <a:pt x="44" y="38"/>
                  </a:cubicBezTo>
                  <a:cubicBezTo>
                    <a:pt x="4" y="38"/>
                    <a:pt x="4" y="38"/>
                    <a:pt x="4" y="38"/>
                  </a:cubicBezTo>
                  <a:cubicBezTo>
                    <a:pt x="2" y="38"/>
                    <a:pt x="0" y="36"/>
                    <a:pt x="0" y="34"/>
                  </a:cubicBezTo>
                  <a:cubicBezTo>
                    <a:pt x="0" y="4"/>
                    <a:pt x="0" y="4"/>
                    <a:pt x="0" y="4"/>
                  </a:cubicBezTo>
                  <a:cubicBezTo>
                    <a:pt x="0" y="2"/>
                    <a:pt x="2" y="0"/>
                    <a:pt x="4" y="0"/>
                  </a:cubicBezTo>
                  <a:cubicBezTo>
                    <a:pt x="44" y="0"/>
                    <a:pt x="44" y="0"/>
                    <a:pt x="44" y="0"/>
                  </a:cubicBezTo>
                  <a:cubicBezTo>
                    <a:pt x="46" y="0"/>
                    <a:pt x="48" y="2"/>
                    <a:pt x="48" y="4"/>
                  </a:cubicBezTo>
                  <a:lnTo>
                    <a:pt x="48" y="34"/>
                  </a:lnTo>
                  <a:close/>
                  <a:moveTo>
                    <a:pt x="45" y="11"/>
                  </a:moveTo>
                  <a:cubicBezTo>
                    <a:pt x="45" y="11"/>
                    <a:pt x="44" y="10"/>
                    <a:pt x="44" y="10"/>
                  </a:cubicBezTo>
                  <a:cubicBezTo>
                    <a:pt x="4" y="10"/>
                    <a:pt x="4" y="10"/>
                    <a:pt x="4" y="10"/>
                  </a:cubicBezTo>
                  <a:cubicBezTo>
                    <a:pt x="4" y="10"/>
                    <a:pt x="3" y="11"/>
                    <a:pt x="3" y="11"/>
                  </a:cubicBezTo>
                  <a:cubicBezTo>
                    <a:pt x="3" y="34"/>
                    <a:pt x="3" y="34"/>
                    <a:pt x="3" y="34"/>
                  </a:cubicBezTo>
                  <a:cubicBezTo>
                    <a:pt x="3" y="34"/>
                    <a:pt x="4" y="34"/>
                    <a:pt x="4" y="34"/>
                  </a:cubicBezTo>
                  <a:cubicBezTo>
                    <a:pt x="44" y="34"/>
                    <a:pt x="44" y="34"/>
                    <a:pt x="44" y="34"/>
                  </a:cubicBezTo>
                  <a:cubicBezTo>
                    <a:pt x="44" y="34"/>
                    <a:pt x="45" y="34"/>
                    <a:pt x="45" y="34"/>
                  </a:cubicBezTo>
                  <a:lnTo>
                    <a:pt x="45" y="11"/>
                  </a:lnTo>
                  <a:close/>
                  <a:moveTo>
                    <a:pt x="10" y="16"/>
                  </a:moveTo>
                  <a:cubicBezTo>
                    <a:pt x="10" y="17"/>
                    <a:pt x="10" y="17"/>
                    <a:pt x="9" y="17"/>
                  </a:cubicBezTo>
                  <a:cubicBezTo>
                    <a:pt x="8" y="17"/>
                    <a:pt x="8" y="17"/>
                    <a:pt x="8" y="17"/>
                  </a:cubicBezTo>
                  <a:cubicBezTo>
                    <a:pt x="7" y="17"/>
                    <a:pt x="7" y="17"/>
                    <a:pt x="7" y="16"/>
                  </a:cubicBezTo>
                  <a:cubicBezTo>
                    <a:pt x="7" y="15"/>
                    <a:pt x="7" y="15"/>
                    <a:pt x="7" y="15"/>
                  </a:cubicBezTo>
                  <a:cubicBezTo>
                    <a:pt x="7" y="14"/>
                    <a:pt x="7" y="14"/>
                    <a:pt x="8" y="14"/>
                  </a:cubicBezTo>
                  <a:cubicBezTo>
                    <a:pt x="9" y="14"/>
                    <a:pt x="9" y="14"/>
                    <a:pt x="9" y="14"/>
                  </a:cubicBezTo>
                  <a:cubicBezTo>
                    <a:pt x="10" y="14"/>
                    <a:pt x="10" y="14"/>
                    <a:pt x="10" y="15"/>
                  </a:cubicBezTo>
                  <a:lnTo>
                    <a:pt x="10" y="16"/>
                  </a:lnTo>
                  <a:close/>
                  <a:moveTo>
                    <a:pt x="10" y="23"/>
                  </a:moveTo>
                  <a:cubicBezTo>
                    <a:pt x="10" y="24"/>
                    <a:pt x="10" y="24"/>
                    <a:pt x="9" y="24"/>
                  </a:cubicBezTo>
                  <a:cubicBezTo>
                    <a:pt x="8" y="24"/>
                    <a:pt x="8" y="24"/>
                    <a:pt x="8" y="24"/>
                  </a:cubicBezTo>
                  <a:cubicBezTo>
                    <a:pt x="7" y="24"/>
                    <a:pt x="7" y="24"/>
                    <a:pt x="7" y="23"/>
                  </a:cubicBezTo>
                  <a:cubicBezTo>
                    <a:pt x="7" y="22"/>
                    <a:pt x="7" y="22"/>
                    <a:pt x="7" y="22"/>
                  </a:cubicBezTo>
                  <a:cubicBezTo>
                    <a:pt x="7" y="21"/>
                    <a:pt x="7" y="21"/>
                    <a:pt x="8" y="21"/>
                  </a:cubicBezTo>
                  <a:cubicBezTo>
                    <a:pt x="9" y="21"/>
                    <a:pt x="9" y="21"/>
                    <a:pt x="9" y="21"/>
                  </a:cubicBezTo>
                  <a:cubicBezTo>
                    <a:pt x="10" y="21"/>
                    <a:pt x="10" y="21"/>
                    <a:pt x="10" y="22"/>
                  </a:cubicBezTo>
                  <a:lnTo>
                    <a:pt x="10" y="23"/>
                  </a:lnTo>
                  <a:close/>
                  <a:moveTo>
                    <a:pt x="10" y="30"/>
                  </a:moveTo>
                  <a:cubicBezTo>
                    <a:pt x="10" y="31"/>
                    <a:pt x="10" y="31"/>
                    <a:pt x="9" y="31"/>
                  </a:cubicBezTo>
                  <a:cubicBezTo>
                    <a:pt x="8" y="31"/>
                    <a:pt x="8" y="31"/>
                    <a:pt x="8" y="31"/>
                  </a:cubicBezTo>
                  <a:cubicBezTo>
                    <a:pt x="7" y="31"/>
                    <a:pt x="7" y="31"/>
                    <a:pt x="7" y="30"/>
                  </a:cubicBezTo>
                  <a:cubicBezTo>
                    <a:pt x="7" y="28"/>
                    <a:pt x="7" y="28"/>
                    <a:pt x="7" y="28"/>
                  </a:cubicBezTo>
                  <a:cubicBezTo>
                    <a:pt x="7" y="28"/>
                    <a:pt x="7" y="28"/>
                    <a:pt x="8" y="28"/>
                  </a:cubicBezTo>
                  <a:cubicBezTo>
                    <a:pt x="9" y="28"/>
                    <a:pt x="9" y="28"/>
                    <a:pt x="9" y="28"/>
                  </a:cubicBezTo>
                  <a:cubicBezTo>
                    <a:pt x="10" y="28"/>
                    <a:pt x="10" y="28"/>
                    <a:pt x="10" y="28"/>
                  </a:cubicBezTo>
                  <a:lnTo>
                    <a:pt x="10" y="30"/>
                  </a:lnTo>
                  <a:close/>
                  <a:moveTo>
                    <a:pt x="41" y="16"/>
                  </a:moveTo>
                  <a:cubicBezTo>
                    <a:pt x="41" y="17"/>
                    <a:pt x="41" y="17"/>
                    <a:pt x="40" y="17"/>
                  </a:cubicBezTo>
                  <a:cubicBezTo>
                    <a:pt x="15" y="17"/>
                    <a:pt x="15" y="17"/>
                    <a:pt x="15" y="17"/>
                  </a:cubicBezTo>
                  <a:cubicBezTo>
                    <a:pt x="14" y="17"/>
                    <a:pt x="14" y="17"/>
                    <a:pt x="14" y="16"/>
                  </a:cubicBezTo>
                  <a:cubicBezTo>
                    <a:pt x="14" y="15"/>
                    <a:pt x="14" y="15"/>
                    <a:pt x="14" y="15"/>
                  </a:cubicBezTo>
                  <a:cubicBezTo>
                    <a:pt x="14" y="14"/>
                    <a:pt x="14" y="14"/>
                    <a:pt x="15" y="14"/>
                  </a:cubicBezTo>
                  <a:cubicBezTo>
                    <a:pt x="40" y="14"/>
                    <a:pt x="40" y="14"/>
                    <a:pt x="40" y="14"/>
                  </a:cubicBezTo>
                  <a:cubicBezTo>
                    <a:pt x="41" y="14"/>
                    <a:pt x="41" y="14"/>
                    <a:pt x="41" y="15"/>
                  </a:cubicBezTo>
                  <a:lnTo>
                    <a:pt x="41" y="16"/>
                  </a:lnTo>
                  <a:close/>
                  <a:moveTo>
                    <a:pt x="41" y="23"/>
                  </a:moveTo>
                  <a:cubicBezTo>
                    <a:pt x="41" y="24"/>
                    <a:pt x="41" y="24"/>
                    <a:pt x="40" y="24"/>
                  </a:cubicBezTo>
                  <a:cubicBezTo>
                    <a:pt x="15" y="24"/>
                    <a:pt x="15" y="24"/>
                    <a:pt x="15" y="24"/>
                  </a:cubicBezTo>
                  <a:cubicBezTo>
                    <a:pt x="14" y="24"/>
                    <a:pt x="14" y="24"/>
                    <a:pt x="14" y="23"/>
                  </a:cubicBezTo>
                  <a:cubicBezTo>
                    <a:pt x="14" y="22"/>
                    <a:pt x="14" y="22"/>
                    <a:pt x="14" y="22"/>
                  </a:cubicBezTo>
                  <a:cubicBezTo>
                    <a:pt x="14" y="21"/>
                    <a:pt x="14" y="21"/>
                    <a:pt x="15" y="21"/>
                  </a:cubicBezTo>
                  <a:cubicBezTo>
                    <a:pt x="40" y="21"/>
                    <a:pt x="40" y="21"/>
                    <a:pt x="40" y="21"/>
                  </a:cubicBezTo>
                  <a:cubicBezTo>
                    <a:pt x="41" y="21"/>
                    <a:pt x="41" y="21"/>
                    <a:pt x="41" y="22"/>
                  </a:cubicBezTo>
                  <a:lnTo>
                    <a:pt x="41" y="23"/>
                  </a:lnTo>
                  <a:close/>
                  <a:moveTo>
                    <a:pt x="41" y="30"/>
                  </a:moveTo>
                  <a:cubicBezTo>
                    <a:pt x="41" y="31"/>
                    <a:pt x="41" y="31"/>
                    <a:pt x="40" y="31"/>
                  </a:cubicBezTo>
                  <a:cubicBezTo>
                    <a:pt x="15" y="31"/>
                    <a:pt x="15" y="31"/>
                    <a:pt x="15" y="31"/>
                  </a:cubicBezTo>
                  <a:cubicBezTo>
                    <a:pt x="14" y="31"/>
                    <a:pt x="14" y="31"/>
                    <a:pt x="14" y="30"/>
                  </a:cubicBezTo>
                  <a:cubicBezTo>
                    <a:pt x="14" y="28"/>
                    <a:pt x="14" y="28"/>
                    <a:pt x="14" y="28"/>
                  </a:cubicBezTo>
                  <a:cubicBezTo>
                    <a:pt x="14" y="28"/>
                    <a:pt x="14" y="28"/>
                    <a:pt x="15" y="28"/>
                  </a:cubicBezTo>
                  <a:cubicBezTo>
                    <a:pt x="40" y="28"/>
                    <a:pt x="40" y="28"/>
                    <a:pt x="40" y="28"/>
                  </a:cubicBezTo>
                  <a:cubicBezTo>
                    <a:pt x="41" y="28"/>
                    <a:pt x="41" y="28"/>
                    <a:pt x="41" y="28"/>
                  </a:cubicBezTo>
                  <a:lnTo>
                    <a:pt x="41" y="3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14" name="稻壳儿小白白(http://dwz.cn/Wu2UP)"/>
            <p:cNvSpPr>
              <a:spLocks noEditPoints="1"/>
            </p:cNvSpPr>
            <p:nvPr/>
          </p:nvSpPr>
          <p:spPr bwMode="auto">
            <a:xfrm>
              <a:off x="3652516" y="863312"/>
              <a:ext cx="283620" cy="283619"/>
            </a:xfrm>
            <a:custGeom>
              <a:avLst/>
              <a:gdLst>
                <a:gd name="T0" fmla="*/ 14 w 41"/>
                <a:gd name="T1" fmla="*/ 12 h 41"/>
                <a:gd name="T2" fmla="*/ 12 w 41"/>
                <a:gd name="T3" fmla="*/ 13 h 41"/>
                <a:gd name="T4" fmla="*/ 2 w 41"/>
                <a:gd name="T5" fmla="*/ 13 h 41"/>
                <a:gd name="T6" fmla="*/ 0 w 41"/>
                <a:gd name="T7" fmla="*/ 12 h 41"/>
                <a:gd name="T8" fmla="*/ 0 w 41"/>
                <a:gd name="T9" fmla="*/ 1 h 41"/>
                <a:gd name="T10" fmla="*/ 2 w 41"/>
                <a:gd name="T11" fmla="*/ 0 h 41"/>
                <a:gd name="T12" fmla="*/ 12 w 41"/>
                <a:gd name="T13" fmla="*/ 0 h 41"/>
                <a:gd name="T14" fmla="*/ 14 w 41"/>
                <a:gd name="T15" fmla="*/ 1 h 41"/>
                <a:gd name="T16" fmla="*/ 14 w 41"/>
                <a:gd name="T17" fmla="*/ 12 h 41"/>
                <a:gd name="T18" fmla="*/ 41 w 41"/>
                <a:gd name="T19" fmla="*/ 22 h 41"/>
                <a:gd name="T20" fmla="*/ 21 w 41"/>
                <a:gd name="T21" fmla="*/ 41 h 41"/>
                <a:gd name="T22" fmla="*/ 0 w 41"/>
                <a:gd name="T23" fmla="*/ 22 h 41"/>
                <a:gd name="T24" fmla="*/ 0 w 41"/>
                <a:gd name="T25" fmla="*/ 19 h 41"/>
                <a:gd name="T26" fmla="*/ 2 w 41"/>
                <a:gd name="T27" fmla="*/ 17 h 41"/>
                <a:gd name="T28" fmla="*/ 12 w 41"/>
                <a:gd name="T29" fmla="*/ 17 h 41"/>
                <a:gd name="T30" fmla="*/ 14 w 41"/>
                <a:gd name="T31" fmla="*/ 19 h 41"/>
                <a:gd name="T32" fmla="*/ 14 w 41"/>
                <a:gd name="T33" fmla="*/ 22 h 41"/>
                <a:gd name="T34" fmla="*/ 21 w 41"/>
                <a:gd name="T35" fmla="*/ 27 h 41"/>
                <a:gd name="T36" fmla="*/ 27 w 41"/>
                <a:gd name="T37" fmla="*/ 22 h 41"/>
                <a:gd name="T38" fmla="*/ 27 w 41"/>
                <a:gd name="T39" fmla="*/ 19 h 41"/>
                <a:gd name="T40" fmla="*/ 29 w 41"/>
                <a:gd name="T41" fmla="*/ 17 h 41"/>
                <a:gd name="T42" fmla="*/ 39 w 41"/>
                <a:gd name="T43" fmla="*/ 17 h 41"/>
                <a:gd name="T44" fmla="*/ 41 w 41"/>
                <a:gd name="T45" fmla="*/ 19 h 41"/>
                <a:gd name="T46" fmla="*/ 41 w 41"/>
                <a:gd name="T47" fmla="*/ 22 h 41"/>
                <a:gd name="T48" fmla="*/ 41 w 41"/>
                <a:gd name="T49" fmla="*/ 12 h 41"/>
                <a:gd name="T50" fmla="*/ 39 w 41"/>
                <a:gd name="T51" fmla="*/ 13 h 41"/>
                <a:gd name="T52" fmla="*/ 29 w 41"/>
                <a:gd name="T53" fmla="*/ 13 h 41"/>
                <a:gd name="T54" fmla="*/ 27 w 41"/>
                <a:gd name="T55" fmla="*/ 12 h 41"/>
                <a:gd name="T56" fmla="*/ 27 w 41"/>
                <a:gd name="T57" fmla="*/ 1 h 41"/>
                <a:gd name="T58" fmla="*/ 29 w 41"/>
                <a:gd name="T59" fmla="*/ 0 h 41"/>
                <a:gd name="T60" fmla="*/ 39 w 41"/>
                <a:gd name="T61" fmla="*/ 0 h 41"/>
                <a:gd name="T62" fmla="*/ 41 w 41"/>
                <a:gd name="T63" fmla="*/ 1 h 41"/>
                <a:gd name="T64" fmla="*/ 41 w 41"/>
                <a:gd name="T65" fmla="*/ 1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1" h="41">
                  <a:moveTo>
                    <a:pt x="14" y="12"/>
                  </a:moveTo>
                  <a:cubicBezTo>
                    <a:pt x="14" y="13"/>
                    <a:pt x="13" y="13"/>
                    <a:pt x="12" y="13"/>
                  </a:cubicBezTo>
                  <a:cubicBezTo>
                    <a:pt x="2" y="13"/>
                    <a:pt x="2" y="13"/>
                    <a:pt x="2" y="13"/>
                  </a:cubicBezTo>
                  <a:cubicBezTo>
                    <a:pt x="1" y="13"/>
                    <a:pt x="0" y="13"/>
                    <a:pt x="0" y="12"/>
                  </a:cubicBezTo>
                  <a:cubicBezTo>
                    <a:pt x="0" y="1"/>
                    <a:pt x="0" y="1"/>
                    <a:pt x="0" y="1"/>
                  </a:cubicBezTo>
                  <a:cubicBezTo>
                    <a:pt x="0" y="0"/>
                    <a:pt x="1" y="0"/>
                    <a:pt x="2" y="0"/>
                  </a:cubicBezTo>
                  <a:cubicBezTo>
                    <a:pt x="12" y="0"/>
                    <a:pt x="12" y="0"/>
                    <a:pt x="12" y="0"/>
                  </a:cubicBezTo>
                  <a:cubicBezTo>
                    <a:pt x="13" y="0"/>
                    <a:pt x="14" y="0"/>
                    <a:pt x="14" y="1"/>
                  </a:cubicBezTo>
                  <a:lnTo>
                    <a:pt x="14" y="12"/>
                  </a:lnTo>
                  <a:close/>
                  <a:moveTo>
                    <a:pt x="41" y="22"/>
                  </a:moveTo>
                  <a:cubicBezTo>
                    <a:pt x="41" y="33"/>
                    <a:pt x="32" y="41"/>
                    <a:pt x="21" y="41"/>
                  </a:cubicBezTo>
                  <a:cubicBezTo>
                    <a:pt x="9" y="41"/>
                    <a:pt x="0" y="33"/>
                    <a:pt x="0" y="22"/>
                  </a:cubicBezTo>
                  <a:cubicBezTo>
                    <a:pt x="0" y="19"/>
                    <a:pt x="0" y="19"/>
                    <a:pt x="0" y="19"/>
                  </a:cubicBezTo>
                  <a:cubicBezTo>
                    <a:pt x="0" y="18"/>
                    <a:pt x="1" y="17"/>
                    <a:pt x="2" y="17"/>
                  </a:cubicBezTo>
                  <a:cubicBezTo>
                    <a:pt x="12" y="17"/>
                    <a:pt x="12" y="17"/>
                    <a:pt x="12" y="17"/>
                  </a:cubicBezTo>
                  <a:cubicBezTo>
                    <a:pt x="13" y="17"/>
                    <a:pt x="14" y="18"/>
                    <a:pt x="14" y="19"/>
                  </a:cubicBezTo>
                  <a:cubicBezTo>
                    <a:pt x="14" y="22"/>
                    <a:pt x="14" y="22"/>
                    <a:pt x="14" y="22"/>
                  </a:cubicBezTo>
                  <a:cubicBezTo>
                    <a:pt x="14" y="27"/>
                    <a:pt x="19" y="27"/>
                    <a:pt x="21" y="27"/>
                  </a:cubicBezTo>
                  <a:cubicBezTo>
                    <a:pt x="22" y="27"/>
                    <a:pt x="27" y="27"/>
                    <a:pt x="27" y="22"/>
                  </a:cubicBezTo>
                  <a:cubicBezTo>
                    <a:pt x="27" y="19"/>
                    <a:pt x="27" y="19"/>
                    <a:pt x="27" y="19"/>
                  </a:cubicBezTo>
                  <a:cubicBezTo>
                    <a:pt x="27" y="18"/>
                    <a:pt x="28" y="17"/>
                    <a:pt x="29" y="17"/>
                  </a:cubicBezTo>
                  <a:cubicBezTo>
                    <a:pt x="39" y="17"/>
                    <a:pt x="39" y="17"/>
                    <a:pt x="39" y="17"/>
                  </a:cubicBezTo>
                  <a:cubicBezTo>
                    <a:pt x="40" y="17"/>
                    <a:pt x="41" y="18"/>
                    <a:pt x="41" y="19"/>
                  </a:cubicBezTo>
                  <a:lnTo>
                    <a:pt x="41" y="22"/>
                  </a:lnTo>
                  <a:close/>
                  <a:moveTo>
                    <a:pt x="41" y="12"/>
                  </a:moveTo>
                  <a:cubicBezTo>
                    <a:pt x="41" y="13"/>
                    <a:pt x="40" y="13"/>
                    <a:pt x="39" y="13"/>
                  </a:cubicBezTo>
                  <a:cubicBezTo>
                    <a:pt x="29" y="13"/>
                    <a:pt x="29" y="13"/>
                    <a:pt x="29" y="13"/>
                  </a:cubicBezTo>
                  <a:cubicBezTo>
                    <a:pt x="28" y="13"/>
                    <a:pt x="27" y="13"/>
                    <a:pt x="27" y="12"/>
                  </a:cubicBezTo>
                  <a:cubicBezTo>
                    <a:pt x="27" y="1"/>
                    <a:pt x="27" y="1"/>
                    <a:pt x="27" y="1"/>
                  </a:cubicBezTo>
                  <a:cubicBezTo>
                    <a:pt x="27" y="0"/>
                    <a:pt x="28" y="0"/>
                    <a:pt x="29" y="0"/>
                  </a:cubicBezTo>
                  <a:cubicBezTo>
                    <a:pt x="39" y="0"/>
                    <a:pt x="39" y="0"/>
                    <a:pt x="39" y="0"/>
                  </a:cubicBezTo>
                  <a:cubicBezTo>
                    <a:pt x="40" y="0"/>
                    <a:pt x="41" y="0"/>
                    <a:pt x="41" y="1"/>
                  </a:cubicBezTo>
                  <a:lnTo>
                    <a:pt x="41" y="1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15" name="稻壳儿小白白(http://dwz.cn/Wu2UP)"/>
            <p:cNvSpPr>
              <a:spLocks/>
            </p:cNvSpPr>
            <p:nvPr/>
          </p:nvSpPr>
          <p:spPr bwMode="auto">
            <a:xfrm>
              <a:off x="3632046" y="1362271"/>
              <a:ext cx="333326" cy="289469"/>
            </a:xfrm>
            <a:custGeom>
              <a:avLst/>
              <a:gdLst>
                <a:gd name="T0" fmla="*/ 47 w 48"/>
                <a:gd name="T1" fmla="*/ 16 h 42"/>
                <a:gd name="T2" fmla="*/ 33 w 48"/>
                <a:gd name="T3" fmla="*/ 30 h 42"/>
                <a:gd name="T4" fmla="*/ 32 w 48"/>
                <a:gd name="T5" fmla="*/ 30 h 42"/>
                <a:gd name="T6" fmla="*/ 30 w 48"/>
                <a:gd name="T7" fmla="*/ 29 h 42"/>
                <a:gd name="T8" fmla="*/ 30 w 48"/>
                <a:gd name="T9" fmla="*/ 22 h 42"/>
                <a:gd name="T10" fmla="*/ 24 w 48"/>
                <a:gd name="T11" fmla="*/ 22 h 42"/>
                <a:gd name="T12" fmla="*/ 5 w 48"/>
                <a:gd name="T13" fmla="*/ 37 h 42"/>
                <a:gd name="T14" fmla="*/ 5 w 48"/>
                <a:gd name="T15" fmla="*/ 40 h 42"/>
                <a:gd name="T16" fmla="*/ 6 w 48"/>
                <a:gd name="T17" fmla="*/ 41 h 42"/>
                <a:gd name="T18" fmla="*/ 5 w 48"/>
                <a:gd name="T19" fmla="*/ 42 h 42"/>
                <a:gd name="T20" fmla="*/ 4 w 48"/>
                <a:gd name="T21" fmla="*/ 42 h 42"/>
                <a:gd name="T22" fmla="*/ 3 w 48"/>
                <a:gd name="T23" fmla="*/ 40 h 42"/>
                <a:gd name="T24" fmla="*/ 0 w 48"/>
                <a:gd name="T25" fmla="*/ 28 h 42"/>
                <a:gd name="T26" fmla="*/ 1 w 48"/>
                <a:gd name="T27" fmla="*/ 19 h 42"/>
                <a:gd name="T28" fmla="*/ 24 w 48"/>
                <a:gd name="T29" fmla="*/ 8 h 42"/>
                <a:gd name="T30" fmla="*/ 30 w 48"/>
                <a:gd name="T31" fmla="*/ 8 h 42"/>
                <a:gd name="T32" fmla="*/ 30 w 48"/>
                <a:gd name="T33" fmla="*/ 1 h 42"/>
                <a:gd name="T34" fmla="*/ 32 w 48"/>
                <a:gd name="T35" fmla="*/ 0 h 42"/>
                <a:gd name="T36" fmla="*/ 33 w 48"/>
                <a:gd name="T37" fmla="*/ 0 h 42"/>
                <a:gd name="T38" fmla="*/ 47 w 48"/>
                <a:gd name="T39" fmla="*/ 14 h 42"/>
                <a:gd name="T40" fmla="*/ 48 w 48"/>
                <a:gd name="T41" fmla="*/ 15 h 42"/>
                <a:gd name="T42" fmla="*/ 47 w 48"/>
                <a:gd name="T43" fmla="*/ 1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8" h="42">
                  <a:moveTo>
                    <a:pt x="47" y="16"/>
                  </a:moveTo>
                  <a:cubicBezTo>
                    <a:pt x="33" y="30"/>
                    <a:pt x="33" y="30"/>
                    <a:pt x="33" y="30"/>
                  </a:cubicBezTo>
                  <a:cubicBezTo>
                    <a:pt x="33" y="30"/>
                    <a:pt x="33" y="30"/>
                    <a:pt x="32" y="30"/>
                  </a:cubicBezTo>
                  <a:cubicBezTo>
                    <a:pt x="31" y="30"/>
                    <a:pt x="30" y="30"/>
                    <a:pt x="30" y="29"/>
                  </a:cubicBezTo>
                  <a:cubicBezTo>
                    <a:pt x="30" y="22"/>
                    <a:pt x="30" y="22"/>
                    <a:pt x="30" y="22"/>
                  </a:cubicBezTo>
                  <a:cubicBezTo>
                    <a:pt x="24" y="22"/>
                    <a:pt x="24" y="22"/>
                    <a:pt x="24" y="22"/>
                  </a:cubicBezTo>
                  <a:cubicBezTo>
                    <a:pt x="13" y="22"/>
                    <a:pt x="5" y="24"/>
                    <a:pt x="5" y="37"/>
                  </a:cubicBezTo>
                  <a:cubicBezTo>
                    <a:pt x="5" y="38"/>
                    <a:pt x="5" y="39"/>
                    <a:pt x="5" y="40"/>
                  </a:cubicBezTo>
                  <a:cubicBezTo>
                    <a:pt x="5" y="41"/>
                    <a:pt x="6" y="41"/>
                    <a:pt x="6" y="41"/>
                  </a:cubicBezTo>
                  <a:cubicBezTo>
                    <a:pt x="6" y="42"/>
                    <a:pt x="5" y="42"/>
                    <a:pt x="5" y="42"/>
                  </a:cubicBezTo>
                  <a:cubicBezTo>
                    <a:pt x="4" y="42"/>
                    <a:pt x="4" y="42"/>
                    <a:pt x="4" y="42"/>
                  </a:cubicBezTo>
                  <a:cubicBezTo>
                    <a:pt x="3" y="41"/>
                    <a:pt x="3" y="41"/>
                    <a:pt x="3" y="40"/>
                  </a:cubicBezTo>
                  <a:cubicBezTo>
                    <a:pt x="1" y="37"/>
                    <a:pt x="0" y="32"/>
                    <a:pt x="0" y="28"/>
                  </a:cubicBezTo>
                  <a:cubicBezTo>
                    <a:pt x="0" y="25"/>
                    <a:pt x="0" y="22"/>
                    <a:pt x="1" y="19"/>
                  </a:cubicBezTo>
                  <a:cubicBezTo>
                    <a:pt x="5" y="10"/>
                    <a:pt x="16" y="8"/>
                    <a:pt x="24" y="8"/>
                  </a:cubicBezTo>
                  <a:cubicBezTo>
                    <a:pt x="30" y="8"/>
                    <a:pt x="30" y="8"/>
                    <a:pt x="30" y="8"/>
                  </a:cubicBezTo>
                  <a:cubicBezTo>
                    <a:pt x="30" y="1"/>
                    <a:pt x="30" y="1"/>
                    <a:pt x="30" y="1"/>
                  </a:cubicBezTo>
                  <a:cubicBezTo>
                    <a:pt x="30" y="0"/>
                    <a:pt x="31" y="0"/>
                    <a:pt x="32" y="0"/>
                  </a:cubicBezTo>
                  <a:cubicBezTo>
                    <a:pt x="33" y="0"/>
                    <a:pt x="33" y="0"/>
                    <a:pt x="33" y="0"/>
                  </a:cubicBezTo>
                  <a:cubicBezTo>
                    <a:pt x="47" y="14"/>
                    <a:pt x="47" y="14"/>
                    <a:pt x="47" y="14"/>
                  </a:cubicBezTo>
                  <a:cubicBezTo>
                    <a:pt x="47" y="14"/>
                    <a:pt x="48" y="15"/>
                    <a:pt x="48" y="15"/>
                  </a:cubicBezTo>
                  <a:cubicBezTo>
                    <a:pt x="48" y="15"/>
                    <a:pt x="47" y="16"/>
                    <a:pt x="47" y="1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16" name="稻壳儿小白白(http://dwz.cn/Wu2UP)"/>
            <p:cNvSpPr>
              <a:spLocks/>
            </p:cNvSpPr>
            <p:nvPr/>
          </p:nvSpPr>
          <p:spPr bwMode="auto">
            <a:xfrm>
              <a:off x="3632046" y="1867073"/>
              <a:ext cx="333326" cy="298239"/>
            </a:xfrm>
            <a:custGeom>
              <a:avLst/>
              <a:gdLst>
                <a:gd name="T0" fmla="*/ 44 w 48"/>
                <a:gd name="T1" fmla="*/ 41 h 43"/>
                <a:gd name="T2" fmla="*/ 43 w 48"/>
                <a:gd name="T3" fmla="*/ 43 h 43"/>
                <a:gd name="T4" fmla="*/ 42 w 48"/>
                <a:gd name="T5" fmla="*/ 43 h 43"/>
                <a:gd name="T6" fmla="*/ 42 w 48"/>
                <a:gd name="T7" fmla="*/ 42 h 43"/>
                <a:gd name="T8" fmla="*/ 42 w 48"/>
                <a:gd name="T9" fmla="*/ 41 h 43"/>
                <a:gd name="T10" fmla="*/ 42 w 48"/>
                <a:gd name="T11" fmla="*/ 37 h 43"/>
                <a:gd name="T12" fmla="*/ 23 w 48"/>
                <a:gd name="T13" fmla="*/ 22 h 43"/>
                <a:gd name="T14" fmla="*/ 17 w 48"/>
                <a:gd name="T15" fmla="*/ 22 h 43"/>
                <a:gd name="T16" fmla="*/ 17 w 48"/>
                <a:gd name="T17" fmla="*/ 29 h 43"/>
                <a:gd name="T18" fmla="*/ 15 w 48"/>
                <a:gd name="T19" fmla="*/ 31 h 43"/>
                <a:gd name="T20" fmla="*/ 14 w 48"/>
                <a:gd name="T21" fmla="*/ 31 h 43"/>
                <a:gd name="T22" fmla="*/ 0 w 48"/>
                <a:gd name="T23" fmla="*/ 17 h 43"/>
                <a:gd name="T24" fmla="*/ 0 w 48"/>
                <a:gd name="T25" fmla="*/ 16 h 43"/>
                <a:gd name="T26" fmla="*/ 0 w 48"/>
                <a:gd name="T27" fmla="*/ 14 h 43"/>
                <a:gd name="T28" fmla="*/ 14 w 48"/>
                <a:gd name="T29" fmla="*/ 1 h 43"/>
                <a:gd name="T30" fmla="*/ 15 w 48"/>
                <a:gd name="T31" fmla="*/ 0 h 43"/>
                <a:gd name="T32" fmla="*/ 17 w 48"/>
                <a:gd name="T33" fmla="*/ 2 h 43"/>
                <a:gd name="T34" fmla="*/ 17 w 48"/>
                <a:gd name="T35" fmla="*/ 9 h 43"/>
                <a:gd name="T36" fmla="*/ 23 w 48"/>
                <a:gd name="T37" fmla="*/ 9 h 43"/>
                <a:gd name="T38" fmla="*/ 46 w 48"/>
                <a:gd name="T39" fmla="*/ 20 h 43"/>
                <a:gd name="T40" fmla="*/ 48 w 48"/>
                <a:gd name="T41" fmla="*/ 28 h 43"/>
                <a:gd name="T42" fmla="*/ 44 w 48"/>
                <a:gd name="T43" fmla="*/ 4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8" h="43">
                  <a:moveTo>
                    <a:pt x="44" y="41"/>
                  </a:moveTo>
                  <a:cubicBezTo>
                    <a:pt x="44" y="41"/>
                    <a:pt x="44" y="42"/>
                    <a:pt x="43" y="43"/>
                  </a:cubicBezTo>
                  <a:cubicBezTo>
                    <a:pt x="43" y="43"/>
                    <a:pt x="43" y="43"/>
                    <a:pt x="42" y="43"/>
                  </a:cubicBezTo>
                  <a:cubicBezTo>
                    <a:pt x="42" y="43"/>
                    <a:pt x="42" y="43"/>
                    <a:pt x="42" y="42"/>
                  </a:cubicBezTo>
                  <a:cubicBezTo>
                    <a:pt x="42" y="42"/>
                    <a:pt x="42" y="41"/>
                    <a:pt x="42" y="41"/>
                  </a:cubicBezTo>
                  <a:cubicBezTo>
                    <a:pt x="42" y="40"/>
                    <a:pt x="42" y="39"/>
                    <a:pt x="42" y="37"/>
                  </a:cubicBezTo>
                  <a:cubicBezTo>
                    <a:pt x="42" y="25"/>
                    <a:pt x="34" y="22"/>
                    <a:pt x="23" y="22"/>
                  </a:cubicBezTo>
                  <a:cubicBezTo>
                    <a:pt x="17" y="22"/>
                    <a:pt x="17" y="22"/>
                    <a:pt x="17" y="22"/>
                  </a:cubicBezTo>
                  <a:cubicBezTo>
                    <a:pt x="17" y="29"/>
                    <a:pt x="17" y="29"/>
                    <a:pt x="17" y="29"/>
                  </a:cubicBezTo>
                  <a:cubicBezTo>
                    <a:pt x="17" y="30"/>
                    <a:pt x="16" y="31"/>
                    <a:pt x="15" y="31"/>
                  </a:cubicBezTo>
                  <a:cubicBezTo>
                    <a:pt x="14" y="31"/>
                    <a:pt x="14" y="31"/>
                    <a:pt x="14" y="31"/>
                  </a:cubicBezTo>
                  <a:cubicBezTo>
                    <a:pt x="0" y="17"/>
                    <a:pt x="0" y="17"/>
                    <a:pt x="0" y="17"/>
                  </a:cubicBezTo>
                  <a:cubicBezTo>
                    <a:pt x="0" y="16"/>
                    <a:pt x="0" y="16"/>
                    <a:pt x="0" y="16"/>
                  </a:cubicBezTo>
                  <a:cubicBezTo>
                    <a:pt x="0" y="15"/>
                    <a:pt x="0" y="15"/>
                    <a:pt x="0" y="14"/>
                  </a:cubicBezTo>
                  <a:cubicBezTo>
                    <a:pt x="14" y="1"/>
                    <a:pt x="14" y="1"/>
                    <a:pt x="14" y="1"/>
                  </a:cubicBezTo>
                  <a:cubicBezTo>
                    <a:pt x="14" y="0"/>
                    <a:pt x="14" y="0"/>
                    <a:pt x="15" y="0"/>
                  </a:cubicBezTo>
                  <a:cubicBezTo>
                    <a:pt x="16" y="0"/>
                    <a:pt x="17" y="1"/>
                    <a:pt x="17" y="2"/>
                  </a:cubicBezTo>
                  <a:cubicBezTo>
                    <a:pt x="17" y="9"/>
                    <a:pt x="17" y="9"/>
                    <a:pt x="17" y="9"/>
                  </a:cubicBezTo>
                  <a:cubicBezTo>
                    <a:pt x="23" y="9"/>
                    <a:pt x="23" y="9"/>
                    <a:pt x="23" y="9"/>
                  </a:cubicBezTo>
                  <a:cubicBezTo>
                    <a:pt x="31" y="9"/>
                    <a:pt x="42" y="10"/>
                    <a:pt x="46" y="20"/>
                  </a:cubicBezTo>
                  <a:cubicBezTo>
                    <a:pt x="47" y="22"/>
                    <a:pt x="48" y="25"/>
                    <a:pt x="48" y="28"/>
                  </a:cubicBezTo>
                  <a:cubicBezTo>
                    <a:pt x="48" y="32"/>
                    <a:pt x="46" y="37"/>
                    <a:pt x="44" y="4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17" name="稻壳儿小白白(http://dwz.cn/Wu2UP)"/>
            <p:cNvSpPr>
              <a:spLocks noEditPoints="1"/>
            </p:cNvSpPr>
            <p:nvPr/>
          </p:nvSpPr>
          <p:spPr bwMode="auto">
            <a:xfrm>
              <a:off x="3626198" y="2377728"/>
              <a:ext cx="339172" cy="298239"/>
            </a:xfrm>
            <a:custGeom>
              <a:avLst/>
              <a:gdLst>
                <a:gd name="T0" fmla="*/ 18 w 49"/>
                <a:gd name="T1" fmla="*/ 29 h 43"/>
                <a:gd name="T2" fmla="*/ 17 w 49"/>
                <a:gd name="T3" fmla="*/ 30 h 43"/>
                <a:gd name="T4" fmla="*/ 16 w 49"/>
                <a:gd name="T5" fmla="*/ 31 h 43"/>
                <a:gd name="T6" fmla="*/ 15 w 49"/>
                <a:gd name="T7" fmla="*/ 30 h 43"/>
                <a:gd name="T8" fmla="*/ 1 w 49"/>
                <a:gd name="T9" fmla="*/ 16 h 43"/>
                <a:gd name="T10" fmla="*/ 1 w 49"/>
                <a:gd name="T11" fmla="*/ 14 h 43"/>
                <a:gd name="T12" fmla="*/ 15 w 49"/>
                <a:gd name="T13" fmla="*/ 0 h 43"/>
                <a:gd name="T14" fmla="*/ 17 w 49"/>
                <a:gd name="T15" fmla="*/ 0 h 43"/>
                <a:gd name="T16" fmla="*/ 18 w 49"/>
                <a:gd name="T17" fmla="*/ 1 h 43"/>
                <a:gd name="T18" fmla="*/ 18 w 49"/>
                <a:gd name="T19" fmla="*/ 3 h 43"/>
                <a:gd name="T20" fmla="*/ 7 w 49"/>
                <a:gd name="T21" fmla="*/ 14 h 43"/>
                <a:gd name="T22" fmla="*/ 7 w 49"/>
                <a:gd name="T23" fmla="*/ 16 h 43"/>
                <a:gd name="T24" fmla="*/ 18 w 49"/>
                <a:gd name="T25" fmla="*/ 27 h 43"/>
                <a:gd name="T26" fmla="*/ 18 w 49"/>
                <a:gd name="T27" fmla="*/ 29 h 43"/>
                <a:gd name="T28" fmla="*/ 44 w 49"/>
                <a:gd name="T29" fmla="*/ 42 h 43"/>
                <a:gd name="T30" fmla="*/ 43 w 49"/>
                <a:gd name="T31" fmla="*/ 43 h 43"/>
                <a:gd name="T32" fmla="*/ 43 w 49"/>
                <a:gd name="T33" fmla="*/ 43 h 43"/>
                <a:gd name="T34" fmla="*/ 43 w 49"/>
                <a:gd name="T35" fmla="*/ 42 h 43"/>
                <a:gd name="T36" fmla="*/ 40 w 49"/>
                <a:gd name="T37" fmla="*/ 27 h 43"/>
                <a:gd name="T38" fmla="*/ 28 w 49"/>
                <a:gd name="T39" fmla="*/ 22 h 43"/>
                <a:gd name="T40" fmla="*/ 28 w 49"/>
                <a:gd name="T41" fmla="*/ 29 h 43"/>
                <a:gd name="T42" fmla="*/ 27 w 49"/>
                <a:gd name="T43" fmla="*/ 30 h 43"/>
                <a:gd name="T44" fmla="*/ 26 w 49"/>
                <a:gd name="T45" fmla="*/ 31 h 43"/>
                <a:gd name="T46" fmla="*/ 25 w 49"/>
                <a:gd name="T47" fmla="*/ 30 h 43"/>
                <a:gd name="T48" fmla="*/ 11 w 49"/>
                <a:gd name="T49" fmla="*/ 16 h 43"/>
                <a:gd name="T50" fmla="*/ 11 w 49"/>
                <a:gd name="T51" fmla="*/ 14 h 43"/>
                <a:gd name="T52" fmla="*/ 25 w 49"/>
                <a:gd name="T53" fmla="*/ 0 h 43"/>
                <a:gd name="T54" fmla="*/ 27 w 49"/>
                <a:gd name="T55" fmla="*/ 0 h 43"/>
                <a:gd name="T56" fmla="*/ 28 w 49"/>
                <a:gd name="T57" fmla="*/ 1 h 43"/>
                <a:gd name="T58" fmla="*/ 28 w 49"/>
                <a:gd name="T59" fmla="*/ 8 h 43"/>
                <a:gd name="T60" fmla="*/ 44 w 49"/>
                <a:gd name="T61" fmla="*/ 14 h 43"/>
                <a:gd name="T62" fmla="*/ 49 w 49"/>
                <a:gd name="T63" fmla="*/ 28 h 43"/>
                <a:gd name="T64" fmla="*/ 44 w 49"/>
                <a:gd name="T65" fmla="*/ 4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9" h="43">
                  <a:moveTo>
                    <a:pt x="18" y="29"/>
                  </a:moveTo>
                  <a:cubicBezTo>
                    <a:pt x="18" y="30"/>
                    <a:pt x="17" y="30"/>
                    <a:pt x="17" y="30"/>
                  </a:cubicBezTo>
                  <a:cubicBezTo>
                    <a:pt x="16" y="31"/>
                    <a:pt x="16" y="31"/>
                    <a:pt x="16" y="31"/>
                  </a:cubicBezTo>
                  <a:cubicBezTo>
                    <a:pt x="15" y="31"/>
                    <a:pt x="15" y="30"/>
                    <a:pt x="15" y="30"/>
                  </a:cubicBezTo>
                  <a:cubicBezTo>
                    <a:pt x="1" y="16"/>
                    <a:pt x="1" y="16"/>
                    <a:pt x="1" y="16"/>
                  </a:cubicBezTo>
                  <a:cubicBezTo>
                    <a:pt x="0" y="16"/>
                    <a:pt x="0" y="15"/>
                    <a:pt x="1" y="14"/>
                  </a:cubicBezTo>
                  <a:cubicBezTo>
                    <a:pt x="15" y="0"/>
                    <a:pt x="15" y="0"/>
                    <a:pt x="15" y="0"/>
                  </a:cubicBezTo>
                  <a:cubicBezTo>
                    <a:pt x="15" y="0"/>
                    <a:pt x="16" y="0"/>
                    <a:pt x="17" y="0"/>
                  </a:cubicBezTo>
                  <a:cubicBezTo>
                    <a:pt x="17" y="0"/>
                    <a:pt x="18" y="1"/>
                    <a:pt x="18" y="1"/>
                  </a:cubicBezTo>
                  <a:cubicBezTo>
                    <a:pt x="18" y="3"/>
                    <a:pt x="18" y="3"/>
                    <a:pt x="18" y="3"/>
                  </a:cubicBezTo>
                  <a:cubicBezTo>
                    <a:pt x="7" y="14"/>
                    <a:pt x="7" y="14"/>
                    <a:pt x="7" y="14"/>
                  </a:cubicBezTo>
                  <a:cubicBezTo>
                    <a:pt x="6" y="15"/>
                    <a:pt x="6" y="16"/>
                    <a:pt x="7" y="16"/>
                  </a:cubicBezTo>
                  <a:cubicBezTo>
                    <a:pt x="18" y="27"/>
                    <a:pt x="18" y="27"/>
                    <a:pt x="18" y="27"/>
                  </a:cubicBezTo>
                  <a:lnTo>
                    <a:pt x="18" y="29"/>
                  </a:lnTo>
                  <a:close/>
                  <a:moveTo>
                    <a:pt x="44" y="42"/>
                  </a:moveTo>
                  <a:cubicBezTo>
                    <a:pt x="44" y="42"/>
                    <a:pt x="44" y="43"/>
                    <a:pt x="43" y="43"/>
                  </a:cubicBezTo>
                  <a:cubicBezTo>
                    <a:pt x="43" y="43"/>
                    <a:pt x="43" y="43"/>
                    <a:pt x="43" y="43"/>
                  </a:cubicBezTo>
                  <a:cubicBezTo>
                    <a:pt x="43" y="42"/>
                    <a:pt x="42" y="42"/>
                    <a:pt x="43" y="42"/>
                  </a:cubicBezTo>
                  <a:cubicBezTo>
                    <a:pt x="43" y="34"/>
                    <a:pt x="42" y="30"/>
                    <a:pt x="40" y="27"/>
                  </a:cubicBezTo>
                  <a:cubicBezTo>
                    <a:pt x="37" y="24"/>
                    <a:pt x="34" y="23"/>
                    <a:pt x="28" y="22"/>
                  </a:cubicBezTo>
                  <a:cubicBezTo>
                    <a:pt x="28" y="29"/>
                    <a:pt x="28" y="29"/>
                    <a:pt x="28" y="29"/>
                  </a:cubicBezTo>
                  <a:cubicBezTo>
                    <a:pt x="28" y="30"/>
                    <a:pt x="28" y="30"/>
                    <a:pt x="27" y="30"/>
                  </a:cubicBezTo>
                  <a:cubicBezTo>
                    <a:pt x="27" y="31"/>
                    <a:pt x="26" y="31"/>
                    <a:pt x="26" y="31"/>
                  </a:cubicBezTo>
                  <a:cubicBezTo>
                    <a:pt x="26" y="31"/>
                    <a:pt x="25" y="30"/>
                    <a:pt x="25" y="30"/>
                  </a:cubicBezTo>
                  <a:cubicBezTo>
                    <a:pt x="11" y="16"/>
                    <a:pt x="11" y="16"/>
                    <a:pt x="11" y="16"/>
                  </a:cubicBezTo>
                  <a:cubicBezTo>
                    <a:pt x="11" y="16"/>
                    <a:pt x="11" y="15"/>
                    <a:pt x="11" y="14"/>
                  </a:cubicBezTo>
                  <a:cubicBezTo>
                    <a:pt x="25" y="0"/>
                    <a:pt x="25" y="0"/>
                    <a:pt x="25" y="0"/>
                  </a:cubicBezTo>
                  <a:cubicBezTo>
                    <a:pt x="26" y="0"/>
                    <a:pt x="26" y="0"/>
                    <a:pt x="27" y="0"/>
                  </a:cubicBezTo>
                  <a:cubicBezTo>
                    <a:pt x="28" y="0"/>
                    <a:pt x="28" y="1"/>
                    <a:pt x="28" y="1"/>
                  </a:cubicBezTo>
                  <a:cubicBezTo>
                    <a:pt x="28" y="8"/>
                    <a:pt x="28" y="8"/>
                    <a:pt x="28" y="8"/>
                  </a:cubicBezTo>
                  <a:cubicBezTo>
                    <a:pt x="35" y="9"/>
                    <a:pt x="41" y="11"/>
                    <a:pt x="44" y="14"/>
                  </a:cubicBezTo>
                  <a:cubicBezTo>
                    <a:pt x="48" y="19"/>
                    <a:pt x="49" y="24"/>
                    <a:pt x="49" y="28"/>
                  </a:cubicBezTo>
                  <a:cubicBezTo>
                    <a:pt x="49" y="34"/>
                    <a:pt x="44" y="42"/>
                    <a:pt x="44" y="4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18" name="稻壳儿小白白(http://dwz.cn/Wu2UP)"/>
            <p:cNvSpPr>
              <a:spLocks noEditPoints="1"/>
            </p:cNvSpPr>
            <p:nvPr/>
          </p:nvSpPr>
          <p:spPr bwMode="auto">
            <a:xfrm>
              <a:off x="3702221" y="2882529"/>
              <a:ext cx="184206" cy="327478"/>
            </a:xfrm>
            <a:custGeom>
              <a:avLst/>
              <a:gdLst>
                <a:gd name="T0" fmla="*/ 27 w 27"/>
                <a:gd name="T1" fmla="*/ 29 h 47"/>
                <a:gd name="T2" fmla="*/ 25 w 27"/>
                <a:gd name="T3" fmla="*/ 31 h 47"/>
                <a:gd name="T4" fmla="*/ 22 w 27"/>
                <a:gd name="T5" fmla="*/ 29 h 47"/>
                <a:gd name="T6" fmla="*/ 22 w 27"/>
                <a:gd name="T7" fmla="*/ 19 h 47"/>
                <a:gd name="T8" fmla="*/ 20 w 27"/>
                <a:gd name="T9" fmla="*/ 19 h 47"/>
                <a:gd name="T10" fmla="*/ 20 w 27"/>
                <a:gd name="T11" fmla="*/ 44 h 47"/>
                <a:gd name="T12" fmla="*/ 17 w 27"/>
                <a:gd name="T13" fmla="*/ 47 h 47"/>
                <a:gd name="T14" fmla="*/ 14 w 27"/>
                <a:gd name="T15" fmla="*/ 44 h 47"/>
                <a:gd name="T16" fmla="*/ 14 w 27"/>
                <a:gd name="T17" fmla="*/ 31 h 47"/>
                <a:gd name="T18" fmla="*/ 13 w 27"/>
                <a:gd name="T19" fmla="*/ 31 h 47"/>
                <a:gd name="T20" fmla="*/ 13 w 27"/>
                <a:gd name="T21" fmla="*/ 44 h 47"/>
                <a:gd name="T22" fmla="*/ 10 w 27"/>
                <a:gd name="T23" fmla="*/ 47 h 47"/>
                <a:gd name="T24" fmla="*/ 7 w 27"/>
                <a:gd name="T25" fmla="*/ 44 h 47"/>
                <a:gd name="T26" fmla="*/ 7 w 27"/>
                <a:gd name="T27" fmla="*/ 19 h 47"/>
                <a:gd name="T28" fmla="*/ 5 w 27"/>
                <a:gd name="T29" fmla="*/ 19 h 47"/>
                <a:gd name="T30" fmla="*/ 5 w 27"/>
                <a:gd name="T31" fmla="*/ 29 h 47"/>
                <a:gd name="T32" fmla="*/ 2 w 27"/>
                <a:gd name="T33" fmla="*/ 31 h 47"/>
                <a:gd name="T34" fmla="*/ 0 w 27"/>
                <a:gd name="T35" fmla="*/ 29 h 47"/>
                <a:gd name="T36" fmla="*/ 0 w 27"/>
                <a:gd name="T37" fmla="*/ 18 h 47"/>
                <a:gd name="T38" fmla="*/ 5 w 27"/>
                <a:gd name="T39" fmla="*/ 12 h 47"/>
                <a:gd name="T40" fmla="*/ 22 w 27"/>
                <a:gd name="T41" fmla="*/ 12 h 47"/>
                <a:gd name="T42" fmla="*/ 27 w 27"/>
                <a:gd name="T43" fmla="*/ 18 h 47"/>
                <a:gd name="T44" fmla="*/ 27 w 27"/>
                <a:gd name="T45" fmla="*/ 29 h 47"/>
                <a:gd name="T46" fmla="*/ 14 w 27"/>
                <a:gd name="T47" fmla="*/ 12 h 47"/>
                <a:gd name="T48" fmla="*/ 8 w 27"/>
                <a:gd name="T49" fmla="*/ 6 h 47"/>
                <a:gd name="T50" fmla="*/ 14 w 27"/>
                <a:gd name="T51" fmla="*/ 0 h 47"/>
                <a:gd name="T52" fmla="*/ 20 w 27"/>
                <a:gd name="T53" fmla="*/ 6 h 47"/>
                <a:gd name="T54" fmla="*/ 14 w 27"/>
                <a:gd name="T55" fmla="*/ 1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 h="47">
                  <a:moveTo>
                    <a:pt x="27" y="29"/>
                  </a:moveTo>
                  <a:cubicBezTo>
                    <a:pt x="27" y="30"/>
                    <a:pt x="26" y="31"/>
                    <a:pt x="25" y="31"/>
                  </a:cubicBezTo>
                  <a:cubicBezTo>
                    <a:pt x="23" y="31"/>
                    <a:pt x="22" y="30"/>
                    <a:pt x="22" y="29"/>
                  </a:cubicBezTo>
                  <a:cubicBezTo>
                    <a:pt x="22" y="19"/>
                    <a:pt x="22" y="19"/>
                    <a:pt x="22" y="19"/>
                  </a:cubicBezTo>
                  <a:cubicBezTo>
                    <a:pt x="20" y="19"/>
                    <a:pt x="20" y="19"/>
                    <a:pt x="20" y="19"/>
                  </a:cubicBezTo>
                  <a:cubicBezTo>
                    <a:pt x="20" y="44"/>
                    <a:pt x="20" y="44"/>
                    <a:pt x="20" y="44"/>
                  </a:cubicBezTo>
                  <a:cubicBezTo>
                    <a:pt x="20" y="45"/>
                    <a:pt x="19" y="47"/>
                    <a:pt x="17" y="47"/>
                  </a:cubicBezTo>
                  <a:cubicBezTo>
                    <a:pt x="16" y="47"/>
                    <a:pt x="14" y="45"/>
                    <a:pt x="14" y="44"/>
                  </a:cubicBezTo>
                  <a:cubicBezTo>
                    <a:pt x="14" y="31"/>
                    <a:pt x="14" y="31"/>
                    <a:pt x="14" y="31"/>
                  </a:cubicBezTo>
                  <a:cubicBezTo>
                    <a:pt x="13" y="31"/>
                    <a:pt x="13" y="31"/>
                    <a:pt x="13" y="31"/>
                  </a:cubicBezTo>
                  <a:cubicBezTo>
                    <a:pt x="13" y="44"/>
                    <a:pt x="13" y="44"/>
                    <a:pt x="13" y="44"/>
                  </a:cubicBezTo>
                  <a:cubicBezTo>
                    <a:pt x="13" y="45"/>
                    <a:pt x="11" y="47"/>
                    <a:pt x="10" y="47"/>
                  </a:cubicBezTo>
                  <a:cubicBezTo>
                    <a:pt x="8" y="47"/>
                    <a:pt x="7" y="45"/>
                    <a:pt x="7" y="44"/>
                  </a:cubicBezTo>
                  <a:cubicBezTo>
                    <a:pt x="7" y="19"/>
                    <a:pt x="7" y="19"/>
                    <a:pt x="7" y="19"/>
                  </a:cubicBezTo>
                  <a:cubicBezTo>
                    <a:pt x="5" y="19"/>
                    <a:pt x="5" y="19"/>
                    <a:pt x="5" y="19"/>
                  </a:cubicBezTo>
                  <a:cubicBezTo>
                    <a:pt x="5" y="29"/>
                    <a:pt x="5" y="29"/>
                    <a:pt x="5" y="29"/>
                  </a:cubicBezTo>
                  <a:cubicBezTo>
                    <a:pt x="5" y="30"/>
                    <a:pt x="4" y="31"/>
                    <a:pt x="2" y="31"/>
                  </a:cubicBezTo>
                  <a:cubicBezTo>
                    <a:pt x="1" y="31"/>
                    <a:pt x="0" y="30"/>
                    <a:pt x="0" y="29"/>
                  </a:cubicBezTo>
                  <a:cubicBezTo>
                    <a:pt x="0" y="18"/>
                    <a:pt x="0" y="18"/>
                    <a:pt x="0" y="18"/>
                  </a:cubicBezTo>
                  <a:cubicBezTo>
                    <a:pt x="0" y="15"/>
                    <a:pt x="2" y="12"/>
                    <a:pt x="5" y="12"/>
                  </a:cubicBezTo>
                  <a:cubicBezTo>
                    <a:pt x="22" y="12"/>
                    <a:pt x="22" y="12"/>
                    <a:pt x="22" y="12"/>
                  </a:cubicBezTo>
                  <a:cubicBezTo>
                    <a:pt x="25" y="12"/>
                    <a:pt x="27" y="15"/>
                    <a:pt x="27" y="18"/>
                  </a:cubicBezTo>
                  <a:lnTo>
                    <a:pt x="27" y="29"/>
                  </a:lnTo>
                  <a:close/>
                  <a:moveTo>
                    <a:pt x="14" y="12"/>
                  </a:moveTo>
                  <a:cubicBezTo>
                    <a:pt x="10" y="12"/>
                    <a:pt x="8" y="9"/>
                    <a:pt x="8" y="6"/>
                  </a:cubicBezTo>
                  <a:cubicBezTo>
                    <a:pt x="8" y="2"/>
                    <a:pt x="10" y="0"/>
                    <a:pt x="14" y="0"/>
                  </a:cubicBezTo>
                  <a:cubicBezTo>
                    <a:pt x="17" y="0"/>
                    <a:pt x="20" y="2"/>
                    <a:pt x="20" y="6"/>
                  </a:cubicBezTo>
                  <a:cubicBezTo>
                    <a:pt x="20" y="9"/>
                    <a:pt x="17" y="12"/>
                    <a:pt x="14"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19" name="稻壳儿小白白(http://dwz.cn/Wu2UP)"/>
            <p:cNvSpPr>
              <a:spLocks noEditPoints="1"/>
            </p:cNvSpPr>
            <p:nvPr/>
          </p:nvSpPr>
          <p:spPr bwMode="auto">
            <a:xfrm>
              <a:off x="3702221" y="3407801"/>
              <a:ext cx="184206" cy="283619"/>
            </a:xfrm>
            <a:custGeom>
              <a:avLst/>
              <a:gdLst>
                <a:gd name="T0" fmla="*/ 26 w 27"/>
                <a:gd name="T1" fmla="*/ 18 h 41"/>
                <a:gd name="T2" fmla="*/ 17 w 27"/>
                <a:gd name="T3" fmla="*/ 39 h 41"/>
                <a:gd name="T4" fmla="*/ 14 w 27"/>
                <a:gd name="T5" fmla="*/ 41 h 41"/>
                <a:gd name="T6" fmla="*/ 10 w 27"/>
                <a:gd name="T7" fmla="*/ 39 h 41"/>
                <a:gd name="T8" fmla="*/ 1 w 27"/>
                <a:gd name="T9" fmla="*/ 18 h 41"/>
                <a:gd name="T10" fmla="*/ 0 w 27"/>
                <a:gd name="T11" fmla="*/ 13 h 41"/>
                <a:gd name="T12" fmla="*/ 14 w 27"/>
                <a:gd name="T13" fmla="*/ 0 h 41"/>
                <a:gd name="T14" fmla="*/ 27 w 27"/>
                <a:gd name="T15" fmla="*/ 13 h 41"/>
                <a:gd name="T16" fmla="*/ 26 w 27"/>
                <a:gd name="T17" fmla="*/ 18 h 41"/>
                <a:gd name="T18" fmla="*/ 14 w 27"/>
                <a:gd name="T19" fmla="*/ 7 h 41"/>
                <a:gd name="T20" fmla="*/ 7 w 27"/>
                <a:gd name="T21" fmla="*/ 13 h 41"/>
                <a:gd name="T22" fmla="*/ 14 w 27"/>
                <a:gd name="T23" fmla="*/ 20 h 41"/>
                <a:gd name="T24" fmla="*/ 20 w 27"/>
                <a:gd name="T25" fmla="*/ 13 h 41"/>
                <a:gd name="T26" fmla="*/ 14 w 27"/>
                <a:gd name="T27" fmla="*/ 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 h="41">
                  <a:moveTo>
                    <a:pt x="26" y="18"/>
                  </a:moveTo>
                  <a:cubicBezTo>
                    <a:pt x="17" y="39"/>
                    <a:pt x="17" y="39"/>
                    <a:pt x="17" y="39"/>
                  </a:cubicBezTo>
                  <a:cubicBezTo>
                    <a:pt x="16" y="40"/>
                    <a:pt x="15" y="41"/>
                    <a:pt x="14" y="41"/>
                  </a:cubicBezTo>
                  <a:cubicBezTo>
                    <a:pt x="12" y="41"/>
                    <a:pt x="11" y="40"/>
                    <a:pt x="10" y="39"/>
                  </a:cubicBezTo>
                  <a:cubicBezTo>
                    <a:pt x="1" y="18"/>
                    <a:pt x="1" y="18"/>
                    <a:pt x="1" y="18"/>
                  </a:cubicBezTo>
                  <a:cubicBezTo>
                    <a:pt x="0" y="17"/>
                    <a:pt x="0" y="15"/>
                    <a:pt x="0" y="13"/>
                  </a:cubicBezTo>
                  <a:cubicBezTo>
                    <a:pt x="0" y="6"/>
                    <a:pt x="6" y="0"/>
                    <a:pt x="14" y="0"/>
                  </a:cubicBezTo>
                  <a:cubicBezTo>
                    <a:pt x="21" y="0"/>
                    <a:pt x="27" y="6"/>
                    <a:pt x="27" y="13"/>
                  </a:cubicBezTo>
                  <a:cubicBezTo>
                    <a:pt x="27" y="15"/>
                    <a:pt x="27" y="17"/>
                    <a:pt x="26" y="18"/>
                  </a:cubicBezTo>
                  <a:close/>
                  <a:moveTo>
                    <a:pt x="14" y="7"/>
                  </a:moveTo>
                  <a:cubicBezTo>
                    <a:pt x="10" y="7"/>
                    <a:pt x="7" y="10"/>
                    <a:pt x="7" y="13"/>
                  </a:cubicBezTo>
                  <a:cubicBezTo>
                    <a:pt x="7" y="17"/>
                    <a:pt x="10" y="20"/>
                    <a:pt x="14" y="20"/>
                  </a:cubicBezTo>
                  <a:cubicBezTo>
                    <a:pt x="17" y="20"/>
                    <a:pt x="20" y="17"/>
                    <a:pt x="20" y="13"/>
                  </a:cubicBezTo>
                  <a:cubicBezTo>
                    <a:pt x="20" y="10"/>
                    <a:pt x="17" y="7"/>
                    <a:pt x="14" y="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20" name="稻壳儿小白白(http://dwz.cn/Wu2UP)"/>
            <p:cNvSpPr>
              <a:spLocks/>
            </p:cNvSpPr>
            <p:nvPr/>
          </p:nvSpPr>
          <p:spPr bwMode="auto">
            <a:xfrm>
              <a:off x="3632046" y="3941845"/>
              <a:ext cx="324557" cy="233913"/>
            </a:xfrm>
            <a:custGeom>
              <a:avLst/>
              <a:gdLst>
                <a:gd name="T0" fmla="*/ 42 w 47"/>
                <a:gd name="T1" fmla="*/ 34 h 34"/>
                <a:gd name="T2" fmla="*/ 33 w 47"/>
                <a:gd name="T3" fmla="*/ 34 h 34"/>
                <a:gd name="T4" fmla="*/ 38 w 47"/>
                <a:gd name="T5" fmla="*/ 12 h 34"/>
                <a:gd name="T6" fmla="*/ 37 w 47"/>
                <a:gd name="T7" fmla="*/ 9 h 34"/>
                <a:gd name="T8" fmla="*/ 35 w 47"/>
                <a:gd name="T9" fmla="*/ 8 h 34"/>
                <a:gd name="T10" fmla="*/ 31 w 47"/>
                <a:gd name="T11" fmla="*/ 8 h 34"/>
                <a:gd name="T12" fmla="*/ 25 w 47"/>
                <a:gd name="T13" fmla="*/ 34 h 34"/>
                <a:gd name="T14" fmla="*/ 16 w 47"/>
                <a:gd name="T15" fmla="*/ 34 h 34"/>
                <a:gd name="T16" fmla="*/ 22 w 47"/>
                <a:gd name="T17" fmla="*/ 8 h 34"/>
                <a:gd name="T18" fmla="*/ 14 w 47"/>
                <a:gd name="T19" fmla="*/ 8 h 34"/>
                <a:gd name="T20" fmla="*/ 8 w 47"/>
                <a:gd name="T21" fmla="*/ 34 h 34"/>
                <a:gd name="T22" fmla="*/ 0 w 47"/>
                <a:gd name="T23" fmla="*/ 34 h 34"/>
                <a:gd name="T24" fmla="*/ 5 w 47"/>
                <a:gd name="T25" fmla="*/ 8 h 34"/>
                <a:gd name="T26" fmla="*/ 1 w 47"/>
                <a:gd name="T27" fmla="*/ 0 h 34"/>
                <a:gd name="T28" fmla="*/ 35 w 47"/>
                <a:gd name="T29" fmla="*/ 0 h 34"/>
                <a:gd name="T30" fmla="*/ 44 w 47"/>
                <a:gd name="T31" fmla="*/ 4 h 34"/>
                <a:gd name="T32" fmla="*/ 46 w 47"/>
                <a:gd name="T33" fmla="*/ 14 h 34"/>
                <a:gd name="T34" fmla="*/ 42 w 47"/>
                <a:gd name="T35"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7" h="34">
                  <a:moveTo>
                    <a:pt x="42" y="34"/>
                  </a:moveTo>
                  <a:cubicBezTo>
                    <a:pt x="33" y="34"/>
                    <a:pt x="33" y="34"/>
                    <a:pt x="33" y="34"/>
                  </a:cubicBezTo>
                  <a:cubicBezTo>
                    <a:pt x="38" y="12"/>
                    <a:pt x="38" y="12"/>
                    <a:pt x="38" y="12"/>
                  </a:cubicBezTo>
                  <a:cubicBezTo>
                    <a:pt x="38" y="11"/>
                    <a:pt x="38" y="10"/>
                    <a:pt x="37" y="9"/>
                  </a:cubicBezTo>
                  <a:cubicBezTo>
                    <a:pt x="37" y="9"/>
                    <a:pt x="36" y="8"/>
                    <a:pt x="35" y="8"/>
                  </a:cubicBezTo>
                  <a:cubicBezTo>
                    <a:pt x="31" y="8"/>
                    <a:pt x="31" y="8"/>
                    <a:pt x="31" y="8"/>
                  </a:cubicBezTo>
                  <a:cubicBezTo>
                    <a:pt x="25" y="34"/>
                    <a:pt x="25" y="34"/>
                    <a:pt x="25" y="34"/>
                  </a:cubicBezTo>
                  <a:cubicBezTo>
                    <a:pt x="16" y="34"/>
                    <a:pt x="16" y="34"/>
                    <a:pt x="16" y="34"/>
                  </a:cubicBezTo>
                  <a:cubicBezTo>
                    <a:pt x="22" y="8"/>
                    <a:pt x="22" y="8"/>
                    <a:pt x="22" y="8"/>
                  </a:cubicBezTo>
                  <a:cubicBezTo>
                    <a:pt x="14" y="8"/>
                    <a:pt x="14" y="8"/>
                    <a:pt x="14" y="8"/>
                  </a:cubicBezTo>
                  <a:cubicBezTo>
                    <a:pt x="8" y="34"/>
                    <a:pt x="8" y="34"/>
                    <a:pt x="8" y="34"/>
                  </a:cubicBezTo>
                  <a:cubicBezTo>
                    <a:pt x="0" y="34"/>
                    <a:pt x="0" y="34"/>
                    <a:pt x="0" y="34"/>
                  </a:cubicBezTo>
                  <a:cubicBezTo>
                    <a:pt x="5" y="8"/>
                    <a:pt x="5" y="8"/>
                    <a:pt x="5" y="8"/>
                  </a:cubicBezTo>
                  <a:cubicBezTo>
                    <a:pt x="1" y="0"/>
                    <a:pt x="1" y="0"/>
                    <a:pt x="1" y="0"/>
                  </a:cubicBezTo>
                  <a:cubicBezTo>
                    <a:pt x="35" y="0"/>
                    <a:pt x="35" y="0"/>
                    <a:pt x="35" y="0"/>
                  </a:cubicBezTo>
                  <a:cubicBezTo>
                    <a:pt x="39" y="0"/>
                    <a:pt x="42" y="1"/>
                    <a:pt x="44" y="4"/>
                  </a:cubicBezTo>
                  <a:cubicBezTo>
                    <a:pt x="46" y="6"/>
                    <a:pt x="47" y="10"/>
                    <a:pt x="46" y="14"/>
                  </a:cubicBezTo>
                  <a:lnTo>
                    <a:pt x="42" y="3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21" name="稻壳儿小白白(http://dwz.cn/Wu2UP)"/>
            <p:cNvSpPr>
              <a:spLocks noEditPoints="1"/>
            </p:cNvSpPr>
            <p:nvPr/>
          </p:nvSpPr>
          <p:spPr bwMode="auto">
            <a:xfrm>
              <a:off x="3632046" y="4426182"/>
              <a:ext cx="333326" cy="283619"/>
            </a:xfrm>
            <a:custGeom>
              <a:avLst/>
              <a:gdLst>
                <a:gd name="T0" fmla="*/ 6 w 48"/>
                <a:gd name="T1" fmla="*/ 41 h 41"/>
                <a:gd name="T2" fmla="*/ 6 w 48"/>
                <a:gd name="T3" fmla="*/ 41 h 41"/>
                <a:gd name="T4" fmla="*/ 0 w 48"/>
                <a:gd name="T5" fmla="*/ 35 h 41"/>
                <a:gd name="T6" fmla="*/ 0 w 48"/>
                <a:gd name="T7" fmla="*/ 13 h 41"/>
                <a:gd name="T8" fmla="*/ 6 w 48"/>
                <a:gd name="T9" fmla="*/ 7 h 41"/>
                <a:gd name="T10" fmla="*/ 6 w 48"/>
                <a:gd name="T11" fmla="*/ 7 h 41"/>
                <a:gd name="T12" fmla="*/ 6 w 48"/>
                <a:gd name="T13" fmla="*/ 41 h 41"/>
                <a:gd name="T14" fmla="*/ 38 w 48"/>
                <a:gd name="T15" fmla="*/ 41 h 41"/>
                <a:gd name="T16" fmla="*/ 9 w 48"/>
                <a:gd name="T17" fmla="*/ 41 h 41"/>
                <a:gd name="T18" fmla="*/ 9 w 48"/>
                <a:gd name="T19" fmla="*/ 7 h 41"/>
                <a:gd name="T20" fmla="*/ 13 w 48"/>
                <a:gd name="T21" fmla="*/ 7 h 41"/>
                <a:gd name="T22" fmla="*/ 13 w 48"/>
                <a:gd name="T23" fmla="*/ 2 h 41"/>
                <a:gd name="T24" fmla="*/ 16 w 48"/>
                <a:gd name="T25" fmla="*/ 0 h 41"/>
                <a:gd name="T26" fmla="*/ 31 w 48"/>
                <a:gd name="T27" fmla="*/ 0 h 41"/>
                <a:gd name="T28" fmla="*/ 34 w 48"/>
                <a:gd name="T29" fmla="*/ 2 h 41"/>
                <a:gd name="T30" fmla="*/ 34 w 48"/>
                <a:gd name="T31" fmla="*/ 7 h 41"/>
                <a:gd name="T32" fmla="*/ 38 w 48"/>
                <a:gd name="T33" fmla="*/ 7 h 41"/>
                <a:gd name="T34" fmla="*/ 38 w 48"/>
                <a:gd name="T35" fmla="*/ 41 h 41"/>
                <a:gd name="T36" fmla="*/ 34 w 48"/>
                <a:gd name="T37" fmla="*/ 21 h 41"/>
                <a:gd name="T38" fmla="*/ 33 w 48"/>
                <a:gd name="T39" fmla="*/ 20 h 41"/>
                <a:gd name="T40" fmla="*/ 27 w 48"/>
                <a:gd name="T41" fmla="*/ 20 h 41"/>
                <a:gd name="T42" fmla="*/ 27 w 48"/>
                <a:gd name="T43" fmla="*/ 14 h 41"/>
                <a:gd name="T44" fmla="*/ 26 w 48"/>
                <a:gd name="T45" fmla="*/ 14 h 41"/>
                <a:gd name="T46" fmla="*/ 21 w 48"/>
                <a:gd name="T47" fmla="*/ 14 h 41"/>
                <a:gd name="T48" fmla="*/ 20 w 48"/>
                <a:gd name="T49" fmla="*/ 14 h 41"/>
                <a:gd name="T50" fmla="*/ 20 w 48"/>
                <a:gd name="T51" fmla="*/ 20 h 41"/>
                <a:gd name="T52" fmla="*/ 14 w 48"/>
                <a:gd name="T53" fmla="*/ 20 h 41"/>
                <a:gd name="T54" fmla="*/ 13 w 48"/>
                <a:gd name="T55" fmla="*/ 21 h 41"/>
                <a:gd name="T56" fmla="*/ 13 w 48"/>
                <a:gd name="T57" fmla="*/ 26 h 41"/>
                <a:gd name="T58" fmla="*/ 14 w 48"/>
                <a:gd name="T59" fmla="*/ 27 h 41"/>
                <a:gd name="T60" fmla="*/ 20 w 48"/>
                <a:gd name="T61" fmla="*/ 27 h 41"/>
                <a:gd name="T62" fmla="*/ 20 w 48"/>
                <a:gd name="T63" fmla="*/ 33 h 41"/>
                <a:gd name="T64" fmla="*/ 21 w 48"/>
                <a:gd name="T65" fmla="*/ 34 h 41"/>
                <a:gd name="T66" fmla="*/ 26 w 48"/>
                <a:gd name="T67" fmla="*/ 34 h 41"/>
                <a:gd name="T68" fmla="*/ 27 w 48"/>
                <a:gd name="T69" fmla="*/ 33 h 41"/>
                <a:gd name="T70" fmla="*/ 27 w 48"/>
                <a:gd name="T71" fmla="*/ 27 h 41"/>
                <a:gd name="T72" fmla="*/ 33 w 48"/>
                <a:gd name="T73" fmla="*/ 27 h 41"/>
                <a:gd name="T74" fmla="*/ 34 w 48"/>
                <a:gd name="T75" fmla="*/ 26 h 41"/>
                <a:gd name="T76" fmla="*/ 34 w 48"/>
                <a:gd name="T77" fmla="*/ 21 h 41"/>
                <a:gd name="T78" fmla="*/ 30 w 48"/>
                <a:gd name="T79" fmla="*/ 7 h 41"/>
                <a:gd name="T80" fmla="*/ 30 w 48"/>
                <a:gd name="T81" fmla="*/ 3 h 41"/>
                <a:gd name="T82" fmla="*/ 17 w 48"/>
                <a:gd name="T83" fmla="*/ 3 h 41"/>
                <a:gd name="T84" fmla="*/ 17 w 48"/>
                <a:gd name="T85" fmla="*/ 7 h 41"/>
                <a:gd name="T86" fmla="*/ 30 w 48"/>
                <a:gd name="T87" fmla="*/ 7 h 41"/>
                <a:gd name="T88" fmla="*/ 48 w 48"/>
                <a:gd name="T89" fmla="*/ 35 h 41"/>
                <a:gd name="T90" fmla="*/ 42 w 48"/>
                <a:gd name="T91" fmla="*/ 41 h 41"/>
                <a:gd name="T92" fmla="*/ 41 w 48"/>
                <a:gd name="T93" fmla="*/ 41 h 41"/>
                <a:gd name="T94" fmla="*/ 41 w 48"/>
                <a:gd name="T95" fmla="*/ 7 h 41"/>
                <a:gd name="T96" fmla="*/ 42 w 48"/>
                <a:gd name="T97" fmla="*/ 7 h 41"/>
                <a:gd name="T98" fmla="*/ 48 w 48"/>
                <a:gd name="T99" fmla="*/ 13 h 41"/>
                <a:gd name="T100" fmla="*/ 48 w 48"/>
                <a:gd name="T101" fmla="*/ 35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8" h="41">
                  <a:moveTo>
                    <a:pt x="6" y="41"/>
                  </a:moveTo>
                  <a:cubicBezTo>
                    <a:pt x="6" y="41"/>
                    <a:pt x="6" y="41"/>
                    <a:pt x="6" y="41"/>
                  </a:cubicBezTo>
                  <a:cubicBezTo>
                    <a:pt x="2" y="41"/>
                    <a:pt x="0" y="38"/>
                    <a:pt x="0" y="35"/>
                  </a:cubicBezTo>
                  <a:cubicBezTo>
                    <a:pt x="0" y="13"/>
                    <a:pt x="0" y="13"/>
                    <a:pt x="0" y="13"/>
                  </a:cubicBezTo>
                  <a:cubicBezTo>
                    <a:pt x="0" y="9"/>
                    <a:pt x="2" y="7"/>
                    <a:pt x="6" y="7"/>
                  </a:cubicBezTo>
                  <a:cubicBezTo>
                    <a:pt x="6" y="7"/>
                    <a:pt x="6" y="7"/>
                    <a:pt x="6" y="7"/>
                  </a:cubicBezTo>
                  <a:lnTo>
                    <a:pt x="6" y="41"/>
                  </a:lnTo>
                  <a:close/>
                  <a:moveTo>
                    <a:pt x="38" y="41"/>
                  </a:moveTo>
                  <a:cubicBezTo>
                    <a:pt x="9" y="41"/>
                    <a:pt x="9" y="41"/>
                    <a:pt x="9" y="41"/>
                  </a:cubicBezTo>
                  <a:cubicBezTo>
                    <a:pt x="9" y="7"/>
                    <a:pt x="9" y="7"/>
                    <a:pt x="9" y="7"/>
                  </a:cubicBezTo>
                  <a:cubicBezTo>
                    <a:pt x="13" y="7"/>
                    <a:pt x="13" y="7"/>
                    <a:pt x="13" y="7"/>
                  </a:cubicBezTo>
                  <a:cubicBezTo>
                    <a:pt x="13" y="2"/>
                    <a:pt x="13" y="2"/>
                    <a:pt x="13" y="2"/>
                  </a:cubicBezTo>
                  <a:cubicBezTo>
                    <a:pt x="13" y="1"/>
                    <a:pt x="14" y="0"/>
                    <a:pt x="16" y="0"/>
                  </a:cubicBezTo>
                  <a:cubicBezTo>
                    <a:pt x="31" y="0"/>
                    <a:pt x="31" y="0"/>
                    <a:pt x="31" y="0"/>
                  </a:cubicBezTo>
                  <a:cubicBezTo>
                    <a:pt x="33" y="0"/>
                    <a:pt x="34" y="1"/>
                    <a:pt x="34" y="2"/>
                  </a:cubicBezTo>
                  <a:cubicBezTo>
                    <a:pt x="34" y="7"/>
                    <a:pt x="34" y="7"/>
                    <a:pt x="34" y="7"/>
                  </a:cubicBezTo>
                  <a:cubicBezTo>
                    <a:pt x="38" y="7"/>
                    <a:pt x="38" y="7"/>
                    <a:pt x="38" y="7"/>
                  </a:cubicBezTo>
                  <a:lnTo>
                    <a:pt x="38" y="41"/>
                  </a:lnTo>
                  <a:close/>
                  <a:moveTo>
                    <a:pt x="34" y="21"/>
                  </a:moveTo>
                  <a:cubicBezTo>
                    <a:pt x="34" y="21"/>
                    <a:pt x="33" y="20"/>
                    <a:pt x="33" y="20"/>
                  </a:cubicBezTo>
                  <a:cubicBezTo>
                    <a:pt x="27" y="20"/>
                    <a:pt x="27" y="20"/>
                    <a:pt x="27" y="20"/>
                  </a:cubicBezTo>
                  <a:cubicBezTo>
                    <a:pt x="27" y="14"/>
                    <a:pt x="27" y="14"/>
                    <a:pt x="27" y="14"/>
                  </a:cubicBezTo>
                  <a:cubicBezTo>
                    <a:pt x="27" y="14"/>
                    <a:pt x="27" y="14"/>
                    <a:pt x="26" y="14"/>
                  </a:cubicBezTo>
                  <a:cubicBezTo>
                    <a:pt x="21" y="14"/>
                    <a:pt x="21" y="14"/>
                    <a:pt x="21" y="14"/>
                  </a:cubicBezTo>
                  <a:cubicBezTo>
                    <a:pt x="20" y="14"/>
                    <a:pt x="20" y="14"/>
                    <a:pt x="20" y="14"/>
                  </a:cubicBezTo>
                  <a:cubicBezTo>
                    <a:pt x="20" y="20"/>
                    <a:pt x="20" y="20"/>
                    <a:pt x="20" y="20"/>
                  </a:cubicBezTo>
                  <a:cubicBezTo>
                    <a:pt x="14" y="20"/>
                    <a:pt x="14" y="20"/>
                    <a:pt x="14" y="20"/>
                  </a:cubicBezTo>
                  <a:cubicBezTo>
                    <a:pt x="14" y="20"/>
                    <a:pt x="13" y="21"/>
                    <a:pt x="13" y="21"/>
                  </a:cubicBezTo>
                  <a:cubicBezTo>
                    <a:pt x="13" y="26"/>
                    <a:pt x="13" y="26"/>
                    <a:pt x="13" y="26"/>
                  </a:cubicBezTo>
                  <a:cubicBezTo>
                    <a:pt x="13" y="27"/>
                    <a:pt x="14" y="27"/>
                    <a:pt x="14" y="27"/>
                  </a:cubicBezTo>
                  <a:cubicBezTo>
                    <a:pt x="20" y="27"/>
                    <a:pt x="20" y="27"/>
                    <a:pt x="20" y="27"/>
                  </a:cubicBezTo>
                  <a:cubicBezTo>
                    <a:pt x="20" y="33"/>
                    <a:pt x="20" y="33"/>
                    <a:pt x="20" y="33"/>
                  </a:cubicBezTo>
                  <a:cubicBezTo>
                    <a:pt x="20" y="34"/>
                    <a:pt x="20" y="34"/>
                    <a:pt x="21" y="34"/>
                  </a:cubicBezTo>
                  <a:cubicBezTo>
                    <a:pt x="26" y="34"/>
                    <a:pt x="26" y="34"/>
                    <a:pt x="26" y="34"/>
                  </a:cubicBezTo>
                  <a:cubicBezTo>
                    <a:pt x="27" y="34"/>
                    <a:pt x="27" y="34"/>
                    <a:pt x="27" y="33"/>
                  </a:cubicBezTo>
                  <a:cubicBezTo>
                    <a:pt x="27" y="27"/>
                    <a:pt x="27" y="27"/>
                    <a:pt x="27" y="27"/>
                  </a:cubicBezTo>
                  <a:cubicBezTo>
                    <a:pt x="33" y="27"/>
                    <a:pt x="33" y="27"/>
                    <a:pt x="33" y="27"/>
                  </a:cubicBezTo>
                  <a:cubicBezTo>
                    <a:pt x="33" y="27"/>
                    <a:pt x="34" y="27"/>
                    <a:pt x="34" y="26"/>
                  </a:cubicBezTo>
                  <a:lnTo>
                    <a:pt x="34" y="21"/>
                  </a:lnTo>
                  <a:close/>
                  <a:moveTo>
                    <a:pt x="30" y="7"/>
                  </a:moveTo>
                  <a:cubicBezTo>
                    <a:pt x="30" y="3"/>
                    <a:pt x="30" y="3"/>
                    <a:pt x="30" y="3"/>
                  </a:cubicBezTo>
                  <a:cubicBezTo>
                    <a:pt x="17" y="3"/>
                    <a:pt x="17" y="3"/>
                    <a:pt x="17" y="3"/>
                  </a:cubicBezTo>
                  <a:cubicBezTo>
                    <a:pt x="17" y="7"/>
                    <a:pt x="17" y="7"/>
                    <a:pt x="17" y="7"/>
                  </a:cubicBezTo>
                  <a:lnTo>
                    <a:pt x="30" y="7"/>
                  </a:lnTo>
                  <a:close/>
                  <a:moveTo>
                    <a:pt x="48" y="35"/>
                  </a:moveTo>
                  <a:cubicBezTo>
                    <a:pt x="48" y="38"/>
                    <a:pt x="45" y="41"/>
                    <a:pt x="42" y="41"/>
                  </a:cubicBezTo>
                  <a:cubicBezTo>
                    <a:pt x="41" y="41"/>
                    <a:pt x="41" y="41"/>
                    <a:pt x="41" y="41"/>
                  </a:cubicBezTo>
                  <a:cubicBezTo>
                    <a:pt x="41" y="7"/>
                    <a:pt x="41" y="7"/>
                    <a:pt x="41" y="7"/>
                  </a:cubicBezTo>
                  <a:cubicBezTo>
                    <a:pt x="42" y="7"/>
                    <a:pt x="42" y="7"/>
                    <a:pt x="42" y="7"/>
                  </a:cubicBezTo>
                  <a:cubicBezTo>
                    <a:pt x="45" y="7"/>
                    <a:pt x="48" y="9"/>
                    <a:pt x="48" y="13"/>
                  </a:cubicBezTo>
                  <a:lnTo>
                    <a:pt x="48" y="3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22" name="稻壳儿小白白(http://dwz.cn/Wu2UP)"/>
            <p:cNvSpPr>
              <a:spLocks noEditPoints="1"/>
            </p:cNvSpPr>
            <p:nvPr/>
          </p:nvSpPr>
          <p:spPr bwMode="auto">
            <a:xfrm>
              <a:off x="3652516" y="4930985"/>
              <a:ext cx="283620" cy="289469"/>
            </a:xfrm>
            <a:custGeom>
              <a:avLst/>
              <a:gdLst>
                <a:gd name="T0" fmla="*/ 21 w 41"/>
                <a:gd name="T1" fmla="*/ 42 h 42"/>
                <a:gd name="T2" fmla="*/ 0 w 41"/>
                <a:gd name="T3" fmla="*/ 21 h 42"/>
                <a:gd name="T4" fmla="*/ 21 w 41"/>
                <a:gd name="T5" fmla="*/ 0 h 42"/>
                <a:gd name="T6" fmla="*/ 41 w 41"/>
                <a:gd name="T7" fmla="*/ 21 h 42"/>
                <a:gd name="T8" fmla="*/ 21 w 41"/>
                <a:gd name="T9" fmla="*/ 42 h 42"/>
                <a:gd name="T10" fmla="*/ 21 w 41"/>
                <a:gd name="T11" fmla="*/ 4 h 42"/>
                <a:gd name="T12" fmla="*/ 3 w 41"/>
                <a:gd name="T13" fmla="*/ 21 h 42"/>
                <a:gd name="T14" fmla="*/ 21 w 41"/>
                <a:gd name="T15" fmla="*/ 38 h 42"/>
                <a:gd name="T16" fmla="*/ 38 w 41"/>
                <a:gd name="T17" fmla="*/ 21 h 42"/>
                <a:gd name="T18" fmla="*/ 21 w 41"/>
                <a:gd name="T19" fmla="*/ 4 h 42"/>
                <a:gd name="T20" fmla="*/ 14 w 41"/>
                <a:gd name="T21" fmla="*/ 18 h 42"/>
                <a:gd name="T22" fmla="*/ 10 w 41"/>
                <a:gd name="T23" fmla="*/ 14 h 42"/>
                <a:gd name="T24" fmla="*/ 14 w 41"/>
                <a:gd name="T25" fmla="*/ 11 h 42"/>
                <a:gd name="T26" fmla="*/ 17 w 41"/>
                <a:gd name="T27" fmla="*/ 14 h 42"/>
                <a:gd name="T28" fmla="*/ 14 w 41"/>
                <a:gd name="T29" fmla="*/ 18 h 42"/>
                <a:gd name="T30" fmla="*/ 29 w 41"/>
                <a:gd name="T31" fmla="*/ 28 h 42"/>
                <a:gd name="T32" fmla="*/ 12 w 41"/>
                <a:gd name="T33" fmla="*/ 28 h 42"/>
                <a:gd name="T34" fmla="*/ 10 w 41"/>
                <a:gd name="T35" fmla="*/ 26 h 42"/>
                <a:gd name="T36" fmla="*/ 12 w 41"/>
                <a:gd name="T37" fmla="*/ 24 h 42"/>
                <a:gd name="T38" fmla="*/ 29 w 41"/>
                <a:gd name="T39" fmla="*/ 24 h 42"/>
                <a:gd name="T40" fmla="*/ 31 w 41"/>
                <a:gd name="T41" fmla="*/ 26 h 42"/>
                <a:gd name="T42" fmla="*/ 29 w 41"/>
                <a:gd name="T43" fmla="*/ 28 h 42"/>
                <a:gd name="T44" fmla="*/ 27 w 41"/>
                <a:gd name="T45" fmla="*/ 18 h 42"/>
                <a:gd name="T46" fmla="*/ 24 w 41"/>
                <a:gd name="T47" fmla="*/ 14 h 42"/>
                <a:gd name="T48" fmla="*/ 27 w 41"/>
                <a:gd name="T49" fmla="*/ 11 h 42"/>
                <a:gd name="T50" fmla="*/ 31 w 41"/>
                <a:gd name="T51" fmla="*/ 14 h 42"/>
                <a:gd name="T52" fmla="*/ 27 w 41"/>
                <a:gd name="T53" fmla="*/ 1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1" h="42">
                  <a:moveTo>
                    <a:pt x="21" y="42"/>
                  </a:moveTo>
                  <a:cubicBezTo>
                    <a:pt x="9" y="42"/>
                    <a:pt x="0" y="32"/>
                    <a:pt x="0" y="21"/>
                  </a:cubicBezTo>
                  <a:cubicBezTo>
                    <a:pt x="0" y="10"/>
                    <a:pt x="9" y="0"/>
                    <a:pt x="21" y="0"/>
                  </a:cubicBezTo>
                  <a:cubicBezTo>
                    <a:pt x="32" y="0"/>
                    <a:pt x="41" y="10"/>
                    <a:pt x="41" y="21"/>
                  </a:cubicBezTo>
                  <a:cubicBezTo>
                    <a:pt x="41" y="32"/>
                    <a:pt x="32" y="42"/>
                    <a:pt x="21" y="42"/>
                  </a:cubicBezTo>
                  <a:close/>
                  <a:moveTo>
                    <a:pt x="21" y="4"/>
                  </a:moveTo>
                  <a:cubicBezTo>
                    <a:pt x="11" y="4"/>
                    <a:pt x="3" y="12"/>
                    <a:pt x="3" y="21"/>
                  </a:cubicBezTo>
                  <a:cubicBezTo>
                    <a:pt x="3" y="31"/>
                    <a:pt x="11" y="38"/>
                    <a:pt x="21" y="38"/>
                  </a:cubicBezTo>
                  <a:cubicBezTo>
                    <a:pt x="30" y="38"/>
                    <a:pt x="38" y="31"/>
                    <a:pt x="38" y="21"/>
                  </a:cubicBezTo>
                  <a:cubicBezTo>
                    <a:pt x="38" y="12"/>
                    <a:pt x="30" y="4"/>
                    <a:pt x="21" y="4"/>
                  </a:cubicBezTo>
                  <a:close/>
                  <a:moveTo>
                    <a:pt x="14" y="18"/>
                  </a:moveTo>
                  <a:cubicBezTo>
                    <a:pt x="12" y="18"/>
                    <a:pt x="10" y="16"/>
                    <a:pt x="10" y="14"/>
                  </a:cubicBezTo>
                  <a:cubicBezTo>
                    <a:pt x="10" y="12"/>
                    <a:pt x="12" y="11"/>
                    <a:pt x="14" y="11"/>
                  </a:cubicBezTo>
                  <a:cubicBezTo>
                    <a:pt x="16" y="11"/>
                    <a:pt x="17" y="12"/>
                    <a:pt x="17" y="14"/>
                  </a:cubicBezTo>
                  <a:cubicBezTo>
                    <a:pt x="17" y="16"/>
                    <a:pt x="16" y="18"/>
                    <a:pt x="14" y="18"/>
                  </a:cubicBezTo>
                  <a:close/>
                  <a:moveTo>
                    <a:pt x="29" y="28"/>
                  </a:moveTo>
                  <a:cubicBezTo>
                    <a:pt x="12" y="28"/>
                    <a:pt x="12" y="28"/>
                    <a:pt x="12" y="28"/>
                  </a:cubicBezTo>
                  <a:cubicBezTo>
                    <a:pt x="11" y="28"/>
                    <a:pt x="10" y="27"/>
                    <a:pt x="10" y="26"/>
                  </a:cubicBezTo>
                  <a:cubicBezTo>
                    <a:pt x="10" y="25"/>
                    <a:pt x="11" y="24"/>
                    <a:pt x="12" y="24"/>
                  </a:cubicBezTo>
                  <a:cubicBezTo>
                    <a:pt x="29" y="24"/>
                    <a:pt x="29" y="24"/>
                    <a:pt x="29" y="24"/>
                  </a:cubicBezTo>
                  <a:cubicBezTo>
                    <a:pt x="30" y="24"/>
                    <a:pt x="31" y="25"/>
                    <a:pt x="31" y="26"/>
                  </a:cubicBezTo>
                  <a:cubicBezTo>
                    <a:pt x="31" y="27"/>
                    <a:pt x="30" y="28"/>
                    <a:pt x="29" y="28"/>
                  </a:cubicBezTo>
                  <a:close/>
                  <a:moveTo>
                    <a:pt x="27" y="18"/>
                  </a:moveTo>
                  <a:cubicBezTo>
                    <a:pt x="25" y="18"/>
                    <a:pt x="24" y="16"/>
                    <a:pt x="24" y="14"/>
                  </a:cubicBezTo>
                  <a:cubicBezTo>
                    <a:pt x="24" y="12"/>
                    <a:pt x="25" y="11"/>
                    <a:pt x="27" y="11"/>
                  </a:cubicBezTo>
                  <a:cubicBezTo>
                    <a:pt x="29" y="11"/>
                    <a:pt x="31" y="12"/>
                    <a:pt x="31" y="14"/>
                  </a:cubicBezTo>
                  <a:cubicBezTo>
                    <a:pt x="31" y="16"/>
                    <a:pt x="29" y="18"/>
                    <a:pt x="27" y="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23" name="稻壳儿小白白(http://dwz.cn/Wu2UP)"/>
            <p:cNvSpPr>
              <a:spLocks noEditPoints="1"/>
            </p:cNvSpPr>
            <p:nvPr/>
          </p:nvSpPr>
          <p:spPr bwMode="auto">
            <a:xfrm>
              <a:off x="3687603" y="5421170"/>
              <a:ext cx="213447" cy="304089"/>
            </a:xfrm>
            <a:custGeom>
              <a:avLst/>
              <a:gdLst>
                <a:gd name="T0" fmla="*/ 31 w 31"/>
                <a:gd name="T1" fmla="*/ 22 h 44"/>
                <a:gd name="T2" fmla="*/ 17 w 31"/>
                <a:gd name="T3" fmla="*/ 37 h 44"/>
                <a:gd name="T4" fmla="*/ 17 w 31"/>
                <a:gd name="T5" fmla="*/ 41 h 44"/>
                <a:gd name="T6" fmla="*/ 24 w 31"/>
                <a:gd name="T7" fmla="*/ 41 h 44"/>
                <a:gd name="T8" fmla="*/ 26 w 31"/>
                <a:gd name="T9" fmla="*/ 43 h 44"/>
                <a:gd name="T10" fmla="*/ 24 w 31"/>
                <a:gd name="T11" fmla="*/ 44 h 44"/>
                <a:gd name="T12" fmla="*/ 7 w 31"/>
                <a:gd name="T13" fmla="*/ 44 h 44"/>
                <a:gd name="T14" fmla="*/ 5 w 31"/>
                <a:gd name="T15" fmla="*/ 43 h 44"/>
                <a:gd name="T16" fmla="*/ 7 w 31"/>
                <a:gd name="T17" fmla="*/ 41 h 44"/>
                <a:gd name="T18" fmla="*/ 14 w 31"/>
                <a:gd name="T19" fmla="*/ 41 h 44"/>
                <a:gd name="T20" fmla="*/ 14 w 31"/>
                <a:gd name="T21" fmla="*/ 37 h 44"/>
                <a:gd name="T22" fmla="*/ 0 w 31"/>
                <a:gd name="T23" fmla="*/ 22 h 44"/>
                <a:gd name="T24" fmla="*/ 0 w 31"/>
                <a:gd name="T25" fmla="*/ 19 h 44"/>
                <a:gd name="T26" fmla="*/ 2 w 31"/>
                <a:gd name="T27" fmla="*/ 17 h 44"/>
                <a:gd name="T28" fmla="*/ 4 w 31"/>
                <a:gd name="T29" fmla="*/ 19 h 44"/>
                <a:gd name="T30" fmla="*/ 4 w 31"/>
                <a:gd name="T31" fmla="*/ 22 h 44"/>
                <a:gd name="T32" fmla="*/ 16 w 31"/>
                <a:gd name="T33" fmla="*/ 34 h 44"/>
                <a:gd name="T34" fmla="*/ 28 w 31"/>
                <a:gd name="T35" fmla="*/ 22 h 44"/>
                <a:gd name="T36" fmla="*/ 28 w 31"/>
                <a:gd name="T37" fmla="*/ 19 h 44"/>
                <a:gd name="T38" fmla="*/ 29 w 31"/>
                <a:gd name="T39" fmla="*/ 17 h 44"/>
                <a:gd name="T40" fmla="*/ 31 w 31"/>
                <a:gd name="T41" fmla="*/ 19 h 44"/>
                <a:gd name="T42" fmla="*/ 31 w 31"/>
                <a:gd name="T43" fmla="*/ 22 h 44"/>
                <a:gd name="T44" fmla="*/ 24 w 31"/>
                <a:gd name="T45" fmla="*/ 22 h 44"/>
                <a:gd name="T46" fmla="*/ 16 w 31"/>
                <a:gd name="T47" fmla="*/ 31 h 44"/>
                <a:gd name="T48" fmla="*/ 7 w 31"/>
                <a:gd name="T49" fmla="*/ 22 h 44"/>
                <a:gd name="T50" fmla="*/ 7 w 31"/>
                <a:gd name="T51" fmla="*/ 8 h 44"/>
                <a:gd name="T52" fmla="*/ 16 w 31"/>
                <a:gd name="T53" fmla="*/ 0 h 44"/>
                <a:gd name="T54" fmla="*/ 24 w 31"/>
                <a:gd name="T55" fmla="*/ 8 h 44"/>
                <a:gd name="T56" fmla="*/ 24 w 31"/>
                <a:gd name="T57"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1" h="44">
                  <a:moveTo>
                    <a:pt x="31" y="22"/>
                  </a:moveTo>
                  <a:cubicBezTo>
                    <a:pt x="31" y="30"/>
                    <a:pt x="25" y="36"/>
                    <a:pt x="17" y="37"/>
                  </a:cubicBezTo>
                  <a:cubicBezTo>
                    <a:pt x="17" y="41"/>
                    <a:pt x="17" y="41"/>
                    <a:pt x="17" y="41"/>
                  </a:cubicBezTo>
                  <a:cubicBezTo>
                    <a:pt x="24" y="41"/>
                    <a:pt x="24" y="41"/>
                    <a:pt x="24" y="41"/>
                  </a:cubicBezTo>
                  <a:cubicBezTo>
                    <a:pt x="25" y="41"/>
                    <a:pt x="26" y="42"/>
                    <a:pt x="26" y="43"/>
                  </a:cubicBezTo>
                  <a:cubicBezTo>
                    <a:pt x="26" y="43"/>
                    <a:pt x="25" y="44"/>
                    <a:pt x="24" y="44"/>
                  </a:cubicBezTo>
                  <a:cubicBezTo>
                    <a:pt x="7" y="44"/>
                    <a:pt x="7" y="44"/>
                    <a:pt x="7" y="44"/>
                  </a:cubicBezTo>
                  <a:cubicBezTo>
                    <a:pt x="6" y="44"/>
                    <a:pt x="5" y="43"/>
                    <a:pt x="5" y="43"/>
                  </a:cubicBezTo>
                  <a:cubicBezTo>
                    <a:pt x="5" y="42"/>
                    <a:pt x="6" y="41"/>
                    <a:pt x="7" y="41"/>
                  </a:cubicBezTo>
                  <a:cubicBezTo>
                    <a:pt x="14" y="41"/>
                    <a:pt x="14" y="41"/>
                    <a:pt x="14" y="41"/>
                  </a:cubicBezTo>
                  <a:cubicBezTo>
                    <a:pt x="14" y="37"/>
                    <a:pt x="14" y="37"/>
                    <a:pt x="14" y="37"/>
                  </a:cubicBezTo>
                  <a:cubicBezTo>
                    <a:pt x="6" y="36"/>
                    <a:pt x="0" y="30"/>
                    <a:pt x="0" y="22"/>
                  </a:cubicBezTo>
                  <a:cubicBezTo>
                    <a:pt x="0" y="19"/>
                    <a:pt x="0" y="19"/>
                    <a:pt x="0" y="19"/>
                  </a:cubicBezTo>
                  <a:cubicBezTo>
                    <a:pt x="0" y="18"/>
                    <a:pt x="1" y="17"/>
                    <a:pt x="2" y="17"/>
                  </a:cubicBezTo>
                  <a:cubicBezTo>
                    <a:pt x="3" y="17"/>
                    <a:pt x="4" y="18"/>
                    <a:pt x="4" y="19"/>
                  </a:cubicBezTo>
                  <a:cubicBezTo>
                    <a:pt x="4" y="22"/>
                    <a:pt x="4" y="22"/>
                    <a:pt x="4" y="22"/>
                  </a:cubicBezTo>
                  <a:cubicBezTo>
                    <a:pt x="4" y="29"/>
                    <a:pt x="9" y="34"/>
                    <a:pt x="16" y="34"/>
                  </a:cubicBezTo>
                  <a:cubicBezTo>
                    <a:pt x="22" y="34"/>
                    <a:pt x="28" y="29"/>
                    <a:pt x="28" y="22"/>
                  </a:cubicBezTo>
                  <a:cubicBezTo>
                    <a:pt x="28" y="19"/>
                    <a:pt x="28" y="19"/>
                    <a:pt x="28" y="19"/>
                  </a:cubicBezTo>
                  <a:cubicBezTo>
                    <a:pt x="28" y="18"/>
                    <a:pt x="28" y="17"/>
                    <a:pt x="29" y="17"/>
                  </a:cubicBezTo>
                  <a:cubicBezTo>
                    <a:pt x="30" y="17"/>
                    <a:pt x="31" y="18"/>
                    <a:pt x="31" y="19"/>
                  </a:cubicBezTo>
                  <a:lnTo>
                    <a:pt x="31" y="22"/>
                  </a:lnTo>
                  <a:close/>
                  <a:moveTo>
                    <a:pt x="24" y="22"/>
                  </a:moveTo>
                  <a:cubicBezTo>
                    <a:pt x="24" y="27"/>
                    <a:pt x="20" y="31"/>
                    <a:pt x="16" y="31"/>
                  </a:cubicBezTo>
                  <a:cubicBezTo>
                    <a:pt x="11" y="31"/>
                    <a:pt x="7" y="27"/>
                    <a:pt x="7" y="22"/>
                  </a:cubicBezTo>
                  <a:cubicBezTo>
                    <a:pt x="7" y="8"/>
                    <a:pt x="7" y="8"/>
                    <a:pt x="7" y="8"/>
                  </a:cubicBezTo>
                  <a:cubicBezTo>
                    <a:pt x="7" y="4"/>
                    <a:pt x="11" y="0"/>
                    <a:pt x="16" y="0"/>
                  </a:cubicBezTo>
                  <a:cubicBezTo>
                    <a:pt x="20" y="0"/>
                    <a:pt x="24" y="4"/>
                    <a:pt x="24" y="8"/>
                  </a:cubicBezTo>
                  <a:lnTo>
                    <a:pt x="24" y="2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24" name="稻壳儿小白白(http://dwz.cn/Wu2UP)"/>
            <p:cNvSpPr>
              <a:spLocks/>
            </p:cNvSpPr>
            <p:nvPr/>
          </p:nvSpPr>
          <p:spPr bwMode="auto">
            <a:xfrm>
              <a:off x="4509224" y="863312"/>
              <a:ext cx="292391" cy="304089"/>
            </a:xfrm>
            <a:custGeom>
              <a:avLst/>
              <a:gdLst>
                <a:gd name="T0" fmla="*/ 42 w 42"/>
                <a:gd name="T1" fmla="*/ 32 h 44"/>
                <a:gd name="T2" fmla="*/ 33 w 42"/>
                <a:gd name="T3" fmla="*/ 37 h 44"/>
                <a:gd name="T4" fmla="*/ 24 w 42"/>
                <a:gd name="T5" fmla="*/ 32 h 44"/>
                <a:gd name="T6" fmla="*/ 33 w 42"/>
                <a:gd name="T7" fmla="*/ 27 h 44"/>
                <a:gd name="T8" fmla="*/ 38 w 42"/>
                <a:gd name="T9" fmla="*/ 28 h 44"/>
                <a:gd name="T10" fmla="*/ 38 w 42"/>
                <a:gd name="T11" fmla="*/ 14 h 44"/>
                <a:gd name="T12" fmla="*/ 18 w 42"/>
                <a:gd name="T13" fmla="*/ 20 h 44"/>
                <a:gd name="T14" fmla="*/ 18 w 42"/>
                <a:gd name="T15" fmla="*/ 39 h 44"/>
                <a:gd name="T16" fmla="*/ 9 w 42"/>
                <a:gd name="T17" fmla="*/ 44 h 44"/>
                <a:gd name="T18" fmla="*/ 0 w 42"/>
                <a:gd name="T19" fmla="*/ 39 h 44"/>
                <a:gd name="T20" fmla="*/ 9 w 42"/>
                <a:gd name="T21" fmla="*/ 34 h 44"/>
                <a:gd name="T22" fmla="*/ 14 w 42"/>
                <a:gd name="T23" fmla="*/ 35 h 44"/>
                <a:gd name="T24" fmla="*/ 14 w 42"/>
                <a:gd name="T25" fmla="*/ 9 h 44"/>
                <a:gd name="T26" fmla="*/ 16 w 42"/>
                <a:gd name="T27" fmla="*/ 7 h 44"/>
                <a:gd name="T28" fmla="*/ 38 w 42"/>
                <a:gd name="T29" fmla="*/ 0 h 44"/>
                <a:gd name="T30" fmla="*/ 39 w 42"/>
                <a:gd name="T31" fmla="*/ 0 h 44"/>
                <a:gd name="T32" fmla="*/ 42 w 42"/>
                <a:gd name="T33" fmla="*/ 2 h 44"/>
                <a:gd name="T34" fmla="*/ 42 w 42"/>
                <a:gd name="T35" fmla="*/ 3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 h="44">
                  <a:moveTo>
                    <a:pt x="42" y="32"/>
                  </a:moveTo>
                  <a:cubicBezTo>
                    <a:pt x="42" y="36"/>
                    <a:pt x="36" y="37"/>
                    <a:pt x="33" y="37"/>
                  </a:cubicBezTo>
                  <a:cubicBezTo>
                    <a:pt x="30" y="37"/>
                    <a:pt x="24" y="36"/>
                    <a:pt x="24" y="32"/>
                  </a:cubicBezTo>
                  <a:cubicBezTo>
                    <a:pt x="24" y="28"/>
                    <a:pt x="30" y="27"/>
                    <a:pt x="33" y="27"/>
                  </a:cubicBezTo>
                  <a:cubicBezTo>
                    <a:pt x="35" y="27"/>
                    <a:pt x="37" y="27"/>
                    <a:pt x="38" y="28"/>
                  </a:cubicBezTo>
                  <a:cubicBezTo>
                    <a:pt x="38" y="14"/>
                    <a:pt x="38" y="14"/>
                    <a:pt x="38" y="14"/>
                  </a:cubicBezTo>
                  <a:cubicBezTo>
                    <a:pt x="18" y="20"/>
                    <a:pt x="18" y="20"/>
                    <a:pt x="18" y="20"/>
                  </a:cubicBezTo>
                  <a:cubicBezTo>
                    <a:pt x="18" y="39"/>
                    <a:pt x="18" y="39"/>
                    <a:pt x="18" y="39"/>
                  </a:cubicBezTo>
                  <a:cubicBezTo>
                    <a:pt x="18" y="43"/>
                    <a:pt x="12" y="44"/>
                    <a:pt x="9" y="44"/>
                  </a:cubicBezTo>
                  <a:cubicBezTo>
                    <a:pt x="6" y="44"/>
                    <a:pt x="0" y="43"/>
                    <a:pt x="0" y="39"/>
                  </a:cubicBezTo>
                  <a:cubicBezTo>
                    <a:pt x="0" y="35"/>
                    <a:pt x="6" y="34"/>
                    <a:pt x="9" y="34"/>
                  </a:cubicBezTo>
                  <a:cubicBezTo>
                    <a:pt x="11" y="34"/>
                    <a:pt x="13" y="34"/>
                    <a:pt x="14" y="35"/>
                  </a:cubicBezTo>
                  <a:cubicBezTo>
                    <a:pt x="14" y="9"/>
                    <a:pt x="14" y="9"/>
                    <a:pt x="14" y="9"/>
                  </a:cubicBezTo>
                  <a:cubicBezTo>
                    <a:pt x="14" y="8"/>
                    <a:pt x="15" y="7"/>
                    <a:pt x="16" y="7"/>
                  </a:cubicBezTo>
                  <a:cubicBezTo>
                    <a:pt x="38" y="0"/>
                    <a:pt x="38" y="0"/>
                    <a:pt x="38" y="0"/>
                  </a:cubicBezTo>
                  <a:cubicBezTo>
                    <a:pt x="39" y="0"/>
                    <a:pt x="39" y="0"/>
                    <a:pt x="39" y="0"/>
                  </a:cubicBezTo>
                  <a:cubicBezTo>
                    <a:pt x="40" y="0"/>
                    <a:pt x="42" y="1"/>
                    <a:pt x="42" y="2"/>
                  </a:cubicBezTo>
                  <a:lnTo>
                    <a:pt x="42" y="3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25" name="稻壳儿小白白(http://dwz.cn/Wu2UP)"/>
            <p:cNvSpPr>
              <a:spLocks noEditPoints="1"/>
            </p:cNvSpPr>
            <p:nvPr/>
          </p:nvSpPr>
          <p:spPr bwMode="auto">
            <a:xfrm>
              <a:off x="4509224" y="1397358"/>
              <a:ext cx="292391" cy="233913"/>
            </a:xfrm>
            <a:custGeom>
              <a:avLst/>
              <a:gdLst>
                <a:gd name="T0" fmla="*/ 42 w 42"/>
                <a:gd name="T1" fmla="*/ 5 h 34"/>
                <a:gd name="T2" fmla="*/ 40 w 42"/>
                <a:gd name="T3" fmla="*/ 7 h 34"/>
                <a:gd name="T4" fmla="*/ 2 w 42"/>
                <a:gd name="T5" fmla="*/ 7 h 34"/>
                <a:gd name="T6" fmla="*/ 0 w 42"/>
                <a:gd name="T7" fmla="*/ 5 h 34"/>
                <a:gd name="T8" fmla="*/ 0 w 42"/>
                <a:gd name="T9" fmla="*/ 1 h 34"/>
                <a:gd name="T10" fmla="*/ 2 w 42"/>
                <a:gd name="T11" fmla="*/ 0 h 34"/>
                <a:gd name="T12" fmla="*/ 40 w 42"/>
                <a:gd name="T13" fmla="*/ 0 h 34"/>
                <a:gd name="T14" fmla="*/ 42 w 42"/>
                <a:gd name="T15" fmla="*/ 1 h 34"/>
                <a:gd name="T16" fmla="*/ 42 w 42"/>
                <a:gd name="T17" fmla="*/ 5 h 34"/>
                <a:gd name="T18" fmla="*/ 42 w 42"/>
                <a:gd name="T19" fmla="*/ 19 h 34"/>
                <a:gd name="T20" fmla="*/ 40 w 42"/>
                <a:gd name="T21" fmla="*/ 20 h 34"/>
                <a:gd name="T22" fmla="*/ 2 w 42"/>
                <a:gd name="T23" fmla="*/ 20 h 34"/>
                <a:gd name="T24" fmla="*/ 0 w 42"/>
                <a:gd name="T25" fmla="*/ 19 h 34"/>
                <a:gd name="T26" fmla="*/ 0 w 42"/>
                <a:gd name="T27" fmla="*/ 15 h 34"/>
                <a:gd name="T28" fmla="*/ 2 w 42"/>
                <a:gd name="T29" fmla="*/ 13 h 34"/>
                <a:gd name="T30" fmla="*/ 40 w 42"/>
                <a:gd name="T31" fmla="*/ 13 h 34"/>
                <a:gd name="T32" fmla="*/ 42 w 42"/>
                <a:gd name="T33" fmla="*/ 15 h 34"/>
                <a:gd name="T34" fmla="*/ 42 w 42"/>
                <a:gd name="T35" fmla="*/ 19 h 34"/>
                <a:gd name="T36" fmla="*/ 42 w 42"/>
                <a:gd name="T37" fmla="*/ 32 h 34"/>
                <a:gd name="T38" fmla="*/ 40 w 42"/>
                <a:gd name="T39" fmla="*/ 34 h 34"/>
                <a:gd name="T40" fmla="*/ 2 w 42"/>
                <a:gd name="T41" fmla="*/ 34 h 34"/>
                <a:gd name="T42" fmla="*/ 0 w 42"/>
                <a:gd name="T43" fmla="*/ 32 h 34"/>
                <a:gd name="T44" fmla="*/ 0 w 42"/>
                <a:gd name="T45" fmla="*/ 29 h 34"/>
                <a:gd name="T46" fmla="*/ 2 w 42"/>
                <a:gd name="T47" fmla="*/ 27 h 34"/>
                <a:gd name="T48" fmla="*/ 40 w 42"/>
                <a:gd name="T49" fmla="*/ 27 h 34"/>
                <a:gd name="T50" fmla="*/ 42 w 42"/>
                <a:gd name="T51" fmla="*/ 29 h 34"/>
                <a:gd name="T52" fmla="*/ 42 w 42"/>
                <a:gd name="T53" fmla="*/ 3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2" h="34">
                  <a:moveTo>
                    <a:pt x="42" y="5"/>
                  </a:moveTo>
                  <a:cubicBezTo>
                    <a:pt x="42" y="6"/>
                    <a:pt x="41" y="7"/>
                    <a:pt x="40" y="7"/>
                  </a:cubicBezTo>
                  <a:cubicBezTo>
                    <a:pt x="2" y="7"/>
                    <a:pt x="2" y="7"/>
                    <a:pt x="2" y="7"/>
                  </a:cubicBezTo>
                  <a:cubicBezTo>
                    <a:pt x="1" y="7"/>
                    <a:pt x="0" y="6"/>
                    <a:pt x="0" y="5"/>
                  </a:cubicBezTo>
                  <a:cubicBezTo>
                    <a:pt x="0" y="1"/>
                    <a:pt x="0" y="1"/>
                    <a:pt x="0" y="1"/>
                  </a:cubicBezTo>
                  <a:cubicBezTo>
                    <a:pt x="0" y="0"/>
                    <a:pt x="1" y="0"/>
                    <a:pt x="2" y="0"/>
                  </a:cubicBezTo>
                  <a:cubicBezTo>
                    <a:pt x="40" y="0"/>
                    <a:pt x="40" y="0"/>
                    <a:pt x="40" y="0"/>
                  </a:cubicBezTo>
                  <a:cubicBezTo>
                    <a:pt x="41" y="0"/>
                    <a:pt x="42" y="0"/>
                    <a:pt x="42" y="1"/>
                  </a:cubicBezTo>
                  <a:lnTo>
                    <a:pt x="42" y="5"/>
                  </a:lnTo>
                  <a:close/>
                  <a:moveTo>
                    <a:pt x="42" y="19"/>
                  </a:moveTo>
                  <a:cubicBezTo>
                    <a:pt x="42" y="20"/>
                    <a:pt x="41" y="20"/>
                    <a:pt x="40" y="20"/>
                  </a:cubicBezTo>
                  <a:cubicBezTo>
                    <a:pt x="2" y="20"/>
                    <a:pt x="2" y="20"/>
                    <a:pt x="2" y="20"/>
                  </a:cubicBezTo>
                  <a:cubicBezTo>
                    <a:pt x="1" y="20"/>
                    <a:pt x="0" y="20"/>
                    <a:pt x="0" y="19"/>
                  </a:cubicBezTo>
                  <a:cubicBezTo>
                    <a:pt x="0" y="15"/>
                    <a:pt x="0" y="15"/>
                    <a:pt x="0" y="15"/>
                  </a:cubicBezTo>
                  <a:cubicBezTo>
                    <a:pt x="0" y="14"/>
                    <a:pt x="1" y="13"/>
                    <a:pt x="2" y="13"/>
                  </a:cubicBezTo>
                  <a:cubicBezTo>
                    <a:pt x="40" y="13"/>
                    <a:pt x="40" y="13"/>
                    <a:pt x="40" y="13"/>
                  </a:cubicBezTo>
                  <a:cubicBezTo>
                    <a:pt x="41" y="13"/>
                    <a:pt x="42" y="14"/>
                    <a:pt x="42" y="15"/>
                  </a:cubicBezTo>
                  <a:lnTo>
                    <a:pt x="42" y="19"/>
                  </a:lnTo>
                  <a:close/>
                  <a:moveTo>
                    <a:pt x="42" y="32"/>
                  </a:moveTo>
                  <a:cubicBezTo>
                    <a:pt x="42" y="33"/>
                    <a:pt x="41" y="34"/>
                    <a:pt x="40" y="34"/>
                  </a:cubicBezTo>
                  <a:cubicBezTo>
                    <a:pt x="2" y="34"/>
                    <a:pt x="2" y="34"/>
                    <a:pt x="2" y="34"/>
                  </a:cubicBezTo>
                  <a:cubicBezTo>
                    <a:pt x="1" y="34"/>
                    <a:pt x="0" y="33"/>
                    <a:pt x="0" y="32"/>
                  </a:cubicBezTo>
                  <a:cubicBezTo>
                    <a:pt x="0" y="29"/>
                    <a:pt x="0" y="29"/>
                    <a:pt x="0" y="29"/>
                  </a:cubicBezTo>
                  <a:cubicBezTo>
                    <a:pt x="0" y="28"/>
                    <a:pt x="1" y="27"/>
                    <a:pt x="2" y="27"/>
                  </a:cubicBezTo>
                  <a:cubicBezTo>
                    <a:pt x="40" y="27"/>
                    <a:pt x="40" y="27"/>
                    <a:pt x="40" y="27"/>
                  </a:cubicBezTo>
                  <a:cubicBezTo>
                    <a:pt x="41" y="27"/>
                    <a:pt x="42" y="28"/>
                    <a:pt x="42" y="29"/>
                  </a:cubicBezTo>
                  <a:lnTo>
                    <a:pt x="42" y="3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26" name="稻壳儿小白白(http://dwz.cn/Wu2UP)"/>
            <p:cNvSpPr>
              <a:spLocks noEditPoints="1"/>
            </p:cNvSpPr>
            <p:nvPr/>
          </p:nvSpPr>
          <p:spPr bwMode="auto">
            <a:xfrm>
              <a:off x="4488755" y="1852454"/>
              <a:ext cx="333326" cy="312861"/>
            </a:xfrm>
            <a:custGeom>
              <a:avLst/>
              <a:gdLst>
                <a:gd name="T0" fmla="*/ 29 w 48"/>
                <a:gd name="T1" fmla="*/ 42 h 45"/>
                <a:gd name="T2" fmla="*/ 22 w 48"/>
                <a:gd name="T3" fmla="*/ 45 h 45"/>
                <a:gd name="T4" fmla="*/ 0 w 48"/>
                <a:gd name="T5" fmla="*/ 29 h 45"/>
                <a:gd name="T6" fmla="*/ 21 w 48"/>
                <a:gd name="T7" fmla="*/ 14 h 45"/>
                <a:gd name="T8" fmla="*/ 21 w 48"/>
                <a:gd name="T9" fmla="*/ 19 h 45"/>
                <a:gd name="T10" fmla="*/ 7 w 48"/>
                <a:gd name="T11" fmla="*/ 29 h 45"/>
                <a:gd name="T12" fmla="*/ 22 w 48"/>
                <a:gd name="T13" fmla="*/ 40 h 45"/>
                <a:gd name="T14" fmla="*/ 22 w 48"/>
                <a:gd name="T15" fmla="*/ 4 h 45"/>
                <a:gd name="T16" fmla="*/ 29 w 48"/>
                <a:gd name="T17" fmla="*/ 0 h 45"/>
                <a:gd name="T18" fmla="*/ 29 w 48"/>
                <a:gd name="T19" fmla="*/ 42 h 45"/>
                <a:gd name="T20" fmla="*/ 48 w 48"/>
                <a:gd name="T21" fmla="*/ 26 h 45"/>
                <a:gd name="T22" fmla="*/ 34 w 48"/>
                <a:gd name="T23" fmla="*/ 23 h 45"/>
                <a:gd name="T24" fmla="*/ 38 w 48"/>
                <a:gd name="T25" fmla="*/ 21 h 45"/>
                <a:gd name="T26" fmla="*/ 30 w 48"/>
                <a:gd name="T27" fmla="*/ 19 h 45"/>
                <a:gd name="T28" fmla="*/ 30 w 48"/>
                <a:gd name="T29" fmla="*/ 14 h 45"/>
                <a:gd name="T30" fmla="*/ 43 w 48"/>
                <a:gd name="T31" fmla="*/ 18 h 45"/>
                <a:gd name="T32" fmla="*/ 47 w 48"/>
                <a:gd name="T33" fmla="*/ 16 h 45"/>
                <a:gd name="T34" fmla="*/ 48 w 48"/>
                <a:gd name="T35" fmla="*/ 2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45">
                  <a:moveTo>
                    <a:pt x="29" y="42"/>
                  </a:moveTo>
                  <a:cubicBezTo>
                    <a:pt x="22" y="45"/>
                    <a:pt x="22" y="45"/>
                    <a:pt x="22" y="45"/>
                  </a:cubicBezTo>
                  <a:cubicBezTo>
                    <a:pt x="10" y="44"/>
                    <a:pt x="0" y="37"/>
                    <a:pt x="0" y="29"/>
                  </a:cubicBezTo>
                  <a:cubicBezTo>
                    <a:pt x="0" y="22"/>
                    <a:pt x="9" y="15"/>
                    <a:pt x="21" y="14"/>
                  </a:cubicBezTo>
                  <a:cubicBezTo>
                    <a:pt x="21" y="19"/>
                    <a:pt x="21" y="19"/>
                    <a:pt x="21" y="19"/>
                  </a:cubicBezTo>
                  <a:cubicBezTo>
                    <a:pt x="13" y="20"/>
                    <a:pt x="7" y="24"/>
                    <a:pt x="7" y="29"/>
                  </a:cubicBezTo>
                  <a:cubicBezTo>
                    <a:pt x="7" y="35"/>
                    <a:pt x="14" y="39"/>
                    <a:pt x="22" y="40"/>
                  </a:cubicBezTo>
                  <a:cubicBezTo>
                    <a:pt x="22" y="4"/>
                    <a:pt x="22" y="4"/>
                    <a:pt x="22" y="4"/>
                  </a:cubicBezTo>
                  <a:cubicBezTo>
                    <a:pt x="29" y="0"/>
                    <a:pt x="29" y="0"/>
                    <a:pt x="29" y="0"/>
                  </a:cubicBezTo>
                  <a:lnTo>
                    <a:pt x="29" y="42"/>
                  </a:lnTo>
                  <a:close/>
                  <a:moveTo>
                    <a:pt x="48" y="26"/>
                  </a:moveTo>
                  <a:cubicBezTo>
                    <a:pt x="34" y="23"/>
                    <a:pt x="34" y="23"/>
                    <a:pt x="34" y="23"/>
                  </a:cubicBezTo>
                  <a:cubicBezTo>
                    <a:pt x="38" y="21"/>
                    <a:pt x="38" y="21"/>
                    <a:pt x="38" y="21"/>
                  </a:cubicBezTo>
                  <a:cubicBezTo>
                    <a:pt x="36" y="20"/>
                    <a:pt x="33" y="19"/>
                    <a:pt x="30" y="19"/>
                  </a:cubicBezTo>
                  <a:cubicBezTo>
                    <a:pt x="30" y="14"/>
                    <a:pt x="30" y="14"/>
                    <a:pt x="30" y="14"/>
                  </a:cubicBezTo>
                  <a:cubicBezTo>
                    <a:pt x="35" y="15"/>
                    <a:pt x="40" y="16"/>
                    <a:pt x="43" y="18"/>
                  </a:cubicBezTo>
                  <a:cubicBezTo>
                    <a:pt x="47" y="16"/>
                    <a:pt x="47" y="16"/>
                    <a:pt x="47" y="16"/>
                  </a:cubicBezTo>
                  <a:lnTo>
                    <a:pt x="48" y="2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27" name="稻壳儿小白白(http://dwz.cn/Wu2UP)"/>
            <p:cNvSpPr>
              <a:spLocks noEditPoints="1"/>
            </p:cNvSpPr>
            <p:nvPr/>
          </p:nvSpPr>
          <p:spPr bwMode="auto">
            <a:xfrm>
              <a:off x="4488755" y="2386496"/>
              <a:ext cx="333326" cy="263154"/>
            </a:xfrm>
            <a:custGeom>
              <a:avLst/>
              <a:gdLst>
                <a:gd name="T0" fmla="*/ 48 w 48"/>
                <a:gd name="T1" fmla="*/ 6 h 38"/>
                <a:gd name="T2" fmla="*/ 47 w 48"/>
                <a:gd name="T3" fmla="*/ 7 h 38"/>
                <a:gd name="T4" fmla="*/ 1 w 48"/>
                <a:gd name="T5" fmla="*/ 7 h 38"/>
                <a:gd name="T6" fmla="*/ 0 w 48"/>
                <a:gd name="T7" fmla="*/ 6 h 38"/>
                <a:gd name="T8" fmla="*/ 0 w 48"/>
                <a:gd name="T9" fmla="*/ 1 h 38"/>
                <a:gd name="T10" fmla="*/ 1 w 48"/>
                <a:gd name="T11" fmla="*/ 0 h 38"/>
                <a:gd name="T12" fmla="*/ 47 w 48"/>
                <a:gd name="T13" fmla="*/ 0 h 38"/>
                <a:gd name="T14" fmla="*/ 48 w 48"/>
                <a:gd name="T15" fmla="*/ 1 h 38"/>
                <a:gd name="T16" fmla="*/ 48 w 48"/>
                <a:gd name="T17" fmla="*/ 6 h 38"/>
                <a:gd name="T18" fmla="*/ 48 w 48"/>
                <a:gd name="T19" fmla="*/ 37 h 38"/>
                <a:gd name="T20" fmla="*/ 47 w 48"/>
                <a:gd name="T21" fmla="*/ 38 h 38"/>
                <a:gd name="T22" fmla="*/ 1 w 48"/>
                <a:gd name="T23" fmla="*/ 38 h 38"/>
                <a:gd name="T24" fmla="*/ 0 w 48"/>
                <a:gd name="T25" fmla="*/ 37 h 38"/>
                <a:gd name="T26" fmla="*/ 0 w 48"/>
                <a:gd name="T27" fmla="*/ 32 h 38"/>
                <a:gd name="T28" fmla="*/ 1 w 48"/>
                <a:gd name="T29" fmla="*/ 31 h 38"/>
                <a:gd name="T30" fmla="*/ 47 w 48"/>
                <a:gd name="T31" fmla="*/ 31 h 38"/>
                <a:gd name="T32" fmla="*/ 48 w 48"/>
                <a:gd name="T33" fmla="*/ 32 h 38"/>
                <a:gd name="T34" fmla="*/ 48 w 48"/>
                <a:gd name="T35" fmla="*/ 37 h 38"/>
                <a:gd name="T36" fmla="*/ 10 w 48"/>
                <a:gd name="T37" fmla="*/ 27 h 38"/>
                <a:gd name="T38" fmla="*/ 9 w 48"/>
                <a:gd name="T39" fmla="*/ 28 h 38"/>
                <a:gd name="T40" fmla="*/ 9 w 48"/>
                <a:gd name="T41" fmla="*/ 28 h 38"/>
                <a:gd name="T42" fmla="*/ 1 w 48"/>
                <a:gd name="T43" fmla="*/ 20 h 38"/>
                <a:gd name="T44" fmla="*/ 1 w 48"/>
                <a:gd name="T45" fmla="*/ 19 h 38"/>
                <a:gd name="T46" fmla="*/ 1 w 48"/>
                <a:gd name="T47" fmla="*/ 19 h 38"/>
                <a:gd name="T48" fmla="*/ 9 w 48"/>
                <a:gd name="T49" fmla="*/ 11 h 38"/>
                <a:gd name="T50" fmla="*/ 9 w 48"/>
                <a:gd name="T51" fmla="*/ 11 h 38"/>
                <a:gd name="T52" fmla="*/ 10 w 48"/>
                <a:gd name="T53" fmla="*/ 12 h 38"/>
                <a:gd name="T54" fmla="*/ 10 w 48"/>
                <a:gd name="T55" fmla="*/ 27 h 38"/>
                <a:gd name="T56" fmla="*/ 48 w 48"/>
                <a:gd name="T57" fmla="*/ 17 h 38"/>
                <a:gd name="T58" fmla="*/ 47 w 48"/>
                <a:gd name="T59" fmla="*/ 18 h 38"/>
                <a:gd name="T60" fmla="*/ 18 w 48"/>
                <a:gd name="T61" fmla="*/ 18 h 38"/>
                <a:gd name="T62" fmla="*/ 17 w 48"/>
                <a:gd name="T63" fmla="*/ 17 h 38"/>
                <a:gd name="T64" fmla="*/ 17 w 48"/>
                <a:gd name="T65" fmla="*/ 12 h 38"/>
                <a:gd name="T66" fmla="*/ 18 w 48"/>
                <a:gd name="T67" fmla="*/ 11 h 38"/>
                <a:gd name="T68" fmla="*/ 47 w 48"/>
                <a:gd name="T69" fmla="*/ 11 h 38"/>
                <a:gd name="T70" fmla="*/ 48 w 48"/>
                <a:gd name="T71" fmla="*/ 12 h 38"/>
                <a:gd name="T72" fmla="*/ 48 w 48"/>
                <a:gd name="T73" fmla="*/ 17 h 38"/>
                <a:gd name="T74" fmla="*/ 48 w 48"/>
                <a:gd name="T75" fmla="*/ 27 h 38"/>
                <a:gd name="T76" fmla="*/ 47 w 48"/>
                <a:gd name="T77" fmla="*/ 28 h 38"/>
                <a:gd name="T78" fmla="*/ 18 w 48"/>
                <a:gd name="T79" fmla="*/ 28 h 38"/>
                <a:gd name="T80" fmla="*/ 17 w 48"/>
                <a:gd name="T81" fmla="*/ 27 h 38"/>
                <a:gd name="T82" fmla="*/ 17 w 48"/>
                <a:gd name="T83" fmla="*/ 22 h 38"/>
                <a:gd name="T84" fmla="*/ 18 w 48"/>
                <a:gd name="T85" fmla="*/ 21 h 38"/>
                <a:gd name="T86" fmla="*/ 47 w 48"/>
                <a:gd name="T87" fmla="*/ 21 h 38"/>
                <a:gd name="T88" fmla="*/ 48 w 48"/>
                <a:gd name="T89" fmla="*/ 22 h 38"/>
                <a:gd name="T90" fmla="*/ 48 w 48"/>
                <a:gd name="T91" fmla="*/ 2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8" h="38">
                  <a:moveTo>
                    <a:pt x="48" y="6"/>
                  </a:moveTo>
                  <a:cubicBezTo>
                    <a:pt x="48" y="7"/>
                    <a:pt x="48" y="7"/>
                    <a:pt x="47" y="7"/>
                  </a:cubicBezTo>
                  <a:cubicBezTo>
                    <a:pt x="1" y="7"/>
                    <a:pt x="1" y="7"/>
                    <a:pt x="1" y="7"/>
                  </a:cubicBezTo>
                  <a:cubicBezTo>
                    <a:pt x="0" y="7"/>
                    <a:pt x="0" y="7"/>
                    <a:pt x="0" y="6"/>
                  </a:cubicBezTo>
                  <a:cubicBezTo>
                    <a:pt x="0" y="1"/>
                    <a:pt x="0" y="1"/>
                    <a:pt x="0" y="1"/>
                  </a:cubicBezTo>
                  <a:cubicBezTo>
                    <a:pt x="0" y="1"/>
                    <a:pt x="0" y="0"/>
                    <a:pt x="1" y="0"/>
                  </a:cubicBezTo>
                  <a:cubicBezTo>
                    <a:pt x="47" y="0"/>
                    <a:pt x="47" y="0"/>
                    <a:pt x="47" y="0"/>
                  </a:cubicBezTo>
                  <a:cubicBezTo>
                    <a:pt x="48" y="0"/>
                    <a:pt x="48" y="1"/>
                    <a:pt x="48" y="1"/>
                  </a:cubicBezTo>
                  <a:lnTo>
                    <a:pt x="48" y="6"/>
                  </a:lnTo>
                  <a:close/>
                  <a:moveTo>
                    <a:pt x="48" y="37"/>
                  </a:moveTo>
                  <a:cubicBezTo>
                    <a:pt x="48" y="38"/>
                    <a:pt x="48" y="38"/>
                    <a:pt x="47" y="38"/>
                  </a:cubicBezTo>
                  <a:cubicBezTo>
                    <a:pt x="1" y="38"/>
                    <a:pt x="1" y="38"/>
                    <a:pt x="1" y="38"/>
                  </a:cubicBezTo>
                  <a:cubicBezTo>
                    <a:pt x="0" y="38"/>
                    <a:pt x="0" y="38"/>
                    <a:pt x="0" y="37"/>
                  </a:cubicBezTo>
                  <a:cubicBezTo>
                    <a:pt x="0" y="32"/>
                    <a:pt x="0" y="32"/>
                    <a:pt x="0" y="32"/>
                  </a:cubicBezTo>
                  <a:cubicBezTo>
                    <a:pt x="0" y="32"/>
                    <a:pt x="0" y="31"/>
                    <a:pt x="1" y="31"/>
                  </a:cubicBezTo>
                  <a:cubicBezTo>
                    <a:pt x="47" y="31"/>
                    <a:pt x="47" y="31"/>
                    <a:pt x="47" y="31"/>
                  </a:cubicBezTo>
                  <a:cubicBezTo>
                    <a:pt x="48" y="31"/>
                    <a:pt x="48" y="32"/>
                    <a:pt x="48" y="32"/>
                  </a:cubicBezTo>
                  <a:lnTo>
                    <a:pt x="48" y="37"/>
                  </a:lnTo>
                  <a:close/>
                  <a:moveTo>
                    <a:pt x="10" y="27"/>
                  </a:moveTo>
                  <a:cubicBezTo>
                    <a:pt x="10" y="28"/>
                    <a:pt x="10" y="28"/>
                    <a:pt x="9" y="28"/>
                  </a:cubicBezTo>
                  <a:cubicBezTo>
                    <a:pt x="9" y="28"/>
                    <a:pt x="9" y="28"/>
                    <a:pt x="9" y="28"/>
                  </a:cubicBezTo>
                  <a:cubicBezTo>
                    <a:pt x="1" y="20"/>
                    <a:pt x="1" y="20"/>
                    <a:pt x="1" y="20"/>
                  </a:cubicBezTo>
                  <a:cubicBezTo>
                    <a:pt x="1" y="20"/>
                    <a:pt x="1" y="20"/>
                    <a:pt x="1" y="19"/>
                  </a:cubicBezTo>
                  <a:cubicBezTo>
                    <a:pt x="1" y="19"/>
                    <a:pt x="1" y="19"/>
                    <a:pt x="1" y="19"/>
                  </a:cubicBezTo>
                  <a:cubicBezTo>
                    <a:pt x="9" y="11"/>
                    <a:pt x="9" y="11"/>
                    <a:pt x="9" y="11"/>
                  </a:cubicBezTo>
                  <a:cubicBezTo>
                    <a:pt x="9" y="11"/>
                    <a:pt x="9" y="11"/>
                    <a:pt x="9" y="11"/>
                  </a:cubicBezTo>
                  <a:cubicBezTo>
                    <a:pt x="10" y="11"/>
                    <a:pt x="10" y="11"/>
                    <a:pt x="10" y="12"/>
                  </a:cubicBezTo>
                  <a:lnTo>
                    <a:pt x="10" y="27"/>
                  </a:lnTo>
                  <a:close/>
                  <a:moveTo>
                    <a:pt x="48" y="17"/>
                  </a:moveTo>
                  <a:cubicBezTo>
                    <a:pt x="48" y="17"/>
                    <a:pt x="48" y="18"/>
                    <a:pt x="47" y="18"/>
                  </a:cubicBezTo>
                  <a:cubicBezTo>
                    <a:pt x="18" y="18"/>
                    <a:pt x="18" y="18"/>
                    <a:pt x="18" y="18"/>
                  </a:cubicBezTo>
                  <a:cubicBezTo>
                    <a:pt x="18" y="18"/>
                    <a:pt x="17" y="17"/>
                    <a:pt x="17" y="17"/>
                  </a:cubicBezTo>
                  <a:cubicBezTo>
                    <a:pt x="17" y="12"/>
                    <a:pt x="17" y="12"/>
                    <a:pt x="17" y="12"/>
                  </a:cubicBezTo>
                  <a:cubicBezTo>
                    <a:pt x="17" y="11"/>
                    <a:pt x="18" y="11"/>
                    <a:pt x="18" y="11"/>
                  </a:cubicBezTo>
                  <a:cubicBezTo>
                    <a:pt x="47" y="11"/>
                    <a:pt x="47" y="11"/>
                    <a:pt x="47" y="11"/>
                  </a:cubicBezTo>
                  <a:cubicBezTo>
                    <a:pt x="48" y="11"/>
                    <a:pt x="48" y="11"/>
                    <a:pt x="48" y="12"/>
                  </a:cubicBezTo>
                  <a:lnTo>
                    <a:pt x="48" y="17"/>
                  </a:lnTo>
                  <a:close/>
                  <a:moveTo>
                    <a:pt x="48" y="27"/>
                  </a:moveTo>
                  <a:cubicBezTo>
                    <a:pt x="48" y="28"/>
                    <a:pt x="48" y="28"/>
                    <a:pt x="47" y="28"/>
                  </a:cubicBezTo>
                  <a:cubicBezTo>
                    <a:pt x="18" y="28"/>
                    <a:pt x="18" y="28"/>
                    <a:pt x="18" y="28"/>
                  </a:cubicBezTo>
                  <a:cubicBezTo>
                    <a:pt x="18" y="28"/>
                    <a:pt x="17" y="28"/>
                    <a:pt x="17" y="27"/>
                  </a:cubicBezTo>
                  <a:cubicBezTo>
                    <a:pt x="17" y="22"/>
                    <a:pt x="17" y="22"/>
                    <a:pt x="17" y="22"/>
                  </a:cubicBezTo>
                  <a:cubicBezTo>
                    <a:pt x="17" y="21"/>
                    <a:pt x="18" y="21"/>
                    <a:pt x="18" y="21"/>
                  </a:cubicBezTo>
                  <a:cubicBezTo>
                    <a:pt x="47" y="21"/>
                    <a:pt x="47" y="21"/>
                    <a:pt x="47" y="21"/>
                  </a:cubicBezTo>
                  <a:cubicBezTo>
                    <a:pt x="48" y="21"/>
                    <a:pt x="48" y="21"/>
                    <a:pt x="48" y="22"/>
                  </a:cubicBezTo>
                  <a:lnTo>
                    <a:pt x="48" y="2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28" name="稻壳儿小白白(http://dwz.cn/Wu2UP)"/>
            <p:cNvSpPr>
              <a:spLocks/>
            </p:cNvSpPr>
            <p:nvPr/>
          </p:nvSpPr>
          <p:spPr bwMode="auto">
            <a:xfrm>
              <a:off x="4523842" y="2876683"/>
              <a:ext cx="263154" cy="333326"/>
            </a:xfrm>
            <a:custGeom>
              <a:avLst/>
              <a:gdLst>
                <a:gd name="T0" fmla="*/ 19 w 38"/>
                <a:gd name="T1" fmla="*/ 34 h 48"/>
                <a:gd name="T2" fmla="*/ 1 w 38"/>
                <a:gd name="T3" fmla="*/ 48 h 48"/>
                <a:gd name="T4" fmla="*/ 0 w 38"/>
                <a:gd name="T5" fmla="*/ 46 h 48"/>
                <a:gd name="T6" fmla="*/ 1 w 38"/>
                <a:gd name="T7" fmla="*/ 45 h 48"/>
                <a:gd name="T8" fmla="*/ 17 w 38"/>
                <a:gd name="T9" fmla="*/ 35 h 48"/>
                <a:gd name="T10" fmla="*/ 1 w 38"/>
                <a:gd name="T11" fmla="*/ 26 h 48"/>
                <a:gd name="T12" fmla="*/ 18 w 38"/>
                <a:gd name="T13" fmla="*/ 31 h 48"/>
                <a:gd name="T14" fmla="*/ 21 w 38"/>
                <a:gd name="T15" fmla="*/ 23 h 48"/>
                <a:gd name="T16" fmla="*/ 6 w 38"/>
                <a:gd name="T17" fmla="*/ 14 h 48"/>
                <a:gd name="T18" fmla="*/ 21 w 38"/>
                <a:gd name="T19" fmla="*/ 21 h 48"/>
                <a:gd name="T20" fmla="*/ 21 w 38"/>
                <a:gd name="T21" fmla="*/ 16 h 48"/>
                <a:gd name="T22" fmla="*/ 17 w 38"/>
                <a:gd name="T23" fmla="*/ 0 h 48"/>
                <a:gd name="T24" fmla="*/ 23 w 38"/>
                <a:gd name="T25" fmla="*/ 16 h 48"/>
                <a:gd name="T26" fmla="*/ 23 w 38"/>
                <a:gd name="T27" fmla="*/ 19 h 48"/>
                <a:gd name="T28" fmla="*/ 37 w 38"/>
                <a:gd name="T29" fmla="*/ 13 h 48"/>
                <a:gd name="T30" fmla="*/ 23 w 38"/>
                <a:gd name="T31" fmla="*/ 24 h 48"/>
                <a:gd name="T32" fmla="*/ 21 w 38"/>
                <a:gd name="T33" fmla="*/ 31 h 48"/>
                <a:gd name="T34" fmla="*/ 38 w 38"/>
                <a:gd name="T35" fmla="*/ 29 h 48"/>
                <a:gd name="T36" fmla="*/ 19 w 38"/>
                <a:gd name="T37" fmla="*/ 3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 h="48">
                  <a:moveTo>
                    <a:pt x="19" y="34"/>
                  </a:moveTo>
                  <a:cubicBezTo>
                    <a:pt x="16" y="42"/>
                    <a:pt x="9" y="48"/>
                    <a:pt x="1" y="48"/>
                  </a:cubicBezTo>
                  <a:cubicBezTo>
                    <a:pt x="1" y="48"/>
                    <a:pt x="0" y="47"/>
                    <a:pt x="0" y="46"/>
                  </a:cubicBezTo>
                  <a:cubicBezTo>
                    <a:pt x="0" y="46"/>
                    <a:pt x="1" y="45"/>
                    <a:pt x="1" y="45"/>
                  </a:cubicBezTo>
                  <a:cubicBezTo>
                    <a:pt x="8" y="45"/>
                    <a:pt x="13" y="41"/>
                    <a:pt x="17" y="35"/>
                  </a:cubicBezTo>
                  <a:cubicBezTo>
                    <a:pt x="13" y="36"/>
                    <a:pt x="5" y="37"/>
                    <a:pt x="1" y="26"/>
                  </a:cubicBezTo>
                  <a:cubicBezTo>
                    <a:pt x="12" y="22"/>
                    <a:pt x="17" y="28"/>
                    <a:pt x="18" y="31"/>
                  </a:cubicBezTo>
                  <a:cubicBezTo>
                    <a:pt x="19" y="29"/>
                    <a:pt x="20" y="26"/>
                    <a:pt x="21" y="23"/>
                  </a:cubicBezTo>
                  <a:cubicBezTo>
                    <a:pt x="21" y="23"/>
                    <a:pt x="7" y="25"/>
                    <a:pt x="6" y="14"/>
                  </a:cubicBezTo>
                  <a:cubicBezTo>
                    <a:pt x="18" y="9"/>
                    <a:pt x="21" y="21"/>
                    <a:pt x="21" y="21"/>
                  </a:cubicBezTo>
                  <a:cubicBezTo>
                    <a:pt x="21" y="19"/>
                    <a:pt x="21" y="16"/>
                    <a:pt x="21" y="16"/>
                  </a:cubicBezTo>
                  <a:cubicBezTo>
                    <a:pt x="21" y="16"/>
                    <a:pt x="11" y="9"/>
                    <a:pt x="17" y="0"/>
                  </a:cubicBezTo>
                  <a:cubicBezTo>
                    <a:pt x="30" y="4"/>
                    <a:pt x="23" y="16"/>
                    <a:pt x="23" y="16"/>
                  </a:cubicBezTo>
                  <a:cubicBezTo>
                    <a:pt x="23" y="16"/>
                    <a:pt x="23" y="18"/>
                    <a:pt x="23" y="19"/>
                  </a:cubicBezTo>
                  <a:cubicBezTo>
                    <a:pt x="23" y="19"/>
                    <a:pt x="28" y="10"/>
                    <a:pt x="37" y="13"/>
                  </a:cubicBezTo>
                  <a:cubicBezTo>
                    <a:pt x="36" y="26"/>
                    <a:pt x="23" y="24"/>
                    <a:pt x="23" y="24"/>
                  </a:cubicBezTo>
                  <a:cubicBezTo>
                    <a:pt x="22" y="26"/>
                    <a:pt x="22" y="29"/>
                    <a:pt x="21" y="31"/>
                  </a:cubicBezTo>
                  <a:cubicBezTo>
                    <a:pt x="21" y="31"/>
                    <a:pt x="29" y="22"/>
                    <a:pt x="38" y="29"/>
                  </a:cubicBezTo>
                  <a:cubicBezTo>
                    <a:pt x="32" y="43"/>
                    <a:pt x="19" y="34"/>
                    <a:pt x="19" y="3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29" name="稻壳儿小白白(http://dwz.cn/Wu2UP)"/>
            <p:cNvSpPr>
              <a:spLocks/>
            </p:cNvSpPr>
            <p:nvPr/>
          </p:nvSpPr>
          <p:spPr bwMode="auto">
            <a:xfrm>
              <a:off x="4488755" y="3381487"/>
              <a:ext cx="333326" cy="333326"/>
            </a:xfrm>
            <a:custGeom>
              <a:avLst/>
              <a:gdLst>
                <a:gd name="T0" fmla="*/ 48 w 48"/>
                <a:gd name="T1" fmla="*/ 2 h 48"/>
                <a:gd name="T2" fmla="*/ 41 w 48"/>
                <a:gd name="T3" fmla="*/ 43 h 48"/>
                <a:gd name="T4" fmla="*/ 40 w 48"/>
                <a:gd name="T5" fmla="*/ 45 h 48"/>
                <a:gd name="T6" fmla="*/ 40 w 48"/>
                <a:gd name="T7" fmla="*/ 45 h 48"/>
                <a:gd name="T8" fmla="*/ 39 w 48"/>
                <a:gd name="T9" fmla="*/ 45 h 48"/>
                <a:gd name="T10" fmla="*/ 27 w 48"/>
                <a:gd name="T11" fmla="*/ 40 h 48"/>
                <a:gd name="T12" fmla="*/ 20 w 48"/>
                <a:gd name="T13" fmla="*/ 48 h 48"/>
                <a:gd name="T14" fmla="*/ 19 w 48"/>
                <a:gd name="T15" fmla="*/ 48 h 48"/>
                <a:gd name="T16" fmla="*/ 18 w 48"/>
                <a:gd name="T17" fmla="*/ 48 h 48"/>
                <a:gd name="T18" fmla="*/ 17 w 48"/>
                <a:gd name="T19" fmla="*/ 47 h 48"/>
                <a:gd name="T20" fmla="*/ 17 w 48"/>
                <a:gd name="T21" fmla="*/ 37 h 48"/>
                <a:gd name="T22" fmla="*/ 40 w 48"/>
                <a:gd name="T23" fmla="*/ 9 h 48"/>
                <a:gd name="T24" fmla="*/ 12 w 48"/>
                <a:gd name="T25" fmla="*/ 34 h 48"/>
                <a:gd name="T26" fmla="*/ 1 w 48"/>
                <a:gd name="T27" fmla="*/ 29 h 48"/>
                <a:gd name="T28" fmla="*/ 0 w 48"/>
                <a:gd name="T29" fmla="*/ 28 h 48"/>
                <a:gd name="T30" fmla="*/ 1 w 48"/>
                <a:gd name="T31" fmla="*/ 26 h 48"/>
                <a:gd name="T32" fmla="*/ 46 w 48"/>
                <a:gd name="T33" fmla="*/ 0 h 48"/>
                <a:gd name="T34" fmla="*/ 46 w 48"/>
                <a:gd name="T35" fmla="*/ 0 h 48"/>
                <a:gd name="T36" fmla="*/ 47 w 48"/>
                <a:gd name="T37" fmla="*/ 1 h 48"/>
                <a:gd name="T38" fmla="*/ 48 w 48"/>
                <a:gd name="T39"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 h="48">
                  <a:moveTo>
                    <a:pt x="48" y="2"/>
                  </a:moveTo>
                  <a:cubicBezTo>
                    <a:pt x="41" y="43"/>
                    <a:pt x="41" y="43"/>
                    <a:pt x="41" y="43"/>
                  </a:cubicBezTo>
                  <a:cubicBezTo>
                    <a:pt x="41" y="44"/>
                    <a:pt x="41" y="44"/>
                    <a:pt x="40" y="45"/>
                  </a:cubicBezTo>
                  <a:cubicBezTo>
                    <a:pt x="40" y="45"/>
                    <a:pt x="40" y="45"/>
                    <a:pt x="40" y="45"/>
                  </a:cubicBezTo>
                  <a:cubicBezTo>
                    <a:pt x="39" y="45"/>
                    <a:pt x="39" y="45"/>
                    <a:pt x="39" y="45"/>
                  </a:cubicBezTo>
                  <a:cubicBezTo>
                    <a:pt x="27" y="40"/>
                    <a:pt x="27" y="40"/>
                    <a:pt x="27" y="40"/>
                  </a:cubicBezTo>
                  <a:cubicBezTo>
                    <a:pt x="20" y="48"/>
                    <a:pt x="20" y="48"/>
                    <a:pt x="20" y="48"/>
                  </a:cubicBezTo>
                  <a:cubicBezTo>
                    <a:pt x="20" y="48"/>
                    <a:pt x="19" y="48"/>
                    <a:pt x="19" y="48"/>
                  </a:cubicBezTo>
                  <a:cubicBezTo>
                    <a:pt x="19" y="48"/>
                    <a:pt x="19" y="48"/>
                    <a:pt x="18" y="48"/>
                  </a:cubicBezTo>
                  <a:cubicBezTo>
                    <a:pt x="18" y="48"/>
                    <a:pt x="17" y="47"/>
                    <a:pt x="17" y="47"/>
                  </a:cubicBezTo>
                  <a:cubicBezTo>
                    <a:pt x="17" y="37"/>
                    <a:pt x="17" y="37"/>
                    <a:pt x="17" y="37"/>
                  </a:cubicBezTo>
                  <a:cubicBezTo>
                    <a:pt x="40" y="9"/>
                    <a:pt x="40" y="9"/>
                    <a:pt x="40" y="9"/>
                  </a:cubicBezTo>
                  <a:cubicBezTo>
                    <a:pt x="12" y="34"/>
                    <a:pt x="12" y="34"/>
                    <a:pt x="12" y="34"/>
                  </a:cubicBezTo>
                  <a:cubicBezTo>
                    <a:pt x="1" y="29"/>
                    <a:pt x="1" y="29"/>
                    <a:pt x="1" y="29"/>
                  </a:cubicBezTo>
                  <a:cubicBezTo>
                    <a:pt x="1" y="29"/>
                    <a:pt x="0" y="28"/>
                    <a:pt x="0" y="28"/>
                  </a:cubicBezTo>
                  <a:cubicBezTo>
                    <a:pt x="0" y="27"/>
                    <a:pt x="0" y="27"/>
                    <a:pt x="1" y="26"/>
                  </a:cubicBezTo>
                  <a:cubicBezTo>
                    <a:pt x="46" y="0"/>
                    <a:pt x="46" y="0"/>
                    <a:pt x="46" y="0"/>
                  </a:cubicBezTo>
                  <a:cubicBezTo>
                    <a:pt x="46" y="0"/>
                    <a:pt x="46" y="0"/>
                    <a:pt x="46" y="0"/>
                  </a:cubicBezTo>
                  <a:cubicBezTo>
                    <a:pt x="47" y="0"/>
                    <a:pt x="47" y="0"/>
                    <a:pt x="47" y="1"/>
                  </a:cubicBezTo>
                  <a:cubicBezTo>
                    <a:pt x="48" y="1"/>
                    <a:pt x="48" y="2"/>
                    <a:pt x="48"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30" name="稻壳儿小白白(http://dwz.cn/Wu2UP)"/>
            <p:cNvSpPr>
              <a:spLocks noEditPoints="1"/>
            </p:cNvSpPr>
            <p:nvPr/>
          </p:nvSpPr>
          <p:spPr bwMode="auto">
            <a:xfrm>
              <a:off x="4488755" y="3892136"/>
              <a:ext cx="333326" cy="333326"/>
            </a:xfrm>
            <a:custGeom>
              <a:avLst/>
              <a:gdLst>
                <a:gd name="T0" fmla="*/ 48 w 48"/>
                <a:gd name="T1" fmla="*/ 2 h 48"/>
                <a:gd name="T2" fmla="*/ 41 w 48"/>
                <a:gd name="T3" fmla="*/ 43 h 48"/>
                <a:gd name="T4" fmla="*/ 40 w 48"/>
                <a:gd name="T5" fmla="*/ 44 h 48"/>
                <a:gd name="T6" fmla="*/ 40 w 48"/>
                <a:gd name="T7" fmla="*/ 44 h 48"/>
                <a:gd name="T8" fmla="*/ 39 w 48"/>
                <a:gd name="T9" fmla="*/ 44 h 48"/>
                <a:gd name="T10" fmla="*/ 25 w 48"/>
                <a:gd name="T11" fmla="*/ 39 h 48"/>
                <a:gd name="T12" fmla="*/ 17 w 48"/>
                <a:gd name="T13" fmla="*/ 47 h 48"/>
                <a:gd name="T14" fmla="*/ 15 w 48"/>
                <a:gd name="T15" fmla="*/ 48 h 48"/>
                <a:gd name="T16" fmla="*/ 15 w 48"/>
                <a:gd name="T17" fmla="*/ 48 h 48"/>
                <a:gd name="T18" fmla="*/ 14 w 48"/>
                <a:gd name="T19" fmla="*/ 46 h 48"/>
                <a:gd name="T20" fmla="*/ 14 w 48"/>
                <a:gd name="T21" fmla="*/ 34 h 48"/>
                <a:gd name="T22" fmla="*/ 1 w 48"/>
                <a:gd name="T23" fmla="*/ 29 h 48"/>
                <a:gd name="T24" fmla="*/ 0 w 48"/>
                <a:gd name="T25" fmla="*/ 27 h 48"/>
                <a:gd name="T26" fmla="*/ 1 w 48"/>
                <a:gd name="T27" fmla="*/ 26 h 48"/>
                <a:gd name="T28" fmla="*/ 46 w 48"/>
                <a:gd name="T29" fmla="*/ 0 h 48"/>
                <a:gd name="T30" fmla="*/ 47 w 48"/>
                <a:gd name="T31" fmla="*/ 0 h 48"/>
                <a:gd name="T32" fmla="*/ 48 w 48"/>
                <a:gd name="T33" fmla="*/ 2 h 48"/>
                <a:gd name="T34" fmla="*/ 44 w 48"/>
                <a:gd name="T35" fmla="*/ 5 h 48"/>
                <a:gd name="T36" fmla="*/ 6 w 48"/>
                <a:gd name="T37" fmla="*/ 27 h 48"/>
                <a:gd name="T38" fmla="*/ 15 w 48"/>
                <a:gd name="T39" fmla="*/ 31 h 48"/>
                <a:gd name="T40" fmla="*/ 38 w 48"/>
                <a:gd name="T41" fmla="*/ 14 h 48"/>
                <a:gd name="T42" fmla="*/ 25 w 48"/>
                <a:gd name="T43" fmla="*/ 35 h 48"/>
                <a:gd name="T44" fmla="*/ 38 w 48"/>
                <a:gd name="T45" fmla="*/ 40 h 48"/>
                <a:gd name="T46" fmla="*/ 44 w 48"/>
                <a:gd name="T47" fmla="*/ 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8" h="48">
                  <a:moveTo>
                    <a:pt x="48" y="2"/>
                  </a:moveTo>
                  <a:cubicBezTo>
                    <a:pt x="41" y="43"/>
                    <a:pt x="41" y="43"/>
                    <a:pt x="41" y="43"/>
                  </a:cubicBezTo>
                  <a:cubicBezTo>
                    <a:pt x="41" y="44"/>
                    <a:pt x="41" y="44"/>
                    <a:pt x="40" y="44"/>
                  </a:cubicBezTo>
                  <a:cubicBezTo>
                    <a:pt x="40" y="44"/>
                    <a:pt x="40" y="44"/>
                    <a:pt x="40" y="44"/>
                  </a:cubicBezTo>
                  <a:cubicBezTo>
                    <a:pt x="39" y="44"/>
                    <a:pt x="39" y="44"/>
                    <a:pt x="39" y="44"/>
                  </a:cubicBezTo>
                  <a:cubicBezTo>
                    <a:pt x="25" y="39"/>
                    <a:pt x="25" y="39"/>
                    <a:pt x="25" y="39"/>
                  </a:cubicBezTo>
                  <a:cubicBezTo>
                    <a:pt x="17" y="47"/>
                    <a:pt x="17" y="47"/>
                    <a:pt x="17" y="47"/>
                  </a:cubicBezTo>
                  <a:cubicBezTo>
                    <a:pt x="16" y="48"/>
                    <a:pt x="16" y="48"/>
                    <a:pt x="15" y="48"/>
                  </a:cubicBezTo>
                  <a:cubicBezTo>
                    <a:pt x="15" y="48"/>
                    <a:pt x="15" y="48"/>
                    <a:pt x="15" y="48"/>
                  </a:cubicBezTo>
                  <a:cubicBezTo>
                    <a:pt x="14" y="47"/>
                    <a:pt x="14" y="47"/>
                    <a:pt x="14" y="46"/>
                  </a:cubicBezTo>
                  <a:cubicBezTo>
                    <a:pt x="14" y="34"/>
                    <a:pt x="14" y="34"/>
                    <a:pt x="14" y="34"/>
                  </a:cubicBezTo>
                  <a:cubicBezTo>
                    <a:pt x="1" y="29"/>
                    <a:pt x="1" y="29"/>
                    <a:pt x="1" y="29"/>
                  </a:cubicBezTo>
                  <a:cubicBezTo>
                    <a:pt x="1" y="29"/>
                    <a:pt x="0" y="28"/>
                    <a:pt x="0" y="27"/>
                  </a:cubicBezTo>
                  <a:cubicBezTo>
                    <a:pt x="0" y="27"/>
                    <a:pt x="0" y="26"/>
                    <a:pt x="1" y="26"/>
                  </a:cubicBezTo>
                  <a:cubicBezTo>
                    <a:pt x="46" y="0"/>
                    <a:pt x="46" y="0"/>
                    <a:pt x="46" y="0"/>
                  </a:cubicBezTo>
                  <a:cubicBezTo>
                    <a:pt x="46" y="0"/>
                    <a:pt x="47" y="0"/>
                    <a:pt x="47" y="0"/>
                  </a:cubicBezTo>
                  <a:cubicBezTo>
                    <a:pt x="48" y="1"/>
                    <a:pt x="48" y="1"/>
                    <a:pt x="48" y="2"/>
                  </a:cubicBezTo>
                  <a:close/>
                  <a:moveTo>
                    <a:pt x="44" y="5"/>
                  </a:moveTo>
                  <a:cubicBezTo>
                    <a:pt x="6" y="27"/>
                    <a:pt x="6" y="27"/>
                    <a:pt x="6" y="27"/>
                  </a:cubicBezTo>
                  <a:cubicBezTo>
                    <a:pt x="15" y="31"/>
                    <a:pt x="15" y="31"/>
                    <a:pt x="15" y="31"/>
                  </a:cubicBezTo>
                  <a:cubicBezTo>
                    <a:pt x="38" y="14"/>
                    <a:pt x="38" y="14"/>
                    <a:pt x="38" y="14"/>
                  </a:cubicBezTo>
                  <a:cubicBezTo>
                    <a:pt x="25" y="35"/>
                    <a:pt x="25" y="35"/>
                    <a:pt x="25" y="35"/>
                  </a:cubicBezTo>
                  <a:cubicBezTo>
                    <a:pt x="38" y="40"/>
                    <a:pt x="38" y="40"/>
                    <a:pt x="38" y="40"/>
                  </a:cubicBezTo>
                  <a:lnTo>
                    <a:pt x="44" y="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31" name="稻壳儿小白白(http://dwz.cn/Wu2UP)"/>
            <p:cNvSpPr>
              <a:spLocks/>
            </p:cNvSpPr>
            <p:nvPr/>
          </p:nvSpPr>
          <p:spPr bwMode="auto">
            <a:xfrm>
              <a:off x="4523842" y="4426182"/>
              <a:ext cx="263154" cy="283619"/>
            </a:xfrm>
            <a:custGeom>
              <a:avLst/>
              <a:gdLst>
                <a:gd name="T0" fmla="*/ 30 w 38"/>
                <a:gd name="T1" fmla="*/ 41 h 41"/>
                <a:gd name="T2" fmla="*/ 24 w 38"/>
                <a:gd name="T3" fmla="*/ 38 h 41"/>
                <a:gd name="T4" fmla="*/ 3 w 38"/>
                <a:gd name="T5" fmla="*/ 17 h 41"/>
                <a:gd name="T6" fmla="*/ 0 w 38"/>
                <a:gd name="T7" fmla="*/ 10 h 41"/>
                <a:gd name="T8" fmla="*/ 10 w 38"/>
                <a:gd name="T9" fmla="*/ 0 h 41"/>
                <a:gd name="T10" fmla="*/ 18 w 38"/>
                <a:gd name="T11" fmla="*/ 3 h 41"/>
                <a:gd name="T12" fmla="*/ 34 w 38"/>
                <a:gd name="T13" fmla="*/ 19 h 41"/>
                <a:gd name="T14" fmla="*/ 34 w 38"/>
                <a:gd name="T15" fmla="*/ 20 h 41"/>
                <a:gd name="T16" fmla="*/ 32 w 38"/>
                <a:gd name="T17" fmla="*/ 22 h 41"/>
                <a:gd name="T18" fmla="*/ 32 w 38"/>
                <a:gd name="T19" fmla="*/ 22 h 41"/>
                <a:gd name="T20" fmla="*/ 15 w 38"/>
                <a:gd name="T21" fmla="*/ 5 h 41"/>
                <a:gd name="T22" fmla="*/ 10 w 38"/>
                <a:gd name="T23" fmla="*/ 3 h 41"/>
                <a:gd name="T24" fmla="*/ 4 w 38"/>
                <a:gd name="T25" fmla="*/ 10 h 41"/>
                <a:gd name="T26" fmla="*/ 6 w 38"/>
                <a:gd name="T27" fmla="*/ 15 h 41"/>
                <a:gd name="T28" fmla="*/ 27 w 38"/>
                <a:gd name="T29" fmla="*/ 36 h 41"/>
                <a:gd name="T30" fmla="*/ 30 w 38"/>
                <a:gd name="T31" fmla="*/ 38 h 41"/>
                <a:gd name="T32" fmla="*/ 34 w 38"/>
                <a:gd name="T33" fmla="*/ 34 h 41"/>
                <a:gd name="T34" fmla="*/ 33 w 38"/>
                <a:gd name="T35" fmla="*/ 30 h 41"/>
                <a:gd name="T36" fmla="*/ 17 w 38"/>
                <a:gd name="T37" fmla="*/ 14 h 41"/>
                <a:gd name="T38" fmla="*/ 16 w 38"/>
                <a:gd name="T39" fmla="*/ 13 h 41"/>
                <a:gd name="T40" fmla="*/ 14 w 38"/>
                <a:gd name="T41" fmla="*/ 15 h 41"/>
                <a:gd name="T42" fmla="*/ 14 w 38"/>
                <a:gd name="T43" fmla="*/ 17 h 41"/>
                <a:gd name="T44" fmla="*/ 25 w 38"/>
                <a:gd name="T45" fmla="*/ 28 h 41"/>
                <a:gd name="T46" fmla="*/ 26 w 38"/>
                <a:gd name="T47" fmla="*/ 28 h 41"/>
                <a:gd name="T48" fmla="*/ 24 w 38"/>
                <a:gd name="T49" fmla="*/ 31 h 41"/>
                <a:gd name="T50" fmla="*/ 23 w 38"/>
                <a:gd name="T51" fmla="*/ 30 h 41"/>
                <a:gd name="T52" fmla="*/ 12 w 38"/>
                <a:gd name="T53" fmla="*/ 19 h 41"/>
                <a:gd name="T54" fmla="*/ 10 w 38"/>
                <a:gd name="T55" fmla="*/ 15 h 41"/>
                <a:gd name="T56" fmla="*/ 16 w 38"/>
                <a:gd name="T57" fmla="*/ 10 h 41"/>
                <a:gd name="T58" fmla="*/ 20 w 38"/>
                <a:gd name="T59" fmla="*/ 12 h 41"/>
                <a:gd name="T60" fmla="*/ 35 w 38"/>
                <a:gd name="T61" fmla="*/ 27 h 41"/>
                <a:gd name="T62" fmla="*/ 38 w 38"/>
                <a:gd name="T63" fmla="*/ 34 h 41"/>
                <a:gd name="T64" fmla="*/ 30 w 38"/>
                <a:gd name="T65"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8" h="41">
                  <a:moveTo>
                    <a:pt x="30" y="41"/>
                  </a:moveTo>
                  <a:cubicBezTo>
                    <a:pt x="28" y="41"/>
                    <a:pt x="26" y="40"/>
                    <a:pt x="24" y="38"/>
                  </a:cubicBezTo>
                  <a:cubicBezTo>
                    <a:pt x="3" y="17"/>
                    <a:pt x="3" y="17"/>
                    <a:pt x="3" y="17"/>
                  </a:cubicBezTo>
                  <a:cubicBezTo>
                    <a:pt x="1" y="16"/>
                    <a:pt x="0" y="13"/>
                    <a:pt x="0" y="10"/>
                  </a:cubicBezTo>
                  <a:cubicBezTo>
                    <a:pt x="0" y="5"/>
                    <a:pt x="5" y="0"/>
                    <a:pt x="10" y="0"/>
                  </a:cubicBezTo>
                  <a:cubicBezTo>
                    <a:pt x="13" y="0"/>
                    <a:pt x="16" y="1"/>
                    <a:pt x="18" y="3"/>
                  </a:cubicBezTo>
                  <a:cubicBezTo>
                    <a:pt x="34" y="19"/>
                    <a:pt x="34" y="19"/>
                    <a:pt x="34" y="19"/>
                  </a:cubicBezTo>
                  <a:cubicBezTo>
                    <a:pt x="34" y="19"/>
                    <a:pt x="34" y="20"/>
                    <a:pt x="34" y="20"/>
                  </a:cubicBezTo>
                  <a:cubicBezTo>
                    <a:pt x="34" y="20"/>
                    <a:pt x="33" y="22"/>
                    <a:pt x="32" y="22"/>
                  </a:cubicBezTo>
                  <a:cubicBezTo>
                    <a:pt x="32" y="22"/>
                    <a:pt x="32" y="22"/>
                    <a:pt x="32" y="22"/>
                  </a:cubicBezTo>
                  <a:cubicBezTo>
                    <a:pt x="15" y="5"/>
                    <a:pt x="15" y="5"/>
                    <a:pt x="15" y="5"/>
                  </a:cubicBezTo>
                  <a:cubicBezTo>
                    <a:pt x="14" y="4"/>
                    <a:pt x="12" y="3"/>
                    <a:pt x="10" y="3"/>
                  </a:cubicBezTo>
                  <a:cubicBezTo>
                    <a:pt x="7" y="3"/>
                    <a:pt x="4" y="6"/>
                    <a:pt x="4" y="10"/>
                  </a:cubicBezTo>
                  <a:cubicBezTo>
                    <a:pt x="4" y="12"/>
                    <a:pt x="4" y="14"/>
                    <a:pt x="6" y="15"/>
                  </a:cubicBezTo>
                  <a:cubicBezTo>
                    <a:pt x="27" y="36"/>
                    <a:pt x="27" y="36"/>
                    <a:pt x="27" y="36"/>
                  </a:cubicBezTo>
                  <a:cubicBezTo>
                    <a:pt x="28" y="37"/>
                    <a:pt x="29" y="38"/>
                    <a:pt x="30" y="38"/>
                  </a:cubicBezTo>
                  <a:cubicBezTo>
                    <a:pt x="33" y="38"/>
                    <a:pt x="34" y="36"/>
                    <a:pt x="34" y="34"/>
                  </a:cubicBezTo>
                  <a:cubicBezTo>
                    <a:pt x="34" y="32"/>
                    <a:pt x="34" y="31"/>
                    <a:pt x="33" y="30"/>
                  </a:cubicBezTo>
                  <a:cubicBezTo>
                    <a:pt x="17" y="14"/>
                    <a:pt x="17" y="14"/>
                    <a:pt x="17" y="14"/>
                  </a:cubicBezTo>
                  <a:cubicBezTo>
                    <a:pt x="17" y="14"/>
                    <a:pt x="16" y="13"/>
                    <a:pt x="16" y="13"/>
                  </a:cubicBezTo>
                  <a:cubicBezTo>
                    <a:pt x="15" y="13"/>
                    <a:pt x="14" y="14"/>
                    <a:pt x="14" y="15"/>
                  </a:cubicBezTo>
                  <a:cubicBezTo>
                    <a:pt x="14" y="16"/>
                    <a:pt x="14" y="16"/>
                    <a:pt x="14" y="17"/>
                  </a:cubicBezTo>
                  <a:cubicBezTo>
                    <a:pt x="25" y="28"/>
                    <a:pt x="25" y="28"/>
                    <a:pt x="25" y="28"/>
                  </a:cubicBezTo>
                  <a:cubicBezTo>
                    <a:pt x="26" y="28"/>
                    <a:pt x="26" y="28"/>
                    <a:pt x="26" y="28"/>
                  </a:cubicBezTo>
                  <a:cubicBezTo>
                    <a:pt x="26" y="29"/>
                    <a:pt x="24" y="31"/>
                    <a:pt x="24" y="31"/>
                  </a:cubicBezTo>
                  <a:cubicBezTo>
                    <a:pt x="23" y="31"/>
                    <a:pt x="23" y="30"/>
                    <a:pt x="23" y="30"/>
                  </a:cubicBezTo>
                  <a:cubicBezTo>
                    <a:pt x="12" y="19"/>
                    <a:pt x="12" y="19"/>
                    <a:pt x="12" y="19"/>
                  </a:cubicBezTo>
                  <a:cubicBezTo>
                    <a:pt x="11" y="18"/>
                    <a:pt x="10" y="17"/>
                    <a:pt x="10" y="15"/>
                  </a:cubicBezTo>
                  <a:cubicBezTo>
                    <a:pt x="10" y="12"/>
                    <a:pt x="13" y="10"/>
                    <a:pt x="16" y="10"/>
                  </a:cubicBezTo>
                  <a:cubicBezTo>
                    <a:pt x="17" y="10"/>
                    <a:pt x="19" y="11"/>
                    <a:pt x="20" y="12"/>
                  </a:cubicBezTo>
                  <a:cubicBezTo>
                    <a:pt x="35" y="27"/>
                    <a:pt x="35" y="27"/>
                    <a:pt x="35" y="27"/>
                  </a:cubicBezTo>
                  <a:cubicBezTo>
                    <a:pt x="37" y="29"/>
                    <a:pt x="38" y="31"/>
                    <a:pt x="38" y="34"/>
                  </a:cubicBezTo>
                  <a:cubicBezTo>
                    <a:pt x="38" y="38"/>
                    <a:pt x="35" y="41"/>
                    <a:pt x="30" y="4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32" name="稻壳儿小白白(http://dwz.cn/Wu2UP)"/>
            <p:cNvSpPr>
              <a:spLocks/>
            </p:cNvSpPr>
            <p:nvPr/>
          </p:nvSpPr>
          <p:spPr bwMode="auto">
            <a:xfrm>
              <a:off x="4544307" y="4930985"/>
              <a:ext cx="228067" cy="289469"/>
            </a:xfrm>
            <a:custGeom>
              <a:avLst/>
              <a:gdLst>
                <a:gd name="T0" fmla="*/ 33 w 33"/>
                <a:gd name="T1" fmla="*/ 4 h 42"/>
                <a:gd name="T2" fmla="*/ 32 w 33"/>
                <a:gd name="T3" fmla="*/ 7 h 42"/>
                <a:gd name="T4" fmla="*/ 30 w 33"/>
                <a:gd name="T5" fmla="*/ 7 h 42"/>
                <a:gd name="T6" fmla="*/ 29 w 33"/>
                <a:gd name="T7" fmla="*/ 7 h 42"/>
                <a:gd name="T8" fmla="*/ 29 w 33"/>
                <a:gd name="T9" fmla="*/ 9 h 42"/>
                <a:gd name="T10" fmla="*/ 29 w 33"/>
                <a:gd name="T11" fmla="*/ 40 h 42"/>
                <a:gd name="T12" fmla="*/ 28 w 33"/>
                <a:gd name="T13" fmla="*/ 42 h 42"/>
                <a:gd name="T14" fmla="*/ 25 w 33"/>
                <a:gd name="T15" fmla="*/ 42 h 42"/>
                <a:gd name="T16" fmla="*/ 23 w 33"/>
                <a:gd name="T17" fmla="*/ 40 h 42"/>
                <a:gd name="T18" fmla="*/ 23 w 33"/>
                <a:gd name="T19" fmla="*/ 7 h 42"/>
                <a:gd name="T20" fmla="*/ 19 w 33"/>
                <a:gd name="T21" fmla="*/ 7 h 42"/>
                <a:gd name="T22" fmla="*/ 19 w 33"/>
                <a:gd name="T23" fmla="*/ 40 h 42"/>
                <a:gd name="T24" fmla="*/ 18 w 33"/>
                <a:gd name="T25" fmla="*/ 42 h 42"/>
                <a:gd name="T26" fmla="*/ 15 w 33"/>
                <a:gd name="T27" fmla="*/ 42 h 42"/>
                <a:gd name="T28" fmla="*/ 13 w 33"/>
                <a:gd name="T29" fmla="*/ 40 h 42"/>
                <a:gd name="T30" fmla="*/ 13 w 33"/>
                <a:gd name="T31" fmla="*/ 27 h 42"/>
                <a:gd name="T32" fmla="*/ 6 w 33"/>
                <a:gd name="T33" fmla="*/ 25 h 42"/>
                <a:gd name="T34" fmla="*/ 1 w 33"/>
                <a:gd name="T35" fmla="*/ 20 h 42"/>
                <a:gd name="T36" fmla="*/ 0 w 33"/>
                <a:gd name="T37" fmla="*/ 13 h 42"/>
                <a:gd name="T38" fmla="*/ 2 w 33"/>
                <a:gd name="T39" fmla="*/ 6 h 42"/>
                <a:gd name="T40" fmla="*/ 8 w 33"/>
                <a:gd name="T41" fmla="*/ 1 h 42"/>
                <a:gd name="T42" fmla="*/ 19 w 33"/>
                <a:gd name="T43" fmla="*/ 0 h 42"/>
                <a:gd name="T44" fmla="*/ 32 w 33"/>
                <a:gd name="T45" fmla="*/ 0 h 42"/>
                <a:gd name="T46" fmla="*/ 33 w 33"/>
                <a:gd name="T47" fmla="*/ 2 h 42"/>
                <a:gd name="T48" fmla="*/ 33 w 33"/>
                <a:gd name="T49" fmla="*/ 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3" h="42">
                  <a:moveTo>
                    <a:pt x="33" y="4"/>
                  </a:moveTo>
                  <a:cubicBezTo>
                    <a:pt x="33" y="5"/>
                    <a:pt x="32" y="7"/>
                    <a:pt x="32" y="7"/>
                  </a:cubicBezTo>
                  <a:cubicBezTo>
                    <a:pt x="31" y="7"/>
                    <a:pt x="31" y="6"/>
                    <a:pt x="30" y="7"/>
                  </a:cubicBezTo>
                  <a:cubicBezTo>
                    <a:pt x="30" y="7"/>
                    <a:pt x="29" y="7"/>
                    <a:pt x="29" y="7"/>
                  </a:cubicBezTo>
                  <a:cubicBezTo>
                    <a:pt x="29" y="8"/>
                    <a:pt x="29" y="9"/>
                    <a:pt x="29" y="9"/>
                  </a:cubicBezTo>
                  <a:cubicBezTo>
                    <a:pt x="29" y="40"/>
                    <a:pt x="29" y="40"/>
                    <a:pt x="29" y="40"/>
                  </a:cubicBezTo>
                  <a:cubicBezTo>
                    <a:pt x="29" y="41"/>
                    <a:pt x="28" y="42"/>
                    <a:pt x="28" y="42"/>
                  </a:cubicBezTo>
                  <a:cubicBezTo>
                    <a:pt x="25" y="42"/>
                    <a:pt x="25" y="42"/>
                    <a:pt x="25" y="42"/>
                  </a:cubicBezTo>
                  <a:cubicBezTo>
                    <a:pt x="24" y="42"/>
                    <a:pt x="23" y="41"/>
                    <a:pt x="23" y="40"/>
                  </a:cubicBezTo>
                  <a:cubicBezTo>
                    <a:pt x="23" y="7"/>
                    <a:pt x="23" y="7"/>
                    <a:pt x="23" y="7"/>
                  </a:cubicBezTo>
                  <a:cubicBezTo>
                    <a:pt x="19" y="7"/>
                    <a:pt x="19" y="7"/>
                    <a:pt x="19" y="7"/>
                  </a:cubicBezTo>
                  <a:cubicBezTo>
                    <a:pt x="19" y="40"/>
                    <a:pt x="19" y="40"/>
                    <a:pt x="19" y="40"/>
                  </a:cubicBezTo>
                  <a:cubicBezTo>
                    <a:pt x="19" y="41"/>
                    <a:pt x="18" y="42"/>
                    <a:pt x="18" y="42"/>
                  </a:cubicBezTo>
                  <a:cubicBezTo>
                    <a:pt x="15" y="42"/>
                    <a:pt x="15" y="42"/>
                    <a:pt x="15" y="42"/>
                  </a:cubicBezTo>
                  <a:cubicBezTo>
                    <a:pt x="14" y="42"/>
                    <a:pt x="13" y="41"/>
                    <a:pt x="13" y="40"/>
                  </a:cubicBezTo>
                  <a:cubicBezTo>
                    <a:pt x="13" y="27"/>
                    <a:pt x="13" y="27"/>
                    <a:pt x="13" y="27"/>
                  </a:cubicBezTo>
                  <a:cubicBezTo>
                    <a:pt x="10" y="26"/>
                    <a:pt x="8" y="26"/>
                    <a:pt x="6" y="25"/>
                  </a:cubicBezTo>
                  <a:cubicBezTo>
                    <a:pt x="4" y="24"/>
                    <a:pt x="2" y="22"/>
                    <a:pt x="1" y="20"/>
                  </a:cubicBezTo>
                  <a:cubicBezTo>
                    <a:pt x="0" y="18"/>
                    <a:pt x="0" y="16"/>
                    <a:pt x="0" y="13"/>
                  </a:cubicBezTo>
                  <a:cubicBezTo>
                    <a:pt x="0" y="10"/>
                    <a:pt x="0" y="8"/>
                    <a:pt x="2" y="6"/>
                  </a:cubicBezTo>
                  <a:cubicBezTo>
                    <a:pt x="4" y="4"/>
                    <a:pt x="5" y="2"/>
                    <a:pt x="8" y="1"/>
                  </a:cubicBezTo>
                  <a:cubicBezTo>
                    <a:pt x="10" y="1"/>
                    <a:pt x="14" y="0"/>
                    <a:pt x="19" y="0"/>
                  </a:cubicBezTo>
                  <a:cubicBezTo>
                    <a:pt x="32" y="0"/>
                    <a:pt x="32" y="0"/>
                    <a:pt x="32" y="0"/>
                  </a:cubicBezTo>
                  <a:cubicBezTo>
                    <a:pt x="32" y="0"/>
                    <a:pt x="33" y="1"/>
                    <a:pt x="33" y="2"/>
                  </a:cubicBezTo>
                  <a:lnTo>
                    <a:pt x="33" y="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33" name="稻壳儿小白白(http://dwz.cn/Wu2UP)"/>
            <p:cNvSpPr>
              <a:spLocks noEditPoints="1"/>
            </p:cNvSpPr>
            <p:nvPr/>
          </p:nvSpPr>
          <p:spPr bwMode="auto">
            <a:xfrm>
              <a:off x="4488755" y="5421170"/>
              <a:ext cx="333326" cy="333326"/>
            </a:xfrm>
            <a:custGeom>
              <a:avLst/>
              <a:gdLst>
                <a:gd name="T0" fmla="*/ 48 w 48"/>
                <a:gd name="T1" fmla="*/ 45 h 48"/>
                <a:gd name="T2" fmla="*/ 46 w 48"/>
                <a:gd name="T3" fmla="*/ 48 h 48"/>
                <a:gd name="T4" fmla="*/ 20 w 48"/>
                <a:gd name="T5" fmla="*/ 48 h 48"/>
                <a:gd name="T6" fmla="*/ 17 w 48"/>
                <a:gd name="T7" fmla="*/ 45 h 48"/>
                <a:gd name="T8" fmla="*/ 17 w 48"/>
                <a:gd name="T9" fmla="*/ 41 h 48"/>
                <a:gd name="T10" fmla="*/ 3 w 48"/>
                <a:gd name="T11" fmla="*/ 41 h 48"/>
                <a:gd name="T12" fmla="*/ 0 w 48"/>
                <a:gd name="T13" fmla="*/ 38 h 48"/>
                <a:gd name="T14" fmla="*/ 0 w 48"/>
                <a:gd name="T15" fmla="*/ 2 h 48"/>
                <a:gd name="T16" fmla="*/ 3 w 48"/>
                <a:gd name="T17" fmla="*/ 0 h 48"/>
                <a:gd name="T18" fmla="*/ 32 w 48"/>
                <a:gd name="T19" fmla="*/ 0 h 48"/>
                <a:gd name="T20" fmla="*/ 34 w 48"/>
                <a:gd name="T21" fmla="*/ 2 h 48"/>
                <a:gd name="T22" fmla="*/ 34 w 48"/>
                <a:gd name="T23" fmla="*/ 11 h 48"/>
                <a:gd name="T24" fmla="*/ 35 w 48"/>
                <a:gd name="T25" fmla="*/ 12 h 48"/>
                <a:gd name="T26" fmla="*/ 46 w 48"/>
                <a:gd name="T27" fmla="*/ 23 h 48"/>
                <a:gd name="T28" fmla="*/ 48 w 48"/>
                <a:gd name="T29" fmla="*/ 27 h 48"/>
                <a:gd name="T30" fmla="*/ 48 w 48"/>
                <a:gd name="T31" fmla="*/ 45 h 48"/>
                <a:gd name="T32" fmla="*/ 27 w 48"/>
                <a:gd name="T33" fmla="*/ 4 h 48"/>
                <a:gd name="T34" fmla="*/ 27 w 48"/>
                <a:gd name="T35" fmla="*/ 3 h 48"/>
                <a:gd name="T36" fmla="*/ 8 w 48"/>
                <a:gd name="T37" fmla="*/ 3 h 48"/>
                <a:gd name="T38" fmla="*/ 7 w 48"/>
                <a:gd name="T39" fmla="*/ 4 h 48"/>
                <a:gd name="T40" fmla="*/ 7 w 48"/>
                <a:gd name="T41" fmla="*/ 6 h 48"/>
                <a:gd name="T42" fmla="*/ 8 w 48"/>
                <a:gd name="T43" fmla="*/ 7 h 48"/>
                <a:gd name="T44" fmla="*/ 27 w 48"/>
                <a:gd name="T45" fmla="*/ 7 h 48"/>
                <a:gd name="T46" fmla="*/ 27 w 48"/>
                <a:gd name="T47" fmla="*/ 6 h 48"/>
                <a:gd name="T48" fmla="*/ 27 w 48"/>
                <a:gd name="T49" fmla="*/ 4 h 48"/>
                <a:gd name="T50" fmla="*/ 45 w 48"/>
                <a:gd name="T51" fmla="*/ 44 h 48"/>
                <a:gd name="T52" fmla="*/ 45 w 48"/>
                <a:gd name="T53" fmla="*/ 27 h 48"/>
                <a:gd name="T54" fmla="*/ 33 w 48"/>
                <a:gd name="T55" fmla="*/ 27 h 48"/>
                <a:gd name="T56" fmla="*/ 31 w 48"/>
                <a:gd name="T57" fmla="*/ 25 h 48"/>
                <a:gd name="T58" fmla="*/ 31 w 48"/>
                <a:gd name="T59" fmla="*/ 13 h 48"/>
                <a:gd name="T60" fmla="*/ 21 w 48"/>
                <a:gd name="T61" fmla="*/ 13 h 48"/>
                <a:gd name="T62" fmla="*/ 21 w 48"/>
                <a:gd name="T63" fmla="*/ 44 h 48"/>
                <a:gd name="T64" fmla="*/ 45 w 48"/>
                <a:gd name="T65" fmla="*/ 44 h 48"/>
                <a:gd name="T66" fmla="*/ 42 w 48"/>
                <a:gd name="T67" fmla="*/ 24 h 48"/>
                <a:gd name="T68" fmla="*/ 34 w 48"/>
                <a:gd name="T69" fmla="*/ 16 h 48"/>
                <a:gd name="T70" fmla="*/ 34 w 48"/>
                <a:gd name="T71" fmla="*/ 24 h 48"/>
                <a:gd name="T72" fmla="*/ 42 w 48"/>
                <a:gd name="T73"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8" h="48">
                  <a:moveTo>
                    <a:pt x="48" y="45"/>
                  </a:moveTo>
                  <a:cubicBezTo>
                    <a:pt x="48" y="47"/>
                    <a:pt x="47" y="48"/>
                    <a:pt x="46" y="48"/>
                  </a:cubicBezTo>
                  <a:cubicBezTo>
                    <a:pt x="20" y="48"/>
                    <a:pt x="20" y="48"/>
                    <a:pt x="20" y="48"/>
                  </a:cubicBezTo>
                  <a:cubicBezTo>
                    <a:pt x="18" y="48"/>
                    <a:pt x="17" y="47"/>
                    <a:pt x="17" y="45"/>
                  </a:cubicBezTo>
                  <a:cubicBezTo>
                    <a:pt x="17" y="41"/>
                    <a:pt x="17" y="41"/>
                    <a:pt x="17" y="41"/>
                  </a:cubicBezTo>
                  <a:cubicBezTo>
                    <a:pt x="3" y="41"/>
                    <a:pt x="3" y="41"/>
                    <a:pt x="3" y="41"/>
                  </a:cubicBezTo>
                  <a:cubicBezTo>
                    <a:pt x="1" y="41"/>
                    <a:pt x="0" y="40"/>
                    <a:pt x="0" y="38"/>
                  </a:cubicBezTo>
                  <a:cubicBezTo>
                    <a:pt x="0" y="2"/>
                    <a:pt x="0" y="2"/>
                    <a:pt x="0" y="2"/>
                  </a:cubicBezTo>
                  <a:cubicBezTo>
                    <a:pt x="0" y="1"/>
                    <a:pt x="1" y="0"/>
                    <a:pt x="3" y="0"/>
                  </a:cubicBezTo>
                  <a:cubicBezTo>
                    <a:pt x="32" y="0"/>
                    <a:pt x="32" y="0"/>
                    <a:pt x="32" y="0"/>
                  </a:cubicBezTo>
                  <a:cubicBezTo>
                    <a:pt x="33" y="0"/>
                    <a:pt x="34" y="1"/>
                    <a:pt x="34" y="2"/>
                  </a:cubicBezTo>
                  <a:cubicBezTo>
                    <a:pt x="34" y="11"/>
                    <a:pt x="34" y="11"/>
                    <a:pt x="34" y="11"/>
                  </a:cubicBezTo>
                  <a:cubicBezTo>
                    <a:pt x="35" y="11"/>
                    <a:pt x="35" y="11"/>
                    <a:pt x="35" y="12"/>
                  </a:cubicBezTo>
                  <a:cubicBezTo>
                    <a:pt x="46" y="23"/>
                    <a:pt x="46" y="23"/>
                    <a:pt x="46" y="23"/>
                  </a:cubicBezTo>
                  <a:cubicBezTo>
                    <a:pt x="47" y="24"/>
                    <a:pt x="48" y="26"/>
                    <a:pt x="48" y="27"/>
                  </a:cubicBezTo>
                  <a:lnTo>
                    <a:pt x="48" y="45"/>
                  </a:lnTo>
                  <a:close/>
                  <a:moveTo>
                    <a:pt x="27" y="4"/>
                  </a:moveTo>
                  <a:cubicBezTo>
                    <a:pt x="27" y="3"/>
                    <a:pt x="27" y="3"/>
                    <a:pt x="27" y="3"/>
                  </a:cubicBezTo>
                  <a:cubicBezTo>
                    <a:pt x="8" y="3"/>
                    <a:pt x="8" y="3"/>
                    <a:pt x="8" y="3"/>
                  </a:cubicBezTo>
                  <a:cubicBezTo>
                    <a:pt x="7" y="3"/>
                    <a:pt x="7" y="3"/>
                    <a:pt x="7" y="4"/>
                  </a:cubicBezTo>
                  <a:cubicBezTo>
                    <a:pt x="7" y="6"/>
                    <a:pt x="7" y="6"/>
                    <a:pt x="7" y="6"/>
                  </a:cubicBezTo>
                  <a:cubicBezTo>
                    <a:pt x="7" y="6"/>
                    <a:pt x="7" y="7"/>
                    <a:pt x="8" y="7"/>
                  </a:cubicBezTo>
                  <a:cubicBezTo>
                    <a:pt x="27" y="7"/>
                    <a:pt x="27" y="7"/>
                    <a:pt x="27" y="7"/>
                  </a:cubicBezTo>
                  <a:cubicBezTo>
                    <a:pt x="27" y="7"/>
                    <a:pt x="27" y="6"/>
                    <a:pt x="27" y="6"/>
                  </a:cubicBezTo>
                  <a:lnTo>
                    <a:pt x="27" y="4"/>
                  </a:lnTo>
                  <a:close/>
                  <a:moveTo>
                    <a:pt x="45" y="44"/>
                  </a:moveTo>
                  <a:cubicBezTo>
                    <a:pt x="45" y="27"/>
                    <a:pt x="45" y="27"/>
                    <a:pt x="45" y="27"/>
                  </a:cubicBezTo>
                  <a:cubicBezTo>
                    <a:pt x="33" y="27"/>
                    <a:pt x="33" y="27"/>
                    <a:pt x="33" y="27"/>
                  </a:cubicBezTo>
                  <a:cubicBezTo>
                    <a:pt x="32" y="27"/>
                    <a:pt x="31" y="26"/>
                    <a:pt x="31" y="25"/>
                  </a:cubicBezTo>
                  <a:cubicBezTo>
                    <a:pt x="31" y="13"/>
                    <a:pt x="31" y="13"/>
                    <a:pt x="31" y="13"/>
                  </a:cubicBezTo>
                  <a:cubicBezTo>
                    <a:pt x="21" y="13"/>
                    <a:pt x="21" y="13"/>
                    <a:pt x="21" y="13"/>
                  </a:cubicBezTo>
                  <a:cubicBezTo>
                    <a:pt x="21" y="44"/>
                    <a:pt x="21" y="44"/>
                    <a:pt x="21" y="44"/>
                  </a:cubicBezTo>
                  <a:lnTo>
                    <a:pt x="45" y="44"/>
                  </a:lnTo>
                  <a:close/>
                  <a:moveTo>
                    <a:pt x="42" y="24"/>
                  </a:moveTo>
                  <a:cubicBezTo>
                    <a:pt x="34" y="16"/>
                    <a:pt x="34" y="16"/>
                    <a:pt x="34" y="16"/>
                  </a:cubicBezTo>
                  <a:cubicBezTo>
                    <a:pt x="34" y="24"/>
                    <a:pt x="34" y="24"/>
                    <a:pt x="34" y="24"/>
                  </a:cubicBezTo>
                  <a:lnTo>
                    <a:pt x="42" y="2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34" name="稻壳儿小白白(http://dwz.cn/Wu2UP)"/>
            <p:cNvSpPr>
              <a:spLocks noEditPoints="1"/>
            </p:cNvSpPr>
            <p:nvPr/>
          </p:nvSpPr>
          <p:spPr bwMode="auto">
            <a:xfrm>
              <a:off x="5374700" y="863312"/>
              <a:ext cx="283620" cy="283619"/>
            </a:xfrm>
            <a:custGeom>
              <a:avLst/>
              <a:gdLst>
                <a:gd name="T0" fmla="*/ 41 w 41"/>
                <a:gd name="T1" fmla="*/ 33 h 41"/>
                <a:gd name="T2" fmla="*/ 33 w 41"/>
                <a:gd name="T3" fmla="*/ 41 h 41"/>
                <a:gd name="T4" fmla="*/ 8 w 41"/>
                <a:gd name="T5" fmla="*/ 41 h 41"/>
                <a:gd name="T6" fmla="*/ 0 w 41"/>
                <a:gd name="T7" fmla="*/ 33 h 41"/>
                <a:gd name="T8" fmla="*/ 0 w 41"/>
                <a:gd name="T9" fmla="*/ 7 h 41"/>
                <a:gd name="T10" fmla="*/ 8 w 41"/>
                <a:gd name="T11" fmla="*/ 0 h 41"/>
                <a:gd name="T12" fmla="*/ 33 w 41"/>
                <a:gd name="T13" fmla="*/ 0 h 41"/>
                <a:gd name="T14" fmla="*/ 41 w 41"/>
                <a:gd name="T15" fmla="*/ 7 h 41"/>
                <a:gd name="T16" fmla="*/ 41 w 41"/>
                <a:gd name="T17" fmla="*/ 33 h 41"/>
                <a:gd name="T18" fmla="*/ 17 w 41"/>
                <a:gd name="T19" fmla="*/ 4 h 41"/>
                <a:gd name="T20" fmla="*/ 13 w 41"/>
                <a:gd name="T21" fmla="*/ 4 h 41"/>
                <a:gd name="T22" fmla="*/ 8 w 41"/>
                <a:gd name="T23" fmla="*/ 4 h 41"/>
                <a:gd name="T24" fmla="*/ 8 w 41"/>
                <a:gd name="T25" fmla="*/ 27 h 41"/>
                <a:gd name="T26" fmla="*/ 14 w 41"/>
                <a:gd name="T27" fmla="*/ 26 h 41"/>
                <a:gd name="T28" fmla="*/ 14 w 41"/>
                <a:gd name="T29" fmla="*/ 20 h 41"/>
                <a:gd name="T30" fmla="*/ 17 w 41"/>
                <a:gd name="T31" fmla="*/ 21 h 41"/>
                <a:gd name="T32" fmla="*/ 25 w 41"/>
                <a:gd name="T33" fmla="*/ 12 h 41"/>
                <a:gd name="T34" fmla="*/ 17 w 41"/>
                <a:gd name="T35" fmla="*/ 4 h 41"/>
                <a:gd name="T36" fmla="*/ 15 w 41"/>
                <a:gd name="T37" fmla="*/ 16 h 41"/>
                <a:gd name="T38" fmla="*/ 14 w 41"/>
                <a:gd name="T39" fmla="*/ 16 h 41"/>
                <a:gd name="T40" fmla="*/ 14 w 41"/>
                <a:gd name="T41" fmla="*/ 8 h 41"/>
                <a:gd name="T42" fmla="*/ 15 w 41"/>
                <a:gd name="T43" fmla="*/ 8 h 41"/>
                <a:gd name="T44" fmla="*/ 19 w 41"/>
                <a:gd name="T45" fmla="*/ 12 h 41"/>
                <a:gd name="T46" fmla="*/ 15 w 41"/>
                <a:gd name="T47" fmla="*/ 16 h 41"/>
                <a:gd name="T48" fmla="*/ 26 w 41"/>
                <a:gd name="T49" fmla="*/ 15 h 41"/>
                <a:gd name="T50" fmla="*/ 25 w 41"/>
                <a:gd name="T51" fmla="*/ 15 h 41"/>
                <a:gd name="T52" fmla="*/ 23 w 41"/>
                <a:gd name="T53" fmla="*/ 19 h 41"/>
                <a:gd name="T54" fmla="*/ 17 w 41"/>
                <a:gd name="T55" fmla="*/ 21 h 41"/>
                <a:gd name="T56" fmla="*/ 17 w 41"/>
                <a:gd name="T57" fmla="*/ 38 h 41"/>
                <a:gd name="T58" fmla="*/ 23 w 41"/>
                <a:gd name="T59" fmla="*/ 37 h 41"/>
                <a:gd name="T60" fmla="*/ 23 w 41"/>
                <a:gd name="T61" fmla="*/ 32 h 41"/>
                <a:gd name="T62" fmla="*/ 26 w 41"/>
                <a:gd name="T63" fmla="*/ 32 h 41"/>
                <a:gd name="T64" fmla="*/ 34 w 41"/>
                <a:gd name="T65" fmla="*/ 24 h 41"/>
                <a:gd name="T66" fmla="*/ 26 w 41"/>
                <a:gd name="T67" fmla="*/ 15 h 41"/>
                <a:gd name="T68" fmla="*/ 25 w 41"/>
                <a:gd name="T69" fmla="*/ 28 h 41"/>
                <a:gd name="T70" fmla="*/ 23 w 41"/>
                <a:gd name="T71" fmla="*/ 27 h 41"/>
                <a:gd name="T72" fmla="*/ 23 w 41"/>
                <a:gd name="T73" fmla="*/ 20 h 41"/>
                <a:gd name="T74" fmla="*/ 25 w 41"/>
                <a:gd name="T75" fmla="*/ 19 h 41"/>
                <a:gd name="T76" fmla="*/ 28 w 41"/>
                <a:gd name="T77" fmla="*/ 24 h 41"/>
                <a:gd name="T78" fmla="*/ 25 w 41"/>
                <a:gd name="T79" fmla="*/ 2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1" h="41">
                  <a:moveTo>
                    <a:pt x="41" y="33"/>
                  </a:moveTo>
                  <a:cubicBezTo>
                    <a:pt x="41" y="37"/>
                    <a:pt x="38" y="41"/>
                    <a:pt x="33" y="41"/>
                  </a:cubicBezTo>
                  <a:cubicBezTo>
                    <a:pt x="8" y="41"/>
                    <a:pt x="8" y="41"/>
                    <a:pt x="8" y="41"/>
                  </a:cubicBezTo>
                  <a:cubicBezTo>
                    <a:pt x="4" y="41"/>
                    <a:pt x="0" y="37"/>
                    <a:pt x="0" y="33"/>
                  </a:cubicBezTo>
                  <a:cubicBezTo>
                    <a:pt x="0" y="7"/>
                    <a:pt x="0" y="7"/>
                    <a:pt x="0" y="7"/>
                  </a:cubicBezTo>
                  <a:cubicBezTo>
                    <a:pt x="0" y="3"/>
                    <a:pt x="4" y="0"/>
                    <a:pt x="8" y="0"/>
                  </a:cubicBezTo>
                  <a:cubicBezTo>
                    <a:pt x="33" y="0"/>
                    <a:pt x="33" y="0"/>
                    <a:pt x="33" y="0"/>
                  </a:cubicBezTo>
                  <a:cubicBezTo>
                    <a:pt x="38" y="0"/>
                    <a:pt x="41" y="3"/>
                    <a:pt x="41" y="7"/>
                  </a:cubicBezTo>
                  <a:lnTo>
                    <a:pt x="41" y="33"/>
                  </a:lnTo>
                  <a:close/>
                  <a:moveTo>
                    <a:pt x="17" y="4"/>
                  </a:moveTo>
                  <a:cubicBezTo>
                    <a:pt x="15" y="4"/>
                    <a:pt x="14" y="4"/>
                    <a:pt x="13" y="4"/>
                  </a:cubicBezTo>
                  <a:cubicBezTo>
                    <a:pt x="8" y="4"/>
                    <a:pt x="8" y="4"/>
                    <a:pt x="8" y="4"/>
                  </a:cubicBezTo>
                  <a:cubicBezTo>
                    <a:pt x="8" y="27"/>
                    <a:pt x="8" y="27"/>
                    <a:pt x="8" y="27"/>
                  </a:cubicBezTo>
                  <a:cubicBezTo>
                    <a:pt x="14" y="26"/>
                    <a:pt x="14" y="26"/>
                    <a:pt x="14" y="26"/>
                  </a:cubicBezTo>
                  <a:cubicBezTo>
                    <a:pt x="14" y="20"/>
                    <a:pt x="14" y="20"/>
                    <a:pt x="14" y="20"/>
                  </a:cubicBezTo>
                  <a:cubicBezTo>
                    <a:pt x="14" y="21"/>
                    <a:pt x="16" y="21"/>
                    <a:pt x="17" y="21"/>
                  </a:cubicBezTo>
                  <a:cubicBezTo>
                    <a:pt x="21" y="21"/>
                    <a:pt x="25" y="17"/>
                    <a:pt x="25" y="12"/>
                  </a:cubicBezTo>
                  <a:cubicBezTo>
                    <a:pt x="25" y="7"/>
                    <a:pt x="21" y="4"/>
                    <a:pt x="17" y="4"/>
                  </a:cubicBezTo>
                  <a:close/>
                  <a:moveTo>
                    <a:pt x="15" y="16"/>
                  </a:moveTo>
                  <a:cubicBezTo>
                    <a:pt x="15" y="16"/>
                    <a:pt x="14" y="16"/>
                    <a:pt x="14" y="16"/>
                  </a:cubicBezTo>
                  <a:cubicBezTo>
                    <a:pt x="14" y="8"/>
                    <a:pt x="14" y="8"/>
                    <a:pt x="14" y="8"/>
                  </a:cubicBezTo>
                  <a:cubicBezTo>
                    <a:pt x="14" y="8"/>
                    <a:pt x="15" y="8"/>
                    <a:pt x="15" y="8"/>
                  </a:cubicBezTo>
                  <a:cubicBezTo>
                    <a:pt x="17" y="8"/>
                    <a:pt x="19" y="10"/>
                    <a:pt x="19" y="12"/>
                  </a:cubicBezTo>
                  <a:cubicBezTo>
                    <a:pt x="19" y="14"/>
                    <a:pt x="17" y="16"/>
                    <a:pt x="15" y="16"/>
                  </a:cubicBezTo>
                  <a:close/>
                  <a:moveTo>
                    <a:pt x="26" y="15"/>
                  </a:moveTo>
                  <a:cubicBezTo>
                    <a:pt x="26" y="15"/>
                    <a:pt x="25" y="15"/>
                    <a:pt x="25" y="15"/>
                  </a:cubicBezTo>
                  <a:cubicBezTo>
                    <a:pt x="24" y="16"/>
                    <a:pt x="24" y="18"/>
                    <a:pt x="23" y="19"/>
                  </a:cubicBezTo>
                  <a:cubicBezTo>
                    <a:pt x="21" y="20"/>
                    <a:pt x="19" y="21"/>
                    <a:pt x="17" y="21"/>
                  </a:cubicBezTo>
                  <a:cubicBezTo>
                    <a:pt x="17" y="38"/>
                    <a:pt x="17" y="38"/>
                    <a:pt x="17" y="38"/>
                  </a:cubicBezTo>
                  <a:cubicBezTo>
                    <a:pt x="23" y="37"/>
                    <a:pt x="23" y="37"/>
                    <a:pt x="23" y="37"/>
                  </a:cubicBezTo>
                  <a:cubicBezTo>
                    <a:pt x="23" y="32"/>
                    <a:pt x="23" y="32"/>
                    <a:pt x="23" y="32"/>
                  </a:cubicBezTo>
                  <a:cubicBezTo>
                    <a:pt x="24" y="32"/>
                    <a:pt x="25" y="32"/>
                    <a:pt x="26" y="32"/>
                  </a:cubicBezTo>
                  <a:cubicBezTo>
                    <a:pt x="30" y="32"/>
                    <a:pt x="34" y="28"/>
                    <a:pt x="34" y="24"/>
                  </a:cubicBezTo>
                  <a:cubicBezTo>
                    <a:pt x="34" y="19"/>
                    <a:pt x="30" y="15"/>
                    <a:pt x="26" y="15"/>
                  </a:cubicBezTo>
                  <a:close/>
                  <a:moveTo>
                    <a:pt x="25" y="28"/>
                  </a:moveTo>
                  <a:cubicBezTo>
                    <a:pt x="24" y="28"/>
                    <a:pt x="23" y="28"/>
                    <a:pt x="23" y="27"/>
                  </a:cubicBezTo>
                  <a:cubicBezTo>
                    <a:pt x="23" y="20"/>
                    <a:pt x="23" y="20"/>
                    <a:pt x="23" y="20"/>
                  </a:cubicBezTo>
                  <a:cubicBezTo>
                    <a:pt x="23" y="20"/>
                    <a:pt x="24" y="19"/>
                    <a:pt x="25" y="19"/>
                  </a:cubicBezTo>
                  <a:cubicBezTo>
                    <a:pt x="27" y="19"/>
                    <a:pt x="28" y="21"/>
                    <a:pt x="28" y="24"/>
                  </a:cubicBezTo>
                  <a:cubicBezTo>
                    <a:pt x="28" y="26"/>
                    <a:pt x="27" y="28"/>
                    <a:pt x="25" y="2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35" name="稻壳儿小白白(http://dwz.cn/Wu2UP)"/>
            <p:cNvSpPr>
              <a:spLocks/>
            </p:cNvSpPr>
            <p:nvPr/>
          </p:nvSpPr>
          <p:spPr bwMode="auto">
            <a:xfrm>
              <a:off x="5374700" y="1368117"/>
              <a:ext cx="283620" cy="283619"/>
            </a:xfrm>
            <a:custGeom>
              <a:avLst/>
              <a:gdLst>
                <a:gd name="T0" fmla="*/ 21 w 41"/>
                <a:gd name="T1" fmla="*/ 41 h 41"/>
                <a:gd name="T2" fmla="*/ 15 w 41"/>
                <a:gd name="T3" fmla="*/ 41 h 41"/>
                <a:gd name="T4" fmla="*/ 17 w 41"/>
                <a:gd name="T5" fmla="*/ 36 h 41"/>
                <a:gd name="T6" fmla="*/ 18 w 41"/>
                <a:gd name="T7" fmla="*/ 31 h 41"/>
                <a:gd name="T8" fmla="*/ 23 w 41"/>
                <a:gd name="T9" fmla="*/ 33 h 41"/>
                <a:gd name="T10" fmla="*/ 34 w 41"/>
                <a:gd name="T11" fmla="*/ 19 h 41"/>
                <a:gd name="T12" fmla="*/ 21 w 41"/>
                <a:gd name="T13" fmla="*/ 7 h 41"/>
                <a:gd name="T14" fmla="*/ 7 w 41"/>
                <a:gd name="T15" fmla="*/ 20 h 41"/>
                <a:gd name="T16" fmla="*/ 11 w 41"/>
                <a:gd name="T17" fmla="*/ 28 h 41"/>
                <a:gd name="T18" fmla="*/ 12 w 41"/>
                <a:gd name="T19" fmla="*/ 27 h 41"/>
                <a:gd name="T20" fmla="*/ 12 w 41"/>
                <a:gd name="T21" fmla="*/ 26 h 41"/>
                <a:gd name="T22" fmla="*/ 12 w 41"/>
                <a:gd name="T23" fmla="*/ 25 h 41"/>
                <a:gd name="T24" fmla="*/ 11 w 41"/>
                <a:gd name="T25" fmla="*/ 21 h 41"/>
                <a:gd name="T26" fmla="*/ 21 w 41"/>
                <a:gd name="T27" fmla="*/ 11 h 41"/>
                <a:gd name="T28" fmla="*/ 29 w 41"/>
                <a:gd name="T29" fmla="*/ 19 h 41"/>
                <a:gd name="T30" fmla="*/ 23 w 41"/>
                <a:gd name="T31" fmla="*/ 30 h 41"/>
                <a:gd name="T32" fmla="*/ 20 w 41"/>
                <a:gd name="T33" fmla="*/ 26 h 41"/>
                <a:gd name="T34" fmla="*/ 21 w 41"/>
                <a:gd name="T35" fmla="*/ 18 h 41"/>
                <a:gd name="T36" fmla="*/ 19 w 41"/>
                <a:gd name="T37" fmla="*/ 15 h 41"/>
                <a:gd name="T38" fmla="*/ 15 w 41"/>
                <a:gd name="T39" fmla="*/ 21 h 41"/>
                <a:gd name="T40" fmla="*/ 15 w 41"/>
                <a:gd name="T41" fmla="*/ 24 h 41"/>
                <a:gd name="T42" fmla="*/ 13 w 41"/>
                <a:gd name="T43" fmla="*/ 35 h 41"/>
                <a:gd name="T44" fmla="*/ 12 w 41"/>
                <a:gd name="T45" fmla="*/ 40 h 41"/>
                <a:gd name="T46" fmla="*/ 0 w 41"/>
                <a:gd name="T47" fmla="*/ 21 h 41"/>
                <a:gd name="T48" fmla="*/ 21 w 41"/>
                <a:gd name="T49" fmla="*/ 0 h 41"/>
                <a:gd name="T50" fmla="*/ 41 w 41"/>
                <a:gd name="T51" fmla="*/ 21 h 41"/>
                <a:gd name="T52" fmla="*/ 21 w 41"/>
                <a:gd name="T53"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1" h="41">
                  <a:moveTo>
                    <a:pt x="21" y="41"/>
                  </a:moveTo>
                  <a:cubicBezTo>
                    <a:pt x="19" y="41"/>
                    <a:pt x="17" y="41"/>
                    <a:pt x="15" y="41"/>
                  </a:cubicBezTo>
                  <a:cubicBezTo>
                    <a:pt x="16" y="39"/>
                    <a:pt x="16" y="38"/>
                    <a:pt x="17" y="36"/>
                  </a:cubicBezTo>
                  <a:cubicBezTo>
                    <a:pt x="17" y="36"/>
                    <a:pt x="17" y="35"/>
                    <a:pt x="18" y="31"/>
                  </a:cubicBezTo>
                  <a:cubicBezTo>
                    <a:pt x="19" y="32"/>
                    <a:pt x="21" y="33"/>
                    <a:pt x="23" y="33"/>
                  </a:cubicBezTo>
                  <a:cubicBezTo>
                    <a:pt x="30" y="33"/>
                    <a:pt x="34" y="27"/>
                    <a:pt x="34" y="19"/>
                  </a:cubicBezTo>
                  <a:cubicBezTo>
                    <a:pt x="34" y="13"/>
                    <a:pt x="29" y="7"/>
                    <a:pt x="21" y="7"/>
                  </a:cubicBezTo>
                  <a:cubicBezTo>
                    <a:pt x="12" y="7"/>
                    <a:pt x="7" y="14"/>
                    <a:pt x="7" y="20"/>
                  </a:cubicBezTo>
                  <a:cubicBezTo>
                    <a:pt x="7" y="24"/>
                    <a:pt x="8" y="27"/>
                    <a:pt x="11" y="28"/>
                  </a:cubicBezTo>
                  <a:cubicBezTo>
                    <a:pt x="11" y="28"/>
                    <a:pt x="12" y="28"/>
                    <a:pt x="12" y="27"/>
                  </a:cubicBezTo>
                  <a:cubicBezTo>
                    <a:pt x="12" y="27"/>
                    <a:pt x="12" y="26"/>
                    <a:pt x="12" y="26"/>
                  </a:cubicBezTo>
                  <a:cubicBezTo>
                    <a:pt x="13" y="25"/>
                    <a:pt x="12" y="25"/>
                    <a:pt x="12" y="25"/>
                  </a:cubicBezTo>
                  <a:cubicBezTo>
                    <a:pt x="11" y="24"/>
                    <a:pt x="11" y="22"/>
                    <a:pt x="11" y="21"/>
                  </a:cubicBezTo>
                  <a:cubicBezTo>
                    <a:pt x="11" y="15"/>
                    <a:pt x="15" y="11"/>
                    <a:pt x="21" y="11"/>
                  </a:cubicBezTo>
                  <a:cubicBezTo>
                    <a:pt x="26" y="11"/>
                    <a:pt x="29" y="14"/>
                    <a:pt x="29" y="19"/>
                  </a:cubicBezTo>
                  <a:cubicBezTo>
                    <a:pt x="29" y="25"/>
                    <a:pt x="27" y="30"/>
                    <a:pt x="23" y="30"/>
                  </a:cubicBezTo>
                  <a:cubicBezTo>
                    <a:pt x="21" y="30"/>
                    <a:pt x="19" y="28"/>
                    <a:pt x="20" y="26"/>
                  </a:cubicBezTo>
                  <a:cubicBezTo>
                    <a:pt x="20" y="23"/>
                    <a:pt x="21" y="20"/>
                    <a:pt x="21" y="18"/>
                  </a:cubicBezTo>
                  <a:cubicBezTo>
                    <a:pt x="21" y="17"/>
                    <a:pt x="21" y="15"/>
                    <a:pt x="19" y="15"/>
                  </a:cubicBezTo>
                  <a:cubicBezTo>
                    <a:pt x="16" y="15"/>
                    <a:pt x="15" y="17"/>
                    <a:pt x="15" y="21"/>
                  </a:cubicBezTo>
                  <a:cubicBezTo>
                    <a:pt x="15" y="21"/>
                    <a:pt x="15" y="22"/>
                    <a:pt x="15" y="24"/>
                  </a:cubicBezTo>
                  <a:cubicBezTo>
                    <a:pt x="13" y="33"/>
                    <a:pt x="13" y="35"/>
                    <a:pt x="13" y="35"/>
                  </a:cubicBezTo>
                  <a:cubicBezTo>
                    <a:pt x="12" y="37"/>
                    <a:pt x="12" y="38"/>
                    <a:pt x="12" y="40"/>
                  </a:cubicBezTo>
                  <a:cubicBezTo>
                    <a:pt x="5" y="37"/>
                    <a:pt x="0" y="29"/>
                    <a:pt x="0" y="21"/>
                  </a:cubicBezTo>
                  <a:cubicBezTo>
                    <a:pt x="0" y="9"/>
                    <a:pt x="9" y="0"/>
                    <a:pt x="21" y="0"/>
                  </a:cubicBezTo>
                  <a:cubicBezTo>
                    <a:pt x="32" y="0"/>
                    <a:pt x="41" y="9"/>
                    <a:pt x="41" y="21"/>
                  </a:cubicBezTo>
                  <a:cubicBezTo>
                    <a:pt x="41" y="32"/>
                    <a:pt x="32" y="41"/>
                    <a:pt x="21" y="4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36" name="稻壳儿小白白(http://dwz.cn/Wu2UP)"/>
            <p:cNvSpPr>
              <a:spLocks/>
            </p:cNvSpPr>
            <p:nvPr/>
          </p:nvSpPr>
          <p:spPr bwMode="auto">
            <a:xfrm>
              <a:off x="5374700" y="1881693"/>
              <a:ext cx="283620" cy="283619"/>
            </a:xfrm>
            <a:custGeom>
              <a:avLst/>
              <a:gdLst>
                <a:gd name="T0" fmla="*/ 41 w 41"/>
                <a:gd name="T1" fmla="*/ 8 h 41"/>
                <a:gd name="T2" fmla="*/ 41 w 41"/>
                <a:gd name="T3" fmla="*/ 33 h 41"/>
                <a:gd name="T4" fmla="*/ 33 w 41"/>
                <a:gd name="T5" fmla="*/ 41 h 41"/>
                <a:gd name="T6" fmla="*/ 14 w 41"/>
                <a:gd name="T7" fmla="*/ 41 h 41"/>
                <a:gd name="T8" fmla="*/ 17 w 41"/>
                <a:gd name="T9" fmla="*/ 35 h 41"/>
                <a:gd name="T10" fmla="*/ 18 w 41"/>
                <a:gd name="T11" fmla="*/ 30 h 41"/>
                <a:gd name="T12" fmla="*/ 23 w 41"/>
                <a:gd name="T13" fmla="*/ 32 h 41"/>
                <a:gd name="T14" fmla="*/ 34 w 41"/>
                <a:gd name="T15" fmla="*/ 18 h 41"/>
                <a:gd name="T16" fmla="*/ 21 w 41"/>
                <a:gd name="T17" fmla="*/ 7 h 41"/>
                <a:gd name="T18" fmla="*/ 7 w 41"/>
                <a:gd name="T19" fmla="*/ 19 h 41"/>
                <a:gd name="T20" fmla="*/ 11 w 41"/>
                <a:gd name="T21" fmla="*/ 27 h 41"/>
                <a:gd name="T22" fmla="*/ 12 w 41"/>
                <a:gd name="T23" fmla="*/ 27 h 41"/>
                <a:gd name="T24" fmla="*/ 13 w 41"/>
                <a:gd name="T25" fmla="*/ 25 h 41"/>
                <a:gd name="T26" fmla="*/ 12 w 41"/>
                <a:gd name="T27" fmla="*/ 24 h 41"/>
                <a:gd name="T28" fmla="*/ 11 w 41"/>
                <a:gd name="T29" fmla="*/ 20 h 41"/>
                <a:gd name="T30" fmla="*/ 21 w 41"/>
                <a:gd name="T31" fmla="*/ 10 h 41"/>
                <a:gd name="T32" fmla="*/ 29 w 41"/>
                <a:gd name="T33" fmla="*/ 18 h 41"/>
                <a:gd name="T34" fmla="*/ 23 w 41"/>
                <a:gd name="T35" fmla="*/ 29 h 41"/>
                <a:gd name="T36" fmla="*/ 20 w 41"/>
                <a:gd name="T37" fmla="*/ 25 h 41"/>
                <a:gd name="T38" fmla="*/ 21 w 41"/>
                <a:gd name="T39" fmla="*/ 18 h 41"/>
                <a:gd name="T40" fmla="*/ 19 w 41"/>
                <a:gd name="T41" fmla="*/ 15 h 41"/>
                <a:gd name="T42" fmla="*/ 15 w 41"/>
                <a:gd name="T43" fmla="*/ 20 h 41"/>
                <a:gd name="T44" fmla="*/ 15 w 41"/>
                <a:gd name="T45" fmla="*/ 23 h 41"/>
                <a:gd name="T46" fmla="*/ 13 w 41"/>
                <a:gd name="T47" fmla="*/ 34 h 41"/>
                <a:gd name="T48" fmla="*/ 13 w 41"/>
                <a:gd name="T49" fmla="*/ 41 h 41"/>
                <a:gd name="T50" fmla="*/ 8 w 41"/>
                <a:gd name="T51" fmla="*/ 41 h 41"/>
                <a:gd name="T52" fmla="*/ 0 w 41"/>
                <a:gd name="T53" fmla="*/ 33 h 41"/>
                <a:gd name="T54" fmla="*/ 0 w 41"/>
                <a:gd name="T55" fmla="*/ 8 h 41"/>
                <a:gd name="T56" fmla="*/ 8 w 41"/>
                <a:gd name="T57" fmla="*/ 0 h 41"/>
                <a:gd name="T58" fmla="*/ 33 w 41"/>
                <a:gd name="T59" fmla="*/ 0 h 41"/>
                <a:gd name="T60" fmla="*/ 41 w 41"/>
                <a:gd name="T61" fmla="*/ 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41">
                  <a:moveTo>
                    <a:pt x="41" y="8"/>
                  </a:moveTo>
                  <a:cubicBezTo>
                    <a:pt x="41" y="33"/>
                    <a:pt x="41" y="33"/>
                    <a:pt x="41" y="33"/>
                  </a:cubicBezTo>
                  <a:cubicBezTo>
                    <a:pt x="41" y="38"/>
                    <a:pt x="38" y="41"/>
                    <a:pt x="33" y="41"/>
                  </a:cubicBezTo>
                  <a:cubicBezTo>
                    <a:pt x="14" y="41"/>
                    <a:pt x="14" y="41"/>
                    <a:pt x="14" y="41"/>
                  </a:cubicBezTo>
                  <a:cubicBezTo>
                    <a:pt x="15" y="40"/>
                    <a:pt x="16" y="38"/>
                    <a:pt x="17" y="35"/>
                  </a:cubicBezTo>
                  <a:cubicBezTo>
                    <a:pt x="17" y="35"/>
                    <a:pt x="17" y="34"/>
                    <a:pt x="18" y="30"/>
                  </a:cubicBezTo>
                  <a:cubicBezTo>
                    <a:pt x="19" y="31"/>
                    <a:pt x="21" y="32"/>
                    <a:pt x="23" y="32"/>
                  </a:cubicBezTo>
                  <a:cubicBezTo>
                    <a:pt x="30" y="32"/>
                    <a:pt x="34" y="26"/>
                    <a:pt x="34" y="18"/>
                  </a:cubicBezTo>
                  <a:cubicBezTo>
                    <a:pt x="34" y="12"/>
                    <a:pt x="29" y="7"/>
                    <a:pt x="21" y="7"/>
                  </a:cubicBezTo>
                  <a:cubicBezTo>
                    <a:pt x="12" y="7"/>
                    <a:pt x="7" y="14"/>
                    <a:pt x="7" y="19"/>
                  </a:cubicBezTo>
                  <a:cubicBezTo>
                    <a:pt x="7" y="23"/>
                    <a:pt x="8" y="26"/>
                    <a:pt x="11" y="27"/>
                  </a:cubicBezTo>
                  <a:cubicBezTo>
                    <a:pt x="12" y="27"/>
                    <a:pt x="12" y="27"/>
                    <a:pt x="12" y="27"/>
                  </a:cubicBezTo>
                  <a:cubicBezTo>
                    <a:pt x="12" y="26"/>
                    <a:pt x="12" y="25"/>
                    <a:pt x="13" y="25"/>
                  </a:cubicBezTo>
                  <a:cubicBezTo>
                    <a:pt x="13" y="25"/>
                    <a:pt x="13" y="24"/>
                    <a:pt x="12" y="24"/>
                  </a:cubicBezTo>
                  <a:cubicBezTo>
                    <a:pt x="11" y="23"/>
                    <a:pt x="11" y="22"/>
                    <a:pt x="11" y="20"/>
                  </a:cubicBezTo>
                  <a:cubicBezTo>
                    <a:pt x="11" y="15"/>
                    <a:pt x="15" y="10"/>
                    <a:pt x="21" y="10"/>
                  </a:cubicBezTo>
                  <a:cubicBezTo>
                    <a:pt x="26" y="10"/>
                    <a:pt x="29" y="14"/>
                    <a:pt x="29" y="18"/>
                  </a:cubicBezTo>
                  <a:cubicBezTo>
                    <a:pt x="29" y="24"/>
                    <a:pt x="27" y="29"/>
                    <a:pt x="23" y="29"/>
                  </a:cubicBezTo>
                  <a:cubicBezTo>
                    <a:pt x="21" y="29"/>
                    <a:pt x="19" y="27"/>
                    <a:pt x="20" y="25"/>
                  </a:cubicBezTo>
                  <a:cubicBezTo>
                    <a:pt x="20" y="22"/>
                    <a:pt x="21" y="20"/>
                    <a:pt x="21" y="18"/>
                  </a:cubicBezTo>
                  <a:cubicBezTo>
                    <a:pt x="21" y="16"/>
                    <a:pt x="21" y="15"/>
                    <a:pt x="19" y="15"/>
                  </a:cubicBezTo>
                  <a:cubicBezTo>
                    <a:pt x="17" y="15"/>
                    <a:pt x="15" y="17"/>
                    <a:pt x="15" y="20"/>
                  </a:cubicBezTo>
                  <a:cubicBezTo>
                    <a:pt x="15" y="20"/>
                    <a:pt x="15" y="22"/>
                    <a:pt x="15" y="23"/>
                  </a:cubicBezTo>
                  <a:cubicBezTo>
                    <a:pt x="13" y="33"/>
                    <a:pt x="13" y="34"/>
                    <a:pt x="13" y="34"/>
                  </a:cubicBezTo>
                  <a:cubicBezTo>
                    <a:pt x="12" y="37"/>
                    <a:pt x="13" y="40"/>
                    <a:pt x="13" y="41"/>
                  </a:cubicBezTo>
                  <a:cubicBezTo>
                    <a:pt x="8" y="41"/>
                    <a:pt x="8" y="41"/>
                    <a:pt x="8" y="41"/>
                  </a:cubicBezTo>
                  <a:cubicBezTo>
                    <a:pt x="4" y="41"/>
                    <a:pt x="0" y="38"/>
                    <a:pt x="0" y="33"/>
                  </a:cubicBezTo>
                  <a:cubicBezTo>
                    <a:pt x="0" y="8"/>
                    <a:pt x="0" y="8"/>
                    <a:pt x="0" y="8"/>
                  </a:cubicBezTo>
                  <a:cubicBezTo>
                    <a:pt x="0" y="3"/>
                    <a:pt x="4" y="0"/>
                    <a:pt x="8" y="0"/>
                  </a:cubicBezTo>
                  <a:cubicBezTo>
                    <a:pt x="33" y="0"/>
                    <a:pt x="33" y="0"/>
                    <a:pt x="33" y="0"/>
                  </a:cubicBezTo>
                  <a:cubicBezTo>
                    <a:pt x="38" y="0"/>
                    <a:pt x="41" y="3"/>
                    <a:pt x="41" y="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37" name="稻壳儿小白白(http://dwz.cn/Wu2UP)"/>
            <p:cNvSpPr>
              <a:spLocks/>
            </p:cNvSpPr>
            <p:nvPr/>
          </p:nvSpPr>
          <p:spPr bwMode="auto">
            <a:xfrm>
              <a:off x="5389322" y="2386496"/>
              <a:ext cx="260228" cy="263154"/>
            </a:xfrm>
            <a:custGeom>
              <a:avLst/>
              <a:gdLst>
                <a:gd name="T0" fmla="*/ 34 w 38"/>
                <a:gd name="T1" fmla="*/ 10 h 38"/>
                <a:gd name="T2" fmla="*/ 30 w 38"/>
                <a:gd name="T3" fmla="*/ 14 h 38"/>
                <a:gd name="T4" fmla="*/ 34 w 38"/>
                <a:gd name="T5" fmla="*/ 33 h 38"/>
                <a:gd name="T6" fmla="*/ 34 w 38"/>
                <a:gd name="T7" fmla="*/ 34 h 38"/>
                <a:gd name="T8" fmla="*/ 30 w 38"/>
                <a:gd name="T9" fmla="*/ 36 h 38"/>
                <a:gd name="T10" fmla="*/ 30 w 38"/>
                <a:gd name="T11" fmla="*/ 36 h 38"/>
                <a:gd name="T12" fmla="*/ 30 w 38"/>
                <a:gd name="T13" fmla="*/ 36 h 38"/>
                <a:gd name="T14" fmla="*/ 29 w 38"/>
                <a:gd name="T15" fmla="*/ 36 h 38"/>
                <a:gd name="T16" fmla="*/ 22 w 38"/>
                <a:gd name="T17" fmla="*/ 22 h 38"/>
                <a:gd name="T18" fmla="*/ 15 w 38"/>
                <a:gd name="T19" fmla="*/ 29 h 38"/>
                <a:gd name="T20" fmla="*/ 16 w 38"/>
                <a:gd name="T21" fmla="*/ 35 h 38"/>
                <a:gd name="T22" fmla="*/ 16 w 38"/>
                <a:gd name="T23" fmla="*/ 35 h 38"/>
                <a:gd name="T24" fmla="*/ 13 w 38"/>
                <a:gd name="T25" fmla="*/ 38 h 38"/>
                <a:gd name="T26" fmla="*/ 13 w 38"/>
                <a:gd name="T27" fmla="*/ 38 h 38"/>
                <a:gd name="T28" fmla="*/ 13 w 38"/>
                <a:gd name="T29" fmla="*/ 38 h 38"/>
                <a:gd name="T30" fmla="*/ 12 w 38"/>
                <a:gd name="T31" fmla="*/ 38 h 38"/>
                <a:gd name="T32" fmla="*/ 7 w 38"/>
                <a:gd name="T33" fmla="*/ 31 h 38"/>
                <a:gd name="T34" fmla="*/ 0 w 38"/>
                <a:gd name="T35" fmla="*/ 26 h 38"/>
                <a:gd name="T36" fmla="*/ 0 w 38"/>
                <a:gd name="T37" fmla="*/ 25 h 38"/>
                <a:gd name="T38" fmla="*/ 0 w 38"/>
                <a:gd name="T39" fmla="*/ 25 h 38"/>
                <a:gd name="T40" fmla="*/ 3 w 38"/>
                <a:gd name="T41" fmla="*/ 22 h 38"/>
                <a:gd name="T42" fmla="*/ 3 w 38"/>
                <a:gd name="T43" fmla="*/ 22 h 38"/>
                <a:gd name="T44" fmla="*/ 3 w 38"/>
                <a:gd name="T45" fmla="*/ 22 h 38"/>
                <a:gd name="T46" fmla="*/ 9 w 38"/>
                <a:gd name="T47" fmla="*/ 23 h 38"/>
                <a:gd name="T48" fmla="*/ 16 w 38"/>
                <a:gd name="T49" fmla="*/ 16 h 38"/>
                <a:gd name="T50" fmla="*/ 2 w 38"/>
                <a:gd name="T51" fmla="*/ 9 h 38"/>
                <a:gd name="T52" fmla="*/ 1 w 38"/>
                <a:gd name="T53" fmla="*/ 8 h 38"/>
                <a:gd name="T54" fmla="*/ 2 w 38"/>
                <a:gd name="T55" fmla="*/ 8 h 38"/>
                <a:gd name="T56" fmla="*/ 5 w 38"/>
                <a:gd name="T57" fmla="*/ 4 h 38"/>
                <a:gd name="T58" fmla="*/ 6 w 38"/>
                <a:gd name="T59" fmla="*/ 4 h 38"/>
                <a:gd name="T60" fmla="*/ 24 w 38"/>
                <a:gd name="T61" fmla="*/ 8 h 38"/>
                <a:gd name="T62" fmla="*/ 28 w 38"/>
                <a:gd name="T63" fmla="*/ 4 h 38"/>
                <a:gd name="T64" fmla="*/ 37 w 38"/>
                <a:gd name="T65" fmla="*/ 1 h 38"/>
                <a:gd name="T66" fmla="*/ 34 w 38"/>
                <a:gd name="T67" fmla="*/ 1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8" h="38">
                  <a:moveTo>
                    <a:pt x="34" y="10"/>
                  </a:moveTo>
                  <a:cubicBezTo>
                    <a:pt x="30" y="14"/>
                    <a:pt x="30" y="14"/>
                    <a:pt x="30" y="14"/>
                  </a:cubicBezTo>
                  <a:cubicBezTo>
                    <a:pt x="34" y="33"/>
                    <a:pt x="34" y="33"/>
                    <a:pt x="34" y="33"/>
                  </a:cubicBezTo>
                  <a:cubicBezTo>
                    <a:pt x="34" y="33"/>
                    <a:pt x="34" y="34"/>
                    <a:pt x="34" y="34"/>
                  </a:cubicBezTo>
                  <a:cubicBezTo>
                    <a:pt x="30" y="36"/>
                    <a:pt x="30" y="36"/>
                    <a:pt x="30" y="36"/>
                  </a:cubicBezTo>
                  <a:cubicBezTo>
                    <a:pt x="30" y="36"/>
                    <a:pt x="30" y="36"/>
                    <a:pt x="30" y="36"/>
                  </a:cubicBezTo>
                  <a:cubicBezTo>
                    <a:pt x="30" y="36"/>
                    <a:pt x="30" y="36"/>
                    <a:pt x="30" y="36"/>
                  </a:cubicBezTo>
                  <a:cubicBezTo>
                    <a:pt x="29" y="36"/>
                    <a:pt x="29" y="36"/>
                    <a:pt x="29" y="36"/>
                  </a:cubicBezTo>
                  <a:cubicBezTo>
                    <a:pt x="22" y="22"/>
                    <a:pt x="22" y="22"/>
                    <a:pt x="22" y="22"/>
                  </a:cubicBezTo>
                  <a:cubicBezTo>
                    <a:pt x="15" y="29"/>
                    <a:pt x="15" y="29"/>
                    <a:pt x="15" y="29"/>
                  </a:cubicBezTo>
                  <a:cubicBezTo>
                    <a:pt x="16" y="35"/>
                    <a:pt x="16" y="35"/>
                    <a:pt x="16" y="35"/>
                  </a:cubicBezTo>
                  <a:cubicBezTo>
                    <a:pt x="16" y="35"/>
                    <a:pt x="16" y="35"/>
                    <a:pt x="16" y="35"/>
                  </a:cubicBezTo>
                  <a:cubicBezTo>
                    <a:pt x="13" y="38"/>
                    <a:pt x="13" y="38"/>
                    <a:pt x="13" y="38"/>
                  </a:cubicBezTo>
                  <a:cubicBezTo>
                    <a:pt x="13" y="38"/>
                    <a:pt x="13" y="38"/>
                    <a:pt x="13" y="38"/>
                  </a:cubicBezTo>
                  <a:cubicBezTo>
                    <a:pt x="13" y="38"/>
                    <a:pt x="13" y="38"/>
                    <a:pt x="13" y="38"/>
                  </a:cubicBezTo>
                  <a:cubicBezTo>
                    <a:pt x="12" y="38"/>
                    <a:pt x="12" y="38"/>
                    <a:pt x="12" y="38"/>
                  </a:cubicBezTo>
                  <a:cubicBezTo>
                    <a:pt x="7" y="31"/>
                    <a:pt x="7" y="31"/>
                    <a:pt x="7" y="31"/>
                  </a:cubicBezTo>
                  <a:cubicBezTo>
                    <a:pt x="0" y="26"/>
                    <a:pt x="0" y="26"/>
                    <a:pt x="0" y="26"/>
                  </a:cubicBezTo>
                  <a:cubicBezTo>
                    <a:pt x="0" y="26"/>
                    <a:pt x="0" y="26"/>
                    <a:pt x="0" y="25"/>
                  </a:cubicBezTo>
                  <a:cubicBezTo>
                    <a:pt x="0" y="25"/>
                    <a:pt x="0" y="25"/>
                    <a:pt x="0" y="25"/>
                  </a:cubicBezTo>
                  <a:cubicBezTo>
                    <a:pt x="3" y="22"/>
                    <a:pt x="3" y="22"/>
                    <a:pt x="3" y="22"/>
                  </a:cubicBezTo>
                  <a:cubicBezTo>
                    <a:pt x="3" y="22"/>
                    <a:pt x="3" y="22"/>
                    <a:pt x="3" y="22"/>
                  </a:cubicBezTo>
                  <a:cubicBezTo>
                    <a:pt x="3" y="22"/>
                    <a:pt x="3" y="22"/>
                    <a:pt x="3" y="22"/>
                  </a:cubicBezTo>
                  <a:cubicBezTo>
                    <a:pt x="9" y="23"/>
                    <a:pt x="9" y="23"/>
                    <a:pt x="9" y="23"/>
                  </a:cubicBezTo>
                  <a:cubicBezTo>
                    <a:pt x="16" y="16"/>
                    <a:pt x="16" y="16"/>
                    <a:pt x="16" y="16"/>
                  </a:cubicBezTo>
                  <a:cubicBezTo>
                    <a:pt x="2" y="9"/>
                    <a:pt x="2" y="9"/>
                    <a:pt x="2" y="9"/>
                  </a:cubicBezTo>
                  <a:cubicBezTo>
                    <a:pt x="2" y="9"/>
                    <a:pt x="2" y="9"/>
                    <a:pt x="1" y="8"/>
                  </a:cubicBezTo>
                  <a:cubicBezTo>
                    <a:pt x="1" y="8"/>
                    <a:pt x="2" y="8"/>
                    <a:pt x="2" y="8"/>
                  </a:cubicBezTo>
                  <a:cubicBezTo>
                    <a:pt x="5" y="4"/>
                    <a:pt x="5" y="4"/>
                    <a:pt x="5" y="4"/>
                  </a:cubicBezTo>
                  <a:cubicBezTo>
                    <a:pt x="5" y="4"/>
                    <a:pt x="6" y="4"/>
                    <a:pt x="6" y="4"/>
                  </a:cubicBezTo>
                  <a:cubicBezTo>
                    <a:pt x="24" y="8"/>
                    <a:pt x="24" y="8"/>
                    <a:pt x="24" y="8"/>
                  </a:cubicBezTo>
                  <a:cubicBezTo>
                    <a:pt x="28" y="4"/>
                    <a:pt x="28" y="4"/>
                    <a:pt x="28" y="4"/>
                  </a:cubicBezTo>
                  <a:cubicBezTo>
                    <a:pt x="31" y="1"/>
                    <a:pt x="35" y="0"/>
                    <a:pt x="37" y="1"/>
                  </a:cubicBezTo>
                  <a:cubicBezTo>
                    <a:pt x="38" y="3"/>
                    <a:pt x="37" y="7"/>
                    <a:pt x="34" y="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38" name="稻壳儿小白白(http://dwz.cn/Wu2UP)"/>
            <p:cNvSpPr>
              <a:spLocks/>
            </p:cNvSpPr>
            <p:nvPr/>
          </p:nvSpPr>
          <p:spPr bwMode="auto">
            <a:xfrm>
              <a:off x="5389322" y="2897150"/>
              <a:ext cx="260228" cy="289469"/>
            </a:xfrm>
            <a:custGeom>
              <a:avLst/>
              <a:gdLst>
                <a:gd name="T0" fmla="*/ 1 w 38"/>
                <a:gd name="T1" fmla="*/ 41 h 42"/>
                <a:gd name="T2" fmla="*/ 0 w 38"/>
                <a:gd name="T3" fmla="*/ 40 h 42"/>
                <a:gd name="T4" fmla="*/ 0 w 38"/>
                <a:gd name="T5" fmla="*/ 1 h 42"/>
                <a:gd name="T6" fmla="*/ 1 w 38"/>
                <a:gd name="T7" fmla="*/ 0 h 42"/>
                <a:gd name="T8" fmla="*/ 37 w 38"/>
                <a:gd name="T9" fmla="*/ 20 h 42"/>
                <a:gd name="T10" fmla="*/ 37 w 38"/>
                <a:gd name="T11" fmla="*/ 21 h 42"/>
                <a:gd name="T12" fmla="*/ 1 w 38"/>
                <a:gd name="T13" fmla="*/ 41 h 42"/>
              </a:gdLst>
              <a:ahLst/>
              <a:cxnLst>
                <a:cxn ang="0">
                  <a:pos x="T0" y="T1"/>
                </a:cxn>
                <a:cxn ang="0">
                  <a:pos x="T2" y="T3"/>
                </a:cxn>
                <a:cxn ang="0">
                  <a:pos x="T4" y="T5"/>
                </a:cxn>
                <a:cxn ang="0">
                  <a:pos x="T6" y="T7"/>
                </a:cxn>
                <a:cxn ang="0">
                  <a:pos x="T8" y="T9"/>
                </a:cxn>
                <a:cxn ang="0">
                  <a:pos x="T10" y="T11"/>
                </a:cxn>
                <a:cxn ang="0">
                  <a:pos x="T12" y="T13"/>
                </a:cxn>
              </a:cxnLst>
              <a:rect l="0" t="0" r="r" b="b"/>
              <a:pathLst>
                <a:path w="38" h="42">
                  <a:moveTo>
                    <a:pt x="1" y="41"/>
                  </a:moveTo>
                  <a:cubicBezTo>
                    <a:pt x="0" y="42"/>
                    <a:pt x="0" y="41"/>
                    <a:pt x="0" y="40"/>
                  </a:cubicBezTo>
                  <a:cubicBezTo>
                    <a:pt x="0" y="1"/>
                    <a:pt x="0" y="1"/>
                    <a:pt x="0" y="1"/>
                  </a:cubicBezTo>
                  <a:cubicBezTo>
                    <a:pt x="0" y="0"/>
                    <a:pt x="0" y="0"/>
                    <a:pt x="1" y="0"/>
                  </a:cubicBezTo>
                  <a:cubicBezTo>
                    <a:pt x="37" y="20"/>
                    <a:pt x="37" y="20"/>
                    <a:pt x="37" y="20"/>
                  </a:cubicBezTo>
                  <a:cubicBezTo>
                    <a:pt x="38" y="20"/>
                    <a:pt x="38" y="21"/>
                    <a:pt x="37" y="21"/>
                  </a:cubicBezTo>
                  <a:lnTo>
                    <a:pt x="1" y="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39" name="稻壳儿小白白(http://dwz.cn/Wu2UP)"/>
            <p:cNvSpPr>
              <a:spLocks noEditPoints="1"/>
            </p:cNvSpPr>
            <p:nvPr/>
          </p:nvSpPr>
          <p:spPr bwMode="auto">
            <a:xfrm>
              <a:off x="5374700" y="3407801"/>
              <a:ext cx="283620" cy="283619"/>
            </a:xfrm>
            <a:custGeom>
              <a:avLst/>
              <a:gdLst>
                <a:gd name="T0" fmla="*/ 41 w 41"/>
                <a:gd name="T1" fmla="*/ 20 h 41"/>
                <a:gd name="T2" fmla="*/ 21 w 41"/>
                <a:gd name="T3" fmla="*/ 41 h 41"/>
                <a:gd name="T4" fmla="*/ 0 w 41"/>
                <a:gd name="T5" fmla="*/ 20 h 41"/>
                <a:gd name="T6" fmla="*/ 21 w 41"/>
                <a:gd name="T7" fmla="*/ 0 h 41"/>
                <a:gd name="T8" fmla="*/ 41 w 41"/>
                <a:gd name="T9" fmla="*/ 20 h 41"/>
                <a:gd name="T10" fmla="*/ 32 w 41"/>
                <a:gd name="T11" fmla="*/ 20 h 41"/>
                <a:gd name="T12" fmla="*/ 31 w 41"/>
                <a:gd name="T13" fmla="*/ 19 h 41"/>
                <a:gd name="T14" fmla="*/ 16 w 41"/>
                <a:gd name="T15" fmla="*/ 10 h 41"/>
                <a:gd name="T16" fmla="*/ 15 w 41"/>
                <a:gd name="T17" fmla="*/ 10 h 41"/>
                <a:gd name="T18" fmla="*/ 14 w 41"/>
                <a:gd name="T19" fmla="*/ 12 h 41"/>
                <a:gd name="T20" fmla="*/ 14 w 41"/>
                <a:gd name="T21" fmla="*/ 29 h 41"/>
                <a:gd name="T22" fmla="*/ 15 w 41"/>
                <a:gd name="T23" fmla="*/ 30 h 41"/>
                <a:gd name="T24" fmla="*/ 15 w 41"/>
                <a:gd name="T25" fmla="*/ 31 h 41"/>
                <a:gd name="T26" fmla="*/ 16 w 41"/>
                <a:gd name="T27" fmla="*/ 30 h 41"/>
                <a:gd name="T28" fmla="*/ 31 w 41"/>
                <a:gd name="T29" fmla="*/ 22 h 41"/>
                <a:gd name="T30" fmla="*/ 32 w 41"/>
                <a:gd name="T31" fmla="*/ 2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1" h="41">
                  <a:moveTo>
                    <a:pt x="41" y="20"/>
                  </a:moveTo>
                  <a:cubicBezTo>
                    <a:pt x="41" y="32"/>
                    <a:pt x="32" y="41"/>
                    <a:pt x="21" y="41"/>
                  </a:cubicBezTo>
                  <a:cubicBezTo>
                    <a:pt x="9" y="41"/>
                    <a:pt x="0" y="32"/>
                    <a:pt x="0" y="20"/>
                  </a:cubicBezTo>
                  <a:cubicBezTo>
                    <a:pt x="0" y="9"/>
                    <a:pt x="9" y="0"/>
                    <a:pt x="21" y="0"/>
                  </a:cubicBezTo>
                  <a:cubicBezTo>
                    <a:pt x="32" y="0"/>
                    <a:pt x="41" y="9"/>
                    <a:pt x="41" y="20"/>
                  </a:cubicBezTo>
                  <a:close/>
                  <a:moveTo>
                    <a:pt x="32" y="20"/>
                  </a:moveTo>
                  <a:cubicBezTo>
                    <a:pt x="32" y="20"/>
                    <a:pt x="31" y="19"/>
                    <a:pt x="31" y="19"/>
                  </a:cubicBezTo>
                  <a:cubicBezTo>
                    <a:pt x="16" y="10"/>
                    <a:pt x="16" y="10"/>
                    <a:pt x="16" y="10"/>
                  </a:cubicBezTo>
                  <a:cubicBezTo>
                    <a:pt x="16" y="10"/>
                    <a:pt x="15" y="10"/>
                    <a:pt x="15" y="10"/>
                  </a:cubicBezTo>
                  <a:cubicBezTo>
                    <a:pt x="14" y="10"/>
                    <a:pt x="14" y="11"/>
                    <a:pt x="14" y="12"/>
                  </a:cubicBezTo>
                  <a:cubicBezTo>
                    <a:pt x="14" y="29"/>
                    <a:pt x="14" y="29"/>
                    <a:pt x="14" y="29"/>
                  </a:cubicBezTo>
                  <a:cubicBezTo>
                    <a:pt x="14" y="29"/>
                    <a:pt x="14" y="30"/>
                    <a:pt x="15" y="30"/>
                  </a:cubicBezTo>
                  <a:cubicBezTo>
                    <a:pt x="15" y="30"/>
                    <a:pt x="15" y="31"/>
                    <a:pt x="15" y="31"/>
                  </a:cubicBezTo>
                  <a:cubicBezTo>
                    <a:pt x="16" y="31"/>
                    <a:pt x="16" y="30"/>
                    <a:pt x="16" y="30"/>
                  </a:cubicBezTo>
                  <a:cubicBezTo>
                    <a:pt x="31" y="22"/>
                    <a:pt x="31" y="22"/>
                    <a:pt x="31" y="22"/>
                  </a:cubicBezTo>
                  <a:cubicBezTo>
                    <a:pt x="31" y="21"/>
                    <a:pt x="32" y="21"/>
                    <a:pt x="32" y="2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40" name="稻壳儿小白白(http://dwz.cn/Wu2UP)"/>
            <p:cNvSpPr>
              <a:spLocks noEditPoints="1"/>
            </p:cNvSpPr>
            <p:nvPr/>
          </p:nvSpPr>
          <p:spPr bwMode="auto">
            <a:xfrm>
              <a:off x="5374700" y="3912606"/>
              <a:ext cx="283620" cy="283619"/>
            </a:xfrm>
            <a:custGeom>
              <a:avLst/>
              <a:gdLst>
                <a:gd name="T0" fmla="*/ 21 w 41"/>
                <a:gd name="T1" fmla="*/ 41 h 41"/>
                <a:gd name="T2" fmla="*/ 0 w 41"/>
                <a:gd name="T3" fmla="*/ 21 h 41"/>
                <a:gd name="T4" fmla="*/ 21 w 41"/>
                <a:gd name="T5" fmla="*/ 0 h 41"/>
                <a:gd name="T6" fmla="*/ 41 w 41"/>
                <a:gd name="T7" fmla="*/ 21 h 41"/>
                <a:gd name="T8" fmla="*/ 21 w 41"/>
                <a:gd name="T9" fmla="*/ 41 h 41"/>
                <a:gd name="T10" fmla="*/ 21 w 41"/>
                <a:gd name="T11" fmla="*/ 6 h 41"/>
                <a:gd name="T12" fmla="*/ 6 w 41"/>
                <a:gd name="T13" fmla="*/ 21 h 41"/>
                <a:gd name="T14" fmla="*/ 21 w 41"/>
                <a:gd name="T15" fmla="*/ 35 h 41"/>
                <a:gd name="T16" fmla="*/ 35 w 41"/>
                <a:gd name="T17" fmla="*/ 21 h 41"/>
                <a:gd name="T18" fmla="*/ 21 w 41"/>
                <a:gd name="T19" fmla="*/ 6 h 41"/>
                <a:gd name="T20" fmla="*/ 31 w 41"/>
                <a:gd name="T21" fmla="*/ 22 h 41"/>
                <a:gd name="T22" fmla="*/ 16 w 41"/>
                <a:gd name="T23" fmla="*/ 31 h 41"/>
                <a:gd name="T24" fmla="*/ 15 w 41"/>
                <a:gd name="T25" fmla="*/ 31 h 41"/>
                <a:gd name="T26" fmla="*/ 15 w 41"/>
                <a:gd name="T27" fmla="*/ 31 h 41"/>
                <a:gd name="T28" fmla="*/ 14 w 41"/>
                <a:gd name="T29" fmla="*/ 29 h 41"/>
                <a:gd name="T30" fmla="*/ 14 w 41"/>
                <a:gd name="T31" fmla="*/ 12 h 41"/>
                <a:gd name="T32" fmla="*/ 15 w 41"/>
                <a:gd name="T33" fmla="*/ 11 h 41"/>
                <a:gd name="T34" fmla="*/ 16 w 41"/>
                <a:gd name="T35" fmla="*/ 11 h 41"/>
                <a:gd name="T36" fmla="*/ 31 w 41"/>
                <a:gd name="T37" fmla="*/ 19 h 41"/>
                <a:gd name="T38" fmla="*/ 32 w 41"/>
                <a:gd name="T39" fmla="*/ 21 h 41"/>
                <a:gd name="T40" fmla="*/ 31 w 41"/>
                <a:gd name="T41" fmla="*/ 2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 h="41">
                  <a:moveTo>
                    <a:pt x="21" y="41"/>
                  </a:moveTo>
                  <a:cubicBezTo>
                    <a:pt x="9" y="41"/>
                    <a:pt x="0" y="32"/>
                    <a:pt x="0" y="21"/>
                  </a:cubicBezTo>
                  <a:cubicBezTo>
                    <a:pt x="0" y="9"/>
                    <a:pt x="9" y="0"/>
                    <a:pt x="21" y="0"/>
                  </a:cubicBezTo>
                  <a:cubicBezTo>
                    <a:pt x="32" y="0"/>
                    <a:pt x="41" y="9"/>
                    <a:pt x="41" y="21"/>
                  </a:cubicBezTo>
                  <a:cubicBezTo>
                    <a:pt x="41" y="32"/>
                    <a:pt x="32" y="41"/>
                    <a:pt x="21" y="41"/>
                  </a:cubicBezTo>
                  <a:close/>
                  <a:moveTo>
                    <a:pt x="21" y="6"/>
                  </a:moveTo>
                  <a:cubicBezTo>
                    <a:pt x="13" y="6"/>
                    <a:pt x="6" y="13"/>
                    <a:pt x="6" y="21"/>
                  </a:cubicBezTo>
                  <a:cubicBezTo>
                    <a:pt x="6" y="29"/>
                    <a:pt x="13" y="35"/>
                    <a:pt x="21" y="35"/>
                  </a:cubicBezTo>
                  <a:cubicBezTo>
                    <a:pt x="29" y="35"/>
                    <a:pt x="35" y="29"/>
                    <a:pt x="35" y="21"/>
                  </a:cubicBezTo>
                  <a:cubicBezTo>
                    <a:pt x="35" y="13"/>
                    <a:pt x="29" y="6"/>
                    <a:pt x="21" y="6"/>
                  </a:cubicBezTo>
                  <a:close/>
                  <a:moveTo>
                    <a:pt x="31" y="22"/>
                  </a:moveTo>
                  <a:cubicBezTo>
                    <a:pt x="16" y="31"/>
                    <a:pt x="16" y="31"/>
                    <a:pt x="16" y="31"/>
                  </a:cubicBezTo>
                  <a:cubicBezTo>
                    <a:pt x="16" y="31"/>
                    <a:pt x="16" y="31"/>
                    <a:pt x="15" y="31"/>
                  </a:cubicBezTo>
                  <a:cubicBezTo>
                    <a:pt x="15" y="31"/>
                    <a:pt x="15" y="31"/>
                    <a:pt x="15" y="31"/>
                  </a:cubicBezTo>
                  <a:cubicBezTo>
                    <a:pt x="14" y="31"/>
                    <a:pt x="14" y="30"/>
                    <a:pt x="14" y="29"/>
                  </a:cubicBezTo>
                  <a:cubicBezTo>
                    <a:pt x="14" y="12"/>
                    <a:pt x="14" y="12"/>
                    <a:pt x="14" y="12"/>
                  </a:cubicBezTo>
                  <a:cubicBezTo>
                    <a:pt x="14" y="12"/>
                    <a:pt x="14" y="11"/>
                    <a:pt x="15" y="11"/>
                  </a:cubicBezTo>
                  <a:cubicBezTo>
                    <a:pt x="15" y="10"/>
                    <a:pt x="16" y="10"/>
                    <a:pt x="16" y="11"/>
                  </a:cubicBezTo>
                  <a:cubicBezTo>
                    <a:pt x="31" y="19"/>
                    <a:pt x="31" y="19"/>
                    <a:pt x="31" y="19"/>
                  </a:cubicBezTo>
                  <a:cubicBezTo>
                    <a:pt x="31" y="20"/>
                    <a:pt x="32" y="20"/>
                    <a:pt x="32" y="21"/>
                  </a:cubicBezTo>
                  <a:cubicBezTo>
                    <a:pt x="32" y="21"/>
                    <a:pt x="31" y="22"/>
                    <a:pt x="31" y="2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41" name="稻壳儿小白白(http://dwz.cn/Wu2UP)"/>
            <p:cNvSpPr>
              <a:spLocks/>
            </p:cNvSpPr>
            <p:nvPr/>
          </p:nvSpPr>
          <p:spPr bwMode="auto">
            <a:xfrm>
              <a:off x="5389322" y="4426182"/>
              <a:ext cx="254382" cy="263154"/>
            </a:xfrm>
            <a:custGeom>
              <a:avLst/>
              <a:gdLst>
                <a:gd name="T0" fmla="*/ 37 w 37"/>
                <a:gd name="T1" fmla="*/ 21 h 38"/>
                <a:gd name="T2" fmla="*/ 35 w 37"/>
                <a:gd name="T3" fmla="*/ 24 h 38"/>
                <a:gd name="T4" fmla="*/ 24 w 37"/>
                <a:gd name="T5" fmla="*/ 24 h 38"/>
                <a:gd name="T6" fmla="*/ 24 w 37"/>
                <a:gd name="T7" fmla="*/ 35 h 38"/>
                <a:gd name="T8" fmla="*/ 21 w 37"/>
                <a:gd name="T9" fmla="*/ 38 h 38"/>
                <a:gd name="T10" fmla="*/ 16 w 37"/>
                <a:gd name="T11" fmla="*/ 38 h 38"/>
                <a:gd name="T12" fmla="*/ 13 w 37"/>
                <a:gd name="T13" fmla="*/ 35 h 38"/>
                <a:gd name="T14" fmla="*/ 13 w 37"/>
                <a:gd name="T15" fmla="*/ 24 h 38"/>
                <a:gd name="T16" fmla="*/ 2 w 37"/>
                <a:gd name="T17" fmla="*/ 24 h 38"/>
                <a:gd name="T18" fmla="*/ 0 w 37"/>
                <a:gd name="T19" fmla="*/ 21 h 38"/>
                <a:gd name="T20" fmla="*/ 0 w 37"/>
                <a:gd name="T21" fmla="*/ 16 h 38"/>
                <a:gd name="T22" fmla="*/ 2 w 37"/>
                <a:gd name="T23" fmla="*/ 14 h 38"/>
                <a:gd name="T24" fmla="*/ 13 w 37"/>
                <a:gd name="T25" fmla="*/ 14 h 38"/>
                <a:gd name="T26" fmla="*/ 13 w 37"/>
                <a:gd name="T27" fmla="*/ 2 h 38"/>
                <a:gd name="T28" fmla="*/ 16 w 37"/>
                <a:gd name="T29" fmla="*/ 0 h 38"/>
                <a:gd name="T30" fmla="*/ 21 w 37"/>
                <a:gd name="T31" fmla="*/ 0 h 38"/>
                <a:gd name="T32" fmla="*/ 24 w 37"/>
                <a:gd name="T33" fmla="*/ 2 h 38"/>
                <a:gd name="T34" fmla="*/ 24 w 37"/>
                <a:gd name="T35" fmla="*/ 14 h 38"/>
                <a:gd name="T36" fmla="*/ 35 w 37"/>
                <a:gd name="T37" fmla="*/ 14 h 38"/>
                <a:gd name="T38" fmla="*/ 37 w 37"/>
                <a:gd name="T39" fmla="*/ 16 h 38"/>
                <a:gd name="T40" fmla="*/ 37 w 37"/>
                <a:gd name="T41" fmla="*/ 2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 h="38">
                  <a:moveTo>
                    <a:pt x="37" y="21"/>
                  </a:moveTo>
                  <a:cubicBezTo>
                    <a:pt x="37" y="23"/>
                    <a:pt x="36" y="24"/>
                    <a:pt x="35" y="24"/>
                  </a:cubicBezTo>
                  <a:cubicBezTo>
                    <a:pt x="24" y="24"/>
                    <a:pt x="24" y="24"/>
                    <a:pt x="24" y="24"/>
                  </a:cubicBezTo>
                  <a:cubicBezTo>
                    <a:pt x="24" y="35"/>
                    <a:pt x="24" y="35"/>
                    <a:pt x="24" y="35"/>
                  </a:cubicBezTo>
                  <a:cubicBezTo>
                    <a:pt x="24" y="36"/>
                    <a:pt x="23" y="38"/>
                    <a:pt x="21" y="38"/>
                  </a:cubicBezTo>
                  <a:cubicBezTo>
                    <a:pt x="16" y="38"/>
                    <a:pt x="16" y="38"/>
                    <a:pt x="16" y="38"/>
                  </a:cubicBezTo>
                  <a:cubicBezTo>
                    <a:pt x="15" y="38"/>
                    <a:pt x="13" y="36"/>
                    <a:pt x="13" y="35"/>
                  </a:cubicBezTo>
                  <a:cubicBezTo>
                    <a:pt x="13" y="24"/>
                    <a:pt x="13" y="24"/>
                    <a:pt x="13" y="24"/>
                  </a:cubicBezTo>
                  <a:cubicBezTo>
                    <a:pt x="2" y="24"/>
                    <a:pt x="2" y="24"/>
                    <a:pt x="2" y="24"/>
                  </a:cubicBezTo>
                  <a:cubicBezTo>
                    <a:pt x="1" y="24"/>
                    <a:pt x="0" y="23"/>
                    <a:pt x="0" y="21"/>
                  </a:cubicBezTo>
                  <a:cubicBezTo>
                    <a:pt x="0" y="16"/>
                    <a:pt x="0" y="16"/>
                    <a:pt x="0" y="16"/>
                  </a:cubicBezTo>
                  <a:cubicBezTo>
                    <a:pt x="0" y="15"/>
                    <a:pt x="1" y="14"/>
                    <a:pt x="2" y="14"/>
                  </a:cubicBezTo>
                  <a:cubicBezTo>
                    <a:pt x="13" y="14"/>
                    <a:pt x="13" y="14"/>
                    <a:pt x="13" y="14"/>
                  </a:cubicBezTo>
                  <a:cubicBezTo>
                    <a:pt x="13" y="2"/>
                    <a:pt x="13" y="2"/>
                    <a:pt x="13" y="2"/>
                  </a:cubicBezTo>
                  <a:cubicBezTo>
                    <a:pt x="13" y="1"/>
                    <a:pt x="15" y="0"/>
                    <a:pt x="16" y="0"/>
                  </a:cubicBezTo>
                  <a:cubicBezTo>
                    <a:pt x="21" y="0"/>
                    <a:pt x="21" y="0"/>
                    <a:pt x="21" y="0"/>
                  </a:cubicBezTo>
                  <a:cubicBezTo>
                    <a:pt x="23" y="0"/>
                    <a:pt x="24" y="1"/>
                    <a:pt x="24" y="2"/>
                  </a:cubicBezTo>
                  <a:cubicBezTo>
                    <a:pt x="24" y="14"/>
                    <a:pt x="24" y="14"/>
                    <a:pt x="24" y="14"/>
                  </a:cubicBezTo>
                  <a:cubicBezTo>
                    <a:pt x="35" y="14"/>
                    <a:pt x="35" y="14"/>
                    <a:pt x="35" y="14"/>
                  </a:cubicBezTo>
                  <a:cubicBezTo>
                    <a:pt x="36" y="14"/>
                    <a:pt x="37" y="15"/>
                    <a:pt x="37" y="16"/>
                  </a:cubicBezTo>
                  <a:lnTo>
                    <a:pt x="37" y="2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42" name="稻壳儿小白白(http://dwz.cn/Wu2UP)"/>
            <p:cNvSpPr>
              <a:spLocks noEditPoints="1"/>
            </p:cNvSpPr>
            <p:nvPr/>
          </p:nvSpPr>
          <p:spPr bwMode="auto">
            <a:xfrm>
              <a:off x="5374700" y="4930985"/>
              <a:ext cx="283620" cy="289469"/>
            </a:xfrm>
            <a:custGeom>
              <a:avLst/>
              <a:gdLst>
                <a:gd name="T0" fmla="*/ 21 w 41"/>
                <a:gd name="T1" fmla="*/ 42 h 42"/>
                <a:gd name="T2" fmla="*/ 0 w 41"/>
                <a:gd name="T3" fmla="*/ 21 h 42"/>
                <a:gd name="T4" fmla="*/ 21 w 41"/>
                <a:gd name="T5" fmla="*/ 0 h 42"/>
                <a:gd name="T6" fmla="*/ 41 w 41"/>
                <a:gd name="T7" fmla="*/ 21 h 42"/>
                <a:gd name="T8" fmla="*/ 21 w 41"/>
                <a:gd name="T9" fmla="*/ 42 h 42"/>
                <a:gd name="T10" fmla="*/ 33 w 41"/>
                <a:gd name="T11" fmla="*/ 19 h 42"/>
                <a:gd name="T12" fmla="*/ 31 w 41"/>
                <a:gd name="T13" fmla="*/ 18 h 42"/>
                <a:gd name="T14" fmla="*/ 24 w 41"/>
                <a:gd name="T15" fmla="*/ 18 h 42"/>
                <a:gd name="T16" fmla="*/ 24 w 41"/>
                <a:gd name="T17" fmla="*/ 11 h 42"/>
                <a:gd name="T18" fmla="*/ 22 w 41"/>
                <a:gd name="T19" fmla="*/ 9 h 42"/>
                <a:gd name="T20" fmla="*/ 19 w 41"/>
                <a:gd name="T21" fmla="*/ 9 h 42"/>
                <a:gd name="T22" fmla="*/ 17 w 41"/>
                <a:gd name="T23" fmla="*/ 11 h 42"/>
                <a:gd name="T24" fmla="*/ 17 w 41"/>
                <a:gd name="T25" fmla="*/ 18 h 42"/>
                <a:gd name="T26" fmla="*/ 10 w 41"/>
                <a:gd name="T27" fmla="*/ 18 h 42"/>
                <a:gd name="T28" fmla="*/ 9 w 41"/>
                <a:gd name="T29" fmla="*/ 19 h 42"/>
                <a:gd name="T30" fmla="*/ 9 w 41"/>
                <a:gd name="T31" fmla="*/ 23 h 42"/>
                <a:gd name="T32" fmla="*/ 10 w 41"/>
                <a:gd name="T33" fmla="*/ 24 h 42"/>
                <a:gd name="T34" fmla="*/ 17 w 41"/>
                <a:gd name="T35" fmla="*/ 24 h 42"/>
                <a:gd name="T36" fmla="*/ 17 w 41"/>
                <a:gd name="T37" fmla="*/ 31 h 42"/>
                <a:gd name="T38" fmla="*/ 19 w 41"/>
                <a:gd name="T39" fmla="*/ 33 h 42"/>
                <a:gd name="T40" fmla="*/ 22 w 41"/>
                <a:gd name="T41" fmla="*/ 33 h 42"/>
                <a:gd name="T42" fmla="*/ 24 w 41"/>
                <a:gd name="T43" fmla="*/ 31 h 42"/>
                <a:gd name="T44" fmla="*/ 24 w 41"/>
                <a:gd name="T45" fmla="*/ 24 h 42"/>
                <a:gd name="T46" fmla="*/ 31 w 41"/>
                <a:gd name="T47" fmla="*/ 24 h 42"/>
                <a:gd name="T48" fmla="*/ 33 w 41"/>
                <a:gd name="T49" fmla="*/ 23 h 42"/>
                <a:gd name="T50" fmla="*/ 33 w 41"/>
                <a:gd name="T51" fmla="*/ 19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1" h="42">
                  <a:moveTo>
                    <a:pt x="21" y="42"/>
                  </a:moveTo>
                  <a:cubicBezTo>
                    <a:pt x="9" y="42"/>
                    <a:pt x="0" y="32"/>
                    <a:pt x="0" y="21"/>
                  </a:cubicBezTo>
                  <a:cubicBezTo>
                    <a:pt x="0" y="10"/>
                    <a:pt x="9" y="0"/>
                    <a:pt x="21" y="0"/>
                  </a:cubicBezTo>
                  <a:cubicBezTo>
                    <a:pt x="32" y="0"/>
                    <a:pt x="41" y="10"/>
                    <a:pt x="41" y="21"/>
                  </a:cubicBezTo>
                  <a:cubicBezTo>
                    <a:pt x="41" y="32"/>
                    <a:pt x="32" y="42"/>
                    <a:pt x="21" y="42"/>
                  </a:cubicBezTo>
                  <a:close/>
                  <a:moveTo>
                    <a:pt x="33" y="19"/>
                  </a:moveTo>
                  <a:cubicBezTo>
                    <a:pt x="33" y="18"/>
                    <a:pt x="32" y="18"/>
                    <a:pt x="31" y="18"/>
                  </a:cubicBezTo>
                  <a:cubicBezTo>
                    <a:pt x="24" y="18"/>
                    <a:pt x="24" y="18"/>
                    <a:pt x="24" y="18"/>
                  </a:cubicBezTo>
                  <a:cubicBezTo>
                    <a:pt x="24" y="11"/>
                    <a:pt x="24" y="11"/>
                    <a:pt x="24" y="11"/>
                  </a:cubicBezTo>
                  <a:cubicBezTo>
                    <a:pt x="24" y="10"/>
                    <a:pt x="23" y="9"/>
                    <a:pt x="22" y="9"/>
                  </a:cubicBezTo>
                  <a:cubicBezTo>
                    <a:pt x="19" y="9"/>
                    <a:pt x="19" y="9"/>
                    <a:pt x="19" y="9"/>
                  </a:cubicBezTo>
                  <a:cubicBezTo>
                    <a:pt x="18" y="9"/>
                    <a:pt x="17" y="10"/>
                    <a:pt x="17" y="11"/>
                  </a:cubicBezTo>
                  <a:cubicBezTo>
                    <a:pt x="17" y="18"/>
                    <a:pt x="17" y="18"/>
                    <a:pt x="17" y="18"/>
                  </a:cubicBezTo>
                  <a:cubicBezTo>
                    <a:pt x="10" y="18"/>
                    <a:pt x="10" y="18"/>
                    <a:pt x="10" y="18"/>
                  </a:cubicBezTo>
                  <a:cubicBezTo>
                    <a:pt x="9" y="18"/>
                    <a:pt x="9" y="18"/>
                    <a:pt x="9" y="19"/>
                  </a:cubicBezTo>
                  <a:cubicBezTo>
                    <a:pt x="9" y="23"/>
                    <a:pt x="9" y="23"/>
                    <a:pt x="9" y="23"/>
                  </a:cubicBezTo>
                  <a:cubicBezTo>
                    <a:pt x="9" y="24"/>
                    <a:pt x="9" y="24"/>
                    <a:pt x="10" y="24"/>
                  </a:cubicBezTo>
                  <a:cubicBezTo>
                    <a:pt x="17" y="24"/>
                    <a:pt x="17" y="24"/>
                    <a:pt x="17" y="24"/>
                  </a:cubicBezTo>
                  <a:cubicBezTo>
                    <a:pt x="17" y="31"/>
                    <a:pt x="17" y="31"/>
                    <a:pt x="17" y="31"/>
                  </a:cubicBezTo>
                  <a:cubicBezTo>
                    <a:pt x="17" y="32"/>
                    <a:pt x="18" y="33"/>
                    <a:pt x="19" y="33"/>
                  </a:cubicBezTo>
                  <a:cubicBezTo>
                    <a:pt x="22" y="33"/>
                    <a:pt x="22" y="33"/>
                    <a:pt x="22" y="33"/>
                  </a:cubicBezTo>
                  <a:cubicBezTo>
                    <a:pt x="23" y="33"/>
                    <a:pt x="24" y="32"/>
                    <a:pt x="24" y="31"/>
                  </a:cubicBezTo>
                  <a:cubicBezTo>
                    <a:pt x="24" y="24"/>
                    <a:pt x="24" y="24"/>
                    <a:pt x="24" y="24"/>
                  </a:cubicBezTo>
                  <a:cubicBezTo>
                    <a:pt x="31" y="24"/>
                    <a:pt x="31" y="24"/>
                    <a:pt x="31" y="24"/>
                  </a:cubicBezTo>
                  <a:cubicBezTo>
                    <a:pt x="32" y="24"/>
                    <a:pt x="33" y="24"/>
                    <a:pt x="33" y="23"/>
                  </a:cubicBezTo>
                  <a:lnTo>
                    <a:pt x="33" y="1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43" name="稻壳儿小白白(http://dwz.cn/Wu2UP)"/>
            <p:cNvSpPr>
              <a:spLocks noEditPoints="1"/>
            </p:cNvSpPr>
            <p:nvPr/>
          </p:nvSpPr>
          <p:spPr bwMode="auto">
            <a:xfrm>
              <a:off x="5374700" y="5441639"/>
              <a:ext cx="283620" cy="283619"/>
            </a:xfrm>
            <a:custGeom>
              <a:avLst/>
              <a:gdLst>
                <a:gd name="T0" fmla="*/ 41 w 41"/>
                <a:gd name="T1" fmla="*/ 34 h 41"/>
                <a:gd name="T2" fmla="*/ 33 w 41"/>
                <a:gd name="T3" fmla="*/ 41 h 41"/>
                <a:gd name="T4" fmla="*/ 8 w 41"/>
                <a:gd name="T5" fmla="*/ 41 h 41"/>
                <a:gd name="T6" fmla="*/ 0 w 41"/>
                <a:gd name="T7" fmla="*/ 34 h 41"/>
                <a:gd name="T8" fmla="*/ 0 w 41"/>
                <a:gd name="T9" fmla="*/ 8 h 41"/>
                <a:gd name="T10" fmla="*/ 8 w 41"/>
                <a:gd name="T11" fmla="*/ 0 h 41"/>
                <a:gd name="T12" fmla="*/ 33 w 41"/>
                <a:gd name="T13" fmla="*/ 0 h 41"/>
                <a:gd name="T14" fmla="*/ 41 w 41"/>
                <a:gd name="T15" fmla="*/ 8 h 41"/>
                <a:gd name="T16" fmla="*/ 41 w 41"/>
                <a:gd name="T17" fmla="*/ 34 h 41"/>
                <a:gd name="T18" fmla="*/ 34 w 41"/>
                <a:gd name="T19" fmla="*/ 19 h 41"/>
                <a:gd name="T20" fmla="*/ 33 w 41"/>
                <a:gd name="T21" fmla="*/ 17 h 41"/>
                <a:gd name="T22" fmla="*/ 24 w 41"/>
                <a:gd name="T23" fmla="*/ 17 h 41"/>
                <a:gd name="T24" fmla="*/ 24 w 41"/>
                <a:gd name="T25" fmla="*/ 9 h 41"/>
                <a:gd name="T26" fmla="*/ 22 w 41"/>
                <a:gd name="T27" fmla="*/ 7 h 41"/>
                <a:gd name="T28" fmla="*/ 19 w 41"/>
                <a:gd name="T29" fmla="*/ 7 h 41"/>
                <a:gd name="T30" fmla="*/ 17 w 41"/>
                <a:gd name="T31" fmla="*/ 9 h 41"/>
                <a:gd name="T32" fmla="*/ 17 w 41"/>
                <a:gd name="T33" fmla="*/ 17 h 41"/>
                <a:gd name="T34" fmla="*/ 9 w 41"/>
                <a:gd name="T35" fmla="*/ 17 h 41"/>
                <a:gd name="T36" fmla="*/ 7 w 41"/>
                <a:gd name="T37" fmla="*/ 19 h 41"/>
                <a:gd name="T38" fmla="*/ 7 w 41"/>
                <a:gd name="T39" fmla="*/ 22 h 41"/>
                <a:gd name="T40" fmla="*/ 9 w 41"/>
                <a:gd name="T41" fmla="*/ 24 h 41"/>
                <a:gd name="T42" fmla="*/ 17 w 41"/>
                <a:gd name="T43" fmla="*/ 24 h 41"/>
                <a:gd name="T44" fmla="*/ 17 w 41"/>
                <a:gd name="T45" fmla="*/ 33 h 41"/>
                <a:gd name="T46" fmla="*/ 19 w 41"/>
                <a:gd name="T47" fmla="*/ 34 h 41"/>
                <a:gd name="T48" fmla="*/ 22 w 41"/>
                <a:gd name="T49" fmla="*/ 34 h 41"/>
                <a:gd name="T50" fmla="*/ 24 w 41"/>
                <a:gd name="T51" fmla="*/ 33 h 41"/>
                <a:gd name="T52" fmla="*/ 24 w 41"/>
                <a:gd name="T53" fmla="*/ 24 h 41"/>
                <a:gd name="T54" fmla="*/ 33 w 41"/>
                <a:gd name="T55" fmla="*/ 24 h 41"/>
                <a:gd name="T56" fmla="*/ 34 w 41"/>
                <a:gd name="T57" fmla="*/ 22 h 41"/>
                <a:gd name="T58" fmla="*/ 34 w 41"/>
                <a:gd name="T59" fmla="*/ 1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1" h="41">
                  <a:moveTo>
                    <a:pt x="41" y="34"/>
                  </a:moveTo>
                  <a:cubicBezTo>
                    <a:pt x="41" y="38"/>
                    <a:pt x="38" y="41"/>
                    <a:pt x="33" y="41"/>
                  </a:cubicBezTo>
                  <a:cubicBezTo>
                    <a:pt x="8" y="41"/>
                    <a:pt x="8" y="41"/>
                    <a:pt x="8" y="41"/>
                  </a:cubicBezTo>
                  <a:cubicBezTo>
                    <a:pt x="4" y="41"/>
                    <a:pt x="0" y="38"/>
                    <a:pt x="0" y="34"/>
                  </a:cubicBezTo>
                  <a:cubicBezTo>
                    <a:pt x="0" y="8"/>
                    <a:pt x="0" y="8"/>
                    <a:pt x="0" y="8"/>
                  </a:cubicBezTo>
                  <a:cubicBezTo>
                    <a:pt x="0" y="4"/>
                    <a:pt x="4" y="0"/>
                    <a:pt x="8" y="0"/>
                  </a:cubicBezTo>
                  <a:cubicBezTo>
                    <a:pt x="33" y="0"/>
                    <a:pt x="33" y="0"/>
                    <a:pt x="33" y="0"/>
                  </a:cubicBezTo>
                  <a:cubicBezTo>
                    <a:pt x="38" y="0"/>
                    <a:pt x="41" y="4"/>
                    <a:pt x="41" y="8"/>
                  </a:cubicBezTo>
                  <a:lnTo>
                    <a:pt x="41" y="34"/>
                  </a:lnTo>
                  <a:close/>
                  <a:moveTo>
                    <a:pt x="34" y="19"/>
                  </a:moveTo>
                  <a:cubicBezTo>
                    <a:pt x="34" y="18"/>
                    <a:pt x="34" y="17"/>
                    <a:pt x="33" y="17"/>
                  </a:cubicBezTo>
                  <a:cubicBezTo>
                    <a:pt x="24" y="17"/>
                    <a:pt x="24" y="17"/>
                    <a:pt x="24" y="17"/>
                  </a:cubicBezTo>
                  <a:cubicBezTo>
                    <a:pt x="24" y="9"/>
                    <a:pt x="24" y="9"/>
                    <a:pt x="24" y="9"/>
                  </a:cubicBezTo>
                  <a:cubicBezTo>
                    <a:pt x="24" y="8"/>
                    <a:pt x="23" y="7"/>
                    <a:pt x="22" y="7"/>
                  </a:cubicBezTo>
                  <a:cubicBezTo>
                    <a:pt x="19" y="7"/>
                    <a:pt x="19" y="7"/>
                    <a:pt x="19" y="7"/>
                  </a:cubicBezTo>
                  <a:cubicBezTo>
                    <a:pt x="18" y="7"/>
                    <a:pt x="17" y="8"/>
                    <a:pt x="17" y="9"/>
                  </a:cubicBezTo>
                  <a:cubicBezTo>
                    <a:pt x="17" y="17"/>
                    <a:pt x="17" y="17"/>
                    <a:pt x="17" y="17"/>
                  </a:cubicBezTo>
                  <a:cubicBezTo>
                    <a:pt x="9" y="17"/>
                    <a:pt x="9" y="17"/>
                    <a:pt x="9" y="17"/>
                  </a:cubicBezTo>
                  <a:cubicBezTo>
                    <a:pt x="8" y="17"/>
                    <a:pt x="7" y="18"/>
                    <a:pt x="7" y="19"/>
                  </a:cubicBezTo>
                  <a:cubicBezTo>
                    <a:pt x="7" y="22"/>
                    <a:pt x="7" y="22"/>
                    <a:pt x="7" y="22"/>
                  </a:cubicBezTo>
                  <a:cubicBezTo>
                    <a:pt x="7" y="23"/>
                    <a:pt x="8" y="24"/>
                    <a:pt x="9" y="24"/>
                  </a:cubicBezTo>
                  <a:cubicBezTo>
                    <a:pt x="17" y="24"/>
                    <a:pt x="17" y="24"/>
                    <a:pt x="17" y="24"/>
                  </a:cubicBezTo>
                  <a:cubicBezTo>
                    <a:pt x="17" y="33"/>
                    <a:pt x="17" y="33"/>
                    <a:pt x="17" y="33"/>
                  </a:cubicBezTo>
                  <a:cubicBezTo>
                    <a:pt x="17" y="34"/>
                    <a:pt x="18" y="34"/>
                    <a:pt x="19" y="34"/>
                  </a:cubicBezTo>
                  <a:cubicBezTo>
                    <a:pt x="22" y="34"/>
                    <a:pt x="22" y="34"/>
                    <a:pt x="22" y="34"/>
                  </a:cubicBezTo>
                  <a:cubicBezTo>
                    <a:pt x="23" y="34"/>
                    <a:pt x="24" y="34"/>
                    <a:pt x="24" y="33"/>
                  </a:cubicBezTo>
                  <a:cubicBezTo>
                    <a:pt x="24" y="24"/>
                    <a:pt x="24" y="24"/>
                    <a:pt x="24" y="24"/>
                  </a:cubicBezTo>
                  <a:cubicBezTo>
                    <a:pt x="33" y="24"/>
                    <a:pt x="33" y="24"/>
                    <a:pt x="33" y="24"/>
                  </a:cubicBezTo>
                  <a:cubicBezTo>
                    <a:pt x="34" y="24"/>
                    <a:pt x="34" y="23"/>
                    <a:pt x="34" y="22"/>
                  </a:cubicBezTo>
                  <a:lnTo>
                    <a:pt x="34" y="1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44" name="稻壳儿小白白(http://dwz.cn/Wu2UP)"/>
            <p:cNvSpPr>
              <a:spLocks noEditPoints="1"/>
            </p:cNvSpPr>
            <p:nvPr/>
          </p:nvSpPr>
          <p:spPr bwMode="auto">
            <a:xfrm>
              <a:off x="6225563" y="863312"/>
              <a:ext cx="304089" cy="257304"/>
            </a:xfrm>
            <a:custGeom>
              <a:avLst/>
              <a:gdLst>
                <a:gd name="T0" fmla="*/ 20 w 44"/>
                <a:gd name="T1" fmla="*/ 24 h 37"/>
                <a:gd name="T2" fmla="*/ 7 w 44"/>
                <a:gd name="T3" fmla="*/ 37 h 37"/>
                <a:gd name="T4" fmla="*/ 5 w 44"/>
                <a:gd name="T5" fmla="*/ 37 h 37"/>
                <a:gd name="T6" fmla="*/ 3 w 44"/>
                <a:gd name="T7" fmla="*/ 36 h 37"/>
                <a:gd name="T8" fmla="*/ 3 w 44"/>
                <a:gd name="T9" fmla="*/ 32 h 37"/>
                <a:gd name="T10" fmla="*/ 5 w 44"/>
                <a:gd name="T11" fmla="*/ 31 h 37"/>
                <a:gd name="T12" fmla="*/ 7 w 44"/>
                <a:gd name="T13" fmla="*/ 31 h 37"/>
                <a:gd name="T14" fmla="*/ 14 w 44"/>
                <a:gd name="T15" fmla="*/ 24 h 37"/>
                <a:gd name="T16" fmla="*/ 14 w 44"/>
                <a:gd name="T17" fmla="*/ 23 h 37"/>
                <a:gd name="T18" fmla="*/ 11 w 44"/>
                <a:gd name="T19" fmla="*/ 20 h 37"/>
                <a:gd name="T20" fmla="*/ 5 w 44"/>
                <a:gd name="T21" fmla="*/ 20 h 37"/>
                <a:gd name="T22" fmla="*/ 0 w 44"/>
                <a:gd name="T23" fmla="*/ 15 h 37"/>
                <a:gd name="T24" fmla="*/ 0 w 44"/>
                <a:gd name="T25" fmla="*/ 5 h 37"/>
                <a:gd name="T26" fmla="*/ 5 w 44"/>
                <a:gd name="T27" fmla="*/ 0 h 37"/>
                <a:gd name="T28" fmla="*/ 15 w 44"/>
                <a:gd name="T29" fmla="*/ 0 h 37"/>
                <a:gd name="T30" fmla="*/ 20 w 44"/>
                <a:gd name="T31" fmla="*/ 5 h 37"/>
                <a:gd name="T32" fmla="*/ 20 w 44"/>
                <a:gd name="T33" fmla="*/ 24 h 37"/>
                <a:gd name="T34" fmla="*/ 44 w 44"/>
                <a:gd name="T35" fmla="*/ 24 h 37"/>
                <a:gd name="T36" fmla="*/ 31 w 44"/>
                <a:gd name="T37" fmla="*/ 37 h 37"/>
                <a:gd name="T38" fmla="*/ 29 w 44"/>
                <a:gd name="T39" fmla="*/ 37 h 37"/>
                <a:gd name="T40" fmla="*/ 27 w 44"/>
                <a:gd name="T41" fmla="*/ 36 h 37"/>
                <a:gd name="T42" fmla="*/ 27 w 44"/>
                <a:gd name="T43" fmla="*/ 32 h 37"/>
                <a:gd name="T44" fmla="*/ 29 w 44"/>
                <a:gd name="T45" fmla="*/ 31 h 37"/>
                <a:gd name="T46" fmla="*/ 31 w 44"/>
                <a:gd name="T47" fmla="*/ 31 h 37"/>
                <a:gd name="T48" fmla="*/ 38 w 44"/>
                <a:gd name="T49" fmla="*/ 24 h 37"/>
                <a:gd name="T50" fmla="*/ 38 w 44"/>
                <a:gd name="T51" fmla="*/ 23 h 37"/>
                <a:gd name="T52" fmla="*/ 35 w 44"/>
                <a:gd name="T53" fmla="*/ 20 h 37"/>
                <a:gd name="T54" fmla="*/ 29 w 44"/>
                <a:gd name="T55" fmla="*/ 20 h 37"/>
                <a:gd name="T56" fmla="*/ 24 w 44"/>
                <a:gd name="T57" fmla="*/ 15 h 37"/>
                <a:gd name="T58" fmla="*/ 24 w 44"/>
                <a:gd name="T59" fmla="*/ 5 h 37"/>
                <a:gd name="T60" fmla="*/ 29 w 44"/>
                <a:gd name="T61" fmla="*/ 0 h 37"/>
                <a:gd name="T62" fmla="*/ 39 w 44"/>
                <a:gd name="T63" fmla="*/ 0 h 37"/>
                <a:gd name="T64" fmla="*/ 44 w 44"/>
                <a:gd name="T65" fmla="*/ 5 h 37"/>
                <a:gd name="T66" fmla="*/ 44 w 44"/>
                <a:gd name="T67" fmla="*/ 2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 h="37">
                  <a:moveTo>
                    <a:pt x="20" y="24"/>
                  </a:moveTo>
                  <a:cubicBezTo>
                    <a:pt x="20" y="31"/>
                    <a:pt x="14" y="37"/>
                    <a:pt x="7" y="37"/>
                  </a:cubicBezTo>
                  <a:cubicBezTo>
                    <a:pt x="5" y="37"/>
                    <a:pt x="5" y="37"/>
                    <a:pt x="5" y="37"/>
                  </a:cubicBezTo>
                  <a:cubicBezTo>
                    <a:pt x="4" y="37"/>
                    <a:pt x="3" y="37"/>
                    <a:pt x="3" y="36"/>
                  </a:cubicBezTo>
                  <a:cubicBezTo>
                    <a:pt x="3" y="32"/>
                    <a:pt x="3" y="32"/>
                    <a:pt x="3" y="32"/>
                  </a:cubicBezTo>
                  <a:cubicBezTo>
                    <a:pt x="3" y="31"/>
                    <a:pt x="4" y="31"/>
                    <a:pt x="5" y="31"/>
                  </a:cubicBezTo>
                  <a:cubicBezTo>
                    <a:pt x="7" y="31"/>
                    <a:pt x="7" y="31"/>
                    <a:pt x="7" y="31"/>
                  </a:cubicBezTo>
                  <a:cubicBezTo>
                    <a:pt x="11" y="31"/>
                    <a:pt x="14" y="27"/>
                    <a:pt x="14" y="24"/>
                  </a:cubicBezTo>
                  <a:cubicBezTo>
                    <a:pt x="14" y="23"/>
                    <a:pt x="14" y="23"/>
                    <a:pt x="14" y="23"/>
                  </a:cubicBezTo>
                  <a:cubicBezTo>
                    <a:pt x="14" y="21"/>
                    <a:pt x="12" y="20"/>
                    <a:pt x="11" y="20"/>
                  </a:cubicBezTo>
                  <a:cubicBezTo>
                    <a:pt x="5" y="20"/>
                    <a:pt x="5" y="20"/>
                    <a:pt x="5" y="20"/>
                  </a:cubicBezTo>
                  <a:cubicBezTo>
                    <a:pt x="2" y="20"/>
                    <a:pt x="0" y="18"/>
                    <a:pt x="0" y="15"/>
                  </a:cubicBezTo>
                  <a:cubicBezTo>
                    <a:pt x="0" y="5"/>
                    <a:pt x="0" y="5"/>
                    <a:pt x="0" y="5"/>
                  </a:cubicBezTo>
                  <a:cubicBezTo>
                    <a:pt x="0" y="2"/>
                    <a:pt x="2" y="0"/>
                    <a:pt x="5" y="0"/>
                  </a:cubicBezTo>
                  <a:cubicBezTo>
                    <a:pt x="15" y="0"/>
                    <a:pt x="15" y="0"/>
                    <a:pt x="15" y="0"/>
                  </a:cubicBezTo>
                  <a:cubicBezTo>
                    <a:pt x="18" y="0"/>
                    <a:pt x="20" y="2"/>
                    <a:pt x="20" y="5"/>
                  </a:cubicBezTo>
                  <a:lnTo>
                    <a:pt x="20" y="24"/>
                  </a:lnTo>
                  <a:close/>
                  <a:moveTo>
                    <a:pt x="44" y="24"/>
                  </a:moveTo>
                  <a:cubicBezTo>
                    <a:pt x="44" y="31"/>
                    <a:pt x="38" y="37"/>
                    <a:pt x="31" y="37"/>
                  </a:cubicBezTo>
                  <a:cubicBezTo>
                    <a:pt x="29" y="37"/>
                    <a:pt x="29" y="37"/>
                    <a:pt x="29" y="37"/>
                  </a:cubicBezTo>
                  <a:cubicBezTo>
                    <a:pt x="28" y="37"/>
                    <a:pt x="27" y="37"/>
                    <a:pt x="27" y="36"/>
                  </a:cubicBezTo>
                  <a:cubicBezTo>
                    <a:pt x="27" y="32"/>
                    <a:pt x="27" y="32"/>
                    <a:pt x="27" y="32"/>
                  </a:cubicBezTo>
                  <a:cubicBezTo>
                    <a:pt x="27" y="31"/>
                    <a:pt x="28" y="31"/>
                    <a:pt x="29" y="31"/>
                  </a:cubicBezTo>
                  <a:cubicBezTo>
                    <a:pt x="31" y="31"/>
                    <a:pt x="31" y="31"/>
                    <a:pt x="31" y="31"/>
                  </a:cubicBezTo>
                  <a:cubicBezTo>
                    <a:pt x="35" y="31"/>
                    <a:pt x="38" y="27"/>
                    <a:pt x="38" y="24"/>
                  </a:cubicBezTo>
                  <a:cubicBezTo>
                    <a:pt x="38" y="23"/>
                    <a:pt x="38" y="23"/>
                    <a:pt x="38" y="23"/>
                  </a:cubicBezTo>
                  <a:cubicBezTo>
                    <a:pt x="38" y="21"/>
                    <a:pt x="36" y="20"/>
                    <a:pt x="35" y="20"/>
                  </a:cubicBezTo>
                  <a:cubicBezTo>
                    <a:pt x="29" y="20"/>
                    <a:pt x="29" y="20"/>
                    <a:pt x="29" y="20"/>
                  </a:cubicBezTo>
                  <a:cubicBezTo>
                    <a:pt x="26" y="20"/>
                    <a:pt x="24" y="18"/>
                    <a:pt x="24" y="15"/>
                  </a:cubicBezTo>
                  <a:cubicBezTo>
                    <a:pt x="24" y="5"/>
                    <a:pt x="24" y="5"/>
                    <a:pt x="24" y="5"/>
                  </a:cubicBezTo>
                  <a:cubicBezTo>
                    <a:pt x="24" y="2"/>
                    <a:pt x="26" y="0"/>
                    <a:pt x="29" y="0"/>
                  </a:cubicBezTo>
                  <a:cubicBezTo>
                    <a:pt x="39" y="0"/>
                    <a:pt x="39" y="0"/>
                    <a:pt x="39" y="0"/>
                  </a:cubicBezTo>
                  <a:cubicBezTo>
                    <a:pt x="42" y="0"/>
                    <a:pt x="44" y="2"/>
                    <a:pt x="44" y="5"/>
                  </a:cubicBezTo>
                  <a:lnTo>
                    <a:pt x="44" y="2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45" name="稻壳儿小白白(http://dwz.cn/Wu2UP)"/>
            <p:cNvSpPr>
              <a:spLocks/>
            </p:cNvSpPr>
            <p:nvPr/>
          </p:nvSpPr>
          <p:spPr bwMode="auto">
            <a:xfrm>
              <a:off x="6210941" y="1347649"/>
              <a:ext cx="333326" cy="333326"/>
            </a:xfrm>
            <a:custGeom>
              <a:avLst/>
              <a:gdLst>
                <a:gd name="T0" fmla="*/ 12 w 48"/>
                <a:gd name="T1" fmla="*/ 4 h 48"/>
                <a:gd name="T2" fmla="*/ 12 w 48"/>
                <a:gd name="T3" fmla="*/ 4 h 48"/>
                <a:gd name="T4" fmla="*/ 11 w 48"/>
                <a:gd name="T5" fmla="*/ 26 h 48"/>
                <a:gd name="T6" fmla="*/ 19 w 48"/>
                <a:gd name="T7" fmla="*/ 26 h 48"/>
                <a:gd name="T8" fmla="*/ 19 w 48"/>
                <a:gd name="T9" fmla="*/ 14 h 48"/>
                <a:gd name="T10" fmla="*/ 15 w 48"/>
                <a:gd name="T11" fmla="*/ 10 h 48"/>
                <a:gd name="T12" fmla="*/ 18 w 48"/>
                <a:gd name="T13" fmla="*/ 7 h 48"/>
                <a:gd name="T14" fmla="*/ 22 w 48"/>
                <a:gd name="T15" fmla="*/ 11 h 48"/>
                <a:gd name="T16" fmla="*/ 20 w 48"/>
                <a:gd name="T17" fmla="*/ 5 h 48"/>
                <a:gd name="T18" fmla="*/ 24 w 48"/>
                <a:gd name="T19" fmla="*/ 0 h 48"/>
                <a:gd name="T20" fmla="*/ 28 w 48"/>
                <a:gd name="T21" fmla="*/ 5 h 48"/>
                <a:gd name="T22" fmla="*/ 26 w 48"/>
                <a:gd name="T23" fmla="*/ 11 h 48"/>
                <a:gd name="T24" fmla="*/ 30 w 48"/>
                <a:gd name="T25" fmla="*/ 7 h 48"/>
                <a:gd name="T26" fmla="*/ 33 w 48"/>
                <a:gd name="T27" fmla="*/ 10 h 48"/>
                <a:gd name="T28" fmla="*/ 29 w 48"/>
                <a:gd name="T29" fmla="*/ 14 h 48"/>
                <a:gd name="T30" fmla="*/ 29 w 48"/>
                <a:gd name="T31" fmla="*/ 26 h 48"/>
                <a:gd name="T32" fmla="*/ 37 w 48"/>
                <a:gd name="T33" fmla="*/ 26 h 48"/>
                <a:gd name="T34" fmla="*/ 36 w 48"/>
                <a:gd name="T35" fmla="*/ 4 h 48"/>
                <a:gd name="T36" fmla="*/ 36 w 48"/>
                <a:gd name="T37" fmla="*/ 4 h 48"/>
                <a:gd name="T38" fmla="*/ 48 w 48"/>
                <a:gd name="T39" fmla="*/ 24 h 48"/>
                <a:gd name="T40" fmla="*/ 24 w 48"/>
                <a:gd name="T41" fmla="*/ 48 h 48"/>
                <a:gd name="T42" fmla="*/ 1 w 48"/>
                <a:gd name="T43" fmla="*/ 23 h 48"/>
                <a:gd name="T44" fmla="*/ 12 w 48"/>
                <a:gd name="T45" fmla="*/ 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8" h="48">
                  <a:moveTo>
                    <a:pt x="12" y="4"/>
                  </a:moveTo>
                  <a:cubicBezTo>
                    <a:pt x="12" y="4"/>
                    <a:pt x="12" y="4"/>
                    <a:pt x="12" y="4"/>
                  </a:cubicBezTo>
                  <a:cubicBezTo>
                    <a:pt x="12" y="4"/>
                    <a:pt x="1" y="17"/>
                    <a:pt x="11" y="26"/>
                  </a:cubicBezTo>
                  <a:cubicBezTo>
                    <a:pt x="16" y="31"/>
                    <a:pt x="19" y="26"/>
                    <a:pt x="19" y="26"/>
                  </a:cubicBezTo>
                  <a:cubicBezTo>
                    <a:pt x="23" y="21"/>
                    <a:pt x="19" y="14"/>
                    <a:pt x="19" y="14"/>
                  </a:cubicBezTo>
                  <a:cubicBezTo>
                    <a:pt x="18" y="12"/>
                    <a:pt x="15" y="10"/>
                    <a:pt x="15" y="10"/>
                  </a:cubicBezTo>
                  <a:cubicBezTo>
                    <a:pt x="18" y="7"/>
                    <a:pt x="18" y="7"/>
                    <a:pt x="18" y="7"/>
                  </a:cubicBezTo>
                  <a:cubicBezTo>
                    <a:pt x="20" y="8"/>
                    <a:pt x="22" y="11"/>
                    <a:pt x="22" y="11"/>
                  </a:cubicBezTo>
                  <a:cubicBezTo>
                    <a:pt x="22" y="8"/>
                    <a:pt x="20" y="5"/>
                    <a:pt x="20" y="5"/>
                  </a:cubicBezTo>
                  <a:cubicBezTo>
                    <a:pt x="24" y="0"/>
                    <a:pt x="24" y="0"/>
                    <a:pt x="24" y="0"/>
                  </a:cubicBezTo>
                  <a:cubicBezTo>
                    <a:pt x="28" y="5"/>
                    <a:pt x="28" y="5"/>
                    <a:pt x="28" y="5"/>
                  </a:cubicBezTo>
                  <a:cubicBezTo>
                    <a:pt x="26" y="7"/>
                    <a:pt x="26" y="11"/>
                    <a:pt x="26" y="11"/>
                  </a:cubicBezTo>
                  <a:cubicBezTo>
                    <a:pt x="28" y="9"/>
                    <a:pt x="30" y="7"/>
                    <a:pt x="30" y="7"/>
                  </a:cubicBezTo>
                  <a:cubicBezTo>
                    <a:pt x="33" y="10"/>
                    <a:pt x="33" y="10"/>
                    <a:pt x="33" y="10"/>
                  </a:cubicBezTo>
                  <a:cubicBezTo>
                    <a:pt x="31" y="11"/>
                    <a:pt x="29" y="14"/>
                    <a:pt x="29" y="14"/>
                  </a:cubicBezTo>
                  <a:cubicBezTo>
                    <a:pt x="27" y="17"/>
                    <a:pt x="26" y="23"/>
                    <a:pt x="29" y="26"/>
                  </a:cubicBezTo>
                  <a:cubicBezTo>
                    <a:pt x="32" y="31"/>
                    <a:pt x="37" y="26"/>
                    <a:pt x="37" y="26"/>
                  </a:cubicBezTo>
                  <a:cubicBezTo>
                    <a:pt x="47" y="17"/>
                    <a:pt x="36" y="4"/>
                    <a:pt x="36" y="4"/>
                  </a:cubicBezTo>
                  <a:cubicBezTo>
                    <a:pt x="36" y="4"/>
                    <a:pt x="36" y="4"/>
                    <a:pt x="36" y="4"/>
                  </a:cubicBezTo>
                  <a:cubicBezTo>
                    <a:pt x="41" y="7"/>
                    <a:pt x="48" y="12"/>
                    <a:pt x="48" y="24"/>
                  </a:cubicBezTo>
                  <a:cubicBezTo>
                    <a:pt x="48" y="38"/>
                    <a:pt x="38" y="48"/>
                    <a:pt x="24" y="48"/>
                  </a:cubicBezTo>
                  <a:cubicBezTo>
                    <a:pt x="11" y="48"/>
                    <a:pt x="0" y="37"/>
                    <a:pt x="1" y="23"/>
                  </a:cubicBezTo>
                  <a:cubicBezTo>
                    <a:pt x="1" y="16"/>
                    <a:pt x="5" y="9"/>
                    <a:pt x="12"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46" name="稻壳儿小白白(http://dwz.cn/Wu2UP)"/>
            <p:cNvSpPr>
              <a:spLocks noEditPoints="1"/>
            </p:cNvSpPr>
            <p:nvPr/>
          </p:nvSpPr>
          <p:spPr bwMode="auto">
            <a:xfrm>
              <a:off x="6210941" y="1861226"/>
              <a:ext cx="333326" cy="295317"/>
            </a:xfrm>
            <a:custGeom>
              <a:avLst/>
              <a:gdLst>
                <a:gd name="T0" fmla="*/ 48 w 48"/>
                <a:gd name="T1" fmla="*/ 10 h 43"/>
                <a:gd name="T2" fmla="*/ 39 w 48"/>
                <a:gd name="T3" fmla="*/ 19 h 43"/>
                <a:gd name="T4" fmla="*/ 39 w 48"/>
                <a:gd name="T5" fmla="*/ 19 h 43"/>
                <a:gd name="T6" fmla="*/ 38 w 48"/>
                <a:gd name="T7" fmla="*/ 18 h 43"/>
                <a:gd name="T8" fmla="*/ 38 w 48"/>
                <a:gd name="T9" fmla="*/ 13 h 43"/>
                <a:gd name="T10" fmla="*/ 31 w 48"/>
                <a:gd name="T11" fmla="*/ 13 h 43"/>
                <a:gd name="T12" fmla="*/ 24 w 48"/>
                <a:gd name="T13" fmla="*/ 18 h 43"/>
                <a:gd name="T14" fmla="*/ 22 w 48"/>
                <a:gd name="T15" fmla="*/ 23 h 43"/>
                <a:gd name="T16" fmla="*/ 7 w 48"/>
                <a:gd name="T17" fmla="*/ 37 h 43"/>
                <a:gd name="T18" fmla="*/ 1 w 48"/>
                <a:gd name="T19" fmla="*/ 37 h 43"/>
                <a:gd name="T20" fmla="*/ 0 w 48"/>
                <a:gd name="T21" fmla="*/ 36 h 43"/>
                <a:gd name="T22" fmla="*/ 0 w 48"/>
                <a:gd name="T23" fmla="*/ 31 h 43"/>
                <a:gd name="T24" fmla="*/ 1 w 48"/>
                <a:gd name="T25" fmla="*/ 30 h 43"/>
                <a:gd name="T26" fmla="*/ 7 w 48"/>
                <a:gd name="T27" fmla="*/ 30 h 43"/>
                <a:gd name="T28" fmla="*/ 14 w 48"/>
                <a:gd name="T29" fmla="*/ 25 h 43"/>
                <a:gd name="T30" fmla="*/ 16 w 48"/>
                <a:gd name="T31" fmla="*/ 20 h 43"/>
                <a:gd name="T32" fmla="*/ 31 w 48"/>
                <a:gd name="T33" fmla="*/ 6 h 43"/>
                <a:gd name="T34" fmla="*/ 38 w 48"/>
                <a:gd name="T35" fmla="*/ 6 h 43"/>
                <a:gd name="T36" fmla="*/ 38 w 48"/>
                <a:gd name="T37" fmla="*/ 1 h 43"/>
                <a:gd name="T38" fmla="*/ 39 w 48"/>
                <a:gd name="T39" fmla="*/ 0 h 43"/>
                <a:gd name="T40" fmla="*/ 39 w 48"/>
                <a:gd name="T41" fmla="*/ 1 h 43"/>
                <a:gd name="T42" fmla="*/ 48 w 48"/>
                <a:gd name="T43" fmla="*/ 9 h 43"/>
                <a:gd name="T44" fmla="*/ 48 w 48"/>
                <a:gd name="T45" fmla="*/ 10 h 43"/>
                <a:gd name="T46" fmla="*/ 48 w 48"/>
                <a:gd name="T47" fmla="*/ 10 h 43"/>
                <a:gd name="T48" fmla="*/ 14 w 48"/>
                <a:gd name="T49" fmla="*/ 20 h 43"/>
                <a:gd name="T50" fmla="*/ 7 w 48"/>
                <a:gd name="T51" fmla="*/ 13 h 43"/>
                <a:gd name="T52" fmla="*/ 1 w 48"/>
                <a:gd name="T53" fmla="*/ 13 h 43"/>
                <a:gd name="T54" fmla="*/ 0 w 48"/>
                <a:gd name="T55" fmla="*/ 12 h 43"/>
                <a:gd name="T56" fmla="*/ 0 w 48"/>
                <a:gd name="T57" fmla="*/ 7 h 43"/>
                <a:gd name="T58" fmla="*/ 1 w 48"/>
                <a:gd name="T59" fmla="*/ 6 h 43"/>
                <a:gd name="T60" fmla="*/ 7 w 48"/>
                <a:gd name="T61" fmla="*/ 6 h 43"/>
                <a:gd name="T62" fmla="*/ 18 w 48"/>
                <a:gd name="T63" fmla="*/ 12 h 43"/>
                <a:gd name="T64" fmla="*/ 14 w 48"/>
                <a:gd name="T65" fmla="*/ 20 h 43"/>
                <a:gd name="T66" fmla="*/ 48 w 48"/>
                <a:gd name="T67" fmla="*/ 34 h 43"/>
                <a:gd name="T68" fmla="*/ 39 w 48"/>
                <a:gd name="T69" fmla="*/ 43 h 43"/>
                <a:gd name="T70" fmla="*/ 39 w 48"/>
                <a:gd name="T71" fmla="*/ 43 h 43"/>
                <a:gd name="T72" fmla="*/ 38 w 48"/>
                <a:gd name="T73" fmla="*/ 42 h 43"/>
                <a:gd name="T74" fmla="*/ 38 w 48"/>
                <a:gd name="T75" fmla="*/ 37 h 43"/>
                <a:gd name="T76" fmla="*/ 20 w 48"/>
                <a:gd name="T77" fmla="*/ 31 h 43"/>
                <a:gd name="T78" fmla="*/ 24 w 48"/>
                <a:gd name="T79" fmla="*/ 24 h 43"/>
                <a:gd name="T80" fmla="*/ 31 w 48"/>
                <a:gd name="T81" fmla="*/ 30 h 43"/>
                <a:gd name="T82" fmla="*/ 38 w 48"/>
                <a:gd name="T83" fmla="*/ 30 h 43"/>
                <a:gd name="T84" fmla="*/ 38 w 48"/>
                <a:gd name="T85" fmla="*/ 25 h 43"/>
                <a:gd name="T86" fmla="*/ 39 w 48"/>
                <a:gd name="T87" fmla="*/ 24 h 43"/>
                <a:gd name="T88" fmla="*/ 39 w 48"/>
                <a:gd name="T89" fmla="*/ 25 h 43"/>
                <a:gd name="T90" fmla="*/ 48 w 48"/>
                <a:gd name="T91" fmla="*/ 33 h 43"/>
                <a:gd name="T92" fmla="*/ 48 w 48"/>
                <a:gd name="T93" fmla="*/ 34 h 43"/>
                <a:gd name="T94" fmla="*/ 48 w 48"/>
                <a:gd name="T95"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8" h="43">
                  <a:moveTo>
                    <a:pt x="48" y="10"/>
                  </a:moveTo>
                  <a:cubicBezTo>
                    <a:pt x="39" y="19"/>
                    <a:pt x="39" y="19"/>
                    <a:pt x="39" y="19"/>
                  </a:cubicBezTo>
                  <a:cubicBezTo>
                    <a:pt x="39" y="19"/>
                    <a:pt x="39" y="19"/>
                    <a:pt x="39" y="19"/>
                  </a:cubicBezTo>
                  <a:cubicBezTo>
                    <a:pt x="38" y="19"/>
                    <a:pt x="38" y="19"/>
                    <a:pt x="38" y="18"/>
                  </a:cubicBezTo>
                  <a:cubicBezTo>
                    <a:pt x="38" y="13"/>
                    <a:pt x="38" y="13"/>
                    <a:pt x="38" y="13"/>
                  </a:cubicBezTo>
                  <a:cubicBezTo>
                    <a:pt x="31" y="13"/>
                    <a:pt x="31" y="13"/>
                    <a:pt x="31" y="13"/>
                  </a:cubicBezTo>
                  <a:cubicBezTo>
                    <a:pt x="27" y="13"/>
                    <a:pt x="26" y="16"/>
                    <a:pt x="24" y="18"/>
                  </a:cubicBezTo>
                  <a:cubicBezTo>
                    <a:pt x="24" y="20"/>
                    <a:pt x="23" y="22"/>
                    <a:pt x="22" y="23"/>
                  </a:cubicBezTo>
                  <a:cubicBezTo>
                    <a:pt x="19" y="30"/>
                    <a:pt x="16" y="37"/>
                    <a:pt x="7" y="37"/>
                  </a:cubicBezTo>
                  <a:cubicBezTo>
                    <a:pt x="1" y="37"/>
                    <a:pt x="1" y="37"/>
                    <a:pt x="1" y="37"/>
                  </a:cubicBezTo>
                  <a:cubicBezTo>
                    <a:pt x="1" y="37"/>
                    <a:pt x="0" y="37"/>
                    <a:pt x="0" y="36"/>
                  </a:cubicBezTo>
                  <a:cubicBezTo>
                    <a:pt x="0" y="31"/>
                    <a:pt x="0" y="31"/>
                    <a:pt x="0" y="31"/>
                  </a:cubicBezTo>
                  <a:cubicBezTo>
                    <a:pt x="0" y="31"/>
                    <a:pt x="1" y="30"/>
                    <a:pt x="1" y="30"/>
                  </a:cubicBezTo>
                  <a:cubicBezTo>
                    <a:pt x="7" y="30"/>
                    <a:pt x="7" y="30"/>
                    <a:pt x="7" y="30"/>
                  </a:cubicBezTo>
                  <a:cubicBezTo>
                    <a:pt x="11" y="30"/>
                    <a:pt x="12" y="28"/>
                    <a:pt x="14" y="25"/>
                  </a:cubicBezTo>
                  <a:cubicBezTo>
                    <a:pt x="15" y="23"/>
                    <a:pt x="15" y="22"/>
                    <a:pt x="16" y="20"/>
                  </a:cubicBezTo>
                  <a:cubicBezTo>
                    <a:pt x="19" y="13"/>
                    <a:pt x="22" y="6"/>
                    <a:pt x="31" y="6"/>
                  </a:cubicBezTo>
                  <a:cubicBezTo>
                    <a:pt x="38" y="6"/>
                    <a:pt x="38" y="6"/>
                    <a:pt x="38" y="6"/>
                  </a:cubicBezTo>
                  <a:cubicBezTo>
                    <a:pt x="38" y="1"/>
                    <a:pt x="38" y="1"/>
                    <a:pt x="38" y="1"/>
                  </a:cubicBezTo>
                  <a:cubicBezTo>
                    <a:pt x="38" y="1"/>
                    <a:pt x="38" y="0"/>
                    <a:pt x="39" y="0"/>
                  </a:cubicBezTo>
                  <a:cubicBezTo>
                    <a:pt x="39" y="0"/>
                    <a:pt x="39" y="0"/>
                    <a:pt x="39" y="1"/>
                  </a:cubicBezTo>
                  <a:cubicBezTo>
                    <a:pt x="48" y="9"/>
                    <a:pt x="48" y="9"/>
                    <a:pt x="48" y="9"/>
                  </a:cubicBezTo>
                  <a:cubicBezTo>
                    <a:pt x="48" y="9"/>
                    <a:pt x="48" y="10"/>
                    <a:pt x="48" y="10"/>
                  </a:cubicBezTo>
                  <a:cubicBezTo>
                    <a:pt x="48" y="10"/>
                    <a:pt x="48" y="10"/>
                    <a:pt x="48" y="10"/>
                  </a:cubicBezTo>
                  <a:close/>
                  <a:moveTo>
                    <a:pt x="14" y="20"/>
                  </a:moveTo>
                  <a:cubicBezTo>
                    <a:pt x="13" y="16"/>
                    <a:pt x="11" y="13"/>
                    <a:pt x="7" y="13"/>
                  </a:cubicBezTo>
                  <a:cubicBezTo>
                    <a:pt x="1" y="13"/>
                    <a:pt x="1" y="13"/>
                    <a:pt x="1" y="13"/>
                  </a:cubicBezTo>
                  <a:cubicBezTo>
                    <a:pt x="1" y="13"/>
                    <a:pt x="0" y="13"/>
                    <a:pt x="0" y="12"/>
                  </a:cubicBezTo>
                  <a:cubicBezTo>
                    <a:pt x="0" y="7"/>
                    <a:pt x="0" y="7"/>
                    <a:pt x="0" y="7"/>
                  </a:cubicBezTo>
                  <a:cubicBezTo>
                    <a:pt x="0" y="7"/>
                    <a:pt x="1" y="6"/>
                    <a:pt x="1" y="6"/>
                  </a:cubicBezTo>
                  <a:cubicBezTo>
                    <a:pt x="7" y="6"/>
                    <a:pt x="7" y="6"/>
                    <a:pt x="7" y="6"/>
                  </a:cubicBezTo>
                  <a:cubicBezTo>
                    <a:pt x="12" y="6"/>
                    <a:pt x="15" y="9"/>
                    <a:pt x="18" y="12"/>
                  </a:cubicBezTo>
                  <a:cubicBezTo>
                    <a:pt x="17" y="15"/>
                    <a:pt x="15" y="17"/>
                    <a:pt x="14" y="20"/>
                  </a:cubicBezTo>
                  <a:close/>
                  <a:moveTo>
                    <a:pt x="48" y="34"/>
                  </a:moveTo>
                  <a:cubicBezTo>
                    <a:pt x="39" y="43"/>
                    <a:pt x="39" y="43"/>
                    <a:pt x="39" y="43"/>
                  </a:cubicBezTo>
                  <a:cubicBezTo>
                    <a:pt x="39" y="43"/>
                    <a:pt x="39" y="43"/>
                    <a:pt x="39" y="43"/>
                  </a:cubicBezTo>
                  <a:cubicBezTo>
                    <a:pt x="38" y="43"/>
                    <a:pt x="38" y="43"/>
                    <a:pt x="38" y="42"/>
                  </a:cubicBezTo>
                  <a:cubicBezTo>
                    <a:pt x="38" y="37"/>
                    <a:pt x="38" y="37"/>
                    <a:pt x="38" y="37"/>
                  </a:cubicBezTo>
                  <a:cubicBezTo>
                    <a:pt x="30" y="37"/>
                    <a:pt x="25" y="38"/>
                    <a:pt x="20" y="31"/>
                  </a:cubicBezTo>
                  <a:cubicBezTo>
                    <a:pt x="22" y="29"/>
                    <a:pt x="23" y="26"/>
                    <a:pt x="24" y="24"/>
                  </a:cubicBezTo>
                  <a:cubicBezTo>
                    <a:pt x="25" y="27"/>
                    <a:pt x="27" y="30"/>
                    <a:pt x="31" y="30"/>
                  </a:cubicBezTo>
                  <a:cubicBezTo>
                    <a:pt x="38" y="30"/>
                    <a:pt x="38" y="30"/>
                    <a:pt x="38" y="30"/>
                  </a:cubicBezTo>
                  <a:cubicBezTo>
                    <a:pt x="38" y="25"/>
                    <a:pt x="38" y="25"/>
                    <a:pt x="38" y="25"/>
                  </a:cubicBezTo>
                  <a:cubicBezTo>
                    <a:pt x="38" y="25"/>
                    <a:pt x="38" y="24"/>
                    <a:pt x="39" y="24"/>
                  </a:cubicBezTo>
                  <a:cubicBezTo>
                    <a:pt x="39" y="24"/>
                    <a:pt x="39" y="24"/>
                    <a:pt x="39" y="25"/>
                  </a:cubicBezTo>
                  <a:cubicBezTo>
                    <a:pt x="48" y="33"/>
                    <a:pt x="48" y="33"/>
                    <a:pt x="48" y="33"/>
                  </a:cubicBezTo>
                  <a:cubicBezTo>
                    <a:pt x="48" y="33"/>
                    <a:pt x="48" y="34"/>
                    <a:pt x="48" y="34"/>
                  </a:cubicBezTo>
                  <a:cubicBezTo>
                    <a:pt x="48" y="34"/>
                    <a:pt x="48" y="34"/>
                    <a:pt x="48" y="3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47" name="稻壳儿小白白(http://dwz.cn/Wu2UP)"/>
            <p:cNvSpPr>
              <a:spLocks noEditPoints="1"/>
            </p:cNvSpPr>
            <p:nvPr/>
          </p:nvSpPr>
          <p:spPr bwMode="auto">
            <a:xfrm>
              <a:off x="6210941" y="2363106"/>
              <a:ext cx="333326" cy="318707"/>
            </a:xfrm>
            <a:custGeom>
              <a:avLst/>
              <a:gdLst>
                <a:gd name="T0" fmla="*/ 17 w 48"/>
                <a:gd name="T1" fmla="*/ 26 h 46"/>
                <a:gd name="T2" fmla="*/ 13 w 48"/>
                <a:gd name="T3" fmla="*/ 23 h 46"/>
                <a:gd name="T4" fmla="*/ 7 w 48"/>
                <a:gd name="T5" fmla="*/ 35 h 46"/>
                <a:gd name="T6" fmla="*/ 1 w 48"/>
                <a:gd name="T7" fmla="*/ 26 h 46"/>
                <a:gd name="T8" fmla="*/ 1 w 48"/>
                <a:gd name="T9" fmla="*/ 23 h 46"/>
                <a:gd name="T10" fmla="*/ 4 w 48"/>
                <a:gd name="T11" fmla="*/ 18 h 46"/>
                <a:gd name="T12" fmla="*/ 1 w 48"/>
                <a:gd name="T13" fmla="*/ 15 h 46"/>
                <a:gd name="T14" fmla="*/ 12 w 48"/>
                <a:gd name="T15" fmla="*/ 16 h 46"/>
                <a:gd name="T16" fmla="*/ 17 w 48"/>
                <a:gd name="T17" fmla="*/ 26 h 46"/>
                <a:gd name="T18" fmla="*/ 22 w 48"/>
                <a:gd name="T19" fmla="*/ 41 h 46"/>
                <a:gd name="T20" fmla="*/ 22 w 48"/>
                <a:gd name="T21" fmla="*/ 42 h 46"/>
                <a:gd name="T22" fmla="*/ 11 w 48"/>
                <a:gd name="T23" fmla="*/ 41 h 46"/>
                <a:gd name="T24" fmla="*/ 8 w 48"/>
                <a:gd name="T25" fmla="*/ 38 h 46"/>
                <a:gd name="T26" fmla="*/ 9 w 48"/>
                <a:gd name="T27" fmla="*/ 31 h 46"/>
                <a:gd name="T28" fmla="*/ 23 w 48"/>
                <a:gd name="T29" fmla="*/ 31 h 46"/>
                <a:gd name="T30" fmla="*/ 22 w 48"/>
                <a:gd name="T31" fmla="*/ 41 h 46"/>
                <a:gd name="T32" fmla="*/ 17 w 48"/>
                <a:gd name="T33" fmla="*/ 16 h 46"/>
                <a:gd name="T34" fmla="*/ 9 w 48"/>
                <a:gd name="T35" fmla="*/ 11 h 46"/>
                <a:gd name="T36" fmla="*/ 8 w 48"/>
                <a:gd name="T37" fmla="*/ 11 h 46"/>
                <a:gd name="T38" fmla="*/ 14 w 48"/>
                <a:gd name="T39" fmla="*/ 2 h 46"/>
                <a:gd name="T40" fmla="*/ 18 w 48"/>
                <a:gd name="T41" fmla="*/ 0 h 46"/>
                <a:gd name="T42" fmla="*/ 24 w 48"/>
                <a:gd name="T43" fmla="*/ 5 h 46"/>
                <a:gd name="T44" fmla="*/ 17 w 48"/>
                <a:gd name="T45" fmla="*/ 16 h 46"/>
                <a:gd name="T46" fmla="*/ 42 w 48"/>
                <a:gd name="T47" fmla="*/ 5 h 46"/>
                <a:gd name="T48" fmla="*/ 36 w 48"/>
                <a:gd name="T49" fmla="*/ 15 h 46"/>
                <a:gd name="T50" fmla="*/ 25 w 48"/>
                <a:gd name="T51" fmla="*/ 14 h 46"/>
                <a:gd name="T52" fmla="*/ 29 w 48"/>
                <a:gd name="T53" fmla="*/ 12 h 46"/>
                <a:gd name="T54" fmla="*/ 21 w 48"/>
                <a:gd name="T55" fmla="*/ 0 h 46"/>
                <a:gd name="T56" fmla="*/ 32 w 48"/>
                <a:gd name="T57" fmla="*/ 0 h 46"/>
                <a:gd name="T58" fmla="*/ 35 w 48"/>
                <a:gd name="T59" fmla="*/ 2 h 46"/>
                <a:gd name="T60" fmla="*/ 38 w 48"/>
                <a:gd name="T61" fmla="*/ 7 h 46"/>
                <a:gd name="T62" fmla="*/ 42 w 48"/>
                <a:gd name="T63" fmla="*/ 5 h 46"/>
                <a:gd name="T64" fmla="*/ 40 w 48"/>
                <a:gd name="T65" fmla="*/ 39 h 46"/>
                <a:gd name="T66" fmla="*/ 38 w 48"/>
                <a:gd name="T67" fmla="*/ 41 h 46"/>
                <a:gd name="T68" fmla="*/ 32 w 48"/>
                <a:gd name="T69" fmla="*/ 41 h 46"/>
                <a:gd name="T70" fmla="*/ 32 w 48"/>
                <a:gd name="T71" fmla="*/ 46 h 46"/>
                <a:gd name="T72" fmla="*/ 26 w 48"/>
                <a:gd name="T73" fmla="*/ 36 h 46"/>
                <a:gd name="T74" fmla="*/ 31 w 48"/>
                <a:gd name="T75" fmla="*/ 26 h 46"/>
                <a:gd name="T76" fmla="*/ 32 w 48"/>
                <a:gd name="T77" fmla="*/ 31 h 46"/>
                <a:gd name="T78" fmla="*/ 45 w 48"/>
                <a:gd name="T79" fmla="*/ 30 h 46"/>
                <a:gd name="T80" fmla="*/ 40 w 48"/>
                <a:gd name="T81" fmla="*/ 39 h 46"/>
                <a:gd name="T82" fmla="*/ 47 w 48"/>
                <a:gd name="T83" fmla="*/ 23 h 46"/>
                <a:gd name="T84" fmla="*/ 47 w 48"/>
                <a:gd name="T85" fmla="*/ 27 h 46"/>
                <a:gd name="T86" fmla="*/ 40 w 48"/>
                <a:gd name="T87" fmla="*/ 30 h 46"/>
                <a:gd name="T88" fmla="*/ 33 w 48"/>
                <a:gd name="T89" fmla="*/ 19 h 46"/>
                <a:gd name="T90" fmla="*/ 41 w 48"/>
                <a:gd name="T91" fmla="*/ 13 h 46"/>
                <a:gd name="T92" fmla="*/ 42 w 48"/>
                <a:gd name="T93" fmla="*/ 13 h 46"/>
                <a:gd name="T94" fmla="*/ 47 w 48"/>
                <a:gd name="T95" fmla="*/ 2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8" h="46">
                  <a:moveTo>
                    <a:pt x="17" y="26"/>
                  </a:moveTo>
                  <a:cubicBezTo>
                    <a:pt x="13" y="23"/>
                    <a:pt x="13" y="23"/>
                    <a:pt x="13" y="23"/>
                  </a:cubicBezTo>
                  <a:cubicBezTo>
                    <a:pt x="7" y="30"/>
                    <a:pt x="7" y="35"/>
                    <a:pt x="7" y="35"/>
                  </a:cubicBezTo>
                  <a:cubicBezTo>
                    <a:pt x="1" y="26"/>
                    <a:pt x="1" y="26"/>
                    <a:pt x="1" y="26"/>
                  </a:cubicBezTo>
                  <a:cubicBezTo>
                    <a:pt x="0" y="24"/>
                    <a:pt x="1" y="23"/>
                    <a:pt x="1" y="23"/>
                  </a:cubicBezTo>
                  <a:cubicBezTo>
                    <a:pt x="1" y="23"/>
                    <a:pt x="2" y="21"/>
                    <a:pt x="4" y="18"/>
                  </a:cubicBezTo>
                  <a:cubicBezTo>
                    <a:pt x="1" y="15"/>
                    <a:pt x="1" y="15"/>
                    <a:pt x="1" y="15"/>
                  </a:cubicBezTo>
                  <a:cubicBezTo>
                    <a:pt x="12" y="16"/>
                    <a:pt x="12" y="16"/>
                    <a:pt x="12" y="16"/>
                  </a:cubicBezTo>
                  <a:lnTo>
                    <a:pt x="17" y="26"/>
                  </a:lnTo>
                  <a:close/>
                  <a:moveTo>
                    <a:pt x="22" y="41"/>
                  </a:moveTo>
                  <a:cubicBezTo>
                    <a:pt x="22" y="42"/>
                    <a:pt x="22" y="42"/>
                    <a:pt x="22" y="42"/>
                  </a:cubicBezTo>
                  <a:cubicBezTo>
                    <a:pt x="11" y="41"/>
                    <a:pt x="11" y="41"/>
                    <a:pt x="11" y="41"/>
                  </a:cubicBezTo>
                  <a:cubicBezTo>
                    <a:pt x="9" y="41"/>
                    <a:pt x="8" y="40"/>
                    <a:pt x="8" y="38"/>
                  </a:cubicBezTo>
                  <a:cubicBezTo>
                    <a:pt x="7" y="36"/>
                    <a:pt x="8" y="33"/>
                    <a:pt x="9" y="31"/>
                  </a:cubicBezTo>
                  <a:cubicBezTo>
                    <a:pt x="9" y="31"/>
                    <a:pt x="11" y="31"/>
                    <a:pt x="23" y="31"/>
                  </a:cubicBezTo>
                  <a:lnTo>
                    <a:pt x="22" y="41"/>
                  </a:lnTo>
                  <a:close/>
                  <a:moveTo>
                    <a:pt x="17" y="16"/>
                  </a:moveTo>
                  <a:cubicBezTo>
                    <a:pt x="9" y="11"/>
                    <a:pt x="9" y="11"/>
                    <a:pt x="9" y="11"/>
                  </a:cubicBezTo>
                  <a:cubicBezTo>
                    <a:pt x="8" y="11"/>
                    <a:pt x="8" y="11"/>
                    <a:pt x="8" y="11"/>
                  </a:cubicBezTo>
                  <a:cubicBezTo>
                    <a:pt x="14" y="2"/>
                    <a:pt x="14" y="2"/>
                    <a:pt x="14" y="2"/>
                  </a:cubicBezTo>
                  <a:cubicBezTo>
                    <a:pt x="15" y="0"/>
                    <a:pt x="17" y="0"/>
                    <a:pt x="18" y="0"/>
                  </a:cubicBezTo>
                  <a:cubicBezTo>
                    <a:pt x="21" y="0"/>
                    <a:pt x="22" y="3"/>
                    <a:pt x="24" y="5"/>
                  </a:cubicBezTo>
                  <a:cubicBezTo>
                    <a:pt x="24" y="5"/>
                    <a:pt x="23" y="6"/>
                    <a:pt x="17" y="16"/>
                  </a:cubicBezTo>
                  <a:close/>
                  <a:moveTo>
                    <a:pt x="42" y="5"/>
                  </a:moveTo>
                  <a:cubicBezTo>
                    <a:pt x="36" y="15"/>
                    <a:pt x="36" y="15"/>
                    <a:pt x="36" y="15"/>
                  </a:cubicBezTo>
                  <a:cubicBezTo>
                    <a:pt x="25" y="14"/>
                    <a:pt x="25" y="14"/>
                    <a:pt x="25" y="14"/>
                  </a:cubicBezTo>
                  <a:cubicBezTo>
                    <a:pt x="29" y="12"/>
                    <a:pt x="29" y="12"/>
                    <a:pt x="29" y="12"/>
                  </a:cubicBezTo>
                  <a:cubicBezTo>
                    <a:pt x="25" y="3"/>
                    <a:pt x="21" y="0"/>
                    <a:pt x="21" y="0"/>
                  </a:cubicBezTo>
                  <a:cubicBezTo>
                    <a:pt x="32" y="0"/>
                    <a:pt x="32" y="0"/>
                    <a:pt x="32" y="0"/>
                  </a:cubicBezTo>
                  <a:cubicBezTo>
                    <a:pt x="34" y="0"/>
                    <a:pt x="35" y="2"/>
                    <a:pt x="35" y="2"/>
                  </a:cubicBezTo>
                  <a:cubicBezTo>
                    <a:pt x="35" y="2"/>
                    <a:pt x="36" y="3"/>
                    <a:pt x="38" y="7"/>
                  </a:cubicBezTo>
                  <a:lnTo>
                    <a:pt x="42" y="5"/>
                  </a:lnTo>
                  <a:close/>
                  <a:moveTo>
                    <a:pt x="40" y="39"/>
                  </a:moveTo>
                  <a:cubicBezTo>
                    <a:pt x="39" y="41"/>
                    <a:pt x="38" y="41"/>
                    <a:pt x="38" y="41"/>
                  </a:cubicBezTo>
                  <a:cubicBezTo>
                    <a:pt x="38" y="41"/>
                    <a:pt x="36" y="41"/>
                    <a:pt x="32" y="41"/>
                  </a:cubicBezTo>
                  <a:cubicBezTo>
                    <a:pt x="32" y="46"/>
                    <a:pt x="32" y="46"/>
                    <a:pt x="32" y="46"/>
                  </a:cubicBezTo>
                  <a:cubicBezTo>
                    <a:pt x="26" y="36"/>
                    <a:pt x="26" y="36"/>
                    <a:pt x="26" y="36"/>
                  </a:cubicBezTo>
                  <a:cubicBezTo>
                    <a:pt x="31" y="26"/>
                    <a:pt x="31" y="26"/>
                    <a:pt x="31" y="26"/>
                  </a:cubicBezTo>
                  <a:cubicBezTo>
                    <a:pt x="32" y="31"/>
                    <a:pt x="32" y="31"/>
                    <a:pt x="32" y="31"/>
                  </a:cubicBezTo>
                  <a:cubicBezTo>
                    <a:pt x="41" y="32"/>
                    <a:pt x="45" y="30"/>
                    <a:pt x="45" y="30"/>
                  </a:cubicBezTo>
                  <a:lnTo>
                    <a:pt x="40" y="39"/>
                  </a:lnTo>
                  <a:close/>
                  <a:moveTo>
                    <a:pt x="47" y="23"/>
                  </a:moveTo>
                  <a:cubicBezTo>
                    <a:pt x="48" y="24"/>
                    <a:pt x="48" y="26"/>
                    <a:pt x="47" y="27"/>
                  </a:cubicBezTo>
                  <a:cubicBezTo>
                    <a:pt x="46" y="29"/>
                    <a:pt x="42" y="30"/>
                    <a:pt x="40" y="30"/>
                  </a:cubicBezTo>
                  <a:cubicBezTo>
                    <a:pt x="40" y="30"/>
                    <a:pt x="39" y="28"/>
                    <a:pt x="33" y="19"/>
                  </a:cubicBezTo>
                  <a:cubicBezTo>
                    <a:pt x="41" y="13"/>
                    <a:pt x="41" y="13"/>
                    <a:pt x="41" y="13"/>
                  </a:cubicBezTo>
                  <a:cubicBezTo>
                    <a:pt x="42" y="13"/>
                    <a:pt x="42" y="13"/>
                    <a:pt x="42" y="13"/>
                  </a:cubicBezTo>
                  <a:lnTo>
                    <a:pt x="47" y="2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48" name="稻壳儿小白白(http://dwz.cn/Wu2UP)"/>
            <p:cNvSpPr>
              <a:spLocks noEditPoints="1"/>
            </p:cNvSpPr>
            <p:nvPr/>
          </p:nvSpPr>
          <p:spPr bwMode="auto">
            <a:xfrm>
              <a:off x="6196322" y="2876683"/>
              <a:ext cx="368414" cy="304089"/>
            </a:xfrm>
            <a:custGeom>
              <a:avLst/>
              <a:gdLst>
                <a:gd name="T0" fmla="*/ 50 w 53"/>
                <a:gd name="T1" fmla="*/ 28 h 44"/>
                <a:gd name="T2" fmla="*/ 26 w 53"/>
                <a:gd name="T3" fmla="*/ 44 h 44"/>
                <a:gd name="T4" fmla="*/ 2 w 53"/>
                <a:gd name="T5" fmla="*/ 28 h 44"/>
                <a:gd name="T6" fmla="*/ 0 w 53"/>
                <a:gd name="T7" fmla="*/ 21 h 44"/>
                <a:gd name="T8" fmla="*/ 10 w 53"/>
                <a:gd name="T9" fmla="*/ 17 h 44"/>
                <a:gd name="T10" fmla="*/ 29 w 53"/>
                <a:gd name="T11" fmla="*/ 1 h 44"/>
                <a:gd name="T12" fmla="*/ 40 w 53"/>
                <a:gd name="T13" fmla="*/ 3 h 44"/>
                <a:gd name="T14" fmla="*/ 49 w 53"/>
                <a:gd name="T15" fmla="*/ 5 h 44"/>
                <a:gd name="T16" fmla="*/ 39 w 53"/>
                <a:gd name="T17" fmla="*/ 5 h 44"/>
                <a:gd name="T18" fmla="*/ 28 w 53"/>
                <a:gd name="T19" fmla="*/ 13 h 44"/>
                <a:gd name="T20" fmla="*/ 47 w 53"/>
                <a:gd name="T21" fmla="*/ 15 h 44"/>
                <a:gd name="T22" fmla="*/ 50 w 53"/>
                <a:gd name="T23" fmla="*/ 27 h 44"/>
                <a:gd name="T24" fmla="*/ 8 w 53"/>
                <a:gd name="T25" fmla="*/ 18 h 44"/>
                <a:gd name="T26" fmla="*/ 2 w 53"/>
                <a:gd name="T27" fmla="*/ 21 h 44"/>
                <a:gd name="T28" fmla="*/ 48 w 53"/>
                <a:gd name="T29" fmla="*/ 28 h 44"/>
                <a:gd name="T30" fmla="*/ 26 w 53"/>
                <a:gd name="T31" fmla="*/ 15 h 44"/>
                <a:gd name="T32" fmla="*/ 4 w 53"/>
                <a:gd name="T33" fmla="*/ 28 h 44"/>
                <a:gd name="T34" fmla="*/ 26 w 53"/>
                <a:gd name="T35" fmla="*/ 42 h 44"/>
                <a:gd name="T36" fmla="*/ 48 w 53"/>
                <a:gd name="T37" fmla="*/ 28 h 44"/>
                <a:gd name="T38" fmla="*/ 14 w 53"/>
                <a:gd name="T39" fmla="*/ 25 h 44"/>
                <a:gd name="T40" fmla="*/ 22 w 53"/>
                <a:gd name="T41" fmla="*/ 25 h 44"/>
                <a:gd name="T42" fmla="*/ 35 w 53"/>
                <a:gd name="T43" fmla="*/ 34 h 44"/>
                <a:gd name="T44" fmla="*/ 26 w 53"/>
                <a:gd name="T45" fmla="*/ 39 h 44"/>
                <a:gd name="T46" fmla="*/ 18 w 53"/>
                <a:gd name="T47" fmla="*/ 36 h 44"/>
                <a:gd name="T48" fmla="*/ 19 w 53"/>
                <a:gd name="T49" fmla="*/ 34 h 44"/>
                <a:gd name="T50" fmla="*/ 26 w 53"/>
                <a:gd name="T51" fmla="*/ 37 h 44"/>
                <a:gd name="T52" fmla="*/ 35 w 53"/>
                <a:gd name="T53" fmla="*/ 34 h 44"/>
                <a:gd name="T54" fmla="*/ 34 w 53"/>
                <a:gd name="T55" fmla="*/ 29 h 44"/>
                <a:gd name="T56" fmla="*/ 34 w 53"/>
                <a:gd name="T57" fmla="*/ 22 h 44"/>
                <a:gd name="T58" fmla="*/ 41 w 53"/>
                <a:gd name="T59" fmla="*/ 5 h 44"/>
                <a:gd name="T60" fmla="*/ 47 w 53"/>
                <a:gd name="T61" fmla="*/ 5 h 44"/>
                <a:gd name="T62" fmla="*/ 41 w 53"/>
                <a:gd name="T63" fmla="*/ 5 h 44"/>
                <a:gd name="T64" fmla="*/ 47 w 53"/>
                <a:gd name="T65" fmla="*/ 17 h 44"/>
                <a:gd name="T66" fmla="*/ 49 w 53"/>
                <a:gd name="T67" fmla="*/ 2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3" h="44">
                  <a:moveTo>
                    <a:pt x="50" y="27"/>
                  </a:moveTo>
                  <a:cubicBezTo>
                    <a:pt x="50" y="27"/>
                    <a:pt x="50" y="28"/>
                    <a:pt x="50" y="28"/>
                  </a:cubicBezTo>
                  <a:cubicBezTo>
                    <a:pt x="50" y="33"/>
                    <a:pt x="47" y="37"/>
                    <a:pt x="43" y="40"/>
                  </a:cubicBezTo>
                  <a:cubicBezTo>
                    <a:pt x="38" y="43"/>
                    <a:pt x="32" y="44"/>
                    <a:pt x="26" y="44"/>
                  </a:cubicBezTo>
                  <a:cubicBezTo>
                    <a:pt x="20" y="44"/>
                    <a:pt x="14" y="43"/>
                    <a:pt x="9" y="40"/>
                  </a:cubicBezTo>
                  <a:cubicBezTo>
                    <a:pt x="5" y="37"/>
                    <a:pt x="2" y="33"/>
                    <a:pt x="2" y="28"/>
                  </a:cubicBezTo>
                  <a:cubicBezTo>
                    <a:pt x="2" y="28"/>
                    <a:pt x="2" y="27"/>
                    <a:pt x="2" y="27"/>
                  </a:cubicBezTo>
                  <a:cubicBezTo>
                    <a:pt x="1" y="26"/>
                    <a:pt x="0" y="24"/>
                    <a:pt x="0" y="21"/>
                  </a:cubicBezTo>
                  <a:cubicBezTo>
                    <a:pt x="0" y="18"/>
                    <a:pt x="2" y="15"/>
                    <a:pt x="6" y="15"/>
                  </a:cubicBezTo>
                  <a:cubicBezTo>
                    <a:pt x="7" y="15"/>
                    <a:pt x="9" y="16"/>
                    <a:pt x="10" y="17"/>
                  </a:cubicBezTo>
                  <a:cubicBezTo>
                    <a:pt x="14" y="14"/>
                    <a:pt x="20" y="13"/>
                    <a:pt x="25" y="12"/>
                  </a:cubicBezTo>
                  <a:cubicBezTo>
                    <a:pt x="29" y="1"/>
                    <a:pt x="29" y="1"/>
                    <a:pt x="29" y="1"/>
                  </a:cubicBezTo>
                  <a:cubicBezTo>
                    <a:pt x="29" y="1"/>
                    <a:pt x="30" y="0"/>
                    <a:pt x="30" y="0"/>
                  </a:cubicBezTo>
                  <a:cubicBezTo>
                    <a:pt x="40" y="3"/>
                    <a:pt x="40" y="3"/>
                    <a:pt x="40" y="3"/>
                  </a:cubicBezTo>
                  <a:cubicBezTo>
                    <a:pt x="40" y="1"/>
                    <a:pt x="42" y="0"/>
                    <a:pt x="44" y="0"/>
                  </a:cubicBezTo>
                  <a:cubicBezTo>
                    <a:pt x="47" y="0"/>
                    <a:pt x="49" y="2"/>
                    <a:pt x="49" y="5"/>
                  </a:cubicBezTo>
                  <a:cubicBezTo>
                    <a:pt x="49" y="7"/>
                    <a:pt x="47" y="10"/>
                    <a:pt x="44" y="10"/>
                  </a:cubicBezTo>
                  <a:cubicBezTo>
                    <a:pt x="41" y="10"/>
                    <a:pt x="39" y="7"/>
                    <a:pt x="39" y="5"/>
                  </a:cubicBezTo>
                  <a:cubicBezTo>
                    <a:pt x="31" y="3"/>
                    <a:pt x="31" y="3"/>
                    <a:pt x="31" y="3"/>
                  </a:cubicBezTo>
                  <a:cubicBezTo>
                    <a:pt x="28" y="13"/>
                    <a:pt x="28" y="13"/>
                    <a:pt x="28" y="13"/>
                  </a:cubicBezTo>
                  <a:cubicBezTo>
                    <a:pt x="33" y="13"/>
                    <a:pt x="39" y="14"/>
                    <a:pt x="43" y="17"/>
                  </a:cubicBezTo>
                  <a:cubicBezTo>
                    <a:pt x="44" y="16"/>
                    <a:pt x="45" y="15"/>
                    <a:pt x="47" y="15"/>
                  </a:cubicBezTo>
                  <a:cubicBezTo>
                    <a:pt x="50" y="15"/>
                    <a:pt x="53" y="18"/>
                    <a:pt x="53" y="21"/>
                  </a:cubicBezTo>
                  <a:cubicBezTo>
                    <a:pt x="53" y="24"/>
                    <a:pt x="52" y="26"/>
                    <a:pt x="50" y="27"/>
                  </a:cubicBezTo>
                  <a:close/>
                  <a:moveTo>
                    <a:pt x="3" y="24"/>
                  </a:moveTo>
                  <a:cubicBezTo>
                    <a:pt x="4" y="22"/>
                    <a:pt x="6" y="20"/>
                    <a:pt x="8" y="18"/>
                  </a:cubicBezTo>
                  <a:cubicBezTo>
                    <a:pt x="7" y="18"/>
                    <a:pt x="6" y="17"/>
                    <a:pt x="6" y="17"/>
                  </a:cubicBezTo>
                  <a:cubicBezTo>
                    <a:pt x="3" y="17"/>
                    <a:pt x="2" y="19"/>
                    <a:pt x="2" y="21"/>
                  </a:cubicBezTo>
                  <a:cubicBezTo>
                    <a:pt x="2" y="23"/>
                    <a:pt x="2" y="24"/>
                    <a:pt x="3" y="24"/>
                  </a:cubicBezTo>
                  <a:close/>
                  <a:moveTo>
                    <a:pt x="48" y="28"/>
                  </a:moveTo>
                  <a:cubicBezTo>
                    <a:pt x="48" y="25"/>
                    <a:pt x="46" y="21"/>
                    <a:pt x="42" y="19"/>
                  </a:cubicBezTo>
                  <a:cubicBezTo>
                    <a:pt x="37" y="16"/>
                    <a:pt x="32" y="15"/>
                    <a:pt x="26" y="15"/>
                  </a:cubicBezTo>
                  <a:cubicBezTo>
                    <a:pt x="20" y="15"/>
                    <a:pt x="15" y="16"/>
                    <a:pt x="11" y="19"/>
                  </a:cubicBezTo>
                  <a:cubicBezTo>
                    <a:pt x="7" y="21"/>
                    <a:pt x="4" y="25"/>
                    <a:pt x="4" y="28"/>
                  </a:cubicBezTo>
                  <a:cubicBezTo>
                    <a:pt x="4" y="32"/>
                    <a:pt x="7" y="35"/>
                    <a:pt x="11" y="38"/>
                  </a:cubicBezTo>
                  <a:cubicBezTo>
                    <a:pt x="15" y="41"/>
                    <a:pt x="20" y="42"/>
                    <a:pt x="26" y="42"/>
                  </a:cubicBezTo>
                  <a:cubicBezTo>
                    <a:pt x="32" y="42"/>
                    <a:pt x="37" y="41"/>
                    <a:pt x="42" y="38"/>
                  </a:cubicBezTo>
                  <a:cubicBezTo>
                    <a:pt x="46" y="35"/>
                    <a:pt x="48" y="32"/>
                    <a:pt x="48" y="28"/>
                  </a:cubicBezTo>
                  <a:close/>
                  <a:moveTo>
                    <a:pt x="18" y="29"/>
                  </a:moveTo>
                  <a:cubicBezTo>
                    <a:pt x="16" y="29"/>
                    <a:pt x="14" y="27"/>
                    <a:pt x="14" y="25"/>
                  </a:cubicBezTo>
                  <a:cubicBezTo>
                    <a:pt x="14" y="23"/>
                    <a:pt x="16" y="22"/>
                    <a:pt x="18" y="22"/>
                  </a:cubicBezTo>
                  <a:cubicBezTo>
                    <a:pt x="20" y="22"/>
                    <a:pt x="22" y="23"/>
                    <a:pt x="22" y="25"/>
                  </a:cubicBezTo>
                  <a:cubicBezTo>
                    <a:pt x="22" y="27"/>
                    <a:pt x="20" y="29"/>
                    <a:pt x="18" y="29"/>
                  </a:cubicBezTo>
                  <a:close/>
                  <a:moveTo>
                    <a:pt x="35" y="34"/>
                  </a:moveTo>
                  <a:cubicBezTo>
                    <a:pt x="35" y="35"/>
                    <a:pt x="35" y="36"/>
                    <a:pt x="35" y="36"/>
                  </a:cubicBezTo>
                  <a:cubicBezTo>
                    <a:pt x="33" y="38"/>
                    <a:pt x="30" y="39"/>
                    <a:pt x="26" y="39"/>
                  </a:cubicBezTo>
                  <a:cubicBezTo>
                    <a:pt x="26" y="39"/>
                    <a:pt x="26" y="39"/>
                    <a:pt x="26" y="39"/>
                  </a:cubicBezTo>
                  <a:cubicBezTo>
                    <a:pt x="22" y="39"/>
                    <a:pt x="19" y="38"/>
                    <a:pt x="18" y="36"/>
                  </a:cubicBezTo>
                  <a:cubicBezTo>
                    <a:pt x="17" y="36"/>
                    <a:pt x="17" y="35"/>
                    <a:pt x="18" y="34"/>
                  </a:cubicBezTo>
                  <a:cubicBezTo>
                    <a:pt x="18" y="34"/>
                    <a:pt x="19" y="34"/>
                    <a:pt x="19" y="34"/>
                  </a:cubicBezTo>
                  <a:cubicBezTo>
                    <a:pt x="20" y="36"/>
                    <a:pt x="23" y="37"/>
                    <a:pt x="26" y="37"/>
                  </a:cubicBezTo>
                  <a:cubicBezTo>
                    <a:pt x="26" y="37"/>
                    <a:pt x="26" y="37"/>
                    <a:pt x="26" y="37"/>
                  </a:cubicBezTo>
                  <a:cubicBezTo>
                    <a:pt x="30" y="37"/>
                    <a:pt x="32" y="36"/>
                    <a:pt x="33" y="34"/>
                  </a:cubicBezTo>
                  <a:cubicBezTo>
                    <a:pt x="34" y="34"/>
                    <a:pt x="34" y="34"/>
                    <a:pt x="35" y="34"/>
                  </a:cubicBezTo>
                  <a:close/>
                  <a:moveTo>
                    <a:pt x="38" y="25"/>
                  </a:moveTo>
                  <a:cubicBezTo>
                    <a:pt x="38" y="27"/>
                    <a:pt x="36" y="29"/>
                    <a:pt x="34" y="29"/>
                  </a:cubicBezTo>
                  <a:cubicBezTo>
                    <a:pt x="32" y="29"/>
                    <a:pt x="31" y="27"/>
                    <a:pt x="31" y="25"/>
                  </a:cubicBezTo>
                  <a:cubicBezTo>
                    <a:pt x="31" y="23"/>
                    <a:pt x="32" y="22"/>
                    <a:pt x="34" y="22"/>
                  </a:cubicBezTo>
                  <a:cubicBezTo>
                    <a:pt x="36" y="22"/>
                    <a:pt x="38" y="23"/>
                    <a:pt x="38" y="25"/>
                  </a:cubicBezTo>
                  <a:close/>
                  <a:moveTo>
                    <a:pt x="41" y="5"/>
                  </a:moveTo>
                  <a:cubicBezTo>
                    <a:pt x="41" y="6"/>
                    <a:pt x="43" y="8"/>
                    <a:pt x="44" y="8"/>
                  </a:cubicBezTo>
                  <a:cubicBezTo>
                    <a:pt x="46" y="8"/>
                    <a:pt x="47" y="6"/>
                    <a:pt x="47" y="5"/>
                  </a:cubicBezTo>
                  <a:cubicBezTo>
                    <a:pt x="47" y="3"/>
                    <a:pt x="46" y="2"/>
                    <a:pt x="44" y="2"/>
                  </a:cubicBezTo>
                  <a:cubicBezTo>
                    <a:pt x="43" y="2"/>
                    <a:pt x="41" y="3"/>
                    <a:pt x="41" y="5"/>
                  </a:cubicBezTo>
                  <a:close/>
                  <a:moveTo>
                    <a:pt x="51" y="21"/>
                  </a:moveTo>
                  <a:cubicBezTo>
                    <a:pt x="51" y="19"/>
                    <a:pt x="49" y="17"/>
                    <a:pt x="47" y="17"/>
                  </a:cubicBezTo>
                  <a:cubicBezTo>
                    <a:pt x="46" y="17"/>
                    <a:pt x="45" y="18"/>
                    <a:pt x="44" y="18"/>
                  </a:cubicBezTo>
                  <a:cubicBezTo>
                    <a:pt x="47" y="20"/>
                    <a:pt x="48" y="22"/>
                    <a:pt x="49" y="25"/>
                  </a:cubicBezTo>
                  <a:cubicBezTo>
                    <a:pt x="50" y="24"/>
                    <a:pt x="51" y="23"/>
                    <a:pt x="51" y="2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49" name="稻壳儿小白白(http://dwz.cn/Wu2UP)"/>
            <p:cNvSpPr>
              <a:spLocks noEditPoints="1"/>
            </p:cNvSpPr>
            <p:nvPr/>
          </p:nvSpPr>
          <p:spPr bwMode="auto">
            <a:xfrm>
              <a:off x="6237259" y="3407801"/>
              <a:ext cx="283620" cy="283619"/>
            </a:xfrm>
            <a:custGeom>
              <a:avLst/>
              <a:gdLst>
                <a:gd name="T0" fmla="*/ 41 w 41"/>
                <a:gd name="T1" fmla="*/ 8 h 41"/>
                <a:gd name="T2" fmla="*/ 41 w 41"/>
                <a:gd name="T3" fmla="*/ 32 h 41"/>
                <a:gd name="T4" fmla="*/ 32 w 41"/>
                <a:gd name="T5" fmla="*/ 41 h 41"/>
                <a:gd name="T6" fmla="*/ 8 w 41"/>
                <a:gd name="T7" fmla="*/ 41 h 41"/>
                <a:gd name="T8" fmla="*/ 0 w 41"/>
                <a:gd name="T9" fmla="*/ 32 h 41"/>
                <a:gd name="T10" fmla="*/ 0 w 41"/>
                <a:gd name="T11" fmla="*/ 8 h 41"/>
                <a:gd name="T12" fmla="*/ 8 w 41"/>
                <a:gd name="T13" fmla="*/ 0 h 41"/>
                <a:gd name="T14" fmla="*/ 32 w 41"/>
                <a:gd name="T15" fmla="*/ 0 h 41"/>
                <a:gd name="T16" fmla="*/ 41 w 41"/>
                <a:gd name="T17" fmla="*/ 8 h 41"/>
                <a:gd name="T18" fmla="*/ 37 w 41"/>
                <a:gd name="T19" fmla="*/ 18 h 41"/>
                <a:gd name="T20" fmla="*/ 34 w 41"/>
                <a:gd name="T21" fmla="*/ 15 h 41"/>
                <a:gd name="T22" fmla="*/ 31 w 41"/>
                <a:gd name="T23" fmla="*/ 16 h 41"/>
                <a:gd name="T24" fmla="*/ 21 w 41"/>
                <a:gd name="T25" fmla="*/ 13 h 41"/>
                <a:gd name="T26" fmla="*/ 23 w 41"/>
                <a:gd name="T27" fmla="*/ 6 h 41"/>
                <a:gd name="T28" fmla="*/ 29 w 41"/>
                <a:gd name="T29" fmla="*/ 7 h 41"/>
                <a:gd name="T30" fmla="*/ 32 w 41"/>
                <a:gd name="T31" fmla="*/ 11 h 41"/>
                <a:gd name="T32" fmla="*/ 35 w 41"/>
                <a:gd name="T33" fmla="*/ 7 h 41"/>
                <a:gd name="T34" fmla="*/ 32 w 41"/>
                <a:gd name="T35" fmla="*/ 4 h 41"/>
                <a:gd name="T36" fmla="*/ 29 w 41"/>
                <a:gd name="T37" fmla="*/ 6 h 41"/>
                <a:gd name="T38" fmla="*/ 23 w 41"/>
                <a:gd name="T39" fmla="*/ 5 h 41"/>
                <a:gd name="T40" fmla="*/ 22 w 41"/>
                <a:gd name="T41" fmla="*/ 5 h 41"/>
                <a:gd name="T42" fmla="*/ 20 w 41"/>
                <a:gd name="T43" fmla="*/ 13 h 41"/>
                <a:gd name="T44" fmla="*/ 10 w 41"/>
                <a:gd name="T45" fmla="*/ 16 h 41"/>
                <a:gd name="T46" fmla="*/ 7 w 41"/>
                <a:gd name="T47" fmla="*/ 15 h 41"/>
                <a:gd name="T48" fmla="*/ 4 w 41"/>
                <a:gd name="T49" fmla="*/ 18 h 41"/>
                <a:gd name="T50" fmla="*/ 6 w 41"/>
                <a:gd name="T51" fmla="*/ 21 h 41"/>
                <a:gd name="T52" fmla="*/ 6 w 41"/>
                <a:gd name="T53" fmla="*/ 23 h 41"/>
                <a:gd name="T54" fmla="*/ 20 w 41"/>
                <a:gd name="T55" fmla="*/ 33 h 41"/>
                <a:gd name="T56" fmla="*/ 35 w 41"/>
                <a:gd name="T57" fmla="*/ 23 h 41"/>
                <a:gd name="T58" fmla="*/ 35 w 41"/>
                <a:gd name="T59" fmla="*/ 21 h 41"/>
                <a:gd name="T60" fmla="*/ 37 w 41"/>
                <a:gd name="T61" fmla="*/ 18 h 41"/>
                <a:gd name="T62" fmla="*/ 15 w 41"/>
                <a:gd name="T63" fmla="*/ 23 h 41"/>
                <a:gd name="T64" fmla="*/ 13 w 41"/>
                <a:gd name="T65" fmla="*/ 21 h 41"/>
                <a:gd name="T66" fmla="*/ 15 w 41"/>
                <a:gd name="T67" fmla="*/ 19 h 41"/>
                <a:gd name="T68" fmla="*/ 18 w 41"/>
                <a:gd name="T69" fmla="*/ 21 h 41"/>
                <a:gd name="T70" fmla="*/ 15 w 41"/>
                <a:gd name="T71" fmla="*/ 23 h 41"/>
                <a:gd name="T72" fmla="*/ 26 w 41"/>
                <a:gd name="T73" fmla="*/ 27 h 41"/>
                <a:gd name="T74" fmla="*/ 26 w 41"/>
                <a:gd name="T75" fmla="*/ 28 h 41"/>
                <a:gd name="T76" fmla="*/ 20 w 41"/>
                <a:gd name="T77" fmla="*/ 30 h 41"/>
                <a:gd name="T78" fmla="*/ 20 w 41"/>
                <a:gd name="T79" fmla="*/ 30 h 41"/>
                <a:gd name="T80" fmla="*/ 20 w 41"/>
                <a:gd name="T81" fmla="*/ 30 h 41"/>
                <a:gd name="T82" fmla="*/ 15 w 41"/>
                <a:gd name="T83" fmla="*/ 28 h 41"/>
                <a:gd name="T84" fmla="*/ 15 w 41"/>
                <a:gd name="T85" fmla="*/ 27 h 41"/>
                <a:gd name="T86" fmla="*/ 16 w 41"/>
                <a:gd name="T87" fmla="*/ 27 h 41"/>
                <a:gd name="T88" fmla="*/ 20 w 41"/>
                <a:gd name="T89" fmla="*/ 28 h 41"/>
                <a:gd name="T90" fmla="*/ 20 w 41"/>
                <a:gd name="T91" fmla="*/ 28 h 41"/>
                <a:gd name="T92" fmla="*/ 20 w 41"/>
                <a:gd name="T93" fmla="*/ 28 h 41"/>
                <a:gd name="T94" fmla="*/ 25 w 41"/>
                <a:gd name="T95" fmla="*/ 27 h 41"/>
                <a:gd name="T96" fmla="*/ 26 w 41"/>
                <a:gd name="T97" fmla="*/ 27 h 41"/>
                <a:gd name="T98" fmla="*/ 28 w 41"/>
                <a:gd name="T99" fmla="*/ 21 h 41"/>
                <a:gd name="T100" fmla="*/ 26 w 41"/>
                <a:gd name="T101" fmla="*/ 23 h 41"/>
                <a:gd name="T102" fmla="*/ 23 w 41"/>
                <a:gd name="T103" fmla="*/ 21 h 41"/>
                <a:gd name="T104" fmla="*/ 26 w 41"/>
                <a:gd name="T105" fmla="*/ 19 h 41"/>
                <a:gd name="T106" fmla="*/ 28 w 41"/>
                <a:gd name="T107" fmla="*/ 21 h 41"/>
                <a:gd name="T108" fmla="*/ 30 w 41"/>
                <a:gd name="T109" fmla="*/ 7 h 41"/>
                <a:gd name="T110" fmla="*/ 32 w 41"/>
                <a:gd name="T111" fmla="*/ 5 h 41"/>
                <a:gd name="T112" fmla="*/ 34 w 41"/>
                <a:gd name="T113" fmla="*/ 7 h 41"/>
                <a:gd name="T114" fmla="*/ 32 w 41"/>
                <a:gd name="T115" fmla="*/ 9 h 41"/>
                <a:gd name="T116" fmla="*/ 30 w 41"/>
                <a:gd name="T117" fmla="*/ 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1" h="41">
                  <a:moveTo>
                    <a:pt x="41" y="8"/>
                  </a:moveTo>
                  <a:cubicBezTo>
                    <a:pt x="41" y="32"/>
                    <a:pt x="41" y="32"/>
                    <a:pt x="41" y="32"/>
                  </a:cubicBezTo>
                  <a:cubicBezTo>
                    <a:pt x="41" y="37"/>
                    <a:pt x="37" y="41"/>
                    <a:pt x="32" y="41"/>
                  </a:cubicBezTo>
                  <a:cubicBezTo>
                    <a:pt x="8" y="41"/>
                    <a:pt x="8" y="41"/>
                    <a:pt x="8" y="41"/>
                  </a:cubicBezTo>
                  <a:cubicBezTo>
                    <a:pt x="3" y="41"/>
                    <a:pt x="0" y="37"/>
                    <a:pt x="0" y="32"/>
                  </a:cubicBezTo>
                  <a:cubicBezTo>
                    <a:pt x="0" y="8"/>
                    <a:pt x="0" y="8"/>
                    <a:pt x="0" y="8"/>
                  </a:cubicBezTo>
                  <a:cubicBezTo>
                    <a:pt x="0" y="4"/>
                    <a:pt x="3" y="0"/>
                    <a:pt x="8" y="0"/>
                  </a:cubicBezTo>
                  <a:cubicBezTo>
                    <a:pt x="32" y="0"/>
                    <a:pt x="32" y="0"/>
                    <a:pt x="32" y="0"/>
                  </a:cubicBezTo>
                  <a:cubicBezTo>
                    <a:pt x="37" y="0"/>
                    <a:pt x="41" y="4"/>
                    <a:pt x="41" y="8"/>
                  </a:cubicBezTo>
                  <a:close/>
                  <a:moveTo>
                    <a:pt x="37" y="18"/>
                  </a:moveTo>
                  <a:cubicBezTo>
                    <a:pt x="37" y="17"/>
                    <a:pt x="36" y="15"/>
                    <a:pt x="34" y="15"/>
                  </a:cubicBezTo>
                  <a:cubicBezTo>
                    <a:pt x="33" y="15"/>
                    <a:pt x="32" y="16"/>
                    <a:pt x="31" y="16"/>
                  </a:cubicBezTo>
                  <a:cubicBezTo>
                    <a:pt x="29" y="14"/>
                    <a:pt x="25" y="13"/>
                    <a:pt x="21" y="13"/>
                  </a:cubicBezTo>
                  <a:cubicBezTo>
                    <a:pt x="23" y="6"/>
                    <a:pt x="23" y="6"/>
                    <a:pt x="23" y="6"/>
                  </a:cubicBezTo>
                  <a:cubicBezTo>
                    <a:pt x="29" y="7"/>
                    <a:pt x="29" y="7"/>
                    <a:pt x="29" y="7"/>
                  </a:cubicBezTo>
                  <a:cubicBezTo>
                    <a:pt x="29" y="9"/>
                    <a:pt x="30" y="11"/>
                    <a:pt x="32" y="11"/>
                  </a:cubicBezTo>
                  <a:cubicBezTo>
                    <a:pt x="34" y="11"/>
                    <a:pt x="35" y="9"/>
                    <a:pt x="35" y="7"/>
                  </a:cubicBezTo>
                  <a:cubicBezTo>
                    <a:pt x="35" y="6"/>
                    <a:pt x="34" y="4"/>
                    <a:pt x="32" y="4"/>
                  </a:cubicBezTo>
                  <a:cubicBezTo>
                    <a:pt x="31" y="4"/>
                    <a:pt x="30" y="5"/>
                    <a:pt x="29" y="6"/>
                  </a:cubicBezTo>
                  <a:cubicBezTo>
                    <a:pt x="23" y="5"/>
                    <a:pt x="23" y="5"/>
                    <a:pt x="23" y="5"/>
                  </a:cubicBezTo>
                  <a:cubicBezTo>
                    <a:pt x="23" y="5"/>
                    <a:pt x="22" y="5"/>
                    <a:pt x="22" y="5"/>
                  </a:cubicBezTo>
                  <a:cubicBezTo>
                    <a:pt x="20" y="13"/>
                    <a:pt x="20" y="13"/>
                    <a:pt x="20" y="13"/>
                  </a:cubicBezTo>
                  <a:cubicBezTo>
                    <a:pt x="16" y="13"/>
                    <a:pt x="12" y="14"/>
                    <a:pt x="10" y="16"/>
                  </a:cubicBezTo>
                  <a:cubicBezTo>
                    <a:pt x="9" y="16"/>
                    <a:pt x="8" y="15"/>
                    <a:pt x="7" y="15"/>
                  </a:cubicBezTo>
                  <a:cubicBezTo>
                    <a:pt x="5" y="15"/>
                    <a:pt x="4" y="17"/>
                    <a:pt x="4" y="18"/>
                  </a:cubicBezTo>
                  <a:cubicBezTo>
                    <a:pt x="4" y="20"/>
                    <a:pt x="5" y="21"/>
                    <a:pt x="6" y="21"/>
                  </a:cubicBezTo>
                  <a:cubicBezTo>
                    <a:pt x="6" y="22"/>
                    <a:pt x="6" y="22"/>
                    <a:pt x="6" y="23"/>
                  </a:cubicBezTo>
                  <a:cubicBezTo>
                    <a:pt x="6" y="28"/>
                    <a:pt x="12" y="33"/>
                    <a:pt x="20" y="33"/>
                  </a:cubicBezTo>
                  <a:cubicBezTo>
                    <a:pt x="29" y="33"/>
                    <a:pt x="35" y="28"/>
                    <a:pt x="35" y="23"/>
                  </a:cubicBezTo>
                  <a:cubicBezTo>
                    <a:pt x="35" y="22"/>
                    <a:pt x="35" y="22"/>
                    <a:pt x="35" y="21"/>
                  </a:cubicBezTo>
                  <a:cubicBezTo>
                    <a:pt x="36" y="21"/>
                    <a:pt x="37" y="20"/>
                    <a:pt x="37" y="18"/>
                  </a:cubicBezTo>
                  <a:close/>
                  <a:moveTo>
                    <a:pt x="15" y="23"/>
                  </a:moveTo>
                  <a:cubicBezTo>
                    <a:pt x="14" y="23"/>
                    <a:pt x="13" y="22"/>
                    <a:pt x="13" y="21"/>
                  </a:cubicBezTo>
                  <a:cubicBezTo>
                    <a:pt x="13" y="20"/>
                    <a:pt x="14" y="19"/>
                    <a:pt x="15" y="19"/>
                  </a:cubicBezTo>
                  <a:cubicBezTo>
                    <a:pt x="17" y="19"/>
                    <a:pt x="18" y="20"/>
                    <a:pt x="18" y="21"/>
                  </a:cubicBezTo>
                  <a:cubicBezTo>
                    <a:pt x="18" y="22"/>
                    <a:pt x="17" y="23"/>
                    <a:pt x="15" y="23"/>
                  </a:cubicBezTo>
                  <a:close/>
                  <a:moveTo>
                    <a:pt x="26" y="27"/>
                  </a:moveTo>
                  <a:cubicBezTo>
                    <a:pt x="26" y="27"/>
                    <a:pt x="26" y="28"/>
                    <a:pt x="26" y="28"/>
                  </a:cubicBezTo>
                  <a:cubicBezTo>
                    <a:pt x="25" y="29"/>
                    <a:pt x="23" y="30"/>
                    <a:pt x="20" y="30"/>
                  </a:cubicBezTo>
                  <a:cubicBezTo>
                    <a:pt x="20" y="30"/>
                    <a:pt x="20" y="30"/>
                    <a:pt x="20" y="30"/>
                  </a:cubicBezTo>
                  <a:cubicBezTo>
                    <a:pt x="20" y="30"/>
                    <a:pt x="20" y="30"/>
                    <a:pt x="20" y="30"/>
                  </a:cubicBezTo>
                  <a:cubicBezTo>
                    <a:pt x="18" y="30"/>
                    <a:pt x="16" y="29"/>
                    <a:pt x="15" y="28"/>
                  </a:cubicBezTo>
                  <a:cubicBezTo>
                    <a:pt x="15" y="28"/>
                    <a:pt x="15" y="27"/>
                    <a:pt x="15" y="27"/>
                  </a:cubicBezTo>
                  <a:cubicBezTo>
                    <a:pt x="15" y="27"/>
                    <a:pt x="15" y="27"/>
                    <a:pt x="16" y="27"/>
                  </a:cubicBezTo>
                  <a:cubicBezTo>
                    <a:pt x="17" y="28"/>
                    <a:pt x="18" y="28"/>
                    <a:pt x="20" y="28"/>
                  </a:cubicBezTo>
                  <a:cubicBezTo>
                    <a:pt x="20" y="28"/>
                    <a:pt x="20" y="28"/>
                    <a:pt x="20" y="28"/>
                  </a:cubicBezTo>
                  <a:cubicBezTo>
                    <a:pt x="20" y="28"/>
                    <a:pt x="20" y="28"/>
                    <a:pt x="20" y="28"/>
                  </a:cubicBezTo>
                  <a:cubicBezTo>
                    <a:pt x="23" y="28"/>
                    <a:pt x="24" y="28"/>
                    <a:pt x="25" y="27"/>
                  </a:cubicBezTo>
                  <a:cubicBezTo>
                    <a:pt x="25" y="27"/>
                    <a:pt x="26" y="27"/>
                    <a:pt x="26" y="27"/>
                  </a:cubicBezTo>
                  <a:close/>
                  <a:moveTo>
                    <a:pt x="28" y="21"/>
                  </a:moveTo>
                  <a:cubicBezTo>
                    <a:pt x="28" y="22"/>
                    <a:pt x="27" y="23"/>
                    <a:pt x="26" y="23"/>
                  </a:cubicBezTo>
                  <a:cubicBezTo>
                    <a:pt x="24" y="23"/>
                    <a:pt x="23" y="22"/>
                    <a:pt x="23" y="21"/>
                  </a:cubicBezTo>
                  <a:cubicBezTo>
                    <a:pt x="23" y="20"/>
                    <a:pt x="24" y="19"/>
                    <a:pt x="26" y="19"/>
                  </a:cubicBezTo>
                  <a:cubicBezTo>
                    <a:pt x="27" y="19"/>
                    <a:pt x="28" y="20"/>
                    <a:pt x="28" y="21"/>
                  </a:cubicBezTo>
                  <a:close/>
                  <a:moveTo>
                    <a:pt x="30" y="7"/>
                  </a:moveTo>
                  <a:cubicBezTo>
                    <a:pt x="30" y="6"/>
                    <a:pt x="31" y="5"/>
                    <a:pt x="32" y="5"/>
                  </a:cubicBezTo>
                  <a:cubicBezTo>
                    <a:pt x="33" y="5"/>
                    <a:pt x="34" y="6"/>
                    <a:pt x="34" y="7"/>
                  </a:cubicBezTo>
                  <a:cubicBezTo>
                    <a:pt x="34" y="8"/>
                    <a:pt x="33" y="9"/>
                    <a:pt x="32" y="9"/>
                  </a:cubicBezTo>
                  <a:cubicBezTo>
                    <a:pt x="31" y="9"/>
                    <a:pt x="30" y="8"/>
                    <a:pt x="30" y="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50" name="稻壳儿小白白(http://dwz.cn/Wu2UP)"/>
            <p:cNvSpPr>
              <a:spLocks noEditPoints="1"/>
            </p:cNvSpPr>
            <p:nvPr/>
          </p:nvSpPr>
          <p:spPr bwMode="auto">
            <a:xfrm>
              <a:off x="6237259" y="3912606"/>
              <a:ext cx="283620" cy="283619"/>
            </a:xfrm>
            <a:custGeom>
              <a:avLst/>
              <a:gdLst>
                <a:gd name="T0" fmla="*/ 40 w 41"/>
                <a:gd name="T1" fmla="*/ 25 h 41"/>
                <a:gd name="T2" fmla="*/ 20 w 41"/>
                <a:gd name="T3" fmla="*/ 41 h 41"/>
                <a:gd name="T4" fmla="*/ 6 w 41"/>
                <a:gd name="T5" fmla="*/ 36 h 41"/>
                <a:gd name="T6" fmla="*/ 3 w 41"/>
                <a:gd name="T7" fmla="*/ 39 h 41"/>
                <a:gd name="T8" fmla="*/ 1 w 41"/>
                <a:gd name="T9" fmla="*/ 40 h 41"/>
                <a:gd name="T10" fmla="*/ 0 w 41"/>
                <a:gd name="T11" fmla="*/ 38 h 41"/>
                <a:gd name="T12" fmla="*/ 0 w 41"/>
                <a:gd name="T13" fmla="*/ 26 h 41"/>
                <a:gd name="T14" fmla="*/ 1 w 41"/>
                <a:gd name="T15" fmla="*/ 24 h 41"/>
                <a:gd name="T16" fmla="*/ 13 w 41"/>
                <a:gd name="T17" fmla="*/ 24 h 41"/>
                <a:gd name="T18" fmla="*/ 15 w 41"/>
                <a:gd name="T19" fmla="*/ 26 h 41"/>
                <a:gd name="T20" fmla="*/ 15 w 41"/>
                <a:gd name="T21" fmla="*/ 27 h 41"/>
                <a:gd name="T22" fmla="*/ 11 w 41"/>
                <a:gd name="T23" fmla="*/ 31 h 41"/>
                <a:gd name="T24" fmla="*/ 20 w 41"/>
                <a:gd name="T25" fmla="*/ 35 h 41"/>
                <a:gd name="T26" fmla="*/ 32 w 41"/>
                <a:gd name="T27" fmla="*/ 28 h 41"/>
                <a:gd name="T28" fmla="*/ 33 w 41"/>
                <a:gd name="T29" fmla="*/ 25 h 41"/>
                <a:gd name="T30" fmla="*/ 34 w 41"/>
                <a:gd name="T31" fmla="*/ 24 h 41"/>
                <a:gd name="T32" fmla="*/ 39 w 41"/>
                <a:gd name="T33" fmla="*/ 24 h 41"/>
                <a:gd name="T34" fmla="*/ 40 w 41"/>
                <a:gd name="T35" fmla="*/ 25 h 41"/>
                <a:gd name="T36" fmla="*/ 40 w 41"/>
                <a:gd name="T37" fmla="*/ 25 h 41"/>
                <a:gd name="T38" fmla="*/ 41 w 41"/>
                <a:gd name="T39" fmla="*/ 16 h 41"/>
                <a:gd name="T40" fmla="*/ 39 w 41"/>
                <a:gd name="T41" fmla="*/ 17 h 41"/>
                <a:gd name="T42" fmla="*/ 27 w 41"/>
                <a:gd name="T43" fmla="*/ 17 h 41"/>
                <a:gd name="T44" fmla="*/ 25 w 41"/>
                <a:gd name="T45" fmla="*/ 16 h 41"/>
                <a:gd name="T46" fmla="*/ 26 w 41"/>
                <a:gd name="T47" fmla="*/ 15 h 41"/>
                <a:gd name="T48" fmla="*/ 30 w 41"/>
                <a:gd name="T49" fmla="*/ 11 h 41"/>
                <a:gd name="T50" fmla="*/ 20 w 41"/>
                <a:gd name="T51" fmla="*/ 7 h 41"/>
                <a:gd name="T52" fmla="*/ 9 w 41"/>
                <a:gd name="T53" fmla="*/ 14 h 41"/>
                <a:gd name="T54" fmla="*/ 7 w 41"/>
                <a:gd name="T55" fmla="*/ 17 h 41"/>
                <a:gd name="T56" fmla="*/ 6 w 41"/>
                <a:gd name="T57" fmla="*/ 17 h 41"/>
                <a:gd name="T58" fmla="*/ 1 w 41"/>
                <a:gd name="T59" fmla="*/ 17 h 41"/>
                <a:gd name="T60" fmla="*/ 0 w 41"/>
                <a:gd name="T61" fmla="*/ 17 h 41"/>
                <a:gd name="T62" fmla="*/ 0 w 41"/>
                <a:gd name="T63" fmla="*/ 16 h 41"/>
                <a:gd name="T64" fmla="*/ 20 w 41"/>
                <a:gd name="T65" fmla="*/ 0 h 41"/>
                <a:gd name="T66" fmla="*/ 34 w 41"/>
                <a:gd name="T67" fmla="*/ 6 h 41"/>
                <a:gd name="T68" fmla="*/ 38 w 41"/>
                <a:gd name="T69" fmla="*/ 2 h 41"/>
                <a:gd name="T70" fmla="*/ 39 w 41"/>
                <a:gd name="T71" fmla="*/ 2 h 41"/>
                <a:gd name="T72" fmla="*/ 41 w 41"/>
                <a:gd name="T73" fmla="*/ 4 h 41"/>
                <a:gd name="T74" fmla="*/ 41 w 41"/>
                <a:gd name="T75" fmla="*/ 1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1" h="41">
                  <a:moveTo>
                    <a:pt x="40" y="25"/>
                  </a:moveTo>
                  <a:cubicBezTo>
                    <a:pt x="38" y="35"/>
                    <a:pt x="30" y="41"/>
                    <a:pt x="20" y="41"/>
                  </a:cubicBezTo>
                  <a:cubicBezTo>
                    <a:pt x="15" y="41"/>
                    <a:pt x="10" y="39"/>
                    <a:pt x="6" y="36"/>
                  </a:cubicBezTo>
                  <a:cubicBezTo>
                    <a:pt x="3" y="39"/>
                    <a:pt x="3" y="39"/>
                    <a:pt x="3" y="39"/>
                  </a:cubicBezTo>
                  <a:cubicBezTo>
                    <a:pt x="2" y="40"/>
                    <a:pt x="2" y="40"/>
                    <a:pt x="1" y="40"/>
                  </a:cubicBezTo>
                  <a:cubicBezTo>
                    <a:pt x="0" y="40"/>
                    <a:pt x="0" y="39"/>
                    <a:pt x="0" y="38"/>
                  </a:cubicBezTo>
                  <a:cubicBezTo>
                    <a:pt x="0" y="26"/>
                    <a:pt x="0" y="26"/>
                    <a:pt x="0" y="26"/>
                  </a:cubicBezTo>
                  <a:cubicBezTo>
                    <a:pt x="0" y="25"/>
                    <a:pt x="0" y="24"/>
                    <a:pt x="1" y="24"/>
                  </a:cubicBezTo>
                  <a:cubicBezTo>
                    <a:pt x="13" y="24"/>
                    <a:pt x="13" y="24"/>
                    <a:pt x="13" y="24"/>
                  </a:cubicBezTo>
                  <a:cubicBezTo>
                    <a:pt x="14" y="24"/>
                    <a:pt x="15" y="25"/>
                    <a:pt x="15" y="26"/>
                  </a:cubicBezTo>
                  <a:cubicBezTo>
                    <a:pt x="15" y="26"/>
                    <a:pt x="15" y="27"/>
                    <a:pt x="15" y="27"/>
                  </a:cubicBezTo>
                  <a:cubicBezTo>
                    <a:pt x="11" y="31"/>
                    <a:pt x="11" y="31"/>
                    <a:pt x="11" y="31"/>
                  </a:cubicBezTo>
                  <a:cubicBezTo>
                    <a:pt x="13" y="33"/>
                    <a:pt x="17" y="35"/>
                    <a:pt x="20" y="35"/>
                  </a:cubicBezTo>
                  <a:cubicBezTo>
                    <a:pt x="25" y="35"/>
                    <a:pt x="29" y="32"/>
                    <a:pt x="32" y="28"/>
                  </a:cubicBezTo>
                  <a:cubicBezTo>
                    <a:pt x="33" y="27"/>
                    <a:pt x="33" y="26"/>
                    <a:pt x="33" y="25"/>
                  </a:cubicBezTo>
                  <a:cubicBezTo>
                    <a:pt x="33" y="25"/>
                    <a:pt x="34" y="24"/>
                    <a:pt x="34" y="24"/>
                  </a:cubicBezTo>
                  <a:cubicBezTo>
                    <a:pt x="39" y="24"/>
                    <a:pt x="39" y="24"/>
                    <a:pt x="39" y="24"/>
                  </a:cubicBezTo>
                  <a:cubicBezTo>
                    <a:pt x="40" y="24"/>
                    <a:pt x="40" y="25"/>
                    <a:pt x="40" y="25"/>
                  </a:cubicBezTo>
                  <a:cubicBezTo>
                    <a:pt x="40" y="25"/>
                    <a:pt x="40" y="25"/>
                    <a:pt x="40" y="25"/>
                  </a:cubicBezTo>
                  <a:close/>
                  <a:moveTo>
                    <a:pt x="41" y="16"/>
                  </a:moveTo>
                  <a:cubicBezTo>
                    <a:pt x="41" y="17"/>
                    <a:pt x="40" y="17"/>
                    <a:pt x="39" y="17"/>
                  </a:cubicBezTo>
                  <a:cubicBezTo>
                    <a:pt x="27" y="17"/>
                    <a:pt x="27" y="17"/>
                    <a:pt x="27" y="17"/>
                  </a:cubicBezTo>
                  <a:cubicBezTo>
                    <a:pt x="26" y="17"/>
                    <a:pt x="25" y="17"/>
                    <a:pt x="25" y="16"/>
                  </a:cubicBezTo>
                  <a:cubicBezTo>
                    <a:pt x="25" y="15"/>
                    <a:pt x="26" y="15"/>
                    <a:pt x="26" y="15"/>
                  </a:cubicBezTo>
                  <a:cubicBezTo>
                    <a:pt x="30" y="11"/>
                    <a:pt x="30" y="11"/>
                    <a:pt x="30" y="11"/>
                  </a:cubicBezTo>
                  <a:cubicBezTo>
                    <a:pt x="27" y="8"/>
                    <a:pt x="24" y="7"/>
                    <a:pt x="20" y="7"/>
                  </a:cubicBezTo>
                  <a:cubicBezTo>
                    <a:pt x="15" y="7"/>
                    <a:pt x="11" y="10"/>
                    <a:pt x="9" y="14"/>
                  </a:cubicBezTo>
                  <a:cubicBezTo>
                    <a:pt x="8" y="15"/>
                    <a:pt x="8" y="16"/>
                    <a:pt x="7" y="17"/>
                  </a:cubicBezTo>
                  <a:cubicBezTo>
                    <a:pt x="7" y="17"/>
                    <a:pt x="7" y="17"/>
                    <a:pt x="6" y="17"/>
                  </a:cubicBezTo>
                  <a:cubicBezTo>
                    <a:pt x="1" y="17"/>
                    <a:pt x="1" y="17"/>
                    <a:pt x="1" y="17"/>
                  </a:cubicBezTo>
                  <a:cubicBezTo>
                    <a:pt x="0" y="17"/>
                    <a:pt x="0" y="17"/>
                    <a:pt x="0" y="17"/>
                  </a:cubicBezTo>
                  <a:cubicBezTo>
                    <a:pt x="0" y="17"/>
                    <a:pt x="0" y="16"/>
                    <a:pt x="0" y="16"/>
                  </a:cubicBezTo>
                  <a:cubicBezTo>
                    <a:pt x="2" y="7"/>
                    <a:pt x="10" y="0"/>
                    <a:pt x="20" y="0"/>
                  </a:cubicBezTo>
                  <a:cubicBezTo>
                    <a:pt x="25" y="0"/>
                    <a:pt x="31" y="2"/>
                    <a:pt x="34" y="6"/>
                  </a:cubicBezTo>
                  <a:cubicBezTo>
                    <a:pt x="38" y="2"/>
                    <a:pt x="38" y="2"/>
                    <a:pt x="38" y="2"/>
                  </a:cubicBezTo>
                  <a:cubicBezTo>
                    <a:pt x="38" y="2"/>
                    <a:pt x="39" y="2"/>
                    <a:pt x="39" y="2"/>
                  </a:cubicBezTo>
                  <a:cubicBezTo>
                    <a:pt x="40" y="2"/>
                    <a:pt x="41" y="3"/>
                    <a:pt x="41" y="4"/>
                  </a:cubicBezTo>
                  <a:lnTo>
                    <a:pt x="41" y="1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51" name="稻壳儿小白白(http://dwz.cn/Wu2UP)"/>
            <p:cNvSpPr>
              <a:spLocks noEditPoints="1"/>
            </p:cNvSpPr>
            <p:nvPr/>
          </p:nvSpPr>
          <p:spPr bwMode="auto">
            <a:xfrm>
              <a:off x="6237259" y="4426182"/>
              <a:ext cx="283620" cy="283619"/>
            </a:xfrm>
            <a:custGeom>
              <a:avLst/>
              <a:gdLst>
                <a:gd name="T0" fmla="*/ 17 w 41"/>
                <a:gd name="T1" fmla="*/ 13 h 41"/>
                <a:gd name="T2" fmla="*/ 4 w 41"/>
                <a:gd name="T3" fmla="*/ 34 h 41"/>
                <a:gd name="T4" fmla="*/ 0 w 41"/>
                <a:gd name="T5" fmla="*/ 21 h 41"/>
                <a:gd name="T6" fmla="*/ 17 w 41"/>
                <a:gd name="T7" fmla="*/ 0 h 41"/>
                <a:gd name="T8" fmla="*/ 17 w 41"/>
                <a:gd name="T9" fmla="*/ 13 h 41"/>
                <a:gd name="T10" fmla="*/ 20 w 41"/>
                <a:gd name="T11" fmla="*/ 41 h 41"/>
                <a:gd name="T12" fmla="*/ 10 w 41"/>
                <a:gd name="T13" fmla="*/ 39 h 41"/>
                <a:gd name="T14" fmla="*/ 20 w 41"/>
                <a:gd name="T15" fmla="*/ 26 h 41"/>
                <a:gd name="T16" fmla="*/ 30 w 41"/>
                <a:gd name="T17" fmla="*/ 39 h 41"/>
                <a:gd name="T18" fmla="*/ 20 w 41"/>
                <a:gd name="T19" fmla="*/ 41 h 41"/>
                <a:gd name="T20" fmla="*/ 36 w 41"/>
                <a:gd name="T21" fmla="*/ 34 h 41"/>
                <a:gd name="T22" fmla="*/ 24 w 41"/>
                <a:gd name="T23" fmla="*/ 13 h 41"/>
                <a:gd name="T24" fmla="*/ 24 w 41"/>
                <a:gd name="T25" fmla="*/ 0 h 41"/>
                <a:gd name="T26" fmla="*/ 41 w 41"/>
                <a:gd name="T27" fmla="*/ 21 h 41"/>
                <a:gd name="T28" fmla="*/ 36 w 41"/>
                <a:gd name="T29" fmla="*/ 3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 h="41">
                  <a:moveTo>
                    <a:pt x="17" y="13"/>
                  </a:moveTo>
                  <a:cubicBezTo>
                    <a:pt x="17" y="22"/>
                    <a:pt x="12" y="30"/>
                    <a:pt x="4" y="34"/>
                  </a:cubicBezTo>
                  <a:cubicBezTo>
                    <a:pt x="1" y="30"/>
                    <a:pt x="0" y="26"/>
                    <a:pt x="0" y="21"/>
                  </a:cubicBezTo>
                  <a:cubicBezTo>
                    <a:pt x="0" y="10"/>
                    <a:pt x="7" y="2"/>
                    <a:pt x="17" y="0"/>
                  </a:cubicBezTo>
                  <a:lnTo>
                    <a:pt x="17" y="13"/>
                  </a:lnTo>
                  <a:close/>
                  <a:moveTo>
                    <a:pt x="20" y="41"/>
                  </a:moveTo>
                  <a:cubicBezTo>
                    <a:pt x="17" y="41"/>
                    <a:pt x="13" y="40"/>
                    <a:pt x="10" y="39"/>
                  </a:cubicBezTo>
                  <a:cubicBezTo>
                    <a:pt x="15" y="36"/>
                    <a:pt x="19" y="31"/>
                    <a:pt x="20" y="26"/>
                  </a:cubicBezTo>
                  <a:cubicBezTo>
                    <a:pt x="21" y="31"/>
                    <a:pt x="25" y="36"/>
                    <a:pt x="30" y="39"/>
                  </a:cubicBezTo>
                  <a:cubicBezTo>
                    <a:pt x="27" y="40"/>
                    <a:pt x="24" y="41"/>
                    <a:pt x="20" y="41"/>
                  </a:cubicBezTo>
                  <a:close/>
                  <a:moveTo>
                    <a:pt x="36" y="34"/>
                  </a:moveTo>
                  <a:cubicBezTo>
                    <a:pt x="29" y="30"/>
                    <a:pt x="24" y="22"/>
                    <a:pt x="24" y="13"/>
                  </a:cubicBezTo>
                  <a:cubicBezTo>
                    <a:pt x="24" y="0"/>
                    <a:pt x="24" y="0"/>
                    <a:pt x="24" y="0"/>
                  </a:cubicBezTo>
                  <a:cubicBezTo>
                    <a:pt x="33" y="2"/>
                    <a:pt x="41" y="10"/>
                    <a:pt x="41" y="21"/>
                  </a:cubicBezTo>
                  <a:cubicBezTo>
                    <a:pt x="41" y="26"/>
                    <a:pt x="39" y="30"/>
                    <a:pt x="36" y="3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52" name="稻壳儿小白白(http://dwz.cn/Wu2UP)"/>
            <p:cNvSpPr>
              <a:spLocks noEditPoints="1"/>
            </p:cNvSpPr>
            <p:nvPr/>
          </p:nvSpPr>
          <p:spPr bwMode="auto">
            <a:xfrm>
              <a:off x="6237259" y="4957302"/>
              <a:ext cx="283620" cy="236838"/>
            </a:xfrm>
            <a:custGeom>
              <a:avLst/>
              <a:gdLst>
                <a:gd name="T0" fmla="*/ 41 w 41"/>
                <a:gd name="T1" fmla="*/ 5 h 34"/>
                <a:gd name="T2" fmla="*/ 39 w 41"/>
                <a:gd name="T3" fmla="*/ 7 h 34"/>
                <a:gd name="T4" fmla="*/ 1 w 41"/>
                <a:gd name="T5" fmla="*/ 7 h 34"/>
                <a:gd name="T6" fmla="*/ 0 w 41"/>
                <a:gd name="T7" fmla="*/ 5 h 34"/>
                <a:gd name="T8" fmla="*/ 0 w 41"/>
                <a:gd name="T9" fmla="*/ 2 h 34"/>
                <a:gd name="T10" fmla="*/ 1 w 41"/>
                <a:gd name="T11" fmla="*/ 0 h 34"/>
                <a:gd name="T12" fmla="*/ 39 w 41"/>
                <a:gd name="T13" fmla="*/ 0 h 34"/>
                <a:gd name="T14" fmla="*/ 41 w 41"/>
                <a:gd name="T15" fmla="*/ 2 h 34"/>
                <a:gd name="T16" fmla="*/ 41 w 41"/>
                <a:gd name="T17" fmla="*/ 5 h 34"/>
                <a:gd name="T18" fmla="*/ 41 w 41"/>
                <a:gd name="T19" fmla="*/ 19 h 34"/>
                <a:gd name="T20" fmla="*/ 39 w 41"/>
                <a:gd name="T21" fmla="*/ 20 h 34"/>
                <a:gd name="T22" fmla="*/ 1 w 41"/>
                <a:gd name="T23" fmla="*/ 20 h 34"/>
                <a:gd name="T24" fmla="*/ 0 w 41"/>
                <a:gd name="T25" fmla="*/ 19 h 34"/>
                <a:gd name="T26" fmla="*/ 0 w 41"/>
                <a:gd name="T27" fmla="*/ 15 h 34"/>
                <a:gd name="T28" fmla="*/ 1 w 41"/>
                <a:gd name="T29" fmla="*/ 14 h 34"/>
                <a:gd name="T30" fmla="*/ 39 w 41"/>
                <a:gd name="T31" fmla="*/ 14 h 34"/>
                <a:gd name="T32" fmla="*/ 41 w 41"/>
                <a:gd name="T33" fmla="*/ 15 h 34"/>
                <a:gd name="T34" fmla="*/ 41 w 41"/>
                <a:gd name="T35" fmla="*/ 19 h 34"/>
                <a:gd name="T36" fmla="*/ 41 w 41"/>
                <a:gd name="T37" fmla="*/ 32 h 34"/>
                <a:gd name="T38" fmla="*/ 39 w 41"/>
                <a:gd name="T39" fmla="*/ 34 h 34"/>
                <a:gd name="T40" fmla="*/ 1 w 41"/>
                <a:gd name="T41" fmla="*/ 34 h 34"/>
                <a:gd name="T42" fmla="*/ 0 w 41"/>
                <a:gd name="T43" fmla="*/ 32 h 34"/>
                <a:gd name="T44" fmla="*/ 0 w 41"/>
                <a:gd name="T45" fmla="*/ 29 h 34"/>
                <a:gd name="T46" fmla="*/ 1 w 41"/>
                <a:gd name="T47" fmla="*/ 27 h 34"/>
                <a:gd name="T48" fmla="*/ 39 w 41"/>
                <a:gd name="T49" fmla="*/ 27 h 34"/>
                <a:gd name="T50" fmla="*/ 41 w 41"/>
                <a:gd name="T51" fmla="*/ 29 h 34"/>
                <a:gd name="T52" fmla="*/ 41 w 41"/>
                <a:gd name="T53" fmla="*/ 3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1" h="34">
                  <a:moveTo>
                    <a:pt x="41" y="5"/>
                  </a:moveTo>
                  <a:cubicBezTo>
                    <a:pt x="41" y="6"/>
                    <a:pt x="40" y="7"/>
                    <a:pt x="39" y="7"/>
                  </a:cubicBezTo>
                  <a:cubicBezTo>
                    <a:pt x="1" y="7"/>
                    <a:pt x="1" y="7"/>
                    <a:pt x="1" y="7"/>
                  </a:cubicBezTo>
                  <a:cubicBezTo>
                    <a:pt x="0" y="7"/>
                    <a:pt x="0" y="6"/>
                    <a:pt x="0" y="5"/>
                  </a:cubicBezTo>
                  <a:cubicBezTo>
                    <a:pt x="0" y="2"/>
                    <a:pt x="0" y="2"/>
                    <a:pt x="0" y="2"/>
                  </a:cubicBezTo>
                  <a:cubicBezTo>
                    <a:pt x="0" y="1"/>
                    <a:pt x="0" y="0"/>
                    <a:pt x="1" y="0"/>
                  </a:cubicBezTo>
                  <a:cubicBezTo>
                    <a:pt x="39" y="0"/>
                    <a:pt x="39" y="0"/>
                    <a:pt x="39" y="0"/>
                  </a:cubicBezTo>
                  <a:cubicBezTo>
                    <a:pt x="40" y="0"/>
                    <a:pt x="41" y="1"/>
                    <a:pt x="41" y="2"/>
                  </a:cubicBezTo>
                  <a:lnTo>
                    <a:pt x="41" y="5"/>
                  </a:lnTo>
                  <a:close/>
                  <a:moveTo>
                    <a:pt x="41" y="19"/>
                  </a:moveTo>
                  <a:cubicBezTo>
                    <a:pt x="41" y="20"/>
                    <a:pt x="40" y="20"/>
                    <a:pt x="39" y="20"/>
                  </a:cubicBezTo>
                  <a:cubicBezTo>
                    <a:pt x="1" y="20"/>
                    <a:pt x="1" y="20"/>
                    <a:pt x="1" y="20"/>
                  </a:cubicBezTo>
                  <a:cubicBezTo>
                    <a:pt x="0" y="20"/>
                    <a:pt x="0" y="20"/>
                    <a:pt x="0" y="19"/>
                  </a:cubicBezTo>
                  <a:cubicBezTo>
                    <a:pt x="0" y="15"/>
                    <a:pt x="0" y="15"/>
                    <a:pt x="0" y="15"/>
                  </a:cubicBezTo>
                  <a:cubicBezTo>
                    <a:pt x="0" y="14"/>
                    <a:pt x="0" y="14"/>
                    <a:pt x="1" y="14"/>
                  </a:cubicBezTo>
                  <a:cubicBezTo>
                    <a:pt x="39" y="14"/>
                    <a:pt x="39" y="14"/>
                    <a:pt x="39" y="14"/>
                  </a:cubicBezTo>
                  <a:cubicBezTo>
                    <a:pt x="40" y="14"/>
                    <a:pt x="41" y="14"/>
                    <a:pt x="41" y="15"/>
                  </a:cubicBezTo>
                  <a:lnTo>
                    <a:pt x="41" y="19"/>
                  </a:lnTo>
                  <a:close/>
                  <a:moveTo>
                    <a:pt x="41" y="32"/>
                  </a:moveTo>
                  <a:cubicBezTo>
                    <a:pt x="41" y="33"/>
                    <a:pt x="40" y="34"/>
                    <a:pt x="39" y="34"/>
                  </a:cubicBezTo>
                  <a:cubicBezTo>
                    <a:pt x="1" y="34"/>
                    <a:pt x="1" y="34"/>
                    <a:pt x="1" y="34"/>
                  </a:cubicBezTo>
                  <a:cubicBezTo>
                    <a:pt x="0" y="34"/>
                    <a:pt x="0" y="33"/>
                    <a:pt x="0" y="32"/>
                  </a:cubicBezTo>
                  <a:cubicBezTo>
                    <a:pt x="0" y="29"/>
                    <a:pt x="0" y="29"/>
                    <a:pt x="0" y="29"/>
                  </a:cubicBezTo>
                  <a:cubicBezTo>
                    <a:pt x="0" y="28"/>
                    <a:pt x="0" y="27"/>
                    <a:pt x="1" y="27"/>
                  </a:cubicBezTo>
                  <a:cubicBezTo>
                    <a:pt x="39" y="27"/>
                    <a:pt x="39" y="27"/>
                    <a:pt x="39" y="27"/>
                  </a:cubicBezTo>
                  <a:cubicBezTo>
                    <a:pt x="40" y="27"/>
                    <a:pt x="41" y="28"/>
                    <a:pt x="41" y="29"/>
                  </a:cubicBezTo>
                  <a:lnTo>
                    <a:pt x="41" y="3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53" name="稻壳儿小白白(http://dwz.cn/Wu2UP)"/>
            <p:cNvSpPr>
              <a:spLocks/>
            </p:cNvSpPr>
            <p:nvPr/>
          </p:nvSpPr>
          <p:spPr bwMode="auto">
            <a:xfrm>
              <a:off x="6237259" y="5441639"/>
              <a:ext cx="283620" cy="283619"/>
            </a:xfrm>
            <a:custGeom>
              <a:avLst/>
              <a:gdLst>
                <a:gd name="T0" fmla="*/ 41 w 41"/>
                <a:gd name="T1" fmla="*/ 16 h 41"/>
                <a:gd name="T2" fmla="*/ 39 w 41"/>
                <a:gd name="T3" fmla="*/ 17 h 41"/>
                <a:gd name="T4" fmla="*/ 27 w 41"/>
                <a:gd name="T5" fmla="*/ 17 h 41"/>
                <a:gd name="T6" fmla="*/ 25 w 41"/>
                <a:gd name="T7" fmla="*/ 16 h 41"/>
                <a:gd name="T8" fmla="*/ 26 w 41"/>
                <a:gd name="T9" fmla="*/ 14 h 41"/>
                <a:gd name="T10" fmla="*/ 30 w 41"/>
                <a:gd name="T11" fmla="*/ 11 h 41"/>
                <a:gd name="T12" fmla="*/ 20 w 41"/>
                <a:gd name="T13" fmla="*/ 7 h 41"/>
                <a:gd name="T14" fmla="*/ 6 w 41"/>
                <a:gd name="T15" fmla="*/ 21 h 41"/>
                <a:gd name="T16" fmla="*/ 20 w 41"/>
                <a:gd name="T17" fmla="*/ 34 h 41"/>
                <a:gd name="T18" fmla="*/ 31 w 41"/>
                <a:gd name="T19" fmla="*/ 29 h 41"/>
                <a:gd name="T20" fmla="*/ 32 w 41"/>
                <a:gd name="T21" fmla="*/ 29 h 41"/>
                <a:gd name="T22" fmla="*/ 32 w 41"/>
                <a:gd name="T23" fmla="*/ 29 h 41"/>
                <a:gd name="T24" fmla="*/ 36 w 41"/>
                <a:gd name="T25" fmla="*/ 33 h 41"/>
                <a:gd name="T26" fmla="*/ 36 w 41"/>
                <a:gd name="T27" fmla="*/ 34 h 41"/>
                <a:gd name="T28" fmla="*/ 20 w 41"/>
                <a:gd name="T29" fmla="*/ 41 h 41"/>
                <a:gd name="T30" fmla="*/ 0 w 41"/>
                <a:gd name="T31" fmla="*/ 21 h 41"/>
                <a:gd name="T32" fmla="*/ 20 w 41"/>
                <a:gd name="T33" fmla="*/ 0 h 41"/>
                <a:gd name="T34" fmla="*/ 34 w 41"/>
                <a:gd name="T35" fmla="*/ 6 h 41"/>
                <a:gd name="T36" fmla="*/ 38 w 41"/>
                <a:gd name="T37" fmla="*/ 2 h 41"/>
                <a:gd name="T38" fmla="*/ 40 w 41"/>
                <a:gd name="T39" fmla="*/ 2 h 41"/>
                <a:gd name="T40" fmla="*/ 41 w 41"/>
                <a:gd name="T41" fmla="*/ 4 h 41"/>
                <a:gd name="T42" fmla="*/ 41 w 41"/>
                <a:gd name="T43" fmla="*/ 1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 h="41">
                  <a:moveTo>
                    <a:pt x="41" y="16"/>
                  </a:moveTo>
                  <a:cubicBezTo>
                    <a:pt x="41" y="16"/>
                    <a:pt x="40" y="17"/>
                    <a:pt x="39" y="17"/>
                  </a:cubicBezTo>
                  <a:cubicBezTo>
                    <a:pt x="27" y="17"/>
                    <a:pt x="27" y="17"/>
                    <a:pt x="27" y="17"/>
                  </a:cubicBezTo>
                  <a:cubicBezTo>
                    <a:pt x="26" y="17"/>
                    <a:pt x="26" y="17"/>
                    <a:pt x="25" y="16"/>
                  </a:cubicBezTo>
                  <a:cubicBezTo>
                    <a:pt x="25" y="16"/>
                    <a:pt x="25" y="15"/>
                    <a:pt x="26" y="14"/>
                  </a:cubicBezTo>
                  <a:cubicBezTo>
                    <a:pt x="30" y="11"/>
                    <a:pt x="30" y="11"/>
                    <a:pt x="30" y="11"/>
                  </a:cubicBezTo>
                  <a:cubicBezTo>
                    <a:pt x="27" y="8"/>
                    <a:pt x="24" y="7"/>
                    <a:pt x="20" y="7"/>
                  </a:cubicBezTo>
                  <a:cubicBezTo>
                    <a:pt x="13" y="7"/>
                    <a:pt x="6" y="13"/>
                    <a:pt x="6" y="21"/>
                  </a:cubicBezTo>
                  <a:cubicBezTo>
                    <a:pt x="6" y="28"/>
                    <a:pt x="13" y="34"/>
                    <a:pt x="20" y="34"/>
                  </a:cubicBezTo>
                  <a:cubicBezTo>
                    <a:pt x="24" y="34"/>
                    <a:pt x="28" y="32"/>
                    <a:pt x="31" y="29"/>
                  </a:cubicBezTo>
                  <a:cubicBezTo>
                    <a:pt x="31" y="29"/>
                    <a:pt x="31" y="29"/>
                    <a:pt x="32" y="29"/>
                  </a:cubicBezTo>
                  <a:cubicBezTo>
                    <a:pt x="32" y="29"/>
                    <a:pt x="32" y="29"/>
                    <a:pt x="32" y="29"/>
                  </a:cubicBezTo>
                  <a:cubicBezTo>
                    <a:pt x="36" y="33"/>
                    <a:pt x="36" y="33"/>
                    <a:pt x="36" y="33"/>
                  </a:cubicBezTo>
                  <a:cubicBezTo>
                    <a:pt x="36" y="33"/>
                    <a:pt x="36" y="33"/>
                    <a:pt x="36" y="34"/>
                  </a:cubicBezTo>
                  <a:cubicBezTo>
                    <a:pt x="32" y="39"/>
                    <a:pt x="26" y="41"/>
                    <a:pt x="20" y="41"/>
                  </a:cubicBezTo>
                  <a:cubicBezTo>
                    <a:pt x="9" y="41"/>
                    <a:pt x="0" y="32"/>
                    <a:pt x="0" y="21"/>
                  </a:cubicBezTo>
                  <a:cubicBezTo>
                    <a:pt x="0" y="9"/>
                    <a:pt x="9" y="0"/>
                    <a:pt x="20" y="0"/>
                  </a:cubicBezTo>
                  <a:cubicBezTo>
                    <a:pt x="25" y="0"/>
                    <a:pt x="31" y="2"/>
                    <a:pt x="34" y="6"/>
                  </a:cubicBezTo>
                  <a:cubicBezTo>
                    <a:pt x="38" y="2"/>
                    <a:pt x="38" y="2"/>
                    <a:pt x="38" y="2"/>
                  </a:cubicBezTo>
                  <a:cubicBezTo>
                    <a:pt x="38" y="2"/>
                    <a:pt x="39" y="2"/>
                    <a:pt x="40" y="2"/>
                  </a:cubicBezTo>
                  <a:cubicBezTo>
                    <a:pt x="40" y="2"/>
                    <a:pt x="41" y="3"/>
                    <a:pt x="41" y="4"/>
                  </a:cubicBezTo>
                  <a:lnTo>
                    <a:pt x="41" y="1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54" name="稻壳儿小白白(http://dwz.cn/Wu2UP)"/>
            <p:cNvSpPr>
              <a:spLocks noEditPoints="1"/>
            </p:cNvSpPr>
            <p:nvPr/>
          </p:nvSpPr>
          <p:spPr bwMode="auto">
            <a:xfrm>
              <a:off x="7108585" y="863312"/>
              <a:ext cx="263154" cy="257304"/>
            </a:xfrm>
            <a:custGeom>
              <a:avLst/>
              <a:gdLst>
                <a:gd name="T0" fmla="*/ 37 w 38"/>
                <a:gd name="T1" fmla="*/ 37 h 37"/>
                <a:gd name="T2" fmla="*/ 36 w 38"/>
                <a:gd name="T3" fmla="*/ 37 h 37"/>
                <a:gd name="T4" fmla="*/ 32 w 38"/>
                <a:gd name="T5" fmla="*/ 37 h 37"/>
                <a:gd name="T6" fmla="*/ 30 w 38"/>
                <a:gd name="T7" fmla="*/ 36 h 37"/>
                <a:gd name="T8" fmla="*/ 1 w 38"/>
                <a:gd name="T9" fmla="*/ 7 h 37"/>
                <a:gd name="T10" fmla="*/ 0 w 38"/>
                <a:gd name="T11" fmla="*/ 5 h 37"/>
                <a:gd name="T12" fmla="*/ 0 w 38"/>
                <a:gd name="T13" fmla="*/ 1 h 37"/>
                <a:gd name="T14" fmla="*/ 0 w 38"/>
                <a:gd name="T15" fmla="*/ 0 h 37"/>
                <a:gd name="T16" fmla="*/ 2 w 38"/>
                <a:gd name="T17" fmla="*/ 0 h 37"/>
                <a:gd name="T18" fmla="*/ 2 w 38"/>
                <a:gd name="T19" fmla="*/ 0 h 37"/>
                <a:gd name="T20" fmla="*/ 27 w 38"/>
                <a:gd name="T21" fmla="*/ 11 h 37"/>
                <a:gd name="T22" fmla="*/ 38 w 38"/>
                <a:gd name="T23" fmla="*/ 36 h 37"/>
                <a:gd name="T24" fmla="*/ 37 w 38"/>
                <a:gd name="T25" fmla="*/ 37 h 37"/>
                <a:gd name="T26" fmla="*/ 23 w 38"/>
                <a:gd name="T27" fmla="*/ 37 h 37"/>
                <a:gd name="T28" fmla="*/ 22 w 38"/>
                <a:gd name="T29" fmla="*/ 37 h 37"/>
                <a:gd name="T30" fmla="*/ 19 w 38"/>
                <a:gd name="T31" fmla="*/ 37 h 37"/>
                <a:gd name="T32" fmla="*/ 17 w 38"/>
                <a:gd name="T33" fmla="*/ 36 h 37"/>
                <a:gd name="T34" fmla="*/ 1 w 38"/>
                <a:gd name="T35" fmla="*/ 20 h 37"/>
                <a:gd name="T36" fmla="*/ 0 w 38"/>
                <a:gd name="T37" fmla="*/ 19 h 37"/>
                <a:gd name="T38" fmla="*/ 0 w 38"/>
                <a:gd name="T39" fmla="*/ 15 h 37"/>
                <a:gd name="T40" fmla="*/ 0 w 38"/>
                <a:gd name="T41" fmla="*/ 14 h 37"/>
                <a:gd name="T42" fmla="*/ 2 w 38"/>
                <a:gd name="T43" fmla="*/ 13 h 37"/>
                <a:gd name="T44" fmla="*/ 2 w 38"/>
                <a:gd name="T45" fmla="*/ 13 h 37"/>
                <a:gd name="T46" fmla="*/ 17 w 38"/>
                <a:gd name="T47" fmla="*/ 20 h 37"/>
                <a:gd name="T48" fmla="*/ 24 w 38"/>
                <a:gd name="T49" fmla="*/ 36 h 37"/>
                <a:gd name="T50" fmla="*/ 23 w 38"/>
                <a:gd name="T51" fmla="*/ 37 h 37"/>
                <a:gd name="T52" fmla="*/ 5 w 38"/>
                <a:gd name="T53" fmla="*/ 37 h 37"/>
                <a:gd name="T54" fmla="*/ 0 w 38"/>
                <a:gd name="T55" fmla="*/ 32 h 37"/>
                <a:gd name="T56" fmla="*/ 5 w 38"/>
                <a:gd name="T57" fmla="*/ 27 h 37"/>
                <a:gd name="T58" fmla="*/ 10 w 38"/>
                <a:gd name="T59" fmla="*/ 32 h 37"/>
                <a:gd name="T60" fmla="*/ 5 w 38"/>
                <a:gd name="T61"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8" h="37">
                  <a:moveTo>
                    <a:pt x="37" y="37"/>
                  </a:moveTo>
                  <a:cubicBezTo>
                    <a:pt x="37" y="37"/>
                    <a:pt x="36" y="37"/>
                    <a:pt x="36" y="37"/>
                  </a:cubicBezTo>
                  <a:cubicBezTo>
                    <a:pt x="32" y="37"/>
                    <a:pt x="32" y="37"/>
                    <a:pt x="32" y="37"/>
                  </a:cubicBezTo>
                  <a:cubicBezTo>
                    <a:pt x="31" y="37"/>
                    <a:pt x="30" y="37"/>
                    <a:pt x="30" y="36"/>
                  </a:cubicBezTo>
                  <a:cubicBezTo>
                    <a:pt x="29" y="20"/>
                    <a:pt x="17" y="8"/>
                    <a:pt x="1" y="7"/>
                  </a:cubicBezTo>
                  <a:cubicBezTo>
                    <a:pt x="1" y="7"/>
                    <a:pt x="0" y="6"/>
                    <a:pt x="0" y="5"/>
                  </a:cubicBezTo>
                  <a:cubicBezTo>
                    <a:pt x="0" y="1"/>
                    <a:pt x="0" y="1"/>
                    <a:pt x="0" y="1"/>
                  </a:cubicBezTo>
                  <a:cubicBezTo>
                    <a:pt x="0" y="1"/>
                    <a:pt x="0" y="0"/>
                    <a:pt x="0" y="0"/>
                  </a:cubicBezTo>
                  <a:cubicBezTo>
                    <a:pt x="1" y="0"/>
                    <a:pt x="1" y="0"/>
                    <a:pt x="2" y="0"/>
                  </a:cubicBezTo>
                  <a:cubicBezTo>
                    <a:pt x="2" y="0"/>
                    <a:pt x="2" y="0"/>
                    <a:pt x="2" y="0"/>
                  </a:cubicBezTo>
                  <a:cubicBezTo>
                    <a:pt x="11" y="0"/>
                    <a:pt x="20" y="4"/>
                    <a:pt x="27" y="11"/>
                  </a:cubicBezTo>
                  <a:cubicBezTo>
                    <a:pt x="33" y="17"/>
                    <a:pt x="37" y="26"/>
                    <a:pt x="38" y="36"/>
                  </a:cubicBezTo>
                  <a:cubicBezTo>
                    <a:pt x="38" y="36"/>
                    <a:pt x="37" y="37"/>
                    <a:pt x="37" y="37"/>
                  </a:cubicBezTo>
                  <a:close/>
                  <a:moveTo>
                    <a:pt x="23" y="37"/>
                  </a:moveTo>
                  <a:cubicBezTo>
                    <a:pt x="23" y="37"/>
                    <a:pt x="23" y="37"/>
                    <a:pt x="22" y="37"/>
                  </a:cubicBezTo>
                  <a:cubicBezTo>
                    <a:pt x="19" y="37"/>
                    <a:pt x="19" y="37"/>
                    <a:pt x="19" y="37"/>
                  </a:cubicBezTo>
                  <a:cubicBezTo>
                    <a:pt x="18" y="37"/>
                    <a:pt x="17" y="37"/>
                    <a:pt x="17" y="36"/>
                  </a:cubicBezTo>
                  <a:cubicBezTo>
                    <a:pt x="16" y="28"/>
                    <a:pt x="10" y="21"/>
                    <a:pt x="1" y="20"/>
                  </a:cubicBezTo>
                  <a:cubicBezTo>
                    <a:pt x="1" y="20"/>
                    <a:pt x="0" y="20"/>
                    <a:pt x="0" y="19"/>
                  </a:cubicBezTo>
                  <a:cubicBezTo>
                    <a:pt x="0" y="15"/>
                    <a:pt x="0" y="15"/>
                    <a:pt x="0" y="15"/>
                  </a:cubicBezTo>
                  <a:cubicBezTo>
                    <a:pt x="0" y="15"/>
                    <a:pt x="0" y="14"/>
                    <a:pt x="0" y="14"/>
                  </a:cubicBezTo>
                  <a:cubicBezTo>
                    <a:pt x="1" y="14"/>
                    <a:pt x="1" y="13"/>
                    <a:pt x="2" y="13"/>
                  </a:cubicBezTo>
                  <a:cubicBezTo>
                    <a:pt x="2" y="13"/>
                    <a:pt x="2" y="13"/>
                    <a:pt x="2" y="13"/>
                  </a:cubicBezTo>
                  <a:cubicBezTo>
                    <a:pt x="7" y="14"/>
                    <a:pt x="13" y="16"/>
                    <a:pt x="17" y="20"/>
                  </a:cubicBezTo>
                  <a:cubicBezTo>
                    <a:pt x="21" y="24"/>
                    <a:pt x="23" y="30"/>
                    <a:pt x="24" y="36"/>
                  </a:cubicBezTo>
                  <a:cubicBezTo>
                    <a:pt x="24" y="36"/>
                    <a:pt x="24" y="36"/>
                    <a:pt x="23" y="37"/>
                  </a:cubicBezTo>
                  <a:close/>
                  <a:moveTo>
                    <a:pt x="5" y="37"/>
                  </a:moveTo>
                  <a:cubicBezTo>
                    <a:pt x="2" y="37"/>
                    <a:pt x="0" y="35"/>
                    <a:pt x="0" y="32"/>
                  </a:cubicBezTo>
                  <a:cubicBezTo>
                    <a:pt x="0" y="29"/>
                    <a:pt x="2" y="27"/>
                    <a:pt x="5" y="27"/>
                  </a:cubicBezTo>
                  <a:cubicBezTo>
                    <a:pt x="8" y="27"/>
                    <a:pt x="10" y="29"/>
                    <a:pt x="10" y="32"/>
                  </a:cubicBezTo>
                  <a:cubicBezTo>
                    <a:pt x="10" y="35"/>
                    <a:pt x="8" y="37"/>
                    <a:pt x="5" y="3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55" name="稻壳儿小白白(http://dwz.cn/Wu2UP)"/>
            <p:cNvSpPr>
              <a:spLocks noEditPoints="1"/>
            </p:cNvSpPr>
            <p:nvPr/>
          </p:nvSpPr>
          <p:spPr bwMode="auto">
            <a:xfrm>
              <a:off x="7096889" y="1368117"/>
              <a:ext cx="283620" cy="283619"/>
            </a:xfrm>
            <a:custGeom>
              <a:avLst/>
              <a:gdLst>
                <a:gd name="T0" fmla="*/ 41 w 41"/>
                <a:gd name="T1" fmla="*/ 34 h 41"/>
                <a:gd name="T2" fmla="*/ 34 w 41"/>
                <a:gd name="T3" fmla="*/ 41 h 41"/>
                <a:gd name="T4" fmla="*/ 8 w 41"/>
                <a:gd name="T5" fmla="*/ 41 h 41"/>
                <a:gd name="T6" fmla="*/ 0 w 41"/>
                <a:gd name="T7" fmla="*/ 34 h 41"/>
                <a:gd name="T8" fmla="*/ 0 w 41"/>
                <a:gd name="T9" fmla="*/ 8 h 41"/>
                <a:gd name="T10" fmla="*/ 8 w 41"/>
                <a:gd name="T11" fmla="*/ 0 h 41"/>
                <a:gd name="T12" fmla="*/ 34 w 41"/>
                <a:gd name="T13" fmla="*/ 0 h 41"/>
                <a:gd name="T14" fmla="*/ 41 w 41"/>
                <a:gd name="T15" fmla="*/ 8 h 41"/>
                <a:gd name="T16" fmla="*/ 41 w 41"/>
                <a:gd name="T17" fmla="*/ 34 h 41"/>
                <a:gd name="T18" fmla="*/ 8 w 41"/>
                <a:gd name="T19" fmla="*/ 8 h 41"/>
                <a:gd name="T20" fmla="*/ 7 w 41"/>
                <a:gd name="T21" fmla="*/ 8 h 41"/>
                <a:gd name="T22" fmla="*/ 7 w 41"/>
                <a:gd name="T23" fmla="*/ 9 h 41"/>
                <a:gd name="T24" fmla="*/ 7 w 41"/>
                <a:gd name="T25" fmla="*/ 12 h 41"/>
                <a:gd name="T26" fmla="*/ 8 w 41"/>
                <a:gd name="T27" fmla="*/ 13 h 41"/>
                <a:gd name="T28" fmla="*/ 28 w 41"/>
                <a:gd name="T29" fmla="*/ 34 h 41"/>
                <a:gd name="T30" fmla="*/ 29 w 41"/>
                <a:gd name="T31" fmla="*/ 35 h 41"/>
                <a:gd name="T32" fmla="*/ 33 w 41"/>
                <a:gd name="T33" fmla="*/ 35 h 41"/>
                <a:gd name="T34" fmla="*/ 33 w 41"/>
                <a:gd name="T35" fmla="*/ 34 h 41"/>
                <a:gd name="T36" fmla="*/ 34 w 41"/>
                <a:gd name="T37" fmla="*/ 34 h 41"/>
                <a:gd name="T38" fmla="*/ 8 w 41"/>
                <a:gd name="T39" fmla="*/ 8 h 41"/>
                <a:gd name="T40" fmla="*/ 8 w 41"/>
                <a:gd name="T41" fmla="*/ 18 h 41"/>
                <a:gd name="T42" fmla="*/ 7 w 41"/>
                <a:gd name="T43" fmla="*/ 19 h 41"/>
                <a:gd name="T44" fmla="*/ 7 w 41"/>
                <a:gd name="T45" fmla="*/ 19 h 41"/>
                <a:gd name="T46" fmla="*/ 7 w 41"/>
                <a:gd name="T47" fmla="*/ 23 h 41"/>
                <a:gd name="T48" fmla="*/ 8 w 41"/>
                <a:gd name="T49" fmla="*/ 23 h 41"/>
                <a:gd name="T50" fmla="*/ 18 w 41"/>
                <a:gd name="T51" fmla="*/ 34 h 41"/>
                <a:gd name="T52" fmla="*/ 19 w 41"/>
                <a:gd name="T53" fmla="*/ 35 h 41"/>
                <a:gd name="T54" fmla="*/ 22 w 41"/>
                <a:gd name="T55" fmla="*/ 35 h 41"/>
                <a:gd name="T56" fmla="*/ 23 w 41"/>
                <a:gd name="T57" fmla="*/ 34 h 41"/>
                <a:gd name="T58" fmla="*/ 23 w 41"/>
                <a:gd name="T59" fmla="*/ 34 h 41"/>
                <a:gd name="T60" fmla="*/ 8 w 41"/>
                <a:gd name="T61" fmla="*/ 18 h 41"/>
                <a:gd name="T62" fmla="*/ 10 w 41"/>
                <a:gd name="T63" fmla="*/ 28 h 41"/>
                <a:gd name="T64" fmla="*/ 7 w 41"/>
                <a:gd name="T65" fmla="*/ 31 h 41"/>
                <a:gd name="T66" fmla="*/ 10 w 41"/>
                <a:gd name="T67" fmla="*/ 35 h 41"/>
                <a:gd name="T68" fmla="*/ 14 w 41"/>
                <a:gd name="T69" fmla="*/ 31 h 41"/>
                <a:gd name="T70" fmla="*/ 10 w 41"/>
                <a:gd name="T71" fmla="*/ 2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 h="41">
                  <a:moveTo>
                    <a:pt x="41" y="34"/>
                  </a:moveTo>
                  <a:cubicBezTo>
                    <a:pt x="41" y="38"/>
                    <a:pt x="38" y="41"/>
                    <a:pt x="34" y="41"/>
                  </a:cubicBezTo>
                  <a:cubicBezTo>
                    <a:pt x="8" y="41"/>
                    <a:pt x="8" y="41"/>
                    <a:pt x="8" y="41"/>
                  </a:cubicBezTo>
                  <a:cubicBezTo>
                    <a:pt x="4" y="41"/>
                    <a:pt x="0" y="38"/>
                    <a:pt x="0" y="34"/>
                  </a:cubicBezTo>
                  <a:cubicBezTo>
                    <a:pt x="0" y="8"/>
                    <a:pt x="0" y="8"/>
                    <a:pt x="0" y="8"/>
                  </a:cubicBezTo>
                  <a:cubicBezTo>
                    <a:pt x="0" y="4"/>
                    <a:pt x="4" y="0"/>
                    <a:pt x="8" y="0"/>
                  </a:cubicBezTo>
                  <a:cubicBezTo>
                    <a:pt x="34" y="0"/>
                    <a:pt x="34" y="0"/>
                    <a:pt x="34" y="0"/>
                  </a:cubicBezTo>
                  <a:cubicBezTo>
                    <a:pt x="38" y="0"/>
                    <a:pt x="41" y="4"/>
                    <a:pt x="41" y="8"/>
                  </a:cubicBezTo>
                  <a:lnTo>
                    <a:pt x="41" y="34"/>
                  </a:lnTo>
                  <a:close/>
                  <a:moveTo>
                    <a:pt x="8" y="8"/>
                  </a:moveTo>
                  <a:cubicBezTo>
                    <a:pt x="8" y="8"/>
                    <a:pt x="7" y="8"/>
                    <a:pt x="7" y="8"/>
                  </a:cubicBezTo>
                  <a:cubicBezTo>
                    <a:pt x="7" y="8"/>
                    <a:pt x="7" y="9"/>
                    <a:pt x="7" y="9"/>
                  </a:cubicBezTo>
                  <a:cubicBezTo>
                    <a:pt x="7" y="12"/>
                    <a:pt x="7" y="12"/>
                    <a:pt x="7" y="12"/>
                  </a:cubicBezTo>
                  <a:cubicBezTo>
                    <a:pt x="7" y="13"/>
                    <a:pt x="7" y="13"/>
                    <a:pt x="8" y="13"/>
                  </a:cubicBezTo>
                  <a:cubicBezTo>
                    <a:pt x="19" y="14"/>
                    <a:pt x="28" y="23"/>
                    <a:pt x="28" y="34"/>
                  </a:cubicBezTo>
                  <a:cubicBezTo>
                    <a:pt x="28" y="34"/>
                    <a:pt x="29" y="35"/>
                    <a:pt x="29" y="35"/>
                  </a:cubicBezTo>
                  <a:cubicBezTo>
                    <a:pt x="33" y="35"/>
                    <a:pt x="33" y="35"/>
                    <a:pt x="33" y="35"/>
                  </a:cubicBezTo>
                  <a:cubicBezTo>
                    <a:pt x="33" y="35"/>
                    <a:pt x="33" y="34"/>
                    <a:pt x="33" y="34"/>
                  </a:cubicBezTo>
                  <a:cubicBezTo>
                    <a:pt x="34" y="34"/>
                    <a:pt x="34" y="34"/>
                    <a:pt x="34" y="34"/>
                  </a:cubicBezTo>
                  <a:cubicBezTo>
                    <a:pt x="33" y="20"/>
                    <a:pt x="22" y="8"/>
                    <a:pt x="8" y="8"/>
                  </a:cubicBezTo>
                  <a:close/>
                  <a:moveTo>
                    <a:pt x="8" y="18"/>
                  </a:moveTo>
                  <a:cubicBezTo>
                    <a:pt x="8" y="18"/>
                    <a:pt x="7" y="18"/>
                    <a:pt x="7" y="19"/>
                  </a:cubicBezTo>
                  <a:cubicBezTo>
                    <a:pt x="7" y="19"/>
                    <a:pt x="7" y="19"/>
                    <a:pt x="7" y="19"/>
                  </a:cubicBezTo>
                  <a:cubicBezTo>
                    <a:pt x="7" y="23"/>
                    <a:pt x="7" y="23"/>
                    <a:pt x="7" y="23"/>
                  </a:cubicBezTo>
                  <a:cubicBezTo>
                    <a:pt x="7" y="23"/>
                    <a:pt x="7" y="23"/>
                    <a:pt x="8" y="23"/>
                  </a:cubicBezTo>
                  <a:cubicBezTo>
                    <a:pt x="13" y="24"/>
                    <a:pt x="18" y="28"/>
                    <a:pt x="18" y="34"/>
                  </a:cubicBezTo>
                  <a:cubicBezTo>
                    <a:pt x="18" y="34"/>
                    <a:pt x="19" y="35"/>
                    <a:pt x="19" y="35"/>
                  </a:cubicBezTo>
                  <a:cubicBezTo>
                    <a:pt x="22" y="35"/>
                    <a:pt x="22" y="35"/>
                    <a:pt x="22" y="35"/>
                  </a:cubicBezTo>
                  <a:cubicBezTo>
                    <a:pt x="23" y="35"/>
                    <a:pt x="23" y="34"/>
                    <a:pt x="23" y="34"/>
                  </a:cubicBezTo>
                  <a:cubicBezTo>
                    <a:pt x="23" y="34"/>
                    <a:pt x="23" y="34"/>
                    <a:pt x="23" y="34"/>
                  </a:cubicBezTo>
                  <a:cubicBezTo>
                    <a:pt x="23" y="25"/>
                    <a:pt x="16" y="19"/>
                    <a:pt x="8" y="18"/>
                  </a:cubicBezTo>
                  <a:close/>
                  <a:moveTo>
                    <a:pt x="10" y="28"/>
                  </a:moveTo>
                  <a:cubicBezTo>
                    <a:pt x="9" y="28"/>
                    <a:pt x="7" y="29"/>
                    <a:pt x="7" y="31"/>
                  </a:cubicBezTo>
                  <a:cubicBezTo>
                    <a:pt x="7" y="33"/>
                    <a:pt x="9" y="35"/>
                    <a:pt x="10" y="35"/>
                  </a:cubicBezTo>
                  <a:cubicBezTo>
                    <a:pt x="12" y="35"/>
                    <a:pt x="14" y="33"/>
                    <a:pt x="14" y="31"/>
                  </a:cubicBezTo>
                  <a:cubicBezTo>
                    <a:pt x="14" y="29"/>
                    <a:pt x="12" y="28"/>
                    <a:pt x="10" y="2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56" name="稻壳儿小白白(http://dwz.cn/Wu2UP)"/>
            <p:cNvSpPr>
              <a:spLocks noEditPoints="1"/>
            </p:cNvSpPr>
            <p:nvPr/>
          </p:nvSpPr>
          <p:spPr bwMode="auto">
            <a:xfrm>
              <a:off x="7123202" y="1881693"/>
              <a:ext cx="236839" cy="263154"/>
            </a:xfrm>
            <a:custGeom>
              <a:avLst/>
              <a:gdLst>
                <a:gd name="T0" fmla="*/ 22 w 34"/>
                <a:gd name="T1" fmla="*/ 23 h 38"/>
                <a:gd name="T2" fmla="*/ 13 w 34"/>
                <a:gd name="T3" fmla="*/ 23 h 38"/>
                <a:gd name="T4" fmla="*/ 13 w 34"/>
                <a:gd name="T5" fmla="*/ 26 h 38"/>
                <a:gd name="T6" fmla="*/ 26 w 34"/>
                <a:gd name="T7" fmla="*/ 26 h 38"/>
                <a:gd name="T8" fmla="*/ 27 w 34"/>
                <a:gd name="T9" fmla="*/ 27 h 38"/>
                <a:gd name="T10" fmla="*/ 27 w 34"/>
                <a:gd name="T11" fmla="*/ 31 h 38"/>
                <a:gd name="T12" fmla="*/ 26 w 34"/>
                <a:gd name="T13" fmla="*/ 32 h 38"/>
                <a:gd name="T14" fmla="*/ 13 w 34"/>
                <a:gd name="T15" fmla="*/ 32 h 38"/>
                <a:gd name="T16" fmla="*/ 13 w 34"/>
                <a:gd name="T17" fmla="*/ 37 h 38"/>
                <a:gd name="T18" fmla="*/ 12 w 34"/>
                <a:gd name="T19" fmla="*/ 38 h 38"/>
                <a:gd name="T20" fmla="*/ 7 w 34"/>
                <a:gd name="T21" fmla="*/ 38 h 38"/>
                <a:gd name="T22" fmla="*/ 6 w 34"/>
                <a:gd name="T23" fmla="*/ 37 h 38"/>
                <a:gd name="T24" fmla="*/ 6 w 34"/>
                <a:gd name="T25" fmla="*/ 32 h 38"/>
                <a:gd name="T26" fmla="*/ 0 w 34"/>
                <a:gd name="T27" fmla="*/ 32 h 38"/>
                <a:gd name="T28" fmla="*/ 0 w 34"/>
                <a:gd name="T29" fmla="*/ 31 h 38"/>
                <a:gd name="T30" fmla="*/ 0 w 34"/>
                <a:gd name="T31" fmla="*/ 27 h 38"/>
                <a:gd name="T32" fmla="*/ 0 w 34"/>
                <a:gd name="T33" fmla="*/ 26 h 38"/>
                <a:gd name="T34" fmla="*/ 6 w 34"/>
                <a:gd name="T35" fmla="*/ 26 h 38"/>
                <a:gd name="T36" fmla="*/ 6 w 34"/>
                <a:gd name="T37" fmla="*/ 23 h 38"/>
                <a:gd name="T38" fmla="*/ 0 w 34"/>
                <a:gd name="T39" fmla="*/ 23 h 38"/>
                <a:gd name="T40" fmla="*/ 0 w 34"/>
                <a:gd name="T41" fmla="*/ 22 h 38"/>
                <a:gd name="T42" fmla="*/ 0 w 34"/>
                <a:gd name="T43" fmla="*/ 18 h 38"/>
                <a:gd name="T44" fmla="*/ 0 w 34"/>
                <a:gd name="T45" fmla="*/ 18 h 38"/>
                <a:gd name="T46" fmla="*/ 6 w 34"/>
                <a:gd name="T47" fmla="*/ 18 h 38"/>
                <a:gd name="T48" fmla="*/ 6 w 34"/>
                <a:gd name="T49" fmla="*/ 1 h 38"/>
                <a:gd name="T50" fmla="*/ 7 w 34"/>
                <a:gd name="T51" fmla="*/ 0 h 38"/>
                <a:gd name="T52" fmla="*/ 22 w 34"/>
                <a:gd name="T53" fmla="*/ 0 h 38"/>
                <a:gd name="T54" fmla="*/ 34 w 34"/>
                <a:gd name="T55" fmla="*/ 12 h 38"/>
                <a:gd name="T56" fmla="*/ 22 w 34"/>
                <a:gd name="T57" fmla="*/ 23 h 38"/>
                <a:gd name="T58" fmla="*/ 21 w 34"/>
                <a:gd name="T59" fmla="*/ 6 h 38"/>
                <a:gd name="T60" fmla="*/ 13 w 34"/>
                <a:gd name="T61" fmla="*/ 6 h 38"/>
                <a:gd name="T62" fmla="*/ 13 w 34"/>
                <a:gd name="T63" fmla="*/ 18 h 38"/>
                <a:gd name="T64" fmla="*/ 21 w 34"/>
                <a:gd name="T65" fmla="*/ 18 h 38"/>
                <a:gd name="T66" fmla="*/ 28 w 34"/>
                <a:gd name="T67" fmla="*/ 12 h 38"/>
                <a:gd name="T68" fmla="*/ 21 w 34"/>
                <a:gd name="T69" fmla="*/ 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4" h="38">
                  <a:moveTo>
                    <a:pt x="22" y="23"/>
                  </a:moveTo>
                  <a:cubicBezTo>
                    <a:pt x="13" y="23"/>
                    <a:pt x="13" y="23"/>
                    <a:pt x="13" y="23"/>
                  </a:cubicBezTo>
                  <a:cubicBezTo>
                    <a:pt x="13" y="26"/>
                    <a:pt x="13" y="26"/>
                    <a:pt x="13" y="26"/>
                  </a:cubicBezTo>
                  <a:cubicBezTo>
                    <a:pt x="26" y="26"/>
                    <a:pt x="26" y="26"/>
                    <a:pt x="26" y="26"/>
                  </a:cubicBezTo>
                  <a:cubicBezTo>
                    <a:pt x="27" y="26"/>
                    <a:pt x="27" y="27"/>
                    <a:pt x="27" y="27"/>
                  </a:cubicBezTo>
                  <a:cubicBezTo>
                    <a:pt x="27" y="31"/>
                    <a:pt x="27" y="31"/>
                    <a:pt x="27" y="31"/>
                  </a:cubicBezTo>
                  <a:cubicBezTo>
                    <a:pt x="27" y="31"/>
                    <a:pt x="27" y="32"/>
                    <a:pt x="26" y="32"/>
                  </a:cubicBezTo>
                  <a:cubicBezTo>
                    <a:pt x="13" y="32"/>
                    <a:pt x="13" y="32"/>
                    <a:pt x="13" y="32"/>
                  </a:cubicBezTo>
                  <a:cubicBezTo>
                    <a:pt x="13" y="37"/>
                    <a:pt x="13" y="37"/>
                    <a:pt x="13" y="37"/>
                  </a:cubicBezTo>
                  <a:cubicBezTo>
                    <a:pt x="13" y="37"/>
                    <a:pt x="12" y="38"/>
                    <a:pt x="12" y="38"/>
                  </a:cubicBezTo>
                  <a:cubicBezTo>
                    <a:pt x="7" y="38"/>
                    <a:pt x="7" y="38"/>
                    <a:pt x="7" y="38"/>
                  </a:cubicBezTo>
                  <a:cubicBezTo>
                    <a:pt x="7" y="38"/>
                    <a:pt x="6" y="37"/>
                    <a:pt x="6" y="37"/>
                  </a:cubicBezTo>
                  <a:cubicBezTo>
                    <a:pt x="6" y="32"/>
                    <a:pt x="6" y="32"/>
                    <a:pt x="6" y="32"/>
                  </a:cubicBezTo>
                  <a:cubicBezTo>
                    <a:pt x="0" y="32"/>
                    <a:pt x="0" y="32"/>
                    <a:pt x="0" y="32"/>
                  </a:cubicBezTo>
                  <a:cubicBezTo>
                    <a:pt x="0" y="32"/>
                    <a:pt x="0" y="31"/>
                    <a:pt x="0" y="31"/>
                  </a:cubicBezTo>
                  <a:cubicBezTo>
                    <a:pt x="0" y="27"/>
                    <a:pt x="0" y="27"/>
                    <a:pt x="0" y="27"/>
                  </a:cubicBezTo>
                  <a:cubicBezTo>
                    <a:pt x="0" y="27"/>
                    <a:pt x="0" y="26"/>
                    <a:pt x="0" y="26"/>
                  </a:cubicBezTo>
                  <a:cubicBezTo>
                    <a:pt x="6" y="26"/>
                    <a:pt x="6" y="26"/>
                    <a:pt x="6" y="26"/>
                  </a:cubicBezTo>
                  <a:cubicBezTo>
                    <a:pt x="6" y="23"/>
                    <a:pt x="6" y="23"/>
                    <a:pt x="6" y="23"/>
                  </a:cubicBezTo>
                  <a:cubicBezTo>
                    <a:pt x="0" y="23"/>
                    <a:pt x="0" y="23"/>
                    <a:pt x="0" y="23"/>
                  </a:cubicBezTo>
                  <a:cubicBezTo>
                    <a:pt x="0" y="23"/>
                    <a:pt x="0" y="23"/>
                    <a:pt x="0" y="22"/>
                  </a:cubicBezTo>
                  <a:cubicBezTo>
                    <a:pt x="0" y="18"/>
                    <a:pt x="0" y="18"/>
                    <a:pt x="0" y="18"/>
                  </a:cubicBezTo>
                  <a:cubicBezTo>
                    <a:pt x="0" y="18"/>
                    <a:pt x="0" y="18"/>
                    <a:pt x="0" y="18"/>
                  </a:cubicBezTo>
                  <a:cubicBezTo>
                    <a:pt x="6" y="18"/>
                    <a:pt x="6" y="18"/>
                    <a:pt x="6" y="18"/>
                  </a:cubicBezTo>
                  <a:cubicBezTo>
                    <a:pt x="6" y="1"/>
                    <a:pt x="6" y="1"/>
                    <a:pt x="6" y="1"/>
                  </a:cubicBezTo>
                  <a:cubicBezTo>
                    <a:pt x="6" y="0"/>
                    <a:pt x="7" y="0"/>
                    <a:pt x="7" y="0"/>
                  </a:cubicBezTo>
                  <a:cubicBezTo>
                    <a:pt x="22" y="0"/>
                    <a:pt x="22" y="0"/>
                    <a:pt x="22" y="0"/>
                  </a:cubicBezTo>
                  <a:cubicBezTo>
                    <a:pt x="29" y="0"/>
                    <a:pt x="34" y="5"/>
                    <a:pt x="34" y="12"/>
                  </a:cubicBezTo>
                  <a:cubicBezTo>
                    <a:pt x="34" y="18"/>
                    <a:pt x="29" y="23"/>
                    <a:pt x="22" y="23"/>
                  </a:cubicBezTo>
                  <a:close/>
                  <a:moveTo>
                    <a:pt x="21" y="6"/>
                  </a:moveTo>
                  <a:cubicBezTo>
                    <a:pt x="13" y="6"/>
                    <a:pt x="13" y="6"/>
                    <a:pt x="13" y="6"/>
                  </a:cubicBezTo>
                  <a:cubicBezTo>
                    <a:pt x="13" y="18"/>
                    <a:pt x="13" y="18"/>
                    <a:pt x="13" y="18"/>
                  </a:cubicBezTo>
                  <a:cubicBezTo>
                    <a:pt x="21" y="18"/>
                    <a:pt x="21" y="18"/>
                    <a:pt x="21" y="18"/>
                  </a:cubicBezTo>
                  <a:cubicBezTo>
                    <a:pt x="25" y="18"/>
                    <a:pt x="28" y="15"/>
                    <a:pt x="28" y="12"/>
                  </a:cubicBezTo>
                  <a:cubicBezTo>
                    <a:pt x="28" y="8"/>
                    <a:pt x="25" y="6"/>
                    <a:pt x="21" y="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57" name="稻壳儿小白白(http://dwz.cn/Wu2UP)"/>
            <p:cNvSpPr>
              <a:spLocks/>
            </p:cNvSpPr>
            <p:nvPr/>
          </p:nvSpPr>
          <p:spPr bwMode="auto">
            <a:xfrm>
              <a:off x="7158290" y="2386496"/>
              <a:ext cx="166662" cy="263154"/>
            </a:xfrm>
            <a:custGeom>
              <a:avLst/>
              <a:gdLst>
                <a:gd name="T0" fmla="*/ 24 w 24"/>
                <a:gd name="T1" fmla="*/ 12 h 38"/>
                <a:gd name="T2" fmla="*/ 23 w 24"/>
                <a:gd name="T3" fmla="*/ 13 h 38"/>
                <a:gd name="T4" fmla="*/ 18 w 24"/>
                <a:gd name="T5" fmla="*/ 13 h 38"/>
                <a:gd name="T6" fmla="*/ 8 w 24"/>
                <a:gd name="T7" fmla="*/ 22 h 38"/>
                <a:gd name="T8" fmla="*/ 20 w 24"/>
                <a:gd name="T9" fmla="*/ 37 h 38"/>
                <a:gd name="T10" fmla="*/ 20 w 24"/>
                <a:gd name="T11" fmla="*/ 38 h 38"/>
                <a:gd name="T12" fmla="*/ 19 w 24"/>
                <a:gd name="T13" fmla="*/ 38 h 38"/>
                <a:gd name="T14" fmla="*/ 14 w 24"/>
                <a:gd name="T15" fmla="*/ 38 h 38"/>
                <a:gd name="T16" fmla="*/ 13 w 24"/>
                <a:gd name="T17" fmla="*/ 38 h 38"/>
                <a:gd name="T18" fmla="*/ 0 w 24"/>
                <a:gd name="T19" fmla="*/ 23 h 38"/>
                <a:gd name="T20" fmla="*/ 0 w 24"/>
                <a:gd name="T21" fmla="*/ 22 h 38"/>
                <a:gd name="T22" fmla="*/ 0 w 24"/>
                <a:gd name="T23" fmla="*/ 19 h 38"/>
                <a:gd name="T24" fmla="*/ 1 w 24"/>
                <a:gd name="T25" fmla="*/ 18 h 38"/>
                <a:gd name="T26" fmla="*/ 4 w 24"/>
                <a:gd name="T27" fmla="*/ 18 h 38"/>
                <a:gd name="T28" fmla="*/ 12 w 24"/>
                <a:gd name="T29" fmla="*/ 13 h 38"/>
                <a:gd name="T30" fmla="*/ 1 w 24"/>
                <a:gd name="T31" fmla="*/ 13 h 38"/>
                <a:gd name="T32" fmla="*/ 0 w 24"/>
                <a:gd name="T33" fmla="*/ 12 h 38"/>
                <a:gd name="T34" fmla="*/ 0 w 24"/>
                <a:gd name="T35" fmla="*/ 10 h 38"/>
                <a:gd name="T36" fmla="*/ 1 w 24"/>
                <a:gd name="T37" fmla="*/ 9 h 38"/>
                <a:gd name="T38" fmla="*/ 12 w 24"/>
                <a:gd name="T39" fmla="*/ 9 h 38"/>
                <a:gd name="T40" fmla="*/ 4 w 24"/>
                <a:gd name="T41" fmla="*/ 6 h 38"/>
                <a:gd name="T42" fmla="*/ 1 w 24"/>
                <a:gd name="T43" fmla="*/ 6 h 38"/>
                <a:gd name="T44" fmla="*/ 0 w 24"/>
                <a:gd name="T45" fmla="*/ 5 h 38"/>
                <a:gd name="T46" fmla="*/ 0 w 24"/>
                <a:gd name="T47" fmla="*/ 1 h 38"/>
                <a:gd name="T48" fmla="*/ 1 w 24"/>
                <a:gd name="T49" fmla="*/ 0 h 38"/>
                <a:gd name="T50" fmla="*/ 23 w 24"/>
                <a:gd name="T51" fmla="*/ 0 h 38"/>
                <a:gd name="T52" fmla="*/ 24 w 24"/>
                <a:gd name="T53" fmla="*/ 1 h 38"/>
                <a:gd name="T54" fmla="*/ 24 w 24"/>
                <a:gd name="T55" fmla="*/ 4 h 38"/>
                <a:gd name="T56" fmla="*/ 23 w 24"/>
                <a:gd name="T57" fmla="*/ 5 h 38"/>
                <a:gd name="T58" fmla="*/ 17 w 24"/>
                <a:gd name="T59" fmla="*/ 5 h 38"/>
                <a:gd name="T60" fmla="*/ 18 w 24"/>
                <a:gd name="T61" fmla="*/ 9 h 38"/>
                <a:gd name="T62" fmla="*/ 23 w 24"/>
                <a:gd name="T63" fmla="*/ 9 h 38"/>
                <a:gd name="T64" fmla="*/ 24 w 24"/>
                <a:gd name="T65" fmla="*/ 10 h 38"/>
                <a:gd name="T66" fmla="*/ 24 w 24"/>
                <a:gd name="T67" fmla="*/ 1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4" h="38">
                  <a:moveTo>
                    <a:pt x="24" y="12"/>
                  </a:moveTo>
                  <a:cubicBezTo>
                    <a:pt x="24" y="13"/>
                    <a:pt x="23" y="13"/>
                    <a:pt x="23" y="13"/>
                  </a:cubicBezTo>
                  <a:cubicBezTo>
                    <a:pt x="18" y="13"/>
                    <a:pt x="18" y="13"/>
                    <a:pt x="18" y="13"/>
                  </a:cubicBezTo>
                  <a:cubicBezTo>
                    <a:pt x="18" y="18"/>
                    <a:pt x="14" y="22"/>
                    <a:pt x="8" y="22"/>
                  </a:cubicBezTo>
                  <a:cubicBezTo>
                    <a:pt x="12" y="27"/>
                    <a:pt x="16" y="32"/>
                    <a:pt x="20" y="37"/>
                  </a:cubicBezTo>
                  <a:cubicBezTo>
                    <a:pt x="20" y="37"/>
                    <a:pt x="20" y="37"/>
                    <a:pt x="20" y="38"/>
                  </a:cubicBezTo>
                  <a:cubicBezTo>
                    <a:pt x="20" y="38"/>
                    <a:pt x="20" y="38"/>
                    <a:pt x="19" y="38"/>
                  </a:cubicBezTo>
                  <a:cubicBezTo>
                    <a:pt x="14" y="38"/>
                    <a:pt x="14" y="38"/>
                    <a:pt x="14" y="38"/>
                  </a:cubicBezTo>
                  <a:cubicBezTo>
                    <a:pt x="14" y="38"/>
                    <a:pt x="13" y="38"/>
                    <a:pt x="13" y="38"/>
                  </a:cubicBezTo>
                  <a:cubicBezTo>
                    <a:pt x="9" y="33"/>
                    <a:pt x="5" y="28"/>
                    <a:pt x="0" y="23"/>
                  </a:cubicBezTo>
                  <a:cubicBezTo>
                    <a:pt x="0" y="22"/>
                    <a:pt x="0" y="22"/>
                    <a:pt x="0" y="22"/>
                  </a:cubicBezTo>
                  <a:cubicBezTo>
                    <a:pt x="0" y="19"/>
                    <a:pt x="0" y="19"/>
                    <a:pt x="0" y="19"/>
                  </a:cubicBezTo>
                  <a:cubicBezTo>
                    <a:pt x="0" y="18"/>
                    <a:pt x="0" y="18"/>
                    <a:pt x="1" y="18"/>
                  </a:cubicBezTo>
                  <a:cubicBezTo>
                    <a:pt x="4" y="18"/>
                    <a:pt x="4" y="18"/>
                    <a:pt x="4" y="18"/>
                  </a:cubicBezTo>
                  <a:cubicBezTo>
                    <a:pt x="8" y="18"/>
                    <a:pt x="11" y="16"/>
                    <a:pt x="12" y="13"/>
                  </a:cubicBezTo>
                  <a:cubicBezTo>
                    <a:pt x="1" y="13"/>
                    <a:pt x="1" y="13"/>
                    <a:pt x="1" y="13"/>
                  </a:cubicBezTo>
                  <a:cubicBezTo>
                    <a:pt x="0" y="13"/>
                    <a:pt x="0" y="13"/>
                    <a:pt x="0" y="12"/>
                  </a:cubicBezTo>
                  <a:cubicBezTo>
                    <a:pt x="0" y="10"/>
                    <a:pt x="0" y="10"/>
                    <a:pt x="0" y="10"/>
                  </a:cubicBezTo>
                  <a:cubicBezTo>
                    <a:pt x="0" y="9"/>
                    <a:pt x="0" y="9"/>
                    <a:pt x="1" y="9"/>
                  </a:cubicBezTo>
                  <a:cubicBezTo>
                    <a:pt x="12" y="9"/>
                    <a:pt x="12" y="9"/>
                    <a:pt x="12" y="9"/>
                  </a:cubicBezTo>
                  <a:cubicBezTo>
                    <a:pt x="11" y="7"/>
                    <a:pt x="8" y="6"/>
                    <a:pt x="4" y="6"/>
                  </a:cubicBezTo>
                  <a:cubicBezTo>
                    <a:pt x="1" y="6"/>
                    <a:pt x="1" y="6"/>
                    <a:pt x="1" y="6"/>
                  </a:cubicBezTo>
                  <a:cubicBezTo>
                    <a:pt x="0" y="6"/>
                    <a:pt x="0" y="5"/>
                    <a:pt x="0" y="5"/>
                  </a:cubicBezTo>
                  <a:cubicBezTo>
                    <a:pt x="0" y="1"/>
                    <a:pt x="0" y="1"/>
                    <a:pt x="0" y="1"/>
                  </a:cubicBezTo>
                  <a:cubicBezTo>
                    <a:pt x="0" y="1"/>
                    <a:pt x="0" y="0"/>
                    <a:pt x="1" y="0"/>
                  </a:cubicBezTo>
                  <a:cubicBezTo>
                    <a:pt x="23" y="0"/>
                    <a:pt x="23" y="0"/>
                    <a:pt x="23" y="0"/>
                  </a:cubicBezTo>
                  <a:cubicBezTo>
                    <a:pt x="23" y="0"/>
                    <a:pt x="24" y="1"/>
                    <a:pt x="24" y="1"/>
                  </a:cubicBezTo>
                  <a:cubicBezTo>
                    <a:pt x="24" y="4"/>
                    <a:pt x="24" y="4"/>
                    <a:pt x="24" y="4"/>
                  </a:cubicBezTo>
                  <a:cubicBezTo>
                    <a:pt x="24" y="5"/>
                    <a:pt x="23" y="5"/>
                    <a:pt x="23" y="5"/>
                  </a:cubicBezTo>
                  <a:cubicBezTo>
                    <a:pt x="17" y="5"/>
                    <a:pt x="17" y="5"/>
                    <a:pt x="17" y="5"/>
                  </a:cubicBezTo>
                  <a:cubicBezTo>
                    <a:pt x="17" y="6"/>
                    <a:pt x="18" y="7"/>
                    <a:pt x="18" y="9"/>
                  </a:cubicBezTo>
                  <a:cubicBezTo>
                    <a:pt x="23" y="9"/>
                    <a:pt x="23" y="9"/>
                    <a:pt x="23" y="9"/>
                  </a:cubicBezTo>
                  <a:cubicBezTo>
                    <a:pt x="23" y="9"/>
                    <a:pt x="24" y="9"/>
                    <a:pt x="24" y="10"/>
                  </a:cubicBezTo>
                  <a:lnTo>
                    <a:pt x="24" y="1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58" name="稻壳儿小白白(http://dwz.cn/Wu2UP)"/>
            <p:cNvSpPr>
              <a:spLocks noEditPoints="1"/>
            </p:cNvSpPr>
            <p:nvPr/>
          </p:nvSpPr>
          <p:spPr bwMode="auto">
            <a:xfrm>
              <a:off x="7096889" y="2897150"/>
              <a:ext cx="283620" cy="283619"/>
            </a:xfrm>
            <a:custGeom>
              <a:avLst/>
              <a:gdLst>
                <a:gd name="T0" fmla="*/ 41 w 41"/>
                <a:gd name="T1" fmla="*/ 39 h 41"/>
                <a:gd name="T2" fmla="*/ 39 w 41"/>
                <a:gd name="T3" fmla="*/ 41 h 41"/>
                <a:gd name="T4" fmla="*/ 3 w 41"/>
                <a:gd name="T5" fmla="*/ 41 h 41"/>
                <a:gd name="T6" fmla="*/ 0 w 41"/>
                <a:gd name="T7" fmla="*/ 39 h 41"/>
                <a:gd name="T8" fmla="*/ 0 w 41"/>
                <a:gd name="T9" fmla="*/ 3 h 41"/>
                <a:gd name="T10" fmla="*/ 3 w 41"/>
                <a:gd name="T11" fmla="*/ 0 h 41"/>
                <a:gd name="T12" fmla="*/ 28 w 41"/>
                <a:gd name="T13" fmla="*/ 0 h 41"/>
                <a:gd name="T14" fmla="*/ 32 w 41"/>
                <a:gd name="T15" fmla="*/ 2 h 41"/>
                <a:gd name="T16" fmla="*/ 40 w 41"/>
                <a:gd name="T17" fmla="*/ 9 h 41"/>
                <a:gd name="T18" fmla="*/ 41 w 41"/>
                <a:gd name="T19" fmla="*/ 14 h 41"/>
                <a:gd name="T20" fmla="*/ 41 w 41"/>
                <a:gd name="T21" fmla="*/ 39 h 41"/>
                <a:gd name="T22" fmla="*/ 38 w 41"/>
                <a:gd name="T23" fmla="*/ 38 h 41"/>
                <a:gd name="T24" fmla="*/ 38 w 41"/>
                <a:gd name="T25" fmla="*/ 14 h 41"/>
                <a:gd name="T26" fmla="*/ 37 w 41"/>
                <a:gd name="T27" fmla="*/ 12 h 41"/>
                <a:gd name="T28" fmla="*/ 30 w 41"/>
                <a:gd name="T29" fmla="*/ 4 h 41"/>
                <a:gd name="T30" fmla="*/ 28 w 41"/>
                <a:gd name="T31" fmla="*/ 4 h 41"/>
                <a:gd name="T32" fmla="*/ 28 w 41"/>
                <a:gd name="T33" fmla="*/ 15 h 41"/>
                <a:gd name="T34" fmla="*/ 25 w 41"/>
                <a:gd name="T35" fmla="*/ 17 h 41"/>
                <a:gd name="T36" fmla="*/ 10 w 41"/>
                <a:gd name="T37" fmla="*/ 17 h 41"/>
                <a:gd name="T38" fmla="*/ 7 w 41"/>
                <a:gd name="T39" fmla="*/ 15 h 41"/>
                <a:gd name="T40" fmla="*/ 7 w 41"/>
                <a:gd name="T41" fmla="*/ 4 h 41"/>
                <a:gd name="T42" fmla="*/ 4 w 41"/>
                <a:gd name="T43" fmla="*/ 4 h 41"/>
                <a:gd name="T44" fmla="*/ 4 w 41"/>
                <a:gd name="T45" fmla="*/ 38 h 41"/>
                <a:gd name="T46" fmla="*/ 7 w 41"/>
                <a:gd name="T47" fmla="*/ 38 h 41"/>
                <a:gd name="T48" fmla="*/ 7 w 41"/>
                <a:gd name="T49" fmla="*/ 27 h 41"/>
                <a:gd name="T50" fmla="*/ 10 w 41"/>
                <a:gd name="T51" fmla="*/ 24 h 41"/>
                <a:gd name="T52" fmla="*/ 32 w 41"/>
                <a:gd name="T53" fmla="*/ 24 h 41"/>
                <a:gd name="T54" fmla="*/ 34 w 41"/>
                <a:gd name="T55" fmla="*/ 27 h 41"/>
                <a:gd name="T56" fmla="*/ 34 w 41"/>
                <a:gd name="T57" fmla="*/ 38 h 41"/>
                <a:gd name="T58" fmla="*/ 38 w 41"/>
                <a:gd name="T59" fmla="*/ 38 h 41"/>
                <a:gd name="T60" fmla="*/ 31 w 41"/>
                <a:gd name="T61" fmla="*/ 38 h 41"/>
                <a:gd name="T62" fmla="*/ 31 w 41"/>
                <a:gd name="T63" fmla="*/ 28 h 41"/>
                <a:gd name="T64" fmla="*/ 10 w 41"/>
                <a:gd name="T65" fmla="*/ 28 h 41"/>
                <a:gd name="T66" fmla="*/ 10 w 41"/>
                <a:gd name="T67" fmla="*/ 38 h 41"/>
                <a:gd name="T68" fmla="*/ 31 w 41"/>
                <a:gd name="T69" fmla="*/ 38 h 41"/>
                <a:gd name="T70" fmla="*/ 24 w 41"/>
                <a:gd name="T71" fmla="*/ 4 h 41"/>
                <a:gd name="T72" fmla="*/ 23 w 41"/>
                <a:gd name="T73" fmla="*/ 4 h 41"/>
                <a:gd name="T74" fmla="*/ 18 w 41"/>
                <a:gd name="T75" fmla="*/ 4 h 41"/>
                <a:gd name="T76" fmla="*/ 17 w 41"/>
                <a:gd name="T77" fmla="*/ 4 h 41"/>
                <a:gd name="T78" fmla="*/ 17 w 41"/>
                <a:gd name="T79" fmla="*/ 13 h 41"/>
                <a:gd name="T80" fmla="*/ 18 w 41"/>
                <a:gd name="T81" fmla="*/ 14 h 41"/>
                <a:gd name="T82" fmla="*/ 23 w 41"/>
                <a:gd name="T83" fmla="*/ 14 h 41"/>
                <a:gd name="T84" fmla="*/ 24 w 41"/>
                <a:gd name="T85" fmla="*/ 13 h 41"/>
                <a:gd name="T86" fmla="*/ 24 w 41"/>
                <a:gd name="T87" fmla="*/ 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1" h="41">
                  <a:moveTo>
                    <a:pt x="41" y="39"/>
                  </a:moveTo>
                  <a:cubicBezTo>
                    <a:pt x="41" y="40"/>
                    <a:pt x="40" y="41"/>
                    <a:pt x="39" y="41"/>
                  </a:cubicBezTo>
                  <a:cubicBezTo>
                    <a:pt x="3" y="41"/>
                    <a:pt x="3" y="41"/>
                    <a:pt x="3" y="41"/>
                  </a:cubicBezTo>
                  <a:cubicBezTo>
                    <a:pt x="1" y="41"/>
                    <a:pt x="0" y="40"/>
                    <a:pt x="0" y="39"/>
                  </a:cubicBezTo>
                  <a:cubicBezTo>
                    <a:pt x="0" y="3"/>
                    <a:pt x="0" y="3"/>
                    <a:pt x="0" y="3"/>
                  </a:cubicBezTo>
                  <a:cubicBezTo>
                    <a:pt x="0" y="1"/>
                    <a:pt x="1" y="0"/>
                    <a:pt x="3" y="0"/>
                  </a:cubicBezTo>
                  <a:cubicBezTo>
                    <a:pt x="28" y="0"/>
                    <a:pt x="28" y="0"/>
                    <a:pt x="28" y="0"/>
                  </a:cubicBezTo>
                  <a:cubicBezTo>
                    <a:pt x="29" y="0"/>
                    <a:pt x="31" y="1"/>
                    <a:pt x="32" y="2"/>
                  </a:cubicBezTo>
                  <a:cubicBezTo>
                    <a:pt x="40" y="9"/>
                    <a:pt x="40" y="9"/>
                    <a:pt x="40" y="9"/>
                  </a:cubicBezTo>
                  <a:cubicBezTo>
                    <a:pt x="41" y="10"/>
                    <a:pt x="41" y="12"/>
                    <a:pt x="41" y="14"/>
                  </a:cubicBezTo>
                  <a:lnTo>
                    <a:pt x="41" y="39"/>
                  </a:lnTo>
                  <a:close/>
                  <a:moveTo>
                    <a:pt x="38" y="38"/>
                  </a:moveTo>
                  <a:cubicBezTo>
                    <a:pt x="38" y="14"/>
                    <a:pt x="38" y="14"/>
                    <a:pt x="38" y="14"/>
                  </a:cubicBezTo>
                  <a:cubicBezTo>
                    <a:pt x="38" y="13"/>
                    <a:pt x="37" y="12"/>
                    <a:pt x="37" y="12"/>
                  </a:cubicBezTo>
                  <a:cubicBezTo>
                    <a:pt x="30" y="4"/>
                    <a:pt x="30" y="4"/>
                    <a:pt x="30" y="4"/>
                  </a:cubicBezTo>
                  <a:cubicBezTo>
                    <a:pt x="29" y="4"/>
                    <a:pt x="28" y="4"/>
                    <a:pt x="28" y="4"/>
                  </a:cubicBezTo>
                  <a:cubicBezTo>
                    <a:pt x="28" y="15"/>
                    <a:pt x="28" y="15"/>
                    <a:pt x="28" y="15"/>
                  </a:cubicBezTo>
                  <a:cubicBezTo>
                    <a:pt x="28" y="16"/>
                    <a:pt x="26" y="17"/>
                    <a:pt x="25" y="17"/>
                  </a:cubicBezTo>
                  <a:cubicBezTo>
                    <a:pt x="10" y="17"/>
                    <a:pt x="10" y="17"/>
                    <a:pt x="10" y="17"/>
                  </a:cubicBezTo>
                  <a:cubicBezTo>
                    <a:pt x="8" y="17"/>
                    <a:pt x="7" y="16"/>
                    <a:pt x="7" y="15"/>
                  </a:cubicBezTo>
                  <a:cubicBezTo>
                    <a:pt x="7" y="4"/>
                    <a:pt x="7" y="4"/>
                    <a:pt x="7" y="4"/>
                  </a:cubicBezTo>
                  <a:cubicBezTo>
                    <a:pt x="4" y="4"/>
                    <a:pt x="4" y="4"/>
                    <a:pt x="4" y="4"/>
                  </a:cubicBezTo>
                  <a:cubicBezTo>
                    <a:pt x="4" y="38"/>
                    <a:pt x="4" y="38"/>
                    <a:pt x="4" y="38"/>
                  </a:cubicBezTo>
                  <a:cubicBezTo>
                    <a:pt x="7" y="38"/>
                    <a:pt x="7" y="38"/>
                    <a:pt x="7" y="38"/>
                  </a:cubicBezTo>
                  <a:cubicBezTo>
                    <a:pt x="7" y="27"/>
                    <a:pt x="7" y="27"/>
                    <a:pt x="7" y="27"/>
                  </a:cubicBezTo>
                  <a:cubicBezTo>
                    <a:pt x="7" y="25"/>
                    <a:pt x="8" y="24"/>
                    <a:pt x="10" y="24"/>
                  </a:cubicBezTo>
                  <a:cubicBezTo>
                    <a:pt x="32" y="24"/>
                    <a:pt x="32" y="24"/>
                    <a:pt x="32" y="24"/>
                  </a:cubicBezTo>
                  <a:cubicBezTo>
                    <a:pt x="33" y="24"/>
                    <a:pt x="34" y="25"/>
                    <a:pt x="34" y="27"/>
                  </a:cubicBezTo>
                  <a:cubicBezTo>
                    <a:pt x="34" y="38"/>
                    <a:pt x="34" y="38"/>
                    <a:pt x="34" y="38"/>
                  </a:cubicBezTo>
                  <a:lnTo>
                    <a:pt x="38" y="38"/>
                  </a:lnTo>
                  <a:close/>
                  <a:moveTo>
                    <a:pt x="31" y="38"/>
                  </a:moveTo>
                  <a:cubicBezTo>
                    <a:pt x="31" y="28"/>
                    <a:pt x="31" y="28"/>
                    <a:pt x="31" y="28"/>
                  </a:cubicBezTo>
                  <a:cubicBezTo>
                    <a:pt x="10" y="28"/>
                    <a:pt x="10" y="28"/>
                    <a:pt x="10" y="28"/>
                  </a:cubicBezTo>
                  <a:cubicBezTo>
                    <a:pt x="10" y="38"/>
                    <a:pt x="10" y="38"/>
                    <a:pt x="10" y="38"/>
                  </a:cubicBezTo>
                  <a:lnTo>
                    <a:pt x="31" y="38"/>
                  </a:lnTo>
                  <a:close/>
                  <a:moveTo>
                    <a:pt x="24" y="4"/>
                  </a:moveTo>
                  <a:cubicBezTo>
                    <a:pt x="24" y="4"/>
                    <a:pt x="24" y="4"/>
                    <a:pt x="23" y="4"/>
                  </a:cubicBezTo>
                  <a:cubicBezTo>
                    <a:pt x="18" y="4"/>
                    <a:pt x="18" y="4"/>
                    <a:pt x="18" y="4"/>
                  </a:cubicBezTo>
                  <a:cubicBezTo>
                    <a:pt x="18" y="4"/>
                    <a:pt x="17" y="4"/>
                    <a:pt x="17" y="4"/>
                  </a:cubicBezTo>
                  <a:cubicBezTo>
                    <a:pt x="17" y="13"/>
                    <a:pt x="17" y="13"/>
                    <a:pt x="17" y="13"/>
                  </a:cubicBezTo>
                  <a:cubicBezTo>
                    <a:pt x="17" y="13"/>
                    <a:pt x="18" y="14"/>
                    <a:pt x="18" y="14"/>
                  </a:cubicBezTo>
                  <a:cubicBezTo>
                    <a:pt x="23" y="14"/>
                    <a:pt x="23" y="14"/>
                    <a:pt x="23" y="14"/>
                  </a:cubicBezTo>
                  <a:cubicBezTo>
                    <a:pt x="24" y="14"/>
                    <a:pt x="24" y="13"/>
                    <a:pt x="24" y="13"/>
                  </a:cubicBezTo>
                  <a:lnTo>
                    <a:pt x="24" y="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59" name="稻壳儿小白白(http://dwz.cn/Wu2UP)"/>
            <p:cNvSpPr>
              <a:spLocks noEditPoints="1"/>
            </p:cNvSpPr>
            <p:nvPr/>
          </p:nvSpPr>
          <p:spPr bwMode="auto">
            <a:xfrm>
              <a:off x="7076421" y="3428268"/>
              <a:ext cx="330404" cy="263154"/>
            </a:xfrm>
            <a:custGeom>
              <a:avLst/>
              <a:gdLst>
                <a:gd name="T0" fmla="*/ 48 w 48"/>
                <a:gd name="T1" fmla="*/ 31 h 38"/>
                <a:gd name="T2" fmla="*/ 43 w 48"/>
                <a:gd name="T3" fmla="*/ 34 h 38"/>
                <a:gd name="T4" fmla="*/ 42 w 48"/>
                <a:gd name="T5" fmla="*/ 34 h 38"/>
                <a:gd name="T6" fmla="*/ 20 w 48"/>
                <a:gd name="T7" fmla="*/ 26 h 38"/>
                <a:gd name="T8" fmla="*/ 20 w 48"/>
                <a:gd name="T9" fmla="*/ 28 h 38"/>
                <a:gd name="T10" fmla="*/ 8 w 48"/>
                <a:gd name="T11" fmla="*/ 38 h 38"/>
                <a:gd name="T12" fmla="*/ 0 w 48"/>
                <a:gd name="T13" fmla="*/ 30 h 38"/>
                <a:gd name="T14" fmla="*/ 12 w 48"/>
                <a:gd name="T15" fmla="*/ 21 h 38"/>
                <a:gd name="T16" fmla="*/ 17 w 48"/>
                <a:gd name="T17" fmla="*/ 21 h 38"/>
                <a:gd name="T18" fmla="*/ 17 w 48"/>
                <a:gd name="T19" fmla="*/ 17 h 38"/>
                <a:gd name="T20" fmla="*/ 12 w 48"/>
                <a:gd name="T21" fmla="*/ 17 h 38"/>
                <a:gd name="T22" fmla="*/ 0 w 48"/>
                <a:gd name="T23" fmla="*/ 8 h 38"/>
                <a:gd name="T24" fmla="*/ 8 w 48"/>
                <a:gd name="T25" fmla="*/ 0 h 38"/>
                <a:gd name="T26" fmla="*/ 20 w 48"/>
                <a:gd name="T27" fmla="*/ 10 h 38"/>
                <a:gd name="T28" fmla="*/ 20 w 48"/>
                <a:gd name="T29" fmla="*/ 12 h 38"/>
                <a:gd name="T30" fmla="*/ 42 w 48"/>
                <a:gd name="T31" fmla="*/ 4 h 38"/>
                <a:gd name="T32" fmla="*/ 43 w 48"/>
                <a:gd name="T33" fmla="*/ 4 h 38"/>
                <a:gd name="T34" fmla="*/ 48 w 48"/>
                <a:gd name="T35" fmla="*/ 7 h 38"/>
                <a:gd name="T36" fmla="*/ 34 w 48"/>
                <a:gd name="T37" fmla="*/ 19 h 38"/>
                <a:gd name="T38" fmla="*/ 13 w 48"/>
                <a:gd name="T39" fmla="*/ 6 h 38"/>
                <a:gd name="T40" fmla="*/ 5 w 48"/>
                <a:gd name="T41" fmla="*/ 5 h 38"/>
                <a:gd name="T42" fmla="*/ 12 w 48"/>
                <a:gd name="T43" fmla="*/ 13 h 38"/>
                <a:gd name="T44" fmla="*/ 13 w 48"/>
                <a:gd name="T45" fmla="*/ 6 h 38"/>
                <a:gd name="T46" fmla="*/ 12 w 48"/>
                <a:gd name="T47" fmla="*/ 25 h 38"/>
                <a:gd name="T48" fmla="*/ 5 w 48"/>
                <a:gd name="T49" fmla="*/ 33 h 38"/>
                <a:gd name="T50" fmla="*/ 13 w 48"/>
                <a:gd name="T51" fmla="*/ 32 h 38"/>
                <a:gd name="T52" fmla="*/ 26 w 48"/>
                <a:gd name="T53" fmla="*/ 22 h 38"/>
                <a:gd name="T54" fmla="*/ 43 w 48"/>
                <a:gd name="T55" fmla="*/ 5 h 38"/>
                <a:gd name="T56" fmla="*/ 22 w 48"/>
                <a:gd name="T57" fmla="*/ 20 h 38"/>
                <a:gd name="T58" fmla="*/ 18 w 48"/>
                <a:gd name="T59" fmla="*/ 23 h 38"/>
                <a:gd name="T60" fmla="*/ 19 w 48"/>
                <a:gd name="T61" fmla="*/ 23 h 38"/>
                <a:gd name="T62" fmla="*/ 24 w 48"/>
                <a:gd name="T63" fmla="*/ 22 h 38"/>
                <a:gd name="T64" fmla="*/ 20 w 48"/>
                <a:gd name="T65" fmla="*/ 17 h 38"/>
                <a:gd name="T66" fmla="*/ 21 w 48"/>
                <a:gd name="T67" fmla="*/ 15 h 38"/>
                <a:gd name="T68" fmla="*/ 19 w 48"/>
                <a:gd name="T69" fmla="*/ 14 h 38"/>
                <a:gd name="T70" fmla="*/ 18 w 48"/>
                <a:gd name="T71" fmla="*/ 15 h 38"/>
                <a:gd name="T72" fmla="*/ 18 w 48"/>
                <a:gd name="T73" fmla="*/ 16 h 38"/>
                <a:gd name="T74" fmla="*/ 27 w 48"/>
                <a:gd name="T75" fmla="*/ 19 h 38"/>
                <a:gd name="T76" fmla="*/ 24 w 48"/>
                <a:gd name="T77" fmla="*/ 19 h 38"/>
                <a:gd name="T78" fmla="*/ 27 w 48"/>
                <a:gd name="T79" fmla="*/ 19 h 38"/>
                <a:gd name="T80" fmla="*/ 32 w 48"/>
                <a:gd name="T81" fmla="*/ 20 h 38"/>
                <a:gd name="T82" fmla="*/ 27 w 48"/>
                <a:gd name="T83" fmla="*/ 24 h 38"/>
                <a:gd name="T84" fmla="*/ 46 w 48"/>
                <a:gd name="T85" fmla="*/ 3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8" h="38">
                  <a:moveTo>
                    <a:pt x="47" y="30"/>
                  </a:moveTo>
                  <a:cubicBezTo>
                    <a:pt x="48" y="30"/>
                    <a:pt x="48" y="31"/>
                    <a:pt x="48" y="31"/>
                  </a:cubicBezTo>
                  <a:cubicBezTo>
                    <a:pt x="48" y="32"/>
                    <a:pt x="47" y="32"/>
                    <a:pt x="47" y="32"/>
                  </a:cubicBezTo>
                  <a:cubicBezTo>
                    <a:pt x="43" y="34"/>
                    <a:pt x="43" y="34"/>
                    <a:pt x="43" y="34"/>
                  </a:cubicBezTo>
                  <a:cubicBezTo>
                    <a:pt x="43" y="34"/>
                    <a:pt x="43" y="34"/>
                    <a:pt x="43" y="34"/>
                  </a:cubicBezTo>
                  <a:cubicBezTo>
                    <a:pt x="42" y="34"/>
                    <a:pt x="42" y="34"/>
                    <a:pt x="42" y="34"/>
                  </a:cubicBezTo>
                  <a:cubicBezTo>
                    <a:pt x="23" y="24"/>
                    <a:pt x="23" y="24"/>
                    <a:pt x="23" y="24"/>
                  </a:cubicBezTo>
                  <a:cubicBezTo>
                    <a:pt x="20" y="26"/>
                    <a:pt x="20" y="26"/>
                    <a:pt x="20" y="26"/>
                  </a:cubicBezTo>
                  <a:cubicBezTo>
                    <a:pt x="20" y="26"/>
                    <a:pt x="20" y="26"/>
                    <a:pt x="20" y="26"/>
                  </a:cubicBezTo>
                  <a:cubicBezTo>
                    <a:pt x="20" y="27"/>
                    <a:pt x="20" y="27"/>
                    <a:pt x="20" y="28"/>
                  </a:cubicBezTo>
                  <a:cubicBezTo>
                    <a:pt x="20" y="31"/>
                    <a:pt x="18" y="34"/>
                    <a:pt x="15" y="36"/>
                  </a:cubicBezTo>
                  <a:cubicBezTo>
                    <a:pt x="13" y="37"/>
                    <a:pt x="10" y="38"/>
                    <a:pt x="8" y="38"/>
                  </a:cubicBezTo>
                  <a:cubicBezTo>
                    <a:pt x="5" y="38"/>
                    <a:pt x="3" y="37"/>
                    <a:pt x="2" y="36"/>
                  </a:cubicBezTo>
                  <a:cubicBezTo>
                    <a:pt x="0" y="34"/>
                    <a:pt x="0" y="32"/>
                    <a:pt x="0" y="30"/>
                  </a:cubicBezTo>
                  <a:cubicBezTo>
                    <a:pt x="0" y="27"/>
                    <a:pt x="2" y="25"/>
                    <a:pt x="5" y="23"/>
                  </a:cubicBezTo>
                  <a:cubicBezTo>
                    <a:pt x="7" y="21"/>
                    <a:pt x="10" y="21"/>
                    <a:pt x="12" y="21"/>
                  </a:cubicBezTo>
                  <a:cubicBezTo>
                    <a:pt x="14" y="21"/>
                    <a:pt x="15" y="21"/>
                    <a:pt x="16" y="22"/>
                  </a:cubicBezTo>
                  <a:cubicBezTo>
                    <a:pt x="16" y="21"/>
                    <a:pt x="17" y="21"/>
                    <a:pt x="17" y="21"/>
                  </a:cubicBezTo>
                  <a:cubicBezTo>
                    <a:pt x="20" y="19"/>
                    <a:pt x="20" y="19"/>
                    <a:pt x="20" y="19"/>
                  </a:cubicBezTo>
                  <a:cubicBezTo>
                    <a:pt x="17" y="17"/>
                    <a:pt x="17" y="17"/>
                    <a:pt x="17" y="17"/>
                  </a:cubicBezTo>
                  <a:cubicBezTo>
                    <a:pt x="17" y="17"/>
                    <a:pt x="16" y="17"/>
                    <a:pt x="16" y="16"/>
                  </a:cubicBezTo>
                  <a:cubicBezTo>
                    <a:pt x="15" y="17"/>
                    <a:pt x="14" y="17"/>
                    <a:pt x="12" y="17"/>
                  </a:cubicBezTo>
                  <a:cubicBezTo>
                    <a:pt x="10" y="17"/>
                    <a:pt x="7" y="16"/>
                    <a:pt x="5" y="15"/>
                  </a:cubicBezTo>
                  <a:cubicBezTo>
                    <a:pt x="2" y="13"/>
                    <a:pt x="0" y="10"/>
                    <a:pt x="0" y="8"/>
                  </a:cubicBezTo>
                  <a:cubicBezTo>
                    <a:pt x="0" y="6"/>
                    <a:pt x="0" y="4"/>
                    <a:pt x="2" y="2"/>
                  </a:cubicBezTo>
                  <a:cubicBezTo>
                    <a:pt x="3" y="1"/>
                    <a:pt x="5" y="0"/>
                    <a:pt x="8" y="0"/>
                  </a:cubicBezTo>
                  <a:cubicBezTo>
                    <a:pt x="10" y="0"/>
                    <a:pt x="13" y="1"/>
                    <a:pt x="15" y="2"/>
                  </a:cubicBezTo>
                  <a:cubicBezTo>
                    <a:pt x="18" y="4"/>
                    <a:pt x="20" y="7"/>
                    <a:pt x="20" y="10"/>
                  </a:cubicBezTo>
                  <a:cubicBezTo>
                    <a:pt x="20" y="11"/>
                    <a:pt x="20" y="11"/>
                    <a:pt x="20" y="12"/>
                  </a:cubicBezTo>
                  <a:cubicBezTo>
                    <a:pt x="20" y="12"/>
                    <a:pt x="20" y="12"/>
                    <a:pt x="20" y="12"/>
                  </a:cubicBezTo>
                  <a:cubicBezTo>
                    <a:pt x="23" y="14"/>
                    <a:pt x="23" y="14"/>
                    <a:pt x="23" y="14"/>
                  </a:cubicBezTo>
                  <a:cubicBezTo>
                    <a:pt x="42" y="4"/>
                    <a:pt x="42" y="4"/>
                    <a:pt x="42" y="4"/>
                  </a:cubicBezTo>
                  <a:cubicBezTo>
                    <a:pt x="42" y="4"/>
                    <a:pt x="42" y="4"/>
                    <a:pt x="43" y="4"/>
                  </a:cubicBezTo>
                  <a:cubicBezTo>
                    <a:pt x="43" y="4"/>
                    <a:pt x="43" y="4"/>
                    <a:pt x="43" y="4"/>
                  </a:cubicBezTo>
                  <a:cubicBezTo>
                    <a:pt x="47" y="5"/>
                    <a:pt x="47" y="5"/>
                    <a:pt x="47" y="5"/>
                  </a:cubicBezTo>
                  <a:cubicBezTo>
                    <a:pt x="47" y="6"/>
                    <a:pt x="48" y="6"/>
                    <a:pt x="48" y="7"/>
                  </a:cubicBezTo>
                  <a:cubicBezTo>
                    <a:pt x="48" y="7"/>
                    <a:pt x="48" y="8"/>
                    <a:pt x="47" y="8"/>
                  </a:cubicBezTo>
                  <a:cubicBezTo>
                    <a:pt x="34" y="19"/>
                    <a:pt x="34" y="19"/>
                    <a:pt x="34" y="19"/>
                  </a:cubicBezTo>
                  <a:lnTo>
                    <a:pt x="47" y="30"/>
                  </a:lnTo>
                  <a:close/>
                  <a:moveTo>
                    <a:pt x="13" y="6"/>
                  </a:moveTo>
                  <a:cubicBezTo>
                    <a:pt x="11" y="5"/>
                    <a:pt x="9" y="4"/>
                    <a:pt x="8" y="4"/>
                  </a:cubicBezTo>
                  <a:cubicBezTo>
                    <a:pt x="7" y="4"/>
                    <a:pt x="6" y="5"/>
                    <a:pt x="5" y="5"/>
                  </a:cubicBezTo>
                  <a:cubicBezTo>
                    <a:pt x="3" y="7"/>
                    <a:pt x="4" y="10"/>
                    <a:pt x="7" y="11"/>
                  </a:cubicBezTo>
                  <a:cubicBezTo>
                    <a:pt x="9" y="12"/>
                    <a:pt x="11" y="13"/>
                    <a:pt x="12" y="13"/>
                  </a:cubicBezTo>
                  <a:cubicBezTo>
                    <a:pt x="13" y="13"/>
                    <a:pt x="15" y="13"/>
                    <a:pt x="15" y="12"/>
                  </a:cubicBezTo>
                  <a:cubicBezTo>
                    <a:pt x="17" y="11"/>
                    <a:pt x="16" y="8"/>
                    <a:pt x="13" y="6"/>
                  </a:cubicBezTo>
                  <a:close/>
                  <a:moveTo>
                    <a:pt x="15" y="26"/>
                  </a:moveTo>
                  <a:cubicBezTo>
                    <a:pt x="15" y="25"/>
                    <a:pt x="13" y="25"/>
                    <a:pt x="12" y="25"/>
                  </a:cubicBezTo>
                  <a:cubicBezTo>
                    <a:pt x="11" y="25"/>
                    <a:pt x="9" y="26"/>
                    <a:pt x="7" y="27"/>
                  </a:cubicBezTo>
                  <a:cubicBezTo>
                    <a:pt x="4" y="28"/>
                    <a:pt x="3" y="31"/>
                    <a:pt x="5" y="33"/>
                  </a:cubicBezTo>
                  <a:cubicBezTo>
                    <a:pt x="6" y="33"/>
                    <a:pt x="7" y="34"/>
                    <a:pt x="8" y="34"/>
                  </a:cubicBezTo>
                  <a:cubicBezTo>
                    <a:pt x="9" y="34"/>
                    <a:pt x="11" y="33"/>
                    <a:pt x="13" y="32"/>
                  </a:cubicBezTo>
                  <a:cubicBezTo>
                    <a:pt x="16" y="30"/>
                    <a:pt x="17" y="27"/>
                    <a:pt x="15" y="26"/>
                  </a:cubicBezTo>
                  <a:close/>
                  <a:moveTo>
                    <a:pt x="26" y="22"/>
                  </a:moveTo>
                  <a:cubicBezTo>
                    <a:pt x="46" y="7"/>
                    <a:pt x="46" y="7"/>
                    <a:pt x="46" y="7"/>
                  </a:cubicBezTo>
                  <a:cubicBezTo>
                    <a:pt x="43" y="5"/>
                    <a:pt x="43" y="5"/>
                    <a:pt x="43" y="5"/>
                  </a:cubicBezTo>
                  <a:cubicBezTo>
                    <a:pt x="22" y="17"/>
                    <a:pt x="22" y="17"/>
                    <a:pt x="22" y="17"/>
                  </a:cubicBezTo>
                  <a:cubicBezTo>
                    <a:pt x="22" y="20"/>
                    <a:pt x="22" y="20"/>
                    <a:pt x="22" y="20"/>
                  </a:cubicBezTo>
                  <a:cubicBezTo>
                    <a:pt x="18" y="22"/>
                    <a:pt x="18" y="22"/>
                    <a:pt x="18" y="22"/>
                  </a:cubicBezTo>
                  <a:cubicBezTo>
                    <a:pt x="18" y="23"/>
                    <a:pt x="18" y="23"/>
                    <a:pt x="18" y="23"/>
                  </a:cubicBezTo>
                  <a:cubicBezTo>
                    <a:pt x="18" y="23"/>
                    <a:pt x="18" y="23"/>
                    <a:pt x="18" y="23"/>
                  </a:cubicBezTo>
                  <a:cubicBezTo>
                    <a:pt x="18" y="23"/>
                    <a:pt x="19" y="23"/>
                    <a:pt x="19" y="23"/>
                  </a:cubicBezTo>
                  <a:cubicBezTo>
                    <a:pt x="19" y="24"/>
                    <a:pt x="19" y="24"/>
                    <a:pt x="19" y="24"/>
                  </a:cubicBezTo>
                  <a:cubicBezTo>
                    <a:pt x="24" y="22"/>
                    <a:pt x="24" y="22"/>
                    <a:pt x="24" y="22"/>
                  </a:cubicBezTo>
                  <a:lnTo>
                    <a:pt x="26" y="22"/>
                  </a:lnTo>
                  <a:close/>
                  <a:moveTo>
                    <a:pt x="20" y="17"/>
                  </a:moveTo>
                  <a:cubicBezTo>
                    <a:pt x="20" y="17"/>
                    <a:pt x="20" y="17"/>
                    <a:pt x="20" y="17"/>
                  </a:cubicBezTo>
                  <a:cubicBezTo>
                    <a:pt x="20" y="16"/>
                    <a:pt x="21" y="16"/>
                    <a:pt x="21" y="15"/>
                  </a:cubicBezTo>
                  <a:cubicBezTo>
                    <a:pt x="22" y="15"/>
                    <a:pt x="22" y="15"/>
                    <a:pt x="22" y="15"/>
                  </a:cubicBezTo>
                  <a:cubicBezTo>
                    <a:pt x="19" y="14"/>
                    <a:pt x="19" y="14"/>
                    <a:pt x="19" y="14"/>
                  </a:cubicBezTo>
                  <a:cubicBezTo>
                    <a:pt x="19" y="15"/>
                    <a:pt x="19" y="15"/>
                    <a:pt x="19" y="15"/>
                  </a:cubicBezTo>
                  <a:cubicBezTo>
                    <a:pt x="19" y="15"/>
                    <a:pt x="18" y="15"/>
                    <a:pt x="18" y="15"/>
                  </a:cubicBezTo>
                  <a:cubicBezTo>
                    <a:pt x="18" y="15"/>
                    <a:pt x="18" y="15"/>
                    <a:pt x="18" y="15"/>
                  </a:cubicBezTo>
                  <a:cubicBezTo>
                    <a:pt x="18" y="16"/>
                    <a:pt x="18" y="16"/>
                    <a:pt x="18" y="16"/>
                  </a:cubicBezTo>
                  <a:lnTo>
                    <a:pt x="20" y="17"/>
                  </a:lnTo>
                  <a:close/>
                  <a:moveTo>
                    <a:pt x="27" y="19"/>
                  </a:moveTo>
                  <a:cubicBezTo>
                    <a:pt x="27" y="20"/>
                    <a:pt x="26" y="21"/>
                    <a:pt x="25" y="21"/>
                  </a:cubicBezTo>
                  <a:cubicBezTo>
                    <a:pt x="25" y="21"/>
                    <a:pt x="24" y="20"/>
                    <a:pt x="24" y="19"/>
                  </a:cubicBezTo>
                  <a:cubicBezTo>
                    <a:pt x="24" y="18"/>
                    <a:pt x="25" y="17"/>
                    <a:pt x="25" y="17"/>
                  </a:cubicBezTo>
                  <a:cubicBezTo>
                    <a:pt x="26" y="17"/>
                    <a:pt x="27" y="18"/>
                    <a:pt x="27" y="19"/>
                  </a:cubicBezTo>
                  <a:close/>
                  <a:moveTo>
                    <a:pt x="46" y="31"/>
                  </a:moveTo>
                  <a:cubicBezTo>
                    <a:pt x="32" y="20"/>
                    <a:pt x="32" y="20"/>
                    <a:pt x="32" y="20"/>
                  </a:cubicBezTo>
                  <a:cubicBezTo>
                    <a:pt x="27" y="24"/>
                    <a:pt x="27" y="24"/>
                    <a:pt x="27" y="24"/>
                  </a:cubicBezTo>
                  <a:cubicBezTo>
                    <a:pt x="27" y="24"/>
                    <a:pt x="27" y="24"/>
                    <a:pt x="27" y="24"/>
                  </a:cubicBezTo>
                  <a:cubicBezTo>
                    <a:pt x="43" y="33"/>
                    <a:pt x="43" y="33"/>
                    <a:pt x="43" y="33"/>
                  </a:cubicBezTo>
                  <a:lnTo>
                    <a:pt x="46" y="3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60" name="稻壳儿小白白(http://dwz.cn/Wu2UP)"/>
            <p:cNvSpPr>
              <a:spLocks noEditPoints="1"/>
            </p:cNvSpPr>
            <p:nvPr/>
          </p:nvSpPr>
          <p:spPr bwMode="auto">
            <a:xfrm>
              <a:off x="7082269" y="3912606"/>
              <a:ext cx="309935" cy="312861"/>
            </a:xfrm>
            <a:custGeom>
              <a:avLst/>
              <a:gdLst>
                <a:gd name="T0" fmla="*/ 42 w 45"/>
                <a:gd name="T1" fmla="*/ 45 h 45"/>
                <a:gd name="T2" fmla="*/ 39 w 45"/>
                <a:gd name="T3" fmla="*/ 44 h 45"/>
                <a:gd name="T4" fmla="*/ 30 w 45"/>
                <a:gd name="T5" fmla="*/ 35 h 45"/>
                <a:gd name="T6" fmla="*/ 19 w 45"/>
                <a:gd name="T7" fmla="*/ 38 h 45"/>
                <a:gd name="T8" fmla="*/ 0 w 45"/>
                <a:gd name="T9" fmla="*/ 19 h 45"/>
                <a:gd name="T10" fmla="*/ 19 w 45"/>
                <a:gd name="T11" fmla="*/ 0 h 45"/>
                <a:gd name="T12" fmla="*/ 38 w 45"/>
                <a:gd name="T13" fmla="*/ 19 h 45"/>
                <a:gd name="T14" fmla="*/ 35 w 45"/>
                <a:gd name="T15" fmla="*/ 30 h 45"/>
                <a:gd name="T16" fmla="*/ 44 w 45"/>
                <a:gd name="T17" fmla="*/ 39 h 45"/>
                <a:gd name="T18" fmla="*/ 45 w 45"/>
                <a:gd name="T19" fmla="*/ 41 h 45"/>
                <a:gd name="T20" fmla="*/ 42 w 45"/>
                <a:gd name="T21" fmla="*/ 45 h 45"/>
                <a:gd name="T22" fmla="*/ 19 w 45"/>
                <a:gd name="T23" fmla="*/ 7 h 45"/>
                <a:gd name="T24" fmla="*/ 7 w 45"/>
                <a:gd name="T25" fmla="*/ 19 h 45"/>
                <a:gd name="T26" fmla="*/ 19 w 45"/>
                <a:gd name="T27" fmla="*/ 31 h 45"/>
                <a:gd name="T28" fmla="*/ 31 w 45"/>
                <a:gd name="T29" fmla="*/ 19 h 45"/>
                <a:gd name="T30" fmla="*/ 19 w 45"/>
                <a:gd name="T31" fmla="*/ 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 h="45">
                  <a:moveTo>
                    <a:pt x="42" y="45"/>
                  </a:moveTo>
                  <a:cubicBezTo>
                    <a:pt x="41" y="45"/>
                    <a:pt x="40" y="44"/>
                    <a:pt x="39" y="44"/>
                  </a:cubicBezTo>
                  <a:cubicBezTo>
                    <a:pt x="30" y="35"/>
                    <a:pt x="30" y="35"/>
                    <a:pt x="30" y="35"/>
                  </a:cubicBezTo>
                  <a:cubicBezTo>
                    <a:pt x="27" y="37"/>
                    <a:pt x="23" y="38"/>
                    <a:pt x="19" y="38"/>
                  </a:cubicBezTo>
                  <a:cubicBezTo>
                    <a:pt x="9" y="38"/>
                    <a:pt x="0" y="30"/>
                    <a:pt x="0" y="19"/>
                  </a:cubicBezTo>
                  <a:cubicBezTo>
                    <a:pt x="0" y="9"/>
                    <a:pt x="9" y="0"/>
                    <a:pt x="19" y="0"/>
                  </a:cubicBezTo>
                  <a:cubicBezTo>
                    <a:pt x="30" y="0"/>
                    <a:pt x="38" y="9"/>
                    <a:pt x="38" y="19"/>
                  </a:cubicBezTo>
                  <a:cubicBezTo>
                    <a:pt x="38" y="23"/>
                    <a:pt x="37" y="27"/>
                    <a:pt x="35" y="30"/>
                  </a:cubicBezTo>
                  <a:cubicBezTo>
                    <a:pt x="44" y="39"/>
                    <a:pt x="44" y="39"/>
                    <a:pt x="44" y="39"/>
                  </a:cubicBezTo>
                  <a:cubicBezTo>
                    <a:pt x="45" y="40"/>
                    <a:pt x="45" y="41"/>
                    <a:pt x="45" y="41"/>
                  </a:cubicBezTo>
                  <a:cubicBezTo>
                    <a:pt x="45" y="43"/>
                    <a:pt x="43" y="45"/>
                    <a:pt x="42" y="45"/>
                  </a:cubicBezTo>
                  <a:close/>
                  <a:moveTo>
                    <a:pt x="19" y="7"/>
                  </a:moveTo>
                  <a:cubicBezTo>
                    <a:pt x="13" y="7"/>
                    <a:pt x="7" y="13"/>
                    <a:pt x="7" y="19"/>
                  </a:cubicBezTo>
                  <a:cubicBezTo>
                    <a:pt x="7" y="26"/>
                    <a:pt x="13" y="31"/>
                    <a:pt x="19" y="31"/>
                  </a:cubicBezTo>
                  <a:cubicBezTo>
                    <a:pt x="26" y="31"/>
                    <a:pt x="31" y="26"/>
                    <a:pt x="31" y="19"/>
                  </a:cubicBezTo>
                  <a:cubicBezTo>
                    <a:pt x="31" y="13"/>
                    <a:pt x="26" y="7"/>
                    <a:pt x="19" y="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61" name="稻壳儿小白白(http://dwz.cn/Wu2UP)"/>
            <p:cNvSpPr>
              <a:spLocks noEditPoints="1"/>
            </p:cNvSpPr>
            <p:nvPr/>
          </p:nvSpPr>
          <p:spPr bwMode="auto">
            <a:xfrm>
              <a:off x="7082269" y="4426182"/>
              <a:ext cx="309935" cy="304089"/>
            </a:xfrm>
            <a:custGeom>
              <a:avLst/>
              <a:gdLst>
                <a:gd name="T0" fmla="*/ 42 w 45"/>
                <a:gd name="T1" fmla="*/ 44 h 44"/>
                <a:gd name="T2" fmla="*/ 39 w 45"/>
                <a:gd name="T3" fmla="*/ 43 h 44"/>
                <a:gd name="T4" fmla="*/ 30 w 45"/>
                <a:gd name="T5" fmla="*/ 34 h 44"/>
                <a:gd name="T6" fmla="*/ 19 w 45"/>
                <a:gd name="T7" fmla="*/ 38 h 44"/>
                <a:gd name="T8" fmla="*/ 0 w 45"/>
                <a:gd name="T9" fmla="*/ 19 h 44"/>
                <a:gd name="T10" fmla="*/ 19 w 45"/>
                <a:gd name="T11" fmla="*/ 0 h 44"/>
                <a:gd name="T12" fmla="*/ 38 w 45"/>
                <a:gd name="T13" fmla="*/ 19 h 44"/>
                <a:gd name="T14" fmla="*/ 35 w 45"/>
                <a:gd name="T15" fmla="*/ 29 h 44"/>
                <a:gd name="T16" fmla="*/ 44 w 45"/>
                <a:gd name="T17" fmla="*/ 39 h 44"/>
                <a:gd name="T18" fmla="*/ 45 w 45"/>
                <a:gd name="T19" fmla="*/ 41 h 44"/>
                <a:gd name="T20" fmla="*/ 42 w 45"/>
                <a:gd name="T21" fmla="*/ 44 h 44"/>
                <a:gd name="T22" fmla="*/ 19 w 45"/>
                <a:gd name="T23" fmla="*/ 7 h 44"/>
                <a:gd name="T24" fmla="*/ 7 w 45"/>
                <a:gd name="T25" fmla="*/ 19 h 44"/>
                <a:gd name="T26" fmla="*/ 19 w 45"/>
                <a:gd name="T27" fmla="*/ 31 h 44"/>
                <a:gd name="T28" fmla="*/ 31 w 45"/>
                <a:gd name="T29" fmla="*/ 19 h 44"/>
                <a:gd name="T30" fmla="*/ 19 w 45"/>
                <a:gd name="T31" fmla="*/ 7 h 44"/>
                <a:gd name="T32" fmla="*/ 28 w 45"/>
                <a:gd name="T33" fmla="*/ 20 h 44"/>
                <a:gd name="T34" fmla="*/ 27 w 45"/>
                <a:gd name="T35" fmla="*/ 20 h 44"/>
                <a:gd name="T36" fmla="*/ 12 w 45"/>
                <a:gd name="T37" fmla="*/ 20 h 44"/>
                <a:gd name="T38" fmla="*/ 11 w 45"/>
                <a:gd name="T39" fmla="*/ 20 h 44"/>
                <a:gd name="T40" fmla="*/ 11 w 45"/>
                <a:gd name="T41" fmla="*/ 18 h 44"/>
                <a:gd name="T42" fmla="*/ 12 w 45"/>
                <a:gd name="T43" fmla="*/ 17 h 44"/>
                <a:gd name="T44" fmla="*/ 27 w 45"/>
                <a:gd name="T45" fmla="*/ 17 h 44"/>
                <a:gd name="T46" fmla="*/ 28 w 45"/>
                <a:gd name="T47" fmla="*/ 18 h 44"/>
                <a:gd name="T48" fmla="*/ 28 w 45"/>
                <a:gd name="T49" fmla="*/ 2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5" h="44">
                  <a:moveTo>
                    <a:pt x="42" y="44"/>
                  </a:moveTo>
                  <a:cubicBezTo>
                    <a:pt x="41" y="44"/>
                    <a:pt x="40" y="44"/>
                    <a:pt x="39" y="43"/>
                  </a:cubicBezTo>
                  <a:cubicBezTo>
                    <a:pt x="30" y="34"/>
                    <a:pt x="30" y="34"/>
                    <a:pt x="30" y="34"/>
                  </a:cubicBezTo>
                  <a:cubicBezTo>
                    <a:pt x="27" y="36"/>
                    <a:pt x="23" y="38"/>
                    <a:pt x="19" y="38"/>
                  </a:cubicBezTo>
                  <a:cubicBezTo>
                    <a:pt x="9" y="38"/>
                    <a:pt x="0" y="29"/>
                    <a:pt x="0" y="19"/>
                  </a:cubicBezTo>
                  <a:cubicBezTo>
                    <a:pt x="0" y="8"/>
                    <a:pt x="9" y="0"/>
                    <a:pt x="19" y="0"/>
                  </a:cubicBezTo>
                  <a:cubicBezTo>
                    <a:pt x="30" y="0"/>
                    <a:pt x="38" y="8"/>
                    <a:pt x="38" y="19"/>
                  </a:cubicBezTo>
                  <a:cubicBezTo>
                    <a:pt x="38" y="23"/>
                    <a:pt x="37" y="26"/>
                    <a:pt x="35" y="29"/>
                  </a:cubicBezTo>
                  <a:cubicBezTo>
                    <a:pt x="44" y="39"/>
                    <a:pt x="44" y="39"/>
                    <a:pt x="44" y="39"/>
                  </a:cubicBezTo>
                  <a:cubicBezTo>
                    <a:pt x="45" y="39"/>
                    <a:pt x="45" y="40"/>
                    <a:pt x="45" y="41"/>
                  </a:cubicBezTo>
                  <a:cubicBezTo>
                    <a:pt x="45" y="43"/>
                    <a:pt x="44" y="44"/>
                    <a:pt x="42" y="44"/>
                  </a:cubicBezTo>
                  <a:close/>
                  <a:moveTo>
                    <a:pt x="19" y="7"/>
                  </a:moveTo>
                  <a:cubicBezTo>
                    <a:pt x="13" y="7"/>
                    <a:pt x="7" y="12"/>
                    <a:pt x="7" y="19"/>
                  </a:cubicBezTo>
                  <a:cubicBezTo>
                    <a:pt x="7" y="25"/>
                    <a:pt x="13" y="31"/>
                    <a:pt x="19" y="31"/>
                  </a:cubicBezTo>
                  <a:cubicBezTo>
                    <a:pt x="26" y="31"/>
                    <a:pt x="31" y="25"/>
                    <a:pt x="31" y="19"/>
                  </a:cubicBezTo>
                  <a:cubicBezTo>
                    <a:pt x="31" y="12"/>
                    <a:pt x="26" y="7"/>
                    <a:pt x="19" y="7"/>
                  </a:cubicBezTo>
                  <a:close/>
                  <a:moveTo>
                    <a:pt x="28" y="20"/>
                  </a:moveTo>
                  <a:cubicBezTo>
                    <a:pt x="28" y="20"/>
                    <a:pt x="27" y="20"/>
                    <a:pt x="27" y="20"/>
                  </a:cubicBezTo>
                  <a:cubicBezTo>
                    <a:pt x="12" y="20"/>
                    <a:pt x="12" y="20"/>
                    <a:pt x="12" y="20"/>
                  </a:cubicBezTo>
                  <a:cubicBezTo>
                    <a:pt x="11" y="20"/>
                    <a:pt x="11" y="20"/>
                    <a:pt x="11" y="20"/>
                  </a:cubicBezTo>
                  <a:cubicBezTo>
                    <a:pt x="11" y="18"/>
                    <a:pt x="11" y="18"/>
                    <a:pt x="11" y="18"/>
                  </a:cubicBezTo>
                  <a:cubicBezTo>
                    <a:pt x="11" y="17"/>
                    <a:pt x="11" y="17"/>
                    <a:pt x="12" y="17"/>
                  </a:cubicBezTo>
                  <a:cubicBezTo>
                    <a:pt x="27" y="17"/>
                    <a:pt x="27" y="17"/>
                    <a:pt x="27" y="17"/>
                  </a:cubicBezTo>
                  <a:cubicBezTo>
                    <a:pt x="27" y="17"/>
                    <a:pt x="28" y="17"/>
                    <a:pt x="28" y="18"/>
                  </a:cubicBezTo>
                  <a:lnTo>
                    <a:pt x="28" y="2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62" name="稻壳儿小白白(http://dwz.cn/Wu2UP)"/>
            <p:cNvSpPr>
              <a:spLocks noEditPoints="1"/>
            </p:cNvSpPr>
            <p:nvPr/>
          </p:nvSpPr>
          <p:spPr bwMode="auto">
            <a:xfrm>
              <a:off x="7082269" y="4930985"/>
              <a:ext cx="309935" cy="309935"/>
            </a:xfrm>
            <a:custGeom>
              <a:avLst/>
              <a:gdLst>
                <a:gd name="T0" fmla="*/ 42 w 45"/>
                <a:gd name="T1" fmla="*/ 45 h 45"/>
                <a:gd name="T2" fmla="*/ 39 w 45"/>
                <a:gd name="T3" fmla="*/ 44 h 45"/>
                <a:gd name="T4" fmla="*/ 30 w 45"/>
                <a:gd name="T5" fmla="*/ 35 h 45"/>
                <a:gd name="T6" fmla="*/ 19 w 45"/>
                <a:gd name="T7" fmla="*/ 38 h 45"/>
                <a:gd name="T8" fmla="*/ 0 w 45"/>
                <a:gd name="T9" fmla="*/ 19 h 45"/>
                <a:gd name="T10" fmla="*/ 19 w 45"/>
                <a:gd name="T11" fmla="*/ 0 h 45"/>
                <a:gd name="T12" fmla="*/ 38 w 45"/>
                <a:gd name="T13" fmla="*/ 19 h 45"/>
                <a:gd name="T14" fmla="*/ 35 w 45"/>
                <a:gd name="T15" fmla="*/ 30 h 45"/>
                <a:gd name="T16" fmla="*/ 44 w 45"/>
                <a:gd name="T17" fmla="*/ 39 h 45"/>
                <a:gd name="T18" fmla="*/ 45 w 45"/>
                <a:gd name="T19" fmla="*/ 42 h 45"/>
                <a:gd name="T20" fmla="*/ 42 w 45"/>
                <a:gd name="T21" fmla="*/ 45 h 45"/>
                <a:gd name="T22" fmla="*/ 19 w 45"/>
                <a:gd name="T23" fmla="*/ 7 h 45"/>
                <a:gd name="T24" fmla="*/ 7 w 45"/>
                <a:gd name="T25" fmla="*/ 19 h 45"/>
                <a:gd name="T26" fmla="*/ 19 w 45"/>
                <a:gd name="T27" fmla="*/ 31 h 45"/>
                <a:gd name="T28" fmla="*/ 31 w 45"/>
                <a:gd name="T29" fmla="*/ 19 h 45"/>
                <a:gd name="T30" fmla="*/ 19 w 45"/>
                <a:gd name="T31" fmla="*/ 7 h 45"/>
                <a:gd name="T32" fmla="*/ 28 w 45"/>
                <a:gd name="T33" fmla="*/ 20 h 45"/>
                <a:gd name="T34" fmla="*/ 27 w 45"/>
                <a:gd name="T35" fmla="*/ 21 h 45"/>
                <a:gd name="T36" fmla="*/ 21 w 45"/>
                <a:gd name="T37" fmla="*/ 21 h 45"/>
                <a:gd name="T38" fmla="*/ 21 w 45"/>
                <a:gd name="T39" fmla="*/ 27 h 45"/>
                <a:gd name="T40" fmla="*/ 20 w 45"/>
                <a:gd name="T41" fmla="*/ 28 h 45"/>
                <a:gd name="T42" fmla="*/ 18 w 45"/>
                <a:gd name="T43" fmla="*/ 28 h 45"/>
                <a:gd name="T44" fmla="*/ 18 w 45"/>
                <a:gd name="T45" fmla="*/ 27 h 45"/>
                <a:gd name="T46" fmla="*/ 18 w 45"/>
                <a:gd name="T47" fmla="*/ 21 h 45"/>
                <a:gd name="T48" fmla="*/ 12 w 45"/>
                <a:gd name="T49" fmla="*/ 21 h 45"/>
                <a:gd name="T50" fmla="*/ 11 w 45"/>
                <a:gd name="T51" fmla="*/ 20 h 45"/>
                <a:gd name="T52" fmla="*/ 11 w 45"/>
                <a:gd name="T53" fmla="*/ 18 h 45"/>
                <a:gd name="T54" fmla="*/ 12 w 45"/>
                <a:gd name="T55" fmla="*/ 18 h 45"/>
                <a:gd name="T56" fmla="*/ 18 w 45"/>
                <a:gd name="T57" fmla="*/ 18 h 45"/>
                <a:gd name="T58" fmla="*/ 18 w 45"/>
                <a:gd name="T59" fmla="*/ 12 h 45"/>
                <a:gd name="T60" fmla="*/ 18 w 45"/>
                <a:gd name="T61" fmla="*/ 11 h 45"/>
                <a:gd name="T62" fmla="*/ 20 w 45"/>
                <a:gd name="T63" fmla="*/ 11 h 45"/>
                <a:gd name="T64" fmla="*/ 21 w 45"/>
                <a:gd name="T65" fmla="*/ 12 h 45"/>
                <a:gd name="T66" fmla="*/ 21 w 45"/>
                <a:gd name="T67" fmla="*/ 18 h 45"/>
                <a:gd name="T68" fmla="*/ 27 w 45"/>
                <a:gd name="T69" fmla="*/ 18 h 45"/>
                <a:gd name="T70" fmla="*/ 28 w 45"/>
                <a:gd name="T71" fmla="*/ 18 h 45"/>
                <a:gd name="T72" fmla="*/ 28 w 45"/>
                <a:gd name="T73" fmla="*/ 2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5" h="45">
                  <a:moveTo>
                    <a:pt x="42" y="45"/>
                  </a:moveTo>
                  <a:cubicBezTo>
                    <a:pt x="41" y="45"/>
                    <a:pt x="40" y="45"/>
                    <a:pt x="39" y="44"/>
                  </a:cubicBezTo>
                  <a:cubicBezTo>
                    <a:pt x="30" y="35"/>
                    <a:pt x="30" y="35"/>
                    <a:pt x="30" y="35"/>
                  </a:cubicBezTo>
                  <a:cubicBezTo>
                    <a:pt x="27" y="37"/>
                    <a:pt x="23" y="38"/>
                    <a:pt x="19" y="38"/>
                  </a:cubicBezTo>
                  <a:cubicBezTo>
                    <a:pt x="9" y="38"/>
                    <a:pt x="0" y="30"/>
                    <a:pt x="0" y="19"/>
                  </a:cubicBezTo>
                  <a:cubicBezTo>
                    <a:pt x="0" y="9"/>
                    <a:pt x="9" y="0"/>
                    <a:pt x="19" y="0"/>
                  </a:cubicBezTo>
                  <a:cubicBezTo>
                    <a:pt x="30" y="0"/>
                    <a:pt x="38" y="9"/>
                    <a:pt x="38" y="19"/>
                  </a:cubicBezTo>
                  <a:cubicBezTo>
                    <a:pt x="38" y="23"/>
                    <a:pt x="37" y="27"/>
                    <a:pt x="35" y="30"/>
                  </a:cubicBezTo>
                  <a:cubicBezTo>
                    <a:pt x="44" y="39"/>
                    <a:pt x="44" y="39"/>
                    <a:pt x="44" y="39"/>
                  </a:cubicBezTo>
                  <a:cubicBezTo>
                    <a:pt x="45" y="40"/>
                    <a:pt x="45" y="41"/>
                    <a:pt x="45" y="42"/>
                  </a:cubicBezTo>
                  <a:cubicBezTo>
                    <a:pt x="45" y="44"/>
                    <a:pt x="44" y="45"/>
                    <a:pt x="42" y="45"/>
                  </a:cubicBezTo>
                  <a:close/>
                  <a:moveTo>
                    <a:pt x="19" y="7"/>
                  </a:moveTo>
                  <a:cubicBezTo>
                    <a:pt x="13" y="7"/>
                    <a:pt x="7" y="13"/>
                    <a:pt x="7" y="19"/>
                  </a:cubicBezTo>
                  <a:cubicBezTo>
                    <a:pt x="7" y="26"/>
                    <a:pt x="13" y="31"/>
                    <a:pt x="19" y="31"/>
                  </a:cubicBezTo>
                  <a:cubicBezTo>
                    <a:pt x="26" y="31"/>
                    <a:pt x="31" y="26"/>
                    <a:pt x="31" y="19"/>
                  </a:cubicBezTo>
                  <a:cubicBezTo>
                    <a:pt x="31" y="13"/>
                    <a:pt x="26" y="7"/>
                    <a:pt x="19" y="7"/>
                  </a:cubicBezTo>
                  <a:close/>
                  <a:moveTo>
                    <a:pt x="28" y="20"/>
                  </a:moveTo>
                  <a:cubicBezTo>
                    <a:pt x="28" y="21"/>
                    <a:pt x="27" y="21"/>
                    <a:pt x="27" y="21"/>
                  </a:cubicBezTo>
                  <a:cubicBezTo>
                    <a:pt x="21" y="21"/>
                    <a:pt x="21" y="21"/>
                    <a:pt x="21" y="21"/>
                  </a:cubicBezTo>
                  <a:cubicBezTo>
                    <a:pt x="21" y="27"/>
                    <a:pt x="21" y="27"/>
                    <a:pt x="21" y="27"/>
                  </a:cubicBezTo>
                  <a:cubicBezTo>
                    <a:pt x="21" y="28"/>
                    <a:pt x="21" y="28"/>
                    <a:pt x="20" y="28"/>
                  </a:cubicBezTo>
                  <a:cubicBezTo>
                    <a:pt x="18" y="28"/>
                    <a:pt x="18" y="28"/>
                    <a:pt x="18" y="28"/>
                  </a:cubicBezTo>
                  <a:cubicBezTo>
                    <a:pt x="18" y="28"/>
                    <a:pt x="18" y="28"/>
                    <a:pt x="18" y="27"/>
                  </a:cubicBezTo>
                  <a:cubicBezTo>
                    <a:pt x="18" y="21"/>
                    <a:pt x="18" y="21"/>
                    <a:pt x="18" y="21"/>
                  </a:cubicBezTo>
                  <a:cubicBezTo>
                    <a:pt x="12" y="21"/>
                    <a:pt x="12" y="21"/>
                    <a:pt x="12" y="21"/>
                  </a:cubicBezTo>
                  <a:cubicBezTo>
                    <a:pt x="11" y="21"/>
                    <a:pt x="11" y="21"/>
                    <a:pt x="11" y="20"/>
                  </a:cubicBezTo>
                  <a:cubicBezTo>
                    <a:pt x="11" y="18"/>
                    <a:pt x="11" y="18"/>
                    <a:pt x="11" y="18"/>
                  </a:cubicBezTo>
                  <a:cubicBezTo>
                    <a:pt x="11" y="18"/>
                    <a:pt x="11" y="18"/>
                    <a:pt x="12" y="18"/>
                  </a:cubicBezTo>
                  <a:cubicBezTo>
                    <a:pt x="18" y="18"/>
                    <a:pt x="18" y="18"/>
                    <a:pt x="18" y="18"/>
                  </a:cubicBezTo>
                  <a:cubicBezTo>
                    <a:pt x="18" y="12"/>
                    <a:pt x="18" y="12"/>
                    <a:pt x="18" y="12"/>
                  </a:cubicBezTo>
                  <a:cubicBezTo>
                    <a:pt x="18" y="11"/>
                    <a:pt x="18" y="11"/>
                    <a:pt x="18" y="11"/>
                  </a:cubicBezTo>
                  <a:cubicBezTo>
                    <a:pt x="20" y="11"/>
                    <a:pt x="20" y="11"/>
                    <a:pt x="20" y="11"/>
                  </a:cubicBezTo>
                  <a:cubicBezTo>
                    <a:pt x="21" y="11"/>
                    <a:pt x="21" y="11"/>
                    <a:pt x="21" y="12"/>
                  </a:cubicBezTo>
                  <a:cubicBezTo>
                    <a:pt x="21" y="18"/>
                    <a:pt x="21" y="18"/>
                    <a:pt x="21" y="18"/>
                  </a:cubicBezTo>
                  <a:cubicBezTo>
                    <a:pt x="27" y="18"/>
                    <a:pt x="27" y="18"/>
                    <a:pt x="27" y="18"/>
                  </a:cubicBezTo>
                  <a:cubicBezTo>
                    <a:pt x="27" y="18"/>
                    <a:pt x="28" y="18"/>
                    <a:pt x="28" y="18"/>
                  </a:cubicBezTo>
                  <a:lnTo>
                    <a:pt x="28" y="2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63" name="稻壳儿小白白(http://dwz.cn/Wu2UP)"/>
            <p:cNvSpPr>
              <a:spLocks/>
            </p:cNvSpPr>
            <p:nvPr/>
          </p:nvSpPr>
          <p:spPr bwMode="auto">
            <a:xfrm>
              <a:off x="7076421" y="5421170"/>
              <a:ext cx="330404" cy="333326"/>
            </a:xfrm>
            <a:custGeom>
              <a:avLst/>
              <a:gdLst>
                <a:gd name="T0" fmla="*/ 48 w 48"/>
                <a:gd name="T1" fmla="*/ 2 h 48"/>
                <a:gd name="T2" fmla="*/ 41 w 48"/>
                <a:gd name="T3" fmla="*/ 43 h 48"/>
                <a:gd name="T4" fmla="*/ 40 w 48"/>
                <a:gd name="T5" fmla="*/ 44 h 48"/>
                <a:gd name="T6" fmla="*/ 39 w 48"/>
                <a:gd name="T7" fmla="*/ 44 h 48"/>
                <a:gd name="T8" fmla="*/ 39 w 48"/>
                <a:gd name="T9" fmla="*/ 44 h 48"/>
                <a:gd name="T10" fmla="*/ 26 w 48"/>
                <a:gd name="T11" fmla="*/ 39 h 48"/>
                <a:gd name="T12" fmla="*/ 20 w 48"/>
                <a:gd name="T13" fmla="*/ 47 h 48"/>
                <a:gd name="T14" fmla="*/ 19 w 48"/>
                <a:gd name="T15" fmla="*/ 48 h 48"/>
                <a:gd name="T16" fmla="*/ 18 w 48"/>
                <a:gd name="T17" fmla="*/ 48 h 48"/>
                <a:gd name="T18" fmla="*/ 17 w 48"/>
                <a:gd name="T19" fmla="*/ 46 h 48"/>
                <a:gd name="T20" fmla="*/ 17 w 48"/>
                <a:gd name="T21" fmla="*/ 37 h 48"/>
                <a:gd name="T22" fmla="*/ 40 w 48"/>
                <a:gd name="T23" fmla="*/ 8 h 48"/>
                <a:gd name="T24" fmla="*/ 11 w 48"/>
                <a:gd name="T25" fmla="*/ 33 h 48"/>
                <a:gd name="T26" fmla="*/ 1 w 48"/>
                <a:gd name="T27" fmla="*/ 29 h 48"/>
                <a:gd name="T28" fmla="*/ 0 w 48"/>
                <a:gd name="T29" fmla="*/ 27 h 48"/>
                <a:gd name="T30" fmla="*/ 1 w 48"/>
                <a:gd name="T31" fmla="*/ 26 h 48"/>
                <a:gd name="T32" fmla="*/ 45 w 48"/>
                <a:gd name="T33" fmla="*/ 0 h 48"/>
                <a:gd name="T34" fmla="*/ 46 w 48"/>
                <a:gd name="T35" fmla="*/ 0 h 48"/>
                <a:gd name="T36" fmla="*/ 47 w 48"/>
                <a:gd name="T37" fmla="*/ 0 h 48"/>
                <a:gd name="T38" fmla="*/ 48 w 48"/>
                <a:gd name="T39"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 h="48">
                  <a:moveTo>
                    <a:pt x="48" y="2"/>
                  </a:moveTo>
                  <a:cubicBezTo>
                    <a:pt x="41" y="43"/>
                    <a:pt x="41" y="43"/>
                    <a:pt x="41" y="43"/>
                  </a:cubicBezTo>
                  <a:cubicBezTo>
                    <a:pt x="41" y="43"/>
                    <a:pt x="40" y="44"/>
                    <a:pt x="40" y="44"/>
                  </a:cubicBezTo>
                  <a:cubicBezTo>
                    <a:pt x="40" y="44"/>
                    <a:pt x="39" y="44"/>
                    <a:pt x="39" y="44"/>
                  </a:cubicBezTo>
                  <a:cubicBezTo>
                    <a:pt x="39" y="44"/>
                    <a:pt x="39" y="44"/>
                    <a:pt x="39" y="44"/>
                  </a:cubicBezTo>
                  <a:cubicBezTo>
                    <a:pt x="26" y="39"/>
                    <a:pt x="26" y="39"/>
                    <a:pt x="26" y="39"/>
                  </a:cubicBezTo>
                  <a:cubicBezTo>
                    <a:pt x="20" y="47"/>
                    <a:pt x="20" y="47"/>
                    <a:pt x="20" y="47"/>
                  </a:cubicBezTo>
                  <a:cubicBezTo>
                    <a:pt x="20" y="47"/>
                    <a:pt x="19" y="48"/>
                    <a:pt x="19" y="48"/>
                  </a:cubicBezTo>
                  <a:cubicBezTo>
                    <a:pt x="18" y="48"/>
                    <a:pt x="18" y="48"/>
                    <a:pt x="18" y="48"/>
                  </a:cubicBezTo>
                  <a:cubicBezTo>
                    <a:pt x="17" y="47"/>
                    <a:pt x="17" y="47"/>
                    <a:pt x="17" y="46"/>
                  </a:cubicBezTo>
                  <a:cubicBezTo>
                    <a:pt x="17" y="37"/>
                    <a:pt x="17" y="37"/>
                    <a:pt x="17" y="37"/>
                  </a:cubicBezTo>
                  <a:cubicBezTo>
                    <a:pt x="40" y="8"/>
                    <a:pt x="40" y="8"/>
                    <a:pt x="40" y="8"/>
                  </a:cubicBezTo>
                  <a:cubicBezTo>
                    <a:pt x="11" y="33"/>
                    <a:pt x="11" y="33"/>
                    <a:pt x="11" y="33"/>
                  </a:cubicBezTo>
                  <a:cubicBezTo>
                    <a:pt x="1" y="29"/>
                    <a:pt x="1" y="29"/>
                    <a:pt x="1" y="29"/>
                  </a:cubicBezTo>
                  <a:cubicBezTo>
                    <a:pt x="0" y="28"/>
                    <a:pt x="0" y="28"/>
                    <a:pt x="0" y="27"/>
                  </a:cubicBezTo>
                  <a:cubicBezTo>
                    <a:pt x="0" y="27"/>
                    <a:pt x="0" y="26"/>
                    <a:pt x="1" y="26"/>
                  </a:cubicBezTo>
                  <a:cubicBezTo>
                    <a:pt x="45" y="0"/>
                    <a:pt x="45" y="0"/>
                    <a:pt x="45" y="0"/>
                  </a:cubicBezTo>
                  <a:cubicBezTo>
                    <a:pt x="45" y="0"/>
                    <a:pt x="46" y="0"/>
                    <a:pt x="46" y="0"/>
                  </a:cubicBezTo>
                  <a:cubicBezTo>
                    <a:pt x="46" y="0"/>
                    <a:pt x="47" y="0"/>
                    <a:pt x="47" y="0"/>
                  </a:cubicBezTo>
                  <a:cubicBezTo>
                    <a:pt x="48" y="0"/>
                    <a:pt x="48" y="1"/>
                    <a:pt x="48"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64" name="稻壳儿小白白(http://dwz.cn/Wu2UP)"/>
            <p:cNvSpPr>
              <a:spLocks noEditPoints="1"/>
            </p:cNvSpPr>
            <p:nvPr/>
          </p:nvSpPr>
          <p:spPr bwMode="auto">
            <a:xfrm>
              <a:off x="7947750" y="883781"/>
              <a:ext cx="289469" cy="236838"/>
            </a:xfrm>
            <a:custGeom>
              <a:avLst/>
              <a:gdLst>
                <a:gd name="T0" fmla="*/ 16 w 42"/>
                <a:gd name="T1" fmla="*/ 34 h 34"/>
                <a:gd name="T2" fmla="*/ 8 w 42"/>
                <a:gd name="T3" fmla="*/ 34 h 34"/>
                <a:gd name="T4" fmla="*/ 0 w 42"/>
                <a:gd name="T5" fmla="*/ 27 h 34"/>
                <a:gd name="T6" fmla="*/ 0 w 42"/>
                <a:gd name="T7" fmla="*/ 8 h 34"/>
                <a:gd name="T8" fmla="*/ 8 w 42"/>
                <a:gd name="T9" fmla="*/ 0 h 34"/>
                <a:gd name="T10" fmla="*/ 16 w 42"/>
                <a:gd name="T11" fmla="*/ 0 h 34"/>
                <a:gd name="T12" fmla="*/ 17 w 42"/>
                <a:gd name="T13" fmla="*/ 1 h 34"/>
                <a:gd name="T14" fmla="*/ 16 w 42"/>
                <a:gd name="T15" fmla="*/ 4 h 34"/>
                <a:gd name="T16" fmla="*/ 8 w 42"/>
                <a:gd name="T17" fmla="*/ 4 h 34"/>
                <a:gd name="T18" fmla="*/ 3 w 42"/>
                <a:gd name="T19" fmla="*/ 8 h 34"/>
                <a:gd name="T20" fmla="*/ 3 w 42"/>
                <a:gd name="T21" fmla="*/ 27 h 34"/>
                <a:gd name="T22" fmla="*/ 8 w 42"/>
                <a:gd name="T23" fmla="*/ 31 h 34"/>
                <a:gd name="T24" fmla="*/ 15 w 42"/>
                <a:gd name="T25" fmla="*/ 31 h 34"/>
                <a:gd name="T26" fmla="*/ 17 w 42"/>
                <a:gd name="T27" fmla="*/ 32 h 34"/>
                <a:gd name="T28" fmla="*/ 16 w 42"/>
                <a:gd name="T29" fmla="*/ 34 h 34"/>
                <a:gd name="T30" fmla="*/ 42 w 42"/>
                <a:gd name="T31" fmla="*/ 18 h 34"/>
                <a:gd name="T32" fmla="*/ 27 w 42"/>
                <a:gd name="T33" fmla="*/ 33 h 34"/>
                <a:gd name="T34" fmla="*/ 26 w 42"/>
                <a:gd name="T35" fmla="*/ 34 h 34"/>
                <a:gd name="T36" fmla="*/ 24 w 42"/>
                <a:gd name="T37" fmla="*/ 32 h 34"/>
                <a:gd name="T38" fmla="*/ 24 w 42"/>
                <a:gd name="T39" fmla="*/ 24 h 34"/>
                <a:gd name="T40" fmla="*/ 12 w 42"/>
                <a:gd name="T41" fmla="*/ 24 h 34"/>
                <a:gd name="T42" fmla="*/ 10 w 42"/>
                <a:gd name="T43" fmla="*/ 22 h 34"/>
                <a:gd name="T44" fmla="*/ 10 w 42"/>
                <a:gd name="T45" fmla="*/ 12 h 34"/>
                <a:gd name="T46" fmla="*/ 12 w 42"/>
                <a:gd name="T47" fmla="*/ 10 h 34"/>
                <a:gd name="T48" fmla="*/ 24 w 42"/>
                <a:gd name="T49" fmla="*/ 10 h 34"/>
                <a:gd name="T50" fmla="*/ 24 w 42"/>
                <a:gd name="T51" fmla="*/ 3 h 34"/>
                <a:gd name="T52" fmla="*/ 26 w 42"/>
                <a:gd name="T53" fmla="*/ 1 h 34"/>
                <a:gd name="T54" fmla="*/ 27 w 42"/>
                <a:gd name="T55" fmla="*/ 1 h 34"/>
                <a:gd name="T56" fmla="*/ 42 w 42"/>
                <a:gd name="T57" fmla="*/ 16 h 34"/>
                <a:gd name="T58" fmla="*/ 42 w 42"/>
                <a:gd name="T59" fmla="*/ 17 h 34"/>
                <a:gd name="T60" fmla="*/ 42 w 42"/>
                <a:gd name="T61" fmla="*/ 1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2" h="34">
                  <a:moveTo>
                    <a:pt x="16" y="34"/>
                  </a:moveTo>
                  <a:cubicBezTo>
                    <a:pt x="8" y="34"/>
                    <a:pt x="8" y="34"/>
                    <a:pt x="8" y="34"/>
                  </a:cubicBezTo>
                  <a:cubicBezTo>
                    <a:pt x="3" y="34"/>
                    <a:pt x="0" y="31"/>
                    <a:pt x="0" y="27"/>
                  </a:cubicBezTo>
                  <a:cubicBezTo>
                    <a:pt x="0" y="8"/>
                    <a:pt x="0" y="8"/>
                    <a:pt x="0" y="8"/>
                  </a:cubicBezTo>
                  <a:cubicBezTo>
                    <a:pt x="0" y="4"/>
                    <a:pt x="3" y="0"/>
                    <a:pt x="8" y="0"/>
                  </a:cubicBezTo>
                  <a:cubicBezTo>
                    <a:pt x="16" y="0"/>
                    <a:pt x="16" y="0"/>
                    <a:pt x="16" y="0"/>
                  </a:cubicBezTo>
                  <a:cubicBezTo>
                    <a:pt x="17" y="0"/>
                    <a:pt x="17" y="1"/>
                    <a:pt x="17" y="1"/>
                  </a:cubicBezTo>
                  <a:cubicBezTo>
                    <a:pt x="17" y="2"/>
                    <a:pt x="18" y="4"/>
                    <a:pt x="16" y="4"/>
                  </a:cubicBezTo>
                  <a:cubicBezTo>
                    <a:pt x="8" y="4"/>
                    <a:pt x="8" y="4"/>
                    <a:pt x="8" y="4"/>
                  </a:cubicBezTo>
                  <a:cubicBezTo>
                    <a:pt x="5" y="4"/>
                    <a:pt x="3" y="5"/>
                    <a:pt x="3" y="8"/>
                  </a:cubicBezTo>
                  <a:cubicBezTo>
                    <a:pt x="3" y="27"/>
                    <a:pt x="3" y="27"/>
                    <a:pt x="3" y="27"/>
                  </a:cubicBezTo>
                  <a:cubicBezTo>
                    <a:pt x="3" y="29"/>
                    <a:pt x="5" y="31"/>
                    <a:pt x="8" y="31"/>
                  </a:cubicBezTo>
                  <a:cubicBezTo>
                    <a:pt x="15" y="31"/>
                    <a:pt x="15" y="31"/>
                    <a:pt x="15" y="31"/>
                  </a:cubicBezTo>
                  <a:cubicBezTo>
                    <a:pt x="16" y="31"/>
                    <a:pt x="17" y="31"/>
                    <a:pt x="17" y="32"/>
                  </a:cubicBezTo>
                  <a:cubicBezTo>
                    <a:pt x="17" y="33"/>
                    <a:pt x="18" y="34"/>
                    <a:pt x="16" y="34"/>
                  </a:cubicBezTo>
                  <a:close/>
                  <a:moveTo>
                    <a:pt x="42" y="18"/>
                  </a:moveTo>
                  <a:cubicBezTo>
                    <a:pt x="27" y="33"/>
                    <a:pt x="27" y="33"/>
                    <a:pt x="27" y="33"/>
                  </a:cubicBezTo>
                  <a:cubicBezTo>
                    <a:pt x="27" y="33"/>
                    <a:pt x="26" y="34"/>
                    <a:pt x="26" y="34"/>
                  </a:cubicBezTo>
                  <a:cubicBezTo>
                    <a:pt x="25" y="34"/>
                    <a:pt x="24" y="33"/>
                    <a:pt x="24" y="32"/>
                  </a:cubicBezTo>
                  <a:cubicBezTo>
                    <a:pt x="24" y="24"/>
                    <a:pt x="24" y="24"/>
                    <a:pt x="24" y="24"/>
                  </a:cubicBezTo>
                  <a:cubicBezTo>
                    <a:pt x="12" y="24"/>
                    <a:pt x="12" y="24"/>
                    <a:pt x="12" y="24"/>
                  </a:cubicBezTo>
                  <a:cubicBezTo>
                    <a:pt x="11" y="24"/>
                    <a:pt x="10" y="23"/>
                    <a:pt x="10" y="22"/>
                  </a:cubicBezTo>
                  <a:cubicBezTo>
                    <a:pt x="10" y="12"/>
                    <a:pt x="10" y="12"/>
                    <a:pt x="10" y="12"/>
                  </a:cubicBezTo>
                  <a:cubicBezTo>
                    <a:pt x="10" y="11"/>
                    <a:pt x="11" y="10"/>
                    <a:pt x="12" y="10"/>
                  </a:cubicBezTo>
                  <a:cubicBezTo>
                    <a:pt x="24" y="10"/>
                    <a:pt x="24" y="10"/>
                    <a:pt x="24" y="10"/>
                  </a:cubicBezTo>
                  <a:cubicBezTo>
                    <a:pt x="24" y="3"/>
                    <a:pt x="24" y="3"/>
                    <a:pt x="24" y="3"/>
                  </a:cubicBezTo>
                  <a:cubicBezTo>
                    <a:pt x="24" y="2"/>
                    <a:pt x="25" y="1"/>
                    <a:pt x="26" y="1"/>
                  </a:cubicBezTo>
                  <a:cubicBezTo>
                    <a:pt x="26" y="1"/>
                    <a:pt x="27" y="1"/>
                    <a:pt x="27" y="1"/>
                  </a:cubicBezTo>
                  <a:cubicBezTo>
                    <a:pt x="42" y="16"/>
                    <a:pt x="42" y="16"/>
                    <a:pt x="42" y="16"/>
                  </a:cubicBezTo>
                  <a:cubicBezTo>
                    <a:pt x="42" y="16"/>
                    <a:pt x="42" y="17"/>
                    <a:pt x="42" y="17"/>
                  </a:cubicBezTo>
                  <a:cubicBezTo>
                    <a:pt x="42" y="18"/>
                    <a:pt x="42" y="18"/>
                    <a:pt x="42" y="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65" name="稻壳儿小白白(http://dwz.cn/Wu2UP)"/>
            <p:cNvSpPr>
              <a:spLocks noEditPoints="1"/>
            </p:cNvSpPr>
            <p:nvPr/>
          </p:nvSpPr>
          <p:spPr bwMode="auto">
            <a:xfrm>
              <a:off x="7933130" y="1368117"/>
              <a:ext cx="330404" cy="283619"/>
            </a:xfrm>
            <a:custGeom>
              <a:avLst/>
              <a:gdLst>
                <a:gd name="T0" fmla="*/ 7 w 48"/>
                <a:gd name="T1" fmla="*/ 41 h 41"/>
                <a:gd name="T2" fmla="*/ 6 w 48"/>
                <a:gd name="T3" fmla="*/ 41 h 41"/>
                <a:gd name="T4" fmla="*/ 1 w 48"/>
                <a:gd name="T5" fmla="*/ 41 h 41"/>
                <a:gd name="T6" fmla="*/ 0 w 48"/>
                <a:gd name="T7" fmla="*/ 41 h 41"/>
                <a:gd name="T8" fmla="*/ 0 w 48"/>
                <a:gd name="T9" fmla="*/ 35 h 41"/>
                <a:gd name="T10" fmla="*/ 1 w 48"/>
                <a:gd name="T11" fmla="*/ 35 h 41"/>
                <a:gd name="T12" fmla="*/ 6 w 48"/>
                <a:gd name="T13" fmla="*/ 35 h 41"/>
                <a:gd name="T14" fmla="*/ 7 w 48"/>
                <a:gd name="T15" fmla="*/ 35 h 41"/>
                <a:gd name="T16" fmla="*/ 7 w 48"/>
                <a:gd name="T17" fmla="*/ 41 h 41"/>
                <a:gd name="T18" fmla="*/ 17 w 48"/>
                <a:gd name="T19" fmla="*/ 41 h 41"/>
                <a:gd name="T20" fmla="*/ 17 w 48"/>
                <a:gd name="T21" fmla="*/ 41 h 41"/>
                <a:gd name="T22" fmla="*/ 11 w 48"/>
                <a:gd name="T23" fmla="*/ 41 h 41"/>
                <a:gd name="T24" fmla="*/ 11 w 48"/>
                <a:gd name="T25" fmla="*/ 41 h 41"/>
                <a:gd name="T26" fmla="*/ 11 w 48"/>
                <a:gd name="T27" fmla="*/ 32 h 41"/>
                <a:gd name="T28" fmla="*/ 11 w 48"/>
                <a:gd name="T29" fmla="*/ 31 h 41"/>
                <a:gd name="T30" fmla="*/ 17 w 48"/>
                <a:gd name="T31" fmla="*/ 31 h 41"/>
                <a:gd name="T32" fmla="*/ 17 w 48"/>
                <a:gd name="T33" fmla="*/ 32 h 41"/>
                <a:gd name="T34" fmla="*/ 17 w 48"/>
                <a:gd name="T35" fmla="*/ 41 h 41"/>
                <a:gd name="T36" fmla="*/ 28 w 48"/>
                <a:gd name="T37" fmla="*/ 41 h 41"/>
                <a:gd name="T38" fmla="*/ 27 w 48"/>
                <a:gd name="T39" fmla="*/ 41 h 41"/>
                <a:gd name="T40" fmla="*/ 22 w 48"/>
                <a:gd name="T41" fmla="*/ 41 h 41"/>
                <a:gd name="T42" fmla="*/ 21 w 48"/>
                <a:gd name="T43" fmla="*/ 41 h 41"/>
                <a:gd name="T44" fmla="*/ 21 w 48"/>
                <a:gd name="T45" fmla="*/ 25 h 41"/>
                <a:gd name="T46" fmla="*/ 22 w 48"/>
                <a:gd name="T47" fmla="*/ 24 h 41"/>
                <a:gd name="T48" fmla="*/ 27 w 48"/>
                <a:gd name="T49" fmla="*/ 24 h 41"/>
                <a:gd name="T50" fmla="*/ 28 w 48"/>
                <a:gd name="T51" fmla="*/ 25 h 41"/>
                <a:gd name="T52" fmla="*/ 28 w 48"/>
                <a:gd name="T53" fmla="*/ 41 h 41"/>
                <a:gd name="T54" fmla="*/ 38 w 48"/>
                <a:gd name="T55" fmla="*/ 41 h 41"/>
                <a:gd name="T56" fmla="*/ 37 w 48"/>
                <a:gd name="T57" fmla="*/ 41 h 41"/>
                <a:gd name="T58" fmla="*/ 32 w 48"/>
                <a:gd name="T59" fmla="*/ 41 h 41"/>
                <a:gd name="T60" fmla="*/ 31 w 48"/>
                <a:gd name="T61" fmla="*/ 41 h 41"/>
                <a:gd name="T62" fmla="*/ 31 w 48"/>
                <a:gd name="T63" fmla="*/ 15 h 41"/>
                <a:gd name="T64" fmla="*/ 32 w 48"/>
                <a:gd name="T65" fmla="*/ 14 h 41"/>
                <a:gd name="T66" fmla="*/ 37 w 48"/>
                <a:gd name="T67" fmla="*/ 14 h 41"/>
                <a:gd name="T68" fmla="*/ 38 w 48"/>
                <a:gd name="T69" fmla="*/ 15 h 41"/>
                <a:gd name="T70" fmla="*/ 38 w 48"/>
                <a:gd name="T71" fmla="*/ 41 h 41"/>
                <a:gd name="T72" fmla="*/ 48 w 48"/>
                <a:gd name="T73" fmla="*/ 41 h 41"/>
                <a:gd name="T74" fmla="*/ 47 w 48"/>
                <a:gd name="T75" fmla="*/ 41 h 41"/>
                <a:gd name="T76" fmla="*/ 42 w 48"/>
                <a:gd name="T77" fmla="*/ 41 h 41"/>
                <a:gd name="T78" fmla="*/ 41 w 48"/>
                <a:gd name="T79" fmla="*/ 41 h 41"/>
                <a:gd name="T80" fmla="*/ 41 w 48"/>
                <a:gd name="T81" fmla="*/ 1 h 41"/>
                <a:gd name="T82" fmla="*/ 42 w 48"/>
                <a:gd name="T83" fmla="*/ 0 h 41"/>
                <a:gd name="T84" fmla="*/ 47 w 48"/>
                <a:gd name="T85" fmla="*/ 0 h 41"/>
                <a:gd name="T86" fmla="*/ 48 w 48"/>
                <a:gd name="T87" fmla="*/ 1 h 41"/>
                <a:gd name="T88" fmla="*/ 48 w 48"/>
                <a:gd name="T89"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8" h="41">
                  <a:moveTo>
                    <a:pt x="7" y="41"/>
                  </a:moveTo>
                  <a:cubicBezTo>
                    <a:pt x="7" y="41"/>
                    <a:pt x="7" y="41"/>
                    <a:pt x="6" y="41"/>
                  </a:cubicBezTo>
                  <a:cubicBezTo>
                    <a:pt x="1" y="41"/>
                    <a:pt x="1" y="41"/>
                    <a:pt x="1" y="41"/>
                  </a:cubicBezTo>
                  <a:cubicBezTo>
                    <a:pt x="1" y="41"/>
                    <a:pt x="0" y="41"/>
                    <a:pt x="0" y="41"/>
                  </a:cubicBezTo>
                  <a:cubicBezTo>
                    <a:pt x="0" y="35"/>
                    <a:pt x="0" y="35"/>
                    <a:pt x="0" y="35"/>
                  </a:cubicBezTo>
                  <a:cubicBezTo>
                    <a:pt x="0" y="35"/>
                    <a:pt x="1" y="35"/>
                    <a:pt x="1" y="35"/>
                  </a:cubicBezTo>
                  <a:cubicBezTo>
                    <a:pt x="6" y="35"/>
                    <a:pt x="6" y="35"/>
                    <a:pt x="6" y="35"/>
                  </a:cubicBezTo>
                  <a:cubicBezTo>
                    <a:pt x="7" y="35"/>
                    <a:pt x="7" y="35"/>
                    <a:pt x="7" y="35"/>
                  </a:cubicBezTo>
                  <a:lnTo>
                    <a:pt x="7" y="41"/>
                  </a:lnTo>
                  <a:close/>
                  <a:moveTo>
                    <a:pt x="17" y="41"/>
                  </a:moveTo>
                  <a:cubicBezTo>
                    <a:pt x="17" y="41"/>
                    <a:pt x="17" y="41"/>
                    <a:pt x="17" y="41"/>
                  </a:cubicBezTo>
                  <a:cubicBezTo>
                    <a:pt x="11" y="41"/>
                    <a:pt x="11" y="41"/>
                    <a:pt x="11" y="41"/>
                  </a:cubicBezTo>
                  <a:cubicBezTo>
                    <a:pt x="11" y="41"/>
                    <a:pt x="11" y="41"/>
                    <a:pt x="11" y="41"/>
                  </a:cubicBezTo>
                  <a:cubicBezTo>
                    <a:pt x="11" y="32"/>
                    <a:pt x="11" y="32"/>
                    <a:pt x="11" y="32"/>
                  </a:cubicBezTo>
                  <a:cubicBezTo>
                    <a:pt x="11" y="32"/>
                    <a:pt x="11" y="31"/>
                    <a:pt x="11" y="31"/>
                  </a:cubicBezTo>
                  <a:cubicBezTo>
                    <a:pt x="17" y="31"/>
                    <a:pt x="17" y="31"/>
                    <a:pt x="17" y="31"/>
                  </a:cubicBezTo>
                  <a:cubicBezTo>
                    <a:pt x="17" y="31"/>
                    <a:pt x="17" y="32"/>
                    <a:pt x="17" y="32"/>
                  </a:cubicBezTo>
                  <a:lnTo>
                    <a:pt x="17" y="41"/>
                  </a:lnTo>
                  <a:close/>
                  <a:moveTo>
                    <a:pt x="28" y="41"/>
                  </a:moveTo>
                  <a:cubicBezTo>
                    <a:pt x="28" y="41"/>
                    <a:pt x="27" y="41"/>
                    <a:pt x="27" y="41"/>
                  </a:cubicBezTo>
                  <a:cubicBezTo>
                    <a:pt x="22" y="41"/>
                    <a:pt x="22" y="41"/>
                    <a:pt x="22" y="41"/>
                  </a:cubicBezTo>
                  <a:cubicBezTo>
                    <a:pt x="21" y="41"/>
                    <a:pt x="21" y="41"/>
                    <a:pt x="21" y="41"/>
                  </a:cubicBezTo>
                  <a:cubicBezTo>
                    <a:pt x="21" y="25"/>
                    <a:pt x="21" y="25"/>
                    <a:pt x="21" y="25"/>
                  </a:cubicBezTo>
                  <a:cubicBezTo>
                    <a:pt x="21" y="25"/>
                    <a:pt x="21" y="24"/>
                    <a:pt x="22" y="24"/>
                  </a:cubicBezTo>
                  <a:cubicBezTo>
                    <a:pt x="27" y="24"/>
                    <a:pt x="27" y="24"/>
                    <a:pt x="27" y="24"/>
                  </a:cubicBezTo>
                  <a:cubicBezTo>
                    <a:pt x="27" y="24"/>
                    <a:pt x="28" y="25"/>
                    <a:pt x="28" y="25"/>
                  </a:cubicBezTo>
                  <a:lnTo>
                    <a:pt x="28" y="41"/>
                  </a:lnTo>
                  <a:close/>
                  <a:moveTo>
                    <a:pt x="38" y="41"/>
                  </a:moveTo>
                  <a:cubicBezTo>
                    <a:pt x="38" y="41"/>
                    <a:pt x="38" y="41"/>
                    <a:pt x="37" y="41"/>
                  </a:cubicBezTo>
                  <a:cubicBezTo>
                    <a:pt x="32" y="41"/>
                    <a:pt x="32" y="41"/>
                    <a:pt x="32" y="41"/>
                  </a:cubicBezTo>
                  <a:cubicBezTo>
                    <a:pt x="32" y="41"/>
                    <a:pt x="31" y="41"/>
                    <a:pt x="31" y="41"/>
                  </a:cubicBezTo>
                  <a:cubicBezTo>
                    <a:pt x="31" y="15"/>
                    <a:pt x="31" y="15"/>
                    <a:pt x="31" y="15"/>
                  </a:cubicBezTo>
                  <a:cubicBezTo>
                    <a:pt x="31" y="14"/>
                    <a:pt x="32" y="14"/>
                    <a:pt x="32" y="14"/>
                  </a:cubicBezTo>
                  <a:cubicBezTo>
                    <a:pt x="37" y="14"/>
                    <a:pt x="37" y="14"/>
                    <a:pt x="37" y="14"/>
                  </a:cubicBezTo>
                  <a:cubicBezTo>
                    <a:pt x="38" y="14"/>
                    <a:pt x="38" y="14"/>
                    <a:pt x="38" y="15"/>
                  </a:cubicBezTo>
                  <a:lnTo>
                    <a:pt x="38" y="41"/>
                  </a:lnTo>
                  <a:close/>
                  <a:moveTo>
                    <a:pt x="48" y="41"/>
                  </a:moveTo>
                  <a:cubicBezTo>
                    <a:pt x="48" y="41"/>
                    <a:pt x="48" y="41"/>
                    <a:pt x="47" y="41"/>
                  </a:cubicBezTo>
                  <a:cubicBezTo>
                    <a:pt x="42" y="41"/>
                    <a:pt x="42" y="41"/>
                    <a:pt x="42" y="41"/>
                  </a:cubicBezTo>
                  <a:cubicBezTo>
                    <a:pt x="42" y="41"/>
                    <a:pt x="41" y="41"/>
                    <a:pt x="41" y="41"/>
                  </a:cubicBezTo>
                  <a:cubicBezTo>
                    <a:pt x="41" y="1"/>
                    <a:pt x="41" y="1"/>
                    <a:pt x="41" y="1"/>
                  </a:cubicBezTo>
                  <a:cubicBezTo>
                    <a:pt x="41" y="1"/>
                    <a:pt x="42" y="0"/>
                    <a:pt x="42" y="0"/>
                  </a:cubicBezTo>
                  <a:cubicBezTo>
                    <a:pt x="47" y="0"/>
                    <a:pt x="47" y="0"/>
                    <a:pt x="47" y="0"/>
                  </a:cubicBezTo>
                  <a:cubicBezTo>
                    <a:pt x="48" y="0"/>
                    <a:pt x="48" y="1"/>
                    <a:pt x="48" y="1"/>
                  </a:cubicBezTo>
                  <a:lnTo>
                    <a:pt x="48" y="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66" name="稻壳儿小白白(http://dwz.cn/Wu2UP)"/>
            <p:cNvSpPr>
              <a:spLocks/>
            </p:cNvSpPr>
            <p:nvPr/>
          </p:nvSpPr>
          <p:spPr bwMode="auto">
            <a:xfrm>
              <a:off x="7933130" y="1881693"/>
              <a:ext cx="330404" cy="283619"/>
            </a:xfrm>
            <a:custGeom>
              <a:avLst/>
              <a:gdLst>
                <a:gd name="T0" fmla="*/ 48 w 48"/>
                <a:gd name="T1" fmla="*/ 38 h 41"/>
                <a:gd name="T2" fmla="*/ 46 w 48"/>
                <a:gd name="T3" fmla="*/ 41 h 41"/>
                <a:gd name="T4" fmla="*/ 37 w 48"/>
                <a:gd name="T5" fmla="*/ 41 h 41"/>
                <a:gd name="T6" fmla="*/ 35 w 48"/>
                <a:gd name="T7" fmla="*/ 38 h 41"/>
                <a:gd name="T8" fmla="*/ 35 w 48"/>
                <a:gd name="T9" fmla="*/ 30 h 41"/>
                <a:gd name="T10" fmla="*/ 37 w 48"/>
                <a:gd name="T11" fmla="*/ 27 h 41"/>
                <a:gd name="T12" fmla="*/ 40 w 48"/>
                <a:gd name="T13" fmla="*/ 27 h 41"/>
                <a:gd name="T14" fmla="*/ 40 w 48"/>
                <a:gd name="T15" fmla="*/ 22 h 41"/>
                <a:gd name="T16" fmla="*/ 26 w 48"/>
                <a:gd name="T17" fmla="*/ 22 h 41"/>
                <a:gd name="T18" fmla="*/ 26 w 48"/>
                <a:gd name="T19" fmla="*/ 27 h 41"/>
                <a:gd name="T20" fmla="*/ 29 w 48"/>
                <a:gd name="T21" fmla="*/ 27 h 41"/>
                <a:gd name="T22" fmla="*/ 31 w 48"/>
                <a:gd name="T23" fmla="*/ 30 h 41"/>
                <a:gd name="T24" fmla="*/ 31 w 48"/>
                <a:gd name="T25" fmla="*/ 38 h 41"/>
                <a:gd name="T26" fmla="*/ 29 w 48"/>
                <a:gd name="T27" fmla="*/ 41 h 41"/>
                <a:gd name="T28" fmla="*/ 20 w 48"/>
                <a:gd name="T29" fmla="*/ 41 h 41"/>
                <a:gd name="T30" fmla="*/ 17 w 48"/>
                <a:gd name="T31" fmla="*/ 38 h 41"/>
                <a:gd name="T32" fmla="*/ 17 w 48"/>
                <a:gd name="T33" fmla="*/ 30 h 41"/>
                <a:gd name="T34" fmla="*/ 20 w 48"/>
                <a:gd name="T35" fmla="*/ 27 h 41"/>
                <a:gd name="T36" fmla="*/ 23 w 48"/>
                <a:gd name="T37" fmla="*/ 27 h 41"/>
                <a:gd name="T38" fmla="*/ 23 w 48"/>
                <a:gd name="T39" fmla="*/ 22 h 41"/>
                <a:gd name="T40" fmla="*/ 9 w 48"/>
                <a:gd name="T41" fmla="*/ 22 h 41"/>
                <a:gd name="T42" fmla="*/ 9 w 48"/>
                <a:gd name="T43" fmla="*/ 27 h 41"/>
                <a:gd name="T44" fmla="*/ 11 w 48"/>
                <a:gd name="T45" fmla="*/ 27 h 41"/>
                <a:gd name="T46" fmla="*/ 14 w 48"/>
                <a:gd name="T47" fmla="*/ 30 h 41"/>
                <a:gd name="T48" fmla="*/ 14 w 48"/>
                <a:gd name="T49" fmla="*/ 38 h 41"/>
                <a:gd name="T50" fmla="*/ 11 w 48"/>
                <a:gd name="T51" fmla="*/ 41 h 41"/>
                <a:gd name="T52" fmla="*/ 3 w 48"/>
                <a:gd name="T53" fmla="*/ 41 h 41"/>
                <a:gd name="T54" fmla="*/ 0 w 48"/>
                <a:gd name="T55" fmla="*/ 38 h 41"/>
                <a:gd name="T56" fmla="*/ 0 w 48"/>
                <a:gd name="T57" fmla="*/ 30 h 41"/>
                <a:gd name="T58" fmla="*/ 3 w 48"/>
                <a:gd name="T59" fmla="*/ 27 h 41"/>
                <a:gd name="T60" fmla="*/ 5 w 48"/>
                <a:gd name="T61" fmla="*/ 27 h 41"/>
                <a:gd name="T62" fmla="*/ 5 w 48"/>
                <a:gd name="T63" fmla="*/ 22 h 41"/>
                <a:gd name="T64" fmla="*/ 9 w 48"/>
                <a:gd name="T65" fmla="*/ 19 h 41"/>
                <a:gd name="T66" fmla="*/ 23 w 48"/>
                <a:gd name="T67" fmla="*/ 19 h 41"/>
                <a:gd name="T68" fmla="*/ 23 w 48"/>
                <a:gd name="T69" fmla="*/ 14 h 41"/>
                <a:gd name="T70" fmla="*/ 20 w 48"/>
                <a:gd name="T71" fmla="*/ 14 h 41"/>
                <a:gd name="T72" fmla="*/ 17 w 48"/>
                <a:gd name="T73" fmla="*/ 11 h 41"/>
                <a:gd name="T74" fmla="*/ 17 w 48"/>
                <a:gd name="T75" fmla="*/ 2 h 41"/>
                <a:gd name="T76" fmla="*/ 20 w 48"/>
                <a:gd name="T77" fmla="*/ 0 h 41"/>
                <a:gd name="T78" fmla="*/ 29 w 48"/>
                <a:gd name="T79" fmla="*/ 0 h 41"/>
                <a:gd name="T80" fmla="*/ 31 w 48"/>
                <a:gd name="T81" fmla="*/ 2 h 41"/>
                <a:gd name="T82" fmla="*/ 31 w 48"/>
                <a:gd name="T83" fmla="*/ 11 h 41"/>
                <a:gd name="T84" fmla="*/ 29 w 48"/>
                <a:gd name="T85" fmla="*/ 14 h 41"/>
                <a:gd name="T86" fmla="*/ 26 w 48"/>
                <a:gd name="T87" fmla="*/ 14 h 41"/>
                <a:gd name="T88" fmla="*/ 26 w 48"/>
                <a:gd name="T89" fmla="*/ 19 h 41"/>
                <a:gd name="T90" fmla="*/ 40 w 48"/>
                <a:gd name="T91" fmla="*/ 19 h 41"/>
                <a:gd name="T92" fmla="*/ 43 w 48"/>
                <a:gd name="T93" fmla="*/ 22 h 41"/>
                <a:gd name="T94" fmla="*/ 43 w 48"/>
                <a:gd name="T95" fmla="*/ 27 h 41"/>
                <a:gd name="T96" fmla="*/ 46 w 48"/>
                <a:gd name="T97" fmla="*/ 27 h 41"/>
                <a:gd name="T98" fmla="*/ 48 w 48"/>
                <a:gd name="T99" fmla="*/ 30 h 41"/>
                <a:gd name="T100" fmla="*/ 48 w 48"/>
                <a:gd name="T101" fmla="*/ 3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8" h="41">
                  <a:moveTo>
                    <a:pt x="48" y="38"/>
                  </a:moveTo>
                  <a:cubicBezTo>
                    <a:pt x="48" y="40"/>
                    <a:pt x="47" y="41"/>
                    <a:pt x="46" y="41"/>
                  </a:cubicBezTo>
                  <a:cubicBezTo>
                    <a:pt x="37" y="41"/>
                    <a:pt x="37" y="41"/>
                    <a:pt x="37" y="41"/>
                  </a:cubicBezTo>
                  <a:cubicBezTo>
                    <a:pt x="36" y="41"/>
                    <a:pt x="35" y="40"/>
                    <a:pt x="35" y="38"/>
                  </a:cubicBezTo>
                  <a:cubicBezTo>
                    <a:pt x="35" y="30"/>
                    <a:pt x="35" y="30"/>
                    <a:pt x="35" y="30"/>
                  </a:cubicBezTo>
                  <a:cubicBezTo>
                    <a:pt x="35" y="28"/>
                    <a:pt x="36" y="27"/>
                    <a:pt x="37" y="27"/>
                  </a:cubicBezTo>
                  <a:cubicBezTo>
                    <a:pt x="40" y="27"/>
                    <a:pt x="40" y="27"/>
                    <a:pt x="40" y="27"/>
                  </a:cubicBezTo>
                  <a:cubicBezTo>
                    <a:pt x="40" y="22"/>
                    <a:pt x="40" y="22"/>
                    <a:pt x="40" y="22"/>
                  </a:cubicBezTo>
                  <a:cubicBezTo>
                    <a:pt x="26" y="22"/>
                    <a:pt x="26" y="22"/>
                    <a:pt x="26" y="22"/>
                  </a:cubicBezTo>
                  <a:cubicBezTo>
                    <a:pt x="26" y="27"/>
                    <a:pt x="26" y="27"/>
                    <a:pt x="26" y="27"/>
                  </a:cubicBezTo>
                  <a:cubicBezTo>
                    <a:pt x="29" y="27"/>
                    <a:pt x="29" y="27"/>
                    <a:pt x="29" y="27"/>
                  </a:cubicBezTo>
                  <a:cubicBezTo>
                    <a:pt x="30" y="27"/>
                    <a:pt x="31" y="28"/>
                    <a:pt x="31" y="30"/>
                  </a:cubicBezTo>
                  <a:cubicBezTo>
                    <a:pt x="31" y="38"/>
                    <a:pt x="31" y="38"/>
                    <a:pt x="31" y="38"/>
                  </a:cubicBezTo>
                  <a:cubicBezTo>
                    <a:pt x="31" y="40"/>
                    <a:pt x="30" y="41"/>
                    <a:pt x="29" y="41"/>
                  </a:cubicBezTo>
                  <a:cubicBezTo>
                    <a:pt x="20" y="41"/>
                    <a:pt x="20" y="41"/>
                    <a:pt x="20" y="41"/>
                  </a:cubicBezTo>
                  <a:cubicBezTo>
                    <a:pt x="19" y="41"/>
                    <a:pt x="17" y="40"/>
                    <a:pt x="17" y="38"/>
                  </a:cubicBezTo>
                  <a:cubicBezTo>
                    <a:pt x="17" y="30"/>
                    <a:pt x="17" y="30"/>
                    <a:pt x="17" y="30"/>
                  </a:cubicBezTo>
                  <a:cubicBezTo>
                    <a:pt x="17" y="28"/>
                    <a:pt x="19" y="27"/>
                    <a:pt x="20" y="27"/>
                  </a:cubicBezTo>
                  <a:cubicBezTo>
                    <a:pt x="23" y="27"/>
                    <a:pt x="23" y="27"/>
                    <a:pt x="23" y="27"/>
                  </a:cubicBezTo>
                  <a:cubicBezTo>
                    <a:pt x="23" y="22"/>
                    <a:pt x="23" y="22"/>
                    <a:pt x="23" y="22"/>
                  </a:cubicBezTo>
                  <a:cubicBezTo>
                    <a:pt x="9" y="22"/>
                    <a:pt x="9" y="22"/>
                    <a:pt x="9" y="22"/>
                  </a:cubicBezTo>
                  <a:cubicBezTo>
                    <a:pt x="9" y="27"/>
                    <a:pt x="9" y="27"/>
                    <a:pt x="9" y="27"/>
                  </a:cubicBezTo>
                  <a:cubicBezTo>
                    <a:pt x="11" y="27"/>
                    <a:pt x="11" y="27"/>
                    <a:pt x="11" y="27"/>
                  </a:cubicBezTo>
                  <a:cubicBezTo>
                    <a:pt x="13" y="27"/>
                    <a:pt x="14" y="28"/>
                    <a:pt x="14" y="30"/>
                  </a:cubicBezTo>
                  <a:cubicBezTo>
                    <a:pt x="14" y="38"/>
                    <a:pt x="14" y="38"/>
                    <a:pt x="14" y="38"/>
                  </a:cubicBezTo>
                  <a:cubicBezTo>
                    <a:pt x="14" y="40"/>
                    <a:pt x="13" y="41"/>
                    <a:pt x="11" y="41"/>
                  </a:cubicBezTo>
                  <a:cubicBezTo>
                    <a:pt x="3" y="41"/>
                    <a:pt x="3" y="41"/>
                    <a:pt x="3" y="41"/>
                  </a:cubicBezTo>
                  <a:cubicBezTo>
                    <a:pt x="1" y="41"/>
                    <a:pt x="0" y="40"/>
                    <a:pt x="0" y="38"/>
                  </a:cubicBezTo>
                  <a:cubicBezTo>
                    <a:pt x="0" y="30"/>
                    <a:pt x="0" y="30"/>
                    <a:pt x="0" y="30"/>
                  </a:cubicBezTo>
                  <a:cubicBezTo>
                    <a:pt x="0" y="28"/>
                    <a:pt x="1" y="27"/>
                    <a:pt x="3" y="27"/>
                  </a:cubicBezTo>
                  <a:cubicBezTo>
                    <a:pt x="5" y="27"/>
                    <a:pt x="5" y="27"/>
                    <a:pt x="5" y="27"/>
                  </a:cubicBezTo>
                  <a:cubicBezTo>
                    <a:pt x="5" y="22"/>
                    <a:pt x="5" y="22"/>
                    <a:pt x="5" y="22"/>
                  </a:cubicBezTo>
                  <a:cubicBezTo>
                    <a:pt x="5" y="20"/>
                    <a:pt x="7" y="19"/>
                    <a:pt x="9" y="19"/>
                  </a:cubicBezTo>
                  <a:cubicBezTo>
                    <a:pt x="23" y="19"/>
                    <a:pt x="23" y="19"/>
                    <a:pt x="23" y="19"/>
                  </a:cubicBezTo>
                  <a:cubicBezTo>
                    <a:pt x="23" y="14"/>
                    <a:pt x="23" y="14"/>
                    <a:pt x="23" y="14"/>
                  </a:cubicBezTo>
                  <a:cubicBezTo>
                    <a:pt x="20" y="14"/>
                    <a:pt x="20" y="14"/>
                    <a:pt x="20" y="14"/>
                  </a:cubicBezTo>
                  <a:cubicBezTo>
                    <a:pt x="19" y="14"/>
                    <a:pt x="17" y="12"/>
                    <a:pt x="17" y="11"/>
                  </a:cubicBezTo>
                  <a:cubicBezTo>
                    <a:pt x="17" y="2"/>
                    <a:pt x="17" y="2"/>
                    <a:pt x="17" y="2"/>
                  </a:cubicBezTo>
                  <a:cubicBezTo>
                    <a:pt x="17" y="1"/>
                    <a:pt x="19" y="0"/>
                    <a:pt x="20" y="0"/>
                  </a:cubicBezTo>
                  <a:cubicBezTo>
                    <a:pt x="29" y="0"/>
                    <a:pt x="29" y="0"/>
                    <a:pt x="29" y="0"/>
                  </a:cubicBezTo>
                  <a:cubicBezTo>
                    <a:pt x="30" y="0"/>
                    <a:pt x="31" y="1"/>
                    <a:pt x="31" y="2"/>
                  </a:cubicBezTo>
                  <a:cubicBezTo>
                    <a:pt x="31" y="11"/>
                    <a:pt x="31" y="11"/>
                    <a:pt x="31" y="11"/>
                  </a:cubicBezTo>
                  <a:cubicBezTo>
                    <a:pt x="31" y="12"/>
                    <a:pt x="30" y="14"/>
                    <a:pt x="29" y="14"/>
                  </a:cubicBezTo>
                  <a:cubicBezTo>
                    <a:pt x="26" y="14"/>
                    <a:pt x="26" y="14"/>
                    <a:pt x="26" y="14"/>
                  </a:cubicBezTo>
                  <a:cubicBezTo>
                    <a:pt x="26" y="19"/>
                    <a:pt x="26" y="19"/>
                    <a:pt x="26" y="19"/>
                  </a:cubicBezTo>
                  <a:cubicBezTo>
                    <a:pt x="40" y="19"/>
                    <a:pt x="40" y="19"/>
                    <a:pt x="40" y="19"/>
                  </a:cubicBezTo>
                  <a:cubicBezTo>
                    <a:pt x="42" y="19"/>
                    <a:pt x="43" y="20"/>
                    <a:pt x="43" y="22"/>
                  </a:cubicBezTo>
                  <a:cubicBezTo>
                    <a:pt x="43" y="27"/>
                    <a:pt x="43" y="27"/>
                    <a:pt x="43" y="27"/>
                  </a:cubicBezTo>
                  <a:cubicBezTo>
                    <a:pt x="46" y="27"/>
                    <a:pt x="46" y="27"/>
                    <a:pt x="46" y="27"/>
                  </a:cubicBezTo>
                  <a:cubicBezTo>
                    <a:pt x="47" y="27"/>
                    <a:pt x="48" y="28"/>
                    <a:pt x="48" y="30"/>
                  </a:cubicBezTo>
                  <a:lnTo>
                    <a:pt x="48" y="3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67" name="稻壳儿小白白(http://dwz.cn/Wu2UP)"/>
            <p:cNvSpPr>
              <a:spLocks noEditPoints="1"/>
            </p:cNvSpPr>
            <p:nvPr/>
          </p:nvSpPr>
          <p:spPr bwMode="auto">
            <a:xfrm>
              <a:off x="7959443" y="2386496"/>
              <a:ext cx="283620" cy="289469"/>
            </a:xfrm>
            <a:custGeom>
              <a:avLst/>
              <a:gdLst>
                <a:gd name="T0" fmla="*/ 31 w 41"/>
                <a:gd name="T1" fmla="*/ 42 h 42"/>
                <a:gd name="T2" fmla="*/ 24 w 41"/>
                <a:gd name="T3" fmla="*/ 39 h 42"/>
                <a:gd name="T4" fmla="*/ 20 w 41"/>
                <a:gd name="T5" fmla="*/ 40 h 42"/>
                <a:gd name="T6" fmla="*/ 1 w 41"/>
                <a:gd name="T7" fmla="*/ 21 h 42"/>
                <a:gd name="T8" fmla="*/ 2 w 41"/>
                <a:gd name="T9" fmla="*/ 17 h 42"/>
                <a:gd name="T10" fmla="*/ 0 w 41"/>
                <a:gd name="T11" fmla="*/ 11 h 42"/>
                <a:gd name="T12" fmla="*/ 10 w 41"/>
                <a:gd name="T13" fmla="*/ 0 h 42"/>
                <a:gd name="T14" fmla="*/ 16 w 41"/>
                <a:gd name="T15" fmla="*/ 3 h 42"/>
                <a:gd name="T16" fmla="*/ 20 w 41"/>
                <a:gd name="T17" fmla="*/ 2 h 42"/>
                <a:gd name="T18" fmla="*/ 39 w 41"/>
                <a:gd name="T19" fmla="*/ 21 h 42"/>
                <a:gd name="T20" fmla="*/ 39 w 41"/>
                <a:gd name="T21" fmla="*/ 25 h 42"/>
                <a:gd name="T22" fmla="*/ 41 w 41"/>
                <a:gd name="T23" fmla="*/ 31 h 42"/>
                <a:gd name="T24" fmla="*/ 31 w 41"/>
                <a:gd name="T25" fmla="*/ 42 h 42"/>
                <a:gd name="T26" fmla="*/ 23 w 41"/>
                <a:gd name="T27" fmla="*/ 18 h 42"/>
                <a:gd name="T28" fmla="*/ 20 w 41"/>
                <a:gd name="T29" fmla="*/ 18 h 42"/>
                <a:gd name="T30" fmla="*/ 16 w 41"/>
                <a:gd name="T31" fmla="*/ 15 h 42"/>
                <a:gd name="T32" fmla="*/ 20 w 41"/>
                <a:gd name="T33" fmla="*/ 13 h 42"/>
                <a:gd name="T34" fmla="*/ 27 w 41"/>
                <a:gd name="T35" fmla="*/ 16 h 42"/>
                <a:gd name="T36" fmla="*/ 30 w 41"/>
                <a:gd name="T37" fmla="*/ 13 h 42"/>
                <a:gd name="T38" fmla="*/ 20 w 41"/>
                <a:gd name="T39" fmla="*/ 8 h 42"/>
                <a:gd name="T40" fmla="*/ 10 w 41"/>
                <a:gd name="T41" fmla="*/ 16 h 42"/>
                <a:gd name="T42" fmla="*/ 17 w 41"/>
                <a:gd name="T43" fmla="*/ 23 h 42"/>
                <a:gd name="T44" fmla="*/ 21 w 41"/>
                <a:gd name="T45" fmla="*/ 24 h 42"/>
                <a:gd name="T46" fmla="*/ 24 w 41"/>
                <a:gd name="T47" fmla="*/ 26 h 42"/>
                <a:gd name="T48" fmla="*/ 21 w 41"/>
                <a:gd name="T49" fmla="*/ 29 h 42"/>
                <a:gd name="T50" fmla="*/ 13 w 41"/>
                <a:gd name="T51" fmla="*/ 25 h 42"/>
                <a:gd name="T52" fmla="*/ 10 w 41"/>
                <a:gd name="T53" fmla="*/ 28 h 42"/>
                <a:gd name="T54" fmla="*/ 21 w 41"/>
                <a:gd name="T55" fmla="*/ 33 h 42"/>
                <a:gd name="T56" fmla="*/ 31 w 41"/>
                <a:gd name="T57" fmla="*/ 26 h 42"/>
                <a:gd name="T58" fmla="*/ 23 w 41"/>
                <a:gd name="T59" fmla="*/ 1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1" h="42">
                  <a:moveTo>
                    <a:pt x="31" y="42"/>
                  </a:moveTo>
                  <a:cubicBezTo>
                    <a:pt x="28" y="42"/>
                    <a:pt x="26" y="41"/>
                    <a:pt x="24" y="39"/>
                  </a:cubicBezTo>
                  <a:cubicBezTo>
                    <a:pt x="23" y="40"/>
                    <a:pt x="22" y="40"/>
                    <a:pt x="20" y="40"/>
                  </a:cubicBezTo>
                  <a:cubicBezTo>
                    <a:pt x="10" y="40"/>
                    <a:pt x="1" y="31"/>
                    <a:pt x="1" y="21"/>
                  </a:cubicBezTo>
                  <a:cubicBezTo>
                    <a:pt x="1" y="20"/>
                    <a:pt x="2" y="18"/>
                    <a:pt x="2" y="17"/>
                  </a:cubicBezTo>
                  <a:cubicBezTo>
                    <a:pt x="1" y="15"/>
                    <a:pt x="0" y="13"/>
                    <a:pt x="0" y="11"/>
                  </a:cubicBezTo>
                  <a:cubicBezTo>
                    <a:pt x="0" y="5"/>
                    <a:pt x="4" y="0"/>
                    <a:pt x="10" y="0"/>
                  </a:cubicBezTo>
                  <a:cubicBezTo>
                    <a:pt x="12" y="0"/>
                    <a:pt x="15" y="1"/>
                    <a:pt x="16" y="3"/>
                  </a:cubicBezTo>
                  <a:cubicBezTo>
                    <a:pt x="18" y="2"/>
                    <a:pt x="19" y="2"/>
                    <a:pt x="20" y="2"/>
                  </a:cubicBezTo>
                  <a:cubicBezTo>
                    <a:pt x="31" y="2"/>
                    <a:pt x="39" y="11"/>
                    <a:pt x="39" y="21"/>
                  </a:cubicBezTo>
                  <a:cubicBezTo>
                    <a:pt x="39" y="22"/>
                    <a:pt x="39" y="24"/>
                    <a:pt x="39" y="25"/>
                  </a:cubicBezTo>
                  <a:cubicBezTo>
                    <a:pt x="40" y="27"/>
                    <a:pt x="41" y="29"/>
                    <a:pt x="41" y="31"/>
                  </a:cubicBezTo>
                  <a:cubicBezTo>
                    <a:pt x="41" y="37"/>
                    <a:pt x="36" y="42"/>
                    <a:pt x="31" y="42"/>
                  </a:cubicBezTo>
                  <a:close/>
                  <a:moveTo>
                    <a:pt x="23" y="18"/>
                  </a:moveTo>
                  <a:cubicBezTo>
                    <a:pt x="20" y="18"/>
                    <a:pt x="20" y="18"/>
                    <a:pt x="20" y="18"/>
                  </a:cubicBezTo>
                  <a:cubicBezTo>
                    <a:pt x="18" y="17"/>
                    <a:pt x="16" y="17"/>
                    <a:pt x="16" y="15"/>
                  </a:cubicBezTo>
                  <a:cubicBezTo>
                    <a:pt x="16" y="14"/>
                    <a:pt x="18" y="13"/>
                    <a:pt x="20" y="13"/>
                  </a:cubicBezTo>
                  <a:cubicBezTo>
                    <a:pt x="25" y="13"/>
                    <a:pt x="25" y="16"/>
                    <a:pt x="27" y="16"/>
                  </a:cubicBezTo>
                  <a:cubicBezTo>
                    <a:pt x="29" y="16"/>
                    <a:pt x="30" y="15"/>
                    <a:pt x="30" y="13"/>
                  </a:cubicBezTo>
                  <a:cubicBezTo>
                    <a:pt x="30" y="10"/>
                    <a:pt x="25" y="8"/>
                    <a:pt x="20" y="8"/>
                  </a:cubicBezTo>
                  <a:cubicBezTo>
                    <a:pt x="15" y="8"/>
                    <a:pt x="10" y="10"/>
                    <a:pt x="10" y="16"/>
                  </a:cubicBezTo>
                  <a:cubicBezTo>
                    <a:pt x="10" y="20"/>
                    <a:pt x="13" y="22"/>
                    <a:pt x="17" y="23"/>
                  </a:cubicBezTo>
                  <a:cubicBezTo>
                    <a:pt x="21" y="24"/>
                    <a:pt x="21" y="24"/>
                    <a:pt x="21" y="24"/>
                  </a:cubicBezTo>
                  <a:cubicBezTo>
                    <a:pt x="23" y="24"/>
                    <a:pt x="24" y="25"/>
                    <a:pt x="24" y="26"/>
                  </a:cubicBezTo>
                  <a:cubicBezTo>
                    <a:pt x="24" y="28"/>
                    <a:pt x="23" y="29"/>
                    <a:pt x="21" y="29"/>
                  </a:cubicBezTo>
                  <a:cubicBezTo>
                    <a:pt x="16" y="29"/>
                    <a:pt x="15" y="25"/>
                    <a:pt x="13" y="25"/>
                  </a:cubicBezTo>
                  <a:cubicBezTo>
                    <a:pt x="11" y="25"/>
                    <a:pt x="10" y="26"/>
                    <a:pt x="10" y="28"/>
                  </a:cubicBezTo>
                  <a:cubicBezTo>
                    <a:pt x="10" y="31"/>
                    <a:pt x="15" y="33"/>
                    <a:pt x="21" y="33"/>
                  </a:cubicBezTo>
                  <a:cubicBezTo>
                    <a:pt x="26" y="33"/>
                    <a:pt x="31" y="31"/>
                    <a:pt x="31" y="26"/>
                  </a:cubicBezTo>
                  <a:cubicBezTo>
                    <a:pt x="31" y="21"/>
                    <a:pt x="27" y="19"/>
                    <a:pt x="23" y="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68" name="稻壳儿小白白(http://dwz.cn/Wu2UP)"/>
            <p:cNvSpPr>
              <a:spLocks noEditPoints="1"/>
            </p:cNvSpPr>
            <p:nvPr/>
          </p:nvSpPr>
          <p:spPr bwMode="auto">
            <a:xfrm>
              <a:off x="7947750" y="2876683"/>
              <a:ext cx="309935" cy="304089"/>
            </a:xfrm>
            <a:custGeom>
              <a:avLst/>
              <a:gdLst>
                <a:gd name="T0" fmla="*/ 45 w 45"/>
                <a:gd name="T1" fmla="*/ 24 h 44"/>
                <a:gd name="T2" fmla="*/ 42 w 45"/>
                <a:gd name="T3" fmla="*/ 28 h 44"/>
                <a:gd name="T4" fmla="*/ 37 w 45"/>
                <a:gd name="T5" fmla="*/ 29 h 44"/>
                <a:gd name="T6" fmla="*/ 39 w 45"/>
                <a:gd name="T7" fmla="*/ 34 h 44"/>
                <a:gd name="T8" fmla="*/ 39 w 45"/>
                <a:gd name="T9" fmla="*/ 35 h 44"/>
                <a:gd name="T10" fmla="*/ 35 w 45"/>
                <a:gd name="T11" fmla="*/ 39 h 44"/>
                <a:gd name="T12" fmla="*/ 32 w 45"/>
                <a:gd name="T13" fmla="*/ 36 h 44"/>
                <a:gd name="T14" fmla="*/ 30 w 45"/>
                <a:gd name="T15" fmla="*/ 32 h 44"/>
                <a:gd name="T16" fmla="*/ 22 w 45"/>
                <a:gd name="T17" fmla="*/ 35 h 44"/>
                <a:gd name="T18" fmla="*/ 23 w 45"/>
                <a:gd name="T19" fmla="*/ 39 h 44"/>
                <a:gd name="T20" fmla="*/ 24 w 45"/>
                <a:gd name="T21" fmla="*/ 40 h 44"/>
                <a:gd name="T22" fmla="*/ 20 w 45"/>
                <a:gd name="T23" fmla="*/ 44 h 44"/>
                <a:gd name="T24" fmla="*/ 16 w 45"/>
                <a:gd name="T25" fmla="*/ 42 h 44"/>
                <a:gd name="T26" fmla="*/ 15 w 45"/>
                <a:gd name="T27" fmla="*/ 37 h 44"/>
                <a:gd name="T28" fmla="*/ 10 w 45"/>
                <a:gd name="T29" fmla="*/ 39 h 44"/>
                <a:gd name="T30" fmla="*/ 9 w 45"/>
                <a:gd name="T31" fmla="*/ 39 h 44"/>
                <a:gd name="T32" fmla="*/ 5 w 45"/>
                <a:gd name="T33" fmla="*/ 35 h 44"/>
                <a:gd name="T34" fmla="*/ 8 w 45"/>
                <a:gd name="T35" fmla="*/ 31 h 44"/>
                <a:gd name="T36" fmla="*/ 12 w 45"/>
                <a:gd name="T37" fmla="*/ 30 h 44"/>
                <a:gd name="T38" fmla="*/ 9 w 45"/>
                <a:gd name="T39" fmla="*/ 22 h 44"/>
                <a:gd name="T40" fmla="*/ 5 w 45"/>
                <a:gd name="T41" fmla="*/ 23 h 44"/>
                <a:gd name="T42" fmla="*/ 4 w 45"/>
                <a:gd name="T43" fmla="*/ 23 h 44"/>
                <a:gd name="T44" fmla="*/ 0 w 45"/>
                <a:gd name="T45" fmla="*/ 19 h 44"/>
                <a:gd name="T46" fmla="*/ 3 w 45"/>
                <a:gd name="T47" fmla="*/ 16 h 44"/>
                <a:gd name="T48" fmla="*/ 7 w 45"/>
                <a:gd name="T49" fmla="*/ 14 h 44"/>
                <a:gd name="T50" fmla="*/ 5 w 45"/>
                <a:gd name="T51" fmla="*/ 10 h 44"/>
                <a:gd name="T52" fmla="*/ 5 w 45"/>
                <a:gd name="T53" fmla="*/ 9 h 44"/>
                <a:gd name="T54" fmla="*/ 9 w 45"/>
                <a:gd name="T55" fmla="*/ 5 h 44"/>
                <a:gd name="T56" fmla="*/ 13 w 45"/>
                <a:gd name="T57" fmla="*/ 8 h 44"/>
                <a:gd name="T58" fmla="*/ 14 w 45"/>
                <a:gd name="T59" fmla="*/ 12 h 44"/>
                <a:gd name="T60" fmla="*/ 23 w 45"/>
                <a:gd name="T61" fmla="*/ 9 h 44"/>
                <a:gd name="T62" fmla="*/ 21 w 45"/>
                <a:gd name="T63" fmla="*/ 5 h 44"/>
                <a:gd name="T64" fmla="*/ 21 w 45"/>
                <a:gd name="T65" fmla="*/ 4 h 44"/>
                <a:gd name="T66" fmla="*/ 25 w 45"/>
                <a:gd name="T67" fmla="*/ 0 h 44"/>
                <a:gd name="T68" fmla="*/ 28 w 45"/>
                <a:gd name="T69" fmla="*/ 2 h 44"/>
                <a:gd name="T70" fmla="*/ 30 w 45"/>
                <a:gd name="T71" fmla="*/ 7 h 44"/>
                <a:gd name="T72" fmla="*/ 34 w 45"/>
                <a:gd name="T73" fmla="*/ 5 h 44"/>
                <a:gd name="T74" fmla="*/ 35 w 45"/>
                <a:gd name="T75" fmla="*/ 5 h 44"/>
                <a:gd name="T76" fmla="*/ 39 w 45"/>
                <a:gd name="T77" fmla="*/ 9 h 44"/>
                <a:gd name="T78" fmla="*/ 36 w 45"/>
                <a:gd name="T79" fmla="*/ 12 h 44"/>
                <a:gd name="T80" fmla="*/ 32 w 45"/>
                <a:gd name="T81" fmla="*/ 14 h 44"/>
                <a:gd name="T82" fmla="*/ 35 w 45"/>
                <a:gd name="T83" fmla="*/ 22 h 44"/>
                <a:gd name="T84" fmla="*/ 39 w 45"/>
                <a:gd name="T85" fmla="*/ 21 h 44"/>
                <a:gd name="T86" fmla="*/ 41 w 45"/>
                <a:gd name="T87" fmla="*/ 20 h 44"/>
                <a:gd name="T88" fmla="*/ 45 w 45"/>
                <a:gd name="T89" fmla="*/ 24 h 44"/>
                <a:gd name="T90" fmla="*/ 28 w 45"/>
                <a:gd name="T91" fmla="*/ 25 h 44"/>
                <a:gd name="T92" fmla="*/ 25 w 45"/>
                <a:gd name="T93" fmla="*/ 16 h 44"/>
                <a:gd name="T94" fmla="*/ 17 w 45"/>
                <a:gd name="T95" fmla="*/ 19 h 44"/>
                <a:gd name="T96" fmla="*/ 19 w 45"/>
                <a:gd name="T97" fmla="*/ 27 h 44"/>
                <a:gd name="T98" fmla="*/ 28 w 45"/>
                <a:gd name="T99" fmla="*/ 2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5" h="44">
                  <a:moveTo>
                    <a:pt x="45" y="24"/>
                  </a:moveTo>
                  <a:cubicBezTo>
                    <a:pt x="45" y="26"/>
                    <a:pt x="44" y="27"/>
                    <a:pt x="42" y="28"/>
                  </a:cubicBezTo>
                  <a:cubicBezTo>
                    <a:pt x="37" y="29"/>
                    <a:pt x="37" y="29"/>
                    <a:pt x="37" y="29"/>
                  </a:cubicBezTo>
                  <a:cubicBezTo>
                    <a:pt x="39" y="34"/>
                    <a:pt x="39" y="34"/>
                    <a:pt x="39" y="34"/>
                  </a:cubicBezTo>
                  <a:cubicBezTo>
                    <a:pt x="39" y="34"/>
                    <a:pt x="39" y="35"/>
                    <a:pt x="39" y="35"/>
                  </a:cubicBezTo>
                  <a:cubicBezTo>
                    <a:pt x="39" y="37"/>
                    <a:pt x="37" y="39"/>
                    <a:pt x="35" y="39"/>
                  </a:cubicBezTo>
                  <a:cubicBezTo>
                    <a:pt x="34" y="39"/>
                    <a:pt x="32" y="38"/>
                    <a:pt x="32" y="36"/>
                  </a:cubicBezTo>
                  <a:cubicBezTo>
                    <a:pt x="30" y="32"/>
                    <a:pt x="30" y="32"/>
                    <a:pt x="30" y="32"/>
                  </a:cubicBezTo>
                  <a:cubicBezTo>
                    <a:pt x="22" y="35"/>
                    <a:pt x="22" y="35"/>
                    <a:pt x="22" y="35"/>
                  </a:cubicBezTo>
                  <a:cubicBezTo>
                    <a:pt x="23" y="39"/>
                    <a:pt x="23" y="39"/>
                    <a:pt x="23" y="39"/>
                  </a:cubicBezTo>
                  <a:cubicBezTo>
                    <a:pt x="23" y="39"/>
                    <a:pt x="24" y="40"/>
                    <a:pt x="24" y="40"/>
                  </a:cubicBezTo>
                  <a:cubicBezTo>
                    <a:pt x="24" y="42"/>
                    <a:pt x="22" y="44"/>
                    <a:pt x="20" y="44"/>
                  </a:cubicBezTo>
                  <a:cubicBezTo>
                    <a:pt x="18" y="44"/>
                    <a:pt x="17" y="43"/>
                    <a:pt x="16" y="42"/>
                  </a:cubicBezTo>
                  <a:cubicBezTo>
                    <a:pt x="15" y="37"/>
                    <a:pt x="15" y="37"/>
                    <a:pt x="15" y="37"/>
                  </a:cubicBezTo>
                  <a:cubicBezTo>
                    <a:pt x="10" y="39"/>
                    <a:pt x="10" y="39"/>
                    <a:pt x="10" y="39"/>
                  </a:cubicBezTo>
                  <a:cubicBezTo>
                    <a:pt x="10" y="39"/>
                    <a:pt x="10" y="39"/>
                    <a:pt x="9" y="39"/>
                  </a:cubicBezTo>
                  <a:cubicBezTo>
                    <a:pt x="7" y="39"/>
                    <a:pt x="5" y="37"/>
                    <a:pt x="5" y="35"/>
                  </a:cubicBezTo>
                  <a:cubicBezTo>
                    <a:pt x="5" y="33"/>
                    <a:pt x="6" y="32"/>
                    <a:pt x="8" y="31"/>
                  </a:cubicBezTo>
                  <a:cubicBezTo>
                    <a:pt x="12" y="30"/>
                    <a:pt x="12" y="30"/>
                    <a:pt x="12" y="30"/>
                  </a:cubicBezTo>
                  <a:cubicBezTo>
                    <a:pt x="9" y="22"/>
                    <a:pt x="9" y="22"/>
                    <a:pt x="9" y="22"/>
                  </a:cubicBezTo>
                  <a:cubicBezTo>
                    <a:pt x="5" y="23"/>
                    <a:pt x="5" y="23"/>
                    <a:pt x="5" y="23"/>
                  </a:cubicBezTo>
                  <a:cubicBezTo>
                    <a:pt x="5" y="23"/>
                    <a:pt x="4" y="23"/>
                    <a:pt x="4" y="23"/>
                  </a:cubicBezTo>
                  <a:cubicBezTo>
                    <a:pt x="2" y="23"/>
                    <a:pt x="0" y="22"/>
                    <a:pt x="0" y="19"/>
                  </a:cubicBezTo>
                  <a:cubicBezTo>
                    <a:pt x="0" y="18"/>
                    <a:pt x="1" y="16"/>
                    <a:pt x="3" y="16"/>
                  </a:cubicBezTo>
                  <a:cubicBezTo>
                    <a:pt x="7" y="14"/>
                    <a:pt x="7" y="14"/>
                    <a:pt x="7" y="14"/>
                  </a:cubicBezTo>
                  <a:cubicBezTo>
                    <a:pt x="5" y="10"/>
                    <a:pt x="5" y="10"/>
                    <a:pt x="5" y="10"/>
                  </a:cubicBezTo>
                  <a:cubicBezTo>
                    <a:pt x="5" y="10"/>
                    <a:pt x="5" y="9"/>
                    <a:pt x="5" y="9"/>
                  </a:cubicBezTo>
                  <a:cubicBezTo>
                    <a:pt x="5" y="7"/>
                    <a:pt x="7" y="5"/>
                    <a:pt x="9" y="5"/>
                  </a:cubicBezTo>
                  <a:cubicBezTo>
                    <a:pt x="11" y="5"/>
                    <a:pt x="12" y="6"/>
                    <a:pt x="13" y="8"/>
                  </a:cubicBezTo>
                  <a:cubicBezTo>
                    <a:pt x="14" y="12"/>
                    <a:pt x="14" y="12"/>
                    <a:pt x="14" y="12"/>
                  </a:cubicBezTo>
                  <a:cubicBezTo>
                    <a:pt x="23" y="9"/>
                    <a:pt x="23" y="9"/>
                    <a:pt x="23" y="9"/>
                  </a:cubicBezTo>
                  <a:cubicBezTo>
                    <a:pt x="21" y="5"/>
                    <a:pt x="21" y="5"/>
                    <a:pt x="21" y="5"/>
                  </a:cubicBezTo>
                  <a:cubicBezTo>
                    <a:pt x="21" y="4"/>
                    <a:pt x="21" y="4"/>
                    <a:pt x="21" y="4"/>
                  </a:cubicBezTo>
                  <a:cubicBezTo>
                    <a:pt x="21" y="1"/>
                    <a:pt x="23" y="0"/>
                    <a:pt x="25" y="0"/>
                  </a:cubicBezTo>
                  <a:cubicBezTo>
                    <a:pt x="26" y="0"/>
                    <a:pt x="28" y="1"/>
                    <a:pt x="28" y="2"/>
                  </a:cubicBezTo>
                  <a:cubicBezTo>
                    <a:pt x="30" y="7"/>
                    <a:pt x="30" y="7"/>
                    <a:pt x="30" y="7"/>
                  </a:cubicBezTo>
                  <a:cubicBezTo>
                    <a:pt x="34" y="5"/>
                    <a:pt x="34" y="5"/>
                    <a:pt x="34" y="5"/>
                  </a:cubicBezTo>
                  <a:cubicBezTo>
                    <a:pt x="35" y="5"/>
                    <a:pt x="35" y="5"/>
                    <a:pt x="35" y="5"/>
                  </a:cubicBezTo>
                  <a:cubicBezTo>
                    <a:pt x="37" y="5"/>
                    <a:pt x="39" y="7"/>
                    <a:pt x="39" y="9"/>
                  </a:cubicBezTo>
                  <a:cubicBezTo>
                    <a:pt x="39" y="10"/>
                    <a:pt x="38" y="12"/>
                    <a:pt x="36" y="12"/>
                  </a:cubicBezTo>
                  <a:cubicBezTo>
                    <a:pt x="32" y="14"/>
                    <a:pt x="32" y="14"/>
                    <a:pt x="32" y="14"/>
                  </a:cubicBezTo>
                  <a:cubicBezTo>
                    <a:pt x="35" y="22"/>
                    <a:pt x="35" y="22"/>
                    <a:pt x="35" y="22"/>
                  </a:cubicBezTo>
                  <a:cubicBezTo>
                    <a:pt x="39" y="21"/>
                    <a:pt x="39" y="21"/>
                    <a:pt x="39" y="21"/>
                  </a:cubicBezTo>
                  <a:cubicBezTo>
                    <a:pt x="40" y="21"/>
                    <a:pt x="40" y="20"/>
                    <a:pt x="41" y="20"/>
                  </a:cubicBezTo>
                  <a:cubicBezTo>
                    <a:pt x="43" y="20"/>
                    <a:pt x="45" y="22"/>
                    <a:pt x="45" y="24"/>
                  </a:cubicBezTo>
                  <a:close/>
                  <a:moveTo>
                    <a:pt x="28" y="25"/>
                  </a:moveTo>
                  <a:cubicBezTo>
                    <a:pt x="25" y="16"/>
                    <a:pt x="25" y="16"/>
                    <a:pt x="25" y="16"/>
                  </a:cubicBezTo>
                  <a:cubicBezTo>
                    <a:pt x="17" y="19"/>
                    <a:pt x="17" y="19"/>
                    <a:pt x="17" y="19"/>
                  </a:cubicBezTo>
                  <a:cubicBezTo>
                    <a:pt x="19" y="27"/>
                    <a:pt x="19" y="27"/>
                    <a:pt x="19" y="27"/>
                  </a:cubicBezTo>
                  <a:lnTo>
                    <a:pt x="28" y="2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69" name="稻壳儿小白白(http://dwz.cn/Wu2UP)"/>
            <p:cNvSpPr>
              <a:spLocks noEditPoints="1"/>
            </p:cNvSpPr>
            <p:nvPr/>
          </p:nvSpPr>
          <p:spPr bwMode="auto">
            <a:xfrm>
              <a:off x="7959443" y="3407801"/>
              <a:ext cx="283620" cy="283619"/>
            </a:xfrm>
            <a:custGeom>
              <a:avLst/>
              <a:gdLst>
                <a:gd name="T0" fmla="*/ 11 w 41"/>
                <a:gd name="T1" fmla="*/ 20 h 41"/>
                <a:gd name="T2" fmla="*/ 0 w 41"/>
                <a:gd name="T3" fmla="*/ 18 h 41"/>
                <a:gd name="T4" fmla="*/ 2 w 41"/>
                <a:gd name="T5" fmla="*/ 13 h 41"/>
                <a:gd name="T6" fmla="*/ 13 w 41"/>
                <a:gd name="T7" fmla="*/ 16 h 41"/>
                <a:gd name="T8" fmla="*/ 10 w 41"/>
                <a:gd name="T9" fmla="*/ 12 h 41"/>
                <a:gd name="T10" fmla="*/ 3 w 41"/>
                <a:gd name="T11" fmla="*/ 1 h 41"/>
                <a:gd name="T12" fmla="*/ 9 w 41"/>
                <a:gd name="T13" fmla="*/ 0 h 41"/>
                <a:gd name="T14" fmla="*/ 10 w 41"/>
                <a:gd name="T15" fmla="*/ 12 h 41"/>
                <a:gd name="T16" fmla="*/ 9 w 41"/>
                <a:gd name="T17" fmla="*/ 41 h 41"/>
                <a:gd name="T18" fmla="*/ 3 w 41"/>
                <a:gd name="T19" fmla="*/ 40 h 41"/>
                <a:gd name="T20" fmla="*/ 10 w 41"/>
                <a:gd name="T21" fmla="*/ 22 h 41"/>
                <a:gd name="T22" fmla="*/ 27 w 41"/>
                <a:gd name="T23" fmla="*/ 31 h 41"/>
                <a:gd name="T24" fmla="*/ 16 w 41"/>
                <a:gd name="T25" fmla="*/ 34 h 41"/>
                <a:gd name="T26" fmla="*/ 13 w 41"/>
                <a:gd name="T27" fmla="*/ 30 h 41"/>
                <a:gd name="T28" fmla="*/ 25 w 41"/>
                <a:gd name="T29" fmla="*/ 27 h 41"/>
                <a:gd name="T30" fmla="*/ 27 w 41"/>
                <a:gd name="T31" fmla="*/ 31 h 41"/>
                <a:gd name="T32" fmla="*/ 17 w 41"/>
                <a:gd name="T33" fmla="*/ 25 h 41"/>
                <a:gd name="T34" fmla="*/ 18 w 41"/>
                <a:gd name="T35" fmla="*/ 0 h 41"/>
                <a:gd name="T36" fmla="*/ 24 w 41"/>
                <a:gd name="T37" fmla="*/ 1 h 41"/>
                <a:gd name="T38" fmla="*/ 24 w 41"/>
                <a:gd name="T39" fmla="*/ 40 h 41"/>
                <a:gd name="T40" fmla="*/ 18 w 41"/>
                <a:gd name="T41" fmla="*/ 41 h 41"/>
                <a:gd name="T42" fmla="*/ 17 w 41"/>
                <a:gd name="T43" fmla="*/ 36 h 41"/>
                <a:gd name="T44" fmla="*/ 24 w 41"/>
                <a:gd name="T45" fmla="*/ 40 h 41"/>
                <a:gd name="T46" fmla="*/ 38 w 41"/>
                <a:gd name="T47" fmla="*/ 13 h 41"/>
                <a:gd name="T48" fmla="*/ 27 w 41"/>
                <a:gd name="T49" fmla="*/ 11 h 41"/>
                <a:gd name="T50" fmla="*/ 30 w 41"/>
                <a:gd name="T51" fmla="*/ 7 h 41"/>
                <a:gd name="T52" fmla="*/ 41 w 41"/>
                <a:gd name="T53" fmla="*/ 9 h 41"/>
                <a:gd name="T54" fmla="*/ 37 w 41"/>
                <a:gd name="T55" fmla="*/ 5 h 41"/>
                <a:gd name="T56" fmla="*/ 31 w 41"/>
                <a:gd name="T57" fmla="*/ 1 h 41"/>
                <a:gd name="T58" fmla="*/ 37 w 41"/>
                <a:gd name="T59" fmla="*/ 0 h 41"/>
                <a:gd name="T60" fmla="*/ 37 w 41"/>
                <a:gd name="T61" fmla="*/ 5 h 41"/>
                <a:gd name="T62" fmla="*/ 37 w 41"/>
                <a:gd name="T63" fmla="*/ 41 h 41"/>
                <a:gd name="T64" fmla="*/ 31 w 41"/>
                <a:gd name="T65" fmla="*/ 40 h 41"/>
                <a:gd name="T66" fmla="*/ 37 w 41"/>
                <a:gd name="T67" fmla="*/ 15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 h="41">
                  <a:moveTo>
                    <a:pt x="13" y="18"/>
                  </a:moveTo>
                  <a:cubicBezTo>
                    <a:pt x="13" y="19"/>
                    <a:pt x="12" y="20"/>
                    <a:pt x="11" y="20"/>
                  </a:cubicBezTo>
                  <a:cubicBezTo>
                    <a:pt x="2" y="20"/>
                    <a:pt x="2" y="20"/>
                    <a:pt x="2" y="20"/>
                  </a:cubicBezTo>
                  <a:cubicBezTo>
                    <a:pt x="1" y="20"/>
                    <a:pt x="0" y="19"/>
                    <a:pt x="0" y="18"/>
                  </a:cubicBezTo>
                  <a:cubicBezTo>
                    <a:pt x="0" y="16"/>
                    <a:pt x="0" y="16"/>
                    <a:pt x="0" y="16"/>
                  </a:cubicBezTo>
                  <a:cubicBezTo>
                    <a:pt x="0" y="15"/>
                    <a:pt x="1" y="13"/>
                    <a:pt x="2" y="13"/>
                  </a:cubicBezTo>
                  <a:cubicBezTo>
                    <a:pt x="11" y="13"/>
                    <a:pt x="11" y="13"/>
                    <a:pt x="11" y="13"/>
                  </a:cubicBezTo>
                  <a:cubicBezTo>
                    <a:pt x="12" y="13"/>
                    <a:pt x="13" y="15"/>
                    <a:pt x="13" y="16"/>
                  </a:cubicBezTo>
                  <a:lnTo>
                    <a:pt x="13" y="18"/>
                  </a:lnTo>
                  <a:close/>
                  <a:moveTo>
                    <a:pt x="10" y="12"/>
                  </a:moveTo>
                  <a:cubicBezTo>
                    <a:pt x="3" y="12"/>
                    <a:pt x="3" y="12"/>
                    <a:pt x="3" y="12"/>
                  </a:cubicBezTo>
                  <a:cubicBezTo>
                    <a:pt x="3" y="1"/>
                    <a:pt x="3" y="1"/>
                    <a:pt x="3" y="1"/>
                  </a:cubicBezTo>
                  <a:cubicBezTo>
                    <a:pt x="3" y="0"/>
                    <a:pt x="4" y="0"/>
                    <a:pt x="4" y="0"/>
                  </a:cubicBezTo>
                  <a:cubicBezTo>
                    <a:pt x="9" y="0"/>
                    <a:pt x="9" y="0"/>
                    <a:pt x="9" y="0"/>
                  </a:cubicBezTo>
                  <a:cubicBezTo>
                    <a:pt x="10" y="0"/>
                    <a:pt x="10" y="0"/>
                    <a:pt x="10" y="1"/>
                  </a:cubicBezTo>
                  <a:lnTo>
                    <a:pt x="10" y="12"/>
                  </a:lnTo>
                  <a:close/>
                  <a:moveTo>
                    <a:pt x="10" y="40"/>
                  </a:moveTo>
                  <a:cubicBezTo>
                    <a:pt x="10" y="40"/>
                    <a:pt x="10" y="41"/>
                    <a:pt x="9" y="41"/>
                  </a:cubicBezTo>
                  <a:cubicBezTo>
                    <a:pt x="4" y="41"/>
                    <a:pt x="4" y="41"/>
                    <a:pt x="4" y="41"/>
                  </a:cubicBezTo>
                  <a:cubicBezTo>
                    <a:pt x="4" y="41"/>
                    <a:pt x="3" y="40"/>
                    <a:pt x="3" y="40"/>
                  </a:cubicBezTo>
                  <a:cubicBezTo>
                    <a:pt x="3" y="22"/>
                    <a:pt x="3" y="22"/>
                    <a:pt x="3" y="22"/>
                  </a:cubicBezTo>
                  <a:cubicBezTo>
                    <a:pt x="10" y="22"/>
                    <a:pt x="10" y="22"/>
                    <a:pt x="10" y="22"/>
                  </a:cubicBezTo>
                  <a:lnTo>
                    <a:pt x="10" y="40"/>
                  </a:lnTo>
                  <a:close/>
                  <a:moveTo>
                    <a:pt x="27" y="31"/>
                  </a:moveTo>
                  <a:cubicBezTo>
                    <a:pt x="27" y="33"/>
                    <a:pt x="26" y="34"/>
                    <a:pt x="25" y="34"/>
                  </a:cubicBezTo>
                  <a:cubicBezTo>
                    <a:pt x="16" y="34"/>
                    <a:pt x="16" y="34"/>
                    <a:pt x="16" y="34"/>
                  </a:cubicBezTo>
                  <a:cubicBezTo>
                    <a:pt x="15" y="34"/>
                    <a:pt x="13" y="33"/>
                    <a:pt x="13" y="31"/>
                  </a:cubicBezTo>
                  <a:cubicBezTo>
                    <a:pt x="13" y="30"/>
                    <a:pt x="13" y="30"/>
                    <a:pt x="13" y="30"/>
                  </a:cubicBezTo>
                  <a:cubicBezTo>
                    <a:pt x="13" y="28"/>
                    <a:pt x="15" y="27"/>
                    <a:pt x="16" y="27"/>
                  </a:cubicBezTo>
                  <a:cubicBezTo>
                    <a:pt x="25" y="27"/>
                    <a:pt x="25" y="27"/>
                    <a:pt x="25" y="27"/>
                  </a:cubicBezTo>
                  <a:cubicBezTo>
                    <a:pt x="26" y="27"/>
                    <a:pt x="27" y="28"/>
                    <a:pt x="27" y="30"/>
                  </a:cubicBezTo>
                  <a:lnTo>
                    <a:pt x="27" y="31"/>
                  </a:lnTo>
                  <a:close/>
                  <a:moveTo>
                    <a:pt x="24" y="25"/>
                  </a:moveTo>
                  <a:cubicBezTo>
                    <a:pt x="17" y="25"/>
                    <a:pt x="17" y="25"/>
                    <a:pt x="17" y="25"/>
                  </a:cubicBezTo>
                  <a:cubicBezTo>
                    <a:pt x="17" y="1"/>
                    <a:pt x="17" y="1"/>
                    <a:pt x="17" y="1"/>
                  </a:cubicBezTo>
                  <a:cubicBezTo>
                    <a:pt x="17" y="0"/>
                    <a:pt x="17" y="0"/>
                    <a:pt x="18" y="0"/>
                  </a:cubicBezTo>
                  <a:cubicBezTo>
                    <a:pt x="23" y="0"/>
                    <a:pt x="23" y="0"/>
                    <a:pt x="23" y="0"/>
                  </a:cubicBezTo>
                  <a:cubicBezTo>
                    <a:pt x="23" y="0"/>
                    <a:pt x="24" y="0"/>
                    <a:pt x="24" y="1"/>
                  </a:cubicBezTo>
                  <a:lnTo>
                    <a:pt x="24" y="25"/>
                  </a:lnTo>
                  <a:close/>
                  <a:moveTo>
                    <a:pt x="24" y="40"/>
                  </a:moveTo>
                  <a:cubicBezTo>
                    <a:pt x="24" y="40"/>
                    <a:pt x="23" y="41"/>
                    <a:pt x="23" y="41"/>
                  </a:cubicBezTo>
                  <a:cubicBezTo>
                    <a:pt x="18" y="41"/>
                    <a:pt x="18" y="41"/>
                    <a:pt x="18" y="41"/>
                  </a:cubicBezTo>
                  <a:cubicBezTo>
                    <a:pt x="17" y="41"/>
                    <a:pt x="17" y="40"/>
                    <a:pt x="17" y="40"/>
                  </a:cubicBezTo>
                  <a:cubicBezTo>
                    <a:pt x="17" y="36"/>
                    <a:pt x="17" y="36"/>
                    <a:pt x="17" y="36"/>
                  </a:cubicBezTo>
                  <a:cubicBezTo>
                    <a:pt x="24" y="36"/>
                    <a:pt x="24" y="36"/>
                    <a:pt x="24" y="36"/>
                  </a:cubicBezTo>
                  <a:lnTo>
                    <a:pt x="24" y="40"/>
                  </a:lnTo>
                  <a:close/>
                  <a:moveTo>
                    <a:pt x="41" y="11"/>
                  </a:moveTo>
                  <a:cubicBezTo>
                    <a:pt x="41" y="12"/>
                    <a:pt x="40" y="13"/>
                    <a:pt x="38" y="13"/>
                  </a:cubicBezTo>
                  <a:cubicBezTo>
                    <a:pt x="30" y="13"/>
                    <a:pt x="30" y="13"/>
                    <a:pt x="30" y="13"/>
                  </a:cubicBezTo>
                  <a:cubicBezTo>
                    <a:pt x="28" y="13"/>
                    <a:pt x="27" y="12"/>
                    <a:pt x="27" y="11"/>
                  </a:cubicBezTo>
                  <a:cubicBezTo>
                    <a:pt x="27" y="9"/>
                    <a:pt x="27" y="9"/>
                    <a:pt x="27" y="9"/>
                  </a:cubicBezTo>
                  <a:cubicBezTo>
                    <a:pt x="27" y="8"/>
                    <a:pt x="28" y="7"/>
                    <a:pt x="30" y="7"/>
                  </a:cubicBezTo>
                  <a:cubicBezTo>
                    <a:pt x="38" y="7"/>
                    <a:pt x="38" y="7"/>
                    <a:pt x="38" y="7"/>
                  </a:cubicBezTo>
                  <a:cubicBezTo>
                    <a:pt x="40" y="7"/>
                    <a:pt x="41" y="8"/>
                    <a:pt x="41" y="9"/>
                  </a:cubicBezTo>
                  <a:lnTo>
                    <a:pt x="41" y="11"/>
                  </a:lnTo>
                  <a:close/>
                  <a:moveTo>
                    <a:pt x="37" y="5"/>
                  </a:moveTo>
                  <a:cubicBezTo>
                    <a:pt x="31" y="5"/>
                    <a:pt x="31" y="5"/>
                    <a:pt x="31" y="5"/>
                  </a:cubicBezTo>
                  <a:cubicBezTo>
                    <a:pt x="31" y="1"/>
                    <a:pt x="31" y="1"/>
                    <a:pt x="31" y="1"/>
                  </a:cubicBezTo>
                  <a:cubicBezTo>
                    <a:pt x="31" y="0"/>
                    <a:pt x="31" y="0"/>
                    <a:pt x="31" y="0"/>
                  </a:cubicBezTo>
                  <a:cubicBezTo>
                    <a:pt x="37" y="0"/>
                    <a:pt x="37" y="0"/>
                    <a:pt x="37" y="0"/>
                  </a:cubicBezTo>
                  <a:cubicBezTo>
                    <a:pt x="37" y="0"/>
                    <a:pt x="37" y="0"/>
                    <a:pt x="37" y="1"/>
                  </a:cubicBezTo>
                  <a:lnTo>
                    <a:pt x="37" y="5"/>
                  </a:lnTo>
                  <a:close/>
                  <a:moveTo>
                    <a:pt x="37" y="40"/>
                  </a:moveTo>
                  <a:cubicBezTo>
                    <a:pt x="37" y="40"/>
                    <a:pt x="37" y="41"/>
                    <a:pt x="37" y="41"/>
                  </a:cubicBezTo>
                  <a:cubicBezTo>
                    <a:pt x="31" y="41"/>
                    <a:pt x="31" y="41"/>
                    <a:pt x="31" y="41"/>
                  </a:cubicBezTo>
                  <a:cubicBezTo>
                    <a:pt x="31" y="41"/>
                    <a:pt x="31" y="40"/>
                    <a:pt x="31" y="40"/>
                  </a:cubicBezTo>
                  <a:cubicBezTo>
                    <a:pt x="31" y="15"/>
                    <a:pt x="31" y="15"/>
                    <a:pt x="31" y="15"/>
                  </a:cubicBezTo>
                  <a:cubicBezTo>
                    <a:pt x="37" y="15"/>
                    <a:pt x="37" y="15"/>
                    <a:pt x="37" y="15"/>
                  </a:cubicBezTo>
                  <a:lnTo>
                    <a:pt x="37" y="4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70" name="稻壳儿小白白(http://dwz.cn/Wu2UP)"/>
            <p:cNvSpPr>
              <a:spLocks noEditPoints="1"/>
            </p:cNvSpPr>
            <p:nvPr/>
          </p:nvSpPr>
          <p:spPr bwMode="auto">
            <a:xfrm>
              <a:off x="7959443" y="3912606"/>
              <a:ext cx="283620" cy="283619"/>
            </a:xfrm>
            <a:custGeom>
              <a:avLst/>
              <a:gdLst>
                <a:gd name="T0" fmla="*/ 20 w 41"/>
                <a:gd name="T1" fmla="*/ 41 h 41"/>
                <a:gd name="T2" fmla="*/ 0 w 41"/>
                <a:gd name="T3" fmla="*/ 21 h 41"/>
                <a:gd name="T4" fmla="*/ 20 w 41"/>
                <a:gd name="T5" fmla="*/ 0 h 41"/>
                <a:gd name="T6" fmla="*/ 41 w 41"/>
                <a:gd name="T7" fmla="*/ 21 h 41"/>
                <a:gd name="T8" fmla="*/ 20 w 41"/>
                <a:gd name="T9" fmla="*/ 41 h 41"/>
                <a:gd name="T10" fmla="*/ 20 w 41"/>
                <a:gd name="T11" fmla="*/ 4 h 41"/>
                <a:gd name="T12" fmla="*/ 3 w 41"/>
                <a:gd name="T13" fmla="*/ 21 h 41"/>
                <a:gd name="T14" fmla="*/ 20 w 41"/>
                <a:gd name="T15" fmla="*/ 38 h 41"/>
                <a:gd name="T16" fmla="*/ 37 w 41"/>
                <a:gd name="T17" fmla="*/ 21 h 41"/>
                <a:gd name="T18" fmla="*/ 20 w 41"/>
                <a:gd name="T19" fmla="*/ 4 h 41"/>
                <a:gd name="T20" fmla="*/ 13 w 41"/>
                <a:gd name="T21" fmla="*/ 17 h 41"/>
                <a:gd name="T22" fmla="*/ 10 w 41"/>
                <a:gd name="T23" fmla="*/ 14 h 41"/>
                <a:gd name="T24" fmla="*/ 13 w 41"/>
                <a:gd name="T25" fmla="*/ 11 h 41"/>
                <a:gd name="T26" fmla="*/ 17 w 41"/>
                <a:gd name="T27" fmla="*/ 14 h 41"/>
                <a:gd name="T28" fmla="*/ 13 w 41"/>
                <a:gd name="T29" fmla="*/ 17 h 41"/>
                <a:gd name="T30" fmla="*/ 20 w 41"/>
                <a:gd name="T31" fmla="*/ 33 h 41"/>
                <a:gd name="T32" fmla="*/ 10 w 41"/>
                <a:gd name="T33" fmla="*/ 26 h 41"/>
                <a:gd name="T34" fmla="*/ 12 w 41"/>
                <a:gd name="T35" fmla="*/ 24 h 41"/>
                <a:gd name="T36" fmla="*/ 14 w 41"/>
                <a:gd name="T37" fmla="*/ 25 h 41"/>
                <a:gd name="T38" fmla="*/ 20 w 41"/>
                <a:gd name="T39" fmla="*/ 29 h 41"/>
                <a:gd name="T40" fmla="*/ 27 w 41"/>
                <a:gd name="T41" fmla="*/ 25 h 41"/>
                <a:gd name="T42" fmla="*/ 29 w 41"/>
                <a:gd name="T43" fmla="*/ 24 h 41"/>
                <a:gd name="T44" fmla="*/ 30 w 41"/>
                <a:gd name="T45" fmla="*/ 26 h 41"/>
                <a:gd name="T46" fmla="*/ 20 w 41"/>
                <a:gd name="T47" fmla="*/ 33 h 41"/>
                <a:gd name="T48" fmla="*/ 27 w 41"/>
                <a:gd name="T49" fmla="*/ 17 h 41"/>
                <a:gd name="T50" fmla="*/ 24 w 41"/>
                <a:gd name="T51" fmla="*/ 14 h 41"/>
                <a:gd name="T52" fmla="*/ 27 w 41"/>
                <a:gd name="T53" fmla="*/ 11 h 41"/>
                <a:gd name="T54" fmla="*/ 31 w 41"/>
                <a:gd name="T55" fmla="*/ 14 h 41"/>
                <a:gd name="T56" fmla="*/ 27 w 41"/>
                <a:gd name="T57" fmla="*/ 1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41">
                  <a:moveTo>
                    <a:pt x="20" y="41"/>
                  </a:moveTo>
                  <a:cubicBezTo>
                    <a:pt x="9" y="41"/>
                    <a:pt x="0" y="32"/>
                    <a:pt x="0" y="21"/>
                  </a:cubicBezTo>
                  <a:cubicBezTo>
                    <a:pt x="0" y="9"/>
                    <a:pt x="9" y="0"/>
                    <a:pt x="20" y="0"/>
                  </a:cubicBezTo>
                  <a:cubicBezTo>
                    <a:pt x="32" y="0"/>
                    <a:pt x="41" y="9"/>
                    <a:pt x="41" y="21"/>
                  </a:cubicBezTo>
                  <a:cubicBezTo>
                    <a:pt x="41" y="32"/>
                    <a:pt x="32" y="41"/>
                    <a:pt x="20" y="41"/>
                  </a:cubicBezTo>
                  <a:close/>
                  <a:moveTo>
                    <a:pt x="20" y="4"/>
                  </a:moveTo>
                  <a:cubicBezTo>
                    <a:pt x="11" y="4"/>
                    <a:pt x="3" y="11"/>
                    <a:pt x="3" y="21"/>
                  </a:cubicBezTo>
                  <a:cubicBezTo>
                    <a:pt x="3" y="30"/>
                    <a:pt x="11" y="38"/>
                    <a:pt x="20" y="38"/>
                  </a:cubicBezTo>
                  <a:cubicBezTo>
                    <a:pt x="30" y="38"/>
                    <a:pt x="37" y="30"/>
                    <a:pt x="37" y="21"/>
                  </a:cubicBezTo>
                  <a:cubicBezTo>
                    <a:pt x="37" y="11"/>
                    <a:pt x="30" y="4"/>
                    <a:pt x="20" y="4"/>
                  </a:cubicBezTo>
                  <a:close/>
                  <a:moveTo>
                    <a:pt x="13" y="17"/>
                  </a:moveTo>
                  <a:cubicBezTo>
                    <a:pt x="12" y="17"/>
                    <a:pt x="10" y="16"/>
                    <a:pt x="10" y="14"/>
                  </a:cubicBezTo>
                  <a:cubicBezTo>
                    <a:pt x="10" y="12"/>
                    <a:pt x="12" y="11"/>
                    <a:pt x="13" y="11"/>
                  </a:cubicBezTo>
                  <a:cubicBezTo>
                    <a:pt x="15" y="11"/>
                    <a:pt x="17" y="12"/>
                    <a:pt x="17" y="14"/>
                  </a:cubicBezTo>
                  <a:cubicBezTo>
                    <a:pt x="17" y="16"/>
                    <a:pt x="15" y="17"/>
                    <a:pt x="13" y="17"/>
                  </a:cubicBezTo>
                  <a:close/>
                  <a:moveTo>
                    <a:pt x="20" y="33"/>
                  </a:moveTo>
                  <a:cubicBezTo>
                    <a:pt x="16" y="33"/>
                    <a:pt x="12" y="30"/>
                    <a:pt x="10" y="26"/>
                  </a:cubicBezTo>
                  <a:cubicBezTo>
                    <a:pt x="10" y="25"/>
                    <a:pt x="11" y="24"/>
                    <a:pt x="12" y="24"/>
                  </a:cubicBezTo>
                  <a:cubicBezTo>
                    <a:pt x="13" y="23"/>
                    <a:pt x="13" y="24"/>
                    <a:pt x="14" y="25"/>
                  </a:cubicBezTo>
                  <a:cubicBezTo>
                    <a:pt x="15" y="27"/>
                    <a:pt x="17" y="29"/>
                    <a:pt x="20" y="29"/>
                  </a:cubicBezTo>
                  <a:cubicBezTo>
                    <a:pt x="23" y="29"/>
                    <a:pt x="26" y="27"/>
                    <a:pt x="27" y="25"/>
                  </a:cubicBezTo>
                  <a:cubicBezTo>
                    <a:pt x="27" y="24"/>
                    <a:pt x="28" y="23"/>
                    <a:pt x="29" y="24"/>
                  </a:cubicBezTo>
                  <a:cubicBezTo>
                    <a:pt x="30" y="24"/>
                    <a:pt x="30" y="25"/>
                    <a:pt x="30" y="26"/>
                  </a:cubicBezTo>
                  <a:cubicBezTo>
                    <a:pt x="29" y="30"/>
                    <a:pt x="25" y="33"/>
                    <a:pt x="20" y="33"/>
                  </a:cubicBezTo>
                  <a:close/>
                  <a:moveTo>
                    <a:pt x="27" y="17"/>
                  </a:moveTo>
                  <a:cubicBezTo>
                    <a:pt x="25" y="17"/>
                    <a:pt x="24" y="16"/>
                    <a:pt x="24" y="14"/>
                  </a:cubicBezTo>
                  <a:cubicBezTo>
                    <a:pt x="24" y="12"/>
                    <a:pt x="25" y="11"/>
                    <a:pt x="27" y="11"/>
                  </a:cubicBezTo>
                  <a:cubicBezTo>
                    <a:pt x="29" y="11"/>
                    <a:pt x="31" y="12"/>
                    <a:pt x="31" y="14"/>
                  </a:cubicBezTo>
                  <a:cubicBezTo>
                    <a:pt x="31" y="16"/>
                    <a:pt x="29" y="17"/>
                    <a:pt x="27" y="1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71" name="稻壳儿小白白(http://dwz.cn/Wu2UP)"/>
            <p:cNvSpPr>
              <a:spLocks noEditPoints="1"/>
            </p:cNvSpPr>
            <p:nvPr/>
          </p:nvSpPr>
          <p:spPr bwMode="auto">
            <a:xfrm>
              <a:off x="8009152" y="4437878"/>
              <a:ext cx="187132" cy="257304"/>
            </a:xfrm>
            <a:custGeom>
              <a:avLst/>
              <a:gdLst>
                <a:gd name="T0" fmla="*/ 25 w 27"/>
                <a:gd name="T1" fmla="*/ 15 h 37"/>
                <a:gd name="T2" fmla="*/ 1 w 27"/>
                <a:gd name="T3" fmla="*/ 15 h 37"/>
                <a:gd name="T4" fmla="*/ 0 w 27"/>
                <a:gd name="T5" fmla="*/ 13 h 37"/>
                <a:gd name="T6" fmla="*/ 0 w 27"/>
                <a:gd name="T7" fmla="*/ 12 h 37"/>
                <a:gd name="T8" fmla="*/ 12 w 27"/>
                <a:gd name="T9" fmla="*/ 0 h 37"/>
                <a:gd name="T10" fmla="*/ 13 w 27"/>
                <a:gd name="T11" fmla="*/ 0 h 37"/>
                <a:gd name="T12" fmla="*/ 15 w 27"/>
                <a:gd name="T13" fmla="*/ 0 h 37"/>
                <a:gd name="T14" fmla="*/ 27 w 27"/>
                <a:gd name="T15" fmla="*/ 12 h 37"/>
                <a:gd name="T16" fmla="*/ 27 w 27"/>
                <a:gd name="T17" fmla="*/ 13 h 37"/>
                <a:gd name="T18" fmla="*/ 25 w 27"/>
                <a:gd name="T19" fmla="*/ 15 h 37"/>
                <a:gd name="T20" fmla="*/ 27 w 27"/>
                <a:gd name="T21" fmla="*/ 25 h 37"/>
                <a:gd name="T22" fmla="*/ 15 w 27"/>
                <a:gd name="T23" fmla="*/ 37 h 37"/>
                <a:gd name="T24" fmla="*/ 13 w 27"/>
                <a:gd name="T25" fmla="*/ 37 h 37"/>
                <a:gd name="T26" fmla="*/ 12 w 27"/>
                <a:gd name="T27" fmla="*/ 37 h 37"/>
                <a:gd name="T28" fmla="*/ 0 w 27"/>
                <a:gd name="T29" fmla="*/ 25 h 37"/>
                <a:gd name="T30" fmla="*/ 0 w 27"/>
                <a:gd name="T31" fmla="*/ 24 h 37"/>
                <a:gd name="T32" fmla="*/ 1 w 27"/>
                <a:gd name="T33" fmla="*/ 22 h 37"/>
                <a:gd name="T34" fmla="*/ 25 w 27"/>
                <a:gd name="T35" fmla="*/ 22 h 37"/>
                <a:gd name="T36" fmla="*/ 27 w 27"/>
                <a:gd name="T37" fmla="*/ 24 h 37"/>
                <a:gd name="T38" fmla="*/ 27 w 27"/>
                <a:gd name="T39" fmla="*/ 25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7" h="37">
                  <a:moveTo>
                    <a:pt x="25" y="15"/>
                  </a:moveTo>
                  <a:cubicBezTo>
                    <a:pt x="1" y="15"/>
                    <a:pt x="1" y="15"/>
                    <a:pt x="1" y="15"/>
                  </a:cubicBezTo>
                  <a:cubicBezTo>
                    <a:pt x="0" y="15"/>
                    <a:pt x="0" y="14"/>
                    <a:pt x="0" y="13"/>
                  </a:cubicBezTo>
                  <a:cubicBezTo>
                    <a:pt x="0" y="13"/>
                    <a:pt x="0" y="12"/>
                    <a:pt x="0" y="12"/>
                  </a:cubicBezTo>
                  <a:cubicBezTo>
                    <a:pt x="12" y="0"/>
                    <a:pt x="12" y="0"/>
                    <a:pt x="12" y="0"/>
                  </a:cubicBezTo>
                  <a:cubicBezTo>
                    <a:pt x="12" y="0"/>
                    <a:pt x="13" y="0"/>
                    <a:pt x="13" y="0"/>
                  </a:cubicBezTo>
                  <a:cubicBezTo>
                    <a:pt x="14" y="0"/>
                    <a:pt x="14" y="0"/>
                    <a:pt x="15" y="0"/>
                  </a:cubicBezTo>
                  <a:cubicBezTo>
                    <a:pt x="27" y="12"/>
                    <a:pt x="27" y="12"/>
                    <a:pt x="27" y="12"/>
                  </a:cubicBezTo>
                  <a:cubicBezTo>
                    <a:pt x="27" y="12"/>
                    <a:pt x="27" y="13"/>
                    <a:pt x="27" y="13"/>
                  </a:cubicBezTo>
                  <a:cubicBezTo>
                    <a:pt x="27" y="14"/>
                    <a:pt x="26" y="15"/>
                    <a:pt x="25" y="15"/>
                  </a:cubicBezTo>
                  <a:close/>
                  <a:moveTo>
                    <a:pt x="27" y="25"/>
                  </a:moveTo>
                  <a:cubicBezTo>
                    <a:pt x="15" y="37"/>
                    <a:pt x="15" y="37"/>
                    <a:pt x="15" y="37"/>
                  </a:cubicBezTo>
                  <a:cubicBezTo>
                    <a:pt x="14" y="37"/>
                    <a:pt x="14" y="37"/>
                    <a:pt x="13" y="37"/>
                  </a:cubicBezTo>
                  <a:cubicBezTo>
                    <a:pt x="13" y="37"/>
                    <a:pt x="12" y="37"/>
                    <a:pt x="12" y="37"/>
                  </a:cubicBezTo>
                  <a:cubicBezTo>
                    <a:pt x="0" y="25"/>
                    <a:pt x="0" y="25"/>
                    <a:pt x="0" y="25"/>
                  </a:cubicBezTo>
                  <a:cubicBezTo>
                    <a:pt x="0" y="24"/>
                    <a:pt x="0" y="24"/>
                    <a:pt x="0" y="24"/>
                  </a:cubicBezTo>
                  <a:cubicBezTo>
                    <a:pt x="0" y="23"/>
                    <a:pt x="0" y="22"/>
                    <a:pt x="1" y="22"/>
                  </a:cubicBezTo>
                  <a:cubicBezTo>
                    <a:pt x="25" y="22"/>
                    <a:pt x="25" y="22"/>
                    <a:pt x="25" y="22"/>
                  </a:cubicBezTo>
                  <a:cubicBezTo>
                    <a:pt x="26" y="22"/>
                    <a:pt x="27" y="23"/>
                    <a:pt x="27" y="24"/>
                  </a:cubicBezTo>
                  <a:cubicBezTo>
                    <a:pt x="27" y="24"/>
                    <a:pt x="27" y="24"/>
                    <a:pt x="27" y="2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72" name="稻壳儿小白白(http://dwz.cn/Wu2UP)"/>
            <p:cNvSpPr>
              <a:spLocks noEditPoints="1"/>
            </p:cNvSpPr>
            <p:nvPr/>
          </p:nvSpPr>
          <p:spPr bwMode="auto">
            <a:xfrm>
              <a:off x="7953595" y="4910517"/>
              <a:ext cx="304089" cy="330404"/>
            </a:xfrm>
            <a:custGeom>
              <a:avLst/>
              <a:gdLst>
                <a:gd name="T0" fmla="*/ 10 w 44"/>
                <a:gd name="T1" fmla="*/ 48 h 48"/>
                <a:gd name="T2" fmla="*/ 9 w 44"/>
                <a:gd name="T3" fmla="*/ 48 h 48"/>
                <a:gd name="T4" fmla="*/ 0 w 44"/>
                <a:gd name="T5" fmla="*/ 38 h 48"/>
                <a:gd name="T6" fmla="*/ 6 w 44"/>
                <a:gd name="T7" fmla="*/ 38 h 48"/>
                <a:gd name="T8" fmla="*/ 7 w 44"/>
                <a:gd name="T9" fmla="*/ 0 h 48"/>
                <a:gd name="T10" fmla="*/ 13 w 44"/>
                <a:gd name="T11" fmla="*/ 1 h 48"/>
                <a:gd name="T12" fmla="*/ 18 w 44"/>
                <a:gd name="T13" fmla="*/ 38 h 48"/>
                <a:gd name="T14" fmla="*/ 18 w 44"/>
                <a:gd name="T15" fmla="*/ 39 h 48"/>
                <a:gd name="T16" fmla="*/ 36 w 44"/>
                <a:gd name="T17" fmla="*/ 21 h 48"/>
                <a:gd name="T18" fmla="*/ 38 w 44"/>
                <a:gd name="T19" fmla="*/ 18 h 48"/>
                <a:gd name="T20" fmla="*/ 30 w 44"/>
                <a:gd name="T21" fmla="*/ 14 h 48"/>
                <a:gd name="T22" fmla="*/ 31 w 44"/>
                <a:gd name="T23" fmla="*/ 18 h 48"/>
                <a:gd name="T24" fmla="*/ 23 w 44"/>
                <a:gd name="T25" fmla="*/ 21 h 48"/>
                <a:gd name="T26" fmla="*/ 25 w 44"/>
                <a:gd name="T27" fmla="*/ 18 h 48"/>
                <a:gd name="T28" fmla="*/ 35 w 44"/>
                <a:gd name="T29" fmla="*/ 0 h 48"/>
                <a:gd name="T30" fmla="*/ 44 w 44"/>
                <a:gd name="T31" fmla="*/ 18 h 48"/>
                <a:gd name="T32" fmla="*/ 41 w 44"/>
                <a:gd name="T33" fmla="*/ 48 h 48"/>
                <a:gd name="T34" fmla="*/ 25 w 44"/>
                <a:gd name="T35" fmla="*/ 46 h 48"/>
                <a:gd name="T36" fmla="*/ 36 w 44"/>
                <a:gd name="T37" fmla="*/ 31 h 48"/>
                <a:gd name="T38" fmla="*/ 36 w 44"/>
                <a:gd name="T39" fmla="*/ 30 h 48"/>
                <a:gd name="T40" fmla="*/ 35 w 44"/>
                <a:gd name="T41" fmla="*/ 31 h 48"/>
                <a:gd name="T42" fmla="*/ 29 w 44"/>
                <a:gd name="T43" fmla="*/ 34 h 48"/>
                <a:gd name="T44" fmla="*/ 26 w 44"/>
                <a:gd name="T45" fmla="*/ 27 h 48"/>
                <a:gd name="T46" fmla="*/ 41 w 44"/>
                <a:gd name="T47" fmla="*/ 30 h 48"/>
                <a:gd name="T48" fmla="*/ 30 w 44"/>
                <a:gd name="T49" fmla="*/ 45 h 48"/>
                <a:gd name="T50" fmla="*/ 30 w 44"/>
                <a:gd name="T51" fmla="*/ 45 h 48"/>
                <a:gd name="T52" fmla="*/ 31 w 44"/>
                <a:gd name="T53" fmla="*/ 45 h 48"/>
                <a:gd name="T54" fmla="*/ 38 w 44"/>
                <a:gd name="T55" fmla="*/ 42 h 48"/>
                <a:gd name="T56" fmla="*/ 41 w 44"/>
                <a:gd name="T57" fmla="*/ 48 h 48"/>
                <a:gd name="T58" fmla="*/ 34 w 44"/>
                <a:gd name="T59" fmla="*/ 5 h 48"/>
                <a:gd name="T60" fmla="*/ 33 w 44"/>
                <a:gd name="T61" fmla="*/ 3 h 48"/>
                <a:gd name="T62" fmla="*/ 33 w 44"/>
                <a:gd name="T63" fmla="*/ 4 h 48"/>
                <a:gd name="T64" fmla="*/ 31 w 44"/>
                <a:gd name="T65" fmla="*/ 1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4" h="48">
                  <a:moveTo>
                    <a:pt x="18" y="39"/>
                  </a:moveTo>
                  <a:cubicBezTo>
                    <a:pt x="10" y="48"/>
                    <a:pt x="10" y="48"/>
                    <a:pt x="10" y="48"/>
                  </a:cubicBezTo>
                  <a:cubicBezTo>
                    <a:pt x="10" y="48"/>
                    <a:pt x="10" y="48"/>
                    <a:pt x="9" y="48"/>
                  </a:cubicBezTo>
                  <a:cubicBezTo>
                    <a:pt x="9" y="48"/>
                    <a:pt x="9" y="48"/>
                    <a:pt x="9" y="48"/>
                  </a:cubicBezTo>
                  <a:cubicBezTo>
                    <a:pt x="0" y="39"/>
                    <a:pt x="0" y="39"/>
                    <a:pt x="0" y="39"/>
                  </a:cubicBezTo>
                  <a:cubicBezTo>
                    <a:pt x="0" y="39"/>
                    <a:pt x="0" y="39"/>
                    <a:pt x="0" y="38"/>
                  </a:cubicBezTo>
                  <a:cubicBezTo>
                    <a:pt x="0" y="38"/>
                    <a:pt x="0" y="38"/>
                    <a:pt x="1" y="38"/>
                  </a:cubicBezTo>
                  <a:cubicBezTo>
                    <a:pt x="6" y="38"/>
                    <a:pt x="6" y="38"/>
                    <a:pt x="6" y="38"/>
                  </a:cubicBezTo>
                  <a:cubicBezTo>
                    <a:pt x="6" y="1"/>
                    <a:pt x="6" y="1"/>
                    <a:pt x="6" y="1"/>
                  </a:cubicBezTo>
                  <a:cubicBezTo>
                    <a:pt x="6" y="0"/>
                    <a:pt x="6" y="0"/>
                    <a:pt x="7" y="0"/>
                  </a:cubicBezTo>
                  <a:cubicBezTo>
                    <a:pt x="12" y="0"/>
                    <a:pt x="12" y="0"/>
                    <a:pt x="12" y="0"/>
                  </a:cubicBezTo>
                  <a:cubicBezTo>
                    <a:pt x="12" y="0"/>
                    <a:pt x="13" y="0"/>
                    <a:pt x="13" y="1"/>
                  </a:cubicBezTo>
                  <a:cubicBezTo>
                    <a:pt x="13" y="38"/>
                    <a:pt x="13" y="38"/>
                    <a:pt x="13" y="38"/>
                  </a:cubicBezTo>
                  <a:cubicBezTo>
                    <a:pt x="18" y="38"/>
                    <a:pt x="18" y="38"/>
                    <a:pt x="18" y="38"/>
                  </a:cubicBezTo>
                  <a:cubicBezTo>
                    <a:pt x="18" y="38"/>
                    <a:pt x="19" y="38"/>
                    <a:pt x="19" y="39"/>
                  </a:cubicBezTo>
                  <a:cubicBezTo>
                    <a:pt x="19" y="39"/>
                    <a:pt x="19" y="39"/>
                    <a:pt x="18" y="39"/>
                  </a:cubicBezTo>
                  <a:close/>
                  <a:moveTo>
                    <a:pt x="44" y="21"/>
                  </a:moveTo>
                  <a:cubicBezTo>
                    <a:pt x="36" y="21"/>
                    <a:pt x="36" y="21"/>
                    <a:pt x="36" y="21"/>
                  </a:cubicBezTo>
                  <a:cubicBezTo>
                    <a:pt x="36" y="18"/>
                    <a:pt x="36" y="18"/>
                    <a:pt x="36" y="18"/>
                  </a:cubicBezTo>
                  <a:cubicBezTo>
                    <a:pt x="38" y="18"/>
                    <a:pt x="38" y="18"/>
                    <a:pt x="38" y="18"/>
                  </a:cubicBezTo>
                  <a:cubicBezTo>
                    <a:pt x="37" y="14"/>
                    <a:pt x="37" y="14"/>
                    <a:pt x="37" y="14"/>
                  </a:cubicBezTo>
                  <a:cubicBezTo>
                    <a:pt x="30" y="14"/>
                    <a:pt x="30" y="14"/>
                    <a:pt x="30" y="14"/>
                  </a:cubicBezTo>
                  <a:cubicBezTo>
                    <a:pt x="29" y="18"/>
                    <a:pt x="29" y="18"/>
                    <a:pt x="29" y="18"/>
                  </a:cubicBezTo>
                  <a:cubicBezTo>
                    <a:pt x="31" y="18"/>
                    <a:pt x="31" y="18"/>
                    <a:pt x="31" y="18"/>
                  </a:cubicBezTo>
                  <a:cubicBezTo>
                    <a:pt x="31" y="21"/>
                    <a:pt x="31" y="21"/>
                    <a:pt x="31" y="21"/>
                  </a:cubicBezTo>
                  <a:cubicBezTo>
                    <a:pt x="23" y="21"/>
                    <a:pt x="23" y="21"/>
                    <a:pt x="23" y="21"/>
                  </a:cubicBezTo>
                  <a:cubicBezTo>
                    <a:pt x="23" y="18"/>
                    <a:pt x="23" y="18"/>
                    <a:pt x="23" y="18"/>
                  </a:cubicBezTo>
                  <a:cubicBezTo>
                    <a:pt x="25" y="18"/>
                    <a:pt x="25" y="18"/>
                    <a:pt x="25" y="18"/>
                  </a:cubicBezTo>
                  <a:cubicBezTo>
                    <a:pt x="31" y="0"/>
                    <a:pt x="31" y="0"/>
                    <a:pt x="31" y="0"/>
                  </a:cubicBezTo>
                  <a:cubicBezTo>
                    <a:pt x="35" y="0"/>
                    <a:pt x="35" y="0"/>
                    <a:pt x="35" y="0"/>
                  </a:cubicBezTo>
                  <a:cubicBezTo>
                    <a:pt x="42" y="18"/>
                    <a:pt x="42" y="18"/>
                    <a:pt x="42" y="18"/>
                  </a:cubicBezTo>
                  <a:cubicBezTo>
                    <a:pt x="44" y="18"/>
                    <a:pt x="44" y="18"/>
                    <a:pt x="44" y="18"/>
                  </a:cubicBezTo>
                  <a:lnTo>
                    <a:pt x="44" y="21"/>
                  </a:lnTo>
                  <a:close/>
                  <a:moveTo>
                    <a:pt x="41" y="48"/>
                  </a:moveTo>
                  <a:cubicBezTo>
                    <a:pt x="25" y="48"/>
                    <a:pt x="25" y="48"/>
                    <a:pt x="25" y="48"/>
                  </a:cubicBezTo>
                  <a:cubicBezTo>
                    <a:pt x="25" y="46"/>
                    <a:pt x="25" y="46"/>
                    <a:pt x="25" y="46"/>
                  </a:cubicBezTo>
                  <a:cubicBezTo>
                    <a:pt x="35" y="31"/>
                    <a:pt x="35" y="31"/>
                    <a:pt x="35" y="31"/>
                  </a:cubicBezTo>
                  <a:cubicBezTo>
                    <a:pt x="36" y="31"/>
                    <a:pt x="36" y="31"/>
                    <a:pt x="36" y="31"/>
                  </a:cubicBezTo>
                  <a:cubicBezTo>
                    <a:pt x="36" y="31"/>
                    <a:pt x="36" y="31"/>
                    <a:pt x="36" y="31"/>
                  </a:cubicBezTo>
                  <a:cubicBezTo>
                    <a:pt x="36" y="30"/>
                    <a:pt x="36" y="30"/>
                    <a:pt x="36" y="30"/>
                  </a:cubicBezTo>
                  <a:cubicBezTo>
                    <a:pt x="36" y="30"/>
                    <a:pt x="36" y="30"/>
                    <a:pt x="36" y="30"/>
                  </a:cubicBezTo>
                  <a:cubicBezTo>
                    <a:pt x="36" y="31"/>
                    <a:pt x="35" y="31"/>
                    <a:pt x="35" y="31"/>
                  </a:cubicBezTo>
                  <a:cubicBezTo>
                    <a:pt x="29" y="31"/>
                    <a:pt x="29" y="31"/>
                    <a:pt x="29" y="31"/>
                  </a:cubicBezTo>
                  <a:cubicBezTo>
                    <a:pt x="29" y="34"/>
                    <a:pt x="29" y="34"/>
                    <a:pt x="29" y="34"/>
                  </a:cubicBezTo>
                  <a:cubicBezTo>
                    <a:pt x="26" y="34"/>
                    <a:pt x="26" y="34"/>
                    <a:pt x="26" y="34"/>
                  </a:cubicBezTo>
                  <a:cubicBezTo>
                    <a:pt x="26" y="27"/>
                    <a:pt x="26" y="27"/>
                    <a:pt x="26" y="27"/>
                  </a:cubicBezTo>
                  <a:cubicBezTo>
                    <a:pt x="41" y="27"/>
                    <a:pt x="41" y="27"/>
                    <a:pt x="41" y="27"/>
                  </a:cubicBezTo>
                  <a:cubicBezTo>
                    <a:pt x="41" y="30"/>
                    <a:pt x="41" y="30"/>
                    <a:pt x="41" y="30"/>
                  </a:cubicBezTo>
                  <a:cubicBezTo>
                    <a:pt x="31" y="44"/>
                    <a:pt x="31" y="44"/>
                    <a:pt x="31" y="44"/>
                  </a:cubicBezTo>
                  <a:cubicBezTo>
                    <a:pt x="31" y="44"/>
                    <a:pt x="31" y="45"/>
                    <a:pt x="30" y="45"/>
                  </a:cubicBezTo>
                  <a:cubicBezTo>
                    <a:pt x="30" y="45"/>
                    <a:pt x="30" y="45"/>
                    <a:pt x="30" y="45"/>
                  </a:cubicBezTo>
                  <a:cubicBezTo>
                    <a:pt x="30" y="45"/>
                    <a:pt x="30" y="45"/>
                    <a:pt x="30" y="45"/>
                  </a:cubicBezTo>
                  <a:cubicBezTo>
                    <a:pt x="30" y="45"/>
                    <a:pt x="30" y="45"/>
                    <a:pt x="30" y="45"/>
                  </a:cubicBezTo>
                  <a:cubicBezTo>
                    <a:pt x="31" y="45"/>
                    <a:pt x="31" y="45"/>
                    <a:pt x="31" y="45"/>
                  </a:cubicBezTo>
                  <a:cubicBezTo>
                    <a:pt x="38" y="45"/>
                    <a:pt x="38" y="45"/>
                    <a:pt x="38" y="45"/>
                  </a:cubicBezTo>
                  <a:cubicBezTo>
                    <a:pt x="38" y="42"/>
                    <a:pt x="38" y="42"/>
                    <a:pt x="38" y="42"/>
                  </a:cubicBezTo>
                  <a:cubicBezTo>
                    <a:pt x="41" y="42"/>
                    <a:pt x="41" y="42"/>
                    <a:pt x="41" y="42"/>
                  </a:cubicBezTo>
                  <a:lnTo>
                    <a:pt x="41" y="48"/>
                  </a:lnTo>
                  <a:close/>
                  <a:moveTo>
                    <a:pt x="36" y="11"/>
                  </a:moveTo>
                  <a:cubicBezTo>
                    <a:pt x="34" y="5"/>
                    <a:pt x="34" y="5"/>
                    <a:pt x="34" y="5"/>
                  </a:cubicBezTo>
                  <a:cubicBezTo>
                    <a:pt x="33" y="4"/>
                    <a:pt x="33" y="4"/>
                    <a:pt x="33" y="4"/>
                  </a:cubicBezTo>
                  <a:cubicBezTo>
                    <a:pt x="33" y="4"/>
                    <a:pt x="33" y="4"/>
                    <a:pt x="33" y="3"/>
                  </a:cubicBezTo>
                  <a:cubicBezTo>
                    <a:pt x="33" y="3"/>
                    <a:pt x="33" y="3"/>
                    <a:pt x="33" y="3"/>
                  </a:cubicBezTo>
                  <a:cubicBezTo>
                    <a:pt x="33" y="4"/>
                    <a:pt x="33" y="4"/>
                    <a:pt x="33" y="4"/>
                  </a:cubicBezTo>
                  <a:cubicBezTo>
                    <a:pt x="33" y="4"/>
                    <a:pt x="33" y="5"/>
                    <a:pt x="33" y="5"/>
                  </a:cubicBezTo>
                  <a:cubicBezTo>
                    <a:pt x="31" y="11"/>
                    <a:pt x="31" y="11"/>
                    <a:pt x="31" y="11"/>
                  </a:cubicBezTo>
                  <a:lnTo>
                    <a:pt x="36" y="1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73" name="稻壳儿小白白(http://dwz.cn/Wu2UP)"/>
            <p:cNvSpPr>
              <a:spLocks noEditPoints="1"/>
            </p:cNvSpPr>
            <p:nvPr/>
          </p:nvSpPr>
          <p:spPr bwMode="auto">
            <a:xfrm>
              <a:off x="7953595" y="5421170"/>
              <a:ext cx="304089" cy="333326"/>
            </a:xfrm>
            <a:custGeom>
              <a:avLst/>
              <a:gdLst>
                <a:gd name="T0" fmla="*/ 10 w 44"/>
                <a:gd name="T1" fmla="*/ 47 h 48"/>
                <a:gd name="T2" fmla="*/ 9 w 44"/>
                <a:gd name="T3" fmla="*/ 47 h 48"/>
                <a:gd name="T4" fmla="*/ 0 w 44"/>
                <a:gd name="T5" fmla="*/ 38 h 48"/>
                <a:gd name="T6" fmla="*/ 6 w 44"/>
                <a:gd name="T7" fmla="*/ 37 h 48"/>
                <a:gd name="T8" fmla="*/ 7 w 44"/>
                <a:gd name="T9" fmla="*/ 0 h 48"/>
                <a:gd name="T10" fmla="*/ 13 w 44"/>
                <a:gd name="T11" fmla="*/ 1 h 48"/>
                <a:gd name="T12" fmla="*/ 18 w 44"/>
                <a:gd name="T13" fmla="*/ 37 h 48"/>
                <a:gd name="T14" fmla="*/ 18 w 44"/>
                <a:gd name="T15" fmla="*/ 39 h 48"/>
                <a:gd name="T16" fmla="*/ 36 w 44"/>
                <a:gd name="T17" fmla="*/ 48 h 48"/>
                <a:gd name="T18" fmla="*/ 38 w 44"/>
                <a:gd name="T19" fmla="*/ 45 h 48"/>
                <a:gd name="T20" fmla="*/ 30 w 44"/>
                <a:gd name="T21" fmla="*/ 41 h 48"/>
                <a:gd name="T22" fmla="*/ 31 w 44"/>
                <a:gd name="T23" fmla="*/ 45 h 48"/>
                <a:gd name="T24" fmla="*/ 23 w 44"/>
                <a:gd name="T25" fmla="*/ 48 h 48"/>
                <a:gd name="T26" fmla="*/ 25 w 44"/>
                <a:gd name="T27" fmla="*/ 45 h 48"/>
                <a:gd name="T28" fmla="*/ 35 w 44"/>
                <a:gd name="T29" fmla="*/ 27 h 48"/>
                <a:gd name="T30" fmla="*/ 44 w 44"/>
                <a:gd name="T31" fmla="*/ 45 h 48"/>
                <a:gd name="T32" fmla="*/ 41 w 44"/>
                <a:gd name="T33" fmla="*/ 20 h 48"/>
                <a:gd name="T34" fmla="*/ 25 w 44"/>
                <a:gd name="T35" fmla="*/ 18 h 48"/>
                <a:gd name="T36" fmla="*/ 36 w 44"/>
                <a:gd name="T37" fmla="*/ 3 h 48"/>
                <a:gd name="T38" fmla="*/ 36 w 44"/>
                <a:gd name="T39" fmla="*/ 3 h 48"/>
                <a:gd name="T40" fmla="*/ 35 w 44"/>
                <a:gd name="T41" fmla="*/ 3 h 48"/>
                <a:gd name="T42" fmla="*/ 29 w 44"/>
                <a:gd name="T43" fmla="*/ 6 h 48"/>
                <a:gd name="T44" fmla="*/ 26 w 44"/>
                <a:gd name="T45" fmla="*/ 0 h 48"/>
                <a:gd name="T46" fmla="*/ 41 w 44"/>
                <a:gd name="T47" fmla="*/ 2 h 48"/>
                <a:gd name="T48" fmla="*/ 30 w 44"/>
                <a:gd name="T49" fmla="*/ 17 h 48"/>
                <a:gd name="T50" fmla="*/ 30 w 44"/>
                <a:gd name="T51" fmla="*/ 17 h 48"/>
                <a:gd name="T52" fmla="*/ 31 w 44"/>
                <a:gd name="T53" fmla="*/ 17 h 48"/>
                <a:gd name="T54" fmla="*/ 38 w 44"/>
                <a:gd name="T55" fmla="*/ 14 h 48"/>
                <a:gd name="T56" fmla="*/ 41 w 44"/>
                <a:gd name="T57" fmla="*/ 20 h 48"/>
                <a:gd name="T58" fmla="*/ 34 w 44"/>
                <a:gd name="T59" fmla="*/ 32 h 48"/>
                <a:gd name="T60" fmla="*/ 33 w 44"/>
                <a:gd name="T61" fmla="*/ 30 h 48"/>
                <a:gd name="T62" fmla="*/ 33 w 44"/>
                <a:gd name="T63" fmla="*/ 31 h 48"/>
                <a:gd name="T64" fmla="*/ 31 w 44"/>
                <a:gd name="T65" fmla="*/ 3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4" h="48">
                  <a:moveTo>
                    <a:pt x="18" y="39"/>
                  </a:moveTo>
                  <a:cubicBezTo>
                    <a:pt x="10" y="47"/>
                    <a:pt x="10" y="47"/>
                    <a:pt x="10" y="47"/>
                  </a:cubicBezTo>
                  <a:cubicBezTo>
                    <a:pt x="10" y="48"/>
                    <a:pt x="10" y="48"/>
                    <a:pt x="9" y="48"/>
                  </a:cubicBezTo>
                  <a:cubicBezTo>
                    <a:pt x="9" y="48"/>
                    <a:pt x="9" y="48"/>
                    <a:pt x="9" y="47"/>
                  </a:cubicBezTo>
                  <a:cubicBezTo>
                    <a:pt x="0" y="39"/>
                    <a:pt x="0" y="39"/>
                    <a:pt x="0" y="39"/>
                  </a:cubicBezTo>
                  <a:cubicBezTo>
                    <a:pt x="0" y="39"/>
                    <a:pt x="0" y="38"/>
                    <a:pt x="0" y="38"/>
                  </a:cubicBezTo>
                  <a:cubicBezTo>
                    <a:pt x="0" y="38"/>
                    <a:pt x="0" y="37"/>
                    <a:pt x="1" y="37"/>
                  </a:cubicBezTo>
                  <a:cubicBezTo>
                    <a:pt x="6" y="37"/>
                    <a:pt x="6" y="37"/>
                    <a:pt x="6" y="37"/>
                  </a:cubicBezTo>
                  <a:cubicBezTo>
                    <a:pt x="6" y="1"/>
                    <a:pt x="6" y="1"/>
                    <a:pt x="6" y="1"/>
                  </a:cubicBezTo>
                  <a:cubicBezTo>
                    <a:pt x="6" y="0"/>
                    <a:pt x="6" y="0"/>
                    <a:pt x="7" y="0"/>
                  </a:cubicBezTo>
                  <a:cubicBezTo>
                    <a:pt x="12" y="0"/>
                    <a:pt x="12" y="0"/>
                    <a:pt x="12" y="0"/>
                  </a:cubicBezTo>
                  <a:cubicBezTo>
                    <a:pt x="12" y="0"/>
                    <a:pt x="13" y="0"/>
                    <a:pt x="13" y="1"/>
                  </a:cubicBezTo>
                  <a:cubicBezTo>
                    <a:pt x="13" y="37"/>
                    <a:pt x="13" y="37"/>
                    <a:pt x="13" y="37"/>
                  </a:cubicBezTo>
                  <a:cubicBezTo>
                    <a:pt x="18" y="37"/>
                    <a:pt x="18" y="37"/>
                    <a:pt x="18" y="37"/>
                  </a:cubicBezTo>
                  <a:cubicBezTo>
                    <a:pt x="18" y="37"/>
                    <a:pt x="19" y="38"/>
                    <a:pt x="19" y="38"/>
                  </a:cubicBezTo>
                  <a:cubicBezTo>
                    <a:pt x="19" y="38"/>
                    <a:pt x="19" y="39"/>
                    <a:pt x="18" y="39"/>
                  </a:cubicBezTo>
                  <a:close/>
                  <a:moveTo>
                    <a:pt x="44" y="48"/>
                  </a:moveTo>
                  <a:cubicBezTo>
                    <a:pt x="36" y="48"/>
                    <a:pt x="36" y="48"/>
                    <a:pt x="36" y="48"/>
                  </a:cubicBezTo>
                  <a:cubicBezTo>
                    <a:pt x="36" y="45"/>
                    <a:pt x="36" y="45"/>
                    <a:pt x="36" y="45"/>
                  </a:cubicBezTo>
                  <a:cubicBezTo>
                    <a:pt x="38" y="45"/>
                    <a:pt x="38" y="45"/>
                    <a:pt x="38" y="45"/>
                  </a:cubicBezTo>
                  <a:cubicBezTo>
                    <a:pt x="37" y="41"/>
                    <a:pt x="37" y="41"/>
                    <a:pt x="37" y="41"/>
                  </a:cubicBezTo>
                  <a:cubicBezTo>
                    <a:pt x="30" y="41"/>
                    <a:pt x="30" y="41"/>
                    <a:pt x="30" y="41"/>
                  </a:cubicBezTo>
                  <a:cubicBezTo>
                    <a:pt x="29" y="45"/>
                    <a:pt x="29" y="45"/>
                    <a:pt x="29" y="45"/>
                  </a:cubicBezTo>
                  <a:cubicBezTo>
                    <a:pt x="31" y="45"/>
                    <a:pt x="31" y="45"/>
                    <a:pt x="31" y="45"/>
                  </a:cubicBezTo>
                  <a:cubicBezTo>
                    <a:pt x="31" y="48"/>
                    <a:pt x="31" y="48"/>
                    <a:pt x="31" y="48"/>
                  </a:cubicBezTo>
                  <a:cubicBezTo>
                    <a:pt x="23" y="48"/>
                    <a:pt x="23" y="48"/>
                    <a:pt x="23" y="48"/>
                  </a:cubicBezTo>
                  <a:cubicBezTo>
                    <a:pt x="23" y="45"/>
                    <a:pt x="23" y="45"/>
                    <a:pt x="23" y="45"/>
                  </a:cubicBezTo>
                  <a:cubicBezTo>
                    <a:pt x="25" y="45"/>
                    <a:pt x="25" y="45"/>
                    <a:pt x="25" y="45"/>
                  </a:cubicBezTo>
                  <a:cubicBezTo>
                    <a:pt x="31" y="27"/>
                    <a:pt x="31" y="27"/>
                    <a:pt x="31" y="27"/>
                  </a:cubicBezTo>
                  <a:cubicBezTo>
                    <a:pt x="35" y="27"/>
                    <a:pt x="35" y="27"/>
                    <a:pt x="35" y="27"/>
                  </a:cubicBezTo>
                  <a:cubicBezTo>
                    <a:pt x="42" y="45"/>
                    <a:pt x="42" y="45"/>
                    <a:pt x="42" y="45"/>
                  </a:cubicBezTo>
                  <a:cubicBezTo>
                    <a:pt x="44" y="45"/>
                    <a:pt x="44" y="45"/>
                    <a:pt x="44" y="45"/>
                  </a:cubicBezTo>
                  <a:lnTo>
                    <a:pt x="44" y="48"/>
                  </a:lnTo>
                  <a:close/>
                  <a:moveTo>
                    <a:pt x="41" y="20"/>
                  </a:moveTo>
                  <a:cubicBezTo>
                    <a:pt x="25" y="20"/>
                    <a:pt x="25" y="20"/>
                    <a:pt x="25" y="20"/>
                  </a:cubicBezTo>
                  <a:cubicBezTo>
                    <a:pt x="25" y="18"/>
                    <a:pt x="25" y="18"/>
                    <a:pt x="25" y="18"/>
                  </a:cubicBezTo>
                  <a:cubicBezTo>
                    <a:pt x="35" y="4"/>
                    <a:pt x="35" y="4"/>
                    <a:pt x="35" y="4"/>
                  </a:cubicBezTo>
                  <a:cubicBezTo>
                    <a:pt x="36" y="3"/>
                    <a:pt x="36" y="3"/>
                    <a:pt x="36" y="3"/>
                  </a:cubicBezTo>
                  <a:cubicBezTo>
                    <a:pt x="36" y="3"/>
                    <a:pt x="36" y="3"/>
                    <a:pt x="36" y="3"/>
                  </a:cubicBezTo>
                  <a:cubicBezTo>
                    <a:pt x="36" y="3"/>
                    <a:pt x="36" y="3"/>
                    <a:pt x="36" y="3"/>
                  </a:cubicBezTo>
                  <a:cubicBezTo>
                    <a:pt x="36" y="3"/>
                    <a:pt x="36" y="3"/>
                    <a:pt x="36" y="3"/>
                  </a:cubicBezTo>
                  <a:cubicBezTo>
                    <a:pt x="36" y="3"/>
                    <a:pt x="35" y="3"/>
                    <a:pt x="35" y="3"/>
                  </a:cubicBezTo>
                  <a:cubicBezTo>
                    <a:pt x="29" y="3"/>
                    <a:pt x="29" y="3"/>
                    <a:pt x="29" y="3"/>
                  </a:cubicBezTo>
                  <a:cubicBezTo>
                    <a:pt x="29" y="6"/>
                    <a:pt x="29" y="6"/>
                    <a:pt x="29" y="6"/>
                  </a:cubicBezTo>
                  <a:cubicBezTo>
                    <a:pt x="26" y="6"/>
                    <a:pt x="26" y="6"/>
                    <a:pt x="26" y="6"/>
                  </a:cubicBezTo>
                  <a:cubicBezTo>
                    <a:pt x="26" y="0"/>
                    <a:pt x="26" y="0"/>
                    <a:pt x="26" y="0"/>
                  </a:cubicBezTo>
                  <a:cubicBezTo>
                    <a:pt x="41" y="0"/>
                    <a:pt x="41" y="0"/>
                    <a:pt x="41" y="0"/>
                  </a:cubicBezTo>
                  <a:cubicBezTo>
                    <a:pt x="41" y="2"/>
                    <a:pt x="41" y="2"/>
                    <a:pt x="41" y="2"/>
                  </a:cubicBezTo>
                  <a:cubicBezTo>
                    <a:pt x="31" y="16"/>
                    <a:pt x="31" y="16"/>
                    <a:pt x="31" y="16"/>
                  </a:cubicBezTo>
                  <a:cubicBezTo>
                    <a:pt x="31" y="16"/>
                    <a:pt x="31" y="17"/>
                    <a:pt x="30" y="17"/>
                  </a:cubicBezTo>
                  <a:cubicBezTo>
                    <a:pt x="30" y="17"/>
                    <a:pt x="30" y="17"/>
                    <a:pt x="30" y="17"/>
                  </a:cubicBezTo>
                  <a:cubicBezTo>
                    <a:pt x="30" y="17"/>
                    <a:pt x="30" y="17"/>
                    <a:pt x="30" y="17"/>
                  </a:cubicBezTo>
                  <a:cubicBezTo>
                    <a:pt x="30" y="17"/>
                    <a:pt x="30" y="17"/>
                    <a:pt x="30" y="17"/>
                  </a:cubicBezTo>
                  <a:cubicBezTo>
                    <a:pt x="31" y="17"/>
                    <a:pt x="31" y="17"/>
                    <a:pt x="31" y="17"/>
                  </a:cubicBezTo>
                  <a:cubicBezTo>
                    <a:pt x="38" y="17"/>
                    <a:pt x="38" y="17"/>
                    <a:pt x="38" y="17"/>
                  </a:cubicBezTo>
                  <a:cubicBezTo>
                    <a:pt x="38" y="14"/>
                    <a:pt x="38" y="14"/>
                    <a:pt x="38" y="14"/>
                  </a:cubicBezTo>
                  <a:cubicBezTo>
                    <a:pt x="41" y="14"/>
                    <a:pt x="41" y="14"/>
                    <a:pt x="41" y="14"/>
                  </a:cubicBezTo>
                  <a:lnTo>
                    <a:pt x="41" y="20"/>
                  </a:lnTo>
                  <a:close/>
                  <a:moveTo>
                    <a:pt x="36" y="38"/>
                  </a:moveTo>
                  <a:cubicBezTo>
                    <a:pt x="34" y="32"/>
                    <a:pt x="34" y="32"/>
                    <a:pt x="34" y="32"/>
                  </a:cubicBezTo>
                  <a:cubicBezTo>
                    <a:pt x="33" y="31"/>
                    <a:pt x="33" y="31"/>
                    <a:pt x="33" y="31"/>
                  </a:cubicBezTo>
                  <a:cubicBezTo>
                    <a:pt x="33" y="31"/>
                    <a:pt x="33" y="31"/>
                    <a:pt x="33" y="30"/>
                  </a:cubicBezTo>
                  <a:cubicBezTo>
                    <a:pt x="33" y="30"/>
                    <a:pt x="33" y="30"/>
                    <a:pt x="33" y="30"/>
                  </a:cubicBezTo>
                  <a:cubicBezTo>
                    <a:pt x="33" y="31"/>
                    <a:pt x="33" y="31"/>
                    <a:pt x="33" y="31"/>
                  </a:cubicBezTo>
                  <a:cubicBezTo>
                    <a:pt x="33" y="31"/>
                    <a:pt x="33" y="32"/>
                    <a:pt x="33" y="32"/>
                  </a:cubicBezTo>
                  <a:cubicBezTo>
                    <a:pt x="31" y="38"/>
                    <a:pt x="31" y="38"/>
                    <a:pt x="31" y="38"/>
                  </a:cubicBezTo>
                  <a:lnTo>
                    <a:pt x="36" y="3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74" name="稻壳儿小白白(http://dwz.cn/Wu2UP)"/>
            <p:cNvSpPr>
              <a:spLocks noEditPoints="1"/>
            </p:cNvSpPr>
            <p:nvPr/>
          </p:nvSpPr>
          <p:spPr bwMode="auto">
            <a:xfrm>
              <a:off x="8763523" y="883781"/>
              <a:ext cx="400579" cy="263154"/>
            </a:xfrm>
            <a:custGeom>
              <a:avLst/>
              <a:gdLst>
                <a:gd name="T0" fmla="*/ 9 w 58"/>
                <a:gd name="T1" fmla="*/ 25 h 38"/>
                <a:gd name="T2" fmla="*/ 6 w 58"/>
                <a:gd name="T3" fmla="*/ 25 h 38"/>
                <a:gd name="T4" fmla="*/ 6 w 58"/>
                <a:gd name="T5" fmla="*/ 23 h 38"/>
                <a:gd name="T6" fmla="*/ 4 w 58"/>
                <a:gd name="T7" fmla="*/ 23 h 38"/>
                <a:gd name="T8" fmla="*/ 3 w 58"/>
                <a:gd name="T9" fmla="*/ 21 h 38"/>
                <a:gd name="T10" fmla="*/ 3 w 58"/>
                <a:gd name="T11" fmla="*/ 20 h 38"/>
                <a:gd name="T12" fmla="*/ 0 w 58"/>
                <a:gd name="T13" fmla="*/ 19 h 38"/>
                <a:gd name="T14" fmla="*/ 3 w 58"/>
                <a:gd name="T15" fmla="*/ 18 h 38"/>
                <a:gd name="T16" fmla="*/ 3 w 58"/>
                <a:gd name="T17" fmla="*/ 17 h 38"/>
                <a:gd name="T18" fmla="*/ 4 w 58"/>
                <a:gd name="T19" fmla="*/ 15 h 38"/>
                <a:gd name="T20" fmla="*/ 6 w 58"/>
                <a:gd name="T21" fmla="*/ 15 h 38"/>
                <a:gd name="T22" fmla="*/ 6 w 58"/>
                <a:gd name="T23" fmla="*/ 13 h 38"/>
                <a:gd name="T24" fmla="*/ 9 w 58"/>
                <a:gd name="T25" fmla="*/ 13 h 38"/>
                <a:gd name="T26" fmla="*/ 16 w 58"/>
                <a:gd name="T27" fmla="*/ 15 h 38"/>
                <a:gd name="T28" fmla="*/ 46 w 58"/>
                <a:gd name="T29" fmla="*/ 15 h 38"/>
                <a:gd name="T30" fmla="*/ 51 w 58"/>
                <a:gd name="T31" fmla="*/ 16 h 38"/>
                <a:gd name="T32" fmla="*/ 58 w 58"/>
                <a:gd name="T33" fmla="*/ 19 h 38"/>
                <a:gd name="T34" fmla="*/ 51 w 58"/>
                <a:gd name="T35" fmla="*/ 22 h 38"/>
                <a:gd name="T36" fmla="*/ 46 w 58"/>
                <a:gd name="T37" fmla="*/ 23 h 38"/>
                <a:gd name="T38" fmla="*/ 16 w 58"/>
                <a:gd name="T39" fmla="*/ 23 h 38"/>
                <a:gd name="T40" fmla="*/ 9 w 58"/>
                <a:gd name="T41" fmla="*/ 25 h 38"/>
                <a:gd name="T42" fmla="*/ 8 w 58"/>
                <a:gd name="T43" fmla="*/ 13 h 38"/>
                <a:gd name="T44" fmla="*/ 11 w 58"/>
                <a:gd name="T45" fmla="*/ 0 h 38"/>
                <a:gd name="T46" fmla="*/ 13 w 58"/>
                <a:gd name="T47" fmla="*/ 0 h 38"/>
                <a:gd name="T48" fmla="*/ 18 w 58"/>
                <a:gd name="T49" fmla="*/ 2 h 38"/>
                <a:gd name="T50" fmla="*/ 25 w 58"/>
                <a:gd name="T51" fmla="*/ 10 h 38"/>
                <a:gd name="T52" fmla="*/ 31 w 58"/>
                <a:gd name="T53" fmla="*/ 12 h 38"/>
                <a:gd name="T54" fmla="*/ 44 w 58"/>
                <a:gd name="T55" fmla="*/ 14 h 38"/>
                <a:gd name="T56" fmla="*/ 16 w 58"/>
                <a:gd name="T57" fmla="*/ 14 h 38"/>
                <a:gd name="T58" fmla="*/ 9 w 58"/>
                <a:gd name="T59" fmla="*/ 13 h 38"/>
                <a:gd name="T60" fmla="*/ 8 w 58"/>
                <a:gd name="T61" fmla="*/ 13 h 38"/>
                <a:gd name="T62" fmla="*/ 44 w 58"/>
                <a:gd name="T63" fmla="*/ 24 h 38"/>
                <a:gd name="T64" fmla="*/ 31 w 58"/>
                <a:gd name="T65" fmla="*/ 26 h 38"/>
                <a:gd name="T66" fmla="*/ 25 w 58"/>
                <a:gd name="T67" fmla="*/ 28 h 38"/>
                <a:gd name="T68" fmla="*/ 18 w 58"/>
                <a:gd name="T69" fmla="*/ 36 h 38"/>
                <a:gd name="T70" fmla="*/ 13 w 58"/>
                <a:gd name="T71" fmla="*/ 38 h 38"/>
                <a:gd name="T72" fmla="*/ 11 w 58"/>
                <a:gd name="T73" fmla="*/ 38 h 38"/>
                <a:gd name="T74" fmla="*/ 8 w 58"/>
                <a:gd name="T75" fmla="*/ 25 h 38"/>
                <a:gd name="T76" fmla="*/ 9 w 58"/>
                <a:gd name="T77" fmla="*/ 25 h 38"/>
                <a:gd name="T78" fmla="*/ 16 w 58"/>
                <a:gd name="T79" fmla="*/ 24 h 38"/>
                <a:gd name="T80" fmla="*/ 44 w 58"/>
                <a:gd name="T81" fmla="*/ 24 h 38"/>
                <a:gd name="T82" fmla="*/ 48 w 58"/>
                <a:gd name="T83" fmla="*/ 19 h 38"/>
                <a:gd name="T84" fmla="*/ 46 w 58"/>
                <a:gd name="T85" fmla="*/ 21 h 38"/>
                <a:gd name="T86" fmla="*/ 48 w 58"/>
                <a:gd name="T87" fmla="*/ 22 h 38"/>
                <a:gd name="T88" fmla="*/ 50 w 58"/>
                <a:gd name="T89" fmla="*/ 19 h 38"/>
                <a:gd name="T90" fmla="*/ 48 w 58"/>
                <a:gd name="T91" fmla="*/ 16 h 38"/>
                <a:gd name="T92" fmla="*/ 46 w 58"/>
                <a:gd name="T93" fmla="*/ 17 h 38"/>
                <a:gd name="T94" fmla="*/ 48 w 58"/>
                <a:gd name="T95"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8" h="38">
                  <a:moveTo>
                    <a:pt x="9" y="25"/>
                  </a:moveTo>
                  <a:cubicBezTo>
                    <a:pt x="6" y="25"/>
                    <a:pt x="6" y="25"/>
                    <a:pt x="6" y="25"/>
                  </a:cubicBezTo>
                  <a:cubicBezTo>
                    <a:pt x="6" y="23"/>
                    <a:pt x="6" y="23"/>
                    <a:pt x="6" y="23"/>
                  </a:cubicBezTo>
                  <a:cubicBezTo>
                    <a:pt x="4" y="23"/>
                    <a:pt x="4" y="23"/>
                    <a:pt x="4" y="23"/>
                  </a:cubicBezTo>
                  <a:cubicBezTo>
                    <a:pt x="4" y="23"/>
                    <a:pt x="3" y="22"/>
                    <a:pt x="3" y="21"/>
                  </a:cubicBezTo>
                  <a:cubicBezTo>
                    <a:pt x="3" y="21"/>
                    <a:pt x="3" y="20"/>
                    <a:pt x="3" y="20"/>
                  </a:cubicBezTo>
                  <a:cubicBezTo>
                    <a:pt x="1" y="20"/>
                    <a:pt x="0" y="19"/>
                    <a:pt x="0" y="19"/>
                  </a:cubicBezTo>
                  <a:cubicBezTo>
                    <a:pt x="0" y="19"/>
                    <a:pt x="1" y="18"/>
                    <a:pt x="3" y="18"/>
                  </a:cubicBezTo>
                  <a:cubicBezTo>
                    <a:pt x="3" y="18"/>
                    <a:pt x="3" y="17"/>
                    <a:pt x="3" y="17"/>
                  </a:cubicBezTo>
                  <a:cubicBezTo>
                    <a:pt x="3" y="16"/>
                    <a:pt x="4" y="15"/>
                    <a:pt x="4" y="15"/>
                  </a:cubicBezTo>
                  <a:cubicBezTo>
                    <a:pt x="6" y="15"/>
                    <a:pt x="6" y="15"/>
                    <a:pt x="6" y="15"/>
                  </a:cubicBezTo>
                  <a:cubicBezTo>
                    <a:pt x="6" y="13"/>
                    <a:pt x="6" y="13"/>
                    <a:pt x="6" y="13"/>
                  </a:cubicBezTo>
                  <a:cubicBezTo>
                    <a:pt x="9" y="13"/>
                    <a:pt x="9" y="13"/>
                    <a:pt x="9" y="13"/>
                  </a:cubicBezTo>
                  <a:cubicBezTo>
                    <a:pt x="12" y="13"/>
                    <a:pt x="14" y="14"/>
                    <a:pt x="16" y="15"/>
                  </a:cubicBezTo>
                  <a:cubicBezTo>
                    <a:pt x="46" y="15"/>
                    <a:pt x="46" y="15"/>
                    <a:pt x="46" y="15"/>
                  </a:cubicBezTo>
                  <a:cubicBezTo>
                    <a:pt x="48" y="15"/>
                    <a:pt x="50" y="15"/>
                    <a:pt x="51" y="16"/>
                  </a:cubicBezTo>
                  <a:cubicBezTo>
                    <a:pt x="56" y="16"/>
                    <a:pt x="58" y="18"/>
                    <a:pt x="58" y="19"/>
                  </a:cubicBezTo>
                  <a:cubicBezTo>
                    <a:pt x="58" y="20"/>
                    <a:pt x="56" y="22"/>
                    <a:pt x="51" y="22"/>
                  </a:cubicBezTo>
                  <a:cubicBezTo>
                    <a:pt x="50" y="23"/>
                    <a:pt x="48" y="23"/>
                    <a:pt x="46" y="23"/>
                  </a:cubicBezTo>
                  <a:cubicBezTo>
                    <a:pt x="16" y="23"/>
                    <a:pt x="16" y="23"/>
                    <a:pt x="16" y="23"/>
                  </a:cubicBezTo>
                  <a:cubicBezTo>
                    <a:pt x="14" y="24"/>
                    <a:pt x="12" y="25"/>
                    <a:pt x="9" y="25"/>
                  </a:cubicBezTo>
                  <a:close/>
                  <a:moveTo>
                    <a:pt x="8" y="13"/>
                  </a:moveTo>
                  <a:cubicBezTo>
                    <a:pt x="11" y="0"/>
                    <a:pt x="11" y="0"/>
                    <a:pt x="11" y="0"/>
                  </a:cubicBezTo>
                  <a:cubicBezTo>
                    <a:pt x="12" y="0"/>
                    <a:pt x="13" y="0"/>
                    <a:pt x="13" y="0"/>
                  </a:cubicBezTo>
                  <a:cubicBezTo>
                    <a:pt x="15" y="0"/>
                    <a:pt x="17" y="1"/>
                    <a:pt x="18" y="2"/>
                  </a:cubicBezTo>
                  <a:cubicBezTo>
                    <a:pt x="19" y="3"/>
                    <a:pt x="23" y="7"/>
                    <a:pt x="25" y="10"/>
                  </a:cubicBezTo>
                  <a:cubicBezTo>
                    <a:pt x="25" y="10"/>
                    <a:pt x="28" y="12"/>
                    <a:pt x="31" y="12"/>
                  </a:cubicBezTo>
                  <a:cubicBezTo>
                    <a:pt x="38" y="13"/>
                    <a:pt x="44" y="14"/>
                    <a:pt x="44" y="14"/>
                  </a:cubicBezTo>
                  <a:cubicBezTo>
                    <a:pt x="16" y="14"/>
                    <a:pt x="16" y="14"/>
                    <a:pt x="16" y="14"/>
                  </a:cubicBezTo>
                  <a:cubicBezTo>
                    <a:pt x="14" y="13"/>
                    <a:pt x="12" y="13"/>
                    <a:pt x="9" y="13"/>
                  </a:cubicBezTo>
                  <a:lnTo>
                    <a:pt x="8" y="13"/>
                  </a:lnTo>
                  <a:close/>
                  <a:moveTo>
                    <a:pt x="44" y="24"/>
                  </a:moveTo>
                  <a:cubicBezTo>
                    <a:pt x="44" y="24"/>
                    <a:pt x="38" y="25"/>
                    <a:pt x="31" y="26"/>
                  </a:cubicBezTo>
                  <a:cubicBezTo>
                    <a:pt x="28" y="26"/>
                    <a:pt x="25" y="28"/>
                    <a:pt x="25" y="28"/>
                  </a:cubicBezTo>
                  <a:cubicBezTo>
                    <a:pt x="23" y="31"/>
                    <a:pt x="19" y="35"/>
                    <a:pt x="18" y="36"/>
                  </a:cubicBezTo>
                  <a:cubicBezTo>
                    <a:pt x="17" y="37"/>
                    <a:pt x="15" y="38"/>
                    <a:pt x="13" y="38"/>
                  </a:cubicBezTo>
                  <a:cubicBezTo>
                    <a:pt x="13" y="38"/>
                    <a:pt x="12" y="38"/>
                    <a:pt x="11" y="38"/>
                  </a:cubicBezTo>
                  <a:cubicBezTo>
                    <a:pt x="8" y="25"/>
                    <a:pt x="8" y="25"/>
                    <a:pt x="8" y="25"/>
                  </a:cubicBezTo>
                  <a:cubicBezTo>
                    <a:pt x="9" y="25"/>
                    <a:pt x="9" y="25"/>
                    <a:pt x="9" y="25"/>
                  </a:cubicBezTo>
                  <a:cubicBezTo>
                    <a:pt x="12" y="25"/>
                    <a:pt x="14" y="25"/>
                    <a:pt x="16" y="24"/>
                  </a:cubicBezTo>
                  <a:lnTo>
                    <a:pt x="44" y="24"/>
                  </a:lnTo>
                  <a:close/>
                  <a:moveTo>
                    <a:pt x="48" y="19"/>
                  </a:moveTo>
                  <a:cubicBezTo>
                    <a:pt x="48" y="20"/>
                    <a:pt x="47" y="21"/>
                    <a:pt x="46" y="21"/>
                  </a:cubicBezTo>
                  <a:cubicBezTo>
                    <a:pt x="48" y="22"/>
                    <a:pt x="48" y="22"/>
                    <a:pt x="48" y="22"/>
                  </a:cubicBezTo>
                  <a:cubicBezTo>
                    <a:pt x="50" y="21"/>
                    <a:pt x="50" y="20"/>
                    <a:pt x="50" y="19"/>
                  </a:cubicBezTo>
                  <a:cubicBezTo>
                    <a:pt x="50" y="18"/>
                    <a:pt x="50" y="16"/>
                    <a:pt x="48" y="16"/>
                  </a:cubicBezTo>
                  <a:cubicBezTo>
                    <a:pt x="46" y="17"/>
                    <a:pt x="46" y="17"/>
                    <a:pt x="46" y="17"/>
                  </a:cubicBezTo>
                  <a:cubicBezTo>
                    <a:pt x="47" y="17"/>
                    <a:pt x="48" y="18"/>
                    <a:pt x="48" y="1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75" name="稻壳儿小白白(http://dwz.cn/Wu2UP)"/>
            <p:cNvSpPr>
              <a:spLocks noEditPoints="1"/>
            </p:cNvSpPr>
            <p:nvPr/>
          </p:nvSpPr>
          <p:spPr bwMode="auto">
            <a:xfrm>
              <a:off x="8816152" y="1362271"/>
              <a:ext cx="283620" cy="289469"/>
            </a:xfrm>
            <a:custGeom>
              <a:avLst/>
              <a:gdLst>
                <a:gd name="T0" fmla="*/ 4 w 41"/>
                <a:gd name="T1" fmla="*/ 26 h 42"/>
                <a:gd name="T2" fmla="*/ 0 w 41"/>
                <a:gd name="T3" fmla="*/ 22 h 42"/>
                <a:gd name="T4" fmla="*/ 4 w 41"/>
                <a:gd name="T5" fmla="*/ 18 h 42"/>
                <a:gd name="T6" fmla="*/ 8 w 41"/>
                <a:gd name="T7" fmla="*/ 22 h 42"/>
                <a:gd name="T8" fmla="*/ 4 w 41"/>
                <a:gd name="T9" fmla="*/ 26 h 42"/>
                <a:gd name="T10" fmla="*/ 9 w 41"/>
                <a:gd name="T11" fmla="*/ 15 h 42"/>
                <a:gd name="T12" fmla="*/ 5 w 41"/>
                <a:gd name="T13" fmla="*/ 10 h 42"/>
                <a:gd name="T14" fmla="*/ 9 w 41"/>
                <a:gd name="T15" fmla="*/ 5 h 42"/>
                <a:gd name="T16" fmla="*/ 14 w 41"/>
                <a:gd name="T17" fmla="*/ 10 h 42"/>
                <a:gd name="T18" fmla="*/ 9 w 41"/>
                <a:gd name="T19" fmla="*/ 15 h 42"/>
                <a:gd name="T20" fmla="*/ 9 w 41"/>
                <a:gd name="T21" fmla="*/ 38 h 42"/>
                <a:gd name="T22" fmla="*/ 5 w 41"/>
                <a:gd name="T23" fmla="*/ 34 h 42"/>
                <a:gd name="T24" fmla="*/ 9 w 41"/>
                <a:gd name="T25" fmla="*/ 30 h 42"/>
                <a:gd name="T26" fmla="*/ 13 w 41"/>
                <a:gd name="T27" fmla="*/ 34 h 42"/>
                <a:gd name="T28" fmla="*/ 9 w 41"/>
                <a:gd name="T29" fmla="*/ 38 h 42"/>
                <a:gd name="T30" fmla="*/ 21 w 41"/>
                <a:gd name="T31" fmla="*/ 10 h 42"/>
                <a:gd name="T32" fmla="*/ 16 w 41"/>
                <a:gd name="T33" fmla="*/ 5 h 42"/>
                <a:gd name="T34" fmla="*/ 21 w 41"/>
                <a:gd name="T35" fmla="*/ 0 h 42"/>
                <a:gd name="T36" fmla="*/ 26 w 41"/>
                <a:gd name="T37" fmla="*/ 5 h 42"/>
                <a:gd name="T38" fmla="*/ 21 w 41"/>
                <a:gd name="T39" fmla="*/ 10 h 42"/>
                <a:gd name="T40" fmla="*/ 21 w 41"/>
                <a:gd name="T41" fmla="*/ 42 h 42"/>
                <a:gd name="T42" fmla="*/ 18 w 41"/>
                <a:gd name="T43" fmla="*/ 39 h 42"/>
                <a:gd name="T44" fmla="*/ 21 w 41"/>
                <a:gd name="T45" fmla="*/ 36 h 42"/>
                <a:gd name="T46" fmla="*/ 25 w 41"/>
                <a:gd name="T47" fmla="*/ 39 h 42"/>
                <a:gd name="T48" fmla="*/ 21 w 41"/>
                <a:gd name="T49" fmla="*/ 42 h 42"/>
                <a:gd name="T50" fmla="*/ 33 w 41"/>
                <a:gd name="T51" fmla="*/ 37 h 42"/>
                <a:gd name="T52" fmla="*/ 30 w 41"/>
                <a:gd name="T53" fmla="*/ 34 h 42"/>
                <a:gd name="T54" fmla="*/ 33 w 41"/>
                <a:gd name="T55" fmla="*/ 31 h 42"/>
                <a:gd name="T56" fmla="*/ 36 w 41"/>
                <a:gd name="T57" fmla="*/ 34 h 42"/>
                <a:gd name="T58" fmla="*/ 33 w 41"/>
                <a:gd name="T59" fmla="*/ 37 h 42"/>
                <a:gd name="T60" fmla="*/ 33 w 41"/>
                <a:gd name="T61" fmla="*/ 12 h 42"/>
                <a:gd name="T62" fmla="*/ 31 w 41"/>
                <a:gd name="T63" fmla="*/ 10 h 42"/>
                <a:gd name="T64" fmla="*/ 33 w 41"/>
                <a:gd name="T65" fmla="*/ 8 h 42"/>
                <a:gd name="T66" fmla="*/ 35 w 41"/>
                <a:gd name="T67" fmla="*/ 10 h 42"/>
                <a:gd name="T68" fmla="*/ 33 w 41"/>
                <a:gd name="T69" fmla="*/ 12 h 42"/>
                <a:gd name="T70" fmla="*/ 38 w 41"/>
                <a:gd name="T71" fmla="*/ 24 h 42"/>
                <a:gd name="T72" fmla="*/ 36 w 41"/>
                <a:gd name="T73" fmla="*/ 22 h 42"/>
                <a:gd name="T74" fmla="*/ 38 w 41"/>
                <a:gd name="T75" fmla="*/ 19 h 42"/>
                <a:gd name="T76" fmla="*/ 41 w 41"/>
                <a:gd name="T77" fmla="*/ 22 h 42"/>
                <a:gd name="T78" fmla="*/ 38 w 41"/>
                <a:gd name="T79" fmla="*/ 2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1" h="42">
                  <a:moveTo>
                    <a:pt x="4" y="26"/>
                  </a:moveTo>
                  <a:cubicBezTo>
                    <a:pt x="2" y="26"/>
                    <a:pt x="0" y="24"/>
                    <a:pt x="0" y="22"/>
                  </a:cubicBezTo>
                  <a:cubicBezTo>
                    <a:pt x="0" y="19"/>
                    <a:pt x="2" y="18"/>
                    <a:pt x="4" y="18"/>
                  </a:cubicBezTo>
                  <a:cubicBezTo>
                    <a:pt x="7" y="18"/>
                    <a:pt x="8" y="19"/>
                    <a:pt x="8" y="22"/>
                  </a:cubicBezTo>
                  <a:cubicBezTo>
                    <a:pt x="8" y="24"/>
                    <a:pt x="7" y="26"/>
                    <a:pt x="4" y="26"/>
                  </a:cubicBezTo>
                  <a:close/>
                  <a:moveTo>
                    <a:pt x="9" y="15"/>
                  </a:moveTo>
                  <a:cubicBezTo>
                    <a:pt x="7" y="15"/>
                    <a:pt x="5" y="12"/>
                    <a:pt x="5" y="10"/>
                  </a:cubicBezTo>
                  <a:cubicBezTo>
                    <a:pt x="5" y="7"/>
                    <a:pt x="7" y="5"/>
                    <a:pt x="9" y="5"/>
                  </a:cubicBezTo>
                  <a:cubicBezTo>
                    <a:pt x="12" y="5"/>
                    <a:pt x="14" y="7"/>
                    <a:pt x="14" y="10"/>
                  </a:cubicBezTo>
                  <a:cubicBezTo>
                    <a:pt x="14" y="12"/>
                    <a:pt x="12" y="15"/>
                    <a:pt x="9" y="15"/>
                  </a:cubicBezTo>
                  <a:close/>
                  <a:moveTo>
                    <a:pt x="9" y="38"/>
                  </a:moveTo>
                  <a:cubicBezTo>
                    <a:pt x="7" y="38"/>
                    <a:pt x="5" y="36"/>
                    <a:pt x="5" y="34"/>
                  </a:cubicBezTo>
                  <a:cubicBezTo>
                    <a:pt x="5" y="32"/>
                    <a:pt x="7" y="30"/>
                    <a:pt x="9" y="30"/>
                  </a:cubicBezTo>
                  <a:cubicBezTo>
                    <a:pt x="11" y="30"/>
                    <a:pt x="13" y="32"/>
                    <a:pt x="13" y="34"/>
                  </a:cubicBezTo>
                  <a:cubicBezTo>
                    <a:pt x="13" y="36"/>
                    <a:pt x="11" y="38"/>
                    <a:pt x="9" y="38"/>
                  </a:cubicBezTo>
                  <a:close/>
                  <a:moveTo>
                    <a:pt x="21" y="10"/>
                  </a:moveTo>
                  <a:cubicBezTo>
                    <a:pt x="18" y="10"/>
                    <a:pt x="16" y="8"/>
                    <a:pt x="16" y="5"/>
                  </a:cubicBezTo>
                  <a:cubicBezTo>
                    <a:pt x="16" y="2"/>
                    <a:pt x="18" y="0"/>
                    <a:pt x="21" y="0"/>
                  </a:cubicBezTo>
                  <a:cubicBezTo>
                    <a:pt x="24" y="0"/>
                    <a:pt x="26" y="2"/>
                    <a:pt x="26" y="5"/>
                  </a:cubicBezTo>
                  <a:cubicBezTo>
                    <a:pt x="26" y="8"/>
                    <a:pt x="24" y="10"/>
                    <a:pt x="21" y="10"/>
                  </a:cubicBezTo>
                  <a:close/>
                  <a:moveTo>
                    <a:pt x="21" y="42"/>
                  </a:moveTo>
                  <a:cubicBezTo>
                    <a:pt x="19" y="42"/>
                    <a:pt x="18" y="41"/>
                    <a:pt x="18" y="39"/>
                  </a:cubicBezTo>
                  <a:cubicBezTo>
                    <a:pt x="18" y="37"/>
                    <a:pt x="19" y="36"/>
                    <a:pt x="21" y="36"/>
                  </a:cubicBezTo>
                  <a:cubicBezTo>
                    <a:pt x="23" y="36"/>
                    <a:pt x="25" y="37"/>
                    <a:pt x="25" y="39"/>
                  </a:cubicBezTo>
                  <a:cubicBezTo>
                    <a:pt x="25" y="41"/>
                    <a:pt x="23" y="42"/>
                    <a:pt x="21" y="42"/>
                  </a:cubicBezTo>
                  <a:close/>
                  <a:moveTo>
                    <a:pt x="33" y="37"/>
                  </a:moveTo>
                  <a:cubicBezTo>
                    <a:pt x="32" y="37"/>
                    <a:pt x="30" y="36"/>
                    <a:pt x="30" y="34"/>
                  </a:cubicBezTo>
                  <a:cubicBezTo>
                    <a:pt x="30" y="32"/>
                    <a:pt x="32" y="31"/>
                    <a:pt x="33" y="31"/>
                  </a:cubicBezTo>
                  <a:cubicBezTo>
                    <a:pt x="35" y="31"/>
                    <a:pt x="36" y="32"/>
                    <a:pt x="36" y="34"/>
                  </a:cubicBezTo>
                  <a:cubicBezTo>
                    <a:pt x="36" y="36"/>
                    <a:pt x="35" y="37"/>
                    <a:pt x="33" y="37"/>
                  </a:cubicBezTo>
                  <a:close/>
                  <a:moveTo>
                    <a:pt x="33" y="12"/>
                  </a:moveTo>
                  <a:cubicBezTo>
                    <a:pt x="32" y="12"/>
                    <a:pt x="31" y="11"/>
                    <a:pt x="31" y="10"/>
                  </a:cubicBezTo>
                  <a:cubicBezTo>
                    <a:pt x="31" y="9"/>
                    <a:pt x="32" y="8"/>
                    <a:pt x="33" y="8"/>
                  </a:cubicBezTo>
                  <a:cubicBezTo>
                    <a:pt x="34" y="8"/>
                    <a:pt x="35" y="9"/>
                    <a:pt x="35" y="10"/>
                  </a:cubicBezTo>
                  <a:cubicBezTo>
                    <a:pt x="35" y="11"/>
                    <a:pt x="34" y="12"/>
                    <a:pt x="33" y="12"/>
                  </a:cubicBezTo>
                  <a:close/>
                  <a:moveTo>
                    <a:pt x="38" y="24"/>
                  </a:moveTo>
                  <a:cubicBezTo>
                    <a:pt x="37" y="24"/>
                    <a:pt x="36" y="23"/>
                    <a:pt x="36" y="22"/>
                  </a:cubicBezTo>
                  <a:cubicBezTo>
                    <a:pt x="36" y="20"/>
                    <a:pt x="37" y="19"/>
                    <a:pt x="38" y="19"/>
                  </a:cubicBezTo>
                  <a:cubicBezTo>
                    <a:pt x="40" y="19"/>
                    <a:pt x="41" y="20"/>
                    <a:pt x="41" y="22"/>
                  </a:cubicBezTo>
                  <a:cubicBezTo>
                    <a:pt x="41" y="23"/>
                    <a:pt x="40" y="24"/>
                    <a:pt x="38" y="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76" name="稻壳儿小白白(http://dwz.cn/Wu2UP)"/>
            <p:cNvSpPr>
              <a:spLocks/>
            </p:cNvSpPr>
            <p:nvPr/>
          </p:nvSpPr>
          <p:spPr bwMode="auto">
            <a:xfrm>
              <a:off x="8900946" y="1852454"/>
              <a:ext cx="116957" cy="333326"/>
            </a:xfrm>
            <a:custGeom>
              <a:avLst/>
              <a:gdLst>
                <a:gd name="T0" fmla="*/ 12 w 17"/>
                <a:gd name="T1" fmla="*/ 25 h 48"/>
                <a:gd name="T2" fmla="*/ 13 w 17"/>
                <a:gd name="T3" fmla="*/ 47 h 48"/>
                <a:gd name="T4" fmla="*/ 11 w 17"/>
                <a:gd name="T5" fmla="*/ 48 h 48"/>
                <a:gd name="T6" fmla="*/ 6 w 17"/>
                <a:gd name="T7" fmla="*/ 48 h 48"/>
                <a:gd name="T8" fmla="*/ 5 w 17"/>
                <a:gd name="T9" fmla="*/ 47 h 48"/>
                <a:gd name="T10" fmla="*/ 6 w 17"/>
                <a:gd name="T11" fmla="*/ 25 h 48"/>
                <a:gd name="T12" fmla="*/ 0 w 17"/>
                <a:gd name="T13" fmla="*/ 15 h 48"/>
                <a:gd name="T14" fmla="*/ 9 w 17"/>
                <a:gd name="T15" fmla="*/ 0 h 48"/>
                <a:gd name="T16" fmla="*/ 17 w 17"/>
                <a:gd name="T17" fmla="*/ 15 h 48"/>
                <a:gd name="T18" fmla="*/ 12 w 17"/>
                <a:gd name="T19" fmla="*/ 2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48">
                  <a:moveTo>
                    <a:pt x="12" y="25"/>
                  </a:moveTo>
                  <a:cubicBezTo>
                    <a:pt x="13" y="47"/>
                    <a:pt x="13" y="47"/>
                    <a:pt x="13" y="47"/>
                  </a:cubicBezTo>
                  <a:cubicBezTo>
                    <a:pt x="13" y="48"/>
                    <a:pt x="12" y="48"/>
                    <a:pt x="11" y="48"/>
                  </a:cubicBezTo>
                  <a:cubicBezTo>
                    <a:pt x="6" y="48"/>
                    <a:pt x="6" y="48"/>
                    <a:pt x="6" y="48"/>
                  </a:cubicBezTo>
                  <a:cubicBezTo>
                    <a:pt x="5" y="48"/>
                    <a:pt x="5" y="48"/>
                    <a:pt x="5" y="47"/>
                  </a:cubicBezTo>
                  <a:cubicBezTo>
                    <a:pt x="6" y="25"/>
                    <a:pt x="6" y="25"/>
                    <a:pt x="6" y="25"/>
                  </a:cubicBezTo>
                  <a:cubicBezTo>
                    <a:pt x="3" y="23"/>
                    <a:pt x="0" y="20"/>
                    <a:pt x="0" y="15"/>
                  </a:cubicBezTo>
                  <a:cubicBezTo>
                    <a:pt x="0" y="8"/>
                    <a:pt x="4" y="0"/>
                    <a:pt x="9" y="0"/>
                  </a:cubicBezTo>
                  <a:cubicBezTo>
                    <a:pt x="14" y="0"/>
                    <a:pt x="17" y="8"/>
                    <a:pt x="17" y="15"/>
                  </a:cubicBezTo>
                  <a:cubicBezTo>
                    <a:pt x="17" y="20"/>
                    <a:pt x="15" y="23"/>
                    <a:pt x="12" y="2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77" name="稻壳儿小白白(http://dwz.cn/Wu2UP)"/>
            <p:cNvSpPr>
              <a:spLocks noEditPoints="1"/>
            </p:cNvSpPr>
            <p:nvPr/>
          </p:nvSpPr>
          <p:spPr bwMode="auto">
            <a:xfrm>
              <a:off x="8816152" y="2386496"/>
              <a:ext cx="283620" cy="289469"/>
            </a:xfrm>
            <a:custGeom>
              <a:avLst/>
              <a:gdLst>
                <a:gd name="T0" fmla="*/ 21 w 41"/>
                <a:gd name="T1" fmla="*/ 42 h 42"/>
                <a:gd name="T2" fmla="*/ 0 w 41"/>
                <a:gd name="T3" fmla="*/ 21 h 42"/>
                <a:gd name="T4" fmla="*/ 21 w 41"/>
                <a:gd name="T5" fmla="*/ 0 h 42"/>
                <a:gd name="T6" fmla="*/ 41 w 41"/>
                <a:gd name="T7" fmla="*/ 21 h 42"/>
                <a:gd name="T8" fmla="*/ 21 w 41"/>
                <a:gd name="T9" fmla="*/ 42 h 42"/>
                <a:gd name="T10" fmla="*/ 35 w 41"/>
                <a:gd name="T11" fmla="*/ 15 h 42"/>
                <a:gd name="T12" fmla="*/ 18 w 41"/>
                <a:gd name="T13" fmla="*/ 11 h 42"/>
                <a:gd name="T14" fmla="*/ 8 w 41"/>
                <a:gd name="T15" fmla="*/ 12 h 42"/>
                <a:gd name="T16" fmla="*/ 7 w 41"/>
                <a:gd name="T17" fmla="*/ 14 h 42"/>
                <a:gd name="T18" fmla="*/ 9 w 41"/>
                <a:gd name="T19" fmla="*/ 16 h 42"/>
                <a:gd name="T20" fmla="*/ 10 w 41"/>
                <a:gd name="T21" fmla="*/ 16 h 42"/>
                <a:gd name="T22" fmla="*/ 18 w 41"/>
                <a:gd name="T23" fmla="*/ 15 h 42"/>
                <a:gd name="T24" fmla="*/ 33 w 41"/>
                <a:gd name="T25" fmla="*/ 19 h 42"/>
                <a:gd name="T26" fmla="*/ 34 w 41"/>
                <a:gd name="T27" fmla="*/ 19 h 42"/>
                <a:gd name="T28" fmla="*/ 36 w 41"/>
                <a:gd name="T29" fmla="*/ 17 h 42"/>
                <a:gd name="T30" fmla="*/ 35 w 41"/>
                <a:gd name="T31" fmla="*/ 15 h 42"/>
                <a:gd name="T32" fmla="*/ 32 w 41"/>
                <a:gd name="T33" fmla="*/ 22 h 42"/>
                <a:gd name="T34" fmla="*/ 17 w 41"/>
                <a:gd name="T35" fmla="*/ 18 h 42"/>
                <a:gd name="T36" fmla="*/ 9 w 41"/>
                <a:gd name="T37" fmla="*/ 19 h 42"/>
                <a:gd name="T38" fmla="*/ 8 w 41"/>
                <a:gd name="T39" fmla="*/ 21 h 42"/>
                <a:gd name="T40" fmla="*/ 10 w 41"/>
                <a:gd name="T41" fmla="*/ 23 h 42"/>
                <a:gd name="T42" fmla="*/ 11 w 41"/>
                <a:gd name="T43" fmla="*/ 23 h 42"/>
                <a:gd name="T44" fmla="*/ 17 w 41"/>
                <a:gd name="T45" fmla="*/ 22 h 42"/>
                <a:gd name="T46" fmla="*/ 30 w 41"/>
                <a:gd name="T47" fmla="*/ 25 h 42"/>
                <a:gd name="T48" fmla="*/ 31 w 41"/>
                <a:gd name="T49" fmla="*/ 25 h 42"/>
                <a:gd name="T50" fmla="*/ 33 w 41"/>
                <a:gd name="T51" fmla="*/ 24 h 42"/>
                <a:gd name="T52" fmla="*/ 32 w 41"/>
                <a:gd name="T53" fmla="*/ 22 h 42"/>
                <a:gd name="T54" fmla="*/ 30 w 41"/>
                <a:gd name="T55" fmla="*/ 28 h 42"/>
                <a:gd name="T56" fmla="*/ 18 w 41"/>
                <a:gd name="T57" fmla="*/ 25 h 42"/>
                <a:gd name="T58" fmla="*/ 10 w 41"/>
                <a:gd name="T59" fmla="*/ 26 h 42"/>
                <a:gd name="T60" fmla="*/ 9 w 41"/>
                <a:gd name="T61" fmla="*/ 27 h 42"/>
                <a:gd name="T62" fmla="*/ 10 w 41"/>
                <a:gd name="T63" fmla="*/ 29 h 42"/>
                <a:gd name="T64" fmla="*/ 11 w 41"/>
                <a:gd name="T65" fmla="*/ 28 h 42"/>
                <a:gd name="T66" fmla="*/ 18 w 41"/>
                <a:gd name="T67" fmla="*/ 28 h 42"/>
                <a:gd name="T68" fmla="*/ 28 w 41"/>
                <a:gd name="T69" fmla="*/ 30 h 42"/>
                <a:gd name="T70" fmla="*/ 29 w 41"/>
                <a:gd name="T71" fmla="*/ 31 h 42"/>
                <a:gd name="T72" fmla="*/ 30 w 41"/>
                <a:gd name="T73" fmla="*/ 29 h 42"/>
                <a:gd name="T74" fmla="*/ 30 w 41"/>
                <a:gd name="T75" fmla="*/ 2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1" h="42">
                  <a:moveTo>
                    <a:pt x="21" y="42"/>
                  </a:moveTo>
                  <a:cubicBezTo>
                    <a:pt x="10" y="42"/>
                    <a:pt x="0" y="32"/>
                    <a:pt x="0" y="21"/>
                  </a:cubicBezTo>
                  <a:cubicBezTo>
                    <a:pt x="0" y="10"/>
                    <a:pt x="10" y="0"/>
                    <a:pt x="21" y="0"/>
                  </a:cubicBezTo>
                  <a:cubicBezTo>
                    <a:pt x="32" y="0"/>
                    <a:pt x="41" y="10"/>
                    <a:pt x="41" y="21"/>
                  </a:cubicBezTo>
                  <a:cubicBezTo>
                    <a:pt x="41" y="32"/>
                    <a:pt x="32" y="42"/>
                    <a:pt x="21" y="42"/>
                  </a:cubicBezTo>
                  <a:close/>
                  <a:moveTo>
                    <a:pt x="35" y="15"/>
                  </a:moveTo>
                  <a:cubicBezTo>
                    <a:pt x="30" y="12"/>
                    <a:pt x="24" y="11"/>
                    <a:pt x="18" y="11"/>
                  </a:cubicBezTo>
                  <a:cubicBezTo>
                    <a:pt x="14" y="11"/>
                    <a:pt x="11" y="12"/>
                    <a:pt x="8" y="12"/>
                  </a:cubicBezTo>
                  <a:cubicBezTo>
                    <a:pt x="7" y="13"/>
                    <a:pt x="7" y="13"/>
                    <a:pt x="7" y="14"/>
                  </a:cubicBezTo>
                  <a:cubicBezTo>
                    <a:pt x="7" y="16"/>
                    <a:pt x="7" y="16"/>
                    <a:pt x="9" y="16"/>
                  </a:cubicBezTo>
                  <a:cubicBezTo>
                    <a:pt x="9" y="16"/>
                    <a:pt x="9" y="16"/>
                    <a:pt x="10" y="16"/>
                  </a:cubicBezTo>
                  <a:cubicBezTo>
                    <a:pt x="12" y="15"/>
                    <a:pt x="15" y="15"/>
                    <a:pt x="18" y="15"/>
                  </a:cubicBezTo>
                  <a:cubicBezTo>
                    <a:pt x="23" y="15"/>
                    <a:pt x="29" y="16"/>
                    <a:pt x="33" y="19"/>
                  </a:cubicBezTo>
                  <a:cubicBezTo>
                    <a:pt x="33" y="19"/>
                    <a:pt x="34" y="19"/>
                    <a:pt x="34" y="19"/>
                  </a:cubicBezTo>
                  <a:cubicBezTo>
                    <a:pt x="35" y="19"/>
                    <a:pt x="36" y="18"/>
                    <a:pt x="36" y="17"/>
                  </a:cubicBezTo>
                  <a:cubicBezTo>
                    <a:pt x="36" y="16"/>
                    <a:pt x="36" y="16"/>
                    <a:pt x="35" y="15"/>
                  </a:cubicBezTo>
                  <a:close/>
                  <a:moveTo>
                    <a:pt x="32" y="22"/>
                  </a:moveTo>
                  <a:cubicBezTo>
                    <a:pt x="28" y="20"/>
                    <a:pt x="23" y="18"/>
                    <a:pt x="17" y="18"/>
                  </a:cubicBezTo>
                  <a:cubicBezTo>
                    <a:pt x="14" y="18"/>
                    <a:pt x="12" y="19"/>
                    <a:pt x="9" y="19"/>
                  </a:cubicBezTo>
                  <a:cubicBezTo>
                    <a:pt x="8" y="20"/>
                    <a:pt x="8" y="20"/>
                    <a:pt x="8" y="21"/>
                  </a:cubicBezTo>
                  <a:cubicBezTo>
                    <a:pt x="8" y="22"/>
                    <a:pt x="9" y="23"/>
                    <a:pt x="10" y="23"/>
                  </a:cubicBezTo>
                  <a:cubicBezTo>
                    <a:pt x="10" y="23"/>
                    <a:pt x="10" y="23"/>
                    <a:pt x="11" y="23"/>
                  </a:cubicBezTo>
                  <a:cubicBezTo>
                    <a:pt x="13" y="22"/>
                    <a:pt x="15" y="22"/>
                    <a:pt x="17" y="22"/>
                  </a:cubicBezTo>
                  <a:cubicBezTo>
                    <a:pt x="22" y="22"/>
                    <a:pt x="27" y="23"/>
                    <a:pt x="30" y="25"/>
                  </a:cubicBezTo>
                  <a:cubicBezTo>
                    <a:pt x="31" y="25"/>
                    <a:pt x="31" y="25"/>
                    <a:pt x="31" y="25"/>
                  </a:cubicBezTo>
                  <a:cubicBezTo>
                    <a:pt x="32" y="25"/>
                    <a:pt x="33" y="25"/>
                    <a:pt x="33" y="24"/>
                  </a:cubicBezTo>
                  <a:cubicBezTo>
                    <a:pt x="33" y="23"/>
                    <a:pt x="33" y="22"/>
                    <a:pt x="32" y="22"/>
                  </a:cubicBezTo>
                  <a:close/>
                  <a:moveTo>
                    <a:pt x="30" y="28"/>
                  </a:moveTo>
                  <a:cubicBezTo>
                    <a:pt x="26" y="26"/>
                    <a:pt x="22" y="25"/>
                    <a:pt x="18" y="25"/>
                  </a:cubicBezTo>
                  <a:cubicBezTo>
                    <a:pt x="15" y="25"/>
                    <a:pt x="13" y="25"/>
                    <a:pt x="10" y="26"/>
                  </a:cubicBezTo>
                  <a:cubicBezTo>
                    <a:pt x="9" y="26"/>
                    <a:pt x="9" y="26"/>
                    <a:pt x="9" y="27"/>
                  </a:cubicBezTo>
                  <a:cubicBezTo>
                    <a:pt x="9" y="28"/>
                    <a:pt x="9" y="29"/>
                    <a:pt x="10" y="29"/>
                  </a:cubicBezTo>
                  <a:cubicBezTo>
                    <a:pt x="10" y="29"/>
                    <a:pt x="11" y="29"/>
                    <a:pt x="11" y="28"/>
                  </a:cubicBezTo>
                  <a:cubicBezTo>
                    <a:pt x="13" y="28"/>
                    <a:pt x="15" y="28"/>
                    <a:pt x="18" y="28"/>
                  </a:cubicBezTo>
                  <a:cubicBezTo>
                    <a:pt x="22" y="28"/>
                    <a:pt x="25" y="29"/>
                    <a:pt x="28" y="30"/>
                  </a:cubicBezTo>
                  <a:cubicBezTo>
                    <a:pt x="29" y="31"/>
                    <a:pt x="29" y="31"/>
                    <a:pt x="29" y="31"/>
                  </a:cubicBezTo>
                  <a:cubicBezTo>
                    <a:pt x="30" y="31"/>
                    <a:pt x="30" y="30"/>
                    <a:pt x="30" y="29"/>
                  </a:cubicBezTo>
                  <a:cubicBezTo>
                    <a:pt x="30" y="29"/>
                    <a:pt x="30" y="28"/>
                    <a:pt x="30" y="2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78" name="稻壳儿小白白(http://dwz.cn/Wu2UP)"/>
            <p:cNvSpPr>
              <a:spLocks/>
            </p:cNvSpPr>
            <p:nvPr/>
          </p:nvSpPr>
          <p:spPr bwMode="auto">
            <a:xfrm>
              <a:off x="8816152" y="2897150"/>
              <a:ext cx="283620" cy="283619"/>
            </a:xfrm>
            <a:custGeom>
              <a:avLst/>
              <a:gdLst>
                <a:gd name="T0" fmla="*/ 41 w 41"/>
                <a:gd name="T1" fmla="*/ 34 h 41"/>
                <a:gd name="T2" fmla="*/ 34 w 41"/>
                <a:gd name="T3" fmla="*/ 41 h 41"/>
                <a:gd name="T4" fmla="*/ 8 w 41"/>
                <a:gd name="T5" fmla="*/ 41 h 41"/>
                <a:gd name="T6" fmla="*/ 0 w 41"/>
                <a:gd name="T7" fmla="*/ 34 h 41"/>
                <a:gd name="T8" fmla="*/ 0 w 41"/>
                <a:gd name="T9" fmla="*/ 8 h 41"/>
                <a:gd name="T10" fmla="*/ 8 w 41"/>
                <a:gd name="T11" fmla="*/ 0 h 41"/>
                <a:gd name="T12" fmla="*/ 34 w 41"/>
                <a:gd name="T13" fmla="*/ 0 h 41"/>
                <a:gd name="T14" fmla="*/ 41 w 41"/>
                <a:gd name="T15" fmla="*/ 8 h 41"/>
                <a:gd name="T16" fmla="*/ 41 w 41"/>
                <a:gd name="T17" fmla="*/ 3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1">
                  <a:moveTo>
                    <a:pt x="41" y="34"/>
                  </a:moveTo>
                  <a:cubicBezTo>
                    <a:pt x="41" y="38"/>
                    <a:pt x="38" y="41"/>
                    <a:pt x="34" y="41"/>
                  </a:cubicBezTo>
                  <a:cubicBezTo>
                    <a:pt x="8" y="41"/>
                    <a:pt x="8" y="41"/>
                    <a:pt x="8" y="41"/>
                  </a:cubicBezTo>
                  <a:cubicBezTo>
                    <a:pt x="4" y="41"/>
                    <a:pt x="0" y="38"/>
                    <a:pt x="0" y="34"/>
                  </a:cubicBezTo>
                  <a:cubicBezTo>
                    <a:pt x="0" y="8"/>
                    <a:pt x="0" y="8"/>
                    <a:pt x="0" y="8"/>
                  </a:cubicBezTo>
                  <a:cubicBezTo>
                    <a:pt x="0" y="4"/>
                    <a:pt x="4" y="0"/>
                    <a:pt x="8" y="0"/>
                  </a:cubicBezTo>
                  <a:cubicBezTo>
                    <a:pt x="34" y="0"/>
                    <a:pt x="34" y="0"/>
                    <a:pt x="34" y="0"/>
                  </a:cubicBezTo>
                  <a:cubicBezTo>
                    <a:pt x="38" y="0"/>
                    <a:pt x="41" y="4"/>
                    <a:pt x="41" y="8"/>
                  </a:cubicBezTo>
                  <a:lnTo>
                    <a:pt x="41" y="3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79" name="稻壳儿小白白(http://dwz.cn/Wu2UP)"/>
            <p:cNvSpPr>
              <a:spLocks noEditPoints="1"/>
            </p:cNvSpPr>
            <p:nvPr/>
          </p:nvSpPr>
          <p:spPr bwMode="auto">
            <a:xfrm>
              <a:off x="8830771" y="3407801"/>
              <a:ext cx="263154" cy="257304"/>
            </a:xfrm>
            <a:custGeom>
              <a:avLst/>
              <a:gdLst>
                <a:gd name="T0" fmla="*/ 38 w 38"/>
                <a:gd name="T1" fmla="*/ 30 h 37"/>
                <a:gd name="T2" fmla="*/ 30 w 38"/>
                <a:gd name="T3" fmla="*/ 37 h 37"/>
                <a:gd name="T4" fmla="*/ 8 w 38"/>
                <a:gd name="T5" fmla="*/ 37 h 37"/>
                <a:gd name="T6" fmla="*/ 0 w 38"/>
                <a:gd name="T7" fmla="*/ 30 h 37"/>
                <a:gd name="T8" fmla="*/ 0 w 38"/>
                <a:gd name="T9" fmla="*/ 7 h 37"/>
                <a:gd name="T10" fmla="*/ 8 w 38"/>
                <a:gd name="T11" fmla="*/ 0 h 37"/>
                <a:gd name="T12" fmla="*/ 30 w 38"/>
                <a:gd name="T13" fmla="*/ 0 h 37"/>
                <a:gd name="T14" fmla="*/ 38 w 38"/>
                <a:gd name="T15" fmla="*/ 7 h 37"/>
                <a:gd name="T16" fmla="*/ 38 w 38"/>
                <a:gd name="T17" fmla="*/ 30 h 37"/>
                <a:gd name="T18" fmla="*/ 8 w 38"/>
                <a:gd name="T19" fmla="*/ 3 h 37"/>
                <a:gd name="T20" fmla="*/ 3 w 38"/>
                <a:gd name="T21" fmla="*/ 7 h 37"/>
                <a:gd name="T22" fmla="*/ 3 w 38"/>
                <a:gd name="T23" fmla="*/ 30 h 37"/>
                <a:gd name="T24" fmla="*/ 8 w 38"/>
                <a:gd name="T25" fmla="*/ 34 h 37"/>
                <a:gd name="T26" fmla="*/ 30 w 38"/>
                <a:gd name="T27" fmla="*/ 34 h 37"/>
                <a:gd name="T28" fmla="*/ 34 w 38"/>
                <a:gd name="T29" fmla="*/ 30 h 37"/>
                <a:gd name="T30" fmla="*/ 34 w 38"/>
                <a:gd name="T31" fmla="*/ 7 h 37"/>
                <a:gd name="T32" fmla="*/ 30 w 38"/>
                <a:gd name="T33" fmla="*/ 3 h 37"/>
                <a:gd name="T34" fmla="*/ 8 w 38"/>
                <a:gd name="T35" fmla="*/ 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8" h="37">
                  <a:moveTo>
                    <a:pt x="38" y="30"/>
                  </a:moveTo>
                  <a:cubicBezTo>
                    <a:pt x="38" y="34"/>
                    <a:pt x="34" y="37"/>
                    <a:pt x="30" y="37"/>
                  </a:cubicBezTo>
                  <a:cubicBezTo>
                    <a:pt x="8" y="37"/>
                    <a:pt x="8" y="37"/>
                    <a:pt x="8" y="37"/>
                  </a:cubicBezTo>
                  <a:cubicBezTo>
                    <a:pt x="3" y="37"/>
                    <a:pt x="0" y="34"/>
                    <a:pt x="0" y="30"/>
                  </a:cubicBezTo>
                  <a:cubicBezTo>
                    <a:pt x="0" y="7"/>
                    <a:pt x="0" y="7"/>
                    <a:pt x="0" y="7"/>
                  </a:cubicBezTo>
                  <a:cubicBezTo>
                    <a:pt x="0" y="3"/>
                    <a:pt x="3" y="0"/>
                    <a:pt x="8" y="0"/>
                  </a:cubicBezTo>
                  <a:cubicBezTo>
                    <a:pt x="30" y="0"/>
                    <a:pt x="30" y="0"/>
                    <a:pt x="30" y="0"/>
                  </a:cubicBezTo>
                  <a:cubicBezTo>
                    <a:pt x="34" y="0"/>
                    <a:pt x="38" y="3"/>
                    <a:pt x="38" y="7"/>
                  </a:cubicBezTo>
                  <a:lnTo>
                    <a:pt x="38" y="30"/>
                  </a:lnTo>
                  <a:close/>
                  <a:moveTo>
                    <a:pt x="8" y="3"/>
                  </a:moveTo>
                  <a:cubicBezTo>
                    <a:pt x="5" y="3"/>
                    <a:pt x="3" y="5"/>
                    <a:pt x="3" y="7"/>
                  </a:cubicBezTo>
                  <a:cubicBezTo>
                    <a:pt x="3" y="30"/>
                    <a:pt x="3" y="30"/>
                    <a:pt x="3" y="30"/>
                  </a:cubicBezTo>
                  <a:cubicBezTo>
                    <a:pt x="3" y="32"/>
                    <a:pt x="5" y="34"/>
                    <a:pt x="8" y="34"/>
                  </a:cubicBezTo>
                  <a:cubicBezTo>
                    <a:pt x="30" y="34"/>
                    <a:pt x="30" y="34"/>
                    <a:pt x="30" y="34"/>
                  </a:cubicBezTo>
                  <a:cubicBezTo>
                    <a:pt x="32" y="34"/>
                    <a:pt x="34" y="32"/>
                    <a:pt x="34" y="30"/>
                  </a:cubicBezTo>
                  <a:cubicBezTo>
                    <a:pt x="34" y="7"/>
                    <a:pt x="34" y="7"/>
                    <a:pt x="34" y="7"/>
                  </a:cubicBezTo>
                  <a:cubicBezTo>
                    <a:pt x="34" y="5"/>
                    <a:pt x="32" y="3"/>
                    <a:pt x="30" y="3"/>
                  </a:cubicBezTo>
                  <a:lnTo>
                    <a:pt x="8" y="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80" name="稻壳儿小白白(http://dwz.cn/Wu2UP)"/>
            <p:cNvSpPr>
              <a:spLocks noEditPoints="1"/>
            </p:cNvSpPr>
            <p:nvPr/>
          </p:nvSpPr>
          <p:spPr bwMode="auto">
            <a:xfrm>
              <a:off x="8845391" y="3941845"/>
              <a:ext cx="228067" cy="283619"/>
            </a:xfrm>
            <a:custGeom>
              <a:avLst/>
              <a:gdLst>
                <a:gd name="T0" fmla="*/ 33 w 33"/>
                <a:gd name="T1" fmla="*/ 7 h 41"/>
                <a:gd name="T2" fmla="*/ 0 w 33"/>
                <a:gd name="T3" fmla="*/ 7 h 41"/>
                <a:gd name="T4" fmla="*/ 0 w 33"/>
                <a:gd name="T5" fmla="*/ 5 h 41"/>
                <a:gd name="T6" fmla="*/ 6 w 33"/>
                <a:gd name="T7" fmla="*/ 0 h 41"/>
                <a:gd name="T8" fmla="*/ 28 w 33"/>
                <a:gd name="T9" fmla="*/ 0 h 41"/>
                <a:gd name="T10" fmla="*/ 33 w 33"/>
                <a:gd name="T11" fmla="*/ 5 h 41"/>
                <a:gd name="T12" fmla="*/ 33 w 33"/>
                <a:gd name="T13" fmla="*/ 7 h 41"/>
                <a:gd name="T14" fmla="*/ 33 w 33"/>
                <a:gd name="T15" fmla="*/ 16 h 41"/>
                <a:gd name="T16" fmla="*/ 0 w 33"/>
                <a:gd name="T17" fmla="*/ 16 h 41"/>
                <a:gd name="T18" fmla="*/ 0 w 33"/>
                <a:gd name="T19" fmla="*/ 9 h 41"/>
                <a:gd name="T20" fmla="*/ 33 w 33"/>
                <a:gd name="T21" fmla="*/ 9 h 41"/>
                <a:gd name="T22" fmla="*/ 33 w 33"/>
                <a:gd name="T23" fmla="*/ 16 h 41"/>
                <a:gd name="T24" fmla="*/ 33 w 33"/>
                <a:gd name="T25" fmla="*/ 25 h 41"/>
                <a:gd name="T26" fmla="*/ 0 w 33"/>
                <a:gd name="T27" fmla="*/ 25 h 41"/>
                <a:gd name="T28" fmla="*/ 0 w 33"/>
                <a:gd name="T29" fmla="*/ 18 h 41"/>
                <a:gd name="T30" fmla="*/ 33 w 33"/>
                <a:gd name="T31" fmla="*/ 18 h 41"/>
                <a:gd name="T32" fmla="*/ 33 w 33"/>
                <a:gd name="T33" fmla="*/ 25 h 41"/>
                <a:gd name="T34" fmla="*/ 33 w 33"/>
                <a:gd name="T35" fmla="*/ 28 h 41"/>
                <a:gd name="T36" fmla="*/ 28 w 33"/>
                <a:gd name="T37" fmla="*/ 34 h 41"/>
                <a:gd name="T38" fmla="*/ 27 w 33"/>
                <a:gd name="T39" fmla="*/ 34 h 41"/>
                <a:gd name="T40" fmla="*/ 20 w 33"/>
                <a:gd name="T41" fmla="*/ 41 h 41"/>
                <a:gd name="T42" fmla="*/ 20 w 33"/>
                <a:gd name="T43" fmla="*/ 34 h 41"/>
                <a:gd name="T44" fmla="*/ 6 w 33"/>
                <a:gd name="T45" fmla="*/ 34 h 41"/>
                <a:gd name="T46" fmla="*/ 0 w 33"/>
                <a:gd name="T47" fmla="*/ 28 h 41"/>
                <a:gd name="T48" fmla="*/ 0 w 33"/>
                <a:gd name="T49" fmla="*/ 26 h 41"/>
                <a:gd name="T50" fmla="*/ 33 w 33"/>
                <a:gd name="T51" fmla="*/ 26 h 41"/>
                <a:gd name="T52" fmla="*/ 33 w 33"/>
                <a:gd name="T53" fmla="*/ 2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3" h="41">
                  <a:moveTo>
                    <a:pt x="33" y="7"/>
                  </a:moveTo>
                  <a:cubicBezTo>
                    <a:pt x="0" y="7"/>
                    <a:pt x="0" y="7"/>
                    <a:pt x="0" y="7"/>
                  </a:cubicBezTo>
                  <a:cubicBezTo>
                    <a:pt x="0" y="5"/>
                    <a:pt x="0" y="5"/>
                    <a:pt x="0" y="5"/>
                  </a:cubicBezTo>
                  <a:cubicBezTo>
                    <a:pt x="0" y="2"/>
                    <a:pt x="3" y="0"/>
                    <a:pt x="6" y="0"/>
                  </a:cubicBezTo>
                  <a:cubicBezTo>
                    <a:pt x="28" y="0"/>
                    <a:pt x="28" y="0"/>
                    <a:pt x="28" y="0"/>
                  </a:cubicBezTo>
                  <a:cubicBezTo>
                    <a:pt x="31" y="0"/>
                    <a:pt x="33" y="2"/>
                    <a:pt x="33" y="5"/>
                  </a:cubicBezTo>
                  <a:lnTo>
                    <a:pt x="33" y="7"/>
                  </a:lnTo>
                  <a:close/>
                  <a:moveTo>
                    <a:pt x="33" y="16"/>
                  </a:moveTo>
                  <a:cubicBezTo>
                    <a:pt x="0" y="16"/>
                    <a:pt x="0" y="16"/>
                    <a:pt x="0" y="16"/>
                  </a:cubicBezTo>
                  <a:cubicBezTo>
                    <a:pt x="0" y="9"/>
                    <a:pt x="0" y="9"/>
                    <a:pt x="0" y="9"/>
                  </a:cubicBezTo>
                  <a:cubicBezTo>
                    <a:pt x="33" y="9"/>
                    <a:pt x="33" y="9"/>
                    <a:pt x="33" y="9"/>
                  </a:cubicBezTo>
                  <a:lnTo>
                    <a:pt x="33" y="16"/>
                  </a:lnTo>
                  <a:close/>
                  <a:moveTo>
                    <a:pt x="33" y="25"/>
                  </a:moveTo>
                  <a:cubicBezTo>
                    <a:pt x="0" y="25"/>
                    <a:pt x="0" y="25"/>
                    <a:pt x="0" y="25"/>
                  </a:cubicBezTo>
                  <a:cubicBezTo>
                    <a:pt x="0" y="18"/>
                    <a:pt x="0" y="18"/>
                    <a:pt x="0" y="18"/>
                  </a:cubicBezTo>
                  <a:cubicBezTo>
                    <a:pt x="33" y="18"/>
                    <a:pt x="33" y="18"/>
                    <a:pt x="33" y="18"/>
                  </a:cubicBezTo>
                  <a:lnTo>
                    <a:pt x="33" y="25"/>
                  </a:lnTo>
                  <a:close/>
                  <a:moveTo>
                    <a:pt x="33" y="28"/>
                  </a:moveTo>
                  <a:cubicBezTo>
                    <a:pt x="33" y="31"/>
                    <a:pt x="31" y="34"/>
                    <a:pt x="28" y="34"/>
                  </a:cubicBezTo>
                  <a:cubicBezTo>
                    <a:pt x="27" y="34"/>
                    <a:pt x="27" y="34"/>
                    <a:pt x="27" y="34"/>
                  </a:cubicBezTo>
                  <a:cubicBezTo>
                    <a:pt x="20" y="41"/>
                    <a:pt x="20" y="41"/>
                    <a:pt x="20" y="41"/>
                  </a:cubicBezTo>
                  <a:cubicBezTo>
                    <a:pt x="20" y="34"/>
                    <a:pt x="20" y="34"/>
                    <a:pt x="20" y="34"/>
                  </a:cubicBezTo>
                  <a:cubicBezTo>
                    <a:pt x="6" y="34"/>
                    <a:pt x="6" y="34"/>
                    <a:pt x="6" y="34"/>
                  </a:cubicBezTo>
                  <a:cubicBezTo>
                    <a:pt x="3" y="34"/>
                    <a:pt x="0" y="31"/>
                    <a:pt x="0" y="28"/>
                  </a:cubicBezTo>
                  <a:cubicBezTo>
                    <a:pt x="0" y="26"/>
                    <a:pt x="0" y="26"/>
                    <a:pt x="0" y="26"/>
                  </a:cubicBezTo>
                  <a:cubicBezTo>
                    <a:pt x="33" y="26"/>
                    <a:pt x="33" y="26"/>
                    <a:pt x="33" y="26"/>
                  </a:cubicBezTo>
                  <a:lnTo>
                    <a:pt x="33" y="2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81" name="稻壳儿小白白(http://dwz.cn/Wu2UP)"/>
            <p:cNvSpPr>
              <a:spLocks noEditPoints="1"/>
            </p:cNvSpPr>
            <p:nvPr/>
          </p:nvSpPr>
          <p:spPr bwMode="auto">
            <a:xfrm>
              <a:off x="8830771" y="4396941"/>
              <a:ext cx="263154" cy="333326"/>
            </a:xfrm>
            <a:custGeom>
              <a:avLst/>
              <a:gdLst>
                <a:gd name="T0" fmla="*/ 31 w 38"/>
                <a:gd name="T1" fmla="*/ 47 h 48"/>
                <a:gd name="T2" fmla="*/ 31 w 38"/>
                <a:gd name="T3" fmla="*/ 48 h 48"/>
                <a:gd name="T4" fmla="*/ 31 w 38"/>
                <a:gd name="T5" fmla="*/ 48 h 48"/>
                <a:gd name="T6" fmla="*/ 1 w 38"/>
                <a:gd name="T7" fmla="*/ 48 h 48"/>
                <a:gd name="T8" fmla="*/ 0 w 38"/>
                <a:gd name="T9" fmla="*/ 48 h 48"/>
                <a:gd name="T10" fmla="*/ 0 w 38"/>
                <a:gd name="T11" fmla="*/ 48 h 48"/>
                <a:gd name="T12" fmla="*/ 0 w 38"/>
                <a:gd name="T13" fmla="*/ 29 h 48"/>
                <a:gd name="T14" fmla="*/ 3 w 38"/>
                <a:gd name="T15" fmla="*/ 29 h 48"/>
                <a:gd name="T16" fmla="*/ 3 w 38"/>
                <a:gd name="T17" fmla="*/ 45 h 48"/>
                <a:gd name="T18" fmla="*/ 28 w 38"/>
                <a:gd name="T19" fmla="*/ 45 h 48"/>
                <a:gd name="T20" fmla="*/ 28 w 38"/>
                <a:gd name="T21" fmla="*/ 29 h 48"/>
                <a:gd name="T22" fmla="*/ 31 w 38"/>
                <a:gd name="T23" fmla="*/ 29 h 48"/>
                <a:gd name="T24" fmla="*/ 31 w 38"/>
                <a:gd name="T25" fmla="*/ 47 h 48"/>
                <a:gd name="T26" fmla="*/ 25 w 38"/>
                <a:gd name="T27" fmla="*/ 42 h 48"/>
                <a:gd name="T28" fmla="*/ 6 w 38"/>
                <a:gd name="T29" fmla="*/ 42 h 48"/>
                <a:gd name="T30" fmla="*/ 6 w 38"/>
                <a:gd name="T31" fmla="*/ 38 h 48"/>
                <a:gd name="T32" fmla="*/ 25 w 38"/>
                <a:gd name="T33" fmla="*/ 38 h 48"/>
                <a:gd name="T34" fmla="*/ 25 w 38"/>
                <a:gd name="T35" fmla="*/ 42 h 48"/>
                <a:gd name="T36" fmla="*/ 25 w 38"/>
                <a:gd name="T37" fmla="*/ 33 h 48"/>
                <a:gd name="T38" fmla="*/ 25 w 38"/>
                <a:gd name="T39" fmla="*/ 37 h 48"/>
                <a:gd name="T40" fmla="*/ 6 w 38"/>
                <a:gd name="T41" fmla="*/ 35 h 48"/>
                <a:gd name="T42" fmla="*/ 6 w 38"/>
                <a:gd name="T43" fmla="*/ 31 h 48"/>
                <a:gd name="T44" fmla="*/ 25 w 38"/>
                <a:gd name="T45" fmla="*/ 33 h 48"/>
                <a:gd name="T46" fmla="*/ 27 w 38"/>
                <a:gd name="T47" fmla="*/ 28 h 48"/>
                <a:gd name="T48" fmla="*/ 26 w 38"/>
                <a:gd name="T49" fmla="*/ 31 h 48"/>
                <a:gd name="T50" fmla="*/ 7 w 38"/>
                <a:gd name="T51" fmla="*/ 27 h 48"/>
                <a:gd name="T52" fmla="*/ 8 w 38"/>
                <a:gd name="T53" fmla="*/ 23 h 48"/>
                <a:gd name="T54" fmla="*/ 27 w 38"/>
                <a:gd name="T55" fmla="*/ 28 h 48"/>
                <a:gd name="T56" fmla="*/ 29 w 38"/>
                <a:gd name="T57" fmla="*/ 23 h 48"/>
                <a:gd name="T58" fmla="*/ 27 w 38"/>
                <a:gd name="T59" fmla="*/ 26 h 48"/>
                <a:gd name="T60" fmla="*/ 11 w 38"/>
                <a:gd name="T61" fmla="*/ 17 h 48"/>
                <a:gd name="T62" fmla="*/ 13 w 38"/>
                <a:gd name="T63" fmla="*/ 13 h 48"/>
                <a:gd name="T64" fmla="*/ 29 w 38"/>
                <a:gd name="T65" fmla="*/ 23 h 48"/>
                <a:gd name="T66" fmla="*/ 33 w 38"/>
                <a:gd name="T67" fmla="*/ 20 h 48"/>
                <a:gd name="T68" fmla="*/ 30 w 38"/>
                <a:gd name="T69" fmla="*/ 22 h 48"/>
                <a:gd name="T70" fmla="*/ 19 w 38"/>
                <a:gd name="T71" fmla="*/ 7 h 48"/>
                <a:gd name="T72" fmla="*/ 22 w 38"/>
                <a:gd name="T73" fmla="*/ 4 h 48"/>
                <a:gd name="T74" fmla="*/ 33 w 38"/>
                <a:gd name="T75" fmla="*/ 20 h 48"/>
                <a:gd name="T76" fmla="*/ 38 w 38"/>
                <a:gd name="T77" fmla="*/ 19 h 48"/>
                <a:gd name="T78" fmla="*/ 34 w 38"/>
                <a:gd name="T79" fmla="*/ 20 h 48"/>
                <a:gd name="T80" fmla="*/ 30 w 38"/>
                <a:gd name="T81" fmla="*/ 1 h 48"/>
                <a:gd name="T82" fmla="*/ 34 w 38"/>
                <a:gd name="T83" fmla="*/ 0 h 48"/>
                <a:gd name="T84" fmla="*/ 38 w 38"/>
                <a:gd name="T85" fmla="*/ 19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8" h="48">
                  <a:moveTo>
                    <a:pt x="31" y="47"/>
                  </a:moveTo>
                  <a:cubicBezTo>
                    <a:pt x="31" y="48"/>
                    <a:pt x="31" y="48"/>
                    <a:pt x="31" y="48"/>
                  </a:cubicBezTo>
                  <a:cubicBezTo>
                    <a:pt x="31" y="48"/>
                    <a:pt x="31" y="48"/>
                    <a:pt x="31" y="48"/>
                  </a:cubicBezTo>
                  <a:cubicBezTo>
                    <a:pt x="1" y="48"/>
                    <a:pt x="1" y="48"/>
                    <a:pt x="1" y="48"/>
                  </a:cubicBezTo>
                  <a:cubicBezTo>
                    <a:pt x="0" y="48"/>
                    <a:pt x="0" y="48"/>
                    <a:pt x="0" y="48"/>
                  </a:cubicBezTo>
                  <a:cubicBezTo>
                    <a:pt x="0" y="48"/>
                    <a:pt x="0" y="48"/>
                    <a:pt x="0" y="48"/>
                  </a:cubicBezTo>
                  <a:cubicBezTo>
                    <a:pt x="0" y="29"/>
                    <a:pt x="0" y="29"/>
                    <a:pt x="0" y="29"/>
                  </a:cubicBezTo>
                  <a:cubicBezTo>
                    <a:pt x="3" y="29"/>
                    <a:pt x="3" y="29"/>
                    <a:pt x="3" y="29"/>
                  </a:cubicBezTo>
                  <a:cubicBezTo>
                    <a:pt x="3" y="45"/>
                    <a:pt x="3" y="45"/>
                    <a:pt x="3" y="45"/>
                  </a:cubicBezTo>
                  <a:cubicBezTo>
                    <a:pt x="28" y="45"/>
                    <a:pt x="28" y="45"/>
                    <a:pt x="28" y="45"/>
                  </a:cubicBezTo>
                  <a:cubicBezTo>
                    <a:pt x="28" y="29"/>
                    <a:pt x="28" y="29"/>
                    <a:pt x="28" y="29"/>
                  </a:cubicBezTo>
                  <a:cubicBezTo>
                    <a:pt x="31" y="29"/>
                    <a:pt x="31" y="29"/>
                    <a:pt x="31" y="29"/>
                  </a:cubicBezTo>
                  <a:lnTo>
                    <a:pt x="31" y="47"/>
                  </a:lnTo>
                  <a:close/>
                  <a:moveTo>
                    <a:pt x="25" y="42"/>
                  </a:moveTo>
                  <a:cubicBezTo>
                    <a:pt x="6" y="42"/>
                    <a:pt x="6" y="42"/>
                    <a:pt x="6" y="42"/>
                  </a:cubicBezTo>
                  <a:cubicBezTo>
                    <a:pt x="6" y="38"/>
                    <a:pt x="6" y="38"/>
                    <a:pt x="6" y="38"/>
                  </a:cubicBezTo>
                  <a:cubicBezTo>
                    <a:pt x="25" y="38"/>
                    <a:pt x="25" y="38"/>
                    <a:pt x="25" y="38"/>
                  </a:cubicBezTo>
                  <a:lnTo>
                    <a:pt x="25" y="42"/>
                  </a:lnTo>
                  <a:close/>
                  <a:moveTo>
                    <a:pt x="25" y="33"/>
                  </a:moveTo>
                  <a:cubicBezTo>
                    <a:pt x="25" y="37"/>
                    <a:pt x="25" y="37"/>
                    <a:pt x="25" y="37"/>
                  </a:cubicBezTo>
                  <a:cubicBezTo>
                    <a:pt x="6" y="35"/>
                    <a:pt x="6" y="35"/>
                    <a:pt x="6" y="35"/>
                  </a:cubicBezTo>
                  <a:cubicBezTo>
                    <a:pt x="6" y="31"/>
                    <a:pt x="6" y="31"/>
                    <a:pt x="6" y="31"/>
                  </a:cubicBezTo>
                  <a:lnTo>
                    <a:pt x="25" y="33"/>
                  </a:lnTo>
                  <a:close/>
                  <a:moveTo>
                    <a:pt x="27" y="28"/>
                  </a:moveTo>
                  <a:cubicBezTo>
                    <a:pt x="26" y="31"/>
                    <a:pt x="26" y="31"/>
                    <a:pt x="26" y="31"/>
                  </a:cubicBezTo>
                  <a:cubicBezTo>
                    <a:pt x="7" y="27"/>
                    <a:pt x="7" y="27"/>
                    <a:pt x="7" y="27"/>
                  </a:cubicBezTo>
                  <a:cubicBezTo>
                    <a:pt x="8" y="23"/>
                    <a:pt x="8" y="23"/>
                    <a:pt x="8" y="23"/>
                  </a:cubicBezTo>
                  <a:lnTo>
                    <a:pt x="27" y="28"/>
                  </a:lnTo>
                  <a:close/>
                  <a:moveTo>
                    <a:pt x="29" y="23"/>
                  </a:moveTo>
                  <a:cubicBezTo>
                    <a:pt x="27" y="26"/>
                    <a:pt x="27" y="26"/>
                    <a:pt x="27" y="26"/>
                  </a:cubicBezTo>
                  <a:cubicBezTo>
                    <a:pt x="11" y="17"/>
                    <a:pt x="11" y="17"/>
                    <a:pt x="11" y="17"/>
                  </a:cubicBezTo>
                  <a:cubicBezTo>
                    <a:pt x="13" y="13"/>
                    <a:pt x="13" y="13"/>
                    <a:pt x="13" y="13"/>
                  </a:cubicBezTo>
                  <a:lnTo>
                    <a:pt x="29" y="23"/>
                  </a:lnTo>
                  <a:close/>
                  <a:moveTo>
                    <a:pt x="33" y="20"/>
                  </a:moveTo>
                  <a:cubicBezTo>
                    <a:pt x="30" y="22"/>
                    <a:pt x="30" y="22"/>
                    <a:pt x="30" y="22"/>
                  </a:cubicBezTo>
                  <a:cubicBezTo>
                    <a:pt x="19" y="7"/>
                    <a:pt x="19" y="7"/>
                    <a:pt x="19" y="7"/>
                  </a:cubicBezTo>
                  <a:cubicBezTo>
                    <a:pt x="22" y="4"/>
                    <a:pt x="22" y="4"/>
                    <a:pt x="22" y="4"/>
                  </a:cubicBezTo>
                  <a:lnTo>
                    <a:pt x="33" y="20"/>
                  </a:lnTo>
                  <a:close/>
                  <a:moveTo>
                    <a:pt x="38" y="19"/>
                  </a:moveTo>
                  <a:cubicBezTo>
                    <a:pt x="34" y="20"/>
                    <a:pt x="34" y="20"/>
                    <a:pt x="34" y="20"/>
                  </a:cubicBezTo>
                  <a:cubicBezTo>
                    <a:pt x="30" y="1"/>
                    <a:pt x="30" y="1"/>
                    <a:pt x="30" y="1"/>
                  </a:cubicBezTo>
                  <a:cubicBezTo>
                    <a:pt x="34" y="0"/>
                    <a:pt x="34" y="0"/>
                    <a:pt x="34" y="0"/>
                  </a:cubicBezTo>
                  <a:lnTo>
                    <a:pt x="38" y="1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82" name="稻壳儿小白白(http://dwz.cn/Wu2UP)"/>
            <p:cNvSpPr>
              <a:spLocks/>
            </p:cNvSpPr>
            <p:nvPr/>
          </p:nvSpPr>
          <p:spPr bwMode="auto">
            <a:xfrm>
              <a:off x="8810304" y="4916365"/>
              <a:ext cx="304089" cy="289469"/>
            </a:xfrm>
            <a:custGeom>
              <a:avLst/>
              <a:gdLst>
                <a:gd name="T0" fmla="*/ 43 w 44"/>
                <a:gd name="T1" fmla="*/ 18 h 42"/>
                <a:gd name="T2" fmla="*/ 34 w 44"/>
                <a:gd name="T3" fmla="*/ 27 h 42"/>
                <a:gd name="T4" fmla="*/ 36 w 44"/>
                <a:gd name="T5" fmla="*/ 41 h 42"/>
                <a:gd name="T6" fmla="*/ 36 w 44"/>
                <a:gd name="T7" fmla="*/ 41 h 42"/>
                <a:gd name="T8" fmla="*/ 35 w 44"/>
                <a:gd name="T9" fmla="*/ 42 h 42"/>
                <a:gd name="T10" fmla="*/ 34 w 44"/>
                <a:gd name="T11" fmla="*/ 42 h 42"/>
                <a:gd name="T12" fmla="*/ 22 w 44"/>
                <a:gd name="T13" fmla="*/ 36 h 42"/>
                <a:gd name="T14" fmla="*/ 10 w 44"/>
                <a:gd name="T15" fmla="*/ 42 h 42"/>
                <a:gd name="T16" fmla="*/ 9 w 44"/>
                <a:gd name="T17" fmla="*/ 42 h 42"/>
                <a:gd name="T18" fmla="*/ 8 w 44"/>
                <a:gd name="T19" fmla="*/ 41 h 42"/>
                <a:gd name="T20" fmla="*/ 8 w 44"/>
                <a:gd name="T21" fmla="*/ 41 h 42"/>
                <a:gd name="T22" fmla="*/ 10 w 44"/>
                <a:gd name="T23" fmla="*/ 27 h 42"/>
                <a:gd name="T24" fmla="*/ 0 w 44"/>
                <a:gd name="T25" fmla="*/ 18 h 42"/>
                <a:gd name="T26" fmla="*/ 0 w 44"/>
                <a:gd name="T27" fmla="*/ 16 h 42"/>
                <a:gd name="T28" fmla="*/ 1 w 44"/>
                <a:gd name="T29" fmla="*/ 15 h 42"/>
                <a:gd name="T30" fmla="*/ 15 w 44"/>
                <a:gd name="T31" fmla="*/ 13 h 42"/>
                <a:gd name="T32" fmla="*/ 21 w 44"/>
                <a:gd name="T33" fmla="*/ 1 h 42"/>
                <a:gd name="T34" fmla="*/ 22 w 44"/>
                <a:gd name="T35" fmla="*/ 0 h 42"/>
                <a:gd name="T36" fmla="*/ 23 w 44"/>
                <a:gd name="T37" fmla="*/ 1 h 42"/>
                <a:gd name="T38" fmla="*/ 29 w 44"/>
                <a:gd name="T39" fmla="*/ 13 h 42"/>
                <a:gd name="T40" fmla="*/ 43 w 44"/>
                <a:gd name="T41" fmla="*/ 15 h 42"/>
                <a:gd name="T42" fmla="*/ 44 w 44"/>
                <a:gd name="T43" fmla="*/ 16 h 42"/>
                <a:gd name="T44" fmla="*/ 43 w 44"/>
                <a:gd name="T45" fmla="*/ 1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 h="42">
                  <a:moveTo>
                    <a:pt x="43" y="18"/>
                  </a:moveTo>
                  <a:cubicBezTo>
                    <a:pt x="34" y="27"/>
                    <a:pt x="34" y="27"/>
                    <a:pt x="34" y="27"/>
                  </a:cubicBezTo>
                  <a:cubicBezTo>
                    <a:pt x="36" y="41"/>
                    <a:pt x="36" y="41"/>
                    <a:pt x="36" y="41"/>
                  </a:cubicBezTo>
                  <a:cubicBezTo>
                    <a:pt x="36" y="41"/>
                    <a:pt x="36" y="41"/>
                    <a:pt x="36" y="41"/>
                  </a:cubicBezTo>
                  <a:cubicBezTo>
                    <a:pt x="36" y="42"/>
                    <a:pt x="36" y="42"/>
                    <a:pt x="35" y="42"/>
                  </a:cubicBezTo>
                  <a:cubicBezTo>
                    <a:pt x="35" y="42"/>
                    <a:pt x="34" y="42"/>
                    <a:pt x="34" y="42"/>
                  </a:cubicBezTo>
                  <a:cubicBezTo>
                    <a:pt x="22" y="36"/>
                    <a:pt x="22" y="36"/>
                    <a:pt x="22" y="36"/>
                  </a:cubicBezTo>
                  <a:cubicBezTo>
                    <a:pt x="10" y="42"/>
                    <a:pt x="10" y="42"/>
                    <a:pt x="10" y="42"/>
                  </a:cubicBezTo>
                  <a:cubicBezTo>
                    <a:pt x="9" y="42"/>
                    <a:pt x="9" y="42"/>
                    <a:pt x="9" y="42"/>
                  </a:cubicBezTo>
                  <a:cubicBezTo>
                    <a:pt x="8" y="42"/>
                    <a:pt x="8" y="42"/>
                    <a:pt x="8" y="41"/>
                  </a:cubicBezTo>
                  <a:cubicBezTo>
                    <a:pt x="8" y="41"/>
                    <a:pt x="8" y="41"/>
                    <a:pt x="8" y="41"/>
                  </a:cubicBezTo>
                  <a:cubicBezTo>
                    <a:pt x="10" y="27"/>
                    <a:pt x="10" y="27"/>
                    <a:pt x="10" y="27"/>
                  </a:cubicBezTo>
                  <a:cubicBezTo>
                    <a:pt x="0" y="18"/>
                    <a:pt x="0" y="18"/>
                    <a:pt x="0" y="18"/>
                  </a:cubicBezTo>
                  <a:cubicBezTo>
                    <a:pt x="0" y="17"/>
                    <a:pt x="0" y="17"/>
                    <a:pt x="0" y="16"/>
                  </a:cubicBezTo>
                  <a:cubicBezTo>
                    <a:pt x="0" y="16"/>
                    <a:pt x="0" y="15"/>
                    <a:pt x="1" y="15"/>
                  </a:cubicBezTo>
                  <a:cubicBezTo>
                    <a:pt x="15" y="13"/>
                    <a:pt x="15" y="13"/>
                    <a:pt x="15" y="13"/>
                  </a:cubicBezTo>
                  <a:cubicBezTo>
                    <a:pt x="21" y="1"/>
                    <a:pt x="21" y="1"/>
                    <a:pt x="21" y="1"/>
                  </a:cubicBezTo>
                  <a:cubicBezTo>
                    <a:pt x="21" y="0"/>
                    <a:pt x="21" y="0"/>
                    <a:pt x="22" y="0"/>
                  </a:cubicBezTo>
                  <a:cubicBezTo>
                    <a:pt x="22" y="0"/>
                    <a:pt x="23" y="0"/>
                    <a:pt x="23" y="1"/>
                  </a:cubicBezTo>
                  <a:cubicBezTo>
                    <a:pt x="29" y="13"/>
                    <a:pt x="29" y="13"/>
                    <a:pt x="29" y="13"/>
                  </a:cubicBezTo>
                  <a:cubicBezTo>
                    <a:pt x="43" y="15"/>
                    <a:pt x="43" y="15"/>
                    <a:pt x="43" y="15"/>
                  </a:cubicBezTo>
                  <a:cubicBezTo>
                    <a:pt x="43" y="15"/>
                    <a:pt x="44" y="16"/>
                    <a:pt x="44" y="16"/>
                  </a:cubicBezTo>
                  <a:cubicBezTo>
                    <a:pt x="44" y="17"/>
                    <a:pt x="44" y="17"/>
                    <a:pt x="43" y="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83" name="稻壳儿小白白(http://dwz.cn/Wu2UP)"/>
            <p:cNvSpPr>
              <a:spLocks/>
            </p:cNvSpPr>
            <p:nvPr/>
          </p:nvSpPr>
          <p:spPr bwMode="auto">
            <a:xfrm>
              <a:off x="8880476" y="5427018"/>
              <a:ext cx="152045" cy="292391"/>
            </a:xfrm>
            <a:custGeom>
              <a:avLst/>
              <a:gdLst>
                <a:gd name="T0" fmla="*/ 22 w 22"/>
                <a:gd name="T1" fmla="*/ 35 h 42"/>
                <a:gd name="T2" fmla="*/ 10 w 22"/>
                <a:gd name="T3" fmla="*/ 42 h 42"/>
                <a:gd name="T4" fmla="*/ 9 w 22"/>
                <a:gd name="T5" fmla="*/ 42 h 42"/>
                <a:gd name="T6" fmla="*/ 8 w 22"/>
                <a:gd name="T7" fmla="*/ 41 h 42"/>
                <a:gd name="T8" fmla="*/ 8 w 22"/>
                <a:gd name="T9" fmla="*/ 40 h 42"/>
                <a:gd name="T10" fmla="*/ 10 w 22"/>
                <a:gd name="T11" fmla="*/ 27 h 42"/>
                <a:gd name="T12" fmla="*/ 1 w 22"/>
                <a:gd name="T13" fmla="*/ 17 h 42"/>
                <a:gd name="T14" fmla="*/ 0 w 22"/>
                <a:gd name="T15" fmla="*/ 16 h 42"/>
                <a:gd name="T16" fmla="*/ 1 w 22"/>
                <a:gd name="T17" fmla="*/ 15 h 42"/>
                <a:gd name="T18" fmla="*/ 15 w 22"/>
                <a:gd name="T19" fmla="*/ 13 h 42"/>
                <a:gd name="T20" fmla="*/ 21 w 22"/>
                <a:gd name="T21" fmla="*/ 1 h 42"/>
                <a:gd name="T22" fmla="*/ 22 w 22"/>
                <a:gd name="T23" fmla="*/ 0 h 42"/>
                <a:gd name="T24" fmla="*/ 22 w 22"/>
                <a:gd name="T25" fmla="*/ 3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42">
                  <a:moveTo>
                    <a:pt x="22" y="35"/>
                  </a:moveTo>
                  <a:cubicBezTo>
                    <a:pt x="10" y="42"/>
                    <a:pt x="10" y="42"/>
                    <a:pt x="10" y="42"/>
                  </a:cubicBezTo>
                  <a:cubicBezTo>
                    <a:pt x="10" y="42"/>
                    <a:pt x="9" y="42"/>
                    <a:pt x="9" y="42"/>
                  </a:cubicBezTo>
                  <a:cubicBezTo>
                    <a:pt x="8" y="42"/>
                    <a:pt x="8" y="41"/>
                    <a:pt x="8" y="41"/>
                  </a:cubicBezTo>
                  <a:cubicBezTo>
                    <a:pt x="8" y="40"/>
                    <a:pt x="8" y="40"/>
                    <a:pt x="8" y="40"/>
                  </a:cubicBezTo>
                  <a:cubicBezTo>
                    <a:pt x="10" y="27"/>
                    <a:pt x="10" y="27"/>
                    <a:pt x="10" y="27"/>
                  </a:cubicBezTo>
                  <a:cubicBezTo>
                    <a:pt x="1" y="17"/>
                    <a:pt x="1" y="17"/>
                    <a:pt x="1" y="17"/>
                  </a:cubicBezTo>
                  <a:cubicBezTo>
                    <a:pt x="0" y="17"/>
                    <a:pt x="0" y="16"/>
                    <a:pt x="0" y="16"/>
                  </a:cubicBezTo>
                  <a:cubicBezTo>
                    <a:pt x="0" y="15"/>
                    <a:pt x="1" y="15"/>
                    <a:pt x="1" y="15"/>
                  </a:cubicBezTo>
                  <a:cubicBezTo>
                    <a:pt x="15" y="13"/>
                    <a:pt x="15" y="13"/>
                    <a:pt x="15" y="13"/>
                  </a:cubicBezTo>
                  <a:cubicBezTo>
                    <a:pt x="21" y="1"/>
                    <a:pt x="21" y="1"/>
                    <a:pt x="21" y="1"/>
                  </a:cubicBezTo>
                  <a:cubicBezTo>
                    <a:pt x="21" y="0"/>
                    <a:pt x="22" y="0"/>
                    <a:pt x="22" y="0"/>
                  </a:cubicBezTo>
                  <a:lnTo>
                    <a:pt x="22" y="3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84" name="稻壳儿小白白(http://dwz.cn/Wu2UP)"/>
            <p:cNvSpPr>
              <a:spLocks noEditPoints="1"/>
            </p:cNvSpPr>
            <p:nvPr/>
          </p:nvSpPr>
          <p:spPr bwMode="auto">
            <a:xfrm>
              <a:off x="9646545" y="872084"/>
              <a:ext cx="353794" cy="269000"/>
            </a:xfrm>
            <a:custGeom>
              <a:avLst/>
              <a:gdLst>
                <a:gd name="T0" fmla="*/ 28 w 51"/>
                <a:gd name="T1" fmla="*/ 11 h 39"/>
                <a:gd name="T2" fmla="*/ 25 w 51"/>
                <a:gd name="T3" fmla="*/ 8 h 39"/>
                <a:gd name="T4" fmla="*/ 23 w 51"/>
                <a:gd name="T5" fmla="*/ 11 h 39"/>
                <a:gd name="T6" fmla="*/ 23 w 51"/>
                <a:gd name="T7" fmla="*/ 28 h 39"/>
                <a:gd name="T8" fmla="*/ 11 w 51"/>
                <a:gd name="T9" fmla="*/ 39 h 39"/>
                <a:gd name="T10" fmla="*/ 0 w 51"/>
                <a:gd name="T11" fmla="*/ 27 h 39"/>
                <a:gd name="T12" fmla="*/ 0 w 51"/>
                <a:gd name="T13" fmla="*/ 20 h 39"/>
                <a:gd name="T14" fmla="*/ 8 w 51"/>
                <a:gd name="T15" fmla="*/ 20 h 39"/>
                <a:gd name="T16" fmla="*/ 8 w 51"/>
                <a:gd name="T17" fmla="*/ 27 h 39"/>
                <a:gd name="T18" fmla="*/ 11 w 51"/>
                <a:gd name="T19" fmla="*/ 30 h 39"/>
                <a:gd name="T20" fmla="*/ 14 w 51"/>
                <a:gd name="T21" fmla="*/ 27 h 39"/>
                <a:gd name="T22" fmla="*/ 14 w 51"/>
                <a:gd name="T23" fmla="*/ 11 h 39"/>
                <a:gd name="T24" fmla="*/ 25 w 51"/>
                <a:gd name="T25" fmla="*/ 0 h 39"/>
                <a:gd name="T26" fmla="*/ 37 w 51"/>
                <a:gd name="T27" fmla="*/ 11 h 39"/>
                <a:gd name="T28" fmla="*/ 37 w 51"/>
                <a:gd name="T29" fmla="*/ 14 h 39"/>
                <a:gd name="T30" fmla="*/ 32 w 51"/>
                <a:gd name="T31" fmla="*/ 16 h 39"/>
                <a:gd name="T32" fmla="*/ 28 w 51"/>
                <a:gd name="T33" fmla="*/ 14 h 39"/>
                <a:gd name="T34" fmla="*/ 28 w 51"/>
                <a:gd name="T35" fmla="*/ 11 h 39"/>
                <a:gd name="T36" fmla="*/ 51 w 51"/>
                <a:gd name="T37" fmla="*/ 20 h 39"/>
                <a:gd name="T38" fmla="*/ 51 w 51"/>
                <a:gd name="T39" fmla="*/ 27 h 39"/>
                <a:gd name="T40" fmla="*/ 40 w 51"/>
                <a:gd name="T41" fmla="*/ 39 h 39"/>
                <a:gd name="T42" fmla="*/ 28 w 51"/>
                <a:gd name="T43" fmla="*/ 28 h 39"/>
                <a:gd name="T44" fmla="*/ 28 w 51"/>
                <a:gd name="T45" fmla="*/ 20 h 39"/>
                <a:gd name="T46" fmla="*/ 32 w 51"/>
                <a:gd name="T47" fmla="*/ 22 h 39"/>
                <a:gd name="T48" fmla="*/ 37 w 51"/>
                <a:gd name="T49" fmla="*/ 20 h 39"/>
                <a:gd name="T50" fmla="*/ 37 w 51"/>
                <a:gd name="T51" fmla="*/ 28 h 39"/>
                <a:gd name="T52" fmla="*/ 40 w 51"/>
                <a:gd name="T53" fmla="*/ 30 h 39"/>
                <a:gd name="T54" fmla="*/ 42 w 51"/>
                <a:gd name="T55" fmla="*/ 28 h 39"/>
                <a:gd name="T56" fmla="*/ 42 w 51"/>
                <a:gd name="T57" fmla="*/ 20 h 39"/>
                <a:gd name="T58" fmla="*/ 51 w 51"/>
                <a:gd name="T59" fmla="*/ 2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1" h="39">
                  <a:moveTo>
                    <a:pt x="28" y="11"/>
                  </a:moveTo>
                  <a:cubicBezTo>
                    <a:pt x="28" y="10"/>
                    <a:pt x="27" y="8"/>
                    <a:pt x="25" y="8"/>
                  </a:cubicBezTo>
                  <a:cubicBezTo>
                    <a:pt x="24" y="8"/>
                    <a:pt x="23" y="10"/>
                    <a:pt x="23" y="11"/>
                  </a:cubicBezTo>
                  <a:cubicBezTo>
                    <a:pt x="23" y="28"/>
                    <a:pt x="23" y="28"/>
                    <a:pt x="23" y="28"/>
                  </a:cubicBezTo>
                  <a:cubicBezTo>
                    <a:pt x="23" y="34"/>
                    <a:pt x="17" y="39"/>
                    <a:pt x="11" y="39"/>
                  </a:cubicBezTo>
                  <a:cubicBezTo>
                    <a:pt x="5" y="39"/>
                    <a:pt x="0" y="34"/>
                    <a:pt x="0" y="27"/>
                  </a:cubicBezTo>
                  <a:cubicBezTo>
                    <a:pt x="0" y="27"/>
                    <a:pt x="0" y="27"/>
                    <a:pt x="0" y="20"/>
                  </a:cubicBezTo>
                  <a:cubicBezTo>
                    <a:pt x="8" y="20"/>
                    <a:pt x="8" y="20"/>
                    <a:pt x="8" y="20"/>
                  </a:cubicBezTo>
                  <a:cubicBezTo>
                    <a:pt x="8" y="27"/>
                    <a:pt x="8" y="27"/>
                    <a:pt x="8" y="27"/>
                  </a:cubicBezTo>
                  <a:cubicBezTo>
                    <a:pt x="8" y="29"/>
                    <a:pt x="10" y="30"/>
                    <a:pt x="11" y="30"/>
                  </a:cubicBezTo>
                  <a:cubicBezTo>
                    <a:pt x="13" y="30"/>
                    <a:pt x="14" y="29"/>
                    <a:pt x="14" y="27"/>
                  </a:cubicBezTo>
                  <a:cubicBezTo>
                    <a:pt x="14" y="11"/>
                    <a:pt x="14" y="11"/>
                    <a:pt x="14" y="11"/>
                  </a:cubicBezTo>
                  <a:cubicBezTo>
                    <a:pt x="14" y="5"/>
                    <a:pt x="19" y="0"/>
                    <a:pt x="25" y="0"/>
                  </a:cubicBezTo>
                  <a:cubicBezTo>
                    <a:pt x="32" y="0"/>
                    <a:pt x="37" y="5"/>
                    <a:pt x="37" y="11"/>
                  </a:cubicBezTo>
                  <a:cubicBezTo>
                    <a:pt x="37" y="14"/>
                    <a:pt x="37" y="14"/>
                    <a:pt x="37" y="14"/>
                  </a:cubicBezTo>
                  <a:cubicBezTo>
                    <a:pt x="32" y="16"/>
                    <a:pt x="32" y="16"/>
                    <a:pt x="32" y="16"/>
                  </a:cubicBezTo>
                  <a:cubicBezTo>
                    <a:pt x="28" y="14"/>
                    <a:pt x="28" y="14"/>
                    <a:pt x="28" y="14"/>
                  </a:cubicBezTo>
                  <a:lnTo>
                    <a:pt x="28" y="11"/>
                  </a:lnTo>
                  <a:close/>
                  <a:moveTo>
                    <a:pt x="51" y="20"/>
                  </a:moveTo>
                  <a:cubicBezTo>
                    <a:pt x="51" y="27"/>
                    <a:pt x="51" y="27"/>
                    <a:pt x="51" y="27"/>
                  </a:cubicBezTo>
                  <a:cubicBezTo>
                    <a:pt x="51" y="34"/>
                    <a:pt x="46" y="39"/>
                    <a:pt x="40" y="39"/>
                  </a:cubicBezTo>
                  <a:cubicBezTo>
                    <a:pt x="33" y="39"/>
                    <a:pt x="28" y="34"/>
                    <a:pt x="28" y="28"/>
                  </a:cubicBezTo>
                  <a:cubicBezTo>
                    <a:pt x="28" y="20"/>
                    <a:pt x="28" y="20"/>
                    <a:pt x="28" y="20"/>
                  </a:cubicBezTo>
                  <a:cubicBezTo>
                    <a:pt x="32" y="22"/>
                    <a:pt x="32" y="22"/>
                    <a:pt x="32" y="22"/>
                  </a:cubicBezTo>
                  <a:cubicBezTo>
                    <a:pt x="37" y="20"/>
                    <a:pt x="37" y="20"/>
                    <a:pt x="37" y="20"/>
                  </a:cubicBezTo>
                  <a:cubicBezTo>
                    <a:pt x="37" y="28"/>
                    <a:pt x="37" y="28"/>
                    <a:pt x="37" y="28"/>
                  </a:cubicBezTo>
                  <a:cubicBezTo>
                    <a:pt x="37" y="29"/>
                    <a:pt x="38" y="30"/>
                    <a:pt x="40" y="30"/>
                  </a:cubicBezTo>
                  <a:cubicBezTo>
                    <a:pt x="41" y="30"/>
                    <a:pt x="42" y="29"/>
                    <a:pt x="42" y="28"/>
                  </a:cubicBezTo>
                  <a:cubicBezTo>
                    <a:pt x="42" y="20"/>
                    <a:pt x="42" y="20"/>
                    <a:pt x="42" y="20"/>
                  </a:cubicBezTo>
                  <a:lnTo>
                    <a:pt x="51" y="2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85" name="稻壳儿小白白(http://dwz.cn/Wu2UP)"/>
            <p:cNvSpPr>
              <a:spLocks noEditPoints="1"/>
            </p:cNvSpPr>
            <p:nvPr/>
          </p:nvSpPr>
          <p:spPr bwMode="auto">
            <a:xfrm>
              <a:off x="9681630" y="1368117"/>
              <a:ext cx="283620" cy="283619"/>
            </a:xfrm>
            <a:custGeom>
              <a:avLst/>
              <a:gdLst>
                <a:gd name="T0" fmla="*/ 20 w 41"/>
                <a:gd name="T1" fmla="*/ 41 h 41"/>
                <a:gd name="T2" fmla="*/ 0 w 41"/>
                <a:gd name="T3" fmla="*/ 21 h 41"/>
                <a:gd name="T4" fmla="*/ 20 w 41"/>
                <a:gd name="T5" fmla="*/ 0 h 41"/>
                <a:gd name="T6" fmla="*/ 41 w 41"/>
                <a:gd name="T7" fmla="*/ 21 h 41"/>
                <a:gd name="T8" fmla="*/ 20 w 41"/>
                <a:gd name="T9" fmla="*/ 41 h 41"/>
                <a:gd name="T10" fmla="*/ 25 w 41"/>
                <a:gd name="T11" fmla="*/ 19 h 41"/>
                <a:gd name="T12" fmla="*/ 25 w 41"/>
                <a:gd name="T13" fmla="*/ 17 h 41"/>
                <a:gd name="T14" fmla="*/ 20 w 41"/>
                <a:gd name="T15" fmla="*/ 12 h 41"/>
                <a:gd name="T16" fmla="*/ 15 w 41"/>
                <a:gd name="T17" fmla="*/ 17 h 41"/>
                <a:gd name="T18" fmla="*/ 15 w 41"/>
                <a:gd name="T19" fmla="*/ 24 h 41"/>
                <a:gd name="T20" fmla="*/ 14 w 41"/>
                <a:gd name="T21" fmla="*/ 26 h 41"/>
                <a:gd name="T22" fmla="*/ 12 w 41"/>
                <a:gd name="T23" fmla="*/ 24 h 41"/>
                <a:gd name="T24" fmla="*/ 12 w 41"/>
                <a:gd name="T25" fmla="*/ 21 h 41"/>
                <a:gd name="T26" fmla="*/ 8 w 41"/>
                <a:gd name="T27" fmla="*/ 21 h 41"/>
                <a:gd name="T28" fmla="*/ 8 w 41"/>
                <a:gd name="T29" fmla="*/ 25 h 41"/>
                <a:gd name="T30" fmla="*/ 14 w 41"/>
                <a:gd name="T31" fmla="*/ 30 h 41"/>
                <a:gd name="T32" fmla="*/ 19 w 41"/>
                <a:gd name="T33" fmla="*/ 25 h 41"/>
                <a:gd name="T34" fmla="*/ 19 w 41"/>
                <a:gd name="T35" fmla="*/ 17 h 41"/>
                <a:gd name="T36" fmla="*/ 20 w 41"/>
                <a:gd name="T37" fmla="*/ 16 h 41"/>
                <a:gd name="T38" fmla="*/ 21 w 41"/>
                <a:gd name="T39" fmla="*/ 17 h 41"/>
                <a:gd name="T40" fmla="*/ 21 w 41"/>
                <a:gd name="T41" fmla="*/ 19 h 41"/>
                <a:gd name="T42" fmla="*/ 23 w 41"/>
                <a:gd name="T43" fmla="*/ 19 h 41"/>
                <a:gd name="T44" fmla="*/ 25 w 41"/>
                <a:gd name="T45" fmla="*/ 19 h 41"/>
                <a:gd name="T46" fmla="*/ 32 w 41"/>
                <a:gd name="T47" fmla="*/ 21 h 41"/>
                <a:gd name="T48" fmla="*/ 28 w 41"/>
                <a:gd name="T49" fmla="*/ 21 h 41"/>
                <a:gd name="T50" fmla="*/ 28 w 41"/>
                <a:gd name="T51" fmla="*/ 25 h 41"/>
                <a:gd name="T52" fmla="*/ 27 w 41"/>
                <a:gd name="T53" fmla="*/ 26 h 41"/>
                <a:gd name="T54" fmla="*/ 25 w 41"/>
                <a:gd name="T55" fmla="*/ 25 h 41"/>
                <a:gd name="T56" fmla="*/ 25 w 41"/>
                <a:gd name="T57" fmla="*/ 21 h 41"/>
                <a:gd name="T58" fmla="*/ 23 w 41"/>
                <a:gd name="T59" fmla="*/ 22 h 41"/>
                <a:gd name="T60" fmla="*/ 21 w 41"/>
                <a:gd name="T61" fmla="*/ 21 h 41"/>
                <a:gd name="T62" fmla="*/ 21 w 41"/>
                <a:gd name="T63" fmla="*/ 25 h 41"/>
                <a:gd name="T64" fmla="*/ 27 w 41"/>
                <a:gd name="T65" fmla="*/ 30 h 41"/>
                <a:gd name="T66" fmla="*/ 32 w 41"/>
                <a:gd name="T67" fmla="*/ 25 h 41"/>
                <a:gd name="T68" fmla="*/ 32 w 41"/>
                <a:gd name="T69"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41">
                  <a:moveTo>
                    <a:pt x="20" y="41"/>
                  </a:moveTo>
                  <a:cubicBezTo>
                    <a:pt x="9" y="41"/>
                    <a:pt x="0" y="32"/>
                    <a:pt x="0" y="21"/>
                  </a:cubicBezTo>
                  <a:cubicBezTo>
                    <a:pt x="0" y="9"/>
                    <a:pt x="9" y="0"/>
                    <a:pt x="20" y="0"/>
                  </a:cubicBezTo>
                  <a:cubicBezTo>
                    <a:pt x="32" y="0"/>
                    <a:pt x="41" y="9"/>
                    <a:pt x="41" y="21"/>
                  </a:cubicBezTo>
                  <a:cubicBezTo>
                    <a:pt x="41" y="32"/>
                    <a:pt x="32" y="41"/>
                    <a:pt x="20" y="41"/>
                  </a:cubicBezTo>
                  <a:close/>
                  <a:moveTo>
                    <a:pt x="25" y="19"/>
                  </a:moveTo>
                  <a:cubicBezTo>
                    <a:pt x="25" y="17"/>
                    <a:pt x="25" y="17"/>
                    <a:pt x="25" y="17"/>
                  </a:cubicBezTo>
                  <a:cubicBezTo>
                    <a:pt x="25" y="14"/>
                    <a:pt x="23" y="12"/>
                    <a:pt x="20" y="12"/>
                  </a:cubicBezTo>
                  <a:cubicBezTo>
                    <a:pt x="17" y="12"/>
                    <a:pt x="15" y="14"/>
                    <a:pt x="15" y="17"/>
                  </a:cubicBezTo>
                  <a:cubicBezTo>
                    <a:pt x="15" y="24"/>
                    <a:pt x="15" y="24"/>
                    <a:pt x="15" y="24"/>
                  </a:cubicBezTo>
                  <a:cubicBezTo>
                    <a:pt x="15" y="25"/>
                    <a:pt x="14" y="26"/>
                    <a:pt x="14" y="26"/>
                  </a:cubicBezTo>
                  <a:cubicBezTo>
                    <a:pt x="13" y="26"/>
                    <a:pt x="12" y="25"/>
                    <a:pt x="12" y="24"/>
                  </a:cubicBezTo>
                  <a:cubicBezTo>
                    <a:pt x="12" y="21"/>
                    <a:pt x="12" y="21"/>
                    <a:pt x="12" y="21"/>
                  </a:cubicBezTo>
                  <a:cubicBezTo>
                    <a:pt x="8" y="21"/>
                    <a:pt x="8" y="21"/>
                    <a:pt x="8" y="21"/>
                  </a:cubicBezTo>
                  <a:cubicBezTo>
                    <a:pt x="8" y="25"/>
                    <a:pt x="8" y="25"/>
                    <a:pt x="8" y="25"/>
                  </a:cubicBezTo>
                  <a:cubicBezTo>
                    <a:pt x="8" y="27"/>
                    <a:pt x="11" y="30"/>
                    <a:pt x="14" y="30"/>
                  </a:cubicBezTo>
                  <a:cubicBezTo>
                    <a:pt x="17" y="30"/>
                    <a:pt x="19" y="27"/>
                    <a:pt x="19" y="25"/>
                  </a:cubicBezTo>
                  <a:cubicBezTo>
                    <a:pt x="19" y="17"/>
                    <a:pt x="19" y="17"/>
                    <a:pt x="19" y="17"/>
                  </a:cubicBezTo>
                  <a:cubicBezTo>
                    <a:pt x="19" y="16"/>
                    <a:pt x="20" y="16"/>
                    <a:pt x="20" y="16"/>
                  </a:cubicBezTo>
                  <a:cubicBezTo>
                    <a:pt x="21" y="16"/>
                    <a:pt x="21" y="16"/>
                    <a:pt x="21" y="17"/>
                  </a:cubicBezTo>
                  <a:cubicBezTo>
                    <a:pt x="21" y="19"/>
                    <a:pt x="21" y="19"/>
                    <a:pt x="21" y="19"/>
                  </a:cubicBezTo>
                  <a:cubicBezTo>
                    <a:pt x="23" y="19"/>
                    <a:pt x="23" y="19"/>
                    <a:pt x="23" y="19"/>
                  </a:cubicBezTo>
                  <a:lnTo>
                    <a:pt x="25" y="19"/>
                  </a:lnTo>
                  <a:close/>
                  <a:moveTo>
                    <a:pt x="32" y="21"/>
                  </a:moveTo>
                  <a:cubicBezTo>
                    <a:pt x="28" y="21"/>
                    <a:pt x="28" y="21"/>
                    <a:pt x="28" y="21"/>
                  </a:cubicBezTo>
                  <a:cubicBezTo>
                    <a:pt x="28" y="25"/>
                    <a:pt x="28" y="25"/>
                    <a:pt x="28" y="25"/>
                  </a:cubicBezTo>
                  <a:cubicBezTo>
                    <a:pt x="28" y="25"/>
                    <a:pt x="27" y="26"/>
                    <a:pt x="27" y="26"/>
                  </a:cubicBezTo>
                  <a:cubicBezTo>
                    <a:pt x="26" y="26"/>
                    <a:pt x="25" y="25"/>
                    <a:pt x="25" y="25"/>
                  </a:cubicBezTo>
                  <a:cubicBezTo>
                    <a:pt x="25" y="21"/>
                    <a:pt x="25" y="21"/>
                    <a:pt x="25" y="21"/>
                  </a:cubicBezTo>
                  <a:cubicBezTo>
                    <a:pt x="23" y="22"/>
                    <a:pt x="23" y="22"/>
                    <a:pt x="23" y="22"/>
                  </a:cubicBezTo>
                  <a:cubicBezTo>
                    <a:pt x="21" y="21"/>
                    <a:pt x="21" y="21"/>
                    <a:pt x="21" y="21"/>
                  </a:cubicBezTo>
                  <a:cubicBezTo>
                    <a:pt x="21" y="25"/>
                    <a:pt x="21" y="25"/>
                    <a:pt x="21" y="25"/>
                  </a:cubicBezTo>
                  <a:cubicBezTo>
                    <a:pt x="21" y="27"/>
                    <a:pt x="24" y="30"/>
                    <a:pt x="27" y="30"/>
                  </a:cubicBezTo>
                  <a:cubicBezTo>
                    <a:pt x="30" y="30"/>
                    <a:pt x="32" y="27"/>
                    <a:pt x="32" y="25"/>
                  </a:cubicBezTo>
                  <a:cubicBezTo>
                    <a:pt x="32" y="25"/>
                    <a:pt x="32" y="25"/>
                    <a:pt x="32" y="2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86" name="稻壳儿小白白(http://dwz.cn/Wu2UP)"/>
            <p:cNvSpPr>
              <a:spLocks noEditPoints="1"/>
            </p:cNvSpPr>
            <p:nvPr/>
          </p:nvSpPr>
          <p:spPr bwMode="auto">
            <a:xfrm>
              <a:off x="9681630" y="2088259"/>
              <a:ext cx="283620" cy="207599"/>
            </a:xfrm>
            <a:custGeom>
              <a:avLst/>
              <a:gdLst>
                <a:gd name="T0" fmla="*/ 24 w 41"/>
                <a:gd name="T1" fmla="*/ 24 h 30"/>
                <a:gd name="T2" fmla="*/ 17 w 41"/>
                <a:gd name="T3" fmla="*/ 24 h 30"/>
                <a:gd name="T4" fmla="*/ 13 w 41"/>
                <a:gd name="T5" fmla="*/ 17 h 30"/>
                <a:gd name="T6" fmla="*/ 12 w 41"/>
                <a:gd name="T7" fmla="*/ 16 h 30"/>
                <a:gd name="T8" fmla="*/ 12 w 41"/>
                <a:gd name="T9" fmla="*/ 15 h 30"/>
                <a:gd name="T10" fmla="*/ 12 w 41"/>
                <a:gd name="T11" fmla="*/ 15 h 30"/>
                <a:gd name="T12" fmla="*/ 12 w 41"/>
                <a:gd name="T13" fmla="*/ 16 h 30"/>
                <a:gd name="T14" fmla="*/ 11 w 41"/>
                <a:gd name="T15" fmla="*/ 17 h 30"/>
                <a:gd name="T16" fmla="*/ 7 w 41"/>
                <a:gd name="T17" fmla="*/ 24 h 30"/>
                <a:gd name="T18" fmla="*/ 0 w 41"/>
                <a:gd name="T19" fmla="*/ 24 h 30"/>
                <a:gd name="T20" fmla="*/ 0 w 41"/>
                <a:gd name="T21" fmla="*/ 19 h 30"/>
                <a:gd name="T22" fmla="*/ 3 w 41"/>
                <a:gd name="T23" fmla="*/ 19 h 30"/>
                <a:gd name="T24" fmla="*/ 9 w 41"/>
                <a:gd name="T25" fmla="*/ 11 h 30"/>
                <a:gd name="T26" fmla="*/ 4 w 41"/>
                <a:gd name="T27" fmla="*/ 4 h 30"/>
                <a:gd name="T28" fmla="*/ 0 w 41"/>
                <a:gd name="T29" fmla="*/ 4 h 30"/>
                <a:gd name="T30" fmla="*/ 0 w 41"/>
                <a:gd name="T31" fmla="*/ 0 h 30"/>
                <a:gd name="T32" fmla="*/ 7 w 41"/>
                <a:gd name="T33" fmla="*/ 0 h 30"/>
                <a:gd name="T34" fmla="*/ 11 w 41"/>
                <a:gd name="T35" fmla="*/ 6 h 30"/>
                <a:gd name="T36" fmla="*/ 12 w 41"/>
                <a:gd name="T37" fmla="*/ 7 h 30"/>
                <a:gd name="T38" fmla="*/ 12 w 41"/>
                <a:gd name="T39" fmla="*/ 7 h 30"/>
                <a:gd name="T40" fmla="*/ 12 w 41"/>
                <a:gd name="T41" fmla="*/ 7 h 30"/>
                <a:gd name="T42" fmla="*/ 12 w 41"/>
                <a:gd name="T43" fmla="*/ 7 h 30"/>
                <a:gd name="T44" fmla="*/ 13 w 41"/>
                <a:gd name="T45" fmla="*/ 6 h 30"/>
                <a:gd name="T46" fmla="*/ 17 w 41"/>
                <a:gd name="T47" fmla="*/ 0 h 30"/>
                <a:gd name="T48" fmla="*/ 24 w 41"/>
                <a:gd name="T49" fmla="*/ 0 h 30"/>
                <a:gd name="T50" fmla="*/ 24 w 41"/>
                <a:gd name="T51" fmla="*/ 4 h 30"/>
                <a:gd name="T52" fmla="*/ 20 w 41"/>
                <a:gd name="T53" fmla="*/ 4 h 30"/>
                <a:gd name="T54" fmla="*/ 15 w 41"/>
                <a:gd name="T55" fmla="*/ 11 h 30"/>
                <a:gd name="T56" fmla="*/ 21 w 41"/>
                <a:gd name="T57" fmla="*/ 19 h 30"/>
                <a:gd name="T58" fmla="*/ 24 w 41"/>
                <a:gd name="T59" fmla="*/ 19 h 30"/>
                <a:gd name="T60" fmla="*/ 24 w 41"/>
                <a:gd name="T61" fmla="*/ 24 h 30"/>
                <a:gd name="T62" fmla="*/ 41 w 41"/>
                <a:gd name="T63" fmla="*/ 30 h 30"/>
                <a:gd name="T64" fmla="*/ 27 w 41"/>
                <a:gd name="T65" fmla="*/ 30 h 30"/>
                <a:gd name="T66" fmla="*/ 27 w 41"/>
                <a:gd name="T67" fmla="*/ 30 h 30"/>
                <a:gd name="T68" fmla="*/ 27 w 41"/>
                <a:gd name="T69" fmla="*/ 29 h 30"/>
                <a:gd name="T70" fmla="*/ 36 w 41"/>
                <a:gd name="T71" fmla="*/ 17 h 30"/>
                <a:gd name="T72" fmla="*/ 34 w 41"/>
                <a:gd name="T73" fmla="*/ 14 h 30"/>
                <a:gd name="T74" fmla="*/ 31 w 41"/>
                <a:gd name="T75" fmla="*/ 15 h 30"/>
                <a:gd name="T76" fmla="*/ 30 w 41"/>
                <a:gd name="T77" fmla="*/ 16 h 30"/>
                <a:gd name="T78" fmla="*/ 27 w 41"/>
                <a:gd name="T79" fmla="*/ 14 h 30"/>
                <a:gd name="T80" fmla="*/ 29 w 41"/>
                <a:gd name="T81" fmla="*/ 12 h 30"/>
                <a:gd name="T82" fmla="*/ 34 w 41"/>
                <a:gd name="T83" fmla="*/ 10 h 30"/>
                <a:gd name="T84" fmla="*/ 41 w 41"/>
                <a:gd name="T85" fmla="*/ 16 h 30"/>
                <a:gd name="T86" fmla="*/ 31 w 41"/>
                <a:gd name="T87" fmla="*/ 27 h 30"/>
                <a:gd name="T88" fmla="*/ 38 w 41"/>
                <a:gd name="T89" fmla="*/ 27 h 30"/>
                <a:gd name="T90" fmla="*/ 38 w 41"/>
                <a:gd name="T91" fmla="*/ 25 h 30"/>
                <a:gd name="T92" fmla="*/ 41 w 41"/>
                <a:gd name="T93" fmla="*/ 25 h 30"/>
                <a:gd name="T94" fmla="*/ 41 w 41"/>
                <a:gd name="T95"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1" h="30">
                  <a:moveTo>
                    <a:pt x="24" y="24"/>
                  </a:moveTo>
                  <a:cubicBezTo>
                    <a:pt x="17" y="24"/>
                    <a:pt x="17" y="24"/>
                    <a:pt x="17" y="24"/>
                  </a:cubicBezTo>
                  <a:cubicBezTo>
                    <a:pt x="13" y="17"/>
                    <a:pt x="13" y="17"/>
                    <a:pt x="13" y="17"/>
                  </a:cubicBezTo>
                  <a:cubicBezTo>
                    <a:pt x="12" y="16"/>
                    <a:pt x="12" y="16"/>
                    <a:pt x="12" y="16"/>
                  </a:cubicBezTo>
                  <a:cubicBezTo>
                    <a:pt x="12" y="16"/>
                    <a:pt x="12" y="15"/>
                    <a:pt x="12" y="15"/>
                  </a:cubicBezTo>
                  <a:cubicBezTo>
                    <a:pt x="12" y="15"/>
                    <a:pt x="12" y="15"/>
                    <a:pt x="12" y="15"/>
                  </a:cubicBezTo>
                  <a:cubicBezTo>
                    <a:pt x="12" y="15"/>
                    <a:pt x="12" y="16"/>
                    <a:pt x="12" y="16"/>
                  </a:cubicBezTo>
                  <a:cubicBezTo>
                    <a:pt x="12" y="16"/>
                    <a:pt x="11" y="16"/>
                    <a:pt x="11" y="17"/>
                  </a:cubicBezTo>
                  <a:cubicBezTo>
                    <a:pt x="7" y="24"/>
                    <a:pt x="7" y="24"/>
                    <a:pt x="7" y="24"/>
                  </a:cubicBezTo>
                  <a:cubicBezTo>
                    <a:pt x="0" y="24"/>
                    <a:pt x="0" y="24"/>
                    <a:pt x="0" y="24"/>
                  </a:cubicBezTo>
                  <a:cubicBezTo>
                    <a:pt x="0" y="19"/>
                    <a:pt x="0" y="19"/>
                    <a:pt x="0" y="19"/>
                  </a:cubicBezTo>
                  <a:cubicBezTo>
                    <a:pt x="3" y="19"/>
                    <a:pt x="3" y="19"/>
                    <a:pt x="3" y="19"/>
                  </a:cubicBezTo>
                  <a:cubicBezTo>
                    <a:pt x="9" y="11"/>
                    <a:pt x="9" y="11"/>
                    <a:pt x="9" y="11"/>
                  </a:cubicBezTo>
                  <a:cubicBezTo>
                    <a:pt x="4" y="4"/>
                    <a:pt x="4" y="4"/>
                    <a:pt x="4" y="4"/>
                  </a:cubicBezTo>
                  <a:cubicBezTo>
                    <a:pt x="0" y="4"/>
                    <a:pt x="0" y="4"/>
                    <a:pt x="0" y="4"/>
                  </a:cubicBezTo>
                  <a:cubicBezTo>
                    <a:pt x="0" y="0"/>
                    <a:pt x="0" y="0"/>
                    <a:pt x="0" y="0"/>
                  </a:cubicBezTo>
                  <a:cubicBezTo>
                    <a:pt x="7" y="0"/>
                    <a:pt x="7" y="0"/>
                    <a:pt x="7" y="0"/>
                  </a:cubicBezTo>
                  <a:cubicBezTo>
                    <a:pt x="11" y="6"/>
                    <a:pt x="11" y="6"/>
                    <a:pt x="11" y="6"/>
                  </a:cubicBezTo>
                  <a:cubicBezTo>
                    <a:pt x="11" y="6"/>
                    <a:pt x="12" y="6"/>
                    <a:pt x="12" y="7"/>
                  </a:cubicBezTo>
                  <a:cubicBezTo>
                    <a:pt x="12" y="7"/>
                    <a:pt x="12" y="7"/>
                    <a:pt x="12" y="7"/>
                  </a:cubicBezTo>
                  <a:cubicBezTo>
                    <a:pt x="12" y="7"/>
                    <a:pt x="12" y="7"/>
                    <a:pt x="12" y="7"/>
                  </a:cubicBezTo>
                  <a:cubicBezTo>
                    <a:pt x="12" y="7"/>
                    <a:pt x="12" y="7"/>
                    <a:pt x="12" y="7"/>
                  </a:cubicBezTo>
                  <a:cubicBezTo>
                    <a:pt x="13" y="6"/>
                    <a:pt x="13" y="6"/>
                    <a:pt x="13" y="6"/>
                  </a:cubicBezTo>
                  <a:cubicBezTo>
                    <a:pt x="17" y="0"/>
                    <a:pt x="17" y="0"/>
                    <a:pt x="17" y="0"/>
                  </a:cubicBezTo>
                  <a:cubicBezTo>
                    <a:pt x="24" y="0"/>
                    <a:pt x="24" y="0"/>
                    <a:pt x="24" y="0"/>
                  </a:cubicBezTo>
                  <a:cubicBezTo>
                    <a:pt x="24" y="4"/>
                    <a:pt x="24" y="4"/>
                    <a:pt x="24" y="4"/>
                  </a:cubicBezTo>
                  <a:cubicBezTo>
                    <a:pt x="20" y="4"/>
                    <a:pt x="20" y="4"/>
                    <a:pt x="20" y="4"/>
                  </a:cubicBezTo>
                  <a:cubicBezTo>
                    <a:pt x="15" y="11"/>
                    <a:pt x="15" y="11"/>
                    <a:pt x="15" y="11"/>
                  </a:cubicBezTo>
                  <a:cubicBezTo>
                    <a:pt x="21" y="19"/>
                    <a:pt x="21" y="19"/>
                    <a:pt x="21" y="19"/>
                  </a:cubicBezTo>
                  <a:cubicBezTo>
                    <a:pt x="24" y="19"/>
                    <a:pt x="24" y="19"/>
                    <a:pt x="24" y="19"/>
                  </a:cubicBezTo>
                  <a:lnTo>
                    <a:pt x="24" y="24"/>
                  </a:lnTo>
                  <a:close/>
                  <a:moveTo>
                    <a:pt x="41" y="30"/>
                  </a:moveTo>
                  <a:cubicBezTo>
                    <a:pt x="27" y="30"/>
                    <a:pt x="27" y="30"/>
                    <a:pt x="27" y="30"/>
                  </a:cubicBezTo>
                  <a:cubicBezTo>
                    <a:pt x="27" y="30"/>
                    <a:pt x="27" y="30"/>
                    <a:pt x="27" y="30"/>
                  </a:cubicBezTo>
                  <a:cubicBezTo>
                    <a:pt x="27" y="29"/>
                    <a:pt x="27" y="29"/>
                    <a:pt x="27" y="29"/>
                  </a:cubicBezTo>
                  <a:cubicBezTo>
                    <a:pt x="27" y="21"/>
                    <a:pt x="36" y="21"/>
                    <a:pt x="36" y="17"/>
                  </a:cubicBezTo>
                  <a:cubicBezTo>
                    <a:pt x="36" y="15"/>
                    <a:pt x="35" y="14"/>
                    <a:pt x="34" y="14"/>
                  </a:cubicBezTo>
                  <a:cubicBezTo>
                    <a:pt x="33" y="14"/>
                    <a:pt x="32" y="15"/>
                    <a:pt x="31" y="15"/>
                  </a:cubicBezTo>
                  <a:cubicBezTo>
                    <a:pt x="31" y="16"/>
                    <a:pt x="30" y="16"/>
                    <a:pt x="30" y="16"/>
                  </a:cubicBezTo>
                  <a:cubicBezTo>
                    <a:pt x="27" y="14"/>
                    <a:pt x="27" y="14"/>
                    <a:pt x="27" y="14"/>
                  </a:cubicBezTo>
                  <a:cubicBezTo>
                    <a:pt x="28" y="13"/>
                    <a:pt x="28" y="13"/>
                    <a:pt x="29" y="12"/>
                  </a:cubicBezTo>
                  <a:cubicBezTo>
                    <a:pt x="30" y="11"/>
                    <a:pt x="32" y="10"/>
                    <a:pt x="34" y="10"/>
                  </a:cubicBezTo>
                  <a:cubicBezTo>
                    <a:pt x="38" y="10"/>
                    <a:pt x="41" y="13"/>
                    <a:pt x="41" y="16"/>
                  </a:cubicBezTo>
                  <a:cubicBezTo>
                    <a:pt x="41" y="23"/>
                    <a:pt x="32" y="23"/>
                    <a:pt x="31" y="27"/>
                  </a:cubicBezTo>
                  <a:cubicBezTo>
                    <a:pt x="38" y="27"/>
                    <a:pt x="38" y="27"/>
                    <a:pt x="38" y="27"/>
                  </a:cubicBezTo>
                  <a:cubicBezTo>
                    <a:pt x="38" y="25"/>
                    <a:pt x="38" y="25"/>
                    <a:pt x="38" y="25"/>
                  </a:cubicBezTo>
                  <a:cubicBezTo>
                    <a:pt x="41" y="25"/>
                    <a:pt x="41" y="25"/>
                    <a:pt x="41" y="25"/>
                  </a:cubicBezTo>
                  <a:lnTo>
                    <a:pt x="41" y="3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87" name="稻壳儿小白白(http://dwz.cn/Wu2UP)"/>
            <p:cNvSpPr>
              <a:spLocks noEditPoints="1"/>
            </p:cNvSpPr>
            <p:nvPr/>
          </p:nvSpPr>
          <p:spPr bwMode="auto">
            <a:xfrm>
              <a:off x="9655317" y="2386496"/>
              <a:ext cx="330404" cy="289469"/>
            </a:xfrm>
            <a:custGeom>
              <a:avLst/>
              <a:gdLst>
                <a:gd name="T0" fmla="*/ 8 w 48"/>
                <a:gd name="T1" fmla="*/ 42 h 42"/>
                <a:gd name="T2" fmla="*/ 6 w 48"/>
                <a:gd name="T3" fmla="*/ 42 h 42"/>
                <a:gd name="T4" fmla="*/ 0 w 48"/>
                <a:gd name="T5" fmla="*/ 36 h 42"/>
                <a:gd name="T6" fmla="*/ 0 w 48"/>
                <a:gd name="T7" fmla="*/ 13 h 42"/>
                <a:gd name="T8" fmla="*/ 6 w 48"/>
                <a:gd name="T9" fmla="*/ 7 h 42"/>
                <a:gd name="T10" fmla="*/ 8 w 48"/>
                <a:gd name="T11" fmla="*/ 7 h 42"/>
                <a:gd name="T12" fmla="*/ 8 w 48"/>
                <a:gd name="T13" fmla="*/ 42 h 42"/>
                <a:gd name="T14" fmla="*/ 38 w 48"/>
                <a:gd name="T15" fmla="*/ 42 h 42"/>
                <a:gd name="T16" fmla="*/ 11 w 48"/>
                <a:gd name="T17" fmla="*/ 42 h 42"/>
                <a:gd name="T18" fmla="*/ 11 w 48"/>
                <a:gd name="T19" fmla="*/ 7 h 42"/>
                <a:gd name="T20" fmla="*/ 14 w 48"/>
                <a:gd name="T21" fmla="*/ 7 h 42"/>
                <a:gd name="T22" fmla="*/ 14 w 48"/>
                <a:gd name="T23" fmla="*/ 3 h 42"/>
                <a:gd name="T24" fmla="*/ 17 w 48"/>
                <a:gd name="T25" fmla="*/ 0 h 42"/>
                <a:gd name="T26" fmla="*/ 32 w 48"/>
                <a:gd name="T27" fmla="*/ 0 h 42"/>
                <a:gd name="T28" fmla="*/ 35 w 48"/>
                <a:gd name="T29" fmla="*/ 3 h 42"/>
                <a:gd name="T30" fmla="*/ 35 w 48"/>
                <a:gd name="T31" fmla="*/ 7 h 42"/>
                <a:gd name="T32" fmla="*/ 38 w 48"/>
                <a:gd name="T33" fmla="*/ 7 h 42"/>
                <a:gd name="T34" fmla="*/ 38 w 48"/>
                <a:gd name="T35" fmla="*/ 42 h 42"/>
                <a:gd name="T36" fmla="*/ 31 w 48"/>
                <a:gd name="T37" fmla="*/ 7 h 42"/>
                <a:gd name="T38" fmla="*/ 31 w 48"/>
                <a:gd name="T39" fmla="*/ 4 h 42"/>
                <a:gd name="T40" fmla="*/ 18 w 48"/>
                <a:gd name="T41" fmla="*/ 4 h 42"/>
                <a:gd name="T42" fmla="*/ 18 w 48"/>
                <a:gd name="T43" fmla="*/ 7 h 42"/>
                <a:gd name="T44" fmla="*/ 31 w 48"/>
                <a:gd name="T45" fmla="*/ 7 h 42"/>
                <a:gd name="T46" fmla="*/ 48 w 48"/>
                <a:gd name="T47" fmla="*/ 36 h 42"/>
                <a:gd name="T48" fmla="*/ 42 w 48"/>
                <a:gd name="T49" fmla="*/ 42 h 42"/>
                <a:gd name="T50" fmla="*/ 41 w 48"/>
                <a:gd name="T51" fmla="*/ 42 h 42"/>
                <a:gd name="T52" fmla="*/ 41 w 48"/>
                <a:gd name="T53" fmla="*/ 7 h 42"/>
                <a:gd name="T54" fmla="*/ 42 w 48"/>
                <a:gd name="T55" fmla="*/ 7 h 42"/>
                <a:gd name="T56" fmla="*/ 48 w 48"/>
                <a:gd name="T57" fmla="*/ 13 h 42"/>
                <a:gd name="T58" fmla="*/ 48 w 48"/>
                <a:gd name="T59" fmla="*/ 3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8" h="42">
                  <a:moveTo>
                    <a:pt x="8" y="42"/>
                  </a:moveTo>
                  <a:cubicBezTo>
                    <a:pt x="6" y="42"/>
                    <a:pt x="6" y="42"/>
                    <a:pt x="6" y="42"/>
                  </a:cubicBezTo>
                  <a:cubicBezTo>
                    <a:pt x="3" y="42"/>
                    <a:pt x="0" y="39"/>
                    <a:pt x="0" y="36"/>
                  </a:cubicBezTo>
                  <a:cubicBezTo>
                    <a:pt x="0" y="13"/>
                    <a:pt x="0" y="13"/>
                    <a:pt x="0" y="13"/>
                  </a:cubicBezTo>
                  <a:cubicBezTo>
                    <a:pt x="0" y="10"/>
                    <a:pt x="3" y="7"/>
                    <a:pt x="6" y="7"/>
                  </a:cubicBezTo>
                  <a:cubicBezTo>
                    <a:pt x="8" y="7"/>
                    <a:pt x="8" y="7"/>
                    <a:pt x="8" y="7"/>
                  </a:cubicBezTo>
                  <a:lnTo>
                    <a:pt x="8" y="42"/>
                  </a:lnTo>
                  <a:close/>
                  <a:moveTo>
                    <a:pt x="38" y="42"/>
                  </a:moveTo>
                  <a:cubicBezTo>
                    <a:pt x="11" y="42"/>
                    <a:pt x="11" y="42"/>
                    <a:pt x="11" y="42"/>
                  </a:cubicBezTo>
                  <a:cubicBezTo>
                    <a:pt x="11" y="7"/>
                    <a:pt x="11" y="7"/>
                    <a:pt x="11" y="7"/>
                  </a:cubicBezTo>
                  <a:cubicBezTo>
                    <a:pt x="14" y="7"/>
                    <a:pt x="14" y="7"/>
                    <a:pt x="14" y="7"/>
                  </a:cubicBezTo>
                  <a:cubicBezTo>
                    <a:pt x="14" y="3"/>
                    <a:pt x="14" y="3"/>
                    <a:pt x="14" y="3"/>
                  </a:cubicBezTo>
                  <a:cubicBezTo>
                    <a:pt x="14" y="2"/>
                    <a:pt x="15" y="0"/>
                    <a:pt x="17" y="0"/>
                  </a:cubicBezTo>
                  <a:cubicBezTo>
                    <a:pt x="32" y="0"/>
                    <a:pt x="32" y="0"/>
                    <a:pt x="32" y="0"/>
                  </a:cubicBezTo>
                  <a:cubicBezTo>
                    <a:pt x="34" y="0"/>
                    <a:pt x="35" y="2"/>
                    <a:pt x="35" y="3"/>
                  </a:cubicBezTo>
                  <a:cubicBezTo>
                    <a:pt x="35" y="7"/>
                    <a:pt x="35" y="7"/>
                    <a:pt x="35" y="7"/>
                  </a:cubicBezTo>
                  <a:cubicBezTo>
                    <a:pt x="38" y="7"/>
                    <a:pt x="38" y="7"/>
                    <a:pt x="38" y="7"/>
                  </a:cubicBezTo>
                  <a:lnTo>
                    <a:pt x="38" y="42"/>
                  </a:lnTo>
                  <a:close/>
                  <a:moveTo>
                    <a:pt x="31" y="7"/>
                  </a:moveTo>
                  <a:cubicBezTo>
                    <a:pt x="31" y="4"/>
                    <a:pt x="31" y="4"/>
                    <a:pt x="31" y="4"/>
                  </a:cubicBezTo>
                  <a:cubicBezTo>
                    <a:pt x="18" y="4"/>
                    <a:pt x="18" y="4"/>
                    <a:pt x="18" y="4"/>
                  </a:cubicBezTo>
                  <a:cubicBezTo>
                    <a:pt x="18" y="7"/>
                    <a:pt x="18" y="7"/>
                    <a:pt x="18" y="7"/>
                  </a:cubicBezTo>
                  <a:lnTo>
                    <a:pt x="31" y="7"/>
                  </a:lnTo>
                  <a:close/>
                  <a:moveTo>
                    <a:pt x="48" y="36"/>
                  </a:moveTo>
                  <a:cubicBezTo>
                    <a:pt x="48" y="39"/>
                    <a:pt x="46" y="42"/>
                    <a:pt x="42" y="42"/>
                  </a:cubicBezTo>
                  <a:cubicBezTo>
                    <a:pt x="41" y="42"/>
                    <a:pt x="41" y="42"/>
                    <a:pt x="41" y="42"/>
                  </a:cubicBezTo>
                  <a:cubicBezTo>
                    <a:pt x="41" y="7"/>
                    <a:pt x="41" y="7"/>
                    <a:pt x="41" y="7"/>
                  </a:cubicBezTo>
                  <a:cubicBezTo>
                    <a:pt x="42" y="7"/>
                    <a:pt x="42" y="7"/>
                    <a:pt x="42" y="7"/>
                  </a:cubicBezTo>
                  <a:cubicBezTo>
                    <a:pt x="46" y="7"/>
                    <a:pt x="48" y="10"/>
                    <a:pt x="48" y="13"/>
                  </a:cubicBezTo>
                  <a:lnTo>
                    <a:pt x="48" y="3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88" name="稻壳儿小白白(http://dwz.cn/Wu2UP)"/>
            <p:cNvSpPr>
              <a:spLocks noEditPoints="1"/>
            </p:cNvSpPr>
            <p:nvPr/>
          </p:nvSpPr>
          <p:spPr bwMode="auto">
            <a:xfrm>
              <a:off x="9667010" y="2876683"/>
              <a:ext cx="312861" cy="333326"/>
            </a:xfrm>
            <a:custGeom>
              <a:avLst/>
              <a:gdLst>
                <a:gd name="T0" fmla="*/ 45 w 45"/>
                <a:gd name="T1" fmla="*/ 32 h 48"/>
                <a:gd name="T2" fmla="*/ 37 w 45"/>
                <a:gd name="T3" fmla="*/ 34 h 48"/>
                <a:gd name="T4" fmla="*/ 37 w 45"/>
                <a:gd name="T5" fmla="*/ 42 h 48"/>
                <a:gd name="T6" fmla="*/ 37 w 45"/>
                <a:gd name="T7" fmla="*/ 43 h 48"/>
                <a:gd name="T8" fmla="*/ 36 w 45"/>
                <a:gd name="T9" fmla="*/ 43 h 48"/>
                <a:gd name="T10" fmla="*/ 28 w 45"/>
                <a:gd name="T11" fmla="*/ 41 h 48"/>
                <a:gd name="T12" fmla="*/ 23 w 45"/>
                <a:gd name="T13" fmla="*/ 47 h 48"/>
                <a:gd name="T14" fmla="*/ 22 w 45"/>
                <a:gd name="T15" fmla="*/ 48 h 48"/>
                <a:gd name="T16" fmla="*/ 22 w 45"/>
                <a:gd name="T17" fmla="*/ 47 h 48"/>
                <a:gd name="T18" fmla="*/ 17 w 45"/>
                <a:gd name="T19" fmla="*/ 41 h 48"/>
                <a:gd name="T20" fmla="*/ 9 w 45"/>
                <a:gd name="T21" fmla="*/ 43 h 48"/>
                <a:gd name="T22" fmla="*/ 8 w 45"/>
                <a:gd name="T23" fmla="*/ 43 h 48"/>
                <a:gd name="T24" fmla="*/ 8 w 45"/>
                <a:gd name="T25" fmla="*/ 42 h 48"/>
                <a:gd name="T26" fmla="*/ 8 w 45"/>
                <a:gd name="T27" fmla="*/ 34 h 48"/>
                <a:gd name="T28" fmla="*/ 0 w 45"/>
                <a:gd name="T29" fmla="*/ 32 h 48"/>
                <a:gd name="T30" fmla="*/ 0 w 45"/>
                <a:gd name="T31" fmla="*/ 31 h 48"/>
                <a:gd name="T32" fmla="*/ 0 w 45"/>
                <a:gd name="T33" fmla="*/ 30 h 48"/>
                <a:gd name="T34" fmla="*/ 5 w 45"/>
                <a:gd name="T35" fmla="*/ 24 h 48"/>
                <a:gd name="T36" fmla="*/ 0 w 45"/>
                <a:gd name="T37" fmla="*/ 17 h 48"/>
                <a:gd name="T38" fmla="*/ 0 w 45"/>
                <a:gd name="T39" fmla="*/ 16 h 48"/>
                <a:gd name="T40" fmla="*/ 0 w 45"/>
                <a:gd name="T41" fmla="*/ 16 h 48"/>
                <a:gd name="T42" fmla="*/ 8 w 45"/>
                <a:gd name="T43" fmla="*/ 13 h 48"/>
                <a:gd name="T44" fmla="*/ 8 w 45"/>
                <a:gd name="T45" fmla="*/ 5 h 48"/>
                <a:gd name="T46" fmla="*/ 8 w 45"/>
                <a:gd name="T47" fmla="*/ 4 h 48"/>
                <a:gd name="T48" fmla="*/ 9 w 45"/>
                <a:gd name="T49" fmla="*/ 4 h 48"/>
                <a:gd name="T50" fmla="*/ 17 w 45"/>
                <a:gd name="T51" fmla="*/ 7 h 48"/>
                <a:gd name="T52" fmla="*/ 22 w 45"/>
                <a:gd name="T53" fmla="*/ 0 h 48"/>
                <a:gd name="T54" fmla="*/ 23 w 45"/>
                <a:gd name="T55" fmla="*/ 0 h 48"/>
                <a:gd name="T56" fmla="*/ 28 w 45"/>
                <a:gd name="T57" fmla="*/ 7 h 48"/>
                <a:gd name="T58" fmla="*/ 36 w 45"/>
                <a:gd name="T59" fmla="*/ 4 h 48"/>
                <a:gd name="T60" fmla="*/ 37 w 45"/>
                <a:gd name="T61" fmla="*/ 4 h 48"/>
                <a:gd name="T62" fmla="*/ 37 w 45"/>
                <a:gd name="T63" fmla="*/ 5 h 48"/>
                <a:gd name="T64" fmla="*/ 37 w 45"/>
                <a:gd name="T65" fmla="*/ 13 h 48"/>
                <a:gd name="T66" fmla="*/ 45 w 45"/>
                <a:gd name="T67" fmla="*/ 16 h 48"/>
                <a:gd name="T68" fmla="*/ 45 w 45"/>
                <a:gd name="T69" fmla="*/ 16 h 48"/>
                <a:gd name="T70" fmla="*/ 45 w 45"/>
                <a:gd name="T71" fmla="*/ 17 h 48"/>
                <a:gd name="T72" fmla="*/ 40 w 45"/>
                <a:gd name="T73" fmla="*/ 24 h 48"/>
                <a:gd name="T74" fmla="*/ 45 w 45"/>
                <a:gd name="T75" fmla="*/ 30 h 48"/>
                <a:gd name="T76" fmla="*/ 45 w 45"/>
                <a:gd name="T77" fmla="*/ 31 h 48"/>
                <a:gd name="T78" fmla="*/ 45 w 45"/>
                <a:gd name="T79" fmla="*/ 32 h 48"/>
                <a:gd name="T80" fmla="*/ 22 w 45"/>
                <a:gd name="T81" fmla="*/ 8 h 48"/>
                <a:gd name="T82" fmla="*/ 7 w 45"/>
                <a:gd name="T83" fmla="*/ 24 h 48"/>
                <a:gd name="T84" fmla="*/ 22 w 45"/>
                <a:gd name="T85" fmla="*/ 39 h 48"/>
                <a:gd name="T86" fmla="*/ 38 w 45"/>
                <a:gd name="T87" fmla="*/ 24 h 48"/>
                <a:gd name="T88" fmla="*/ 22 w 45"/>
                <a:gd name="T89"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5" h="48">
                  <a:moveTo>
                    <a:pt x="45" y="32"/>
                  </a:moveTo>
                  <a:cubicBezTo>
                    <a:pt x="37" y="34"/>
                    <a:pt x="37" y="34"/>
                    <a:pt x="37" y="34"/>
                  </a:cubicBezTo>
                  <a:cubicBezTo>
                    <a:pt x="37" y="42"/>
                    <a:pt x="37" y="42"/>
                    <a:pt x="37" y="42"/>
                  </a:cubicBezTo>
                  <a:cubicBezTo>
                    <a:pt x="37" y="43"/>
                    <a:pt x="37" y="43"/>
                    <a:pt x="37" y="43"/>
                  </a:cubicBezTo>
                  <a:cubicBezTo>
                    <a:pt x="36" y="43"/>
                    <a:pt x="36" y="43"/>
                    <a:pt x="36" y="43"/>
                  </a:cubicBezTo>
                  <a:cubicBezTo>
                    <a:pt x="28" y="41"/>
                    <a:pt x="28" y="41"/>
                    <a:pt x="28" y="41"/>
                  </a:cubicBezTo>
                  <a:cubicBezTo>
                    <a:pt x="23" y="47"/>
                    <a:pt x="23" y="47"/>
                    <a:pt x="23" y="47"/>
                  </a:cubicBezTo>
                  <a:cubicBezTo>
                    <a:pt x="23" y="48"/>
                    <a:pt x="23" y="48"/>
                    <a:pt x="22" y="48"/>
                  </a:cubicBezTo>
                  <a:cubicBezTo>
                    <a:pt x="22" y="48"/>
                    <a:pt x="22" y="48"/>
                    <a:pt x="22" y="47"/>
                  </a:cubicBezTo>
                  <a:cubicBezTo>
                    <a:pt x="17" y="41"/>
                    <a:pt x="17" y="41"/>
                    <a:pt x="17" y="41"/>
                  </a:cubicBezTo>
                  <a:cubicBezTo>
                    <a:pt x="9" y="43"/>
                    <a:pt x="9" y="43"/>
                    <a:pt x="9" y="43"/>
                  </a:cubicBezTo>
                  <a:cubicBezTo>
                    <a:pt x="9" y="43"/>
                    <a:pt x="9" y="43"/>
                    <a:pt x="8" y="43"/>
                  </a:cubicBezTo>
                  <a:cubicBezTo>
                    <a:pt x="8" y="43"/>
                    <a:pt x="8" y="43"/>
                    <a:pt x="8" y="42"/>
                  </a:cubicBezTo>
                  <a:cubicBezTo>
                    <a:pt x="8" y="34"/>
                    <a:pt x="8" y="34"/>
                    <a:pt x="8" y="34"/>
                  </a:cubicBezTo>
                  <a:cubicBezTo>
                    <a:pt x="0" y="32"/>
                    <a:pt x="0" y="32"/>
                    <a:pt x="0" y="32"/>
                  </a:cubicBezTo>
                  <a:cubicBezTo>
                    <a:pt x="0" y="32"/>
                    <a:pt x="0" y="31"/>
                    <a:pt x="0" y="31"/>
                  </a:cubicBezTo>
                  <a:cubicBezTo>
                    <a:pt x="0" y="31"/>
                    <a:pt x="0" y="31"/>
                    <a:pt x="0" y="30"/>
                  </a:cubicBezTo>
                  <a:cubicBezTo>
                    <a:pt x="5" y="24"/>
                    <a:pt x="5" y="24"/>
                    <a:pt x="5" y="24"/>
                  </a:cubicBezTo>
                  <a:cubicBezTo>
                    <a:pt x="0" y="17"/>
                    <a:pt x="0" y="17"/>
                    <a:pt x="0" y="17"/>
                  </a:cubicBezTo>
                  <a:cubicBezTo>
                    <a:pt x="0" y="17"/>
                    <a:pt x="0" y="17"/>
                    <a:pt x="0" y="16"/>
                  </a:cubicBezTo>
                  <a:cubicBezTo>
                    <a:pt x="0" y="16"/>
                    <a:pt x="0" y="16"/>
                    <a:pt x="0" y="16"/>
                  </a:cubicBezTo>
                  <a:cubicBezTo>
                    <a:pt x="8" y="13"/>
                    <a:pt x="8" y="13"/>
                    <a:pt x="8" y="13"/>
                  </a:cubicBezTo>
                  <a:cubicBezTo>
                    <a:pt x="8" y="5"/>
                    <a:pt x="8" y="5"/>
                    <a:pt x="8" y="5"/>
                  </a:cubicBezTo>
                  <a:cubicBezTo>
                    <a:pt x="8" y="5"/>
                    <a:pt x="8" y="4"/>
                    <a:pt x="8" y="4"/>
                  </a:cubicBezTo>
                  <a:cubicBezTo>
                    <a:pt x="9" y="4"/>
                    <a:pt x="9" y="4"/>
                    <a:pt x="9" y="4"/>
                  </a:cubicBezTo>
                  <a:cubicBezTo>
                    <a:pt x="17" y="7"/>
                    <a:pt x="17" y="7"/>
                    <a:pt x="17" y="7"/>
                  </a:cubicBezTo>
                  <a:cubicBezTo>
                    <a:pt x="22" y="0"/>
                    <a:pt x="22" y="0"/>
                    <a:pt x="22" y="0"/>
                  </a:cubicBezTo>
                  <a:cubicBezTo>
                    <a:pt x="22" y="0"/>
                    <a:pt x="23" y="0"/>
                    <a:pt x="23" y="0"/>
                  </a:cubicBezTo>
                  <a:cubicBezTo>
                    <a:pt x="28" y="7"/>
                    <a:pt x="28" y="7"/>
                    <a:pt x="28" y="7"/>
                  </a:cubicBezTo>
                  <a:cubicBezTo>
                    <a:pt x="36" y="4"/>
                    <a:pt x="36" y="4"/>
                    <a:pt x="36" y="4"/>
                  </a:cubicBezTo>
                  <a:cubicBezTo>
                    <a:pt x="36" y="4"/>
                    <a:pt x="36" y="4"/>
                    <a:pt x="37" y="4"/>
                  </a:cubicBezTo>
                  <a:cubicBezTo>
                    <a:pt x="37" y="4"/>
                    <a:pt x="37" y="5"/>
                    <a:pt x="37" y="5"/>
                  </a:cubicBezTo>
                  <a:cubicBezTo>
                    <a:pt x="37" y="13"/>
                    <a:pt x="37" y="13"/>
                    <a:pt x="37" y="13"/>
                  </a:cubicBezTo>
                  <a:cubicBezTo>
                    <a:pt x="45" y="16"/>
                    <a:pt x="45" y="16"/>
                    <a:pt x="45" y="16"/>
                  </a:cubicBezTo>
                  <a:cubicBezTo>
                    <a:pt x="45" y="16"/>
                    <a:pt x="45" y="16"/>
                    <a:pt x="45" y="16"/>
                  </a:cubicBezTo>
                  <a:cubicBezTo>
                    <a:pt x="45" y="17"/>
                    <a:pt x="45" y="17"/>
                    <a:pt x="45" y="17"/>
                  </a:cubicBezTo>
                  <a:cubicBezTo>
                    <a:pt x="40" y="24"/>
                    <a:pt x="40" y="24"/>
                    <a:pt x="40" y="24"/>
                  </a:cubicBezTo>
                  <a:cubicBezTo>
                    <a:pt x="45" y="30"/>
                    <a:pt x="45" y="30"/>
                    <a:pt x="45" y="30"/>
                  </a:cubicBezTo>
                  <a:cubicBezTo>
                    <a:pt x="45" y="31"/>
                    <a:pt x="45" y="31"/>
                    <a:pt x="45" y="31"/>
                  </a:cubicBezTo>
                  <a:cubicBezTo>
                    <a:pt x="45" y="31"/>
                    <a:pt x="45" y="32"/>
                    <a:pt x="45" y="32"/>
                  </a:cubicBezTo>
                  <a:close/>
                  <a:moveTo>
                    <a:pt x="22" y="8"/>
                  </a:moveTo>
                  <a:cubicBezTo>
                    <a:pt x="14" y="8"/>
                    <a:pt x="7" y="15"/>
                    <a:pt x="7" y="24"/>
                  </a:cubicBezTo>
                  <a:cubicBezTo>
                    <a:pt x="7" y="32"/>
                    <a:pt x="14" y="39"/>
                    <a:pt x="22" y="39"/>
                  </a:cubicBezTo>
                  <a:cubicBezTo>
                    <a:pt x="31" y="39"/>
                    <a:pt x="38" y="32"/>
                    <a:pt x="38" y="24"/>
                  </a:cubicBezTo>
                  <a:cubicBezTo>
                    <a:pt x="38" y="15"/>
                    <a:pt x="31" y="8"/>
                    <a:pt x="22" y="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89" name="稻壳儿小白白(http://dwz.cn/Wu2UP)"/>
            <p:cNvSpPr>
              <a:spLocks noEditPoints="1"/>
            </p:cNvSpPr>
            <p:nvPr/>
          </p:nvSpPr>
          <p:spPr bwMode="auto">
            <a:xfrm>
              <a:off x="9667010" y="3407801"/>
              <a:ext cx="312861" cy="257304"/>
            </a:xfrm>
            <a:custGeom>
              <a:avLst/>
              <a:gdLst>
                <a:gd name="T0" fmla="*/ 40 w 45"/>
                <a:gd name="T1" fmla="*/ 37 h 37"/>
                <a:gd name="T2" fmla="*/ 0 w 45"/>
                <a:gd name="T3" fmla="*/ 33 h 37"/>
                <a:gd name="T4" fmla="*/ 4 w 45"/>
                <a:gd name="T5" fmla="*/ 0 h 37"/>
                <a:gd name="T6" fmla="*/ 45 w 45"/>
                <a:gd name="T7" fmla="*/ 4 h 37"/>
                <a:gd name="T8" fmla="*/ 14 w 45"/>
                <a:gd name="T9" fmla="*/ 7 h 37"/>
                <a:gd name="T10" fmla="*/ 4 w 45"/>
                <a:gd name="T11" fmla="*/ 7 h 37"/>
                <a:gd name="T12" fmla="*/ 4 w 45"/>
                <a:gd name="T13" fmla="*/ 13 h 37"/>
                <a:gd name="T14" fmla="*/ 13 w 45"/>
                <a:gd name="T15" fmla="*/ 13 h 37"/>
                <a:gd name="T16" fmla="*/ 14 w 45"/>
                <a:gd name="T17" fmla="*/ 7 h 37"/>
                <a:gd name="T18" fmla="*/ 13 w 45"/>
                <a:gd name="T19" fmla="*/ 17 h 37"/>
                <a:gd name="T20" fmla="*/ 4 w 45"/>
                <a:gd name="T21" fmla="*/ 18 h 37"/>
                <a:gd name="T22" fmla="*/ 4 w 45"/>
                <a:gd name="T23" fmla="*/ 24 h 37"/>
                <a:gd name="T24" fmla="*/ 14 w 45"/>
                <a:gd name="T25" fmla="*/ 23 h 37"/>
                <a:gd name="T26" fmla="*/ 14 w 45"/>
                <a:gd name="T27" fmla="*/ 28 h 37"/>
                <a:gd name="T28" fmla="*/ 4 w 45"/>
                <a:gd name="T29" fmla="*/ 27 h 37"/>
                <a:gd name="T30" fmla="*/ 4 w 45"/>
                <a:gd name="T31" fmla="*/ 33 h 37"/>
                <a:gd name="T32" fmla="*/ 13 w 45"/>
                <a:gd name="T33" fmla="*/ 34 h 37"/>
                <a:gd name="T34" fmla="*/ 14 w 45"/>
                <a:gd name="T35" fmla="*/ 28 h 37"/>
                <a:gd name="T36" fmla="*/ 27 w 45"/>
                <a:gd name="T37" fmla="*/ 7 h 37"/>
                <a:gd name="T38" fmla="*/ 17 w 45"/>
                <a:gd name="T39" fmla="*/ 7 h 37"/>
                <a:gd name="T40" fmla="*/ 18 w 45"/>
                <a:gd name="T41" fmla="*/ 13 h 37"/>
                <a:gd name="T42" fmla="*/ 28 w 45"/>
                <a:gd name="T43" fmla="*/ 13 h 37"/>
                <a:gd name="T44" fmla="*/ 28 w 45"/>
                <a:gd name="T45" fmla="*/ 18 h 37"/>
                <a:gd name="T46" fmla="*/ 18 w 45"/>
                <a:gd name="T47" fmla="*/ 17 h 37"/>
                <a:gd name="T48" fmla="*/ 17 w 45"/>
                <a:gd name="T49" fmla="*/ 23 h 37"/>
                <a:gd name="T50" fmla="*/ 27 w 45"/>
                <a:gd name="T51" fmla="*/ 24 h 37"/>
                <a:gd name="T52" fmla="*/ 28 w 45"/>
                <a:gd name="T53" fmla="*/ 18 h 37"/>
                <a:gd name="T54" fmla="*/ 27 w 45"/>
                <a:gd name="T55" fmla="*/ 27 h 37"/>
                <a:gd name="T56" fmla="*/ 17 w 45"/>
                <a:gd name="T57" fmla="*/ 28 h 37"/>
                <a:gd name="T58" fmla="*/ 18 w 45"/>
                <a:gd name="T59" fmla="*/ 34 h 37"/>
                <a:gd name="T60" fmla="*/ 28 w 45"/>
                <a:gd name="T61" fmla="*/ 33 h 37"/>
                <a:gd name="T62" fmla="*/ 41 w 45"/>
                <a:gd name="T63" fmla="*/ 7 h 37"/>
                <a:gd name="T64" fmla="*/ 32 w 45"/>
                <a:gd name="T65" fmla="*/ 7 h 37"/>
                <a:gd name="T66" fmla="*/ 31 w 45"/>
                <a:gd name="T67" fmla="*/ 13 h 37"/>
                <a:gd name="T68" fmla="*/ 40 w 45"/>
                <a:gd name="T69" fmla="*/ 13 h 37"/>
                <a:gd name="T70" fmla="*/ 41 w 45"/>
                <a:gd name="T71" fmla="*/ 7 h 37"/>
                <a:gd name="T72" fmla="*/ 40 w 45"/>
                <a:gd name="T73" fmla="*/ 17 h 37"/>
                <a:gd name="T74" fmla="*/ 31 w 45"/>
                <a:gd name="T75" fmla="*/ 18 h 37"/>
                <a:gd name="T76" fmla="*/ 32 w 45"/>
                <a:gd name="T77" fmla="*/ 24 h 37"/>
                <a:gd name="T78" fmla="*/ 41 w 45"/>
                <a:gd name="T79" fmla="*/ 23 h 37"/>
                <a:gd name="T80" fmla="*/ 41 w 45"/>
                <a:gd name="T81" fmla="*/ 28 h 37"/>
                <a:gd name="T82" fmla="*/ 32 w 45"/>
                <a:gd name="T83" fmla="*/ 27 h 37"/>
                <a:gd name="T84" fmla="*/ 31 w 45"/>
                <a:gd name="T85" fmla="*/ 33 h 37"/>
                <a:gd name="T86" fmla="*/ 40 w 45"/>
                <a:gd name="T87" fmla="*/ 34 h 37"/>
                <a:gd name="T88" fmla="*/ 41 w 45"/>
                <a:gd name="T89" fmla="*/ 2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5" h="37">
                  <a:moveTo>
                    <a:pt x="45" y="33"/>
                  </a:moveTo>
                  <a:cubicBezTo>
                    <a:pt x="45" y="35"/>
                    <a:pt x="43" y="37"/>
                    <a:pt x="40" y="37"/>
                  </a:cubicBezTo>
                  <a:cubicBezTo>
                    <a:pt x="4" y="37"/>
                    <a:pt x="4" y="37"/>
                    <a:pt x="4" y="37"/>
                  </a:cubicBezTo>
                  <a:cubicBezTo>
                    <a:pt x="2" y="37"/>
                    <a:pt x="0" y="35"/>
                    <a:pt x="0" y="33"/>
                  </a:cubicBezTo>
                  <a:cubicBezTo>
                    <a:pt x="0" y="4"/>
                    <a:pt x="0" y="4"/>
                    <a:pt x="0" y="4"/>
                  </a:cubicBezTo>
                  <a:cubicBezTo>
                    <a:pt x="0" y="2"/>
                    <a:pt x="2" y="0"/>
                    <a:pt x="4" y="0"/>
                  </a:cubicBezTo>
                  <a:cubicBezTo>
                    <a:pt x="40" y="0"/>
                    <a:pt x="40" y="0"/>
                    <a:pt x="40" y="0"/>
                  </a:cubicBezTo>
                  <a:cubicBezTo>
                    <a:pt x="43" y="0"/>
                    <a:pt x="45" y="2"/>
                    <a:pt x="45" y="4"/>
                  </a:cubicBezTo>
                  <a:lnTo>
                    <a:pt x="45" y="33"/>
                  </a:lnTo>
                  <a:close/>
                  <a:moveTo>
                    <a:pt x="14" y="7"/>
                  </a:moveTo>
                  <a:cubicBezTo>
                    <a:pt x="14" y="7"/>
                    <a:pt x="13" y="7"/>
                    <a:pt x="13" y="7"/>
                  </a:cubicBezTo>
                  <a:cubicBezTo>
                    <a:pt x="4" y="7"/>
                    <a:pt x="4" y="7"/>
                    <a:pt x="4" y="7"/>
                  </a:cubicBezTo>
                  <a:cubicBezTo>
                    <a:pt x="4" y="7"/>
                    <a:pt x="4" y="7"/>
                    <a:pt x="4" y="7"/>
                  </a:cubicBezTo>
                  <a:cubicBezTo>
                    <a:pt x="4" y="13"/>
                    <a:pt x="4" y="13"/>
                    <a:pt x="4" y="13"/>
                  </a:cubicBezTo>
                  <a:cubicBezTo>
                    <a:pt x="4" y="13"/>
                    <a:pt x="4" y="13"/>
                    <a:pt x="4" y="13"/>
                  </a:cubicBezTo>
                  <a:cubicBezTo>
                    <a:pt x="13" y="13"/>
                    <a:pt x="13" y="13"/>
                    <a:pt x="13" y="13"/>
                  </a:cubicBezTo>
                  <a:cubicBezTo>
                    <a:pt x="13" y="13"/>
                    <a:pt x="14" y="13"/>
                    <a:pt x="14" y="13"/>
                  </a:cubicBezTo>
                  <a:lnTo>
                    <a:pt x="14" y="7"/>
                  </a:lnTo>
                  <a:close/>
                  <a:moveTo>
                    <a:pt x="14" y="18"/>
                  </a:moveTo>
                  <a:cubicBezTo>
                    <a:pt x="14" y="17"/>
                    <a:pt x="13" y="17"/>
                    <a:pt x="13" y="17"/>
                  </a:cubicBezTo>
                  <a:cubicBezTo>
                    <a:pt x="4" y="17"/>
                    <a:pt x="4" y="17"/>
                    <a:pt x="4" y="17"/>
                  </a:cubicBezTo>
                  <a:cubicBezTo>
                    <a:pt x="4" y="17"/>
                    <a:pt x="4" y="17"/>
                    <a:pt x="4" y="18"/>
                  </a:cubicBezTo>
                  <a:cubicBezTo>
                    <a:pt x="4" y="23"/>
                    <a:pt x="4" y="23"/>
                    <a:pt x="4" y="23"/>
                  </a:cubicBezTo>
                  <a:cubicBezTo>
                    <a:pt x="4" y="23"/>
                    <a:pt x="4" y="24"/>
                    <a:pt x="4" y="24"/>
                  </a:cubicBezTo>
                  <a:cubicBezTo>
                    <a:pt x="13" y="24"/>
                    <a:pt x="13" y="24"/>
                    <a:pt x="13" y="24"/>
                  </a:cubicBezTo>
                  <a:cubicBezTo>
                    <a:pt x="13" y="24"/>
                    <a:pt x="14" y="23"/>
                    <a:pt x="14" y="23"/>
                  </a:cubicBezTo>
                  <a:lnTo>
                    <a:pt x="14" y="18"/>
                  </a:lnTo>
                  <a:close/>
                  <a:moveTo>
                    <a:pt x="14" y="28"/>
                  </a:moveTo>
                  <a:cubicBezTo>
                    <a:pt x="14" y="27"/>
                    <a:pt x="13" y="27"/>
                    <a:pt x="13" y="27"/>
                  </a:cubicBezTo>
                  <a:cubicBezTo>
                    <a:pt x="4" y="27"/>
                    <a:pt x="4" y="27"/>
                    <a:pt x="4" y="27"/>
                  </a:cubicBezTo>
                  <a:cubicBezTo>
                    <a:pt x="4" y="27"/>
                    <a:pt x="4" y="27"/>
                    <a:pt x="4" y="28"/>
                  </a:cubicBezTo>
                  <a:cubicBezTo>
                    <a:pt x="4" y="33"/>
                    <a:pt x="4" y="33"/>
                    <a:pt x="4" y="33"/>
                  </a:cubicBezTo>
                  <a:cubicBezTo>
                    <a:pt x="4" y="34"/>
                    <a:pt x="4" y="34"/>
                    <a:pt x="4" y="34"/>
                  </a:cubicBezTo>
                  <a:cubicBezTo>
                    <a:pt x="13" y="34"/>
                    <a:pt x="13" y="34"/>
                    <a:pt x="13" y="34"/>
                  </a:cubicBezTo>
                  <a:cubicBezTo>
                    <a:pt x="13" y="34"/>
                    <a:pt x="14" y="34"/>
                    <a:pt x="14" y="33"/>
                  </a:cubicBezTo>
                  <a:lnTo>
                    <a:pt x="14" y="28"/>
                  </a:lnTo>
                  <a:close/>
                  <a:moveTo>
                    <a:pt x="28" y="7"/>
                  </a:moveTo>
                  <a:cubicBezTo>
                    <a:pt x="28" y="7"/>
                    <a:pt x="27" y="7"/>
                    <a:pt x="27" y="7"/>
                  </a:cubicBezTo>
                  <a:cubicBezTo>
                    <a:pt x="18" y="7"/>
                    <a:pt x="18" y="7"/>
                    <a:pt x="18" y="7"/>
                  </a:cubicBezTo>
                  <a:cubicBezTo>
                    <a:pt x="18" y="7"/>
                    <a:pt x="17" y="7"/>
                    <a:pt x="17" y="7"/>
                  </a:cubicBezTo>
                  <a:cubicBezTo>
                    <a:pt x="17" y="13"/>
                    <a:pt x="17" y="13"/>
                    <a:pt x="17" y="13"/>
                  </a:cubicBezTo>
                  <a:cubicBezTo>
                    <a:pt x="17" y="13"/>
                    <a:pt x="18" y="13"/>
                    <a:pt x="18" y="13"/>
                  </a:cubicBezTo>
                  <a:cubicBezTo>
                    <a:pt x="27" y="13"/>
                    <a:pt x="27" y="13"/>
                    <a:pt x="27" y="13"/>
                  </a:cubicBezTo>
                  <a:cubicBezTo>
                    <a:pt x="27" y="13"/>
                    <a:pt x="28" y="13"/>
                    <a:pt x="28" y="13"/>
                  </a:cubicBezTo>
                  <a:lnTo>
                    <a:pt x="28" y="7"/>
                  </a:lnTo>
                  <a:close/>
                  <a:moveTo>
                    <a:pt x="28" y="18"/>
                  </a:moveTo>
                  <a:cubicBezTo>
                    <a:pt x="28" y="17"/>
                    <a:pt x="27" y="17"/>
                    <a:pt x="27" y="17"/>
                  </a:cubicBezTo>
                  <a:cubicBezTo>
                    <a:pt x="18" y="17"/>
                    <a:pt x="18" y="17"/>
                    <a:pt x="18" y="17"/>
                  </a:cubicBezTo>
                  <a:cubicBezTo>
                    <a:pt x="18" y="17"/>
                    <a:pt x="17" y="17"/>
                    <a:pt x="17" y="18"/>
                  </a:cubicBezTo>
                  <a:cubicBezTo>
                    <a:pt x="17" y="23"/>
                    <a:pt x="17" y="23"/>
                    <a:pt x="17" y="23"/>
                  </a:cubicBezTo>
                  <a:cubicBezTo>
                    <a:pt x="17" y="23"/>
                    <a:pt x="18" y="24"/>
                    <a:pt x="18" y="24"/>
                  </a:cubicBezTo>
                  <a:cubicBezTo>
                    <a:pt x="27" y="24"/>
                    <a:pt x="27" y="24"/>
                    <a:pt x="27" y="24"/>
                  </a:cubicBezTo>
                  <a:cubicBezTo>
                    <a:pt x="27" y="24"/>
                    <a:pt x="28" y="23"/>
                    <a:pt x="28" y="23"/>
                  </a:cubicBezTo>
                  <a:lnTo>
                    <a:pt x="28" y="18"/>
                  </a:lnTo>
                  <a:close/>
                  <a:moveTo>
                    <a:pt x="28" y="28"/>
                  </a:moveTo>
                  <a:cubicBezTo>
                    <a:pt x="28" y="27"/>
                    <a:pt x="27" y="27"/>
                    <a:pt x="27" y="27"/>
                  </a:cubicBezTo>
                  <a:cubicBezTo>
                    <a:pt x="18" y="27"/>
                    <a:pt x="18" y="27"/>
                    <a:pt x="18" y="27"/>
                  </a:cubicBezTo>
                  <a:cubicBezTo>
                    <a:pt x="18" y="27"/>
                    <a:pt x="17" y="27"/>
                    <a:pt x="17" y="28"/>
                  </a:cubicBezTo>
                  <a:cubicBezTo>
                    <a:pt x="17" y="33"/>
                    <a:pt x="17" y="33"/>
                    <a:pt x="17" y="33"/>
                  </a:cubicBezTo>
                  <a:cubicBezTo>
                    <a:pt x="17" y="34"/>
                    <a:pt x="18" y="34"/>
                    <a:pt x="18" y="34"/>
                  </a:cubicBezTo>
                  <a:cubicBezTo>
                    <a:pt x="27" y="34"/>
                    <a:pt x="27" y="34"/>
                    <a:pt x="27" y="34"/>
                  </a:cubicBezTo>
                  <a:cubicBezTo>
                    <a:pt x="27" y="34"/>
                    <a:pt x="28" y="34"/>
                    <a:pt x="28" y="33"/>
                  </a:cubicBezTo>
                  <a:lnTo>
                    <a:pt x="28" y="28"/>
                  </a:lnTo>
                  <a:close/>
                  <a:moveTo>
                    <a:pt x="41" y="7"/>
                  </a:moveTo>
                  <a:cubicBezTo>
                    <a:pt x="41" y="7"/>
                    <a:pt x="41" y="7"/>
                    <a:pt x="40" y="7"/>
                  </a:cubicBezTo>
                  <a:cubicBezTo>
                    <a:pt x="32" y="7"/>
                    <a:pt x="32" y="7"/>
                    <a:pt x="32" y="7"/>
                  </a:cubicBezTo>
                  <a:cubicBezTo>
                    <a:pt x="31" y="7"/>
                    <a:pt x="31" y="7"/>
                    <a:pt x="31" y="7"/>
                  </a:cubicBezTo>
                  <a:cubicBezTo>
                    <a:pt x="31" y="13"/>
                    <a:pt x="31" y="13"/>
                    <a:pt x="31" y="13"/>
                  </a:cubicBezTo>
                  <a:cubicBezTo>
                    <a:pt x="31" y="13"/>
                    <a:pt x="31" y="13"/>
                    <a:pt x="32" y="13"/>
                  </a:cubicBezTo>
                  <a:cubicBezTo>
                    <a:pt x="40" y="13"/>
                    <a:pt x="40" y="13"/>
                    <a:pt x="40" y="13"/>
                  </a:cubicBezTo>
                  <a:cubicBezTo>
                    <a:pt x="41" y="13"/>
                    <a:pt x="41" y="13"/>
                    <a:pt x="41" y="13"/>
                  </a:cubicBezTo>
                  <a:lnTo>
                    <a:pt x="41" y="7"/>
                  </a:lnTo>
                  <a:close/>
                  <a:moveTo>
                    <a:pt x="41" y="18"/>
                  </a:moveTo>
                  <a:cubicBezTo>
                    <a:pt x="41" y="17"/>
                    <a:pt x="41" y="17"/>
                    <a:pt x="40" y="17"/>
                  </a:cubicBezTo>
                  <a:cubicBezTo>
                    <a:pt x="32" y="17"/>
                    <a:pt x="32" y="17"/>
                    <a:pt x="32" y="17"/>
                  </a:cubicBezTo>
                  <a:cubicBezTo>
                    <a:pt x="31" y="17"/>
                    <a:pt x="31" y="17"/>
                    <a:pt x="31" y="18"/>
                  </a:cubicBezTo>
                  <a:cubicBezTo>
                    <a:pt x="31" y="23"/>
                    <a:pt x="31" y="23"/>
                    <a:pt x="31" y="23"/>
                  </a:cubicBezTo>
                  <a:cubicBezTo>
                    <a:pt x="31" y="23"/>
                    <a:pt x="31" y="24"/>
                    <a:pt x="32" y="24"/>
                  </a:cubicBezTo>
                  <a:cubicBezTo>
                    <a:pt x="40" y="24"/>
                    <a:pt x="40" y="24"/>
                    <a:pt x="40" y="24"/>
                  </a:cubicBezTo>
                  <a:cubicBezTo>
                    <a:pt x="41" y="24"/>
                    <a:pt x="41" y="23"/>
                    <a:pt x="41" y="23"/>
                  </a:cubicBezTo>
                  <a:lnTo>
                    <a:pt x="41" y="18"/>
                  </a:lnTo>
                  <a:close/>
                  <a:moveTo>
                    <a:pt x="41" y="28"/>
                  </a:moveTo>
                  <a:cubicBezTo>
                    <a:pt x="41" y="27"/>
                    <a:pt x="41" y="27"/>
                    <a:pt x="40" y="27"/>
                  </a:cubicBezTo>
                  <a:cubicBezTo>
                    <a:pt x="32" y="27"/>
                    <a:pt x="32" y="27"/>
                    <a:pt x="32" y="27"/>
                  </a:cubicBezTo>
                  <a:cubicBezTo>
                    <a:pt x="31" y="27"/>
                    <a:pt x="31" y="27"/>
                    <a:pt x="31" y="28"/>
                  </a:cubicBezTo>
                  <a:cubicBezTo>
                    <a:pt x="31" y="33"/>
                    <a:pt x="31" y="33"/>
                    <a:pt x="31" y="33"/>
                  </a:cubicBezTo>
                  <a:cubicBezTo>
                    <a:pt x="31" y="34"/>
                    <a:pt x="31" y="34"/>
                    <a:pt x="32" y="34"/>
                  </a:cubicBezTo>
                  <a:cubicBezTo>
                    <a:pt x="40" y="34"/>
                    <a:pt x="40" y="34"/>
                    <a:pt x="40" y="34"/>
                  </a:cubicBezTo>
                  <a:cubicBezTo>
                    <a:pt x="41" y="34"/>
                    <a:pt x="41" y="34"/>
                    <a:pt x="41" y="33"/>
                  </a:cubicBezTo>
                  <a:lnTo>
                    <a:pt x="41" y="2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90" name="稻壳儿小白白(http://dwz.cn/Wu2UP)"/>
            <p:cNvSpPr>
              <a:spLocks noEditPoints="1"/>
            </p:cNvSpPr>
            <p:nvPr/>
          </p:nvSpPr>
          <p:spPr bwMode="auto">
            <a:xfrm>
              <a:off x="9716717" y="3912606"/>
              <a:ext cx="213447" cy="263154"/>
            </a:xfrm>
            <a:custGeom>
              <a:avLst/>
              <a:gdLst>
                <a:gd name="T0" fmla="*/ 31 w 31"/>
                <a:gd name="T1" fmla="*/ 34 h 38"/>
                <a:gd name="T2" fmla="*/ 27 w 31"/>
                <a:gd name="T3" fmla="*/ 38 h 38"/>
                <a:gd name="T4" fmla="*/ 4 w 31"/>
                <a:gd name="T5" fmla="*/ 38 h 38"/>
                <a:gd name="T6" fmla="*/ 0 w 31"/>
                <a:gd name="T7" fmla="*/ 34 h 38"/>
                <a:gd name="T8" fmla="*/ 0 w 31"/>
                <a:gd name="T9" fmla="*/ 5 h 38"/>
                <a:gd name="T10" fmla="*/ 4 w 31"/>
                <a:gd name="T11" fmla="*/ 0 h 38"/>
                <a:gd name="T12" fmla="*/ 27 w 31"/>
                <a:gd name="T13" fmla="*/ 0 h 38"/>
                <a:gd name="T14" fmla="*/ 31 w 31"/>
                <a:gd name="T15" fmla="*/ 5 h 38"/>
                <a:gd name="T16" fmla="*/ 31 w 31"/>
                <a:gd name="T17" fmla="*/ 34 h 38"/>
                <a:gd name="T18" fmla="*/ 27 w 31"/>
                <a:gd name="T19" fmla="*/ 5 h 38"/>
                <a:gd name="T20" fmla="*/ 27 w 31"/>
                <a:gd name="T21" fmla="*/ 4 h 38"/>
                <a:gd name="T22" fmla="*/ 4 w 31"/>
                <a:gd name="T23" fmla="*/ 4 h 38"/>
                <a:gd name="T24" fmla="*/ 3 w 31"/>
                <a:gd name="T25" fmla="*/ 5 h 38"/>
                <a:gd name="T26" fmla="*/ 3 w 31"/>
                <a:gd name="T27" fmla="*/ 30 h 38"/>
                <a:gd name="T28" fmla="*/ 4 w 31"/>
                <a:gd name="T29" fmla="*/ 31 h 38"/>
                <a:gd name="T30" fmla="*/ 27 w 31"/>
                <a:gd name="T31" fmla="*/ 31 h 38"/>
                <a:gd name="T32" fmla="*/ 27 w 31"/>
                <a:gd name="T33" fmla="*/ 30 h 38"/>
                <a:gd name="T34" fmla="*/ 27 w 31"/>
                <a:gd name="T35" fmla="*/ 5 h 38"/>
                <a:gd name="T36" fmla="*/ 15 w 31"/>
                <a:gd name="T37" fmla="*/ 33 h 38"/>
                <a:gd name="T38" fmla="*/ 14 w 31"/>
                <a:gd name="T39" fmla="*/ 35 h 38"/>
                <a:gd name="T40" fmla="*/ 15 w 31"/>
                <a:gd name="T41" fmla="*/ 36 h 38"/>
                <a:gd name="T42" fmla="*/ 17 w 31"/>
                <a:gd name="T43" fmla="*/ 35 h 38"/>
                <a:gd name="T44" fmla="*/ 15 w 31"/>
                <a:gd name="T45" fmla="*/ 3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38">
                  <a:moveTo>
                    <a:pt x="31" y="34"/>
                  </a:moveTo>
                  <a:cubicBezTo>
                    <a:pt x="31" y="36"/>
                    <a:pt x="29" y="38"/>
                    <a:pt x="27" y="38"/>
                  </a:cubicBezTo>
                  <a:cubicBezTo>
                    <a:pt x="4" y="38"/>
                    <a:pt x="4" y="38"/>
                    <a:pt x="4" y="38"/>
                  </a:cubicBezTo>
                  <a:cubicBezTo>
                    <a:pt x="2" y="38"/>
                    <a:pt x="0" y="36"/>
                    <a:pt x="0" y="34"/>
                  </a:cubicBezTo>
                  <a:cubicBezTo>
                    <a:pt x="0" y="5"/>
                    <a:pt x="0" y="5"/>
                    <a:pt x="0" y="5"/>
                  </a:cubicBezTo>
                  <a:cubicBezTo>
                    <a:pt x="0" y="2"/>
                    <a:pt x="2" y="0"/>
                    <a:pt x="4" y="0"/>
                  </a:cubicBezTo>
                  <a:cubicBezTo>
                    <a:pt x="27" y="0"/>
                    <a:pt x="27" y="0"/>
                    <a:pt x="27" y="0"/>
                  </a:cubicBezTo>
                  <a:cubicBezTo>
                    <a:pt x="29" y="0"/>
                    <a:pt x="31" y="2"/>
                    <a:pt x="31" y="5"/>
                  </a:cubicBezTo>
                  <a:lnTo>
                    <a:pt x="31" y="34"/>
                  </a:lnTo>
                  <a:close/>
                  <a:moveTo>
                    <a:pt x="27" y="5"/>
                  </a:moveTo>
                  <a:cubicBezTo>
                    <a:pt x="27" y="4"/>
                    <a:pt x="27" y="4"/>
                    <a:pt x="27" y="4"/>
                  </a:cubicBezTo>
                  <a:cubicBezTo>
                    <a:pt x="4" y="4"/>
                    <a:pt x="4" y="4"/>
                    <a:pt x="4" y="4"/>
                  </a:cubicBezTo>
                  <a:cubicBezTo>
                    <a:pt x="4" y="4"/>
                    <a:pt x="3" y="4"/>
                    <a:pt x="3" y="5"/>
                  </a:cubicBezTo>
                  <a:cubicBezTo>
                    <a:pt x="3" y="30"/>
                    <a:pt x="3" y="30"/>
                    <a:pt x="3" y="30"/>
                  </a:cubicBezTo>
                  <a:cubicBezTo>
                    <a:pt x="3" y="31"/>
                    <a:pt x="4" y="31"/>
                    <a:pt x="4" y="31"/>
                  </a:cubicBezTo>
                  <a:cubicBezTo>
                    <a:pt x="27" y="31"/>
                    <a:pt x="27" y="31"/>
                    <a:pt x="27" y="31"/>
                  </a:cubicBezTo>
                  <a:cubicBezTo>
                    <a:pt x="27" y="31"/>
                    <a:pt x="27" y="31"/>
                    <a:pt x="27" y="30"/>
                  </a:cubicBezTo>
                  <a:lnTo>
                    <a:pt x="27" y="5"/>
                  </a:lnTo>
                  <a:close/>
                  <a:moveTo>
                    <a:pt x="15" y="33"/>
                  </a:moveTo>
                  <a:cubicBezTo>
                    <a:pt x="14" y="33"/>
                    <a:pt x="14" y="34"/>
                    <a:pt x="14" y="35"/>
                  </a:cubicBezTo>
                  <a:cubicBezTo>
                    <a:pt x="14" y="36"/>
                    <a:pt x="14" y="36"/>
                    <a:pt x="15" y="36"/>
                  </a:cubicBezTo>
                  <a:cubicBezTo>
                    <a:pt x="16" y="36"/>
                    <a:pt x="17" y="36"/>
                    <a:pt x="17" y="35"/>
                  </a:cubicBezTo>
                  <a:cubicBezTo>
                    <a:pt x="17" y="34"/>
                    <a:pt x="16" y="33"/>
                    <a:pt x="15" y="3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91" name="稻壳儿小白白(http://dwz.cn/Wu2UP)"/>
            <p:cNvSpPr>
              <a:spLocks noEditPoints="1"/>
            </p:cNvSpPr>
            <p:nvPr/>
          </p:nvSpPr>
          <p:spPr bwMode="auto">
            <a:xfrm>
              <a:off x="9655317" y="4446648"/>
              <a:ext cx="330404" cy="263154"/>
            </a:xfrm>
            <a:custGeom>
              <a:avLst/>
              <a:gdLst>
                <a:gd name="T0" fmla="*/ 45 w 48"/>
                <a:gd name="T1" fmla="*/ 37 h 38"/>
                <a:gd name="T2" fmla="*/ 43 w 48"/>
                <a:gd name="T3" fmla="*/ 38 h 38"/>
                <a:gd name="T4" fmla="*/ 6 w 48"/>
                <a:gd name="T5" fmla="*/ 38 h 38"/>
                <a:gd name="T6" fmla="*/ 4 w 48"/>
                <a:gd name="T7" fmla="*/ 37 h 38"/>
                <a:gd name="T8" fmla="*/ 0 w 48"/>
                <a:gd name="T9" fmla="*/ 24 h 38"/>
                <a:gd name="T10" fmla="*/ 24 w 48"/>
                <a:gd name="T11" fmla="*/ 0 h 38"/>
                <a:gd name="T12" fmla="*/ 48 w 48"/>
                <a:gd name="T13" fmla="*/ 24 h 38"/>
                <a:gd name="T14" fmla="*/ 45 w 48"/>
                <a:gd name="T15" fmla="*/ 37 h 38"/>
                <a:gd name="T16" fmla="*/ 7 w 48"/>
                <a:gd name="T17" fmla="*/ 21 h 38"/>
                <a:gd name="T18" fmla="*/ 4 w 48"/>
                <a:gd name="T19" fmla="*/ 24 h 38"/>
                <a:gd name="T20" fmla="*/ 7 w 48"/>
                <a:gd name="T21" fmla="*/ 28 h 38"/>
                <a:gd name="T22" fmla="*/ 11 w 48"/>
                <a:gd name="T23" fmla="*/ 24 h 38"/>
                <a:gd name="T24" fmla="*/ 7 w 48"/>
                <a:gd name="T25" fmla="*/ 21 h 38"/>
                <a:gd name="T26" fmla="*/ 12 w 48"/>
                <a:gd name="T27" fmla="*/ 9 h 38"/>
                <a:gd name="T28" fmla="*/ 9 w 48"/>
                <a:gd name="T29" fmla="*/ 12 h 38"/>
                <a:gd name="T30" fmla="*/ 12 w 48"/>
                <a:gd name="T31" fmla="*/ 16 h 38"/>
                <a:gd name="T32" fmla="*/ 16 w 48"/>
                <a:gd name="T33" fmla="*/ 12 h 38"/>
                <a:gd name="T34" fmla="*/ 12 w 48"/>
                <a:gd name="T35" fmla="*/ 9 h 38"/>
                <a:gd name="T36" fmla="*/ 30 w 48"/>
                <a:gd name="T37" fmla="*/ 15 h 38"/>
                <a:gd name="T38" fmla="*/ 29 w 48"/>
                <a:gd name="T39" fmla="*/ 13 h 38"/>
                <a:gd name="T40" fmla="*/ 27 w 48"/>
                <a:gd name="T41" fmla="*/ 14 h 38"/>
                <a:gd name="T42" fmla="*/ 24 w 48"/>
                <a:gd name="T43" fmla="*/ 24 h 38"/>
                <a:gd name="T44" fmla="*/ 19 w 48"/>
                <a:gd name="T45" fmla="*/ 28 h 38"/>
                <a:gd name="T46" fmla="*/ 23 w 48"/>
                <a:gd name="T47" fmla="*/ 34 h 38"/>
                <a:gd name="T48" fmla="*/ 29 w 48"/>
                <a:gd name="T49" fmla="*/ 31 h 38"/>
                <a:gd name="T50" fmla="*/ 27 w 48"/>
                <a:gd name="T51" fmla="*/ 25 h 38"/>
                <a:gd name="T52" fmla="*/ 30 w 48"/>
                <a:gd name="T53" fmla="*/ 15 h 38"/>
                <a:gd name="T54" fmla="*/ 24 w 48"/>
                <a:gd name="T55" fmla="*/ 4 h 38"/>
                <a:gd name="T56" fmla="*/ 21 w 48"/>
                <a:gd name="T57" fmla="*/ 7 h 38"/>
                <a:gd name="T58" fmla="*/ 24 w 48"/>
                <a:gd name="T59" fmla="*/ 11 h 38"/>
                <a:gd name="T60" fmla="*/ 28 w 48"/>
                <a:gd name="T61" fmla="*/ 7 h 38"/>
                <a:gd name="T62" fmla="*/ 24 w 48"/>
                <a:gd name="T63" fmla="*/ 4 h 38"/>
                <a:gd name="T64" fmla="*/ 36 w 48"/>
                <a:gd name="T65" fmla="*/ 9 h 38"/>
                <a:gd name="T66" fmla="*/ 33 w 48"/>
                <a:gd name="T67" fmla="*/ 12 h 38"/>
                <a:gd name="T68" fmla="*/ 36 w 48"/>
                <a:gd name="T69" fmla="*/ 16 h 38"/>
                <a:gd name="T70" fmla="*/ 40 w 48"/>
                <a:gd name="T71" fmla="*/ 12 h 38"/>
                <a:gd name="T72" fmla="*/ 36 w 48"/>
                <a:gd name="T73" fmla="*/ 9 h 38"/>
                <a:gd name="T74" fmla="*/ 42 w 48"/>
                <a:gd name="T75" fmla="*/ 21 h 38"/>
                <a:gd name="T76" fmla="*/ 38 w 48"/>
                <a:gd name="T77" fmla="*/ 24 h 38"/>
                <a:gd name="T78" fmla="*/ 42 w 48"/>
                <a:gd name="T79" fmla="*/ 28 h 38"/>
                <a:gd name="T80" fmla="*/ 45 w 48"/>
                <a:gd name="T81" fmla="*/ 24 h 38"/>
                <a:gd name="T82" fmla="*/ 42 w 48"/>
                <a:gd name="T83" fmla="*/ 2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8" h="38">
                  <a:moveTo>
                    <a:pt x="45" y="37"/>
                  </a:moveTo>
                  <a:cubicBezTo>
                    <a:pt x="44" y="38"/>
                    <a:pt x="44" y="38"/>
                    <a:pt x="43" y="38"/>
                  </a:cubicBezTo>
                  <a:cubicBezTo>
                    <a:pt x="6" y="38"/>
                    <a:pt x="6" y="38"/>
                    <a:pt x="6" y="38"/>
                  </a:cubicBezTo>
                  <a:cubicBezTo>
                    <a:pt x="5" y="38"/>
                    <a:pt x="5" y="38"/>
                    <a:pt x="4" y="37"/>
                  </a:cubicBezTo>
                  <a:cubicBezTo>
                    <a:pt x="2" y="33"/>
                    <a:pt x="0" y="29"/>
                    <a:pt x="0" y="24"/>
                  </a:cubicBezTo>
                  <a:cubicBezTo>
                    <a:pt x="0" y="11"/>
                    <a:pt x="11" y="0"/>
                    <a:pt x="24" y="0"/>
                  </a:cubicBezTo>
                  <a:cubicBezTo>
                    <a:pt x="38" y="0"/>
                    <a:pt x="48" y="11"/>
                    <a:pt x="48" y="24"/>
                  </a:cubicBezTo>
                  <a:cubicBezTo>
                    <a:pt x="48" y="29"/>
                    <a:pt x="47" y="33"/>
                    <a:pt x="45" y="37"/>
                  </a:cubicBezTo>
                  <a:close/>
                  <a:moveTo>
                    <a:pt x="7" y="21"/>
                  </a:moveTo>
                  <a:cubicBezTo>
                    <a:pt x="5" y="21"/>
                    <a:pt x="4" y="22"/>
                    <a:pt x="4" y="24"/>
                  </a:cubicBezTo>
                  <a:cubicBezTo>
                    <a:pt x="4" y="26"/>
                    <a:pt x="5" y="28"/>
                    <a:pt x="7" y="28"/>
                  </a:cubicBezTo>
                  <a:cubicBezTo>
                    <a:pt x="9" y="28"/>
                    <a:pt x="11" y="26"/>
                    <a:pt x="11" y="24"/>
                  </a:cubicBezTo>
                  <a:cubicBezTo>
                    <a:pt x="11" y="22"/>
                    <a:pt x="9" y="21"/>
                    <a:pt x="7" y="21"/>
                  </a:cubicBezTo>
                  <a:close/>
                  <a:moveTo>
                    <a:pt x="12" y="9"/>
                  </a:moveTo>
                  <a:cubicBezTo>
                    <a:pt x="11" y="9"/>
                    <a:pt x="9" y="10"/>
                    <a:pt x="9" y="12"/>
                  </a:cubicBezTo>
                  <a:cubicBezTo>
                    <a:pt x="9" y="14"/>
                    <a:pt x="11" y="16"/>
                    <a:pt x="12" y="16"/>
                  </a:cubicBezTo>
                  <a:cubicBezTo>
                    <a:pt x="14" y="16"/>
                    <a:pt x="16" y="14"/>
                    <a:pt x="16" y="12"/>
                  </a:cubicBezTo>
                  <a:cubicBezTo>
                    <a:pt x="16" y="10"/>
                    <a:pt x="14" y="9"/>
                    <a:pt x="12" y="9"/>
                  </a:cubicBezTo>
                  <a:close/>
                  <a:moveTo>
                    <a:pt x="30" y="15"/>
                  </a:moveTo>
                  <a:cubicBezTo>
                    <a:pt x="30" y="14"/>
                    <a:pt x="30" y="13"/>
                    <a:pt x="29" y="13"/>
                  </a:cubicBezTo>
                  <a:cubicBezTo>
                    <a:pt x="28" y="13"/>
                    <a:pt x="27" y="13"/>
                    <a:pt x="27" y="14"/>
                  </a:cubicBezTo>
                  <a:cubicBezTo>
                    <a:pt x="24" y="24"/>
                    <a:pt x="24" y="24"/>
                    <a:pt x="24" y="24"/>
                  </a:cubicBezTo>
                  <a:cubicBezTo>
                    <a:pt x="22" y="25"/>
                    <a:pt x="20" y="26"/>
                    <a:pt x="19" y="28"/>
                  </a:cubicBezTo>
                  <a:cubicBezTo>
                    <a:pt x="19" y="31"/>
                    <a:pt x="20" y="34"/>
                    <a:pt x="23" y="34"/>
                  </a:cubicBezTo>
                  <a:cubicBezTo>
                    <a:pt x="26" y="35"/>
                    <a:pt x="29" y="34"/>
                    <a:pt x="29" y="31"/>
                  </a:cubicBezTo>
                  <a:cubicBezTo>
                    <a:pt x="30" y="29"/>
                    <a:pt x="29" y="26"/>
                    <a:pt x="27" y="25"/>
                  </a:cubicBezTo>
                  <a:lnTo>
                    <a:pt x="30" y="15"/>
                  </a:lnTo>
                  <a:close/>
                  <a:moveTo>
                    <a:pt x="24" y="4"/>
                  </a:moveTo>
                  <a:cubicBezTo>
                    <a:pt x="23" y="4"/>
                    <a:pt x="21" y="5"/>
                    <a:pt x="21" y="7"/>
                  </a:cubicBezTo>
                  <a:cubicBezTo>
                    <a:pt x="21" y="9"/>
                    <a:pt x="23" y="11"/>
                    <a:pt x="24" y="11"/>
                  </a:cubicBezTo>
                  <a:cubicBezTo>
                    <a:pt x="26" y="11"/>
                    <a:pt x="28" y="9"/>
                    <a:pt x="28" y="7"/>
                  </a:cubicBezTo>
                  <a:cubicBezTo>
                    <a:pt x="28" y="5"/>
                    <a:pt x="26" y="4"/>
                    <a:pt x="24" y="4"/>
                  </a:cubicBezTo>
                  <a:close/>
                  <a:moveTo>
                    <a:pt x="36" y="9"/>
                  </a:moveTo>
                  <a:cubicBezTo>
                    <a:pt x="35" y="9"/>
                    <a:pt x="33" y="10"/>
                    <a:pt x="33" y="12"/>
                  </a:cubicBezTo>
                  <a:cubicBezTo>
                    <a:pt x="33" y="14"/>
                    <a:pt x="35" y="16"/>
                    <a:pt x="36" y="16"/>
                  </a:cubicBezTo>
                  <a:cubicBezTo>
                    <a:pt x="38" y="16"/>
                    <a:pt x="40" y="14"/>
                    <a:pt x="40" y="12"/>
                  </a:cubicBezTo>
                  <a:cubicBezTo>
                    <a:pt x="40" y="10"/>
                    <a:pt x="38" y="9"/>
                    <a:pt x="36" y="9"/>
                  </a:cubicBezTo>
                  <a:close/>
                  <a:moveTo>
                    <a:pt x="42" y="21"/>
                  </a:moveTo>
                  <a:cubicBezTo>
                    <a:pt x="40" y="21"/>
                    <a:pt x="38" y="22"/>
                    <a:pt x="38" y="24"/>
                  </a:cubicBezTo>
                  <a:cubicBezTo>
                    <a:pt x="38" y="26"/>
                    <a:pt x="40" y="28"/>
                    <a:pt x="42" y="28"/>
                  </a:cubicBezTo>
                  <a:cubicBezTo>
                    <a:pt x="43" y="28"/>
                    <a:pt x="45" y="26"/>
                    <a:pt x="45" y="24"/>
                  </a:cubicBezTo>
                  <a:cubicBezTo>
                    <a:pt x="45" y="22"/>
                    <a:pt x="43" y="21"/>
                    <a:pt x="42" y="2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92" name="稻壳儿小白白(http://dwz.cn/Wu2UP)"/>
            <p:cNvSpPr>
              <a:spLocks noEditPoints="1"/>
            </p:cNvSpPr>
            <p:nvPr/>
          </p:nvSpPr>
          <p:spPr bwMode="auto">
            <a:xfrm>
              <a:off x="9681630" y="4930985"/>
              <a:ext cx="277772" cy="283619"/>
            </a:xfrm>
            <a:custGeom>
              <a:avLst/>
              <a:gdLst>
                <a:gd name="T0" fmla="*/ 39 w 40"/>
                <a:gd name="T1" fmla="*/ 27 h 41"/>
                <a:gd name="T2" fmla="*/ 26 w 40"/>
                <a:gd name="T3" fmla="*/ 40 h 41"/>
                <a:gd name="T4" fmla="*/ 24 w 40"/>
                <a:gd name="T5" fmla="*/ 41 h 41"/>
                <a:gd name="T6" fmla="*/ 21 w 40"/>
                <a:gd name="T7" fmla="*/ 40 h 41"/>
                <a:gd name="T8" fmla="*/ 2 w 40"/>
                <a:gd name="T9" fmla="*/ 21 h 41"/>
                <a:gd name="T10" fmla="*/ 0 w 40"/>
                <a:gd name="T11" fmla="*/ 15 h 41"/>
                <a:gd name="T12" fmla="*/ 0 w 40"/>
                <a:gd name="T13" fmla="*/ 4 h 41"/>
                <a:gd name="T14" fmla="*/ 3 w 40"/>
                <a:gd name="T15" fmla="*/ 0 h 41"/>
                <a:gd name="T16" fmla="*/ 14 w 40"/>
                <a:gd name="T17" fmla="*/ 0 h 41"/>
                <a:gd name="T18" fmla="*/ 20 w 40"/>
                <a:gd name="T19" fmla="*/ 3 h 41"/>
                <a:gd name="T20" fmla="*/ 39 w 40"/>
                <a:gd name="T21" fmla="*/ 22 h 41"/>
                <a:gd name="T22" fmla="*/ 40 w 40"/>
                <a:gd name="T23" fmla="*/ 24 h 41"/>
                <a:gd name="T24" fmla="*/ 39 w 40"/>
                <a:gd name="T25" fmla="*/ 27 h 41"/>
                <a:gd name="T26" fmla="*/ 8 w 40"/>
                <a:gd name="T27" fmla="*/ 6 h 41"/>
                <a:gd name="T28" fmla="*/ 5 w 40"/>
                <a:gd name="T29" fmla="*/ 9 h 41"/>
                <a:gd name="T30" fmla="*/ 8 w 40"/>
                <a:gd name="T31" fmla="*/ 12 h 41"/>
                <a:gd name="T32" fmla="*/ 12 w 40"/>
                <a:gd name="T33" fmla="*/ 9 h 41"/>
                <a:gd name="T34" fmla="*/ 8 w 40"/>
                <a:gd name="T35" fmla="*/ 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 h="41">
                  <a:moveTo>
                    <a:pt x="39" y="27"/>
                  </a:moveTo>
                  <a:cubicBezTo>
                    <a:pt x="26" y="40"/>
                    <a:pt x="26" y="40"/>
                    <a:pt x="26" y="40"/>
                  </a:cubicBezTo>
                  <a:cubicBezTo>
                    <a:pt x="26" y="41"/>
                    <a:pt x="25" y="41"/>
                    <a:pt x="24" y="41"/>
                  </a:cubicBezTo>
                  <a:cubicBezTo>
                    <a:pt x="23" y="41"/>
                    <a:pt x="22" y="41"/>
                    <a:pt x="21" y="40"/>
                  </a:cubicBezTo>
                  <a:cubicBezTo>
                    <a:pt x="2" y="21"/>
                    <a:pt x="2" y="21"/>
                    <a:pt x="2" y="21"/>
                  </a:cubicBezTo>
                  <a:cubicBezTo>
                    <a:pt x="1" y="20"/>
                    <a:pt x="0" y="17"/>
                    <a:pt x="0" y="15"/>
                  </a:cubicBezTo>
                  <a:cubicBezTo>
                    <a:pt x="0" y="4"/>
                    <a:pt x="0" y="4"/>
                    <a:pt x="0" y="4"/>
                  </a:cubicBezTo>
                  <a:cubicBezTo>
                    <a:pt x="0" y="2"/>
                    <a:pt x="1" y="0"/>
                    <a:pt x="3" y="0"/>
                  </a:cubicBezTo>
                  <a:cubicBezTo>
                    <a:pt x="14" y="0"/>
                    <a:pt x="14" y="0"/>
                    <a:pt x="14" y="0"/>
                  </a:cubicBezTo>
                  <a:cubicBezTo>
                    <a:pt x="16" y="0"/>
                    <a:pt x="19" y="2"/>
                    <a:pt x="20" y="3"/>
                  </a:cubicBezTo>
                  <a:cubicBezTo>
                    <a:pt x="39" y="22"/>
                    <a:pt x="39" y="22"/>
                    <a:pt x="39" y="22"/>
                  </a:cubicBezTo>
                  <a:cubicBezTo>
                    <a:pt x="40" y="23"/>
                    <a:pt x="40" y="24"/>
                    <a:pt x="40" y="24"/>
                  </a:cubicBezTo>
                  <a:cubicBezTo>
                    <a:pt x="40" y="25"/>
                    <a:pt x="40" y="26"/>
                    <a:pt x="39" y="27"/>
                  </a:cubicBezTo>
                  <a:close/>
                  <a:moveTo>
                    <a:pt x="8" y="6"/>
                  </a:moveTo>
                  <a:cubicBezTo>
                    <a:pt x="7" y="6"/>
                    <a:pt x="5" y="7"/>
                    <a:pt x="5" y="9"/>
                  </a:cubicBezTo>
                  <a:cubicBezTo>
                    <a:pt x="5" y="11"/>
                    <a:pt x="7" y="12"/>
                    <a:pt x="8" y="12"/>
                  </a:cubicBezTo>
                  <a:cubicBezTo>
                    <a:pt x="10" y="12"/>
                    <a:pt x="12" y="11"/>
                    <a:pt x="12" y="9"/>
                  </a:cubicBezTo>
                  <a:cubicBezTo>
                    <a:pt x="12" y="7"/>
                    <a:pt x="10" y="6"/>
                    <a:pt x="8" y="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93" name="稻壳儿小白白(http://dwz.cn/Wu2UP)"/>
            <p:cNvSpPr>
              <a:spLocks noEditPoints="1"/>
            </p:cNvSpPr>
            <p:nvPr/>
          </p:nvSpPr>
          <p:spPr bwMode="auto">
            <a:xfrm>
              <a:off x="9646545" y="5441639"/>
              <a:ext cx="353794" cy="283619"/>
            </a:xfrm>
            <a:custGeom>
              <a:avLst/>
              <a:gdLst>
                <a:gd name="T0" fmla="*/ 39 w 51"/>
                <a:gd name="T1" fmla="*/ 26 h 41"/>
                <a:gd name="T2" fmla="*/ 26 w 51"/>
                <a:gd name="T3" fmla="*/ 40 h 41"/>
                <a:gd name="T4" fmla="*/ 24 w 51"/>
                <a:gd name="T5" fmla="*/ 41 h 41"/>
                <a:gd name="T6" fmla="*/ 21 w 51"/>
                <a:gd name="T7" fmla="*/ 40 h 41"/>
                <a:gd name="T8" fmla="*/ 2 w 51"/>
                <a:gd name="T9" fmla="*/ 20 h 41"/>
                <a:gd name="T10" fmla="*/ 0 w 51"/>
                <a:gd name="T11" fmla="*/ 15 h 41"/>
                <a:gd name="T12" fmla="*/ 0 w 51"/>
                <a:gd name="T13" fmla="*/ 4 h 41"/>
                <a:gd name="T14" fmla="*/ 3 w 51"/>
                <a:gd name="T15" fmla="*/ 0 h 41"/>
                <a:gd name="T16" fmla="*/ 14 w 51"/>
                <a:gd name="T17" fmla="*/ 0 h 41"/>
                <a:gd name="T18" fmla="*/ 20 w 51"/>
                <a:gd name="T19" fmla="*/ 3 h 41"/>
                <a:gd name="T20" fmla="*/ 39 w 51"/>
                <a:gd name="T21" fmla="*/ 22 h 41"/>
                <a:gd name="T22" fmla="*/ 40 w 51"/>
                <a:gd name="T23" fmla="*/ 24 h 41"/>
                <a:gd name="T24" fmla="*/ 39 w 51"/>
                <a:gd name="T25" fmla="*/ 26 h 41"/>
                <a:gd name="T26" fmla="*/ 8 w 51"/>
                <a:gd name="T27" fmla="*/ 5 h 41"/>
                <a:gd name="T28" fmla="*/ 5 w 51"/>
                <a:gd name="T29" fmla="*/ 9 h 41"/>
                <a:gd name="T30" fmla="*/ 8 w 51"/>
                <a:gd name="T31" fmla="*/ 12 h 41"/>
                <a:gd name="T32" fmla="*/ 12 w 51"/>
                <a:gd name="T33" fmla="*/ 9 h 41"/>
                <a:gd name="T34" fmla="*/ 8 w 51"/>
                <a:gd name="T35" fmla="*/ 5 h 41"/>
                <a:gd name="T36" fmla="*/ 50 w 51"/>
                <a:gd name="T37" fmla="*/ 26 h 41"/>
                <a:gd name="T38" fmla="*/ 36 w 51"/>
                <a:gd name="T39" fmla="*/ 40 h 41"/>
                <a:gd name="T40" fmla="*/ 34 w 51"/>
                <a:gd name="T41" fmla="*/ 41 h 41"/>
                <a:gd name="T42" fmla="*/ 31 w 51"/>
                <a:gd name="T43" fmla="*/ 39 h 41"/>
                <a:gd name="T44" fmla="*/ 44 w 51"/>
                <a:gd name="T45" fmla="*/ 26 h 41"/>
                <a:gd name="T46" fmla="*/ 45 w 51"/>
                <a:gd name="T47" fmla="*/ 24 h 41"/>
                <a:gd name="T48" fmla="*/ 44 w 51"/>
                <a:gd name="T49" fmla="*/ 22 h 41"/>
                <a:gd name="T50" fmla="*/ 24 w 51"/>
                <a:gd name="T51" fmla="*/ 3 h 41"/>
                <a:gd name="T52" fmla="*/ 19 w 51"/>
                <a:gd name="T53" fmla="*/ 0 h 41"/>
                <a:gd name="T54" fmla="*/ 25 w 51"/>
                <a:gd name="T55" fmla="*/ 0 h 41"/>
                <a:gd name="T56" fmla="*/ 30 w 51"/>
                <a:gd name="T57" fmla="*/ 3 h 41"/>
                <a:gd name="T58" fmla="*/ 50 w 51"/>
                <a:gd name="T59" fmla="*/ 22 h 41"/>
                <a:gd name="T60" fmla="*/ 51 w 51"/>
                <a:gd name="T61" fmla="*/ 24 h 41"/>
                <a:gd name="T62" fmla="*/ 50 w 51"/>
                <a:gd name="T63" fmla="*/ 2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1" h="41">
                  <a:moveTo>
                    <a:pt x="39" y="26"/>
                  </a:moveTo>
                  <a:cubicBezTo>
                    <a:pt x="26" y="40"/>
                    <a:pt x="26" y="40"/>
                    <a:pt x="26" y="40"/>
                  </a:cubicBezTo>
                  <a:cubicBezTo>
                    <a:pt x="26" y="40"/>
                    <a:pt x="25" y="41"/>
                    <a:pt x="24" y="41"/>
                  </a:cubicBezTo>
                  <a:cubicBezTo>
                    <a:pt x="23" y="41"/>
                    <a:pt x="22" y="40"/>
                    <a:pt x="21" y="40"/>
                  </a:cubicBezTo>
                  <a:cubicBezTo>
                    <a:pt x="2" y="20"/>
                    <a:pt x="2" y="20"/>
                    <a:pt x="2" y="20"/>
                  </a:cubicBezTo>
                  <a:cubicBezTo>
                    <a:pt x="1" y="19"/>
                    <a:pt x="0" y="17"/>
                    <a:pt x="0" y="15"/>
                  </a:cubicBezTo>
                  <a:cubicBezTo>
                    <a:pt x="0" y="4"/>
                    <a:pt x="0" y="4"/>
                    <a:pt x="0" y="4"/>
                  </a:cubicBezTo>
                  <a:cubicBezTo>
                    <a:pt x="0" y="2"/>
                    <a:pt x="1" y="0"/>
                    <a:pt x="3" y="0"/>
                  </a:cubicBezTo>
                  <a:cubicBezTo>
                    <a:pt x="14" y="0"/>
                    <a:pt x="14" y="0"/>
                    <a:pt x="14" y="0"/>
                  </a:cubicBezTo>
                  <a:cubicBezTo>
                    <a:pt x="16" y="0"/>
                    <a:pt x="19" y="1"/>
                    <a:pt x="20" y="3"/>
                  </a:cubicBezTo>
                  <a:cubicBezTo>
                    <a:pt x="39" y="22"/>
                    <a:pt x="39" y="22"/>
                    <a:pt x="39" y="22"/>
                  </a:cubicBezTo>
                  <a:cubicBezTo>
                    <a:pt x="40" y="22"/>
                    <a:pt x="40" y="23"/>
                    <a:pt x="40" y="24"/>
                  </a:cubicBezTo>
                  <a:cubicBezTo>
                    <a:pt x="40" y="25"/>
                    <a:pt x="40" y="26"/>
                    <a:pt x="39" y="26"/>
                  </a:cubicBezTo>
                  <a:close/>
                  <a:moveTo>
                    <a:pt x="8" y="5"/>
                  </a:moveTo>
                  <a:cubicBezTo>
                    <a:pt x="6" y="5"/>
                    <a:pt x="5" y="7"/>
                    <a:pt x="5" y="9"/>
                  </a:cubicBezTo>
                  <a:cubicBezTo>
                    <a:pt x="5" y="11"/>
                    <a:pt x="6" y="12"/>
                    <a:pt x="8" y="12"/>
                  </a:cubicBezTo>
                  <a:cubicBezTo>
                    <a:pt x="10" y="12"/>
                    <a:pt x="12" y="11"/>
                    <a:pt x="12" y="9"/>
                  </a:cubicBezTo>
                  <a:cubicBezTo>
                    <a:pt x="12" y="7"/>
                    <a:pt x="10" y="5"/>
                    <a:pt x="8" y="5"/>
                  </a:cubicBezTo>
                  <a:close/>
                  <a:moveTo>
                    <a:pt x="50" y="26"/>
                  </a:moveTo>
                  <a:cubicBezTo>
                    <a:pt x="36" y="40"/>
                    <a:pt x="36" y="40"/>
                    <a:pt x="36" y="40"/>
                  </a:cubicBezTo>
                  <a:cubicBezTo>
                    <a:pt x="36" y="40"/>
                    <a:pt x="35" y="41"/>
                    <a:pt x="34" y="41"/>
                  </a:cubicBezTo>
                  <a:cubicBezTo>
                    <a:pt x="33" y="41"/>
                    <a:pt x="32" y="40"/>
                    <a:pt x="31" y="39"/>
                  </a:cubicBezTo>
                  <a:cubicBezTo>
                    <a:pt x="44" y="26"/>
                    <a:pt x="44" y="26"/>
                    <a:pt x="44" y="26"/>
                  </a:cubicBezTo>
                  <a:cubicBezTo>
                    <a:pt x="44" y="26"/>
                    <a:pt x="45" y="25"/>
                    <a:pt x="45" y="24"/>
                  </a:cubicBezTo>
                  <a:cubicBezTo>
                    <a:pt x="45" y="23"/>
                    <a:pt x="44" y="22"/>
                    <a:pt x="44" y="22"/>
                  </a:cubicBezTo>
                  <a:cubicBezTo>
                    <a:pt x="24" y="3"/>
                    <a:pt x="24" y="3"/>
                    <a:pt x="24" y="3"/>
                  </a:cubicBezTo>
                  <a:cubicBezTo>
                    <a:pt x="23" y="1"/>
                    <a:pt x="20" y="0"/>
                    <a:pt x="19" y="0"/>
                  </a:cubicBezTo>
                  <a:cubicBezTo>
                    <a:pt x="25" y="0"/>
                    <a:pt x="25" y="0"/>
                    <a:pt x="25" y="0"/>
                  </a:cubicBezTo>
                  <a:cubicBezTo>
                    <a:pt x="26" y="0"/>
                    <a:pt x="29" y="1"/>
                    <a:pt x="30" y="3"/>
                  </a:cubicBezTo>
                  <a:cubicBezTo>
                    <a:pt x="50" y="22"/>
                    <a:pt x="50" y="22"/>
                    <a:pt x="50" y="22"/>
                  </a:cubicBezTo>
                  <a:cubicBezTo>
                    <a:pt x="50" y="22"/>
                    <a:pt x="51" y="23"/>
                    <a:pt x="51" y="24"/>
                  </a:cubicBezTo>
                  <a:cubicBezTo>
                    <a:pt x="51" y="25"/>
                    <a:pt x="50" y="26"/>
                    <a:pt x="50" y="2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94" name="稻壳儿小白白(http://dwz.cn/Wu2UP)"/>
            <p:cNvSpPr>
              <a:spLocks noEditPoints="1"/>
            </p:cNvSpPr>
            <p:nvPr/>
          </p:nvSpPr>
          <p:spPr bwMode="auto">
            <a:xfrm>
              <a:off x="10579275" y="863312"/>
              <a:ext cx="207599" cy="304089"/>
            </a:xfrm>
            <a:custGeom>
              <a:avLst/>
              <a:gdLst>
                <a:gd name="T0" fmla="*/ 29 w 30"/>
                <a:gd name="T1" fmla="*/ 31 h 44"/>
                <a:gd name="T2" fmla="*/ 17 w 30"/>
                <a:gd name="T3" fmla="*/ 31 h 44"/>
                <a:gd name="T4" fmla="*/ 16 w 30"/>
                <a:gd name="T5" fmla="*/ 43 h 44"/>
                <a:gd name="T6" fmla="*/ 15 w 30"/>
                <a:gd name="T7" fmla="*/ 44 h 44"/>
                <a:gd name="T8" fmla="*/ 15 w 30"/>
                <a:gd name="T9" fmla="*/ 44 h 44"/>
                <a:gd name="T10" fmla="*/ 14 w 30"/>
                <a:gd name="T11" fmla="*/ 44 h 44"/>
                <a:gd name="T12" fmla="*/ 12 w 30"/>
                <a:gd name="T13" fmla="*/ 31 h 44"/>
                <a:gd name="T14" fmla="*/ 1 w 30"/>
                <a:gd name="T15" fmla="*/ 31 h 44"/>
                <a:gd name="T16" fmla="*/ 0 w 30"/>
                <a:gd name="T17" fmla="*/ 29 h 44"/>
                <a:gd name="T18" fmla="*/ 6 w 30"/>
                <a:gd name="T19" fmla="*/ 20 h 44"/>
                <a:gd name="T20" fmla="*/ 6 w 30"/>
                <a:gd name="T21" fmla="*/ 7 h 44"/>
                <a:gd name="T22" fmla="*/ 3 w 30"/>
                <a:gd name="T23" fmla="*/ 3 h 44"/>
                <a:gd name="T24" fmla="*/ 6 w 30"/>
                <a:gd name="T25" fmla="*/ 0 h 44"/>
                <a:gd name="T26" fmla="*/ 24 w 30"/>
                <a:gd name="T27" fmla="*/ 0 h 44"/>
                <a:gd name="T28" fmla="*/ 27 w 30"/>
                <a:gd name="T29" fmla="*/ 3 h 44"/>
                <a:gd name="T30" fmla="*/ 24 w 30"/>
                <a:gd name="T31" fmla="*/ 7 h 44"/>
                <a:gd name="T32" fmla="*/ 24 w 30"/>
                <a:gd name="T33" fmla="*/ 20 h 44"/>
                <a:gd name="T34" fmla="*/ 30 w 30"/>
                <a:gd name="T35" fmla="*/ 29 h 44"/>
                <a:gd name="T36" fmla="*/ 29 w 30"/>
                <a:gd name="T37" fmla="*/ 31 h 44"/>
                <a:gd name="T38" fmla="*/ 12 w 30"/>
                <a:gd name="T39" fmla="*/ 7 h 44"/>
                <a:gd name="T40" fmla="*/ 12 w 30"/>
                <a:gd name="T41" fmla="*/ 7 h 44"/>
                <a:gd name="T42" fmla="*/ 11 w 30"/>
                <a:gd name="T43" fmla="*/ 7 h 44"/>
                <a:gd name="T44" fmla="*/ 11 w 30"/>
                <a:gd name="T45" fmla="*/ 19 h 44"/>
                <a:gd name="T46" fmla="*/ 12 w 30"/>
                <a:gd name="T47" fmla="*/ 20 h 44"/>
                <a:gd name="T48" fmla="*/ 12 w 30"/>
                <a:gd name="T49" fmla="*/ 19 h 44"/>
                <a:gd name="T50" fmla="*/ 12 w 30"/>
                <a:gd name="T51" fmla="*/ 7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0" h="44">
                  <a:moveTo>
                    <a:pt x="29" y="31"/>
                  </a:moveTo>
                  <a:cubicBezTo>
                    <a:pt x="17" y="31"/>
                    <a:pt x="17" y="31"/>
                    <a:pt x="17" y="31"/>
                  </a:cubicBezTo>
                  <a:cubicBezTo>
                    <a:pt x="16" y="43"/>
                    <a:pt x="16" y="43"/>
                    <a:pt x="16" y="43"/>
                  </a:cubicBezTo>
                  <a:cubicBezTo>
                    <a:pt x="16" y="44"/>
                    <a:pt x="15" y="44"/>
                    <a:pt x="15" y="44"/>
                  </a:cubicBezTo>
                  <a:cubicBezTo>
                    <a:pt x="15" y="44"/>
                    <a:pt x="15" y="44"/>
                    <a:pt x="15" y="44"/>
                  </a:cubicBezTo>
                  <a:cubicBezTo>
                    <a:pt x="15" y="44"/>
                    <a:pt x="14" y="44"/>
                    <a:pt x="14" y="44"/>
                  </a:cubicBezTo>
                  <a:cubicBezTo>
                    <a:pt x="12" y="31"/>
                    <a:pt x="12" y="31"/>
                    <a:pt x="12" y="31"/>
                  </a:cubicBezTo>
                  <a:cubicBezTo>
                    <a:pt x="1" y="31"/>
                    <a:pt x="1" y="31"/>
                    <a:pt x="1" y="31"/>
                  </a:cubicBezTo>
                  <a:cubicBezTo>
                    <a:pt x="0" y="31"/>
                    <a:pt x="0" y="30"/>
                    <a:pt x="0" y="29"/>
                  </a:cubicBezTo>
                  <a:cubicBezTo>
                    <a:pt x="0" y="24"/>
                    <a:pt x="3" y="20"/>
                    <a:pt x="6" y="20"/>
                  </a:cubicBezTo>
                  <a:cubicBezTo>
                    <a:pt x="6" y="7"/>
                    <a:pt x="6" y="7"/>
                    <a:pt x="6" y="7"/>
                  </a:cubicBezTo>
                  <a:cubicBezTo>
                    <a:pt x="5" y="7"/>
                    <a:pt x="3" y="5"/>
                    <a:pt x="3" y="3"/>
                  </a:cubicBezTo>
                  <a:cubicBezTo>
                    <a:pt x="3" y="1"/>
                    <a:pt x="5" y="0"/>
                    <a:pt x="6" y="0"/>
                  </a:cubicBezTo>
                  <a:cubicBezTo>
                    <a:pt x="24" y="0"/>
                    <a:pt x="24" y="0"/>
                    <a:pt x="24" y="0"/>
                  </a:cubicBezTo>
                  <a:cubicBezTo>
                    <a:pt x="25" y="0"/>
                    <a:pt x="27" y="1"/>
                    <a:pt x="27" y="3"/>
                  </a:cubicBezTo>
                  <a:cubicBezTo>
                    <a:pt x="27" y="5"/>
                    <a:pt x="25" y="7"/>
                    <a:pt x="24" y="7"/>
                  </a:cubicBezTo>
                  <a:cubicBezTo>
                    <a:pt x="24" y="20"/>
                    <a:pt x="24" y="20"/>
                    <a:pt x="24" y="20"/>
                  </a:cubicBezTo>
                  <a:cubicBezTo>
                    <a:pt x="27" y="20"/>
                    <a:pt x="30" y="24"/>
                    <a:pt x="30" y="29"/>
                  </a:cubicBezTo>
                  <a:cubicBezTo>
                    <a:pt x="30" y="30"/>
                    <a:pt x="30" y="31"/>
                    <a:pt x="29" y="31"/>
                  </a:cubicBezTo>
                  <a:close/>
                  <a:moveTo>
                    <a:pt x="12" y="7"/>
                  </a:moveTo>
                  <a:cubicBezTo>
                    <a:pt x="12" y="7"/>
                    <a:pt x="12" y="7"/>
                    <a:pt x="12" y="7"/>
                  </a:cubicBezTo>
                  <a:cubicBezTo>
                    <a:pt x="11" y="7"/>
                    <a:pt x="11" y="7"/>
                    <a:pt x="11" y="7"/>
                  </a:cubicBezTo>
                  <a:cubicBezTo>
                    <a:pt x="11" y="19"/>
                    <a:pt x="11" y="19"/>
                    <a:pt x="11" y="19"/>
                  </a:cubicBezTo>
                  <a:cubicBezTo>
                    <a:pt x="11" y="20"/>
                    <a:pt x="11" y="20"/>
                    <a:pt x="12" y="20"/>
                  </a:cubicBezTo>
                  <a:cubicBezTo>
                    <a:pt x="12" y="20"/>
                    <a:pt x="12" y="20"/>
                    <a:pt x="12" y="19"/>
                  </a:cubicBezTo>
                  <a:lnTo>
                    <a:pt x="12" y="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95" name="稻壳儿小白白(http://dwz.cn/Wu2UP)"/>
            <p:cNvSpPr>
              <a:spLocks noEditPoints="1"/>
            </p:cNvSpPr>
            <p:nvPr/>
          </p:nvSpPr>
          <p:spPr bwMode="auto">
            <a:xfrm>
              <a:off x="10532490" y="1397358"/>
              <a:ext cx="298239" cy="283619"/>
            </a:xfrm>
            <a:custGeom>
              <a:avLst/>
              <a:gdLst>
                <a:gd name="T0" fmla="*/ 11 w 43"/>
                <a:gd name="T1" fmla="*/ 22 h 41"/>
                <a:gd name="T2" fmla="*/ 9 w 43"/>
                <a:gd name="T3" fmla="*/ 24 h 41"/>
                <a:gd name="T4" fmla="*/ 1 w 43"/>
                <a:gd name="T5" fmla="*/ 24 h 41"/>
                <a:gd name="T6" fmla="*/ 0 w 43"/>
                <a:gd name="T7" fmla="*/ 22 h 41"/>
                <a:gd name="T8" fmla="*/ 0 w 43"/>
                <a:gd name="T9" fmla="*/ 5 h 41"/>
                <a:gd name="T10" fmla="*/ 1 w 43"/>
                <a:gd name="T11" fmla="*/ 3 h 41"/>
                <a:gd name="T12" fmla="*/ 9 w 43"/>
                <a:gd name="T13" fmla="*/ 3 h 41"/>
                <a:gd name="T14" fmla="*/ 11 w 43"/>
                <a:gd name="T15" fmla="*/ 5 h 41"/>
                <a:gd name="T16" fmla="*/ 11 w 43"/>
                <a:gd name="T17" fmla="*/ 22 h 41"/>
                <a:gd name="T18" fmla="*/ 7 w 43"/>
                <a:gd name="T19" fmla="*/ 8 h 41"/>
                <a:gd name="T20" fmla="*/ 5 w 43"/>
                <a:gd name="T21" fmla="*/ 7 h 41"/>
                <a:gd name="T22" fmla="*/ 3 w 43"/>
                <a:gd name="T23" fmla="*/ 8 h 41"/>
                <a:gd name="T24" fmla="*/ 5 w 43"/>
                <a:gd name="T25" fmla="*/ 10 h 41"/>
                <a:gd name="T26" fmla="*/ 7 w 43"/>
                <a:gd name="T27" fmla="*/ 8 h 41"/>
                <a:gd name="T28" fmla="*/ 41 w 43"/>
                <a:gd name="T29" fmla="*/ 18 h 41"/>
                <a:gd name="T30" fmla="*/ 41 w 43"/>
                <a:gd name="T31" fmla="*/ 16 h 41"/>
                <a:gd name="T32" fmla="*/ 40 w 43"/>
                <a:gd name="T33" fmla="*/ 12 h 41"/>
                <a:gd name="T34" fmla="*/ 40 w 43"/>
                <a:gd name="T35" fmla="*/ 9 h 41"/>
                <a:gd name="T36" fmla="*/ 39 w 43"/>
                <a:gd name="T37" fmla="*/ 7 h 41"/>
                <a:gd name="T38" fmla="*/ 38 w 43"/>
                <a:gd name="T39" fmla="*/ 2 h 41"/>
                <a:gd name="T40" fmla="*/ 32 w 43"/>
                <a:gd name="T41" fmla="*/ 0 h 41"/>
                <a:gd name="T42" fmla="*/ 31 w 43"/>
                <a:gd name="T43" fmla="*/ 0 h 41"/>
                <a:gd name="T44" fmla="*/ 29 w 43"/>
                <a:gd name="T45" fmla="*/ 0 h 41"/>
                <a:gd name="T46" fmla="*/ 29 w 43"/>
                <a:gd name="T47" fmla="*/ 0 h 41"/>
                <a:gd name="T48" fmla="*/ 18 w 43"/>
                <a:gd name="T49" fmla="*/ 2 h 41"/>
                <a:gd name="T50" fmla="*/ 14 w 43"/>
                <a:gd name="T51" fmla="*/ 3 h 41"/>
                <a:gd name="T52" fmla="*/ 13 w 43"/>
                <a:gd name="T53" fmla="*/ 5 h 41"/>
                <a:gd name="T54" fmla="*/ 13 w 43"/>
                <a:gd name="T55" fmla="*/ 22 h 41"/>
                <a:gd name="T56" fmla="*/ 14 w 43"/>
                <a:gd name="T57" fmla="*/ 24 h 41"/>
                <a:gd name="T58" fmla="*/ 19 w 43"/>
                <a:gd name="T59" fmla="*/ 29 h 41"/>
                <a:gd name="T60" fmla="*/ 22 w 43"/>
                <a:gd name="T61" fmla="*/ 32 h 41"/>
                <a:gd name="T62" fmla="*/ 23 w 43"/>
                <a:gd name="T63" fmla="*/ 36 h 41"/>
                <a:gd name="T64" fmla="*/ 25 w 43"/>
                <a:gd name="T65" fmla="*/ 40 h 41"/>
                <a:gd name="T66" fmla="*/ 26 w 43"/>
                <a:gd name="T67" fmla="*/ 41 h 41"/>
                <a:gd name="T68" fmla="*/ 32 w 43"/>
                <a:gd name="T69" fmla="*/ 34 h 41"/>
                <a:gd name="T70" fmla="*/ 31 w 43"/>
                <a:gd name="T71" fmla="*/ 29 h 41"/>
                <a:gd name="T72" fmla="*/ 30 w 43"/>
                <a:gd name="T73" fmla="*/ 27 h 41"/>
                <a:gd name="T74" fmla="*/ 37 w 43"/>
                <a:gd name="T75" fmla="*/ 27 h 41"/>
                <a:gd name="T76" fmla="*/ 43 w 43"/>
                <a:gd name="T77" fmla="*/ 22 h 41"/>
                <a:gd name="T78" fmla="*/ 41 w 43"/>
                <a:gd name="T79" fmla="*/ 1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3" h="41">
                  <a:moveTo>
                    <a:pt x="11" y="22"/>
                  </a:moveTo>
                  <a:cubicBezTo>
                    <a:pt x="11" y="23"/>
                    <a:pt x="10" y="24"/>
                    <a:pt x="9" y="24"/>
                  </a:cubicBezTo>
                  <a:cubicBezTo>
                    <a:pt x="1" y="24"/>
                    <a:pt x="1" y="24"/>
                    <a:pt x="1" y="24"/>
                  </a:cubicBezTo>
                  <a:cubicBezTo>
                    <a:pt x="0" y="24"/>
                    <a:pt x="0" y="23"/>
                    <a:pt x="0" y="22"/>
                  </a:cubicBezTo>
                  <a:cubicBezTo>
                    <a:pt x="0" y="5"/>
                    <a:pt x="0" y="5"/>
                    <a:pt x="0" y="5"/>
                  </a:cubicBezTo>
                  <a:cubicBezTo>
                    <a:pt x="0" y="4"/>
                    <a:pt x="0" y="3"/>
                    <a:pt x="1" y="3"/>
                  </a:cubicBezTo>
                  <a:cubicBezTo>
                    <a:pt x="9" y="3"/>
                    <a:pt x="9" y="3"/>
                    <a:pt x="9" y="3"/>
                  </a:cubicBezTo>
                  <a:cubicBezTo>
                    <a:pt x="10" y="3"/>
                    <a:pt x="11" y="4"/>
                    <a:pt x="11" y="5"/>
                  </a:cubicBezTo>
                  <a:lnTo>
                    <a:pt x="11" y="22"/>
                  </a:lnTo>
                  <a:close/>
                  <a:moveTo>
                    <a:pt x="7" y="8"/>
                  </a:moveTo>
                  <a:cubicBezTo>
                    <a:pt x="7" y="7"/>
                    <a:pt x="6" y="7"/>
                    <a:pt x="5" y="7"/>
                  </a:cubicBezTo>
                  <a:cubicBezTo>
                    <a:pt x="4" y="7"/>
                    <a:pt x="3" y="7"/>
                    <a:pt x="3" y="8"/>
                  </a:cubicBezTo>
                  <a:cubicBezTo>
                    <a:pt x="3" y="9"/>
                    <a:pt x="4" y="10"/>
                    <a:pt x="5" y="10"/>
                  </a:cubicBezTo>
                  <a:cubicBezTo>
                    <a:pt x="6" y="10"/>
                    <a:pt x="7" y="9"/>
                    <a:pt x="7" y="8"/>
                  </a:cubicBezTo>
                  <a:close/>
                  <a:moveTo>
                    <a:pt x="41" y="18"/>
                  </a:moveTo>
                  <a:cubicBezTo>
                    <a:pt x="41" y="17"/>
                    <a:pt x="41" y="16"/>
                    <a:pt x="41" y="16"/>
                  </a:cubicBezTo>
                  <a:cubicBezTo>
                    <a:pt x="42" y="15"/>
                    <a:pt x="41" y="13"/>
                    <a:pt x="40" y="12"/>
                  </a:cubicBezTo>
                  <a:cubicBezTo>
                    <a:pt x="41" y="11"/>
                    <a:pt x="41" y="10"/>
                    <a:pt x="40" y="9"/>
                  </a:cubicBezTo>
                  <a:cubicBezTo>
                    <a:pt x="40" y="8"/>
                    <a:pt x="40" y="7"/>
                    <a:pt x="39" y="7"/>
                  </a:cubicBezTo>
                  <a:cubicBezTo>
                    <a:pt x="39" y="5"/>
                    <a:pt x="39" y="3"/>
                    <a:pt x="38" y="2"/>
                  </a:cubicBezTo>
                  <a:cubicBezTo>
                    <a:pt x="36" y="0"/>
                    <a:pt x="35" y="0"/>
                    <a:pt x="32" y="0"/>
                  </a:cubicBezTo>
                  <a:cubicBezTo>
                    <a:pt x="32" y="0"/>
                    <a:pt x="32" y="0"/>
                    <a:pt x="31" y="0"/>
                  </a:cubicBezTo>
                  <a:cubicBezTo>
                    <a:pt x="29" y="0"/>
                    <a:pt x="29" y="0"/>
                    <a:pt x="29" y="0"/>
                  </a:cubicBezTo>
                  <a:cubicBezTo>
                    <a:pt x="29" y="0"/>
                    <a:pt x="29" y="0"/>
                    <a:pt x="29" y="0"/>
                  </a:cubicBezTo>
                  <a:cubicBezTo>
                    <a:pt x="25" y="0"/>
                    <a:pt x="21" y="1"/>
                    <a:pt x="18" y="2"/>
                  </a:cubicBezTo>
                  <a:cubicBezTo>
                    <a:pt x="17" y="3"/>
                    <a:pt x="15" y="3"/>
                    <a:pt x="14" y="3"/>
                  </a:cubicBezTo>
                  <a:cubicBezTo>
                    <a:pt x="13" y="3"/>
                    <a:pt x="13" y="4"/>
                    <a:pt x="13" y="5"/>
                  </a:cubicBezTo>
                  <a:cubicBezTo>
                    <a:pt x="13" y="22"/>
                    <a:pt x="13" y="22"/>
                    <a:pt x="13" y="22"/>
                  </a:cubicBezTo>
                  <a:cubicBezTo>
                    <a:pt x="13" y="23"/>
                    <a:pt x="13" y="24"/>
                    <a:pt x="14" y="24"/>
                  </a:cubicBezTo>
                  <a:cubicBezTo>
                    <a:pt x="15" y="24"/>
                    <a:pt x="18" y="27"/>
                    <a:pt x="19" y="29"/>
                  </a:cubicBezTo>
                  <a:cubicBezTo>
                    <a:pt x="20" y="30"/>
                    <a:pt x="21" y="31"/>
                    <a:pt x="22" y="32"/>
                  </a:cubicBezTo>
                  <a:cubicBezTo>
                    <a:pt x="23" y="33"/>
                    <a:pt x="23" y="34"/>
                    <a:pt x="23" y="36"/>
                  </a:cubicBezTo>
                  <a:cubicBezTo>
                    <a:pt x="24" y="38"/>
                    <a:pt x="24" y="39"/>
                    <a:pt x="25" y="40"/>
                  </a:cubicBezTo>
                  <a:cubicBezTo>
                    <a:pt x="25" y="41"/>
                    <a:pt x="26" y="41"/>
                    <a:pt x="26" y="41"/>
                  </a:cubicBezTo>
                  <a:cubicBezTo>
                    <a:pt x="32" y="41"/>
                    <a:pt x="32" y="36"/>
                    <a:pt x="32" y="34"/>
                  </a:cubicBezTo>
                  <a:cubicBezTo>
                    <a:pt x="32" y="32"/>
                    <a:pt x="31" y="30"/>
                    <a:pt x="31" y="29"/>
                  </a:cubicBezTo>
                  <a:cubicBezTo>
                    <a:pt x="30" y="28"/>
                    <a:pt x="30" y="28"/>
                    <a:pt x="30" y="27"/>
                  </a:cubicBezTo>
                  <a:cubicBezTo>
                    <a:pt x="37" y="27"/>
                    <a:pt x="37" y="27"/>
                    <a:pt x="37" y="27"/>
                  </a:cubicBezTo>
                  <a:cubicBezTo>
                    <a:pt x="40" y="27"/>
                    <a:pt x="43" y="25"/>
                    <a:pt x="43" y="22"/>
                  </a:cubicBezTo>
                  <a:cubicBezTo>
                    <a:pt x="43" y="21"/>
                    <a:pt x="42" y="19"/>
                    <a:pt x="41" y="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96" name="稻壳儿小白白(http://dwz.cn/Wu2UP)"/>
            <p:cNvSpPr>
              <a:spLocks noEditPoints="1"/>
            </p:cNvSpPr>
            <p:nvPr/>
          </p:nvSpPr>
          <p:spPr bwMode="auto">
            <a:xfrm>
              <a:off x="10538338" y="1881693"/>
              <a:ext cx="292391" cy="304089"/>
            </a:xfrm>
            <a:custGeom>
              <a:avLst/>
              <a:gdLst>
                <a:gd name="T0" fmla="*/ 35 w 42"/>
                <a:gd name="T1" fmla="*/ 31 h 44"/>
                <a:gd name="T2" fmla="*/ 30 w 42"/>
                <a:gd name="T3" fmla="*/ 31 h 44"/>
                <a:gd name="T4" fmla="*/ 31 w 42"/>
                <a:gd name="T5" fmla="*/ 36 h 44"/>
                <a:gd name="T6" fmla="*/ 30 w 42"/>
                <a:gd name="T7" fmla="*/ 41 h 44"/>
                <a:gd name="T8" fmla="*/ 24 w 42"/>
                <a:gd name="T9" fmla="*/ 44 h 44"/>
                <a:gd name="T10" fmla="*/ 21 w 42"/>
                <a:gd name="T11" fmla="*/ 43 h 44"/>
                <a:gd name="T12" fmla="*/ 18 w 42"/>
                <a:gd name="T13" fmla="*/ 35 h 44"/>
                <a:gd name="T14" fmla="*/ 15 w 42"/>
                <a:gd name="T15" fmla="*/ 31 h 44"/>
                <a:gd name="T16" fmla="*/ 11 w 42"/>
                <a:gd name="T17" fmla="*/ 27 h 44"/>
                <a:gd name="T18" fmla="*/ 4 w 42"/>
                <a:gd name="T19" fmla="*/ 27 h 44"/>
                <a:gd name="T20" fmla="*/ 0 w 42"/>
                <a:gd name="T21" fmla="*/ 24 h 44"/>
                <a:gd name="T22" fmla="*/ 0 w 42"/>
                <a:gd name="T23" fmla="*/ 7 h 44"/>
                <a:gd name="T24" fmla="*/ 4 w 42"/>
                <a:gd name="T25" fmla="*/ 3 h 44"/>
                <a:gd name="T26" fmla="*/ 12 w 42"/>
                <a:gd name="T27" fmla="*/ 3 h 44"/>
                <a:gd name="T28" fmla="*/ 15 w 42"/>
                <a:gd name="T29" fmla="*/ 2 h 44"/>
                <a:gd name="T30" fmla="*/ 27 w 42"/>
                <a:gd name="T31" fmla="*/ 0 h 44"/>
                <a:gd name="T32" fmla="*/ 30 w 42"/>
                <a:gd name="T33" fmla="*/ 0 h 44"/>
                <a:gd name="T34" fmla="*/ 38 w 42"/>
                <a:gd name="T35" fmla="*/ 8 h 44"/>
                <a:gd name="T36" fmla="*/ 38 w 42"/>
                <a:gd name="T37" fmla="*/ 8 h 44"/>
                <a:gd name="T38" fmla="*/ 40 w 42"/>
                <a:gd name="T39" fmla="*/ 13 h 44"/>
                <a:gd name="T40" fmla="*/ 39 w 42"/>
                <a:gd name="T41" fmla="*/ 14 h 44"/>
                <a:gd name="T42" fmla="*/ 40 w 42"/>
                <a:gd name="T43" fmla="*/ 18 h 44"/>
                <a:gd name="T44" fmla="*/ 40 w 42"/>
                <a:gd name="T45" fmla="*/ 20 h 44"/>
                <a:gd name="T46" fmla="*/ 42 w 42"/>
                <a:gd name="T47" fmla="*/ 24 h 44"/>
                <a:gd name="T48" fmla="*/ 35 w 42"/>
                <a:gd name="T49" fmla="*/ 31 h 44"/>
                <a:gd name="T50" fmla="*/ 6 w 42"/>
                <a:gd name="T51" fmla="*/ 7 h 44"/>
                <a:gd name="T52" fmla="*/ 4 w 42"/>
                <a:gd name="T53" fmla="*/ 8 h 44"/>
                <a:gd name="T54" fmla="*/ 6 w 42"/>
                <a:gd name="T55" fmla="*/ 10 h 44"/>
                <a:gd name="T56" fmla="*/ 7 w 42"/>
                <a:gd name="T57" fmla="*/ 8 h 44"/>
                <a:gd name="T58" fmla="*/ 6 w 42"/>
                <a:gd name="T59" fmla="*/ 7 h 44"/>
                <a:gd name="T60" fmla="*/ 36 w 42"/>
                <a:gd name="T61" fmla="*/ 20 h 44"/>
                <a:gd name="T62" fmla="*/ 37 w 42"/>
                <a:gd name="T63" fmla="*/ 18 h 44"/>
                <a:gd name="T64" fmla="*/ 36 w 42"/>
                <a:gd name="T65" fmla="*/ 15 h 44"/>
                <a:gd name="T66" fmla="*/ 36 w 42"/>
                <a:gd name="T67" fmla="*/ 13 h 44"/>
                <a:gd name="T68" fmla="*/ 34 w 42"/>
                <a:gd name="T69" fmla="*/ 9 h 44"/>
                <a:gd name="T70" fmla="*/ 35 w 42"/>
                <a:gd name="T71" fmla="*/ 8 h 44"/>
                <a:gd name="T72" fmla="*/ 30 w 42"/>
                <a:gd name="T73" fmla="*/ 3 h 44"/>
                <a:gd name="T74" fmla="*/ 26 w 42"/>
                <a:gd name="T75" fmla="*/ 3 h 44"/>
                <a:gd name="T76" fmla="*/ 17 w 42"/>
                <a:gd name="T77" fmla="*/ 5 h 44"/>
                <a:gd name="T78" fmla="*/ 12 w 42"/>
                <a:gd name="T79" fmla="*/ 7 h 44"/>
                <a:gd name="T80" fmla="*/ 11 w 42"/>
                <a:gd name="T81" fmla="*/ 7 h 44"/>
                <a:gd name="T82" fmla="*/ 11 w 42"/>
                <a:gd name="T83" fmla="*/ 24 h 44"/>
                <a:gd name="T84" fmla="*/ 12 w 42"/>
                <a:gd name="T85" fmla="*/ 24 h 44"/>
                <a:gd name="T86" fmla="*/ 18 w 42"/>
                <a:gd name="T87" fmla="*/ 30 h 44"/>
                <a:gd name="T88" fmla="*/ 20 w 42"/>
                <a:gd name="T89" fmla="*/ 32 h 44"/>
                <a:gd name="T90" fmla="*/ 24 w 42"/>
                <a:gd name="T91" fmla="*/ 41 h 44"/>
                <a:gd name="T92" fmla="*/ 28 w 42"/>
                <a:gd name="T93" fmla="*/ 36 h 44"/>
                <a:gd name="T94" fmla="*/ 25 w 42"/>
                <a:gd name="T95" fmla="*/ 27 h 44"/>
                <a:gd name="T96" fmla="*/ 35 w 42"/>
                <a:gd name="T97" fmla="*/ 27 h 44"/>
                <a:gd name="T98" fmla="*/ 38 w 42"/>
                <a:gd name="T99" fmla="*/ 24 h 44"/>
                <a:gd name="T100" fmla="*/ 36 w 42"/>
                <a:gd name="T101" fmla="*/ 2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2" h="44">
                  <a:moveTo>
                    <a:pt x="35" y="31"/>
                  </a:moveTo>
                  <a:cubicBezTo>
                    <a:pt x="30" y="31"/>
                    <a:pt x="30" y="31"/>
                    <a:pt x="30" y="31"/>
                  </a:cubicBezTo>
                  <a:cubicBezTo>
                    <a:pt x="31" y="32"/>
                    <a:pt x="31" y="34"/>
                    <a:pt x="31" y="36"/>
                  </a:cubicBezTo>
                  <a:cubicBezTo>
                    <a:pt x="31" y="38"/>
                    <a:pt x="31" y="39"/>
                    <a:pt x="30" y="41"/>
                  </a:cubicBezTo>
                  <a:cubicBezTo>
                    <a:pt x="29" y="43"/>
                    <a:pt x="26" y="44"/>
                    <a:pt x="24" y="44"/>
                  </a:cubicBezTo>
                  <a:cubicBezTo>
                    <a:pt x="23" y="44"/>
                    <a:pt x="22" y="44"/>
                    <a:pt x="21" y="43"/>
                  </a:cubicBezTo>
                  <a:cubicBezTo>
                    <a:pt x="18" y="41"/>
                    <a:pt x="19" y="37"/>
                    <a:pt x="18" y="35"/>
                  </a:cubicBezTo>
                  <a:cubicBezTo>
                    <a:pt x="17" y="34"/>
                    <a:pt x="16" y="33"/>
                    <a:pt x="15" y="31"/>
                  </a:cubicBezTo>
                  <a:cubicBezTo>
                    <a:pt x="14" y="30"/>
                    <a:pt x="12" y="28"/>
                    <a:pt x="11" y="27"/>
                  </a:cubicBezTo>
                  <a:cubicBezTo>
                    <a:pt x="4" y="27"/>
                    <a:pt x="4" y="27"/>
                    <a:pt x="4" y="27"/>
                  </a:cubicBezTo>
                  <a:cubicBezTo>
                    <a:pt x="2" y="27"/>
                    <a:pt x="0" y="26"/>
                    <a:pt x="0" y="24"/>
                  </a:cubicBezTo>
                  <a:cubicBezTo>
                    <a:pt x="0" y="7"/>
                    <a:pt x="0" y="7"/>
                    <a:pt x="0" y="7"/>
                  </a:cubicBezTo>
                  <a:cubicBezTo>
                    <a:pt x="0" y="5"/>
                    <a:pt x="2" y="3"/>
                    <a:pt x="4" y="3"/>
                  </a:cubicBezTo>
                  <a:cubicBezTo>
                    <a:pt x="12" y="3"/>
                    <a:pt x="12" y="3"/>
                    <a:pt x="12" y="3"/>
                  </a:cubicBezTo>
                  <a:cubicBezTo>
                    <a:pt x="12" y="3"/>
                    <a:pt x="14" y="3"/>
                    <a:pt x="15" y="2"/>
                  </a:cubicBezTo>
                  <a:cubicBezTo>
                    <a:pt x="19" y="1"/>
                    <a:pt x="22" y="0"/>
                    <a:pt x="27" y="0"/>
                  </a:cubicBezTo>
                  <a:cubicBezTo>
                    <a:pt x="30" y="0"/>
                    <a:pt x="30" y="0"/>
                    <a:pt x="30" y="0"/>
                  </a:cubicBezTo>
                  <a:cubicBezTo>
                    <a:pt x="34" y="0"/>
                    <a:pt x="38" y="3"/>
                    <a:pt x="38" y="8"/>
                  </a:cubicBezTo>
                  <a:cubicBezTo>
                    <a:pt x="38" y="8"/>
                    <a:pt x="38" y="8"/>
                    <a:pt x="38" y="8"/>
                  </a:cubicBezTo>
                  <a:cubicBezTo>
                    <a:pt x="39" y="9"/>
                    <a:pt x="40" y="11"/>
                    <a:pt x="40" y="13"/>
                  </a:cubicBezTo>
                  <a:cubicBezTo>
                    <a:pt x="40" y="13"/>
                    <a:pt x="40" y="13"/>
                    <a:pt x="39" y="14"/>
                  </a:cubicBezTo>
                  <a:cubicBezTo>
                    <a:pt x="40" y="15"/>
                    <a:pt x="40" y="16"/>
                    <a:pt x="40" y="18"/>
                  </a:cubicBezTo>
                  <a:cubicBezTo>
                    <a:pt x="40" y="18"/>
                    <a:pt x="40" y="19"/>
                    <a:pt x="40" y="20"/>
                  </a:cubicBezTo>
                  <a:cubicBezTo>
                    <a:pt x="41" y="21"/>
                    <a:pt x="42" y="22"/>
                    <a:pt x="42" y="24"/>
                  </a:cubicBezTo>
                  <a:cubicBezTo>
                    <a:pt x="42" y="28"/>
                    <a:pt x="38" y="31"/>
                    <a:pt x="35" y="31"/>
                  </a:cubicBezTo>
                  <a:close/>
                  <a:moveTo>
                    <a:pt x="6" y="7"/>
                  </a:moveTo>
                  <a:cubicBezTo>
                    <a:pt x="5" y="7"/>
                    <a:pt x="4" y="8"/>
                    <a:pt x="4" y="8"/>
                  </a:cubicBezTo>
                  <a:cubicBezTo>
                    <a:pt x="4" y="9"/>
                    <a:pt x="5" y="10"/>
                    <a:pt x="6" y="10"/>
                  </a:cubicBezTo>
                  <a:cubicBezTo>
                    <a:pt x="6" y="10"/>
                    <a:pt x="7" y="9"/>
                    <a:pt x="7" y="8"/>
                  </a:cubicBezTo>
                  <a:cubicBezTo>
                    <a:pt x="7" y="8"/>
                    <a:pt x="6" y="7"/>
                    <a:pt x="6" y="7"/>
                  </a:cubicBezTo>
                  <a:close/>
                  <a:moveTo>
                    <a:pt x="36" y="20"/>
                  </a:moveTo>
                  <a:cubicBezTo>
                    <a:pt x="37" y="20"/>
                    <a:pt x="37" y="19"/>
                    <a:pt x="37" y="18"/>
                  </a:cubicBezTo>
                  <a:cubicBezTo>
                    <a:pt x="37" y="16"/>
                    <a:pt x="37" y="15"/>
                    <a:pt x="36" y="15"/>
                  </a:cubicBezTo>
                  <a:cubicBezTo>
                    <a:pt x="36" y="14"/>
                    <a:pt x="36" y="13"/>
                    <a:pt x="36" y="13"/>
                  </a:cubicBezTo>
                  <a:cubicBezTo>
                    <a:pt x="36" y="11"/>
                    <a:pt x="36" y="10"/>
                    <a:pt x="34" y="9"/>
                  </a:cubicBezTo>
                  <a:cubicBezTo>
                    <a:pt x="34" y="9"/>
                    <a:pt x="35" y="8"/>
                    <a:pt x="35" y="8"/>
                  </a:cubicBezTo>
                  <a:cubicBezTo>
                    <a:pt x="35" y="5"/>
                    <a:pt x="33" y="3"/>
                    <a:pt x="30" y="3"/>
                  </a:cubicBezTo>
                  <a:cubicBezTo>
                    <a:pt x="26" y="3"/>
                    <a:pt x="26" y="3"/>
                    <a:pt x="26" y="3"/>
                  </a:cubicBezTo>
                  <a:cubicBezTo>
                    <a:pt x="23" y="3"/>
                    <a:pt x="20" y="4"/>
                    <a:pt x="17" y="5"/>
                  </a:cubicBezTo>
                  <a:cubicBezTo>
                    <a:pt x="16" y="6"/>
                    <a:pt x="13" y="7"/>
                    <a:pt x="12" y="7"/>
                  </a:cubicBezTo>
                  <a:cubicBezTo>
                    <a:pt x="11" y="7"/>
                    <a:pt x="11" y="7"/>
                    <a:pt x="11" y="7"/>
                  </a:cubicBezTo>
                  <a:cubicBezTo>
                    <a:pt x="11" y="24"/>
                    <a:pt x="11" y="24"/>
                    <a:pt x="11" y="24"/>
                  </a:cubicBezTo>
                  <a:cubicBezTo>
                    <a:pt x="12" y="24"/>
                    <a:pt x="12" y="24"/>
                    <a:pt x="12" y="24"/>
                  </a:cubicBezTo>
                  <a:cubicBezTo>
                    <a:pt x="14" y="24"/>
                    <a:pt x="17" y="28"/>
                    <a:pt x="18" y="30"/>
                  </a:cubicBezTo>
                  <a:cubicBezTo>
                    <a:pt x="19" y="31"/>
                    <a:pt x="19" y="32"/>
                    <a:pt x="20" y="32"/>
                  </a:cubicBezTo>
                  <a:cubicBezTo>
                    <a:pt x="23" y="35"/>
                    <a:pt x="22" y="39"/>
                    <a:pt x="24" y="41"/>
                  </a:cubicBezTo>
                  <a:cubicBezTo>
                    <a:pt x="27" y="41"/>
                    <a:pt x="28" y="39"/>
                    <a:pt x="28" y="36"/>
                  </a:cubicBezTo>
                  <a:cubicBezTo>
                    <a:pt x="28" y="33"/>
                    <a:pt x="25" y="30"/>
                    <a:pt x="25" y="27"/>
                  </a:cubicBezTo>
                  <a:cubicBezTo>
                    <a:pt x="35" y="27"/>
                    <a:pt x="35" y="27"/>
                    <a:pt x="35" y="27"/>
                  </a:cubicBezTo>
                  <a:cubicBezTo>
                    <a:pt x="36" y="27"/>
                    <a:pt x="38" y="26"/>
                    <a:pt x="38" y="24"/>
                  </a:cubicBezTo>
                  <a:cubicBezTo>
                    <a:pt x="38" y="23"/>
                    <a:pt x="37" y="20"/>
                    <a:pt x="36" y="2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97" name="稻壳儿小白白(http://dwz.cn/Wu2UP)"/>
            <p:cNvSpPr>
              <a:spLocks noEditPoints="1"/>
            </p:cNvSpPr>
            <p:nvPr/>
          </p:nvSpPr>
          <p:spPr bwMode="auto">
            <a:xfrm>
              <a:off x="10538338" y="2363106"/>
              <a:ext cx="292391" cy="312861"/>
            </a:xfrm>
            <a:custGeom>
              <a:avLst/>
              <a:gdLst>
                <a:gd name="T0" fmla="*/ 40 w 42"/>
                <a:gd name="T1" fmla="*/ 25 h 45"/>
                <a:gd name="T2" fmla="*/ 40 w 42"/>
                <a:gd name="T3" fmla="*/ 27 h 45"/>
                <a:gd name="T4" fmla="*/ 39 w 42"/>
                <a:gd name="T5" fmla="*/ 31 h 45"/>
                <a:gd name="T6" fmla="*/ 40 w 42"/>
                <a:gd name="T7" fmla="*/ 32 h 45"/>
                <a:gd name="T8" fmla="*/ 38 w 42"/>
                <a:gd name="T9" fmla="*/ 37 h 45"/>
                <a:gd name="T10" fmla="*/ 30 w 42"/>
                <a:gd name="T11" fmla="*/ 45 h 45"/>
                <a:gd name="T12" fmla="*/ 29 w 42"/>
                <a:gd name="T13" fmla="*/ 45 h 45"/>
                <a:gd name="T14" fmla="*/ 26 w 42"/>
                <a:gd name="T15" fmla="*/ 45 h 45"/>
                <a:gd name="T16" fmla="*/ 15 w 42"/>
                <a:gd name="T17" fmla="*/ 42 h 45"/>
                <a:gd name="T18" fmla="*/ 12 w 42"/>
                <a:gd name="T19" fmla="*/ 41 h 45"/>
                <a:gd name="T20" fmla="*/ 4 w 42"/>
                <a:gd name="T21" fmla="*/ 41 h 45"/>
                <a:gd name="T22" fmla="*/ 0 w 42"/>
                <a:gd name="T23" fmla="*/ 38 h 45"/>
                <a:gd name="T24" fmla="*/ 0 w 42"/>
                <a:gd name="T25" fmla="*/ 21 h 45"/>
                <a:gd name="T26" fmla="*/ 4 w 42"/>
                <a:gd name="T27" fmla="*/ 17 h 45"/>
                <a:gd name="T28" fmla="*/ 11 w 42"/>
                <a:gd name="T29" fmla="*/ 17 h 45"/>
                <a:gd name="T30" fmla="*/ 15 w 42"/>
                <a:gd name="T31" fmla="*/ 13 h 45"/>
                <a:gd name="T32" fmla="*/ 18 w 42"/>
                <a:gd name="T33" fmla="*/ 10 h 45"/>
                <a:gd name="T34" fmla="*/ 21 w 42"/>
                <a:gd name="T35" fmla="*/ 1 h 45"/>
                <a:gd name="T36" fmla="*/ 24 w 42"/>
                <a:gd name="T37" fmla="*/ 0 h 45"/>
                <a:gd name="T38" fmla="*/ 30 w 42"/>
                <a:gd name="T39" fmla="*/ 4 h 45"/>
                <a:gd name="T40" fmla="*/ 31 w 42"/>
                <a:gd name="T41" fmla="*/ 9 h 45"/>
                <a:gd name="T42" fmla="*/ 30 w 42"/>
                <a:gd name="T43" fmla="*/ 14 h 45"/>
                <a:gd name="T44" fmla="*/ 35 w 42"/>
                <a:gd name="T45" fmla="*/ 14 h 45"/>
                <a:gd name="T46" fmla="*/ 42 w 42"/>
                <a:gd name="T47" fmla="*/ 21 h 45"/>
                <a:gd name="T48" fmla="*/ 40 w 42"/>
                <a:gd name="T49" fmla="*/ 25 h 45"/>
                <a:gd name="T50" fmla="*/ 6 w 42"/>
                <a:gd name="T51" fmla="*/ 34 h 45"/>
                <a:gd name="T52" fmla="*/ 4 w 42"/>
                <a:gd name="T53" fmla="*/ 36 h 45"/>
                <a:gd name="T54" fmla="*/ 6 w 42"/>
                <a:gd name="T55" fmla="*/ 38 h 45"/>
                <a:gd name="T56" fmla="*/ 7 w 42"/>
                <a:gd name="T57" fmla="*/ 36 h 45"/>
                <a:gd name="T58" fmla="*/ 6 w 42"/>
                <a:gd name="T59" fmla="*/ 34 h 45"/>
                <a:gd name="T60" fmla="*/ 35 w 42"/>
                <a:gd name="T61" fmla="*/ 17 h 45"/>
                <a:gd name="T62" fmla="*/ 25 w 42"/>
                <a:gd name="T63" fmla="*/ 17 h 45"/>
                <a:gd name="T64" fmla="*/ 28 w 42"/>
                <a:gd name="T65" fmla="*/ 9 h 45"/>
                <a:gd name="T66" fmla="*/ 24 w 42"/>
                <a:gd name="T67" fmla="*/ 3 h 45"/>
                <a:gd name="T68" fmla="*/ 20 w 42"/>
                <a:gd name="T69" fmla="*/ 12 h 45"/>
                <a:gd name="T70" fmla="*/ 18 w 42"/>
                <a:gd name="T71" fmla="*/ 14 h 45"/>
                <a:gd name="T72" fmla="*/ 12 w 42"/>
                <a:gd name="T73" fmla="*/ 21 h 45"/>
                <a:gd name="T74" fmla="*/ 11 w 42"/>
                <a:gd name="T75" fmla="*/ 21 h 45"/>
                <a:gd name="T76" fmla="*/ 11 w 42"/>
                <a:gd name="T77" fmla="*/ 38 h 45"/>
                <a:gd name="T78" fmla="*/ 12 w 42"/>
                <a:gd name="T79" fmla="*/ 38 h 45"/>
                <a:gd name="T80" fmla="*/ 17 w 42"/>
                <a:gd name="T81" fmla="*/ 39 h 45"/>
                <a:gd name="T82" fmla="*/ 26 w 42"/>
                <a:gd name="T83" fmla="*/ 41 h 45"/>
                <a:gd name="T84" fmla="*/ 29 w 42"/>
                <a:gd name="T85" fmla="*/ 41 h 45"/>
                <a:gd name="T86" fmla="*/ 35 w 42"/>
                <a:gd name="T87" fmla="*/ 37 h 45"/>
                <a:gd name="T88" fmla="*/ 34 w 42"/>
                <a:gd name="T89" fmla="*/ 35 h 45"/>
                <a:gd name="T90" fmla="*/ 36 w 42"/>
                <a:gd name="T91" fmla="*/ 32 h 45"/>
                <a:gd name="T92" fmla="*/ 36 w 42"/>
                <a:gd name="T93" fmla="*/ 30 h 45"/>
                <a:gd name="T94" fmla="*/ 37 w 42"/>
                <a:gd name="T95" fmla="*/ 27 h 45"/>
                <a:gd name="T96" fmla="*/ 36 w 42"/>
                <a:gd name="T97" fmla="*/ 24 h 45"/>
                <a:gd name="T98" fmla="*/ 38 w 42"/>
                <a:gd name="T99" fmla="*/ 21 h 45"/>
                <a:gd name="T100" fmla="*/ 35 w 42"/>
                <a:gd name="T101" fmla="*/ 1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2" h="45">
                  <a:moveTo>
                    <a:pt x="40" y="25"/>
                  </a:moveTo>
                  <a:cubicBezTo>
                    <a:pt x="40" y="26"/>
                    <a:pt x="40" y="26"/>
                    <a:pt x="40" y="27"/>
                  </a:cubicBezTo>
                  <a:cubicBezTo>
                    <a:pt x="40" y="28"/>
                    <a:pt x="40" y="29"/>
                    <a:pt x="39" y="31"/>
                  </a:cubicBezTo>
                  <a:cubicBezTo>
                    <a:pt x="40" y="31"/>
                    <a:pt x="40" y="31"/>
                    <a:pt x="40" y="32"/>
                  </a:cubicBezTo>
                  <a:cubicBezTo>
                    <a:pt x="40" y="34"/>
                    <a:pt x="39" y="35"/>
                    <a:pt x="38" y="37"/>
                  </a:cubicBezTo>
                  <a:cubicBezTo>
                    <a:pt x="38" y="42"/>
                    <a:pt x="35" y="45"/>
                    <a:pt x="30" y="45"/>
                  </a:cubicBezTo>
                  <a:cubicBezTo>
                    <a:pt x="29" y="45"/>
                    <a:pt x="29" y="45"/>
                    <a:pt x="29" y="45"/>
                  </a:cubicBezTo>
                  <a:cubicBezTo>
                    <a:pt x="26" y="45"/>
                    <a:pt x="26" y="45"/>
                    <a:pt x="26" y="45"/>
                  </a:cubicBezTo>
                  <a:cubicBezTo>
                    <a:pt x="22" y="45"/>
                    <a:pt x="19" y="44"/>
                    <a:pt x="15" y="42"/>
                  </a:cubicBezTo>
                  <a:cubicBezTo>
                    <a:pt x="14" y="42"/>
                    <a:pt x="12" y="41"/>
                    <a:pt x="12" y="41"/>
                  </a:cubicBezTo>
                  <a:cubicBezTo>
                    <a:pt x="4" y="41"/>
                    <a:pt x="4" y="41"/>
                    <a:pt x="4" y="41"/>
                  </a:cubicBezTo>
                  <a:cubicBezTo>
                    <a:pt x="2" y="41"/>
                    <a:pt x="0" y="40"/>
                    <a:pt x="0" y="38"/>
                  </a:cubicBezTo>
                  <a:cubicBezTo>
                    <a:pt x="0" y="21"/>
                    <a:pt x="0" y="21"/>
                    <a:pt x="0" y="21"/>
                  </a:cubicBezTo>
                  <a:cubicBezTo>
                    <a:pt x="0" y="19"/>
                    <a:pt x="2" y="17"/>
                    <a:pt x="4" y="17"/>
                  </a:cubicBezTo>
                  <a:cubicBezTo>
                    <a:pt x="11" y="17"/>
                    <a:pt x="11" y="17"/>
                    <a:pt x="11" y="17"/>
                  </a:cubicBezTo>
                  <a:cubicBezTo>
                    <a:pt x="12" y="16"/>
                    <a:pt x="14" y="14"/>
                    <a:pt x="15" y="13"/>
                  </a:cubicBezTo>
                  <a:cubicBezTo>
                    <a:pt x="16" y="12"/>
                    <a:pt x="17" y="11"/>
                    <a:pt x="18" y="10"/>
                  </a:cubicBezTo>
                  <a:cubicBezTo>
                    <a:pt x="19" y="8"/>
                    <a:pt x="18" y="4"/>
                    <a:pt x="21" y="1"/>
                  </a:cubicBezTo>
                  <a:cubicBezTo>
                    <a:pt x="22" y="0"/>
                    <a:pt x="23" y="0"/>
                    <a:pt x="24" y="0"/>
                  </a:cubicBezTo>
                  <a:cubicBezTo>
                    <a:pt x="26" y="0"/>
                    <a:pt x="29" y="1"/>
                    <a:pt x="30" y="4"/>
                  </a:cubicBezTo>
                  <a:cubicBezTo>
                    <a:pt x="31" y="5"/>
                    <a:pt x="31" y="7"/>
                    <a:pt x="31" y="9"/>
                  </a:cubicBezTo>
                  <a:cubicBezTo>
                    <a:pt x="31" y="10"/>
                    <a:pt x="31" y="12"/>
                    <a:pt x="30" y="14"/>
                  </a:cubicBezTo>
                  <a:cubicBezTo>
                    <a:pt x="35" y="14"/>
                    <a:pt x="35" y="14"/>
                    <a:pt x="35" y="14"/>
                  </a:cubicBezTo>
                  <a:cubicBezTo>
                    <a:pt x="38" y="14"/>
                    <a:pt x="42" y="17"/>
                    <a:pt x="42" y="21"/>
                  </a:cubicBezTo>
                  <a:cubicBezTo>
                    <a:pt x="42" y="22"/>
                    <a:pt x="41" y="24"/>
                    <a:pt x="40" y="25"/>
                  </a:cubicBezTo>
                  <a:close/>
                  <a:moveTo>
                    <a:pt x="6" y="34"/>
                  </a:moveTo>
                  <a:cubicBezTo>
                    <a:pt x="5" y="34"/>
                    <a:pt x="4" y="35"/>
                    <a:pt x="4" y="36"/>
                  </a:cubicBezTo>
                  <a:cubicBezTo>
                    <a:pt x="4" y="37"/>
                    <a:pt x="5" y="38"/>
                    <a:pt x="6" y="38"/>
                  </a:cubicBezTo>
                  <a:cubicBezTo>
                    <a:pt x="6" y="38"/>
                    <a:pt x="7" y="37"/>
                    <a:pt x="7" y="36"/>
                  </a:cubicBezTo>
                  <a:cubicBezTo>
                    <a:pt x="7" y="35"/>
                    <a:pt x="6" y="34"/>
                    <a:pt x="6" y="34"/>
                  </a:cubicBezTo>
                  <a:close/>
                  <a:moveTo>
                    <a:pt x="35" y="17"/>
                  </a:moveTo>
                  <a:cubicBezTo>
                    <a:pt x="25" y="17"/>
                    <a:pt x="25" y="17"/>
                    <a:pt x="25" y="17"/>
                  </a:cubicBezTo>
                  <a:cubicBezTo>
                    <a:pt x="25" y="14"/>
                    <a:pt x="28" y="12"/>
                    <a:pt x="28" y="9"/>
                  </a:cubicBezTo>
                  <a:cubicBezTo>
                    <a:pt x="28" y="5"/>
                    <a:pt x="27" y="3"/>
                    <a:pt x="24" y="3"/>
                  </a:cubicBezTo>
                  <a:cubicBezTo>
                    <a:pt x="22" y="5"/>
                    <a:pt x="23" y="9"/>
                    <a:pt x="20" y="12"/>
                  </a:cubicBezTo>
                  <a:cubicBezTo>
                    <a:pt x="19" y="13"/>
                    <a:pt x="19" y="14"/>
                    <a:pt x="18" y="14"/>
                  </a:cubicBezTo>
                  <a:cubicBezTo>
                    <a:pt x="17" y="16"/>
                    <a:pt x="14" y="21"/>
                    <a:pt x="12" y="21"/>
                  </a:cubicBezTo>
                  <a:cubicBezTo>
                    <a:pt x="11" y="21"/>
                    <a:pt x="11" y="21"/>
                    <a:pt x="11" y="21"/>
                  </a:cubicBezTo>
                  <a:cubicBezTo>
                    <a:pt x="11" y="38"/>
                    <a:pt x="11" y="38"/>
                    <a:pt x="11" y="38"/>
                  </a:cubicBezTo>
                  <a:cubicBezTo>
                    <a:pt x="12" y="38"/>
                    <a:pt x="12" y="38"/>
                    <a:pt x="12" y="38"/>
                  </a:cubicBezTo>
                  <a:cubicBezTo>
                    <a:pt x="13" y="38"/>
                    <a:pt x="16" y="39"/>
                    <a:pt x="17" y="39"/>
                  </a:cubicBezTo>
                  <a:cubicBezTo>
                    <a:pt x="20" y="40"/>
                    <a:pt x="23" y="41"/>
                    <a:pt x="26" y="41"/>
                  </a:cubicBezTo>
                  <a:cubicBezTo>
                    <a:pt x="29" y="41"/>
                    <a:pt x="29" y="41"/>
                    <a:pt x="29" y="41"/>
                  </a:cubicBezTo>
                  <a:cubicBezTo>
                    <a:pt x="32" y="41"/>
                    <a:pt x="35" y="40"/>
                    <a:pt x="35" y="37"/>
                  </a:cubicBezTo>
                  <a:cubicBezTo>
                    <a:pt x="35" y="36"/>
                    <a:pt x="34" y="36"/>
                    <a:pt x="34" y="35"/>
                  </a:cubicBezTo>
                  <a:cubicBezTo>
                    <a:pt x="36" y="35"/>
                    <a:pt x="36" y="33"/>
                    <a:pt x="36" y="32"/>
                  </a:cubicBezTo>
                  <a:cubicBezTo>
                    <a:pt x="36" y="31"/>
                    <a:pt x="36" y="31"/>
                    <a:pt x="36" y="30"/>
                  </a:cubicBezTo>
                  <a:cubicBezTo>
                    <a:pt x="37" y="29"/>
                    <a:pt x="37" y="28"/>
                    <a:pt x="37" y="27"/>
                  </a:cubicBezTo>
                  <a:cubicBezTo>
                    <a:pt x="37" y="26"/>
                    <a:pt x="37" y="25"/>
                    <a:pt x="36" y="24"/>
                  </a:cubicBezTo>
                  <a:cubicBezTo>
                    <a:pt x="37" y="24"/>
                    <a:pt x="38" y="22"/>
                    <a:pt x="38" y="21"/>
                  </a:cubicBezTo>
                  <a:cubicBezTo>
                    <a:pt x="38" y="19"/>
                    <a:pt x="36" y="17"/>
                    <a:pt x="35" y="1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98" name="稻壳儿小白白(http://dwz.cn/Wu2UP)"/>
            <p:cNvSpPr>
              <a:spLocks noEditPoints="1"/>
            </p:cNvSpPr>
            <p:nvPr/>
          </p:nvSpPr>
          <p:spPr bwMode="auto">
            <a:xfrm>
              <a:off x="10532490" y="2897150"/>
              <a:ext cx="298239" cy="283619"/>
            </a:xfrm>
            <a:custGeom>
              <a:avLst/>
              <a:gdLst>
                <a:gd name="T0" fmla="*/ 11 w 43"/>
                <a:gd name="T1" fmla="*/ 36 h 41"/>
                <a:gd name="T2" fmla="*/ 9 w 43"/>
                <a:gd name="T3" fmla="*/ 38 h 41"/>
                <a:gd name="T4" fmla="*/ 1 w 43"/>
                <a:gd name="T5" fmla="*/ 38 h 41"/>
                <a:gd name="T6" fmla="*/ 0 w 43"/>
                <a:gd name="T7" fmla="*/ 36 h 41"/>
                <a:gd name="T8" fmla="*/ 0 w 43"/>
                <a:gd name="T9" fmla="*/ 19 h 41"/>
                <a:gd name="T10" fmla="*/ 1 w 43"/>
                <a:gd name="T11" fmla="*/ 17 h 41"/>
                <a:gd name="T12" fmla="*/ 9 w 43"/>
                <a:gd name="T13" fmla="*/ 17 h 41"/>
                <a:gd name="T14" fmla="*/ 11 w 43"/>
                <a:gd name="T15" fmla="*/ 19 h 41"/>
                <a:gd name="T16" fmla="*/ 11 w 43"/>
                <a:gd name="T17" fmla="*/ 36 h 41"/>
                <a:gd name="T18" fmla="*/ 5 w 43"/>
                <a:gd name="T19" fmla="*/ 31 h 41"/>
                <a:gd name="T20" fmla="*/ 3 w 43"/>
                <a:gd name="T21" fmla="*/ 33 h 41"/>
                <a:gd name="T22" fmla="*/ 5 w 43"/>
                <a:gd name="T23" fmla="*/ 34 h 41"/>
                <a:gd name="T24" fmla="*/ 7 w 43"/>
                <a:gd name="T25" fmla="*/ 33 h 41"/>
                <a:gd name="T26" fmla="*/ 5 w 43"/>
                <a:gd name="T27" fmla="*/ 31 h 41"/>
                <a:gd name="T28" fmla="*/ 41 w 43"/>
                <a:gd name="T29" fmla="*/ 23 h 41"/>
                <a:gd name="T30" fmla="*/ 41 w 43"/>
                <a:gd name="T31" fmla="*/ 25 h 41"/>
                <a:gd name="T32" fmla="*/ 40 w 43"/>
                <a:gd name="T33" fmla="*/ 29 h 41"/>
                <a:gd name="T34" fmla="*/ 40 w 43"/>
                <a:gd name="T35" fmla="*/ 32 h 41"/>
                <a:gd name="T36" fmla="*/ 39 w 43"/>
                <a:gd name="T37" fmla="*/ 34 h 41"/>
                <a:gd name="T38" fmla="*/ 38 w 43"/>
                <a:gd name="T39" fmla="*/ 39 h 41"/>
                <a:gd name="T40" fmla="*/ 32 w 43"/>
                <a:gd name="T41" fmla="*/ 41 h 41"/>
                <a:gd name="T42" fmla="*/ 31 w 43"/>
                <a:gd name="T43" fmla="*/ 41 h 41"/>
                <a:gd name="T44" fmla="*/ 29 w 43"/>
                <a:gd name="T45" fmla="*/ 41 h 41"/>
                <a:gd name="T46" fmla="*/ 29 w 43"/>
                <a:gd name="T47" fmla="*/ 41 h 41"/>
                <a:gd name="T48" fmla="*/ 18 w 43"/>
                <a:gd name="T49" fmla="*/ 39 h 41"/>
                <a:gd name="T50" fmla="*/ 14 w 43"/>
                <a:gd name="T51" fmla="*/ 38 h 41"/>
                <a:gd name="T52" fmla="*/ 13 w 43"/>
                <a:gd name="T53" fmla="*/ 36 h 41"/>
                <a:gd name="T54" fmla="*/ 13 w 43"/>
                <a:gd name="T55" fmla="*/ 19 h 41"/>
                <a:gd name="T56" fmla="*/ 14 w 43"/>
                <a:gd name="T57" fmla="*/ 17 h 41"/>
                <a:gd name="T58" fmla="*/ 19 w 43"/>
                <a:gd name="T59" fmla="*/ 12 h 41"/>
                <a:gd name="T60" fmla="*/ 22 w 43"/>
                <a:gd name="T61" fmla="*/ 9 h 41"/>
                <a:gd name="T62" fmla="*/ 23 w 43"/>
                <a:gd name="T63" fmla="*/ 5 h 41"/>
                <a:gd name="T64" fmla="*/ 25 w 43"/>
                <a:gd name="T65" fmla="*/ 1 h 41"/>
                <a:gd name="T66" fmla="*/ 26 w 43"/>
                <a:gd name="T67" fmla="*/ 0 h 41"/>
                <a:gd name="T68" fmla="*/ 32 w 43"/>
                <a:gd name="T69" fmla="*/ 7 h 41"/>
                <a:gd name="T70" fmla="*/ 31 w 43"/>
                <a:gd name="T71" fmla="*/ 12 h 41"/>
                <a:gd name="T72" fmla="*/ 30 w 43"/>
                <a:gd name="T73" fmla="*/ 14 h 41"/>
                <a:gd name="T74" fmla="*/ 37 w 43"/>
                <a:gd name="T75" fmla="*/ 14 h 41"/>
                <a:gd name="T76" fmla="*/ 43 w 43"/>
                <a:gd name="T77" fmla="*/ 19 h 41"/>
                <a:gd name="T78" fmla="*/ 41 w 43"/>
                <a:gd name="T79" fmla="*/ 2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3" h="41">
                  <a:moveTo>
                    <a:pt x="11" y="36"/>
                  </a:moveTo>
                  <a:cubicBezTo>
                    <a:pt x="11" y="37"/>
                    <a:pt x="10" y="38"/>
                    <a:pt x="9" y="38"/>
                  </a:cubicBezTo>
                  <a:cubicBezTo>
                    <a:pt x="1" y="38"/>
                    <a:pt x="1" y="38"/>
                    <a:pt x="1" y="38"/>
                  </a:cubicBezTo>
                  <a:cubicBezTo>
                    <a:pt x="0" y="38"/>
                    <a:pt x="0" y="37"/>
                    <a:pt x="0" y="36"/>
                  </a:cubicBezTo>
                  <a:cubicBezTo>
                    <a:pt x="0" y="19"/>
                    <a:pt x="0" y="19"/>
                    <a:pt x="0" y="19"/>
                  </a:cubicBezTo>
                  <a:cubicBezTo>
                    <a:pt x="0" y="18"/>
                    <a:pt x="0" y="17"/>
                    <a:pt x="1" y="17"/>
                  </a:cubicBezTo>
                  <a:cubicBezTo>
                    <a:pt x="9" y="17"/>
                    <a:pt x="9" y="17"/>
                    <a:pt x="9" y="17"/>
                  </a:cubicBezTo>
                  <a:cubicBezTo>
                    <a:pt x="10" y="17"/>
                    <a:pt x="11" y="18"/>
                    <a:pt x="11" y="19"/>
                  </a:cubicBezTo>
                  <a:lnTo>
                    <a:pt x="11" y="36"/>
                  </a:lnTo>
                  <a:close/>
                  <a:moveTo>
                    <a:pt x="5" y="31"/>
                  </a:moveTo>
                  <a:cubicBezTo>
                    <a:pt x="4" y="31"/>
                    <a:pt x="3" y="32"/>
                    <a:pt x="3" y="33"/>
                  </a:cubicBezTo>
                  <a:cubicBezTo>
                    <a:pt x="3" y="34"/>
                    <a:pt x="4" y="34"/>
                    <a:pt x="5" y="34"/>
                  </a:cubicBezTo>
                  <a:cubicBezTo>
                    <a:pt x="6" y="34"/>
                    <a:pt x="7" y="34"/>
                    <a:pt x="7" y="33"/>
                  </a:cubicBezTo>
                  <a:cubicBezTo>
                    <a:pt x="7" y="32"/>
                    <a:pt x="6" y="31"/>
                    <a:pt x="5" y="31"/>
                  </a:cubicBezTo>
                  <a:close/>
                  <a:moveTo>
                    <a:pt x="41" y="23"/>
                  </a:moveTo>
                  <a:cubicBezTo>
                    <a:pt x="41" y="24"/>
                    <a:pt x="41" y="25"/>
                    <a:pt x="41" y="25"/>
                  </a:cubicBezTo>
                  <a:cubicBezTo>
                    <a:pt x="42" y="26"/>
                    <a:pt x="41" y="28"/>
                    <a:pt x="40" y="29"/>
                  </a:cubicBezTo>
                  <a:cubicBezTo>
                    <a:pt x="41" y="30"/>
                    <a:pt x="41" y="31"/>
                    <a:pt x="40" y="32"/>
                  </a:cubicBezTo>
                  <a:cubicBezTo>
                    <a:pt x="40" y="33"/>
                    <a:pt x="40" y="34"/>
                    <a:pt x="39" y="34"/>
                  </a:cubicBezTo>
                  <a:cubicBezTo>
                    <a:pt x="39" y="36"/>
                    <a:pt x="39" y="38"/>
                    <a:pt x="38" y="39"/>
                  </a:cubicBezTo>
                  <a:cubicBezTo>
                    <a:pt x="36" y="41"/>
                    <a:pt x="35" y="41"/>
                    <a:pt x="32" y="41"/>
                  </a:cubicBezTo>
                  <a:cubicBezTo>
                    <a:pt x="32" y="41"/>
                    <a:pt x="32" y="41"/>
                    <a:pt x="31" y="41"/>
                  </a:cubicBezTo>
                  <a:cubicBezTo>
                    <a:pt x="29" y="41"/>
                    <a:pt x="29" y="41"/>
                    <a:pt x="29" y="41"/>
                  </a:cubicBezTo>
                  <a:cubicBezTo>
                    <a:pt x="29" y="41"/>
                    <a:pt x="29" y="41"/>
                    <a:pt x="29" y="41"/>
                  </a:cubicBezTo>
                  <a:cubicBezTo>
                    <a:pt x="25" y="41"/>
                    <a:pt x="21" y="40"/>
                    <a:pt x="18" y="39"/>
                  </a:cubicBezTo>
                  <a:cubicBezTo>
                    <a:pt x="17" y="38"/>
                    <a:pt x="15" y="38"/>
                    <a:pt x="14" y="38"/>
                  </a:cubicBezTo>
                  <a:cubicBezTo>
                    <a:pt x="13" y="38"/>
                    <a:pt x="13" y="37"/>
                    <a:pt x="13" y="36"/>
                  </a:cubicBezTo>
                  <a:cubicBezTo>
                    <a:pt x="13" y="19"/>
                    <a:pt x="13" y="19"/>
                    <a:pt x="13" y="19"/>
                  </a:cubicBezTo>
                  <a:cubicBezTo>
                    <a:pt x="13" y="18"/>
                    <a:pt x="13" y="17"/>
                    <a:pt x="14" y="17"/>
                  </a:cubicBezTo>
                  <a:cubicBezTo>
                    <a:pt x="15" y="17"/>
                    <a:pt x="18" y="14"/>
                    <a:pt x="19" y="12"/>
                  </a:cubicBezTo>
                  <a:cubicBezTo>
                    <a:pt x="20" y="11"/>
                    <a:pt x="21" y="10"/>
                    <a:pt x="22" y="9"/>
                  </a:cubicBezTo>
                  <a:cubicBezTo>
                    <a:pt x="23" y="8"/>
                    <a:pt x="23" y="7"/>
                    <a:pt x="23" y="5"/>
                  </a:cubicBezTo>
                  <a:cubicBezTo>
                    <a:pt x="24" y="3"/>
                    <a:pt x="24" y="2"/>
                    <a:pt x="25" y="1"/>
                  </a:cubicBezTo>
                  <a:cubicBezTo>
                    <a:pt x="25" y="0"/>
                    <a:pt x="26" y="0"/>
                    <a:pt x="26" y="0"/>
                  </a:cubicBezTo>
                  <a:cubicBezTo>
                    <a:pt x="32" y="0"/>
                    <a:pt x="32" y="5"/>
                    <a:pt x="32" y="7"/>
                  </a:cubicBezTo>
                  <a:cubicBezTo>
                    <a:pt x="32" y="9"/>
                    <a:pt x="31" y="11"/>
                    <a:pt x="31" y="12"/>
                  </a:cubicBezTo>
                  <a:cubicBezTo>
                    <a:pt x="30" y="13"/>
                    <a:pt x="30" y="13"/>
                    <a:pt x="30" y="14"/>
                  </a:cubicBezTo>
                  <a:cubicBezTo>
                    <a:pt x="37" y="14"/>
                    <a:pt x="37" y="14"/>
                    <a:pt x="37" y="14"/>
                  </a:cubicBezTo>
                  <a:cubicBezTo>
                    <a:pt x="40" y="14"/>
                    <a:pt x="43" y="16"/>
                    <a:pt x="43" y="19"/>
                  </a:cubicBezTo>
                  <a:cubicBezTo>
                    <a:pt x="43" y="20"/>
                    <a:pt x="42" y="22"/>
                    <a:pt x="41" y="2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99" name="稻壳儿小白白(http://dwz.cn/Wu2UP)"/>
            <p:cNvSpPr>
              <a:spLocks noEditPoints="1"/>
            </p:cNvSpPr>
            <p:nvPr/>
          </p:nvSpPr>
          <p:spPr bwMode="auto">
            <a:xfrm>
              <a:off x="10526645" y="3387333"/>
              <a:ext cx="315783" cy="318707"/>
            </a:xfrm>
            <a:custGeom>
              <a:avLst/>
              <a:gdLst>
                <a:gd name="T0" fmla="*/ 20 w 46"/>
                <a:gd name="T1" fmla="*/ 45 h 46"/>
                <a:gd name="T2" fmla="*/ 15 w 46"/>
                <a:gd name="T3" fmla="*/ 45 h 46"/>
                <a:gd name="T4" fmla="*/ 12 w 46"/>
                <a:gd name="T5" fmla="*/ 41 h 46"/>
                <a:gd name="T6" fmla="*/ 12 w 46"/>
                <a:gd name="T7" fmla="*/ 34 h 46"/>
                <a:gd name="T8" fmla="*/ 5 w 46"/>
                <a:gd name="T9" fmla="*/ 34 h 46"/>
                <a:gd name="T10" fmla="*/ 1 w 46"/>
                <a:gd name="T11" fmla="*/ 31 h 46"/>
                <a:gd name="T12" fmla="*/ 1 w 46"/>
                <a:gd name="T13" fmla="*/ 26 h 46"/>
                <a:gd name="T14" fmla="*/ 26 w 46"/>
                <a:gd name="T15" fmla="*/ 2 h 46"/>
                <a:gd name="T16" fmla="*/ 31 w 46"/>
                <a:gd name="T17" fmla="*/ 2 h 46"/>
                <a:gd name="T18" fmla="*/ 34 w 46"/>
                <a:gd name="T19" fmla="*/ 5 h 46"/>
                <a:gd name="T20" fmla="*/ 34 w 46"/>
                <a:gd name="T21" fmla="*/ 12 h 46"/>
                <a:gd name="T22" fmla="*/ 41 w 46"/>
                <a:gd name="T23" fmla="*/ 12 h 46"/>
                <a:gd name="T24" fmla="*/ 45 w 46"/>
                <a:gd name="T25" fmla="*/ 16 h 46"/>
                <a:gd name="T26" fmla="*/ 45 w 46"/>
                <a:gd name="T27" fmla="*/ 21 h 46"/>
                <a:gd name="T28" fmla="*/ 20 w 46"/>
                <a:gd name="T29" fmla="*/ 45 h 46"/>
                <a:gd name="T30" fmla="*/ 37 w 46"/>
                <a:gd name="T31" fmla="*/ 21 h 46"/>
                <a:gd name="T32" fmla="*/ 37 w 46"/>
                <a:gd name="T33" fmla="*/ 19 h 46"/>
                <a:gd name="T34" fmla="*/ 28 w 46"/>
                <a:gd name="T35" fmla="*/ 9 h 46"/>
                <a:gd name="T36" fmla="*/ 25 w 46"/>
                <a:gd name="T37" fmla="*/ 9 h 46"/>
                <a:gd name="T38" fmla="*/ 9 w 46"/>
                <a:gd name="T39" fmla="*/ 25 h 46"/>
                <a:gd name="T40" fmla="*/ 9 w 46"/>
                <a:gd name="T41" fmla="*/ 28 h 46"/>
                <a:gd name="T42" fmla="*/ 18 w 46"/>
                <a:gd name="T43" fmla="*/ 38 h 46"/>
                <a:gd name="T44" fmla="*/ 20 w 46"/>
                <a:gd name="T45" fmla="*/ 38 h 46"/>
                <a:gd name="T46" fmla="*/ 21 w 46"/>
                <a:gd name="T47" fmla="*/ 38 h 46"/>
                <a:gd name="T48" fmla="*/ 37 w 46"/>
                <a:gd name="T49" fmla="*/ 21 h 46"/>
                <a:gd name="T50" fmla="*/ 35 w 46"/>
                <a:gd name="T51" fmla="*/ 20 h 46"/>
                <a:gd name="T52" fmla="*/ 20 w 46"/>
                <a:gd name="T53" fmla="*/ 35 h 46"/>
                <a:gd name="T54" fmla="*/ 11 w 46"/>
                <a:gd name="T55" fmla="*/ 27 h 46"/>
                <a:gd name="T56" fmla="*/ 26 w 46"/>
                <a:gd name="T57" fmla="*/ 11 h 46"/>
                <a:gd name="T58" fmla="*/ 35 w 46"/>
                <a:gd name="T59" fmla="*/ 2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6" h="46">
                  <a:moveTo>
                    <a:pt x="20" y="45"/>
                  </a:moveTo>
                  <a:cubicBezTo>
                    <a:pt x="19" y="46"/>
                    <a:pt x="17" y="46"/>
                    <a:pt x="15" y="45"/>
                  </a:cubicBezTo>
                  <a:cubicBezTo>
                    <a:pt x="12" y="41"/>
                    <a:pt x="12" y="41"/>
                    <a:pt x="12" y="41"/>
                  </a:cubicBezTo>
                  <a:cubicBezTo>
                    <a:pt x="14" y="39"/>
                    <a:pt x="14" y="36"/>
                    <a:pt x="12" y="34"/>
                  </a:cubicBezTo>
                  <a:cubicBezTo>
                    <a:pt x="10" y="32"/>
                    <a:pt x="7" y="32"/>
                    <a:pt x="5" y="34"/>
                  </a:cubicBezTo>
                  <a:cubicBezTo>
                    <a:pt x="1" y="31"/>
                    <a:pt x="1" y="31"/>
                    <a:pt x="1" y="31"/>
                  </a:cubicBezTo>
                  <a:cubicBezTo>
                    <a:pt x="0" y="29"/>
                    <a:pt x="0" y="27"/>
                    <a:pt x="1" y="26"/>
                  </a:cubicBezTo>
                  <a:cubicBezTo>
                    <a:pt x="26" y="2"/>
                    <a:pt x="26" y="2"/>
                    <a:pt x="26" y="2"/>
                  </a:cubicBezTo>
                  <a:cubicBezTo>
                    <a:pt x="27" y="0"/>
                    <a:pt x="29" y="0"/>
                    <a:pt x="31" y="2"/>
                  </a:cubicBezTo>
                  <a:cubicBezTo>
                    <a:pt x="34" y="5"/>
                    <a:pt x="34" y="5"/>
                    <a:pt x="34" y="5"/>
                  </a:cubicBezTo>
                  <a:cubicBezTo>
                    <a:pt x="32" y="7"/>
                    <a:pt x="32" y="10"/>
                    <a:pt x="34" y="12"/>
                  </a:cubicBezTo>
                  <a:cubicBezTo>
                    <a:pt x="36" y="14"/>
                    <a:pt x="39" y="14"/>
                    <a:pt x="41" y="12"/>
                  </a:cubicBezTo>
                  <a:cubicBezTo>
                    <a:pt x="45" y="16"/>
                    <a:pt x="45" y="16"/>
                    <a:pt x="45" y="16"/>
                  </a:cubicBezTo>
                  <a:cubicBezTo>
                    <a:pt x="46" y="17"/>
                    <a:pt x="46" y="19"/>
                    <a:pt x="45" y="21"/>
                  </a:cubicBezTo>
                  <a:lnTo>
                    <a:pt x="20" y="45"/>
                  </a:lnTo>
                  <a:close/>
                  <a:moveTo>
                    <a:pt x="37" y="21"/>
                  </a:moveTo>
                  <a:cubicBezTo>
                    <a:pt x="38" y="20"/>
                    <a:pt x="38" y="19"/>
                    <a:pt x="37" y="19"/>
                  </a:cubicBezTo>
                  <a:cubicBezTo>
                    <a:pt x="28" y="9"/>
                    <a:pt x="28" y="9"/>
                    <a:pt x="28" y="9"/>
                  </a:cubicBezTo>
                  <a:cubicBezTo>
                    <a:pt x="27" y="8"/>
                    <a:pt x="26" y="8"/>
                    <a:pt x="25" y="9"/>
                  </a:cubicBezTo>
                  <a:cubicBezTo>
                    <a:pt x="9" y="25"/>
                    <a:pt x="9" y="25"/>
                    <a:pt x="9" y="25"/>
                  </a:cubicBezTo>
                  <a:cubicBezTo>
                    <a:pt x="8" y="26"/>
                    <a:pt x="8" y="27"/>
                    <a:pt x="9" y="28"/>
                  </a:cubicBezTo>
                  <a:cubicBezTo>
                    <a:pt x="18" y="38"/>
                    <a:pt x="18" y="38"/>
                    <a:pt x="18" y="38"/>
                  </a:cubicBezTo>
                  <a:cubicBezTo>
                    <a:pt x="19" y="38"/>
                    <a:pt x="19" y="38"/>
                    <a:pt x="20" y="38"/>
                  </a:cubicBezTo>
                  <a:cubicBezTo>
                    <a:pt x="20" y="38"/>
                    <a:pt x="20" y="38"/>
                    <a:pt x="21" y="38"/>
                  </a:cubicBezTo>
                  <a:lnTo>
                    <a:pt x="37" y="21"/>
                  </a:lnTo>
                  <a:close/>
                  <a:moveTo>
                    <a:pt x="35" y="20"/>
                  </a:moveTo>
                  <a:cubicBezTo>
                    <a:pt x="20" y="35"/>
                    <a:pt x="20" y="35"/>
                    <a:pt x="20" y="35"/>
                  </a:cubicBezTo>
                  <a:cubicBezTo>
                    <a:pt x="11" y="27"/>
                    <a:pt x="11" y="27"/>
                    <a:pt x="11" y="27"/>
                  </a:cubicBezTo>
                  <a:cubicBezTo>
                    <a:pt x="26" y="11"/>
                    <a:pt x="26" y="11"/>
                    <a:pt x="26" y="11"/>
                  </a:cubicBezTo>
                  <a:lnTo>
                    <a:pt x="35" y="2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100" name="稻壳儿小白白(http://dwz.cn/Wu2UP)"/>
            <p:cNvSpPr>
              <a:spLocks/>
            </p:cNvSpPr>
            <p:nvPr/>
          </p:nvSpPr>
          <p:spPr bwMode="auto">
            <a:xfrm>
              <a:off x="10573426" y="3962312"/>
              <a:ext cx="222217" cy="213447"/>
            </a:xfrm>
            <a:custGeom>
              <a:avLst/>
              <a:gdLst>
                <a:gd name="T0" fmla="*/ 31 w 32"/>
                <a:gd name="T1" fmla="*/ 27 h 31"/>
                <a:gd name="T2" fmla="*/ 28 w 32"/>
                <a:gd name="T3" fmla="*/ 31 h 31"/>
                <a:gd name="T4" fmla="*/ 26 w 32"/>
                <a:gd name="T5" fmla="*/ 31 h 31"/>
                <a:gd name="T6" fmla="*/ 24 w 32"/>
                <a:gd name="T7" fmla="*/ 31 h 31"/>
                <a:gd name="T8" fmla="*/ 16 w 32"/>
                <a:gd name="T9" fmla="*/ 23 h 31"/>
                <a:gd name="T10" fmla="*/ 8 w 32"/>
                <a:gd name="T11" fmla="*/ 31 h 31"/>
                <a:gd name="T12" fmla="*/ 6 w 32"/>
                <a:gd name="T13" fmla="*/ 31 h 31"/>
                <a:gd name="T14" fmla="*/ 4 w 32"/>
                <a:gd name="T15" fmla="*/ 31 h 31"/>
                <a:gd name="T16" fmla="*/ 1 w 32"/>
                <a:gd name="T17" fmla="*/ 27 h 31"/>
                <a:gd name="T18" fmla="*/ 0 w 32"/>
                <a:gd name="T19" fmla="*/ 25 h 31"/>
                <a:gd name="T20" fmla="*/ 1 w 32"/>
                <a:gd name="T21" fmla="*/ 23 h 31"/>
                <a:gd name="T22" fmla="*/ 9 w 32"/>
                <a:gd name="T23" fmla="*/ 16 h 31"/>
                <a:gd name="T24" fmla="*/ 1 w 32"/>
                <a:gd name="T25" fmla="*/ 8 h 31"/>
                <a:gd name="T26" fmla="*/ 0 w 32"/>
                <a:gd name="T27" fmla="*/ 6 h 31"/>
                <a:gd name="T28" fmla="*/ 1 w 32"/>
                <a:gd name="T29" fmla="*/ 4 h 31"/>
                <a:gd name="T30" fmla="*/ 4 w 32"/>
                <a:gd name="T31" fmla="*/ 0 h 31"/>
                <a:gd name="T32" fmla="*/ 6 w 32"/>
                <a:gd name="T33" fmla="*/ 0 h 31"/>
                <a:gd name="T34" fmla="*/ 8 w 32"/>
                <a:gd name="T35" fmla="*/ 0 h 31"/>
                <a:gd name="T36" fmla="*/ 16 w 32"/>
                <a:gd name="T37" fmla="*/ 8 h 31"/>
                <a:gd name="T38" fmla="*/ 24 w 32"/>
                <a:gd name="T39" fmla="*/ 0 h 31"/>
                <a:gd name="T40" fmla="*/ 26 w 32"/>
                <a:gd name="T41" fmla="*/ 0 h 31"/>
                <a:gd name="T42" fmla="*/ 28 w 32"/>
                <a:gd name="T43" fmla="*/ 0 h 31"/>
                <a:gd name="T44" fmla="*/ 31 w 32"/>
                <a:gd name="T45" fmla="*/ 4 h 31"/>
                <a:gd name="T46" fmla="*/ 32 w 32"/>
                <a:gd name="T47" fmla="*/ 6 h 31"/>
                <a:gd name="T48" fmla="*/ 31 w 32"/>
                <a:gd name="T49" fmla="*/ 8 h 31"/>
                <a:gd name="T50" fmla="*/ 23 w 32"/>
                <a:gd name="T51" fmla="*/ 16 h 31"/>
                <a:gd name="T52" fmla="*/ 31 w 32"/>
                <a:gd name="T53" fmla="*/ 23 h 31"/>
                <a:gd name="T54" fmla="*/ 32 w 32"/>
                <a:gd name="T55" fmla="*/ 25 h 31"/>
                <a:gd name="T56" fmla="*/ 31 w 32"/>
                <a:gd name="T57" fmla="*/ 2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2" h="31">
                  <a:moveTo>
                    <a:pt x="31" y="27"/>
                  </a:moveTo>
                  <a:cubicBezTo>
                    <a:pt x="28" y="31"/>
                    <a:pt x="28" y="31"/>
                    <a:pt x="28" y="31"/>
                  </a:cubicBezTo>
                  <a:cubicBezTo>
                    <a:pt x="27" y="31"/>
                    <a:pt x="26" y="31"/>
                    <a:pt x="26" y="31"/>
                  </a:cubicBezTo>
                  <a:cubicBezTo>
                    <a:pt x="25" y="31"/>
                    <a:pt x="24" y="31"/>
                    <a:pt x="24" y="31"/>
                  </a:cubicBezTo>
                  <a:cubicBezTo>
                    <a:pt x="16" y="23"/>
                    <a:pt x="16" y="23"/>
                    <a:pt x="16" y="23"/>
                  </a:cubicBezTo>
                  <a:cubicBezTo>
                    <a:pt x="8" y="31"/>
                    <a:pt x="8" y="31"/>
                    <a:pt x="8" y="31"/>
                  </a:cubicBezTo>
                  <a:cubicBezTo>
                    <a:pt x="8" y="31"/>
                    <a:pt x="7" y="31"/>
                    <a:pt x="6" y="31"/>
                  </a:cubicBezTo>
                  <a:cubicBezTo>
                    <a:pt x="6" y="31"/>
                    <a:pt x="5" y="31"/>
                    <a:pt x="4" y="31"/>
                  </a:cubicBezTo>
                  <a:cubicBezTo>
                    <a:pt x="1" y="27"/>
                    <a:pt x="1" y="27"/>
                    <a:pt x="1" y="27"/>
                  </a:cubicBezTo>
                  <a:cubicBezTo>
                    <a:pt x="0" y="27"/>
                    <a:pt x="0" y="26"/>
                    <a:pt x="0" y="25"/>
                  </a:cubicBezTo>
                  <a:cubicBezTo>
                    <a:pt x="0" y="25"/>
                    <a:pt x="0" y="24"/>
                    <a:pt x="1" y="23"/>
                  </a:cubicBezTo>
                  <a:cubicBezTo>
                    <a:pt x="9" y="16"/>
                    <a:pt x="9" y="16"/>
                    <a:pt x="9" y="16"/>
                  </a:cubicBezTo>
                  <a:cubicBezTo>
                    <a:pt x="1" y="8"/>
                    <a:pt x="1" y="8"/>
                    <a:pt x="1" y="8"/>
                  </a:cubicBezTo>
                  <a:cubicBezTo>
                    <a:pt x="0" y="7"/>
                    <a:pt x="0" y="7"/>
                    <a:pt x="0" y="6"/>
                  </a:cubicBezTo>
                  <a:cubicBezTo>
                    <a:pt x="0" y="5"/>
                    <a:pt x="0" y="5"/>
                    <a:pt x="1" y="4"/>
                  </a:cubicBezTo>
                  <a:cubicBezTo>
                    <a:pt x="4" y="0"/>
                    <a:pt x="4" y="0"/>
                    <a:pt x="4" y="0"/>
                  </a:cubicBezTo>
                  <a:cubicBezTo>
                    <a:pt x="5" y="0"/>
                    <a:pt x="6" y="0"/>
                    <a:pt x="6" y="0"/>
                  </a:cubicBezTo>
                  <a:cubicBezTo>
                    <a:pt x="7" y="0"/>
                    <a:pt x="8" y="0"/>
                    <a:pt x="8" y="0"/>
                  </a:cubicBezTo>
                  <a:cubicBezTo>
                    <a:pt x="16" y="8"/>
                    <a:pt x="16" y="8"/>
                    <a:pt x="16" y="8"/>
                  </a:cubicBezTo>
                  <a:cubicBezTo>
                    <a:pt x="24" y="0"/>
                    <a:pt x="24" y="0"/>
                    <a:pt x="24" y="0"/>
                  </a:cubicBezTo>
                  <a:cubicBezTo>
                    <a:pt x="24" y="0"/>
                    <a:pt x="25" y="0"/>
                    <a:pt x="26" y="0"/>
                  </a:cubicBezTo>
                  <a:cubicBezTo>
                    <a:pt x="26" y="0"/>
                    <a:pt x="27" y="0"/>
                    <a:pt x="28" y="0"/>
                  </a:cubicBezTo>
                  <a:cubicBezTo>
                    <a:pt x="31" y="4"/>
                    <a:pt x="31" y="4"/>
                    <a:pt x="31" y="4"/>
                  </a:cubicBezTo>
                  <a:cubicBezTo>
                    <a:pt x="32" y="5"/>
                    <a:pt x="32" y="5"/>
                    <a:pt x="32" y="6"/>
                  </a:cubicBezTo>
                  <a:cubicBezTo>
                    <a:pt x="32" y="7"/>
                    <a:pt x="32" y="7"/>
                    <a:pt x="31" y="8"/>
                  </a:cubicBezTo>
                  <a:cubicBezTo>
                    <a:pt x="23" y="16"/>
                    <a:pt x="23" y="16"/>
                    <a:pt x="23" y="16"/>
                  </a:cubicBezTo>
                  <a:cubicBezTo>
                    <a:pt x="31" y="23"/>
                    <a:pt x="31" y="23"/>
                    <a:pt x="31" y="23"/>
                  </a:cubicBezTo>
                  <a:cubicBezTo>
                    <a:pt x="32" y="24"/>
                    <a:pt x="32" y="25"/>
                    <a:pt x="32" y="25"/>
                  </a:cubicBezTo>
                  <a:cubicBezTo>
                    <a:pt x="32" y="26"/>
                    <a:pt x="32" y="27"/>
                    <a:pt x="31" y="2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101" name="稻壳儿小白白(http://dwz.cn/Wu2UP)"/>
            <p:cNvSpPr>
              <a:spLocks noEditPoints="1"/>
            </p:cNvSpPr>
            <p:nvPr/>
          </p:nvSpPr>
          <p:spPr bwMode="auto">
            <a:xfrm>
              <a:off x="10538338" y="4426182"/>
              <a:ext cx="292391" cy="283619"/>
            </a:xfrm>
            <a:custGeom>
              <a:avLst/>
              <a:gdLst>
                <a:gd name="T0" fmla="*/ 21 w 42"/>
                <a:gd name="T1" fmla="*/ 41 h 41"/>
                <a:gd name="T2" fmla="*/ 0 w 42"/>
                <a:gd name="T3" fmla="*/ 20 h 41"/>
                <a:gd name="T4" fmla="*/ 21 w 42"/>
                <a:gd name="T5" fmla="*/ 0 h 41"/>
                <a:gd name="T6" fmla="*/ 42 w 42"/>
                <a:gd name="T7" fmla="*/ 20 h 41"/>
                <a:gd name="T8" fmla="*/ 21 w 42"/>
                <a:gd name="T9" fmla="*/ 41 h 41"/>
                <a:gd name="T10" fmla="*/ 31 w 42"/>
                <a:gd name="T11" fmla="*/ 25 h 41"/>
                <a:gd name="T12" fmla="*/ 26 w 42"/>
                <a:gd name="T13" fmla="*/ 20 h 41"/>
                <a:gd name="T14" fmla="*/ 31 w 42"/>
                <a:gd name="T15" fmla="*/ 16 h 41"/>
                <a:gd name="T16" fmla="*/ 31 w 42"/>
                <a:gd name="T17" fmla="*/ 14 h 41"/>
                <a:gd name="T18" fmla="*/ 31 w 42"/>
                <a:gd name="T19" fmla="*/ 13 h 41"/>
                <a:gd name="T20" fmla="*/ 28 w 42"/>
                <a:gd name="T21" fmla="*/ 11 h 41"/>
                <a:gd name="T22" fmla="*/ 27 w 42"/>
                <a:gd name="T23" fmla="*/ 10 h 41"/>
                <a:gd name="T24" fmla="*/ 26 w 42"/>
                <a:gd name="T25" fmla="*/ 11 h 41"/>
                <a:gd name="T26" fmla="*/ 21 w 42"/>
                <a:gd name="T27" fmla="*/ 16 h 41"/>
                <a:gd name="T28" fmla="*/ 16 w 42"/>
                <a:gd name="T29" fmla="*/ 11 h 41"/>
                <a:gd name="T30" fmla="*/ 15 w 42"/>
                <a:gd name="T31" fmla="*/ 10 h 41"/>
                <a:gd name="T32" fmla="*/ 14 w 42"/>
                <a:gd name="T33" fmla="*/ 11 h 41"/>
                <a:gd name="T34" fmla="*/ 11 w 42"/>
                <a:gd name="T35" fmla="*/ 13 h 41"/>
                <a:gd name="T36" fmla="*/ 11 w 42"/>
                <a:gd name="T37" fmla="*/ 14 h 41"/>
                <a:gd name="T38" fmla="*/ 11 w 42"/>
                <a:gd name="T39" fmla="*/ 16 h 41"/>
                <a:gd name="T40" fmla="*/ 16 w 42"/>
                <a:gd name="T41" fmla="*/ 20 h 41"/>
                <a:gd name="T42" fmla="*/ 11 w 42"/>
                <a:gd name="T43" fmla="*/ 25 h 41"/>
                <a:gd name="T44" fmla="*/ 11 w 42"/>
                <a:gd name="T45" fmla="*/ 27 h 41"/>
                <a:gd name="T46" fmla="*/ 11 w 42"/>
                <a:gd name="T47" fmla="*/ 28 h 41"/>
                <a:gd name="T48" fmla="*/ 14 w 42"/>
                <a:gd name="T49" fmla="*/ 30 h 41"/>
                <a:gd name="T50" fmla="*/ 15 w 42"/>
                <a:gd name="T51" fmla="*/ 31 h 41"/>
                <a:gd name="T52" fmla="*/ 16 w 42"/>
                <a:gd name="T53" fmla="*/ 30 h 41"/>
                <a:gd name="T54" fmla="*/ 21 w 42"/>
                <a:gd name="T55" fmla="*/ 25 h 41"/>
                <a:gd name="T56" fmla="*/ 26 w 42"/>
                <a:gd name="T57" fmla="*/ 30 h 41"/>
                <a:gd name="T58" fmla="*/ 27 w 42"/>
                <a:gd name="T59" fmla="*/ 31 h 41"/>
                <a:gd name="T60" fmla="*/ 28 w 42"/>
                <a:gd name="T61" fmla="*/ 30 h 41"/>
                <a:gd name="T62" fmla="*/ 31 w 42"/>
                <a:gd name="T63" fmla="*/ 28 h 41"/>
                <a:gd name="T64" fmla="*/ 31 w 42"/>
                <a:gd name="T65" fmla="*/ 27 h 41"/>
                <a:gd name="T66" fmla="*/ 31 w 42"/>
                <a:gd name="T67" fmla="*/ 25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2" h="41">
                  <a:moveTo>
                    <a:pt x="21" y="41"/>
                  </a:moveTo>
                  <a:cubicBezTo>
                    <a:pt x="10" y="41"/>
                    <a:pt x="0" y="32"/>
                    <a:pt x="0" y="20"/>
                  </a:cubicBezTo>
                  <a:cubicBezTo>
                    <a:pt x="0" y="9"/>
                    <a:pt x="10" y="0"/>
                    <a:pt x="21" y="0"/>
                  </a:cubicBezTo>
                  <a:cubicBezTo>
                    <a:pt x="32" y="0"/>
                    <a:pt x="42" y="9"/>
                    <a:pt x="42" y="20"/>
                  </a:cubicBezTo>
                  <a:cubicBezTo>
                    <a:pt x="42" y="32"/>
                    <a:pt x="32" y="41"/>
                    <a:pt x="21" y="41"/>
                  </a:cubicBezTo>
                  <a:close/>
                  <a:moveTo>
                    <a:pt x="31" y="25"/>
                  </a:moveTo>
                  <a:cubicBezTo>
                    <a:pt x="26" y="20"/>
                    <a:pt x="26" y="20"/>
                    <a:pt x="26" y="20"/>
                  </a:cubicBezTo>
                  <a:cubicBezTo>
                    <a:pt x="31" y="16"/>
                    <a:pt x="31" y="16"/>
                    <a:pt x="31" y="16"/>
                  </a:cubicBezTo>
                  <a:cubicBezTo>
                    <a:pt x="31" y="15"/>
                    <a:pt x="31" y="15"/>
                    <a:pt x="31" y="14"/>
                  </a:cubicBezTo>
                  <a:cubicBezTo>
                    <a:pt x="31" y="14"/>
                    <a:pt x="31" y="13"/>
                    <a:pt x="31" y="13"/>
                  </a:cubicBezTo>
                  <a:cubicBezTo>
                    <a:pt x="28" y="11"/>
                    <a:pt x="28" y="11"/>
                    <a:pt x="28" y="11"/>
                  </a:cubicBezTo>
                  <a:cubicBezTo>
                    <a:pt x="28" y="10"/>
                    <a:pt x="27" y="10"/>
                    <a:pt x="27" y="10"/>
                  </a:cubicBezTo>
                  <a:cubicBezTo>
                    <a:pt x="27" y="10"/>
                    <a:pt x="26" y="10"/>
                    <a:pt x="26" y="11"/>
                  </a:cubicBezTo>
                  <a:cubicBezTo>
                    <a:pt x="21" y="16"/>
                    <a:pt x="21" y="16"/>
                    <a:pt x="21" y="16"/>
                  </a:cubicBezTo>
                  <a:cubicBezTo>
                    <a:pt x="16" y="11"/>
                    <a:pt x="16" y="11"/>
                    <a:pt x="16" y="11"/>
                  </a:cubicBezTo>
                  <a:cubicBezTo>
                    <a:pt x="16" y="10"/>
                    <a:pt x="15" y="10"/>
                    <a:pt x="15" y="10"/>
                  </a:cubicBezTo>
                  <a:cubicBezTo>
                    <a:pt x="14" y="10"/>
                    <a:pt x="14" y="10"/>
                    <a:pt x="14" y="11"/>
                  </a:cubicBezTo>
                  <a:cubicBezTo>
                    <a:pt x="11" y="13"/>
                    <a:pt x="11" y="13"/>
                    <a:pt x="11" y="13"/>
                  </a:cubicBezTo>
                  <a:cubicBezTo>
                    <a:pt x="11" y="13"/>
                    <a:pt x="11" y="14"/>
                    <a:pt x="11" y="14"/>
                  </a:cubicBezTo>
                  <a:cubicBezTo>
                    <a:pt x="11" y="15"/>
                    <a:pt x="11" y="15"/>
                    <a:pt x="11" y="16"/>
                  </a:cubicBezTo>
                  <a:cubicBezTo>
                    <a:pt x="16" y="20"/>
                    <a:pt x="16" y="20"/>
                    <a:pt x="16" y="20"/>
                  </a:cubicBezTo>
                  <a:cubicBezTo>
                    <a:pt x="11" y="25"/>
                    <a:pt x="11" y="25"/>
                    <a:pt x="11" y="25"/>
                  </a:cubicBezTo>
                  <a:cubicBezTo>
                    <a:pt x="11" y="26"/>
                    <a:pt x="11" y="26"/>
                    <a:pt x="11" y="27"/>
                  </a:cubicBezTo>
                  <a:cubicBezTo>
                    <a:pt x="11" y="27"/>
                    <a:pt x="11" y="27"/>
                    <a:pt x="11" y="28"/>
                  </a:cubicBezTo>
                  <a:cubicBezTo>
                    <a:pt x="14" y="30"/>
                    <a:pt x="14" y="30"/>
                    <a:pt x="14" y="30"/>
                  </a:cubicBezTo>
                  <a:cubicBezTo>
                    <a:pt x="14" y="30"/>
                    <a:pt x="14" y="31"/>
                    <a:pt x="15" y="31"/>
                  </a:cubicBezTo>
                  <a:cubicBezTo>
                    <a:pt x="15" y="31"/>
                    <a:pt x="16" y="30"/>
                    <a:pt x="16" y="30"/>
                  </a:cubicBezTo>
                  <a:cubicBezTo>
                    <a:pt x="21" y="25"/>
                    <a:pt x="21" y="25"/>
                    <a:pt x="21" y="25"/>
                  </a:cubicBezTo>
                  <a:cubicBezTo>
                    <a:pt x="26" y="30"/>
                    <a:pt x="26" y="30"/>
                    <a:pt x="26" y="30"/>
                  </a:cubicBezTo>
                  <a:cubicBezTo>
                    <a:pt x="26" y="30"/>
                    <a:pt x="27" y="31"/>
                    <a:pt x="27" y="31"/>
                  </a:cubicBezTo>
                  <a:cubicBezTo>
                    <a:pt x="27" y="31"/>
                    <a:pt x="28" y="30"/>
                    <a:pt x="28" y="30"/>
                  </a:cubicBezTo>
                  <a:cubicBezTo>
                    <a:pt x="31" y="28"/>
                    <a:pt x="31" y="28"/>
                    <a:pt x="31" y="28"/>
                  </a:cubicBezTo>
                  <a:cubicBezTo>
                    <a:pt x="31" y="27"/>
                    <a:pt x="31" y="27"/>
                    <a:pt x="31" y="27"/>
                  </a:cubicBezTo>
                  <a:cubicBezTo>
                    <a:pt x="31" y="26"/>
                    <a:pt x="31" y="26"/>
                    <a:pt x="31" y="2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102" name="稻壳儿小白白(http://dwz.cn/Wu2UP)"/>
            <p:cNvSpPr>
              <a:spLocks noEditPoints="1"/>
            </p:cNvSpPr>
            <p:nvPr/>
          </p:nvSpPr>
          <p:spPr bwMode="auto">
            <a:xfrm>
              <a:off x="10538338" y="4930985"/>
              <a:ext cx="292391" cy="289469"/>
            </a:xfrm>
            <a:custGeom>
              <a:avLst/>
              <a:gdLst>
                <a:gd name="T0" fmla="*/ 21 w 42"/>
                <a:gd name="T1" fmla="*/ 42 h 42"/>
                <a:gd name="T2" fmla="*/ 0 w 42"/>
                <a:gd name="T3" fmla="*/ 21 h 42"/>
                <a:gd name="T4" fmla="*/ 21 w 42"/>
                <a:gd name="T5" fmla="*/ 0 h 42"/>
                <a:gd name="T6" fmla="*/ 42 w 42"/>
                <a:gd name="T7" fmla="*/ 21 h 42"/>
                <a:gd name="T8" fmla="*/ 21 w 42"/>
                <a:gd name="T9" fmla="*/ 42 h 42"/>
                <a:gd name="T10" fmla="*/ 21 w 42"/>
                <a:gd name="T11" fmla="*/ 6 h 42"/>
                <a:gd name="T12" fmla="*/ 6 w 42"/>
                <a:gd name="T13" fmla="*/ 21 h 42"/>
                <a:gd name="T14" fmla="*/ 21 w 42"/>
                <a:gd name="T15" fmla="*/ 36 h 42"/>
                <a:gd name="T16" fmla="*/ 36 w 42"/>
                <a:gd name="T17" fmla="*/ 21 h 42"/>
                <a:gd name="T18" fmla="*/ 21 w 42"/>
                <a:gd name="T19" fmla="*/ 6 h 42"/>
                <a:gd name="T20" fmla="*/ 26 w 42"/>
                <a:gd name="T21" fmla="*/ 30 h 42"/>
                <a:gd name="T22" fmla="*/ 25 w 42"/>
                <a:gd name="T23" fmla="*/ 30 h 42"/>
                <a:gd name="T24" fmla="*/ 21 w 42"/>
                <a:gd name="T25" fmla="*/ 26 h 42"/>
                <a:gd name="T26" fmla="*/ 17 w 42"/>
                <a:gd name="T27" fmla="*/ 30 h 42"/>
                <a:gd name="T28" fmla="*/ 16 w 42"/>
                <a:gd name="T29" fmla="*/ 30 h 42"/>
                <a:gd name="T30" fmla="*/ 12 w 42"/>
                <a:gd name="T31" fmla="*/ 26 h 42"/>
                <a:gd name="T32" fmla="*/ 12 w 42"/>
                <a:gd name="T33" fmla="*/ 25 h 42"/>
                <a:gd name="T34" fmla="*/ 16 w 42"/>
                <a:gd name="T35" fmla="*/ 21 h 42"/>
                <a:gd name="T36" fmla="*/ 12 w 42"/>
                <a:gd name="T37" fmla="*/ 17 h 42"/>
                <a:gd name="T38" fmla="*/ 12 w 42"/>
                <a:gd name="T39" fmla="*/ 16 h 42"/>
                <a:gd name="T40" fmla="*/ 16 w 42"/>
                <a:gd name="T41" fmla="*/ 12 h 42"/>
                <a:gd name="T42" fmla="*/ 17 w 42"/>
                <a:gd name="T43" fmla="*/ 12 h 42"/>
                <a:gd name="T44" fmla="*/ 21 w 42"/>
                <a:gd name="T45" fmla="*/ 16 h 42"/>
                <a:gd name="T46" fmla="*/ 25 w 42"/>
                <a:gd name="T47" fmla="*/ 12 h 42"/>
                <a:gd name="T48" fmla="*/ 26 w 42"/>
                <a:gd name="T49" fmla="*/ 12 h 42"/>
                <a:gd name="T50" fmla="*/ 30 w 42"/>
                <a:gd name="T51" fmla="*/ 16 h 42"/>
                <a:gd name="T52" fmla="*/ 30 w 42"/>
                <a:gd name="T53" fmla="*/ 17 h 42"/>
                <a:gd name="T54" fmla="*/ 26 w 42"/>
                <a:gd name="T55" fmla="*/ 21 h 42"/>
                <a:gd name="T56" fmla="*/ 30 w 42"/>
                <a:gd name="T57" fmla="*/ 25 h 42"/>
                <a:gd name="T58" fmla="*/ 30 w 42"/>
                <a:gd name="T59" fmla="*/ 26 h 42"/>
                <a:gd name="T60" fmla="*/ 26 w 42"/>
                <a:gd name="T61" fmla="*/ 3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2" h="42">
                  <a:moveTo>
                    <a:pt x="21" y="42"/>
                  </a:moveTo>
                  <a:cubicBezTo>
                    <a:pt x="10" y="42"/>
                    <a:pt x="0" y="32"/>
                    <a:pt x="0" y="21"/>
                  </a:cubicBezTo>
                  <a:cubicBezTo>
                    <a:pt x="0" y="10"/>
                    <a:pt x="10" y="0"/>
                    <a:pt x="21" y="0"/>
                  </a:cubicBezTo>
                  <a:cubicBezTo>
                    <a:pt x="32" y="0"/>
                    <a:pt x="42" y="10"/>
                    <a:pt x="42" y="21"/>
                  </a:cubicBezTo>
                  <a:cubicBezTo>
                    <a:pt x="42" y="32"/>
                    <a:pt x="32" y="42"/>
                    <a:pt x="21" y="42"/>
                  </a:cubicBezTo>
                  <a:close/>
                  <a:moveTo>
                    <a:pt x="21" y="6"/>
                  </a:moveTo>
                  <a:cubicBezTo>
                    <a:pt x="13" y="6"/>
                    <a:pt x="6" y="13"/>
                    <a:pt x="6" y="21"/>
                  </a:cubicBezTo>
                  <a:cubicBezTo>
                    <a:pt x="6" y="29"/>
                    <a:pt x="13" y="36"/>
                    <a:pt x="21" y="36"/>
                  </a:cubicBezTo>
                  <a:cubicBezTo>
                    <a:pt x="29" y="36"/>
                    <a:pt x="36" y="29"/>
                    <a:pt x="36" y="21"/>
                  </a:cubicBezTo>
                  <a:cubicBezTo>
                    <a:pt x="36" y="13"/>
                    <a:pt x="29" y="6"/>
                    <a:pt x="21" y="6"/>
                  </a:cubicBezTo>
                  <a:close/>
                  <a:moveTo>
                    <a:pt x="26" y="30"/>
                  </a:moveTo>
                  <a:cubicBezTo>
                    <a:pt x="26" y="30"/>
                    <a:pt x="25" y="30"/>
                    <a:pt x="25" y="30"/>
                  </a:cubicBezTo>
                  <a:cubicBezTo>
                    <a:pt x="21" y="26"/>
                    <a:pt x="21" y="26"/>
                    <a:pt x="21" y="26"/>
                  </a:cubicBezTo>
                  <a:cubicBezTo>
                    <a:pt x="17" y="30"/>
                    <a:pt x="17" y="30"/>
                    <a:pt x="17" y="30"/>
                  </a:cubicBezTo>
                  <a:cubicBezTo>
                    <a:pt x="17" y="30"/>
                    <a:pt x="16" y="30"/>
                    <a:pt x="16" y="30"/>
                  </a:cubicBezTo>
                  <a:cubicBezTo>
                    <a:pt x="12" y="26"/>
                    <a:pt x="12" y="26"/>
                    <a:pt x="12" y="26"/>
                  </a:cubicBezTo>
                  <a:cubicBezTo>
                    <a:pt x="12" y="26"/>
                    <a:pt x="12" y="25"/>
                    <a:pt x="12" y="25"/>
                  </a:cubicBezTo>
                  <a:cubicBezTo>
                    <a:pt x="16" y="21"/>
                    <a:pt x="16" y="21"/>
                    <a:pt x="16" y="21"/>
                  </a:cubicBezTo>
                  <a:cubicBezTo>
                    <a:pt x="12" y="17"/>
                    <a:pt x="12" y="17"/>
                    <a:pt x="12" y="17"/>
                  </a:cubicBezTo>
                  <a:cubicBezTo>
                    <a:pt x="12" y="17"/>
                    <a:pt x="12" y="16"/>
                    <a:pt x="12" y="16"/>
                  </a:cubicBezTo>
                  <a:cubicBezTo>
                    <a:pt x="16" y="12"/>
                    <a:pt x="16" y="12"/>
                    <a:pt x="16" y="12"/>
                  </a:cubicBezTo>
                  <a:cubicBezTo>
                    <a:pt x="16" y="12"/>
                    <a:pt x="17" y="12"/>
                    <a:pt x="17" y="12"/>
                  </a:cubicBezTo>
                  <a:cubicBezTo>
                    <a:pt x="21" y="16"/>
                    <a:pt x="21" y="16"/>
                    <a:pt x="21" y="16"/>
                  </a:cubicBezTo>
                  <a:cubicBezTo>
                    <a:pt x="25" y="12"/>
                    <a:pt x="25" y="12"/>
                    <a:pt x="25" y="12"/>
                  </a:cubicBezTo>
                  <a:cubicBezTo>
                    <a:pt x="25" y="12"/>
                    <a:pt x="26" y="12"/>
                    <a:pt x="26" y="12"/>
                  </a:cubicBezTo>
                  <a:cubicBezTo>
                    <a:pt x="30" y="16"/>
                    <a:pt x="30" y="16"/>
                    <a:pt x="30" y="16"/>
                  </a:cubicBezTo>
                  <a:cubicBezTo>
                    <a:pt x="30" y="16"/>
                    <a:pt x="30" y="17"/>
                    <a:pt x="30" y="17"/>
                  </a:cubicBezTo>
                  <a:cubicBezTo>
                    <a:pt x="26" y="21"/>
                    <a:pt x="26" y="21"/>
                    <a:pt x="26" y="21"/>
                  </a:cubicBezTo>
                  <a:cubicBezTo>
                    <a:pt x="30" y="25"/>
                    <a:pt x="30" y="25"/>
                    <a:pt x="30" y="25"/>
                  </a:cubicBezTo>
                  <a:cubicBezTo>
                    <a:pt x="30" y="25"/>
                    <a:pt x="30" y="26"/>
                    <a:pt x="30" y="26"/>
                  </a:cubicBezTo>
                  <a:lnTo>
                    <a:pt x="26" y="3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103" name="稻壳儿小白白(http://dwz.cn/Wu2UP)"/>
            <p:cNvSpPr>
              <a:spLocks noEditPoints="1"/>
            </p:cNvSpPr>
            <p:nvPr/>
          </p:nvSpPr>
          <p:spPr bwMode="auto">
            <a:xfrm>
              <a:off x="10588045" y="5427018"/>
              <a:ext cx="192980" cy="277772"/>
            </a:xfrm>
            <a:custGeom>
              <a:avLst/>
              <a:gdLst>
                <a:gd name="T0" fmla="*/ 14 w 28"/>
                <a:gd name="T1" fmla="*/ 40 h 40"/>
                <a:gd name="T2" fmla="*/ 0 w 28"/>
                <a:gd name="T3" fmla="*/ 26 h 40"/>
                <a:gd name="T4" fmla="*/ 2 w 28"/>
                <a:gd name="T5" fmla="*/ 19 h 40"/>
                <a:gd name="T6" fmla="*/ 12 w 28"/>
                <a:gd name="T7" fmla="*/ 2 h 40"/>
                <a:gd name="T8" fmla="*/ 14 w 28"/>
                <a:gd name="T9" fmla="*/ 0 h 40"/>
                <a:gd name="T10" fmla="*/ 16 w 28"/>
                <a:gd name="T11" fmla="*/ 2 h 40"/>
                <a:gd name="T12" fmla="*/ 26 w 28"/>
                <a:gd name="T13" fmla="*/ 19 h 40"/>
                <a:gd name="T14" fmla="*/ 28 w 28"/>
                <a:gd name="T15" fmla="*/ 26 h 40"/>
                <a:gd name="T16" fmla="*/ 14 w 28"/>
                <a:gd name="T17" fmla="*/ 40 h 40"/>
                <a:gd name="T18" fmla="*/ 13 w 28"/>
                <a:gd name="T19" fmla="*/ 28 h 40"/>
                <a:gd name="T20" fmla="*/ 11 w 28"/>
                <a:gd name="T21" fmla="*/ 24 h 40"/>
                <a:gd name="T22" fmla="*/ 11 w 28"/>
                <a:gd name="T23" fmla="*/ 23 h 40"/>
                <a:gd name="T24" fmla="*/ 10 w 28"/>
                <a:gd name="T25" fmla="*/ 24 h 40"/>
                <a:gd name="T26" fmla="*/ 8 w 28"/>
                <a:gd name="T27" fmla="*/ 28 h 40"/>
                <a:gd name="T28" fmla="*/ 7 w 28"/>
                <a:gd name="T29" fmla="*/ 30 h 40"/>
                <a:gd name="T30" fmla="*/ 11 w 28"/>
                <a:gd name="T31" fmla="*/ 33 h 40"/>
                <a:gd name="T32" fmla="*/ 14 w 28"/>
                <a:gd name="T33" fmla="*/ 30 h 40"/>
                <a:gd name="T34" fmla="*/ 13 w 28"/>
                <a:gd name="T35" fmla="*/ 2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40">
                  <a:moveTo>
                    <a:pt x="14" y="40"/>
                  </a:moveTo>
                  <a:cubicBezTo>
                    <a:pt x="6" y="40"/>
                    <a:pt x="0" y="34"/>
                    <a:pt x="0" y="26"/>
                  </a:cubicBezTo>
                  <a:cubicBezTo>
                    <a:pt x="0" y="23"/>
                    <a:pt x="1" y="21"/>
                    <a:pt x="2" y="19"/>
                  </a:cubicBezTo>
                  <a:cubicBezTo>
                    <a:pt x="4" y="17"/>
                    <a:pt x="10" y="9"/>
                    <a:pt x="12" y="2"/>
                  </a:cubicBezTo>
                  <a:cubicBezTo>
                    <a:pt x="12" y="1"/>
                    <a:pt x="13" y="0"/>
                    <a:pt x="14" y="0"/>
                  </a:cubicBezTo>
                  <a:cubicBezTo>
                    <a:pt x="15" y="0"/>
                    <a:pt x="16" y="1"/>
                    <a:pt x="16" y="2"/>
                  </a:cubicBezTo>
                  <a:cubicBezTo>
                    <a:pt x="18" y="9"/>
                    <a:pt x="24" y="17"/>
                    <a:pt x="26" y="19"/>
                  </a:cubicBezTo>
                  <a:cubicBezTo>
                    <a:pt x="27" y="21"/>
                    <a:pt x="28" y="23"/>
                    <a:pt x="28" y="26"/>
                  </a:cubicBezTo>
                  <a:cubicBezTo>
                    <a:pt x="28" y="34"/>
                    <a:pt x="22" y="40"/>
                    <a:pt x="14" y="40"/>
                  </a:cubicBezTo>
                  <a:close/>
                  <a:moveTo>
                    <a:pt x="13" y="28"/>
                  </a:moveTo>
                  <a:cubicBezTo>
                    <a:pt x="13" y="27"/>
                    <a:pt x="12" y="25"/>
                    <a:pt x="11" y="24"/>
                  </a:cubicBezTo>
                  <a:cubicBezTo>
                    <a:pt x="11" y="23"/>
                    <a:pt x="11" y="23"/>
                    <a:pt x="11" y="23"/>
                  </a:cubicBezTo>
                  <a:cubicBezTo>
                    <a:pt x="10" y="23"/>
                    <a:pt x="10" y="23"/>
                    <a:pt x="10" y="24"/>
                  </a:cubicBezTo>
                  <a:cubicBezTo>
                    <a:pt x="9" y="25"/>
                    <a:pt x="8" y="27"/>
                    <a:pt x="8" y="28"/>
                  </a:cubicBezTo>
                  <a:cubicBezTo>
                    <a:pt x="7" y="28"/>
                    <a:pt x="7" y="29"/>
                    <a:pt x="7" y="30"/>
                  </a:cubicBezTo>
                  <a:cubicBezTo>
                    <a:pt x="7" y="31"/>
                    <a:pt x="9" y="33"/>
                    <a:pt x="11" y="33"/>
                  </a:cubicBezTo>
                  <a:cubicBezTo>
                    <a:pt x="12" y="33"/>
                    <a:pt x="14" y="31"/>
                    <a:pt x="14" y="30"/>
                  </a:cubicBezTo>
                  <a:cubicBezTo>
                    <a:pt x="14" y="29"/>
                    <a:pt x="14" y="28"/>
                    <a:pt x="13" y="2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104" name="稻壳儿小白白(http://dwz.cn/Wu2UP)"/>
            <p:cNvSpPr>
              <a:spLocks/>
            </p:cNvSpPr>
            <p:nvPr/>
          </p:nvSpPr>
          <p:spPr bwMode="auto">
            <a:xfrm>
              <a:off x="11438906" y="863312"/>
              <a:ext cx="213447" cy="257304"/>
            </a:xfrm>
            <a:custGeom>
              <a:avLst/>
              <a:gdLst>
                <a:gd name="T0" fmla="*/ 12 w 31"/>
                <a:gd name="T1" fmla="*/ 37 h 37"/>
                <a:gd name="T2" fmla="*/ 8 w 31"/>
                <a:gd name="T3" fmla="*/ 37 h 37"/>
                <a:gd name="T4" fmla="*/ 7 w 31"/>
                <a:gd name="T5" fmla="*/ 37 h 37"/>
                <a:gd name="T6" fmla="*/ 7 w 31"/>
                <a:gd name="T7" fmla="*/ 20 h 37"/>
                <a:gd name="T8" fmla="*/ 1 w 31"/>
                <a:gd name="T9" fmla="*/ 22 h 37"/>
                <a:gd name="T10" fmla="*/ 1 w 31"/>
                <a:gd name="T11" fmla="*/ 22 h 37"/>
                <a:gd name="T12" fmla="*/ 0 w 31"/>
                <a:gd name="T13" fmla="*/ 22 h 37"/>
                <a:gd name="T14" fmla="*/ 0 w 31"/>
                <a:gd name="T15" fmla="*/ 21 h 37"/>
                <a:gd name="T16" fmla="*/ 0 w 31"/>
                <a:gd name="T17" fmla="*/ 18 h 37"/>
                <a:gd name="T18" fmla="*/ 1 w 31"/>
                <a:gd name="T19" fmla="*/ 17 h 37"/>
                <a:gd name="T20" fmla="*/ 7 w 31"/>
                <a:gd name="T21" fmla="*/ 15 h 37"/>
                <a:gd name="T22" fmla="*/ 7 w 31"/>
                <a:gd name="T23" fmla="*/ 12 h 37"/>
                <a:gd name="T24" fmla="*/ 1 w 31"/>
                <a:gd name="T25" fmla="*/ 14 h 37"/>
                <a:gd name="T26" fmla="*/ 1 w 31"/>
                <a:gd name="T27" fmla="*/ 14 h 37"/>
                <a:gd name="T28" fmla="*/ 0 w 31"/>
                <a:gd name="T29" fmla="*/ 14 h 37"/>
                <a:gd name="T30" fmla="*/ 0 w 31"/>
                <a:gd name="T31" fmla="*/ 13 h 37"/>
                <a:gd name="T32" fmla="*/ 0 w 31"/>
                <a:gd name="T33" fmla="*/ 10 h 37"/>
                <a:gd name="T34" fmla="*/ 1 w 31"/>
                <a:gd name="T35" fmla="*/ 9 h 37"/>
                <a:gd name="T36" fmla="*/ 7 w 31"/>
                <a:gd name="T37" fmla="*/ 7 h 37"/>
                <a:gd name="T38" fmla="*/ 7 w 31"/>
                <a:gd name="T39" fmla="*/ 1 h 37"/>
                <a:gd name="T40" fmla="*/ 8 w 31"/>
                <a:gd name="T41" fmla="*/ 0 h 37"/>
                <a:gd name="T42" fmla="*/ 12 w 31"/>
                <a:gd name="T43" fmla="*/ 0 h 37"/>
                <a:gd name="T44" fmla="*/ 13 w 31"/>
                <a:gd name="T45" fmla="*/ 1 h 37"/>
                <a:gd name="T46" fmla="*/ 13 w 31"/>
                <a:gd name="T47" fmla="*/ 5 h 37"/>
                <a:gd name="T48" fmla="*/ 23 w 31"/>
                <a:gd name="T49" fmla="*/ 2 h 37"/>
                <a:gd name="T50" fmla="*/ 24 w 31"/>
                <a:gd name="T51" fmla="*/ 2 h 37"/>
                <a:gd name="T52" fmla="*/ 24 w 31"/>
                <a:gd name="T53" fmla="*/ 3 h 37"/>
                <a:gd name="T54" fmla="*/ 24 w 31"/>
                <a:gd name="T55" fmla="*/ 7 h 37"/>
                <a:gd name="T56" fmla="*/ 24 w 31"/>
                <a:gd name="T57" fmla="*/ 7 h 37"/>
                <a:gd name="T58" fmla="*/ 13 w 31"/>
                <a:gd name="T59" fmla="*/ 11 h 37"/>
                <a:gd name="T60" fmla="*/ 13 w 31"/>
                <a:gd name="T61" fmla="*/ 13 h 37"/>
                <a:gd name="T62" fmla="*/ 23 w 31"/>
                <a:gd name="T63" fmla="*/ 10 h 37"/>
                <a:gd name="T64" fmla="*/ 24 w 31"/>
                <a:gd name="T65" fmla="*/ 10 h 37"/>
                <a:gd name="T66" fmla="*/ 24 w 31"/>
                <a:gd name="T67" fmla="*/ 11 h 37"/>
                <a:gd name="T68" fmla="*/ 24 w 31"/>
                <a:gd name="T69" fmla="*/ 14 h 37"/>
                <a:gd name="T70" fmla="*/ 24 w 31"/>
                <a:gd name="T71" fmla="*/ 15 h 37"/>
                <a:gd name="T72" fmla="*/ 13 w 31"/>
                <a:gd name="T73" fmla="*/ 18 h 37"/>
                <a:gd name="T74" fmla="*/ 13 w 31"/>
                <a:gd name="T75" fmla="*/ 31 h 37"/>
                <a:gd name="T76" fmla="*/ 25 w 31"/>
                <a:gd name="T77" fmla="*/ 19 h 37"/>
                <a:gd name="T78" fmla="*/ 26 w 31"/>
                <a:gd name="T79" fmla="*/ 18 h 37"/>
                <a:gd name="T80" fmla="*/ 30 w 31"/>
                <a:gd name="T81" fmla="*/ 18 h 37"/>
                <a:gd name="T82" fmla="*/ 31 w 31"/>
                <a:gd name="T83" fmla="*/ 19 h 37"/>
                <a:gd name="T84" fmla="*/ 12 w 31"/>
                <a:gd name="T85"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1" h="37">
                  <a:moveTo>
                    <a:pt x="12" y="37"/>
                  </a:moveTo>
                  <a:cubicBezTo>
                    <a:pt x="8" y="37"/>
                    <a:pt x="8" y="37"/>
                    <a:pt x="8" y="37"/>
                  </a:cubicBezTo>
                  <a:cubicBezTo>
                    <a:pt x="7" y="37"/>
                    <a:pt x="7" y="37"/>
                    <a:pt x="7" y="37"/>
                  </a:cubicBezTo>
                  <a:cubicBezTo>
                    <a:pt x="7" y="20"/>
                    <a:pt x="7" y="20"/>
                    <a:pt x="7" y="20"/>
                  </a:cubicBezTo>
                  <a:cubicBezTo>
                    <a:pt x="1" y="22"/>
                    <a:pt x="1" y="22"/>
                    <a:pt x="1" y="22"/>
                  </a:cubicBezTo>
                  <a:cubicBezTo>
                    <a:pt x="1" y="22"/>
                    <a:pt x="1" y="22"/>
                    <a:pt x="1" y="22"/>
                  </a:cubicBezTo>
                  <a:cubicBezTo>
                    <a:pt x="1" y="22"/>
                    <a:pt x="1" y="22"/>
                    <a:pt x="0" y="22"/>
                  </a:cubicBezTo>
                  <a:cubicBezTo>
                    <a:pt x="0" y="22"/>
                    <a:pt x="0" y="21"/>
                    <a:pt x="0" y="21"/>
                  </a:cubicBezTo>
                  <a:cubicBezTo>
                    <a:pt x="0" y="18"/>
                    <a:pt x="0" y="18"/>
                    <a:pt x="0" y="18"/>
                  </a:cubicBezTo>
                  <a:cubicBezTo>
                    <a:pt x="0" y="17"/>
                    <a:pt x="0" y="17"/>
                    <a:pt x="1" y="17"/>
                  </a:cubicBezTo>
                  <a:cubicBezTo>
                    <a:pt x="7" y="15"/>
                    <a:pt x="7" y="15"/>
                    <a:pt x="7" y="15"/>
                  </a:cubicBezTo>
                  <a:cubicBezTo>
                    <a:pt x="7" y="12"/>
                    <a:pt x="7" y="12"/>
                    <a:pt x="7" y="12"/>
                  </a:cubicBezTo>
                  <a:cubicBezTo>
                    <a:pt x="1" y="14"/>
                    <a:pt x="1" y="14"/>
                    <a:pt x="1" y="14"/>
                  </a:cubicBezTo>
                  <a:cubicBezTo>
                    <a:pt x="1" y="14"/>
                    <a:pt x="1" y="14"/>
                    <a:pt x="1" y="14"/>
                  </a:cubicBezTo>
                  <a:cubicBezTo>
                    <a:pt x="1" y="14"/>
                    <a:pt x="1" y="14"/>
                    <a:pt x="0" y="14"/>
                  </a:cubicBezTo>
                  <a:cubicBezTo>
                    <a:pt x="0" y="14"/>
                    <a:pt x="0" y="14"/>
                    <a:pt x="0" y="13"/>
                  </a:cubicBezTo>
                  <a:cubicBezTo>
                    <a:pt x="0" y="10"/>
                    <a:pt x="0" y="10"/>
                    <a:pt x="0" y="10"/>
                  </a:cubicBezTo>
                  <a:cubicBezTo>
                    <a:pt x="0" y="10"/>
                    <a:pt x="0" y="9"/>
                    <a:pt x="1" y="9"/>
                  </a:cubicBezTo>
                  <a:cubicBezTo>
                    <a:pt x="7" y="7"/>
                    <a:pt x="7" y="7"/>
                    <a:pt x="7" y="7"/>
                  </a:cubicBezTo>
                  <a:cubicBezTo>
                    <a:pt x="7" y="1"/>
                    <a:pt x="7" y="1"/>
                    <a:pt x="7" y="1"/>
                  </a:cubicBezTo>
                  <a:cubicBezTo>
                    <a:pt x="7" y="0"/>
                    <a:pt x="7" y="0"/>
                    <a:pt x="8" y="0"/>
                  </a:cubicBezTo>
                  <a:cubicBezTo>
                    <a:pt x="12" y="0"/>
                    <a:pt x="12" y="0"/>
                    <a:pt x="12" y="0"/>
                  </a:cubicBezTo>
                  <a:cubicBezTo>
                    <a:pt x="13" y="0"/>
                    <a:pt x="13" y="0"/>
                    <a:pt x="13" y="1"/>
                  </a:cubicBezTo>
                  <a:cubicBezTo>
                    <a:pt x="13" y="5"/>
                    <a:pt x="13" y="5"/>
                    <a:pt x="13" y="5"/>
                  </a:cubicBezTo>
                  <a:cubicBezTo>
                    <a:pt x="23" y="2"/>
                    <a:pt x="23" y="2"/>
                    <a:pt x="23" y="2"/>
                  </a:cubicBezTo>
                  <a:cubicBezTo>
                    <a:pt x="23" y="2"/>
                    <a:pt x="24" y="2"/>
                    <a:pt x="24" y="2"/>
                  </a:cubicBezTo>
                  <a:cubicBezTo>
                    <a:pt x="24" y="3"/>
                    <a:pt x="24" y="3"/>
                    <a:pt x="24" y="3"/>
                  </a:cubicBezTo>
                  <a:cubicBezTo>
                    <a:pt x="24" y="7"/>
                    <a:pt x="24" y="7"/>
                    <a:pt x="24" y="7"/>
                  </a:cubicBezTo>
                  <a:cubicBezTo>
                    <a:pt x="24" y="7"/>
                    <a:pt x="24" y="7"/>
                    <a:pt x="24" y="7"/>
                  </a:cubicBezTo>
                  <a:cubicBezTo>
                    <a:pt x="13" y="11"/>
                    <a:pt x="13" y="11"/>
                    <a:pt x="13" y="11"/>
                  </a:cubicBezTo>
                  <a:cubicBezTo>
                    <a:pt x="13" y="13"/>
                    <a:pt x="13" y="13"/>
                    <a:pt x="13" y="13"/>
                  </a:cubicBezTo>
                  <a:cubicBezTo>
                    <a:pt x="23" y="10"/>
                    <a:pt x="23" y="10"/>
                    <a:pt x="23" y="10"/>
                  </a:cubicBezTo>
                  <a:cubicBezTo>
                    <a:pt x="23" y="10"/>
                    <a:pt x="24" y="10"/>
                    <a:pt x="24" y="10"/>
                  </a:cubicBezTo>
                  <a:cubicBezTo>
                    <a:pt x="24" y="10"/>
                    <a:pt x="24" y="11"/>
                    <a:pt x="24" y="11"/>
                  </a:cubicBezTo>
                  <a:cubicBezTo>
                    <a:pt x="24" y="14"/>
                    <a:pt x="24" y="14"/>
                    <a:pt x="24" y="14"/>
                  </a:cubicBezTo>
                  <a:cubicBezTo>
                    <a:pt x="24" y="15"/>
                    <a:pt x="24" y="15"/>
                    <a:pt x="24" y="15"/>
                  </a:cubicBezTo>
                  <a:cubicBezTo>
                    <a:pt x="13" y="18"/>
                    <a:pt x="13" y="18"/>
                    <a:pt x="13" y="18"/>
                  </a:cubicBezTo>
                  <a:cubicBezTo>
                    <a:pt x="13" y="31"/>
                    <a:pt x="13" y="31"/>
                    <a:pt x="13" y="31"/>
                  </a:cubicBezTo>
                  <a:cubicBezTo>
                    <a:pt x="20" y="31"/>
                    <a:pt x="25" y="25"/>
                    <a:pt x="25" y="19"/>
                  </a:cubicBezTo>
                  <a:cubicBezTo>
                    <a:pt x="25" y="18"/>
                    <a:pt x="25" y="18"/>
                    <a:pt x="26" y="18"/>
                  </a:cubicBezTo>
                  <a:cubicBezTo>
                    <a:pt x="30" y="18"/>
                    <a:pt x="30" y="18"/>
                    <a:pt x="30" y="18"/>
                  </a:cubicBezTo>
                  <a:cubicBezTo>
                    <a:pt x="31" y="18"/>
                    <a:pt x="31" y="18"/>
                    <a:pt x="31" y="19"/>
                  </a:cubicBezTo>
                  <a:cubicBezTo>
                    <a:pt x="31" y="29"/>
                    <a:pt x="23" y="37"/>
                    <a:pt x="12" y="3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105" name="稻壳儿小白白(http://dwz.cn/Wu2UP)"/>
            <p:cNvSpPr>
              <a:spLocks/>
            </p:cNvSpPr>
            <p:nvPr/>
          </p:nvSpPr>
          <p:spPr bwMode="auto">
            <a:xfrm>
              <a:off x="11465219" y="1368117"/>
              <a:ext cx="172512" cy="283619"/>
            </a:xfrm>
            <a:custGeom>
              <a:avLst/>
              <a:gdLst>
                <a:gd name="T0" fmla="*/ 14 w 25"/>
                <a:gd name="T1" fmla="*/ 0 h 41"/>
                <a:gd name="T2" fmla="*/ 14 w 25"/>
                <a:gd name="T3" fmla="*/ 11 h 41"/>
                <a:gd name="T4" fmla="*/ 24 w 25"/>
                <a:gd name="T5" fmla="*/ 11 h 41"/>
                <a:gd name="T6" fmla="*/ 24 w 25"/>
                <a:gd name="T7" fmla="*/ 17 h 41"/>
                <a:gd name="T8" fmla="*/ 14 w 25"/>
                <a:gd name="T9" fmla="*/ 17 h 41"/>
                <a:gd name="T10" fmla="*/ 14 w 25"/>
                <a:gd name="T11" fmla="*/ 28 h 41"/>
                <a:gd name="T12" fmla="*/ 15 w 25"/>
                <a:gd name="T13" fmla="*/ 32 h 41"/>
                <a:gd name="T14" fmla="*/ 16 w 25"/>
                <a:gd name="T15" fmla="*/ 34 h 41"/>
                <a:gd name="T16" fmla="*/ 19 w 25"/>
                <a:gd name="T17" fmla="*/ 35 h 41"/>
                <a:gd name="T18" fmla="*/ 25 w 25"/>
                <a:gd name="T19" fmla="*/ 33 h 41"/>
                <a:gd name="T20" fmla="*/ 25 w 25"/>
                <a:gd name="T21" fmla="*/ 39 h 41"/>
                <a:gd name="T22" fmla="*/ 20 w 25"/>
                <a:gd name="T23" fmla="*/ 41 h 41"/>
                <a:gd name="T24" fmla="*/ 16 w 25"/>
                <a:gd name="T25" fmla="*/ 41 h 41"/>
                <a:gd name="T26" fmla="*/ 11 w 25"/>
                <a:gd name="T27" fmla="*/ 41 h 41"/>
                <a:gd name="T28" fmla="*/ 7 w 25"/>
                <a:gd name="T29" fmla="*/ 39 h 41"/>
                <a:gd name="T30" fmla="*/ 5 w 25"/>
                <a:gd name="T31" fmla="*/ 36 h 41"/>
                <a:gd name="T32" fmla="*/ 4 w 25"/>
                <a:gd name="T33" fmla="*/ 32 h 41"/>
                <a:gd name="T34" fmla="*/ 4 w 25"/>
                <a:gd name="T35" fmla="*/ 17 h 41"/>
                <a:gd name="T36" fmla="*/ 0 w 25"/>
                <a:gd name="T37" fmla="*/ 17 h 41"/>
                <a:gd name="T38" fmla="*/ 0 w 25"/>
                <a:gd name="T39" fmla="*/ 11 h 41"/>
                <a:gd name="T40" fmla="*/ 4 w 25"/>
                <a:gd name="T41" fmla="*/ 9 h 41"/>
                <a:gd name="T42" fmla="*/ 7 w 25"/>
                <a:gd name="T43" fmla="*/ 6 h 41"/>
                <a:gd name="T44" fmla="*/ 8 w 25"/>
                <a:gd name="T45" fmla="*/ 0 h 41"/>
                <a:gd name="T46" fmla="*/ 14 w 25"/>
                <a:gd name="T4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5" h="41">
                  <a:moveTo>
                    <a:pt x="14" y="0"/>
                  </a:moveTo>
                  <a:cubicBezTo>
                    <a:pt x="14" y="11"/>
                    <a:pt x="14" y="11"/>
                    <a:pt x="14" y="11"/>
                  </a:cubicBezTo>
                  <a:cubicBezTo>
                    <a:pt x="24" y="11"/>
                    <a:pt x="24" y="11"/>
                    <a:pt x="24" y="11"/>
                  </a:cubicBezTo>
                  <a:cubicBezTo>
                    <a:pt x="24" y="17"/>
                    <a:pt x="24" y="17"/>
                    <a:pt x="24" y="17"/>
                  </a:cubicBezTo>
                  <a:cubicBezTo>
                    <a:pt x="14" y="17"/>
                    <a:pt x="14" y="17"/>
                    <a:pt x="14" y="17"/>
                  </a:cubicBezTo>
                  <a:cubicBezTo>
                    <a:pt x="14" y="28"/>
                    <a:pt x="14" y="28"/>
                    <a:pt x="14" y="28"/>
                  </a:cubicBezTo>
                  <a:cubicBezTo>
                    <a:pt x="14" y="30"/>
                    <a:pt x="14" y="32"/>
                    <a:pt x="15" y="32"/>
                  </a:cubicBezTo>
                  <a:cubicBezTo>
                    <a:pt x="15" y="33"/>
                    <a:pt x="15" y="34"/>
                    <a:pt x="16" y="34"/>
                  </a:cubicBezTo>
                  <a:cubicBezTo>
                    <a:pt x="17" y="34"/>
                    <a:pt x="18" y="35"/>
                    <a:pt x="19" y="35"/>
                  </a:cubicBezTo>
                  <a:cubicBezTo>
                    <a:pt x="21" y="35"/>
                    <a:pt x="23" y="34"/>
                    <a:pt x="25" y="33"/>
                  </a:cubicBezTo>
                  <a:cubicBezTo>
                    <a:pt x="25" y="39"/>
                    <a:pt x="25" y="39"/>
                    <a:pt x="25" y="39"/>
                  </a:cubicBezTo>
                  <a:cubicBezTo>
                    <a:pt x="23" y="40"/>
                    <a:pt x="22" y="41"/>
                    <a:pt x="20" y="41"/>
                  </a:cubicBezTo>
                  <a:cubicBezTo>
                    <a:pt x="19" y="41"/>
                    <a:pt x="18" y="41"/>
                    <a:pt x="16" y="41"/>
                  </a:cubicBezTo>
                  <a:cubicBezTo>
                    <a:pt x="14" y="41"/>
                    <a:pt x="12" y="41"/>
                    <a:pt x="11" y="41"/>
                  </a:cubicBezTo>
                  <a:cubicBezTo>
                    <a:pt x="9" y="40"/>
                    <a:pt x="8" y="40"/>
                    <a:pt x="7" y="39"/>
                  </a:cubicBezTo>
                  <a:cubicBezTo>
                    <a:pt x="6" y="38"/>
                    <a:pt x="5" y="37"/>
                    <a:pt x="5" y="36"/>
                  </a:cubicBezTo>
                  <a:cubicBezTo>
                    <a:pt x="5" y="35"/>
                    <a:pt x="4" y="33"/>
                    <a:pt x="4" y="32"/>
                  </a:cubicBezTo>
                  <a:cubicBezTo>
                    <a:pt x="4" y="17"/>
                    <a:pt x="4" y="17"/>
                    <a:pt x="4" y="17"/>
                  </a:cubicBezTo>
                  <a:cubicBezTo>
                    <a:pt x="0" y="17"/>
                    <a:pt x="0" y="17"/>
                    <a:pt x="0" y="17"/>
                  </a:cubicBezTo>
                  <a:cubicBezTo>
                    <a:pt x="0" y="11"/>
                    <a:pt x="0" y="11"/>
                    <a:pt x="0" y="11"/>
                  </a:cubicBezTo>
                  <a:cubicBezTo>
                    <a:pt x="2" y="11"/>
                    <a:pt x="3" y="10"/>
                    <a:pt x="4" y="9"/>
                  </a:cubicBezTo>
                  <a:cubicBezTo>
                    <a:pt x="5" y="8"/>
                    <a:pt x="6" y="7"/>
                    <a:pt x="7" y="6"/>
                  </a:cubicBezTo>
                  <a:cubicBezTo>
                    <a:pt x="8" y="4"/>
                    <a:pt x="8" y="2"/>
                    <a:pt x="8" y="0"/>
                  </a:cubicBezTo>
                  <a:lnTo>
                    <a:pt x="14"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106" name="稻壳儿小白白(http://dwz.cn/Wu2UP)"/>
            <p:cNvSpPr>
              <a:spLocks noEditPoints="1"/>
            </p:cNvSpPr>
            <p:nvPr/>
          </p:nvSpPr>
          <p:spPr bwMode="auto">
            <a:xfrm>
              <a:off x="11403819" y="1881693"/>
              <a:ext cx="283620" cy="283619"/>
            </a:xfrm>
            <a:custGeom>
              <a:avLst/>
              <a:gdLst>
                <a:gd name="T0" fmla="*/ 41 w 41"/>
                <a:gd name="T1" fmla="*/ 33 h 41"/>
                <a:gd name="T2" fmla="*/ 33 w 41"/>
                <a:gd name="T3" fmla="*/ 41 h 41"/>
                <a:gd name="T4" fmla="*/ 8 w 41"/>
                <a:gd name="T5" fmla="*/ 41 h 41"/>
                <a:gd name="T6" fmla="*/ 0 w 41"/>
                <a:gd name="T7" fmla="*/ 33 h 41"/>
                <a:gd name="T8" fmla="*/ 0 w 41"/>
                <a:gd name="T9" fmla="*/ 8 h 41"/>
                <a:gd name="T10" fmla="*/ 8 w 41"/>
                <a:gd name="T11" fmla="*/ 0 h 41"/>
                <a:gd name="T12" fmla="*/ 33 w 41"/>
                <a:gd name="T13" fmla="*/ 0 h 41"/>
                <a:gd name="T14" fmla="*/ 41 w 41"/>
                <a:gd name="T15" fmla="*/ 8 h 41"/>
                <a:gd name="T16" fmla="*/ 41 w 41"/>
                <a:gd name="T17" fmla="*/ 33 h 41"/>
                <a:gd name="T18" fmla="*/ 30 w 41"/>
                <a:gd name="T19" fmla="*/ 29 h 41"/>
                <a:gd name="T20" fmla="*/ 25 w 41"/>
                <a:gd name="T21" fmla="*/ 31 h 41"/>
                <a:gd name="T22" fmla="*/ 23 w 41"/>
                <a:gd name="T23" fmla="*/ 30 h 41"/>
                <a:gd name="T24" fmla="*/ 22 w 41"/>
                <a:gd name="T25" fmla="*/ 29 h 41"/>
                <a:gd name="T26" fmla="*/ 22 w 41"/>
                <a:gd name="T27" fmla="*/ 26 h 41"/>
                <a:gd name="T28" fmla="*/ 22 w 41"/>
                <a:gd name="T29" fmla="*/ 18 h 41"/>
                <a:gd name="T30" fmla="*/ 29 w 41"/>
                <a:gd name="T31" fmla="*/ 18 h 41"/>
                <a:gd name="T32" fmla="*/ 29 w 41"/>
                <a:gd name="T33" fmla="*/ 13 h 41"/>
                <a:gd name="T34" fmla="*/ 22 w 41"/>
                <a:gd name="T35" fmla="*/ 13 h 41"/>
                <a:gd name="T36" fmla="*/ 22 w 41"/>
                <a:gd name="T37" fmla="*/ 5 h 41"/>
                <a:gd name="T38" fmla="*/ 17 w 41"/>
                <a:gd name="T39" fmla="*/ 5 h 41"/>
                <a:gd name="T40" fmla="*/ 16 w 41"/>
                <a:gd name="T41" fmla="*/ 9 h 41"/>
                <a:gd name="T42" fmla="*/ 14 w 41"/>
                <a:gd name="T43" fmla="*/ 12 h 41"/>
                <a:gd name="T44" fmla="*/ 11 w 41"/>
                <a:gd name="T45" fmla="*/ 13 h 41"/>
                <a:gd name="T46" fmla="*/ 11 w 41"/>
                <a:gd name="T47" fmla="*/ 18 h 41"/>
                <a:gd name="T48" fmla="*/ 14 w 41"/>
                <a:gd name="T49" fmla="*/ 18 h 41"/>
                <a:gd name="T50" fmla="*/ 14 w 41"/>
                <a:gd name="T51" fmla="*/ 28 h 41"/>
                <a:gd name="T52" fmla="*/ 15 w 41"/>
                <a:gd name="T53" fmla="*/ 32 h 41"/>
                <a:gd name="T54" fmla="*/ 16 w 41"/>
                <a:gd name="T55" fmla="*/ 34 h 41"/>
                <a:gd name="T56" fmla="*/ 19 w 41"/>
                <a:gd name="T57" fmla="*/ 35 h 41"/>
                <a:gd name="T58" fmla="*/ 23 w 41"/>
                <a:gd name="T59" fmla="*/ 36 h 41"/>
                <a:gd name="T60" fmla="*/ 26 w 41"/>
                <a:gd name="T61" fmla="*/ 36 h 41"/>
                <a:gd name="T62" fmla="*/ 30 w 41"/>
                <a:gd name="T63" fmla="*/ 34 h 41"/>
                <a:gd name="T64" fmla="*/ 30 w 41"/>
                <a:gd name="T65" fmla="*/ 2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1" h="41">
                  <a:moveTo>
                    <a:pt x="41" y="33"/>
                  </a:moveTo>
                  <a:cubicBezTo>
                    <a:pt x="41" y="38"/>
                    <a:pt x="38" y="41"/>
                    <a:pt x="33" y="41"/>
                  </a:cubicBezTo>
                  <a:cubicBezTo>
                    <a:pt x="8" y="41"/>
                    <a:pt x="8" y="41"/>
                    <a:pt x="8" y="41"/>
                  </a:cubicBezTo>
                  <a:cubicBezTo>
                    <a:pt x="3" y="41"/>
                    <a:pt x="0" y="38"/>
                    <a:pt x="0" y="33"/>
                  </a:cubicBezTo>
                  <a:cubicBezTo>
                    <a:pt x="0" y="8"/>
                    <a:pt x="0" y="8"/>
                    <a:pt x="0" y="8"/>
                  </a:cubicBezTo>
                  <a:cubicBezTo>
                    <a:pt x="0" y="3"/>
                    <a:pt x="3" y="0"/>
                    <a:pt x="8" y="0"/>
                  </a:cubicBezTo>
                  <a:cubicBezTo>
                    <a:pt x="33" y="0"/>
                    <a:pt x="33" y="0"/>
                    <a:pt x="33" y="0"/>
                  </a:cubicBezTo>
                  <a:cubicBezTo>
                    <a:pt x="38" y="0"/>
                    <a:pt x="41" y="3"/>
                    <a:pt x="41" y="8"/>
                  </a:cubicBezTo>
                  <a:lnTo>
                    <a:pt x="41" y="33"/>
                  </a:lnTo>
                  <a:close/>
                  <a:moveTo>
                    <a:pt x="30" y="29"/>
                  </a:moveTo>
                  <a:cubicBezTo>
                    <a:pt x="29" y="30"/>
                    <a:pt x="27" y="31"/>
                    <a:pt x="25" y="31"/>
                  </a:cubicBezTo>
                  <a:cubicBezTo>
                    <a:pt x="25" y="31"/>
                    <a:pt x="24" y="31"/>
                    <a:pt x="23" y="30"/>
                  </a:cubicBezTo>
                  <a:cubicBezTo>
                    <a:pt x="23" y="30"/>
                    <a:pt x="22" y="30"/>
                    <a:pt x="22" y="29"/>
                  </a:cubicBezTo>
                  <a:cubicBezTo>
                    <a:pt x="22" y="29"/>
                    <a:pt x="22" y="27"/>
                    <a:pt x="22" y="26"/>
                  </a:cubicBezTo>
                  <a:cubicBezTo>
                    <a:pt x="22" y="18"/>
                    <a:pt x="22" y="18"/>
                    <a:pt x="22" y="18"/>
                  </a:cubicBezTo>
                  <a:cubicBezTo>
                    <a:pt x="29" y="18"/>
                    <a:pt x="29" y="18"/>
                    <a:pt x="29" y="18"/>
                  </a:cubicBezTo>
                  <a:cubicBezTo>
                    <a:pt x="29" y="13"/>
                    <a:pt x="29" y="13"/>
                    <a:pt x="29" y="13"/>
                  </a:cubicBezTo>
                  <a:cubicBezTo>
                    <a:pt x="22" y="13"/>
                    <a:pt x="22" y="13"/>
                    <a:pt x="22" y="13"/>
                  </a:cubicBezTo>
                  <a:cubicBezTo>
                    <a:pt x="22" y="5"/>
                    <a:pt x="22" y="5"/>
                    <a:pt x="22" y="5"/>
                  </a:cubicBezTo>
                  <a:cubicBezTo>
                    <a:pt x="17" y="5"/>
                    <a:pt x="17" y="5"/>
                    <a:pt x="17" y="5"/>
                  </a:cubicBezTo>
                  <a:cubicBezTo>
                    <a:pt x="17" y="7"/>
                    <a:pt x="17" y="8"/>
                    <a:pt x="16" y="9"/>
                  </a:cubicBezTo>
                  <a:cubicBezTo>
                    <a:pt x="16" y="10"/>
                    <a:pt x="15" y="11"/>
                    <a:pt x="14" y="12"/>
                  </a:cubicBezTo>
                  <a:cubicBezTo>
                    <a:pt x="13" y="12"/>
                    <a:pt x="12" y="13"/>
                    <a:pt x="11" y="13"/>
                  </a:cubicBezTo>
                  <a:cubicBezTo>
                    <a:pt x="11" y="18"/>
                    <a:pt x="11" y="18"/>
                    <a:pt x="11" y="18"/>
                  </a:cubicBezTo>
                  <a:cubicBezTo>
                    <a:pt x="14" y="18"/>
                    <a:pt x="14" y="18"/>
                    <a:pt x="14" y="18"/>
                  </a:cubicBezTo>
                  <a:cubicBezTo>
                    <a:pt x="14" y="28"/>
                    <a:pt x="14" y="28"/>
                    <a:pt x="14" y="28"/>
                  </a:cubicBezTo>
                  <a:cubicBezTo>
                    <a:pt x="14" y="30"/>
                    <a:pt x="15" y="31"/>
                    <a:pt x="15" y="32"/>
                  </a:cubicBezTo>
                  <a:cubicBezTo>
                    <a:pt x="15" y="32"/>
                    <a:pt x="16" y="33"/>
                    <a:pt x="16" y="34"/>
                  </a:cubicBezTo>
                  <a:cubicBezTo>
                    <a:pt x="17" y="34"/>
                    <a:pt x="18" y="35"/>
                    <a:pt x="19" y="35"/>
                  </a:cubicBezTo>
                  <a:cubicBezTo>
                    <a:pt x="20" y="36"/>
                    <a:pt x="22" y="36"/>
                    <a:pt x="23" y="36"/>
                  </a:cubicBezTo>
                  <a:cubicBezTo>
                    <a:pt x="24" y="36"/>
                    <a:pt x="25" y="36"/>
                    <a:pt x="26" y="36"/>
                  </a:cubicBezTo>
                  <a:cubicBezTo>
                    <a:pt x="28" y="35"/>
                    <a:pt x="29" y="35"/>
                    <a:pt x="30" y="34"/>
                  </a:cubicBezTo>
                  <a:lnTo>
                    <a:pt x="30" y="2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107" name="稻壳儿小白白(http://dwz.cn/Wu2UP)"/>
            <p:cNvSpPr>
              <a:spLocks/>
            </p:cNvSpPr>
            <p:nvPr/>
          </p:nvSpPr>
          <p:spPr bwMode="auto">
            <a:xfrm>
              <a:off x="11395047" y="2412811"/>
              <a:ext cx="298239" cy="236838"/>
            </a:xfrm>
            <a:custGeom>
              <a:avLst/>
              <a:gdLst>
                <a:gd name="T0" fmla="*/ 38 w 43"/>
                <a:gd name="T1" fmla="*/ 8 h 34"/>
                <a:gd name="T2" fmla="*/ 38 w 43"/>
                <a:gd name="T3" fmla="*/ 10 h 34"/>
                <a:gd name="T4" fmla="*/ 14 w 43"/>
                <a:gd name="T5" fmla="*/ 34 h 34"/>
                <a:gd name="T6" fmla="*/ 0 w 43"/>
                <a:gd name="T7" fmla="*/ 30 h 34"/>
                <a:gd name="T8" fmla="*/ 3 w 43"/>
                <a:gd name="T9" fmla="*/ 30 h 34"/>
                <a:gd name="T10" fmla="*/ 13 w 43"/>
                <a:gd name="T11" fmla="*/ 27 h 34"/>
                <a:gd name="T12" fmla="*/ 5 w 43"/>
                <a:gd name="T13" fmla="*/ 21 h 34"/>
                <a:gd name="T14" fmla="*/ 7 w 43"/>
                <a:gd name="T15" fmla="*/ 21 h 34"/>
                <a:gd name="T16" fmla="*/ 9 w 43"/>
                <a:gd name="T17" fmla="*/ 21 h 34"/>
                <a:gd name="T18" fmla="*/ 2 w 43"/>
                <a:gd name="T19" fmla="*/ 12 h 34"/>
                <a:gd name="T20" fmla="*/ 2 w 43"/>
                <a:gd name="T21" fmla="*/ 12 h 34"/>
                <a:gd name="T22" fmla="*/ 6 w 43"/>
                <a:gd name="T23" fmla="*/ 13 h 34"/>
                <a:gd name="T24" fmla="*/ 2 w 43"/>
                <a:gd name="T25" fmla="*/ 6 h 34"/>
                <a:gd name="T26" fmla="*/ 3 w 43"/>
                <a:gd name="T27" fmla="*/ 1 h 34"/>
                <a:gd name="T28" fmla="*/ 21 w 43"/>
                <a:gd name="T29" fmla="*/ 11 h 34"/>
                <a:gd name="T30" fmla="*/ 21 w 43"/>
                <a:gd name="T31" fmla="*/ 9 h 34"/>
                <a:gd name="T32" fmla="*/ 30 w 43"/>
                <a:gd name="T33" fmla="*/ 0 h 34"/>
                <a:gd name="T34" fmla="*/ 36 w 43"/>
                <a:gd name="T35" fmla="*/ 3 h 34"/>
                <a:gd name="T36" fmla="*/ 41 w 43"/>
                <a:gd name="T37" fmla="*/ 1 h 34"/>
                <a:gd name="T38" fmla="*/ 38 w 43"/>
                <a:gd name="T39" fmla="*/ 5 h 34"/>
                <a:gd name="T40" fmla="*/ 43 w 43"/>
                <a:gd name="T41" fmla="*/ 4 h 34"/>
                <a:gd name="T42" fmla="*/ 38 w 43"/>
                <a:gd name="T43" fmla="*/ 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3" h="34">
                  <a:moveTo>
                    <a:pt x="38" y="8"/>
                  </a:moveTo>
                  <a:cubicBezTo>
                    <a:pt x="38" y="9"/>
                    <a:pt x="38" y="9"/>
                    <a:pt x="38" y="10"/>
                  </a:cubicBezTo>
                  <a:cubicBezTo>
                    <a:pt x="38" y="21"/>
                    <a:pt x="30" y="34"/>
                    <a:pt x="14" y="34"/>
                  </a:cubicBezTo>
                  <a:cubicBezTo>
                    <a:pt x="9" y="34"/>
                    <a:pt x="4" y="33"/>
                    <a:pt x="0" y="30"/>
                  </a:cubicBezTo>
                  <a:cubicBezTo>
                    <a:pt x="1" y="30"/>
                    <a:pt x="2" y="30"/>
                    <a:pt x="3" y="30"/>
                  </a:cubicBezTo>
                  <a:cubicBezTo>
                    <a:pt x="7" y="30"/>
                    <a:pt x="10" y="29"/>
                    <a:pt x="13" y="27"/>
                  </a:cubicBezTo>
                  <a:cubicBezTo>
                    <a:pt x="9" y="27"/>
                    <a:pt x="6" y="24"/>
                    <a:pt x="5" y="21"/>
                  </a:cubicBezTo>
                  <a:cubicBezTo>
                    <a:pt x="6" y="21"/>
                    <a:pt x="6" y="21"/>
                    <a:pt x="7" y="21"/>
                  </a:cubicBezTo>
                  <a:cubicBezTo>
                    <a:pt x="8" y="21"/>
                    <a:pt x="8" y="21"/>
                    <a:pt x="9" y="21"/>
                  </a:cubicBezTo>
                  <a:cubicBezTo>
                    <a:pt x="5" y="20"/>
                    <a:pt x="2" y="16"/>
                    <a:pt x="2" y="12"/>
                  </a:cubicBezTo>
                  <a:cubicBezTo>
                    <a:pt x="2" y="12"/>
                    <a:pt x="2" y="12"/>
                    <a:pt x="2" y="12"/>
                  </a:cubicBezTo>
                  <a:cubicBezTo>
                    <a:pt x="3" y="13"/>
                    <a:pt x="5" y="13"/>
                    <a:pt x="6" y="13"/>
                  </a:cubicBezTo>
                  <a:cubicBezTo>
                    <a:pt x="4" y="12"/>
                    <a:pt x="2" y="9"/>
                    <a:pt x="2" y="6"/>
                  </a:cubicBezTo>
                  <a:cubicBezTo>
                    <a:pt x="2" y="4"/>
                    <a:pt x="3" y="3"/>
                    <a:pt x="3" y="1"/>
                  </a:cubicBezTo>
                  <a:cubicBezTo>
                    <a:pt x="8" y="7"/>
                    <a:pt x="14" y="10"/>
                    <a:pt x="21" y="11"/>
                  </a:cubicBezTo>
                  <a:cubicBezTo>
                    <a:pt x="21" y="10"/>
                    <a:pt x="21" y="9"/>
                    <a:pt x="21" y="9"/>
                  </a:cubicBezTo>
                  <a:cubicBezTo>
                    <a:pt x="21" y="4"/>
                    <a:pt x="25" y="0"/>
                    <a:pt x="30" y="0"/>
                  </a:cubicBezTo>
                  <a:cubicBezTo>
                    <a:pt x="32" y="0"/>
                    <a:pt x="34" y="1"/>
                    <a:pt x="36" y="3"/>
                  </a:cubicBezTo>
                  <a:cubicBezTo>
                    <a:pt x="38" y="2"/>
                    <a:pt x="40" y="2"/>
                    <a:pt x="41" y="1"/>
                  </a:cubicBezTo>
                  <a:cubicBezTo>
                    <a:pt x="41" y="3"/>
                    <a:pt x="39" y="4"/>
                    <a:pt x="38" y="5"/>
                  </a:cubicBezTo>
                  <a:cubicBezTo>
                    <a:pt x="39" y="5"/>
                    <a:pt x="41" y="5"/>
                    <a:pt x="43" y="4"/>
                  </a:cubicBezTo>
                  <a:cubicBezTo>
                    <a:pt x="41" y="6"/>
                    <a:pt x="40" y="7"/>
                    <a:pt x="38" y="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108" name="稻壳儿小白白(http://dwz.cn/Wu2UP)"/>
            <p:cNvSpPr>
              <a:spLocks noEditPoints="1"/>
            </p:cNvSpPr>
            <p:nvPr/>
          </p:nvSpPr>
          <p:spPr bwMode="auto">
            <a:xfrm>
              <a:off x="11383349" y="2902998"/>
              <a:ext cx="330404" cy="271926"/>
            </a:xfrm>
            <a:custGeom>
              <a:avLst/>
              <a:gdLst>
                <a:gd name="T0" fmla="*/ 20 w 48"/>
                <a:gd name="T1" fmla="*/ 39 h 39"/>
                <a:gd name="T2" fmla="*/ 0 w 48"/>
                <a:gd name="T3" fmla="*/ 26 h 39"/>
                <a:gd name="T4" fmla="*/ 7 w 48"/>
                <a:gd name="T5" fmla="*/ 13 h 39"/>
                <a:gd name="T6" fmla="*/ 22 w 48"/>
                <a:gd name="T7" fmla="*/ 7 h 39"/>
                <a:gd name="T8" fmla="*/ 23 w 48"/>
                <a:gd name="T9" fmla="*/ 12 h 39"/>
                <a:gd name="T10" fmla="*/ 24 w 48"/>
                <a:gd name="T11" fmla="*/ 13 h 39"/>
                <a:gd name="T12" fmla="*/ 35 w 48"/>
                <a:gd name="T13" fmla="*/ 13 h 39"/>
                <a:gd name="T14" fmla="*/ 35 w 48"/>
                <a:gd name="T15" fmla="*/ 18 h 39"/>
                <a:gd name="T16" fmla="*/ 36 w 48"/>
                <a:gd name="T17" fmla="*/ 19 h 39"/>
                <a:gd name="T18" fmla="*/ 41 w 48"/>
                <a:gd name="T19" fmla="*/ 25 h 39"/>
                <a:gd name="T20" fmla="*/ 20 w 48"/>
                <a:gd name="T21" fmla="*/ 39 h 39"/>
                <a:gd name="T22" fmla="*/ 18 w 48"/>
                <a:gd name="T23" fmla="*/ 17 h 39"/>
                <a:gd name="T24" fmla="*/ 4 w 48"/>
                <a:gd name="T25" fmla="*/ 28 h 39"/>
                <a:gd name="T26" fmla="*/ 20 w 48"/>
                <a:gd name="T27" fmla="*/ 36 h 39"/>
                <a:gd name="T28" fmla="*/ 33 w 48"/>
                <a:gd name="T29" fmla="*/ 25 h 39"/>
                <a:gd name="T30" fmla="*/ 18 w 48"/>
                <a:gd name="T31" fmla="*/ 17 h 39"/>
                <a:gd name="T32" fmla="*/ 15 w 48"/>
                <a:gd name="T33" fmla="*/ 34 h 39"/>
                <a:gd name="T34" fmla="*/ 11 w 48"/>
                <a:gd name="T35" fmla="*/ 26 h 39"/>
                <a:gd name="T36" fmla="*/ 20 w 48"/>
                <a:gd name="T37" fmla="*/ 21 h 39"/>
                <a:gd name="T38" fmla="*/ 25 w 48"/>
                <a:gd name="T39" fmla="*/ 30 h 39"/>
                <a:gd name="T40" fmla="*/ 15 w 48"/>
                <a:gd name="T41" fmla="*/ 34 h 39"/>
                <a:gd name="T42" fmla="*/ 17 w 48"/>
                <a:gd name="T43" fmla="*/ 27 h 39"/>
                <a:gd name="T44" fmla="*/ 13 w 48"/>
                <a:gd name="T45" fmla="*/ 28 h 39"/>
                <a:gd name="T46" fmla="*/ 14 w 48"/>
                <a:gd name="T47" fmla="*/ 31 h 39"/>
                <a:gd name="T48" fmla="*/ 18 w 48"/>
                <a:gd name="T49" fmla="*/ 30 h 39"/>
                <a:gd name="T50" fmla="*/ 17 w 48"/>
                <a:gd name="T51" fmla="*/ 27 h 39"/>
                <a:gd name="T52" fmla="*/ 20 w 48"/>
                <a:gd name="T53" fmla="*/ 26 h 39"/>
                <a:gd name="T54" fmla="*/ 18 w 48"/>
                <a:gd name="T55" fmla="*/ 26 h 39"/>
                <a:gd name="T56" fmla="*/ 19 w 48"/>
                <a:gd name="T57" fmla="*/ 27 h 39"/>
                <a:gd name="T58" fmla="*/ 20 w 48"/>
                <a:gd name="T59" fmla="*/ 27 h 39"/>
                <a:gd name="T60" fmla="*/ 20 w 48"/>
                <a:gd name="T61" fmla="*/ 26 h 39"/>
                <a:gd name="T62" fmla="*/ 47 w 48"/>
                <a:gd name="T63" fmla="*/ 17 h 39"/>
                <a:gd name="T64" fmla="*/ 45 w 48"/>
                <a:gd name="T65" fmla="*/ 18 h 39"/>
                <a:gd name="T66" fmla="*/ 43 w 48"/>
                <a:gd name="T67" fmla="*/ 16 h 39"/>
                <a:gd name="T68" fmla="*/ 42 w 48"/>
                <a:gd name="T69" fmla="*/ 7 h 39"/>
                <a:gd name="T70" fmla="*/ 33 w 48"/>
                <a:gd name="T71" fmla="*/ 4 h 39"/>
                <a:gd name="T72" fmla="*/ 31 w 48"/>
                <a:gd name="T73" fmla="*/ 3 h 39"/>
                <a:gd name="T74" fmla="*/ 32 w 48"/>
                <a:gd name="T75" fmla="*/ 0 h 39"/>
                <a:gd name="T76" fmla="*/ 44 w 48"/>
                <a:gd name="T77" fmla="*/ 4 h 39"/>
                <a:gd name="T78" fmla="*/ 47 w 48"/>
                <a:gd name="T79" fmla="*/ 17 h 39"/>
                <a:gd name="T80" fmla="*/ 41 w 48"/>
                <a:gd name="T81" fmla="*/ 15 h 39"/>
                <a:gd name="T82" fmla="*/ 39 w 48"/>
                <a:gd name="T83" fmla="*/ 16 h 39"/>
                <a:gd name="T84" fmla="*/ 38 w 48"/>
                <a:gd name="T85" fmla="*/ 14 h 39"/>
                <a:gd name="T86" fmla="*/ 37 w 48"/>
                <a:gd name="T87" fmla="*/ 11 h 39"/>
                <a:gd name="T88" fmla="*/ 34 w 48"/>
                <a:gd name="T89" fmla="*/ 10 h 39"/>
                <a:gd name="T90" fmla="*/ 32 w 48"/>
                <a:gd name="T91" fmla="*/ 9 h 39"/>
                <a:gd name="T92" fmla="*/ 34 w 48"/>
                <a:gd name="T93" fmla="*/ 7 h 39"/>
                <a:gd name="T94" fmla="*/ 39 w 48"/>
                <a:gd name="T95" fmla="*/ 9 h 39"/>
                <a:gd name="T96" fmla="*/ 41 w 48"/>
                <a:gd name="T97" fmla="*/ 1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8" h="39">
                  <a:moveTo>
                    <a:pt x="20" y="39"/>
                  </a:moveTo>
                  <a:cubicBezTo>
                    <a:pt x="10" y="39"/>
                    <a:pt x="0" y="34"/>
                    <a:pt x="0" y="26"/>
                  </a:cubicBezTo>
                  <a:cubicBezTo>
                    <a:pt x="0" y="22"/>
                    <a:pt x="2" y="17"/>
                    <a:pt x="7" y="13"/>
                  </a:cubicBezTo>
                  <a:cubicBezTo>
                    <a:pt x="13" y="7"/>
                    <a:pt x="20" y="4"/>
                    <a:pt x="22" y="7"/>
                  </a:cubicBezTo>
                  <a:cubicBezTo>
                    <a:pt x="24" y="8"/>
                    <a:pt x="24" y="10"/>
                    <a:pt x="23" y="12"/>
                  </a:cubicBezTo>
                  <a:cubicBezTo>
                    <a:pt x="23" y="14"/>
                    <a:pt x="24" y="13"/>
                    <a:pt x="24" y="13"/>
                  </a:cubicBezTo>
                  <a:cubicBezTo>
                    <a:pt x="29" y="11"/>
                    <a:pt x="33" y="11"/>
                    <a:pt x="35" y="13"/>
                  </a:cubicBezTo>
                  <a:cubicBezTo>
                    <a:pt x="36" y="14"/>
                    <a:pt x="36" y="16"/>
                    <a:pt x="35" y="18"/>
                  </a:cubicBezTo>
                  <a:cubicBezTo>
                    <a:pt x="34" y="19"/>
                    <a:pt x="35" y="19"/>
                    <a:pt x="36" y="19"/>
                  </a:cubicBezTo>
                  <a:cubicBezTo>
                    <a:pt x="38" y="20"/>
                    <a:pt x="41" y="22"/>
                    <a:pt x="41" y="25"/>
                  </a:cubicBezTo>
                  <a:cubicBezTo>
                    <a:pt x="41" y="32"/>
                    <a:pt x="33" y="39"/>
                    <a:pt x="20" y="39"/>
                  </a:cubicBezTo>
                  <a:close/>
                  <a:moveTo>
                    <a:pt x="18" y="17"/>
                  </a:moveTo>
                  <a:cubicBezTo>
                    <a:pt x="10" y="18"/>
                    <a:pt x="4" y="23"/>
                    <a:pt x="4" y="28"/>
                  </a:cubicBezTo>
                  <a:cubicBezTo>
                    <a:pt x="5" y="33"/>
                    <a:pt x="12" y="37"/>
                    <a:pt x="20" y="36"/>
                  </a:cubicBezTo>
                  <a:cubicBezTo>
                    <a:pt x="28" y="35"/>
                    <a:pt x="34" y="31"/>
                    <a:pt x="33" y="25"/>
                  </a:cubicBezTo>
                  <a:cubicBezTo>
                    <a:pt x="33" y="20"/>
                    <a:pt x="26" y="17"/>
                    <a:pt x="18" y="17"/>
                  </a:cubicBezTo>
                  <a:close/>
                  <a:moveTo>
                    <a:pt x="15" y="34"/>
                  </a:moveTo>
                  <a:cubicBezTo>
                    <a:pt x="11" y="33"/>
                    <a:pt x="9" y="29"/>
                    <a:pt x="11" y="26"/>
                  </a:cubicBezTo>
                  <a:cubicBezTo>
                    <a:pt x="12" y="22"/>
                    <a:pt x="17" y="20"/>
                    <a:pt x="20" y="21"/>
                  </a:cubicBezTo>
                  <a:cubicBezTo>
                    <a:pt x="24" y="22"/>
                    <a:pt x="26" y="26"/>
                    <a:pt x="25" y="30"/>
                  </a:cubicBezTo>
                  <a:cubicBezTo>
                    <a:pt x="23" y="33"/>
                    <a:pt x="19" y="35"/>
                    <a:pt x="15" y="34"/>
                  </a:cubicBezTo>
                  <a:close/>
                  <a:moveTo>
                    <a:pt x="17" y="27"/>
                  </a:moveTo>
                  <a:cubicBezTo>
                    <a:pt x="16" y="26"/>
                    <a:pt x="14" y="27"/>
                    <a:pt x="13" y="28"/>
                  </a:cubicBezTo>
                  <a:cubicBezTo>
                    <a:pt x="12" y="29"/>
                    <a:pt x="13" y="31"/>
                    <a:pt x="14" y="31"/>
                  </a:cubicBezTo>
                  <a:cubicBezTo>
                    <a:pt x="15" y="32"/>
                    <a:pt x="17" y="31"/>
                    <a:pt x="18" y="30"/>
                  </a:cubicBezTo>
                  <a:cubicBezTo>
                    <a:pt x="18" y="29"/>
                    <a:pt x="18" y="27"/>
                    <a:pt x="17" y="27"/>
                  </a:cubicBezTo>
                  <a:close/>
                  <a:moveTo>
                    <a:pt x="20" y="26"/>
                  </a:moveTo>
                  <a:cubicBezTo>
                    <a:pt x="19" y="25"/>
                    <a:pt x="19" y="26"/>
                    <a:pt x="18" y="26"/>
                  </a:cubicBezTo>
                  <a:cubicBezTo>
                    <a:pt x="18" y="27"/>
                    <a:pt x="18" y="27"/>
                    <a:pt x="19" y="27"/>
                  </a:cubicBezTo>
                  <a:cubicBezTo>
                    <a:pt x="19" y="28"/>
                    <a:pt x="20" y="27"/>
                    <a:pt x="20" y="27"/>
                  </a:cubicBezTo>
                  <a:cubicBezTo>
                    <a:pt x="20" y="26"/>
                    <a:pt x="20" y="26"/>
                    <a:pt x="20" y="26"/>
                  </a:cubicBezTo>
                  <a:close/>
                  <a:moveTo>
                    <a:pt x="47" y="17"/>
                  </a:moveTo>
                  <a:cubicBezTo>
                    <a:pt x="47" y="18"/>
                    <a:pt x="46" y="18"/>
                    <a:pt x="45" y="18"/>
                  </a:cubicBezTo>
                  <a:cubicBezTo>
                    <a:pt x="44" y="18"/>
                    <a:pt x="43" y="17"/>
                    <a:pt x="43" y="16"/>
                  </a:cubicBezTo>
                  <a:cubicBezTo>
                    <a:pt x="44" y="13"/>
                    <a:pt x="44" y="9"/>
                    <a:pt x="42" y="7"/>
                  </a:cubicBezTo>
                  <a:cubicBezTo>
                    <a:pt x="39" y="4"/>
                    <a:pt x="36" y="3"/>
                    <a:pt x="33" y="4"/>
                  </a:cubicBezTo>
                  <a:cubicBezTo>
                    <a:pt x="32" y="4"/>
                    <a:pt x="31" y="4"/>
                    <a:pt x="31" y="3"/>
                  </a:cubicBezTo>
                  <a:cubicBezTo>
                    <a:pt x="31" y="2"/>
                    <a:pt x="31" y="1"/>
                    <a:pt x="32" y="0"/>
                  </a:cubicBezTo>
                  <a:cubicBezTo>
                    <a:pt x="36" y="0"/>
                    <a:pt x="41" y="1"/>
                    <a:pt x="44" y="4"/>
                  </a:cubicBezTo>
                  <a:cubicBezTo>
                    <a:pt x="47" y="8"/>
                    <a:pt x="48" y="13"/>
                    <a:pt x="47" y="17"/>
                  </a:cubicBezTo>
                  <a:close/>
                  <a:moveTo>
                    <a:pt x="41" y="15"/>
                  </a:moveTo>
                  <a:cubicBezTo>
                    <a:pt x="40" y="16"/>
                    <a:pt x="40" y="16"/>
                    <a:pt x="39" y="16"/>
                  </a:cubicBezTo>
                  <a:cubicBezTo>
                    <a:pt x="38" y="16"/>
                    <a:pt x="37" y="15"/>
                    <a:pt x="38" y="14"/>
                  </a:cubicBezTo>
                  <a:cubicBezTo>
                    <a:pt x="38" y="13"/>
                    <a:pt x="38" y="12"/>
                    <a:pt x="37" y="11"/>
                  </a:cubicBezTo>
                  <a:cubicBezTo>
                    <a:pt x="36" y="10"/>
                    <a:pt x="35" y="10"/>
                    <a:pt x="34" y="10"/>
                  </a:cubicBezTo>
                  <a:cubicBezTo>
                    <a:pt x="33" y="10"/>
                    <a:pt x="32" y="10"/>
                    <a:pt x="32" y="9"/>
                  </a:cubicBezTo>
                  <a:cubicBezTo>
                    <a:pt x="32" y="8"/>
                    <a:pt x="33" y="7"/>
                    <a:pt x="34" y="7"/>
                  </a:cubicBezTo>
                  <a:cubicBezTo>
                    <a:pt x="36" y="6"/>
                    <a:pt x="38" y="7"/>
                    <a:pt x="39" y="9"/>
                  </a:cubicBezTo>
                  <a:cubicBezTo>
                    <a:pt x="41" y="10"/>
                    <a:pt x="41" y="13"/>
                    <a:pt x="41" y="1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109" name="稻壳儿小白白(http://dwz.cn/Wu2UP)"/>
            <p:cNvSpPr>
              <a:spLocks noEditPoints="1"/>
            </p:cNvSpPr>
            <p:nvPr/>
          </p:nvSpPr>
          <p:spPr bwMode="auto">
            <a:xfrm>
              <a:off x="11354112" y="3396105"/>
              <a:ext cx="380109" cy="309935"/>
            </a:xfrm>
            <a:custGeom>
              <a:avLst/>
              <a:gdLst>
                <a:gd name="T0" fmla="*/ 37 w 55"/>
                <a:gd name="T1" fmla="*/ 13 h 45"/>
                <a:gd name="T2" fmla="*/ 21 w 55"/>
                <a:gd name="T3" fmla="*/ 29 h 45"/>
                <a:gd name="T4" fmla="*/ 21 w 55"/>
                <a:gd name="T5" fmla="*/ 33 h 45"/>
                <a:gd name="T6" fmla="*/ 20 w 55"/>
                <a:gd name="T7" fmla="*/ 33 h 45"/>
                <a:gd name="T8" fmla="*/ 13 w 55"/>
                <a:gd name="T9" fmla="*/ 32 h 45"/>
                <a:gd name="T10" fmla="*/ 6 w 55"/>
                <a:gd name="T11" fmla="*/ 35 h 45"/>
                <a:gd name="T12" fmla="*/ 8 w 55"/>
                <a:gd name="T13" fmla="*/ 30 h 45"/>
                <a:gd name="T14" fmla="*/ 0 w 55"/>
                <a:gd name="T15" fmla="*/ 16 h 45"/>
                <a:gd name="T16" fmla="*/ 20 w 55"/>
                <a:gd name="T17" fmla="*/ 0 h 45"/>
                <a:gd name="T18" fmla="*/ 39 w 55"/>
                <a:gd name="T19" fmla="*/ 14 h 45"/>
                <a:gd name="T20" fmla="*/ 37 w 55"/>
                <a:gd name="T21" fmla="*/ 13 h 45"/>
                <a:gd name="T22" fmla="*/ 13 w 55"/>
                <a:gd name="T23" fmla="*/ 8 h 45"/>
                <a:gd name="T24" fmla="*/ 10 w 55"/>
                <a:gd name="T25" fmla="*/ 11 h 45"/>
                <a:gd name="T26" fmla="*/ 13 w 55"/>
                <a:gd name="T27" fmla="*/ 13 h 45"/>
                <a:gd name="T28" fmla="*/ 16 w 55"/>
                <a:gd name="T29" fmla="*/ 11 h 45"/>
                <a:gd name="T30" fmla="*/ 13 w 55"/>
                <a:gd name="T31" fmla="*/ 8 h 45"/>
                <a:gd name="T32" fmla="*/ 48 w 55"/>
                <a:gd name="T33" fmla="*/ 40 h 45"/>
                <a:gd name="T34" fmla="*/ 50 w 55"/>
                <a:gd name="T35" fmla="*/ 45 h 45"/>
                <a:gd name="T36" fmla="*/ 44 w 55"/>
                <a:gd name="T37" fmla="*/ 42 h 45"/>
                <a:gd name="T38" fmla="*/ 38 w 55"/>
                <a:gd name="T39" fmla="*/ 43 h 45"/>
                <a:gd name="T40" fmla="*/ 22 w 55"/>
                <a:gd name="T41" fmla="*/ 29 h 45"/>
                <a:gd name="T42" fmla="*/ 38 w 55"/>
                <a:gd name="T43" fmla="*/ 14 h 45"/>
                <a:gd name="T44" fmla="*/ 55 w 55"/>
                <a:gd name="T45" fmla="*/ 29 h 45"/>
                <a:gd name="T46" fmla="*/ 48 w 55"/>
                <a:gd name="T47" fmla="*/ 40 h 45"/>
                <a:gd name="T48" fmla="*/ 27 w 55"/>
                <a:gd name="T49" fmla="*/ 8 h 45"/>
                <a:gd name="T50" fmla="*/ 24 w 55"/>
                <a:gd name="T51" fmla="*/ 11 h 45"/>
                <a:gd name="T52" fmla="*/ 27 w 55"/>
                <a:gd name="T53" fmla="*/ 13 h 45"/>
                <a:gd name="T54" fmla="*/ 29 w 55"/>
                <a:gd name="T55" fmla="*/ 11 h 45"/>
                <a:gd name="T56" fmla="*/ 27 w 55"/>
                <a:gd name="T57" fmla="*/ 8 h 45"/>
                <a:gd name="T58" fmla="*/ 33 w 55"/>
                <a:gd name="T59" fmla="*/ 22 h 45"/>
                <a:gd name="T60" fmla="*/ 31 w 55"/>
                <a:gd name="T61" fmla="*/ 24 h 45"/>
                <a:gd name="T62" fmla="*/ 33 w 55"/>
                <a:gd name="T63" fmla="*/ 26 h 45"/>
                <a:gd name="T64" fmla="*/ 36 w 55"/>
                <a:gd name="T65" fmla="*/ 24 h 45"/>
                <a:gd name="T66" fmla="*/ 33 w 55"/>
                <a:gd name="T67" fmla="*/ 22 h 45"/>
                <a:gd name="T68" fmla="*/ 44 w 55"/>
                <a:gd name="T69" fmla="*/ 22 h 45"/>
                <a:gd name="T70" fmla="*/ 42 w 55"/>
                <a:gd name="T71" fmla="*/ 24 h 45"/>
                <a:gd name="T72" fmla="*/ 44 w 55"/>
                <a:gd name="T73" fmla="*/ 26 h 45"/>
                <a:gd name="T74" fmla="*/ 46 w 55"/>
                <a:gd name="T75" fmla="*/ 24 h 45"/>
                <a:gd name="T76" fmla="*/ 44 w 55"/>
                <a:gd name="T77" fmla="*/ 2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45">
                  <a:moveTo>
                    <a:pt x="37" y="13"/>
                  </a:moveTo>
                  <a:cubicBezTo>
                    <a:pt x="28" y="13"/>
                    <a:pt x="21" y="20"/>
                    <a:pt x="21" y="29"/>
                  </a:cubicBezTo>
                  <a:cubicBezTo>
                    <a:pt x="21" y="30"/>
                    <a:pt x="21" y="32"/>
                    <a:pt x="21" y="33"/>
                  </a:cubicBezTo>
                  <a:cubicBezTo>
                    <a:pt x="21" y="33"/>
                    <a:pt x="20" y="33"/>
                    <a:pt x="20" y="33"/>
                  </a:cubicBezTo>
                  <a:cubicBezTo>
                    <a:pt x="17" y="33"/>
                    <a:pt x="15" y="32"/>
                    <a:pt x="13" y="32"/>
                  </a:cubicBezTo>
                  <a:cubicBezTo>
                    <a:pt x="6" y="35"/>
                    <a:pt x="6" y="35"/>
                    <a:pt x="6" y="35"/>
                  </a:cubicBezTo>
                  <a:cubicBezTo>
                    <a:pt x="8" y="30"/>
                    <a:pt x="8" y="30"/>
                    <a:pt x="8" y="30"/>
                  </a:cubicBezTo>
                  <a:cubicBezTo>
                    <a:pt x="3" y="26"/>
                    <a:pt x="0" y="22"/>
                    <a:pt x="0" y="16"/>
                  </a:cubicBezTo>
                  <a:cubicBezTo>
                    <a:pt x="0" y="7"/>
                    <a:pt x="9" y="0"/>
                    <a:pt x="20" y="0"/>
                  </a:cubicBezTo>
                  <a:cubicBezTo>
                    <a:pt x="29" y="0"/>
                    <a:pt x="37" y="6"/>
                    <a:pt x="39" y="14"/>
                  </a:cubicBezTo>
                  <a:cubicBezTo>
                    <a:pt x="39" y="13"/>
                    <a:pt x="38" y="13"/>
                    <a:pt x="37" y="13"/>
                  </a:cubicBezTo>
                  <a:close/>
                  <a:moveTo>
                    <a:pt x="13" y="8"/>
                  </a:moveTo>
                  <a:cubicBezTo>
                    <a:pt x="12" y="8"/>
                    <a:pt x="10" y="9"/>
                    <a:pt x="10" y="11"/>
                  </a:cubicBezTo>
                  <a:cubicBezTo>
                    <a:pt x="10" y="12"/>
                    <a:pt x="12" y="13"/>
                    <a:pt x="13" y="13"/>
                  </a:cubicBezTo>
                  <a:cubicBezTo>
                    <a:pt x="15" y="13"/>
                    <a:pt x="16" y="12"/>
                    <a:pt x="16" y="11"/>
                  </a:cubicBezTo>
                  <a:cubicBezTo>
                    <a:pt x="16" y="9"/>
                    <a:pt x="15" y="8"/>
                    <a:pt x="13" y="8"/>
                  </a:cubicBezTo>
                  <a:close/>
                  <a:moveTo>
                    <a:pt x="48" y="40"/>
                  </a:moveTo>
                  <a:cubicBezTo>
                    <a:pt x="50" y="45"/>
                    <a:pt x="50" y="45"/>
                    <a:pt x="50" y="45"/>
                  </a:cubicBezTo>
                  <a:cubicBezTo>
                    <a:pt x="44" y="42"/>
                    <a:pt x="44" y="42"/>
                    <a:pt x="44" y="42"/>
                  </a:cubicBezTo>
                  <a:cubicBezTo>
                    <a:pt x="42" y="42"/>
                    <a:pt x="40" y="43"/>
                    <a:pt x="38" y="43"/>
                  </a:cubicBezTo>
                  <a:cubicBezTo>
                    <a:pt x="29" y="43"/>
                    <a:pt x="22" y="36"/>
                    <a:pt x="22" y="29"/>
                  </a:cubicBezTo>
                  <a:cubicBezTo>
                    <a:pt x="22" y="21"/>
                    <a:pt x="29" y="14"/>
                    <a:pt x="38" y="14"/>
                  </a:cubicBezTo>
                  <a:cubicBezTo>
                    <a:pt x="47" y="14"/>
                    <a:pt x="55" y="21"/>
                    <a:pt x="55" y="29"/>
                  </a:cubicBezTo>
                  <a:cubicBezTo>
                    <a:pt x="55" y="33"/>
                    <a:pt x="52" y="37"/>
                    <a:pt x="48" y="40"/>
                  </a:cubicBezTo>
                  <a:close/>
                  <a:moveTo>
                    <a:pt x="27" y="8"/>
                  </a:moveTo>
                  <a:cubicBezTo>
                    <a:pt x="25" y="8"/>
                    <a:pt x="24" y="9"/>
                    <a:pt x="24" y="11"/>
                  </a:cubicBezTo>
                  <a:cubicBezTo>
                    <a:pt x="24" y="12"/>
                    <a:pt x="25" y="13"/>
                    <a:pt x="27" y="13"/>
                  </a:cubicBezTo>
                  <a:cubicBezTo>
                    <a:pt x="28" y="13"/>
                    <a:pt x="29" y="12"/>
                    <a:pt x="29" y="11"/>
                  </a:cubicBezTo>
                  <a:cubicBezTo>
                    <a:pt x="29" y="9"/>
                    <a:pt x="28" y="8"/>
                    <a:pt x="27" y="8"/>
                  </a:cubicBezTo>
                  <a:close/>
                  <a:moveTo>
                    <a:pt x="33" y="22"/>
                  </a:moveTo>
                  <a:cubicBezTo>
                    <a:pt x="32" y="22"/>
                    <a:pt x="31" y="23"/>
                    <a:pt x="31" y="24"/>
                  </a:cubicBezTo>
                  <a:cubicBezTo>
                    <a:pt x="31" y="25"/>
                    <a:pt x="32" y="26"/>
                    <a:pt x="33" y="26"/>
                  </a:cubicBezTo>
                  <a:cubicBezTo>
                    <a:pt x="35" y="26"/>
                    <a:pt x="36" y="25"/>
                    <a:pt x="36" y="24"/>
                  </a:cubicBezTo>
                  <a:cubicBezTo>
                    <a:pt x="36" y="23"/>
                    <a:pt x="35" y="22"/>
                    <a:pt x="33" y="22"/>
                  </a:cubicBezTo>
                  <a:close/>
                  <a:moveTo>
                    <a:pt x="44" y="22"/>
                  </a:moveTo>
                  <a:cubicBezTo>
                    <a:pt x="43" y="22"/>
                    <a:pt x="42" y="23"/>
                    <a:pt x="42" y="24"/>
                  </a:cubicBezTo>
                  <a:cubicBezTo>
                    <a:pt x="42" y="25"/>
                    <a:pt x="43" y="26"/>
                    <a:pt x="44" y="26"/>
                  </a:cubicBezTo>
                  <a:cubicBezTo>
                    <a:pt x="45" y="26"/>
                    <a:pt x="46" y="25"/>
                    <a:pt x="46" y="24"/>
                  </a:cubicBezTo>
                  <a:cubicBezTo>
                    <a:pt x="46" y="23"/>
                    <a:pt x="45" y="22"/>
                    <a:pt x="44" y="2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110" name="稻壳儿小白白(http://dwz.cn/Wu2UP)"/>
            <p:cNvSpPr>
              <a:spLocks noEditPoints="1"/>
            </p:cNvSpPr>
            <p:nvPr/>
          </p:nvSpPr>
          <p:spPr bwMode="auto">
            <a:xfrm>
              <a:off x="11389197" y="3900912"/>
              <a:ext cx="304089" cy="324556"/>
            </a:xfrm>
            <a:custGeom>
              <a:avLst/>
              <a:gdLst>
                <a:gd name="T0" fmla="*/ 30 w 44"/>
                <a:gd name="T1" fmla="*/ 36 h 47"/>
                <a:gd name="T2" fmla="*/ 16 w 44"/>
                <a:gd name="T3" fmla="*/ 47 h 47"/>
                <a:gd name="T4" fmla="*/ 0 w 44"/>
                <a:gd name="T5" fmla="*/ 31 h 47"/>
                <a:gd name="T6" fmla="*/ 10 w 44"/>
                <a:gd name="T7" fmla="*/ 17 h 47"/>
                <a:gd name="T8" fmla="*/ 11 w 44"/>
                <a:gd name="T9" fmla="*/ 20 h 47"/>
                <a:gd name="T10" fmla="*/ 4 w 44"/>
                <a:gd name="T11" fmla="*/ 31 h 47"/>
                <a:gd name="T12" fmla="*/ 16 w 44"/>
                <a:gd name="T13" fmla="*/ 43 h 47"/>
                <a:gd name="T14" fmla="*/ 28 w 44"/>
                <a:gd name="T15" fmla="*/ 31 h 47"/>
                <a:gd name="T16" fmla="*/ 30 w 44"/>
                <a:gd name="T17" fmla="*/ 36 h 47"/>
                <a:gd name="T18" fmla="*/ 44 w 44"/>
                <a:gd name="T19" fmla="*/ 36 h 47"/>
                <a:gd name="T20" fmla="*/ 37 w 44"/>
                <a:gd name="T21" fmla="*/ 40 h 47"/>
                <a:gd name="T22" fmla="*/ 36 w 44"/>
                <a:gd name="T23" fmla="*/ 40 h 47"/>
                <a:gd name="T24" fmla="*/ 35 w 44"/>
                <a:gd name="T25" fmla="*/ 39 h 47"/>
                <a:gd name="T26" fmla="*/ 28 w 44"/>
                <a:gd name="T27" fmla="*/ 26 h 47"/>
                <a:gd name="T28" fmla="*/ 16 w 44"/>
                <a:gd name="T29" fmla="*/ 26 h 47"/>
                <a:gd name="T30" fmla="*/ 14 w 44"/>
                <a:gd name="T31" fmla="*/ 25 h 47"/>
                <a:gd name="T32" fmla="*/ 11 w 44"/>
                <a:gd name="T33" fmla="*/ 4 h 47"/>
                <a:gd name="T34" fmla="*/ 12 w 44"/>
                <a:gd name="T35" fmla="*/ 3 h 47"/>
                <a:gd name="T36" fmla="*/ 16 w 44"/>
                <a:gd name="T37" fmla="*/ 0 h 47"/>
                <a:gd name="T38" fmla="*/ 20 w 44"/>
                <a:gd name="T39" fmla="*/ 4 h 47"/>
                <a:gd name="T40" fmla="*/ 15 w 44"/>
                <a:gd name="T41" fmla="*/ 8 h 47"/>
                <a:gd name="T42" fmla="*/ 16 w 44"/>
                <a:gd name="T43" fmla="*/ 16 h 47"/>
                <a:gd name="T44" fmla="*/ 28 w 44"/>
                <a:gd name="T45" fmla="*/ 16 h 47"/>
                <a:gd name="T46" fmla="*/ 28 w 44"/>
                <a:gd name="T47" fmla="*/ 19 h 47"/>
                <a:gd name="T48" fmla="*/ 17 w 44"/>
                <a:gd name="T49" fmla="*/ 19 h 47"/>
                <a:gd name="T50" fmla="*/ 17 w 44"/>
                <a:gd name="T51" fmla="*/ 23 h 47"/>
                <a:gd name="T52" fmla="*/ 29 w 44"/>
                <a:gd name="T53" fmla="*/ 23 h 47"/>
                <a:gd name="T54" fmla="*/ 31 w 44"/>
                <a:gd name="T55" fmla="*/ 24 h 47"/>
                <a:gd name="T56" fmla="*/ 37 w 44"/>
                <a:gd name="T57" fmla="*/ 36 h 47"/>
                <a:gd name="T58" fmla="*/ 42 w 44"/>
                <a:gd name="T59" fmla="*/ 33 h 47"/>
                <a:gd name="T60" fmla="*/ 44 w 44"/>
                <a:gd name="T61" fmla="*/ 3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4" h="47">
                  <a:moveTo>
                    <a:pt x="30" y="36"/>
                  </a:moveTo>
                  <a:cubicBezTo>
                    <a:pt x="28" y="42"/>
                    <a:pt x="22" y="47"/>
                    <a:pt x="16" y="47"/>
                  </a:cubicBezTo>
                  <a:cubicBezTo>
                    <a:pt x="7" y="47"/>
                    <a:pt x="0" y="40"/>
                    <a:pt x="0" y="31"/>
                  </a:cubicBezTo>
                  <a:cubicBezTo>
                    <a:pt x="0" y="25"/>
                    <a:pt x="4" y="19"/>
                    <a:pt x="10" y="17"/>
                  </a:cubicBezTo>
                  <a:cubicBezTo>
                    <a:pt x="11" y="20"/>
                    <a:pt x="11" y="20"/>
                    <a:pt x="11" y="20"/>
                  </a:cubicBezTo>
                  <a:cubicBezTo>
                    <a:pt x="6" y="22"/>
                    <a:pt x="4" y="27"/>
                    <a:pt x="4" y="31"/>
                  </a:cubicBezTo>
                  <a:cubicBezTo>
                    <a:pt x="4" y="38"/>
                    <a:pt x="9" y="43"/>
                    <a:pt x="16" y="43"/>
                  </a:cubicBezTo>
                  <a:cubicBezTo>
                    <a:pt x="23" y="43"/>
                    <a:pt x="28" y="38"/>
                    <a:pt x="28" y="31"/>
                  </a:cubicBezTo>
                  <a:lnTo>
                    <a:pt x="30" y="36"/>
                  </a:lnTo>
                  <a:close/>
                  <a:moveTo>
                    <a:pt x="44" y="36"/>
                  </a:moveTo>
                  <a:cubicBezTo>
                    <a:pt x="37" y="40"/>
                    <a:pt x="37" y="40"/>
                    <a:pt x="37" y="40"/>
                  </a:cubicBezTo>
                  <a:cubicBezTo>
                    <a:pt x="37" y="40"/>
                    <a:pt x="37" y="40"/>
                    <a:pt x="36" y="40"/>
                  </a:cubicBezTo>
                  <a:cubicBezTo>
                    <a:pt x="36" y="40"/>
                    <a:pt x="35" y="40"/>
                    <a:pt x="35" y="39"/>
                  </a:cubicBezTo>
                  <a:cubicBezTo>
                    <a:pt x="28" y="26"/>
                    <a:pt x="28" y="26"/>
                    <a:pt x="28" y="26"/>
                  </a:cubicBezTo>
                  <a:cubicBezTo>
                    <a:pt x="16" y="26"/>
                    <a:pt x="16" y="26"/>
                    <a:pt x="16" y="26"/>
                  </a:cubicBezTo>
                  <a:cubicBezTo>
                    <a:pt x="15" y="26"/>
                    <a:pt x="14" y="26"/>
                    <a:pt x="14" y="25"/>
                  </a:cubicBezTo>
                  <a:cubicBezTo>
                    <a:pt x="11" y="4"/>
                    <a:pt x="11" y="4"/>
                    <a:pt x="11" y="4"/>
                  </a:cubicBezTo>
                  <a:cubicBezTo>
                    <a:pt x="11" y="4"/>
                    <a:pt x="11" y="3"/>
                    <a:pt x="12" y="3"/>
                  </a:cubicBezTo>
                  <a:cubicBezTo>
                    <a:pt x="12" y="1"/>
                    <a:pt x="14" y="0"/>
                    <a:pt x="16" y="0"/>
                  </a:cubicBezTo>
                  <a:cubicBezTo>
                    <a:pt x="18" y="0"/>
                    <a:pt x="20" y="2"/>
                    <a:pt x="20" y="4"/>
                  </a:cubicBezTo>
                  <a:cubicBezTo>
                    <a:pt x="20" y="6"/>
                    <a:pt x="18" y="9"/>
                    <a:pt x="15" y="8"/>
                  </a:cubicBezTo>
                  <a:cubicBezTo>
                    <a:pt x="16" y="16"/>
                    <a:pt x="16" y="16"/>
                    <a:pt x="16" y="16"/>
                  </a:cubicBezTo>
                  <a:cubicBezTo>
                    <a:pt x="28" y="16"/>
                    <a:pt x="28" y="16"/>
                    <a:pt x="28" y="16"/>
                  </a:cubicBezTo>
                  <a:cubicBezTo>
                    <a:pt x="28" y="19"/>
                    <a:pt x="28" y="19"/>
                    <a:pt x="28" y="19"/>
                  </a:cubicBezTo>
                  <a:cubicBezTo>
                    <a:pt x="17" y="19"/>
                    <a:pt x="17" y="19"/>
                    <a:pt x="17" y="19"/>
                  </a:cubicBezTo>
                  <a:cubicBezTo>
                    <a:pt x="17" y="23"/>
                    <a:pt x="17" y="23"/>
                    <a:pt x="17" y="23"/>
                  </a:cubicBezTo>
                  <a:cubicBezTo>
                    <a:pt x="29" y="23"/>
                    <a:pt x="29" y="23"/>
                    <a:pt x="29" y="23"/>
                  </a:cubicBezTo>
                  <a:cubicBezTo>
                    <a:pt x="30" y="23"/>
                    <a:pt x="31" y="23"/>
                    <a:pt x="31" y="24"/>
                  </a:cubicBezTo>
                  <a:cubicBezTo>
                    <a:pt x="37" y="36"/>
                    <a:pt x="37" y="36"/>
                    <a:pt x="37" y="36"/>
                  </a:cubicBezTo>
                  <a:cubicBezTo>
                    <a:pt x="42" y="33"/>
                    <a:pt x="42" y="33"/>
                    <a:pt x="42" y="33"/>
                  </a:cubicBezTo>
                  <a:lnTo>
                    <a:pt x="44" y="3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111" name="稻壳儿小白白(http://dwz.cn/Wu2UP)"/>
            <p:cNvSpPr>
              <a:spLocks noEditPoints="1"/>
            </p:cNvSpPr>
            <p:nvPr/>
          </p:nvSpPr>
          <p:spPr bwMode="auto">
            <a:xfrm>
              <a:off x="11389197" y="4426182"/>
              <a:ext cx="312861" cy="304089"/>
            </a:xfrm>
            <a:custGeom>
              <a:avLst/>
              <a:gdLst>
                <a:gd name="T0" fmla="*/ 45 w 107"/>
                <a:gd name="T1" fmla="*/ 49 h 104"/>
                <a:gd name="T2" fmla="*/ 0 w 107"/>
                <a:gd name="T3" fmla="*/ 49 h 104"/>
                <a:gd name="T4" fmla="*/ 0 w 107"/>
                <a:gd name="T5" fmla="*/ 14 h 104"/>
                <a:gd name="T6" fmla="*/ 45 w 107"/>
                <a:gd name="T7" fmla="*/ 7 h 104"/>
                <a:gd name="T8" fmla="*/ 45 w 107"/>
                <a:gd name="T9" fmla="*/ 49 h 104"/>
                <a:gd name="T10" fmla="*/ 45 w 107"/>
                <a:gd name="T11" fmla="*/ 97 h 104"/>
                <a:gd name="T12" fmla="*/ 0 w 107"/>
                <a:gd name="T13" fmla="*/ 90 h 104"/>
                <a:gd name="T14" fmla="*/ 0 w 107"/>
                <a:gd name="T15" fmla="*/ 54 h 104"/>
                <a:gd name="T16" fmla="*/ 45 w 107"/>
                <a:gd name="T17" fmla="*/ 54 h 104"/>
                <a:gd name="T18" fmla="*/ 45 w 107"/>
                <a:gd name="T19" fmla="*/ 97 h 104"/>
                <a:gd name="T20" fmla="*/ 107 w 107"/>
                <a:gd name="T21" fmla="*/ 49 h 104"/>
                <a:gd name="T22" fmla="*/ 50 w 107"/>
                <a:gd name="T23" fmla="*/ 49 h 104"/>
                <a:gd name="T24" fmla="*/ 50 w 107"/>
                <a:gd name="T25" fmla="*/ 7 h 104"/>
                <a:gd name="T26" fmla="*/ 107 w 107"/>
                <a:gd name="T27" fmla="*/ 0 h 104"/>
                <a:gd name="T28" fmla="*/ 107 w 107"/>
                <a:gd name="T29" fmla="*/ 49 h 104"/>
                <a:gd name="T30" fmla="*/ 107 w 107"/>
                <a:gd name="T31" fmla="*/ 104 h 104"/>
                <a:gd name="T32" fmla="*/ 50 w 107"/>
                <a:gd name="T33" fmla="*/ 97 h 104"/>
                <a:gd name="T34" fmla="*/ 50 w 107"/>
                <a:gd name="T35" fmla="*/ 54 h 104"/>
                <a:gd name="T36" fmla="*/ 107 w 107"/>
                <a:gd name="T37" fmla="*/ 54 h 104"/>
                <a:gd name="T38" fmla="*/ 107 w 107"/>
                <a:gd name="T39" fmla="*/ 10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7" h="104">
                  <a:moveTo>
                    <a:pt x="45" y="49"/>
                  </a:moveTo>
                  <a:lnTo>
                    <a:pt x="0" y="49"/>
                  </a:lnTo>
                  <a:lnTo>
                    <a:pt x="0" y="14"/>
                  </a:lnTo>
                  <a:lnTo>
                    <a:pt x="45" y="7"/>
                  </a:lnTo>
                  <a:lnTo>
                    <a:pt x="45" y="49"/>
                  </a:lnTo>
                  <a:close/>
                  <a:moveTo>
                    <a:pt x="45" y="97"/>
                  </a:moveTo>
                  <a:lnTo>
                    <a:pt x="0" y="90"/>
                  </a:lnTo>
                  <a:lnTo>
                    <a:pt x="0" y="54"/>
                  </a:lnTo>
                  <a:lnTo>
                    <a:pt x="45" y="54"/>
                  </a:lnTo>
                  <a:lnTo>
                    <a:pt x="45" y="97"/>
                  </a:lnTo>
                  <a:close/>
                  <a:moveTo>
                    <a:pt x="107" y="49"/>
                  </a:moveTo>
                  <a:lnTo>
                    <a:pt x="50" y="49"/>
                  </a:lnTo>
                  <a:lnTo>
                    <a:pt x="50" y="7"/>
                  </a:lnTo>
                  <a:lnTo>
                    <a:pt x="107" y="0"/>
                  </a:lnTo>
                  <a:lnTo>
                    <a:pt x="107" y="49"/>
                  </a:lnTo>
                  <a:close/>
                  <a:moveTo>
                    <a:pt x="107" y="104"/>
                  </a:moveTo>
                  <a:lnTo>
                    <a:pt x="50" y="97"/>
                  </a:lnTo>
                  <a:lnTo>
                    <a:pt x="50" y="54"/>
                  </a:lnTo>
                  <a:lnTo>
                    <a:pt x="107" y="54"/>
                  </a:lnTo>
                  <a:lnTo>
                    <a:pt x="107" y="10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112" name="稻壳儿小白白(http://dwz.cn/Wu2UP)"/>
            <p:cNvSpPr>
              <a:spLocks noEditPoints="1"/>
            </p:cNvSpPr>
            <p:nvPr/>
          </p:nvSpPr>
          <p:spPr bwMode="auto">
            <a:xfrm>
              <a:off x="11383349" y="4930985"/>
              <a:ext cx="330404" cy="263154"/>
            </a:xfrm>
            <a:custGeom>
              <a:avLst/>
              <a:gdLst>
                <a:gd name="T0" fmla="*/ 47 w 48"/>
                <a:gd name="T1" fmla="*/ 21 h 38"/>
                <a:gd name="T2" fmla="*/ 37 w 48"/>
                <a:gd name="T3" fmla="*/ 38 h 38"/>
                <a:gd name="T4" fmla="*/ 32 w 48"/>
                <a:gd name="T5" fmla="*/ 38 h 38"/>
                <a:gd name="T6" fmla="*/ 26 w 48"/>
                <a:gd name="T7" fmla="*/ 21 h 38"/>
                <a:gd name="T8" fmla="*/ 16 w 48"/>
                <a:gd name="T9" fmla="*/ 38 h 38"/>
                <a:gd name="T10" fmla="*/ 11 w 48"/>
                <a:gd name="T11" fmla="*/ 38 h 38"/>
                <a:gd name="T12" fmla="*/ 6 w 48"/>
                <a:gd name="T13" fmla="*/ 21 h 38"/>
                <a:gd name="T14" fmla="*/ 0 w 48"/>
                <a:gd name="T15" fmla="*/ 20 h 38"/>
                <a:gd name="T16" fmla="*/ 0 w 48"/>
                <a:gd name="T17" fmla="*/ 18 h 38"/>
                <a:gd name="T18" fmla="*/ 4 w 48"/>
                <a:gd name="T19" fmla="*/ 14 h 38"/>
                <a:gd name="T20" fmla="*/ 0 w 48"/>
                <a:gd name="T21" fmla="*/ 13 h 38"/>
                <a:gd name="T22" fmla="*/ 0 w 48"/>
                <a:gd name="T23" fmla="*/ 11 h 38"/>
                <a:gd name="T24" fmla="*/ 1 w 48"/>
                <a:gd name="T25" fmla="*/ 2 h 38"/>
                <a:gd name="T26" fmla="*/ 2 w 48"/>
                <a:gd name="T27" fmla="*/ 0 h 38"/>
                <a:gd name="T28" fmla="*/ 6 w 48"/>
                <a:gd name="T29" fmla="*/ 1 h 38"/>
                <a:gd name="T30" fmla="*/ 18 w 48"/>
                <a:gd name="T31" fmla="*/ 11 h 38"/>
                <a:gd name="T32" fmla="*/ 22 w 48"/>
                <a:gd name="T33" fmla="*/ 0 h 38"/>
                <a:gd name="T34" fmla="*/ 26 w 48"/>
                <a:gd name="T35" fmla="*/ 1 h 38"/>
                <a:gd name="T36" fmla="*/ 38 w 48"/>
                <a:gd name="T37" fmla="*/ 11 h 38"/>
                <a:gd name="T38" fmla="*/ 42 w 48"/>
                <a:gd name="T39" fmla="*/ 0 h 38"/>
                <a:gd name="T40" fmla="*/ 46 w 48"/>
                <a:gd name="T41" fmla="*/ 1 h 38"/>
                <a:gd name="T42" fmla="*/ 44 w 48"/>
                <a:gd name="T43" fmla="*/ 11 h 38"/>
                <a:gd name="T44" fmla="*/ 48 w 48"/>
                <a:gd name="T45" fmla="*/ 12 h 38"/>
                <a:gd name="T46" fmla="*/ 47 w 48"/>
                <a:gd name="T47" fmla="*/ 14 h 38"/>
                <a:gd name="T48" fmla="*/ 42 w 48"/>
                <a:gd name="T49" fmla="*/ 18 h 38"/>
                <a:gd name="T50" fmla="*/ 48 w 48"/>
                <a:gd name="T51" fmla="*/ 18 h 38"/>
                <a:gd name="T52" fmla="*/ 17 w 48"/>
                <a:gd name="T53" fmla="*/ 14 h 38"/>
                <a:gd name="T54" fmla="*/ 10 w 48"/>
                <a:gd name="T55" fmla="*/ 18 h 38"/>
                <a:gd name="T56" fmla="*/ 17 w 48"/>
                <a:gd name="T57" fmla="*/ 14 h 38"/>
                <a:gd name="T58" fmla="*/ 11 w 48"/>
                <a:gd name="T59" fmla="*/ 21 h 38"/>
                <a:gd name="T60" fmla="*/ 13 w 48"/>
                <a:gd name="T61" fmla="*/ 29 h 38"/>
                <a:gd name="T62" fmla="*/ 15 w 48"/>
                <a:gd name="T63" fmla="*/ 21 h 38"/>
                <a:gd name="T64" fmla="*/ 24 w 48"/>
                <a:gd name="T65" fmla="*/ 14 h 38"/>
                <a:gd name="T66" fmla="*/ 22 w 48"/>
                <a:gd name="T67" fmla="*/ 18 h 38"/>
                <a:gd name="T68" fmla="*/ 37 w 48"/>
                <a:gd name="T69" fmla="*/ 14 h 38"/>
                <a:gd name="T70" fmla="*/ 30 w 48"/>
                <a:gd name="T71" fmla="*/ 18 h 38"/>
                <a:gd name="T72" fmla="*/ 37 w 48"/>
                <a:gd name="T73" fmla="*/ 14 h 38"/>
                <a:gd name="T74" fmla="*/ 31 w 48"/>
                <a:gd name="T75" fmla="*/ 21 h 38"/>
                <a:gd name="T76" fmla="*/ 34 w 48"/>
                <a:gd name="T77" fmla="*/ 29 h 38"/>
                <a:gd name="T78" fmla="*/ 36 w 48"/>
                <a:gd name="T79" fmla="*/ 2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8" h="38">
                  <a:moveTo>
                    <a:pt x="48" y="20"/>
                  </a:moveTo>
                  <a:cubicBezTo>
                    <a:pt x="48" y="21"/>
                    <a:pt x="47" y="21"/>
                    <a:pt x="47" y="21"/>
                  </a:cubicBezTo>
                  <a:cubicBezTo>
                    <a:pt x="41" y="21"/>
                    <a:pt x="41" y="21"/>
                    <a:pt x="41" y="21"/>
                  </a:cubicBezTo>
                  <a:cubicBezTo>
                    <a:pt x="37" y="38"/>
                    <a:pt x="37" y="38"/>
                    <a:pt x="37" y="38"/>
                  </a:cubicBezTo>
                  <a:cubicBezTo>
                    <a:pt x="36" y="38"/>
                    <a:pt x="36" y="38"/>
                    <a:pt x="36" y="38"/>
                  </a:cubicBezTo>
                  <a:cubicBezTo>
                    <a:pt x="32" y="38"/>
                    <a:pt x="32" y="38"/>
                    <a:pt x="32" y="38"/>
                  </a:cubicBezTo>
                  <a:cubicBezTo>
                    <a:pt x="31" y="38"/>
                    <a:pt x="31" y="38"/>
                    <a:pt x="31" y="38"/>
                  </a:cubicBezTo>
                  <a:cubicBezTo>
                    <a:pt x="26" y="21"/>
                    <a:pt x="26" y="21"/>
                    <a:pt x="26" y="21"/>
                  </a:cubicBezTo>
                  <a:cubicBezTo>
                    <a:pt x="21" y="21"/>
                    <a:pt x="21" y="21"/>
                    <a:pt x="21" y="21"/>
                  </a:cubicBezTo>
                  <a:cubicBezTo>
                    <a:pt x="16" y="38"/>
                    <a:pt x="16" y="38"/>
                    <a:pt x="16" y="38"/>
                  </a:cubicBezTo>
                  <a:cubicBezTo>
                    <a:pt x="16" y="38"/>
                    <a:pt x="16" y="38"/>
                    <a:pt x="15" y="38"/>
                  </a:cubicBezTo>
                  <a:cubicBezTo>
                    <a:pt x="11" y="38"/>
                    <a:pt x="11" y="38"/>
                    <a:pt x="11" y="38"/>
                  </a:cubicBezTo>
                  <a:cubicBezTo>
                    <a:pt x="11" y="38"/>
                    <a:pt x="10" y="38"/>
                    <a:pt x="10" y="38"/>
                  </a:cubicBezTo>
                  <a:cubicBezTo>
                    <a:pt x="6" y="21"/>
                    <a:pt x="6" y="21"/>
                    <a:pt x="6" y="21"/>
                  </a:cubicBezTo>
                  <a:cubicBezTo>
                    <a:pt x="0" y="21"/>
                    <a:pt x="0" y="21"/>
                    <a:pt x="0" y="21"/>
                  </a:cubicBezTo>
                  <a:cubicBezTo>
                    <a:pt x="0" y="21"/>
                    <a:pt x="0" y="21"/>
                    <a:pt x="0" y="20"/>
                  </a:cubicBezTo>
                  <a:cubicBezTo>
                    <a:pt x="0" y="18"/>
                    <a:pt x="0" y="18"/>
                    <a:pt x="0" y="18"/>
                  </a:cubicBezTo>
                  <a:cubicBezTo>
                    <a:pt x="0" y="18"/>
                    <a:pt x="0" y="18"/>
                    <a:pt x="0" y="18"/>
                  </a:cubicBezTo>
                  <a:cubicBezTo>
                    <a:pt x="5" y="18"/>
                    <a:pt x="5" y="18"/>
                    <a:pt x="5" y="18"/>
                  </a:cubicBezTo>
                  <a:cubicBezTo>
                    <a:pt x="4" y="14"/>
                    <a:pt x="4" y="14"/>
                    <a:pt x="4" y="14"/>
                  </a:cubicBezTo>
                  <a:cubicBezTo>
                    <a:pt x="0" y="14"/>
                    <a:pt x="0" y="14"/>
                    <a:pt x="0" y="14"/>
                  </a:cubicBezTo>
                  <a:cubicBezTo>
                    <a:pt x="0" y="14"/>
                    <a:pt x="0" y="14"/>
                    <a:pt x="0" y="13"/>
                  </a:cubicBezTo>
                  <a:cubicBezTo>
                    <a:pt x="0" y="12"/>
                    <a:pt x="0" y="12"/>
                    <a:pt x="0" y="12"/>
                  </a:cubicBezTo>
                  <a:cubicBezTo>
                    <a:pt x="0" y="11"/>
                    <a:pt x="0" y="11"/>
                    <a:pt x="0" y="11"/>
                  </a:cubicBezTo>
                  <a:cubicBezTo>
                    <a:pt x="3" y="11"/>
                    <a:pt x="3" y="11"/>
                    <a:pt x="3" y="11"/>
                  </a:cubicBezTo>
                  <a:cubicBezTo>
                    <a:pt x="1" y="2"/>
                    <a:pt x="1" y="2"/>
                    <a:pt x="1" y="2"/>
                  </a:cubicBezTo>
                  <a:cubicBezTo>
                    <a:pt x="1" y="1"/>
                    <a:pt x="1" y="1"/>
                    <a:pt x="1" y="1"/>
                  </a:cubicBezTo>
                  <a:cubicBezTo>
                    <a:pt x="1" y="1"/>
                    <a:pt x="1" y="0"/>
                    <a:pt x="2" y="0"/>
                  </a:cubicBezTo>
                  <a:cubicBezTo>
                    <a:pt x="5" y="0"/>
                    <a:pt x="5" y="0"/>
                    <a:pt x="5" y="0"/>
                  </a:cubicBezTo>
                  <a:cubicBezTo>
                    <a:pt x="6" y="0"/>
                    <a:pt x="6" y="1"/>
                    <a:pt x="6" y="1"/>
                  </a:cubicBezTo>
                  <a:cubicBezTo>
                    <a:pt x="9" y="11"/>
                    <a:pt x="9" y="11"/>
                    <a:pt x="9" y="11"/>
                  </a:cubicBezTo>
                  <a:cubicBezTo>
                    <a:pt x="18" y="11"/>
                    <a:pt x="18" y="11"/>
                    <a:pt x="18" y="11"/>
                  </a:cubicBezTo>
                  <a:cubicBezTo>
                    <a:pt x="21" y="1"/>
                    <a:pt x="21" y="1"/>
                    <a:pt x="21" y="1"/>
                  </a:cubicBezTo>
                  <a:cubicBezTo>
                    <a:pt x="21" y="1"/>
                    <a:pt x="21" y="0"/>
                    <a:pt x="22" y="0"/>
                  </a:cubicBezTo>
                  <a:cubicBezTo>
                    <a:pt x="25" y="0"/>
                    <a:pt x="25" y="0"/>
                    <a:pt x="25" y="0"/>
                  </a:cubicBezTo>
                  <a:cubicBezTo>
                    <a:pt x="26" y="0"/>
                    <a:pt x="26" y="1"/>
                    <a:pt x="26" y="1"/>
                  </a:cubicBezTo>
                  <a:cubicBezTo>
                    <a:pt x="29" y="11"/>
                    <a:pt x="29" y="11"/>
                    <a:pt x="29" y="11"/>
                  </a:cubicBezTo>
                  <a:cubicBezTo>
                    <a:pt x="38" y="11"/>
                    <a:pt x="38" y="11"/>
                    <a:pt x="38" y="11"/>
                  </a:cubicBezTo>
                  <a:cubicBezTo>
                    <a:pt x="41" y="1"/>
                    <a:pt x="41" y="1"/>
                    <a:pt x="41" y="1"/>
                  </a:cubicBezTo>
                  <a:cubicBezTo>
                    <a:pt x="41" y="1"/>
                    <a:pt x="41" y="0"/>
                    <a:pt x="42" y="0"/>
                  </a:cubicBezTo>
                  <a:cubicBezTo>
                    <a:pt x="45" y="0"/>
                    <a:pt x="45" y="0"/>
                    <a:pt x="45" y="0"/>
                  </a:cubicBezTo>
                  <a:cubicBezTo>
                    <a:pt x="46" y="0"/>
                    <a:pt x="46" y="1"/>
                    <a:pt x="46" y="1"/>
                  </a:cubicBezTo>
                  <a:cubicBezTo>
                    <a:pt x="46" y="1"/>
                    <a:pt x="46" y="1"/>
                    <a:pt x="46" y="2"/>
                  </a:cubicBezTo>
                  <a:cubicBezTo>
                    <a:pt x="44" y="11"/>
                    <a:pt x="44" y="11"/>
                    <a:pt x="44" y="11"/>
                  </a:cubicBezTo>
                  <a:cubicBezTo>
                    <a:pt x="47" y="11"/>
                    <a:pt x="47" y="11"/>
                    <a:pt x="47" y="11"/>
                  </a:cubicBezTo>
                  <a:cubicBezTo>
                    <a:pt x="47" y="11"/>
                    <a:pt x="48" y="11"/>
                    <a:pt x="48" y="12"/>
                  </a:cubicBezTo>
                  <a:cubicBezTo>
                    <a:pt x="48" y="13"/>
                    <a:pt x="48" y="13"/>
                    <a:pt x="48" y="13"/>
                  </a:cubicBezTo>
                  <a:cubicBezTo>
                    <a:pt x="48" y="14"/>
                    <a:pt x="47" y="14"/>
                    <a:pt x="47" y="14"/>
                  </a:cubicBezTo>
                  <a:cubicBezTo>
                    <a:pt x="43" y="14"/>
                    <a:pt x="43" y="14"/>
                    <a:pt x="43" y="14"/>
                  </a:cubicBezTo>
                  <a:cubicBezTo>
                    <a:pt x="42" y="18"/>
                    <a:pt x="42" y="18"/>
                    <a:pt x="42" y="18"/>
                  </a:cubicBezTo>
                  <a:cubicBezTo>
                    <a:pt x="47" y="18"/>
                    <a:pt x="47" y="18"/>
                    <a:pt x="47" y="18"/>
                  </a:cubicBezTo>
                  <a:cubicBezTo>
                    <a:pt x="47" y="18"/>
                    <a:pt x="48" y="18"/>
                    <a:pt x="48" y="18"/>
                  </a:cubicBezTo>
                  <a:lnTo>
                    <a:pt x="48" y="20"/>
                  </a:lnTo>
                  <a:close/>
                  <a:moveTo>
                    <a:pt x="17" y="14"/>
                  </a:moveTo>
                  <a:cubicBezTo>
                    <a:pt x="10" y="14"/>
                    <a:pt x="10" y="14"/>
                    <a:pt x="10" y="14"/>
                  </a:cubicBezTo>
                  <a:cubicBezTo>
                    <a:pt x="10" y="18"/>
                    <a:pt x="10" y="18"/>
                    <a:pt x="10" y="18"/>
                  </a:cubicBezTo>
                  <a:cubicBezTo>
                    <a:pt x="16" y="18"/>
                    <a:pt x="16" y="18"/>
                    <a:pt x="16" y="18"/>
                  </a:cubicBezTo>
                  <a:lnTo>
                    <a:pt x="17" y="14"/>
                  </a:lnTo>
                  <a:close/>
                  <a:moveTo>
                    <a:pt x="15" y="21"/>
                  </a:moveTo>
                  <a:cubicBezTo>
                    <a:pt x="11" y="21"/>
                    <a:pt x="11" y="21"/>
                    <a:pt x="11" y="21"/>
                  </a:cubicBezTo>
                  <a:cubicBezTo>
                    <a:pt x="13" y="29"/>
                    <a:pt x="13" y="29"/>
                    <a:pt x="13" y="29"/>
                  </a:cubicBezTo>
                  <a:cubicBezTo>
                    <a:pt x="13" y="29"/>
                    <a:pt x="13" y="29"/>
                    <a:pt x="13" y="29"/>
                  </a:cubicBezTo>
                  <a:cubicBezTo>
                    <a:pt x="13" y="29"/>
                    <a:pt x="13" y="29"/>
                    <a:pt x="13" y="29"/>
                  </a:cubicBezTo>
                  <a:lnTo>
                    <a:pt x="15" y="21"/>
                  </a:lnTo>
                  <a:close/>
                  <a:moveTo>
                    <a:pt x="25" y="18"/>
                  </a:moveTo>
                  <a:cubicBezTo>
                    <a:pt x="24" y="14"/>
                    <a:pt x="24" y="14"/>
                    <a:pt x="24" y="14"/>
                  </a:cubicBezTo>
                  <a:cubicBezTo>
                    <a:pt x="22" y="14"/>
                    <a:pt x="22" y="14"/>
                    <a:pt x="22" y="14"/>
                  </a:cubicBezTo>
                  <a:cubicBezTo>
                    <a:pt x="22" y="18"/>
                    <a:pt x="22" y="18"/>
                    <a:pt x="22" y="18"/>
                  </a:cubicBezTo>
                  <a:lnTo>
                    <a:pt x="25" y="18"/>
                  </a:lnTo>
                  <a:close/>
                  <a:moveTo>
                    <a:pt x="37" y="14"/>
                  </a:moveTo>
                  <a:cubicBezTo>
                    <a:pt x="29" y="14"/>
                    <a:pt x="29" y="14"/>
                    <a:pt x="29" y="14"/>
                  </a:cubicBezTo>
                  <a:cubicBezTo>
                    <a:pt x="30" y="18"/>
                    <a:pt x="30" y="18"/>
                    <a:pt x="30" y="18"/>
                  </a:cubicBezTo>
                  <a:cubicBezTo>
                    <a:pt x="37" y="18"/>
                    <a:pt x="37" y="18"/>
                    <a:pt x="37" y="18"/>
                  </a:cubicBezTo>
                  <a:lnTo>
                    <a:pt x="37" y="14"/>
                  </a:lnTo>
                  <a:close/>
                  <a:moveTo>
                    <a:pt x="36" y="21"/>
                  </a:moveTo>
                  <a:cubicBezTo>
                    <a:pt x="31" y="21"/>
                    <a:pt x="31" y="21"/>
                    <a:pt x="31" y="21"/>
                  </a:cubicBezTo>
                  <a:cubicBezTo>
                    <a:pt x="34" y="29"/>
                    <a:pt x="34" y="29"/>
                    <a:pt x="34" y="29"/>
                  </a:cubicBezTo>
                  <a:cubicBezTo>
                    <a:pt x="34" y="29"/>
                    <a:pt x="34" y="29"/>
                    <a:pt x="34" y="29"/>
                  </a:cubicBezTo>
                  <a:cubicBezTo>
                    <a:pt x="34" y="29"/>
                    <a:pt x="34" y="29"/>
                    <a:pt x="34" y="29"/>
                  </a:cubicBezTo>
                  <a:lnTo>
                    <a:pt x="36" y="2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sp>
          <p:nvSpPr>
            <p:cNvPr id="113" name="稻壳儿小白白(http://dwz.cn/Wu2UP)"/>
            <p:cNvSpPr>
              <a:spLocks noEditPoints="1"/>
            </p:cNvSpPr>
            <p:nvPr/>
          </p:nvSpPr>
          <p:spPr bwMode="auto">
            <a:xfrm>
              <a:off x="11383349" y="5421170"/>
              <a:ext cx="330404" cy="333326"/>
            </a:xfrm>
            <a:custGeom>
              <a:avLst/>
              <a:gdLst>
                <a:gd name="T0" fmla="*/ 48 w 48"/>
                <a:gd name="T1" fmla="*/ 24 h 48"/>
                <a:gd name="T2" fmla="*/ 24 w 48"/>
                <a:gd name="T3" fmla="*/ 48 h 48"/>
                <a:gd name="T4" fmla="*/ 0 w 48"/>
                <a:gd name="T5" fmla="*/ 24 h 48"/>
                <a:gd name="T6" fmla="*/ 24 w 48"/>
                <a:gd name="T7" fmla="*/ 0 h 48"/>
                <a:gd name="T8" fmla="*/ 48 w 48"/>
                <a:gd name="T9" fmla="*/ 24 h 48"/>
                <a:gd name="T10" fmla="*/ 46 w 48"/>
                <a:gd name="T11" fmla="*/ 24 h 48"/>
                <a:gd name="T12" fmla="*/ 24 w 48"/>
                <a:gd name="T13" fmla="*/ 1 h 48"/>
                <a:gd name="T14" fmla="*/ 1 w 48"/>
                <a:gd name="T15" fmla="*/ 24 h 48"/>
                <a:gd name="T16" fmla="*/ 24 w 48"/>
                <a:gd name="T17" fmla="*/ 47 h 48"/>
                <a:gd name="T18" fmla="*/ 46 w 48"/>
                <a:gd name="T19" fmla="*/ 24 h 48"/>
                <a:gd name="T20" fmla="*/ 5 w 48"/>
                <a:gd name="T21" fmla="*/ 15 h 48"/>
                <a:gd name="T22" fmla="*/ 15 w 48"/>
                <a:gd name="T23" fmla="*/ 42 h 48"/>
                <a:gd name="T24" fmla="*/ 3 w 48"/>
                <a:gd name="T25" fmla="*/ 24 h 48"/>
                <a:gd name="T26" fmla="*/ 5 w 48"/>
                <a:gd name="T27" fmla="*/ 15 h 48"/>
                <a:gd name="T28" fmla="*/ 36 w 48"/>
                <a:gd name="T29" fmla="*/ 29 h 48"/>
                <a:gd name="T30" fmla="*/ 34 w 48"/>
                <a:gd name="T31" fmla="*/ 36 h 48"/>
                <a:gd name="T32" fmla="*/ 26 w 48"/>
                <a:gd name="T33" fmla="*/ 14 h 48"/>
                <a:gd name="T34" fmla="*/ 29 w 48"/>
                <a:gd name="T35" fmla="*/ 14 h 48"/>
                <a:gd name="T36" fmla="*/ 29 w 48"/>
                <a:gd name="T37" fmla="*/ 12 h 48"/>
                <a:gd name="T38" fmla="*/ 23 w 48"/>
                <a:gd name="T39" fmla="*/ 12 h 48"/>
                <a:gd name="T40" fmla="*/ 18 w 48"/>
                <a:gd name="T41" fmla="*/ 12 h 48"/>
                <a:gd name="T42" fmla="*/ 18 w 48"/>
                <a:gd name="T43" fmla="*/ 14 h 48"/>
                <a:gd name="T44" fmla="*/ 20 w 48"/>
                <a:gd name="T45" fmla="*/ 14 h 48"/>
                <a:gd name="T46" fmla="*/ 23 w 48"/>
                <a:gd name="T47" fmla="*/ 23 h 48"/>
                <a:gd name="T48" fmla="*/ 18 w 48"/>
                <a:gd name="T49" fmla="*/ 36 h 48"/>
                <a:gd name="T50" fmla="*/ 11 w 48"/>
                <a:gd name="T51" fmla="*/ 14 h 48"/>
                <a:gd name="T52" fmla="*/ 13 w 48"/>
                <a:gd name="T53" fmla="*/ 14 h 48"/>
                <a:gd name="T54" fmla="*/ 13 w 48"/>
                <a:gd name="T55" fmla="*/ 12 h 48"/>
                <a:gd name="T56" fmla="*/ 8 w 48"/>
                <a:gd name="T57" fmla="*/ 12 h 48"/>
                <a:gd name="T58" fmla="*/ 6 w 48"/>
                <a:gd name="T59" fmla="*/ 12 h 48"/>
                <a:gd name="T60" fmla="*/ 24 w 48"/>
                <a:gd name="T61" fmla="*/ 3 h 48"/>
                <a:gd name="T62" fmla="*/ 37 w 48"/>
                <a:gd name="T63" fmla="*/ 8 h 48"/>
                <a:gd name="T64" fmla="*/ 37 w 48"/>
                <a:gd name="T65" fmla="*/ 8 h 48"/>
                <a:gd name="T66" fmla="*/ 34 w 48"/>
                <a:gd name="T67" fmla="*/ 12 h 48"/>
                <a:gd name="T68" fmla="*/ 36 w 48"/>
                <a:gd name="T69" fmla="*/ 17 h 48"/>
                <a:gd name="T70" fmla="*/ 37 w 48"/>
                <a:gd name="T71" fmla="*/ 23 h 48"/>
                <a:gd name="T72" fmla="*/ 36 w 48"/>
                <a:gd name="T73" fmla="*/ 29 h 48"/>
                <a:gd name="T74" fmla="*/ 30 w 48"/>
                <a:gd name="T75" fmla="*/ 43 h 48"/>
                <a:gd name="T76" fmla="*/ 30 w 48"/>
                <a:gd name="T77" fmla="*/ 43 h 48"/>
                <a:gd name="T78" fmla="*/ 24 w 48"/>
                <a:gd name="T79" fmla="*/ 44 h 48"/>
                <a:gd name="T80" fmla="*/ 18 w 48"/>
                <a:gd name="T81" fmla="*/ 43 h 48"/>
                <a:gd name="T82" fmla="*/ 24 w 48"/>
                <a:gd name="T83" fmla="*/ 25 h 48"/>
                <a:gd name="T84" fmla="*/ 30 w 48"/>
                <a:gd name="T85" fmla="*/ 43 h 48"/>
                <a:gd name="T86" fmla="*/ 44 w 48"/>
                <a:gd name="T87" fmla="*/ 24 h 48"/>
                <a:gd name="T88" fmla="*/ 34 w 48"/>
                <a:gd name="T89" fmla="*/ 41 h 48"/>
                <a:gd name="T90" fmla="*/ 40 w 48"/>
                <a:gd name="T91" fmla="*/ 23 h 48"/>
                <a:gd name="T92" fmla="*/ 42 w 48"/>
                <a:gd name="T93" fmla="*/ 16 h 48"/>
                <a:gd name="T94" fmla="*/ 42 w 48"/>
                <a:gd name="T95" fmla="*/ 14 h 48"/>
                <a:gd name="T96" fmla="*/ 44 w 48"/>
                <a:gd name="T97"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8" h="48">
                  <a:moveTo>
                    <a:pt x="48" y="24"/>
                  </a:moveTo>
                  <a:cubicBezTo>
                    <a:pt x="48" y="37"/>
                    <a:pt x="37" y="48"/>
                    <a:pt x="24" y="48"/>
                  </a:cubicBezTo>
                  <a:cubicBezTo>
                    <a:pt x="10" y="48"/>
                    <a:pt x="0" y="37"/>
                    <a:pt x="0" y="24"/>
                  </a:cubicBezTo>
                  <a:cubicBezTo>
                    <a:pt x="0" y="10"/>
                    <a:pt x="10" y="0"/>
                    <a:pt x="24" y="0"/>
                  </a:cubicBezTo>
                  <a:cubicBezTo>
                    <a:pt x="37" y="0"/>
                    <a:pt x="48" y="10"/>
                    <a:pt x="48" y="24"/>
                  </a:cubicBezTo>
                  <a:close/>
                  <a:moveTo>
                    <a:pt x="46" y="24"/>
                  </a:moveTo>
                  <a:cubicBezTo>
                    <a:pt x="46" y="11"/>
                    <a:pt x="36" y="1"/>
                    <a:pt x="24" y="1"/>
                  </a:cubicBezTo>
                  <a:cubicBezTo>
                    <a:pt x="11" y="1"/>
                    <a:pt x="1" y="11"/>
                    <a:pt x="1" y="24"/>
                  </a:cubicBezTo>
                  <a:cubicBezTo>
                    <a:pt x="1" y="36"/>
                    <a:pt x="11" y="47"/>
                    <a:pt x="24" y="47"/>
                  </a:cubicBezTo>
                  <a:cubicBezTo>
                    <a:pt x="36" y="47"/>
                    <a:pt x="46" y="36"/>
                    <a:pt x="46" y="24"/>
                  </a:cubicBezTo>
                  <a:close/>
                  <a:moveTo>
                    <a:pt x="5" y="15"/>
                  </a:moveTo>
                  <a:cubicBezTo>
                    <a:pt x="15" y="42"/>
                    <a:pt x="15" y="42"/>
                    <a:pt x="15" y="42"/>
                  </a:cubicBezTo>
                  <a:cubicBezTo>
                    <a:pt x="8" y="39"/>
                    <a:pt x="3" y="32"/>
                    <a:pt x="3" y="24"/>
                  </a:cubicBezTo>
                  <a:cubicBezTo>
                    <a:pt x="3" y="21"/>
                    <a:pt x="4" y="18"/>
                    <a:pt x="5" y="15"/>
                  </a:cubicBezTo>
                  <a:close/>
                  <a:moveTo>
                    <a:pt x="36" y="29"/>
                  </a:moveTo>
                  <a:cubicBezTo>
                    <a:pt x="34" y="36"/>
                    <a:pt x="34" y="36"/>
                    <a:pt x="34" y="36"/>
                  </a:cubicBezTo>
                  <a:cubicBezTo>
                    <a:pt x="26" y="14"/>
                    <a:pt x="26" y="14"/>
                    <a:pt x="26" y="14"/>
                  </a:cubicBezTo>
                  <a:cubicBezTo>
                    <a:pt x="26" y="14"/>
                    <a:pt x="28" y="14"/>
                    <a:pt x="29" y="14"/>
                  </a:cubicBezTo>
                  <a:cubicBezTo>
                    <a:pt x="30" y="14"/>
                    <a:pt x="30" y="12"/>
                    <a:pt x="29" y="12"/>
                  </a:cubicBezTo>
                  <a:cubicBezTo>
                    <a:pt x="25" y="12"/>
                    <a:pt x="23" y="12"/>
                    <a:pt x="23" y="12"/>
                  </a:cubicBezTo>
                  <a:cubicBezTo>
                    <a:pt x="23" y="12"/>
                    <a:pt x="21" y="12"/>
                    <a:pt x="18" y="12"/>
                  </a:cubicBezTo>
                  <a:cubicBezTo>
                    <a:pt x="17" y="12"/>
                    <a:pt x="16" y="14"/>
                    <a:pt x="18" y="14"/>
                  </a:cubicBezTo>
                  <a:cubicBezTo>
                    <a:pt x="19" y="14"/>
                    <a:pt x="20" y="14"/>
                    <a:pt x="20" y="14"/>
                  </a:cubicBezTo>
                  <a:cubicBezTo>
                    <a:pt x="23" y="23"/>
                    <a:pt x="23" y="23"/>
                    <a:pt x="23" y="23"/>
                  </a:cubicBezTo>
                  <a:cubicBezTo>
                    <a:pt x="18" y="36"/>
                    <a:pt x="18" y="36"/>
                    <a:pt x="18" y="36"/>
                  </a:cubicBezTo>
                  <a:cubicBezTo>
                    <a:pt x="11" y="14"/>
                    <a:pt x="11" y="14"/>
                    <a:pt x="11" y="14"/>
                  </a:cubicBezTo>
                  <a:cubicBezTo>
                    <a:pt x="11" y="14"/>
                    <a:pt x="12" y="14"/>
                    <a:pt x="13" y="14"/>
                  </a:cubicBezTo>
                  <a:cubicBezTo>
                    <a:pt x="14" y="14"/>
                    <a:pt x="14" y="12"/>
                    <a:pt x="13" y="12"/>
                  </a:cubicBezTo>
                  <a:cubicBezTo>
                    <a:pt x="10" y="12"/>
                    <a:pt x="8" y="12"/>
                    <a:pt x="8" y="12"/>
                  </a:cubicBezTo>
                  <a:cubicBezTo>
                    <a:pt x="7" y="12"/>
                    <a:pt x="7" y="12"/>
                    <a:pt x="6" y="12"/>
                  </a:cubicBezTo>
                  <a:cubicBezTo>
                    <a:pt x="10" y="7"/>
                    <a:pt x="16" y="3"/>
                    <a:pt x="24" y="3"/>
                  </a:cubicBezTo>
                  <a:cubicBezTo>
                    <a:pt x="29" y="3"/>
                    <a:pt x="34" y="5"/>
                    <a:pt x="37" y="8"/>
                  </a:cubicBezTo>
                  <a:cubicBezTo>
                    <a:pt x="37" y="8"/>
                    <a:pt x="37" y="8"/>
                    <a:pt x="37" y="8"/>
                  </a:cubicBezTo>
                  <a:cubicBezTo>
                    <a:pt x="35" y="8"/>
                    <a:pt x="34" y="10"/>
                    <a:pt x="34" y="12"/>
                  </a:cubicBezTo>
                  <a:cubicBezTo>
                    <a:pt x="34" y="14"/>
                    <a:pt x="35" y="15"/>
                    <a:pt x="36" y="17"/>
                  </a:cubicBezTo>
                  <a:cubicBezTo>
                    <a:pt x="37" y="18"/>
                    <a:pt x="37" y="20"/>
                    <a:pt x="37" y="23"/>
                  </a:cubicBezTo>
                  <a:cubicBezTo>
                    <a:pt x="37" y="24"/>
                    <a:pt x="37" y="26"/>
                    <a:pt x="36" y="29"/>
                  </a:cubicBezTo>
                  <a:close/>
                  <a:moveTo>
                    <a:pt x="30" y="43"/>
                  </a:moveTo>
                  <a:cubicBezTo>
                    <a:pt x="30" y="43"/>
                    <a:pt x="30" y="43"/>
                    <a:pt x="30" y="43"/>
                  </a:cubicBezTo>
                  <a:cubicBezTo>
                    <a:pt x="28" y="44"/>
                    <a:pt x="26" y="44"/>
                    <a:pt x="24" y="44"/>
                  </a:cubicBezTo>
                  <a:cubicBezTo>
                    <a:pt x="22" y="44"/>
                    <a:pt x="20" y="44"/>
                    <a:pt x="18" y="43"/>
                  </a:cubicBezTo>
                  <a:cubicBezTo>
                    <a:pt x="24" y="25"/>
                    <a:pt x="24" y="25"/>
                    <a:pt x="24" y="25"/>
                  </a:cubicBezTo>
                  <a:lnTo>
                    <a:pt x="30" y="43"/>
                  </a:lnTo>
                  <a:close/>
                  <a:moveTo>
                    <a:pt x="44" y="24"/>
                  </a:moveTo>
                  <a:cubicBezTo>
                    <a:pt x="44" y="31"/>
                    <a:pt x="40" y="38"/>
                    <a:pt x="34" y="41"/>
                  </a:cubicBezTo>
                  <a:cubicBezTo>
                    <a:pt x="40" y="23"/>
                    <a:pt x="40" y="23"/>
                    <a:pt x="40" y="23"/>
                  </a:cubicBezTo>
                  <a:cubicBezTo>
                    <a:pt x="41" y="20"/>
                    <a:pt x="42" y="18"/>
                    <a:pt x="42" y="16"/>
                  </a:cubicBezTo>
                  <a:cubicBezTo>
                    <a:pt x="42" y="15"/>
                    <a:pt x="42" y="14"/>
                    <a:pt x="42" y="14"/>
                  </a:cubicBezTo>
                  <a:cubicBezTo>
                    <a:pt x="43" y="17"/>
                    <a:pt x="44" y="20"/>
                    <a:pt x="44" y="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F0502020204030204"/>
                <a:ea typeface="微软雅黑"/>
                <a:cs typeface="+mn-cs"/>
              </a:endParaRPr>
            </a:p>
          </p:txBody>
        </p:sp>
      </p:grpSp>
    </p:spTree>
    <p:extLst>
      <p:ext uri="{BB962C8B-B14F-4D97-AF65-F5344CB8AC3E}">
        <p14:creationId xmlns:p14="http://schemas.microsoft.com/office/powerpoint/2010/main" val="273253082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bg>
      <p:bgPr>
        <a:solidFill>
          <a:srgbClr val="1C2B3C"/>
        </a:solidFill>
        <a:effectLst/>
      </p:bgPr>
    </p:bg>
    <p:spTree>
      <p:nvGrpSpPr>
        <p:cNvPr id="1" name=""/>
        <p:cNvGrpSpPr/>
        <p:nvPr/>
      </p:nvGrpSpPr>
      <p:grpSpPr>
        <a:xfrm>
          <a:off x="0" y="0"/>
          <a:ext cx="0" cy="0"/>
          <a:chOff x="0" y="0"/>
          <a:chExt cx="0" cy="0"/>
        </a:xfrm>
      </p:grpSpPr>
      <p:grpSp>
        <p:nvGrpSpPr>
          <p:cNvPr id="2" name="组合 1"/>
          <p:cNvGrpSpPr/>
          <p:nvPr/>
        </p:nvGrpSpPr>
        <p:grpSpPr>
          <a:xfrm>
            <a:off x="2645953" y="1168344"/>
            <a:ext cx="6987645" cy="4730880"/>
            <a:chOff x="3869446" y="885009"/>
            <a:chExt cx="6987645" cy="4730880"/>
          </a:xfrm>
        </p:grpSpPr>
        <p:sp>
          <p:nvSpPr>
            <p:cNvPr id="4" name="稻壳儿小白白(http://dwz.cn/Wu2UP)"/>
            <p:cNvSpPr>
              <a:spLocks/>
            </p:cNvSpPr>
            <p:nvPr/>
          </p:nvSpPr>
          <p:spPr bwMode="auto">
            <a:xfrm>
              <a:off x="9286901" y="1370489"/>
              <a:ext cx="207191" cy="158440"/>
            </a:xfrm>
            <a:custGeom>
              <a:avLst/>
              <a:gdLst>
                <a:gd name="T0" fmla="*/ 39 w 43"/>
                <a:gd name="T1" fmla="*/ 3 h 33"/>
                <a:gd name="T2" fmla="*/ 24 w 43"/>
                <a:gd name="T3" fmla="*/ 3 h 33"/>
                <a:gd name="T4" fmla="*/ 22 w 43"/>
                <a:gd name="T5" fmla="*/ 6 h 33"/>
                <a:gd name="T6" fmla="*/ 19 w 43"/>
                <a:gd name="T7" fmla="*/ 3 h 33"/>
                <a:gd name="T8" fmla="*/ 5 w 43"/>
                <a:gd name="T9" fmla="*/ 3 h 33"/>
                <a:gd name="T10" fmla="*/ 5 w 43"/>
                <a:gd name="T11" fmla="*/ 18 h 33"/>
                <a:gd name="T12" fmla="*/ 22 w 43"/>
                <a:gd name="T13" fmla="*/ 33 h 33"/>
                <a:gd name="T14" fmla="*/ 39 w 43"/>
                <a:gd name="T15" fmla="*/ 18 h 33"/>
                <a:gd name="T16" fmla="*/ 39 w 43"/>
                <a:gd name="T17" fmla="*/ 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33">
                  <a:moveTo>
                    <a:pt x="39" y="3"/>
                  </a:moveTo>
                  <a:cubicBezTo>
                    <a:pt x="35" y="0"/>
                    <a:pt x="28" y="0"/>
                    <a:pt x="24" y="3"/>
                  </a:cubicBezTo>
                  <a:cubicBezTo>
                    <a:pt x="22" y="6"/>
                    <a:pt x="22" y="6"/>
                    <a:pt x="22" y="6"/>
                  </a:cubicBezTo>
                  <a:cubicBezTo>
                    <a:pt x="19" y="3"/>
                    <a:pt x="19" y="3"/>
                    <a:pt x="19" y="3"/>
                  </a:cubicBezTo>
                  <a:cubicBezTo>
                    <a:pt x="15" y="0"/>
                    <a:pt x="9" y="0"/>
                    <a:pt x="5" y="3"/>
                  </a:cubicBezTo>
                  <a:cubicBezTo>
                    <a:pt x="0" y="7"/>
                    <a:pt x="0" y="14"/>
                    <a:pt x="5" y="18"/>
                  </a:cubicBezTo>
                  <a:cubicBezTo>
                    <a:pt x="22" y="33"/>
                    <a:pt x="22" y="33"/>
                    <a:pt x="22" y="33"/>
                  </a:cubicBezTo>
                  <a:cubicBezTo>
                    <a:pt x="39" y="18"/>
                    <a:pt x="39" y="18"/>
                    <a:pt x="39" y="18"/>
                  </a:cubicBezTo>
                  <a:cubicBezTo>
                    <a:pt x="43" y="14"/>
                    <a:pt x="43" y="7"/>
                    <a:pt x="39" y="3"/>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5" name="稻壳儿小白白(http://dwz.cn/Wu2UP)"/>
            <p:cNvSpPr>
              <a:spLocks noEditPoints="1"/>
            </p:cNvSpPr>
            <p:nvPr/>
          </p:nvSpPr>
          <p:spPr bwMode="auto">
            <a:xfrm>
              <a:off x="5728078" y="1360331"/>
              <a:ext cx="115784" cy="182817"/>
            </a:xfrm>
            <a:custGeom>
              <a:avLst/>
              <a:gdLst>
                <a:gd name="T0" fmla="*/ 12 w 24"/>
                <a:gd name="T1" fmla="*/ 0 h 38"/>
                <a:gd name="T2" fmla="*/ 0 w 24"/>
                <a:gd name="T3" fmla="*/ 12 h 38"/>
                <a:gd name="T4" fmla="*/ 12 w 24"/>
                <a:gd name="T5" fmla="*/ 38 h 38"/>
                <a:gd name="T6" fmla="*/ 24 w 24"/>
                <a:gd name="T7" fmla="*/ 12 h 38"/>
                <a:gd name="T8" fmla="*/ 12 w 24"/>
                <a:gd name="T9" fmla="*/ 0 h 38"/>
                <a:gd name="T10" fmla="*/ 12 w 24"/>
                <a:gd name="T11" fmla="*/ 18 h 38"/>
                <a:gd name="T12" fmla="*/ 5 w 24"/>
                <a:gd name="T13" fmla="*/ 12 h 38"/>
                <a:gd name="T14" fmla="*/ 12 w 24"/>
                <a:gd name="T15" fmla="*/ 6 h 38"/>
                <a:gd name="T16" fmla="*/ 18 w 24"/>
                <a:gd name="T17" fmla="*/ 12 h 38"/>
                <a:gd name="T18" fmla="*/ 12 w 24"/>
                <a:gd name="T19"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8">
                  <a:moveTo>
                    <a:pt x="12" y="0"/>
                  </a:moveTo>
                  <a:cubicBezTo>
                    <a:pt x="5" y="0"/>
                    <a:pt x="0" y="6"/>
                    <a:pt x="0" y="12"/>
                  </a:cubicBezTo>
                  <a:cubicBezTo>
                    <a:pt x="0" y="23"/>
                    <a:pt x="12" y="38"/>
                    <a:pt x="12" y="38"/>
                  </a:cubicBezTo>
                  <a:cubicBezTo>
                    <a:pt x="12" y="38"/>
                    <a:pt x="24" y="23"/>
                    <a:pt x="24" y="12"/>
                  </a:cubicBezTo>
                  <a:cubicBezTo>
                    <a:pt x="24" y="6"/>
                    <a:pt x="18" y="0"/>
                    <a:pt x="12" y="0"/>
                  </a:cubicBezTo>
                  <a:close/>
                  <a:moveTo>
                    <a:pt x="12" y="18"/>
                  </a:moveTo>
                  <a:cubicBezTo>
                    <a:pt x="8" y="18"/>
                    <a:pt x="5" y="16"/>
                    <a:pt x="5" y="12"/>
                  </a:cubicBezTo>
                  <a:cubicBezTo>
                    <a:pt x="5" y="9"/>
                    <a:pt x="8" y="6"/>
                    <a:pt x="12" y="6"/>
                  </a:cubicBezTo>
                  <a:cubicBezTo>
                    <a:pt x="15" y="6"/>
                    <a:pt x="18" y="9"/>
                    <a:pt x="18" y="12"/>
                  </a:cubicBezTo>
                  <a:cubicBezTo>
                    <a:pt x="18" y="16"/>
                    <a:pt x="15" y="18"/>
                    <a:pt x="12" y="18"/>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6" name="稻壳儿小白白(http://dwz.cn/Wu2UP)"/>
            <p:cNvSpPr>
              <a:spLocks noEditPoints="1"/>
            </p:cNvSpPr>
            <p:nvPr/>
          </p:nvSpPr>
          <p:spPr bwMode="auto">
            <a:xfrm>
              <a:off x="6122149" y="1360331"/>
              <a:ext cx="225475" cy="182817"/>
            </a:xfrm>
            <a:custGeom>
              <a:avLst/>
              <a:gdLst>
                <a:gd name="T0" fmla="*/ 46 w 47"/>
                <a:gd name="T1" fmla="*/ 7 h 38"/>
                <a:gd name="T2" fmla="*/ 35 w 47"/>
                <a:gd name="T3" fmla="*/ 0 h 38"/>
                <a:gd name="T4" fmla="*/ 34 w 47"/>
                <a:gd name="T5" fmla="*/ 0 h 38"/>
                <a:gd name="T6" fmla="*/ 24 w 47"/>
                <a:gd name="T7" fmla="*/ 7 h 38"/>
                <a:gd name="T8" fmla="*/ 14 w 47"/>
                <a:gd name="T9" fmla="*/ 0 h 38"/>
                <a:gd name="T10" fmla="*/ 12 w 47"/>
                <a:gd name="T11" fmla="*/ 0 h 38"/>
                <a:gd name="T12" fmla="*/ 1 w 47"/>
                <a:gd name="T13" fmla="*/ 7 h 38"/>
                <a:gd name="T14" fmla="*/ 0 w 47"/>
                <a:gd name="T15" fmla="*/ 9 h 38"/>
                <a:gd name="T16" fmla="*/ 0 w 47"/>
                <a:gd name="T17" fmla="*/ 36 h 38"/>
                <a:gd name="T18" fmla="*/ 1 w 47"/>
                <a:gd name="T19" fmla="*/ 38 h 38"/>
                <a:gd name="T20" fmla="*/ 3 w 47"/>
                <a:gd name="T21" fmla="*/ 38 h 38"/>
                <a:gd name="T22" fmla="*/ 13 w 47"/>
                <a:gd name="T23" fmla="*/ 31 h 38"/>
                <a:gd name="T24" fmla="*/ 23 w 47"/>
                <a:gd name="T25" fmla="*/ 38 h 38"/>
                <a:gd name="T26" fmla="*/ 24 w 47"/>
                <a:gd name="T27" fmla="*/ 38 h 38"/>
                <a:gd name="T28" fmla="*/ 35 w 47"/>
                <a:gd name="T29" fmla="*/ 31 h 38"/>
                <a:gd name="T30" fmla="*/ 45 w 47"/>
                <a:gd name="T31" fmla="*/ 38 h 38"/>
                <a:gd name="T32" fmla="*/ 46 w 47"/>
                <a:gd name="T33" fmla="*/ 38 h 38"/>
                <a:gd name="T34" fmla="*/ 46 w 47"/>
                <a:gd name="T35" fmla="*/ 38 h 38"/>
                <a:gd name="T36" fmla="*/ 47 w 47"/>
                <a:gd name="T37" fmla="*/ 36 h 38"/>
                <a:gd name="T38" fmla="*/ 47 w 47"/>
                <a:gd name="T39" fmla="*/ 9 h 38"/>
                <a:gd name="T40" fmla="*/ 46 w 47"/>
                <a:gd name="T41" fmla="*/ 7 h 38"/>
                <a:gd name="T42" fmla="*/ 11 w 47"/>
                <a:gd name="T43" fmla="*/ 28 h 38"/>
                <a:gd name="T44" fmla="*/ 3 w 47"/>
                <a:gd name="T45" fmla="*/ 33 h 38"/>
                <a:gd name="T46" fmla="*/ 3 w 47"/>
                <a:gd name="T47" fmla="*/ 10 h 38"/>
                <a:gd name="T48" fmla="*/ 11 w 47"/>
                <a:gd name="T49" fmla="*/ 5 h 38"/>
                <a:gd name="T50" fmla="*/ 11 w 47"/>
                <a:gd name="T51" fmla="*/ 28 h 38"/>
                <a:gd name="T52" fmla="*/ 22 w 47"/>
                <a:gd name="T53" fmla="*/ 33 h 38"/>
                <a:gd name="T54" fmla="*/ 14 w 47"/>
                <a:gd name="T55" fmla="*/ 28 h 38"/>
                <a:gd name="T56" fmla="*/ 14 w 47"/>
                <a:gd name="T57" fmla="*/ 5 h 38"/>
                <a:gd name="T58" fmla="*/ 22 w 47"/>
                <a:gd name="T59" fmla="*/ 10 h 38"/>
                <a:gd name="T60" fmla="*/ 22 w 47"/>
                <a:gd name="T61" fmla="*/ 33 h 38"/>
                <a:gd name="T62" fmla="*/ 33 w 47"/>
                <a:gd name="T63" fmla="*/ 28 h 38"/>
                <a:gd name="T64" fmla="*/ 25 w 47"/>
                <a:gd name="T65" fmla="*/ 33 h 38"/>
                <a:gd name="T66" fmla="*/ 25 w 47"/>
                <a:gd name="T67" fmla="*/ 10 h 38"/>
                <a:gd name="T68" fmla="*/ 33 w 47"/>
                <a:gd name="T69" fmla="*/ 5 h 38"/>
                <a:gd name="T70" fmla="*/ 33 w 47"/>
                <a:gd name="T71" fmla="*/ 28 h 38"/>
                <a:gd name="T72" fmla="*/ 44 w 47"/>
                <a:gd name="T73" fmla="*/ 33 h 38"/>
                <a:gd name="T74" fmla="*/ 36 w 47"/>
                <a:gd name="T75" fmla="*/ 28 h 38"/>
                <a:gd name="T76" fmla="*/ 36 w 47"/>
                <a:gd name="T77" fmla="*/ 5 h 38"/>
                <a:gd name="T78" fmla="*/ 44 w 47"/>
                <a:gd name="T79" fmla="*/ 10 h 38"/>
                <a:gd name="T80" fmla="*/ 44 w 47"/>
                <a:gd name="T81" fmla="*/ 3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7" h="38">
                  <a:moveTo>
                    <a:pt x="46" y="7"/>
                  </a:moveTo>
                  <a:cubicBezTo>
                    <a:pt x="35" y="0"/>
                    <a:pt x="35" y="0"/>
                    <a:pt x="35" y="0"/>
                  </a:cubicBezTo>
                  <a:cubicBezTo>
                    <a:pt x="35" y="0"/>
                    <a:pt x="34" y="0"/>
                    <a:pt x="34" y="0"/>
                  </a:cubicBezTo>
                  <a:cubicBezTo>
                    <a:pt x="24" y="7"/>
                    <a:pt x="24" y="7"/>
                    <a:pt x="24" y="7"/>
                  </a:cubicBezTo>
                  <a:cubicBezTo>
                    <a:pt x="14" y="0"/>
                    <a:pt x="14" y="0"/>
                    <a:pt x="14" y="0"/>
                  </a:cubicBezTo>
                  <a:cubicBezTo>
                    <a:pt x="13" y="0"/>
                    <a:pt x="12" y="0"/>
                    <a:pt x="12" y="0"/>
                  </a:cubicBezTo>
                  <a:cubicBezTo>
                    <a:pt x="1" y="7"/>
                    <a:pt x="1" y="7"/>
                    <a:pt x="1" y="7"/>
                  </a:cubicBezTo>
                  <a:cubicBezTo>
                    <a:pt x="0" y="8"/>
                    <a:pt x="0" y="8"/>
                    <a:pt x="0" y="9"/>
                  </a:cubicBezTo>
                  <a:cubicBezTo>
                    <a:pt x="0" y="36"/>
                    <a:pt x="0" y="36"/>
                    <a:pt x="0" y="36"/>
                  </a:cubicBezTo>
                  <a:cubicBezTo>
                    <a:pt x="0" y="37"/>
                    <a:pt x="1" y="37"/>
                    <a:pt x="1" y="38"/>
                  </a:cubicBezTo>
                  <a:cubicBezTo>
                    <a:pt x="1" y="38"/>
                    <a:pt x="2" y="38"/>
                    <a:pt x="3" y="38"/>
                  </a:cubicBezTo>
                  <a:cubicBezTo>
                    <a:pt x="13" y="31"/>
                    <a:pt x="13" y="31"/>
                    <a:pt x="13" y="31"/>
                  </a:cubicBezTo>
                  <a:cubicBezTo>
                    <a:pt x="23" y="38"/>
                    <a:pt x="23" y="38"/>
                    <a:pt x="23" y="38"/>
                  </a:cubicBezTo>
                  <a:cubicBezTo>
                    <a:pt x="23" y="38"/>
                    <a:pt x="24" y="38"/>
                    <a:pt x="24" y="38"/>
                  </a:cubicBezTo>
                  <a:cubicBezTo>
                    <a:pt x="35" y="31"/>
                    <a:pt x="35" y="31"/>
                    <a:pt x="35" y="31"/>
                  </a:cubicBezTo>
                  <a:cubicBezTo>
                    <a:pt x="45" y="38"/>
                    <a:pt x="45" y="38"/>
                    <a:pt x="45" y="38"/>
                  </a:cubicBezTo>
                  <a:cubicBezTo>
                    <a:pt x="45" y="38"/>
                    <a:pt x="45" y="38"/>
                    <a:pt x="46" y="38"/>
                  </a:cubicBezTo>
                  <a:cubicBezTo>
                    <a:pt x="46" y="38"/>
                    <a:pt x="46" y="38"/>
                    <a:pt x="46" y="38"/>
                  </a:cubicBezTo>
                  <a:cubicBezTo>
                    <a:pt x="47" y="37"/>
                    <a:pt x="47" y="37"/>
                    <a:pt x="47" y="36"/>
                  </a:cubicBezTo>
                  <a:cubicBezTo>
                    <a:pt x="47" y="9"/>
                    <a:pt x="47" y="9"/>
                    <a:pt x="47" y="9"/>
                  </a:cubicBezTo>
                  <a:cubicBezTo>
                    <a:pt x="47" y="8"/>
                    <a:pt x="47" y="8"/>
                    <a:pt x="46" y="7"/>
                  </a:cubicBezTo>
                  <a:close/>
                  <a:moveTo>
                    <a:pt x="11" y="28"/>
                  </a:moveTo>
                  <a:cubicBezTo>
                    <a:pt x="3" y="33"/>
                    <a:pt x="3" y="33"/>
                    <a:pt x="3" y="33"/>
                  </a:cubicBezTo>
                  <a:cubicBezTo>
                    <a:pt x="3" y="10"/>
                    <a:pt x="3" y="10"/>
                    <a:pt x="3" y="10"/>
                  </a:cubicBezTo>
                  <a:cubicBezTo>
                    <a:pt x="11" y="5"/>
                    <a:pt x="11" y="5"/>
                    <a:pt x="11" y="5"/>
                  </a:cubicBezTo>
                  <a:lnTo>
                    <a:pt x="11" y="28"/>
                  </a:lnTo>
                  <a:close/>
                  <a:moveTo>
                    <a:pt x="22" y="33"/>
                  </a:moveTo>
                  <a:cubicBezTo>
                    <a:pt x="14" y="28"/>
                    <a:pt x="14" y="28"/>
                    <a:pt x="14" y="28"/>
                  </a:cubicBezTo>
                  <a:cubicBezTo>
                    <a:pt x="14" y="5"/>
                    <a:pt x="14" y="5"/>
                    <a:pt x="14" y="5"/>
                  </a:cubicBezTo>
                  <a:cubicBezTo>
                    <a:pt x="22" y="10"/>
                    <a:pt x="22" y="10"/>
                    <a:pt x="22" y="10"/>
                  </a:cubicBezTo>
                  <a:lnTo>
                    <a:pt x="22" y="33"/>
                  </a:lnTo>
                  <a:close/>
                  <a:moveTo>
                    <a:pt x="33" y="28"/>
                  </a:moveTo>
                  <a:cubicBezTo>
                    <a:pt x="25" y="33"/>
                    <a:pt x="25" y="33"/>
                    <a:pt x="25" y="33"/>
                  </a:cubicBezTo>
                  <a:cubicBezTo>
                    <a:pt x="25" y="10"/>
                    <a:pt x="25" y="10"/>
                    <a:pt x="25" y="10"/>
                  </a:cubicBezTo>
                  <a:cubicBezTo>
                    <a:pt x="33" y="5"/>
                    <a:pt x="33" y="5"/>
                    <a:pt x="33" y="5"/>
                  </a:cubicBezTo>
                  <a:lnTo>
                    <a:pt x="33" y="28"/>
                  </a:lnTo>
                  <a:close/>
                  <a:moveTo>
                    <a:pt x="44" y="33"/>
                  </a:moveTo>
                  <a:cubicBezTo>
                    <a:pt x="36" y="28"/>
                    <a:pt x="36" y="28"/>
                    <a:pt x="36" y="28"/>
                  </a:cubicBezTo>
                  <a:cubicBezTo>
                    <a:pt x="36" y="5"/>
                    <a:pt x="36" y="5"/>
                    <a:pt x="36" y="5"/>
                  </a:cubicBezTo>
                  <a:cubicBezTo>
                    <a:pt x="44" y="10"/>
                    <a:pt x="44" y="10"/>
                    <a:pt x="44" y="10"/>
                  </a:cubicBezTo>
                  <a:lnTo>
                    <a:pt x="44" y="33"/>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7" name="稻壳儿小白白(http://dwz.cn/Wu2UP)"/>
            <p:cNvSpPr>
              <a:spLocks noEditPoints="1"/>
            </p:cNvSpPr>
            <p:nvPr/>
          </p:nvSpPr>
          <p:spPr bwMode="auto">
            <a:xfrm>
              <a:off x="4771340" y="1364395"/>
              <a:ext cx="225475" cy="174691"/>
            </a:xfrm>
            <a:custGeom>
              <a:avLst/>
              <a:gdLst>
                <a:gd name="T0" fmla="*/ 35 w 47"/>
                <a:gd name="T1" fmla="*/ 32 h 36"/>
                <a:gd name="T2" fmla="*/ 4 w 47"/>
                <a:gd name="T3" fmla="*/ 32 h 36"/>
                <a:gd name="T4" fmla="*/ 4 w 47"/>
                <a:gd name="T5" fmla="*/ 11 h 36"/>
                <a:gd name="T6" fmla="*/ 10 w 47"/>
                <a:gd name="T7" fmla="*/ 11 h 36"/>
                <a:gd name="T8" fmla="*/ 16 w 47"/>
                <a:gd name="T9" fmla="*/ 6 h 36"/>
                <a:gd name="T10" fmla="*/ 2 w 47"/>
                <a:gd name="T11" fmla="*/ 6 h 36"/>
                <a:gd name="T12" fmla="*/ 0 w 47"/>
                <a:gd name="T13" fmla="*/ 8 h 36"/>
                <a:gd name="T14" fmla="*/ 0 w 47"/>
                <a:gd name="T15" fmla="*/ 34 h 36"/>
                <a:gd name="T16" fmla="*/ 2 w 47"/>
                <a:gd name="T17" fmla="*/ 36 h 36"/>
                <a:gd name="T18" fmla="*/ 37 w 47"/>
                <a:gd name="T19" fmla="*/ 36 h 36"/>
                <a:gd name="T20" fmla="*/ 40 w 47"/>
                <a:gd name="T21" fmla="*/ 34 h 36"/>
                <a:gd name="T22" fmla="*/ 40 w 47"/>
                <a:gd name="T23" fmla="*/ 25 h 36"/>
                <a:gd name="T24" fmla="*/ 35 w 47"/>
                <a:gd name="T25" fmla="*/ 29 h 36"/>
                <a:gd name="T26" fmla="*/ 35 w 47"/>
                <a:gd name="T27" fmla="*/ 32 h 36"/>
                <a:gd name="T28" fmla="*/ 31 w 47"/>
                <a:gd name="T29" fmla="*/ 15 h 36"/>
                <a:gd name="T30" fmla="*/ 31 w 47"/>
                <a:gd name="T31" fmla="*/ 24 h 36"/>
                <a:gd name="T32" fmla="*/ 47 w 47"/>
                <a:gd name="T33" fmla="*/ 11 h 36"/>
                <a:gd name="T34" fmla="*/ 31 w 47"/>
                <a:gd name="T35" fmla="*/ 0 h 36"/>
                <a:gd name="T36" fmla="*/ 31 w 47"/>
                <a:gd name="T37" fmla="*/ 7 h 36"/>
                <a:gd name="T38" fmla="*/ 12 w 47"/>
                <a:gd name="T39" fmla="*/ 26 h 36"/>
                <a:gd name="T40" fmla="*/ 31 w 47"/>
                <a:gd name="T41" fmla="*/ 1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7" h="36">
                  <a:moveTo>
                    <a:pt x="35" y="32"/>
                  </a:moveTo>
                  <a:cubicBezTo>
                    <a:pt x="4" y="32"/>
                    <a:pt x="4" y="32"/>
                    <a:pt x="4" y="32"/>
                  </a:cubicBezTo>
                  <a:cubicBezTo>
                    <a:pt x="4" y="11"/>
                    <a:pt x="4" y="11"/>
                    <a:pt x="4" y="11"/>
                  </a:cubicBezTo>
                  <a:cubicBezTo>
                    <a:pt x="10" y="11"/>
                    <a:pt x="10" y="11"/>
                    <a:pt x="10" y="11"/>
                  </a:cubicBezTo>
                  <a:cubicBezTo>
                    <a:pt x="10" y="11"/>
                    <a:pt x="12" y="8"/>
                    <a:pt x="16" y="6"/>
                  </a:cubicBezTo>
                  <a:cubicBezTo>
                    <a:pt x="2" y="6"/>
                    <a:pt x="2" y="6"/>
                    <a:pt x="2" y="6"/>
                  </a:cubicBezTo>
                  <a:cubicBezTo>
                    <a:pt x="1" y="6"/>
                    <a:pt x="0" y="7"/>
                    <a:pt x="0" y="8"/>
                  </a:cubicBezTo>
                  <a:cubicBezTo>
                    <a:pt x="0" y="34"/>
                    <a:pt x="0" y="34"/>
                    <a:pt x="0" y="34"/>
                  </a:cubicBezTo>
                  <a:cubicBezTo>
                    <a:pt x="0" y="35"/>
                    <a:pt x="1" y="36"/>
                    <a:pt x="2" y="36"/>
                  </a:cubicBezTo>
                  <a:cubicBezTo>
                    <a:pt x="37" y="36"/>
                    <a:pt x="37" y="36"/>
                    <a:pt x="37" y="36"/>
                  </a:cubicBezTo>
                  <a:cubicBezTo>
                    <a:pt x="38" y="36"/>
                    <a:pt x="40" y="35"/>
                    <a:pt x="40" y="34"/>
                  </a:cubicBezTo>
                  <a:cubicBezTo>
                    <a:pt x="40" y="25"/>
                    <a:pt x="40" y="25"/>
                    <a:pt x="40" y="25"/>
                  </a:cubicBezTo>
                  <a:cubicBezTo>
                    <a:pt x="35" y="29"/>
                    <a:pt x="35" y="29"/>
                    <a:pt x="35" y="29"/>
                  </a:cubicBezTo>
                  <a:lnTo>
                    <a:pt x="35" y="32"/>
                  </a:lnTo>
                  <a:close/>
                  <a:moveTo>
                    <a:pt x="31" y="15"/>
                  </a:moveTo>
                  <a:cubicBezTo>
                    <a:pt x="31" y="24"/>
                    <a:pt x="31" y="24"/>
                    <a:pt x="31" y="24"/>
                  </a:cubicBezTo>
                  <a:cubicBezTo>
                    <a:pt x="47" y="11"/>
                    <a:pt x="47" y="11"/>
                    <a:pt x="47" y="11"/>
                  </a:cubicBezTo>
                  <a:cubicBezTo>
                    <a:pt x="31" y="0"/>
                    <a:pt x="31" y="0"/>
                    <a:pt x="31" y="0"/>
                  </a:cubicBezTo>
                  <a:cubicBezTo>
                    <a:pt x="31" y="7"/>
                    <a:pt x="31" y="7"/>
                    <a:pt x="31" y="7"/>
                  </a:cubicBezTo>
                  <a:cubicBezTo>
                    <a:pt x="12" y="7"/>
                    <a:pt x="12" y="26"/>
                    <a:pt x="12" y="26"/>
                  </a:cubicBezTo>
                  <a:cubicBezTo>
                    <a:pt x="17" y="17"/>
                    <a:pt x="21" y="15"/>
                    <a:pt x="31" y="15"/>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8" name="稻壳儿小白白(http://dwz.cn/Wu2UP)"/>
            <p:cNvSpPr>
              <a:spLocks noEditPoints="1"/>
            </p:cNvSpPr>
            <p:nvPr/>
          </p:nvSpPr>
          <p:spPr bwMode="auto">
            <a:xfrm>
              <a:off x="6577159" y="1340019"/>
              <a:ext cx="217349" cy="221411"/>
            </a:xfrm>
            <a:custGeom>
              <a:avLst/>
              <a:gdLst>
                <a:gd name="T0" fmla="*/ 22 w 45"/>
                <a:gd name="T1" fmla="*/ 1 h 46"/>
                <a:gd name="T2" fmla="*/ 0 w 45"/>
                <a:gd name="T3" fmla="*/ 23 h 46"/>
                <a:gd name="T4" fmla="*/ 23 w 45"/>
                <a:gd name="T5" fmla="*/ 46 h 46"/>
                <a:gd name="T6" fmla="*/ 45 w 45"/>
                <a:gd name="T7" fmla="*/ 23 h 46"/>
                <a:gd name="T8" fmla="*/ 22 w 45"/>
                <a:gd name="T9" fmla="*/ 1 h 46"/>
                <a:gd name="T10" fmla="*/ 23 w 45"/>
                <a:gd name="T11" fmla="*/ 41 h 46"/>
                <a:gd name="T12" fmla="*/ 5 w 45"/>
                <a:gd name="T13" fmla="*/ 23 h 46"/>
                <a:gd name="T14" fmla="*/ 22 w 45"/>
                <a:gd name="T15" fmla="*/ 5 h 46"/>
                <a:gd name="T16" fmla="*/ 40 w 45"/>
                <a:gd name="T17" fmla="*/ 23 h 46"/>
                <a:gd name="T18" fmla="*/ 23 w 45"/>
                <a:gd name="T19" fmla="*/ 41 h 46"/>
                <a:gd name="T20" fmla="*/ 12 w 45"/>
                <a:gd name="T21" fmla="*/ 34 h 46"/>
                <a:gd name="T22" fmla="*/ 27 w 45"/>
                <a:gd name="T23" fmla="*/ 28 h 46"/>
                <a:gd name="T24" fmla="*/ 33 w 45"/>
                <a:gd name="T25" fmla="*/ 12 h 46"/>
                <a:gd name="T26" fmla="*/ 18 w 45"/>
                <a:gd name="T27" fmla="*/ 18 h 46"/>
                <a:gd name="T28" fmla="*/ 12 w 45"/>
                <a:gd name="T29" fmla="*/ 34 h 46"/>
                <a:gd name="T30" fmla="*/ 20 w 45"/>
                <a:gd name="T31" fmla="*/ 21 h 46"/>
                <a:gd name="T32" fmla="*/ 29 w 45"/>
                <a:gd name="T33" fmla="*/ 16 h 46"/>
                <a:gd name="T34" fmla="*/ 25 w 45"/>
                <a:gd name="T35" fmla="*/ 25 h 46"/>
                <a:gd name="T36" fmla="*/ 20 w 45"/>
                <a:gd name="T37" fmla="*/ 25 h 46"/>
                <a:gd name="T38" fmla="*/ 20 w 45"/>
                <a:gd name="T39" fmla="*/ 21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5" h="46">
                  <a:moveTo>
                    <a:pt x="22" y="1"/>
                  </a:moveTo>
                  <a:cubicBezTo>
                    <a:pt x="10" y="1"/>
                    <a:pt x="0" y="11"/>
                    <a:pt x="0" y="23"/>
                  </a:cubicBezTo>
                  <a:cubicBezTo>
                    <a:pt x="0" y="36"/>
                    <a:pt x="10" y="46"/>
                    <a:pt x="23" y="46"/>
                  </a:cubicBezTo>
                  <a:cubicBezTo>
                    <a:pt x="35" y="45"/>
                    <a:pt x="45" y="35"/>
                    <a:pt x="45" y="23"/>
                  </a:cubicBezTo>
                  <a:cubicBezTo>
                    <a:pt x="45" y="10"/>
                    <a:pt x="35" y="0"/>
                    <a:pt x="22" y="1"/>
                  </a:cubicBezTo>
                  <a:close/>
                  <a:moveTo>
                    <a:pt x="23" y="41"/>
                  </a:moveTo>
                  <a:cubicBezTo>
                    <a:pt x="13" y="41"/>
                    <a:pt x="5" y="33"/>
                    <a:pt x="5" y="23"/>
                  </a:cubicBezTo>
                  <a:cubicBezTo>
                    <a:pt x="5" y="13"/>
                    <a:pt x="12" y="5"/>
                    <a:pt x="22" y="5"/>
                  </a:cubicBezTo>
                  <a:cubicBezTo>
                    <a:pt x="32" y="5"/>
                    <a:pt x="40" y="13"/>
                    <a:pt x="40" y="23"/>
                  </a:cubicBezTo>
                  <a:cubicBezTo>
                    <a:pt x="40" y="33"/>
                    <a:pt x="33" y="41"/>
                    <a:pt x="23" y="41"/>
                  </a:cubicBezTo>
                  <a:close/>
                  <a:moveTo>
                    <a:pt x="12" y="34"/>
                  </a:moveTo>
                  <a:cubicBezTo>
                    <a:pt x="12" y="34"/>
                    <a:pt x="23" y="32"/>
                    <a:pt x="27" y="28"/>
                  </a:cubicBezTo>
                  <a:cubicBezTo>
                    <a:pt x="32" y="23"/>
                    <a:pt x="33" y="12"/>
                    <a:pt x="33" y="12"/>
                  </a:cubicBezTo>
                  <a:cubicBezTo>
                    <a:pt x="33" y="12"/>
                    <a:pt x="22" y="14"/>
                    <a:pt x="18" y="18"/>
                  </a:cubicBezTo>
                  <a:cubicBezTo>
                    <a:pt x="13" y="23"/>
                    <a:pt x="12" y="34"/>
                    <a:pt x="12" y="34"/>
                  </a:cubicBezTo>
                  <a:close/>
                  <a:moveTo>
                    <a:pt x="20" y="21"/>
                  </a:moveTo>
                  <a:cubicBezTo>
                    <a:pt x="22" y="19"/>
                    <a:pt x="26" y="17"/>
                    <a:pt x="29" y="16"/>
                  </a:cubicBezTo>
                  <a:cubicBezTo>
                    <a:pt x="28" y="20"/>
                    <a:pt x="27" y="23"/>
                    <a:pt x="25" y="25"/>
                  </a:cubicBezTo>
                  <a:cubicBezTo>
                    <a:pt x="24" y="27"/>
                    <a:pt x="21" y="27"/>
                    <a:pt x="20" y="25"/>
                  </a:cubicBezTo>
                  <a:cubicBezTo>
                    <a:pt x="19" y="24"/>
                    <a:pt x="19" y="22"/>
                    <a:pt x="20" y="21"/>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9" name="稻壳儿小白白(http://dwz.cn/Wu2UP)"/>
            <p:cNvSpPr>
              <a:spLocks noEditPoints="1"/>
            </p:cNvSpPr>
            <p:nvPr/>
          </p:nvSpPr>
          <p:spPr bwMode="auto">
            <a:xfrm>
              <a:off x="7044356" y="1350175"/>
              <a:ext cx="197036" cy="197036"/>
            </a:xfrm>
            <a:custGeom>
              <a:avLst/>
              <a:gdLst>
                <a:gd name="T0" fmla="*/ 39 w 41"/>
                <a:gd name="T1" fmla="*/ 1 h 41"/>
                <a:gd name="T2" fmla="*/ 32 w 41"/>
                <a:gd name="T3" fmla="*/ 3 h 41"/>
                <a:gd name="T4" fmla="*/ 0 w 41"/>
                <a:gd name="T5" fmla="*/ 21 h 41"/>
                <a:gd name="T6" fmla="*/ 17 w 41"/>
                <a:gd name="T7" fmla="*/ 23 h 41"/>
                <a:gd name="T8" fmla="*/ 20 w 41"/>
                <a:gd name="T9" fmla="*/ 41 h 41"/>
                <a:gd name="T10" fmla="*/ 37 w 41"/>
                <a:gd name="T11" fmla="*/ 9 h 41"/>
                <a:gd name="T12" fmla="*/ 39 w 41"/>
                <a:gd name="T13" fmla="*/ 1 h 41"/>
                <a:gd name="T14" fmla="*/ 35 w 41"/>
                <a:gd name="T15" fmla="*/ 6 h 41"/>
                <a:gd name="T16" fmla="*/ 22 w 41"/>
                <a:gd name="T17" fmla="*/ 30 h 41"/>
                <a:gd name="T18" fmla="*/ 21 w 41"/>
                <a:gd name="T19" fmla="*/ 19 h 41"/>
                <a:gd name="T20" fmla="*/ 35 w 41"/>
                <a:gd name="T21" fmla="*/ 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1">
                  <a:moveTo>
                    <a:pt x="39" y="1"/>
                  </a:moveTo>
                  <a:cubicBezTo>
                    <a:pt x="38" y="0"/>
                    <a:pt x="37" y="1"/>
                    <a:pt x="32" y="3"/>
                  </a:cubicBezTo>
                  <a:cubicBezTo>
                    <a:pt x="20" y="9"/>
                    <a:pt x="0" y="21"/>
                    <a:pt x="0" y="21"/>
                  </a:cubicBezTo>
                  <a:cubicBezTo>
                    <a:pt x="17" y="23"/>
                    <a:pt x="17" y="23"/>
                    <a:pt x="17" y="23"/>
                  </a:cubicBezTo>
                  <a:cubicBezTo>
                    <a:pt x="20" y="41"/>
                    <a:pt x="20" y="41"/>
                    <a:pt x="20" y="41"/>
                  </a:cubicBezTo>
                  <a:cubicBezTo>
                    <a:pt x="20" y="41"/>
                    <a:pt x="32" y="20"/>
                    <a:pt x="37" y="9"/>
                  </a:cubicBezTo>
                  <a:cubicBezTo>
                    <a:pt x="39" y="4"/>
                    <a:pt x="41" y="3"/>
                    <a:pt x="39" y="1"/>
                  </a:cubicBezTo>
                  <a:close/>
                  <a:moveTo>
                    <a:pt x="35" y="6"/>
                  </a:moveTo>
                  <a:cubicBezTo>
                    <a:pt x="22" y="30"/>
                    <a:pt x="22" y="30"/>
                    <a:pt x="22" y="30"/>
                  </a:cubicBezTo>
                  <a:cubicBezTo>
                    <a:pt x="21" y="19"/>
                    <a:pt x="21" y="19"/>
                    <a:pt x="21" y="19"/>
                  </a:cubicBezTo>
                  <a:lnTo>
                    <a:pt x="35" y="6"/>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10" name="稻壳儿小白白(http://dwz.cn/Wu2UP)"/>
            <p:cNvSpPr>
              <a:spLocks/>
            </p:cNvSpPr>
            <p:nvPr/>
          </p:nvSpPr>
          <p:spPr bwMode="auto">
            <a:xfrm>
              <a:off x="8399227" y="1350175"/>
              <a:ext cx="182817" cy="203129"/>
            </a:xfrm>
            <a:custGeom>
              <a:avLst/>
              <a:gdLst>
                <a:gd name="T0" fmla="*/ 31 w 38"/>
                <a:gd name="T1" fmla="*/ 28 h 42"/>
                <a:gd name="T2" fmla="*/ 26 w 38"/>
                <a:gd name="T3" fmla="*/ 30 h 42"/>
                <a:gd name="T4" fmla="*/ 14 w 38"/>
                <a:gd name="T5" fmla="*/ 22 h 42"/>
                <a:gd name="T6" fmla="*/ 14 w 38"/>
                <a:gd name="T7" fmla="*/ 21 h 42"/>
                <a:gd name="T8" fmla="*/ 14 w 38"/>
                <a:gd name="T9" fmla="*/ 20 h 42"/>
                <a:gd name="T10" fmla="*/ 26 w 38"/>
                <a:gd name="T11" fmla="*/ 13 h 42"/>
                <a:gd name="T12" fmla="*/ 31 w 38"/>
                <a:gd name="T13" fmla="*/ 14 h 42"/>
                <a:gd name="T14" fmla="*/ 38 w 38"/>
                <a:gd name="T15" fmla="*/ 7 h 42"/>
                <a:gd name="T16" fmla="*/ 31 w 38"/>
                <a:gd name="T17" fmla="*/ 0 h 42"/>
                <a:gd name="T18" fmla="*/ 24 w 38"/>
                <a:gd name="T19" fmla="*/ 7 h 42"/>
                <a:gd name="T20" fmla="*/ 24 w 38"/>
                <a:gd name="T21" fmla="*/ 8 h 42"/>
                <a:gd name="T22" fmla="*/ 11 w 38"/>
                <a:gd name="T23" fmla="*/ 15 h 42"/>
                <a:gd name="T24" fmla="*/ 7 w 38"/>
                <a:gd name="T25" fmla="*/ 14 h 42"/>
                <a:gd name="T26" fmla="*/ 0 w 38"/>
                <a:gd name="T27" fmla="*/ 21 h 42"/>
                <a:gd name="T28" fmla="*/ 7 w 38"/>
                <a:gd name="T29" fmla="*/ 28 h 42"/>
                <a:gd name="T30" fmla="*/ 11 w 38"/>
                <a:gd name="T31" fmla="*/ 27 h 42"/>
                <a:gd name="T32" fmla="*/ 24 w 38"/>
                <a:gd name="T33" fmla="*/ 34 h 42"/>
                <a:gd name="T34" fmla="*/ 24 w 38"/>
                <a:gd name="T35" fmla="*/ 35 h 42"/>
                <a:gd name="T36" fmla="*/ 31 w 38"/>
                <a:gd name="T37" fmla="*/ 42 h 42"/>
                <a:gd name="T38" fmla="*/ 38 w 38"/>
                <a:gd name="T39" fmla="*/ 35 h 42"/>
                <a:gd name="T40" fmla="*/ 31 w 38"/>
                <a:gd name="T41" fmla="*/ 2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 h="42">
                  <a:moveTo>
                    <a:pt x="31" y="28"/>
                  </a:moveTo>
                  <a:cubicBezTo>
                    <a:pt x="29" y="28"/>
                    <a:pt x="28" y="29"/>
                    <a:pt x="26" y="30"/>
                  </a:cubicBezTo>
                  <a:cubicBezTo>
                    <a:pt x="14" y="22"/>
                    <a:pt x="14" y="22"/>
                    <a:pt x="14" y="22"/>
                  </a:cubicBezTo>
                  <a:cubicBezTo>
                    <a:pt x="14" y="22"/>
                    <a:pt x="14" y="21"/>
                    <a:pt x="14" y="21"/>
                  </a:cubicBezTo>
                  <a:cubicBezTo>
                    <a:pt x="14" y="21"/>
                    <a:pt x="14" y="20"/>
                    <a:pt x="14" y="20"/>
                  </a:cubicBezTo>
                  <a:cubicBezTo>
                    <a:pt x="26" y="13"/>
                    <a:pt x="26" y="13"/>
                    <a:pt x="26" y="13"/>
                  </a:cubicBezTo>
                  <a:cubicBezTo>
                    <a:pt x="28" y="13"/>
                    <a:pt x="29" y="14"/>
                    <a:pt x="31" y="14"/>
                  </a:cubicBezTo>
                  <a:cubicBezTo>
                    <a:pt x="35" y="14"/>
                    <a:pt x="38" y="11"/>
                    <a:pt x="38" y="7"/>
                  </a:cubicBezTo>
                  <a:cubicBezTo>
                    <a:pt x="38" y="3"/>
                    <a:pt x="35" y="0"/>
                    <a:pt x="31" y="0"/>
                  </a:cubicBezTo>
                  <a:cubicBezTo>
                    <a:pt x="27" y="0"/>
                    <a:pt x="24" y="3"/>
                    <a:pt x="24" y="7"/>
                  </a:cubicBezTo>
                  <a:cubicBezTo>
                    <a:pt x="24" y="7"/>
                    <a:pt x="24" y="8"/>
                    <a:pt x="24" y="8"/>
                  </a:cubicBezTo>
                  <a:cubicBezTo>
                    <a:pt x="11" y="15"/>
                    <a:pt x="11" y="15"/>
                    <a:pt x="11" y="15"/>
                  </a:cubicBezTo>
                  <a:cubicBezTo>
                    <a:pt x="10" y="15"/>
                    <a:pt x="9" y="14"/>
                    <a:pt x="7" y="14"/>
                  </a:cubicBezTo>
                  <a:cubicBezTo>
                    <a:pt x="3" y="14"/>
                    <a:pt x="0" y="17"/>
                    <a:pt x="0" y="21"/>
                  </a:cubicBezTo>
                  <a:cubicBezTo>
                    <a:pt x="0" y="25"/>
                    <a:pt x="3" y="28"/>
                    <a:pt x="7" y="28"/>
                  </a:cubicBezTo>
                  <a:cubicBezTo>
                    <a:pt x="9" y="28"/>
                    <a:pt x="10" y="28"/>
                    <a:pt x="11" y="27"/>
                  </a:cubicBezTo>
                  <a:cubicBezTo>
                    <a:pt x="24" y="34"/>
                    <a:pt x="24" y="34"/>
                    <a:pt x="24" y="34"/>
                  </a:cubicBezTo>
                  <a:cubicBezTo>
                    <a:pt x="24" y="34"/>
                    <a:pt x="24" y="35"/>
                    <a:pt x="24" y="35"/>
                  </a:cubicBezTo>
                  <a:cubicBezTo>
                    <a:pt x="24" y="39"/>
                    <a:pt x="27" y="42"/>
                    <a:pt x="31" y="42"/>
                  </a:cubicBezTo>
                  <a:cubicBezTo>
                    <a:pt x="35" y="42"/>
                    <a:pt x="38" y="39"/>
                    <a:pt x="38" y="35"/>
                  </a:cubicBezTo>
                  <a:cubicBezTo>
                    <a:pt x="38" y="31"/>
                    <a:pt x="35" y="28"/>
                    <a:pt x="31" y="28"/>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11" name="稻壳儿小白白(http://dwz.cn/Wu2UP)"/>
            <p:cNvSpPr>
              <a:spLocks noEditPoints="1"/>
            </p:cNvSpPr>
            <p:nvPr/>
          </p:nvSpPr>
          <p:spPr bwMode="auto">
            <a:xfrm>
              <a:off x="3869446" y="1350175"/>
              <a:ext cx="225475" cy="203129"/>
            </a:xfrm>
            <a:custGeom>
              <a:avLst/>
              <a:gdLst>
                <a:gd name="T0" fmla="*/ 29 w 47"/>
                <a:gd name="T1" fmla="*/ 31 h 42"/>
                <a:gd name="T2" fmla="*/ 21 w 47"/>
                <a:gd name="T3" fmla="*/ 24 h 42"/>
                <a:gd name="T4" fmla="*/ 24 w 47"/>
                <a:gd name="T5" fmla="*/ 18 h 42"/>
                <a:gd name="T6" fmla="*/ 26 w 47"/>
                <a:gd name="T7" fmla="*/ 14 h 42"/>
                <a:gd name="T8" fmla="*/ 25 w 47"/>
                <a:gd name="T9" fmla="*/ 12 h 42"/>
                <a:gd name="T10" fmla="*/ 26 w 47"/>
                <a:gd name="T11" fmla="*/ 8 h 42"/>
                <a:gd name="T12" fmla="*/ 16 w 47"/>
                <a:gd name="T13" fmla="*/ 0 h 42"/>
                <a:gd name="T14" fmla="*/ 7 w 47"/>
                <a:gd name="T15" fmla="*/ 8 h 42"/>
                <a:gd name="T16" fmla="*/ 8 w 47"/>
                <a:gd name="T17" fmla="*/ 12 h 42"/>
                <a:gd name="T18" fmla="*/ 7 w 47"/>
                <a:gd name="T19" fmla="*/ 14 h 42"/>
                <a:gd name="T20" fmla="*/ 9 w 47"/>
                <a:gd name="T21" fmla="*/ 18 h 42"/>
                <a:gd name="T22" fmla="*/ 11 w 47"/>
                <a:gd name="T23" fmla="*/ 24 h 42"/>
                <a:gd name="T24" fmla="*/ 4 w 47"/>
                <a:gd name="T25" fmla="*/ 31 h 42"/>
                <a:gd name="T26" fmla="*/ 0 w 47"/>
                <a:gd name="T27" fmla="*/ 33 h 42"/>
                <a:gd name="T28" fmla="*/ 0 w 47"/>
                <a:gd name="T29" fmla="*/ 42 h 42"/>
                <a:gd name="T30" fmla="*/ 37 w 47"/>
                <a:gd name="T31" fmla="*/ 42 h 42"/>
                <a:gd name="T32" fmla="*/ 37 w 47"/>
                <a:gd name="T33" fmla="*/ 37 h 42"/>
                <a:gd name="T34" fmla="*/ 29 w 47"/>
                <a:gd name="T35" fmla="*/ 31 h 42"/>
                <a:gd name="T36" fmla="*/ 40 w 47"/>
                <a:gd name="T37" fmla="*/ 19 h 42"/>
                <a:gd name="T38" fmla="*/ 40 w 47"/>
                <a:gd name="T39" fmla="*/ 12 h 42"/>
                <a:gd name="T40" fmla="*/ 35 w 47"/>
                <a:gd name="T41" fmla="*/ 12 h 42"/>
                <a:gd name="T42" fmla="*/ 35 w 47"/>
                <a:gd name="T43" fmla="*/ 19 h 42"/>
                <a:gd name="T44" fmla="*/ 28 w 47"/>
                <a:gd name="T45" fmla="*/ 19 h 42"/>
                <a:gd name="T46" fmla="*/ 28 w 47"/>
                <a:gd name="T47" fmla="*/ 23 h 42"/>
                <a:gd name="T48" fmla="*/ 35 w 47"/>
                <a:gd name="T49" fmla="*/ 23 h 42"/>
                <a:gd name="T50" fmla="*/ 35 w 47"/>
                <a:gd name="T51" fmla="*/ 30 h 42"/>
                <a:gd name="T52" fmla="*/ 40 w 47"/>
                <a:gd name="T53" fmla="*/ 30 h 42"/>
                <a:gd name="T54" fmla="*/ 40 w 47"/>
                <a:gd name="T55" fmla="*/ 23 h 42"/>
                <a:gd name="T56" fmla="*/ 47 w 47"/>
                <a:gd name="T57" fmla="*/ 23 h 42"/>
                <a:gd name="T58" fmla="*/ 47 w 47"/>
                <a:gd name="T59" fmla="*/ 19 h 42"/>
                <a:gd name="T60" fmla="*/ 40 w 47"/>
                <a:gd name="T61" fmla="*/ 19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7" h="42">
                  <a:moveTo>
                    <a:pt x="29" y="31"/>
                  </a:moveTo>
                  <a:cubicBezTo>
                    <a:pt x="23" y="29"/>
                    <a:pt x="21" y="28"/>
                    <a:pt x="21" y="24"/>
                  </a:cubicBezTo>
                  <a:cubicBezTo>
                    <a:pt x="21" y="21"/>
                    <a:pt x="23" y="22"/>
                    <a:pt x="24" y="18"/>
                  </a:cubicBezTo>
                  <a:cubicBezTo>
                    <a:pt x="24" y="16"/>
                    <a:pt x="26" y="18"/>
                    <a:pt x="26" y="14"/>
                  </a:cubicBezTo>
                  <a:cubicBezTo>
                    <a:pt x="26" y="12"/>
                    <a:pt x="25" y="12"/>
                    <a:pt x="25" y="12"/>
                  </a:cubicBezTo>
                  <a:cubicBezTo>
                    <a:pt x="25" y="12"/>
                    <a:pt x="26" y="10"/>
                    <a:pt x="26" y="8"/>
                  </a:cubicBezTo>
                  <a:cubicBezTo>
                    <a:pt x="26" y="6"/>
                    <a:pt x="24" y="0"/>
                    <a:pt x="16" y="0"/>
                  </a:cubicBezTo>
                  <a:cubicBezTo>
                    <a:pt x="8" y="0"/>
                    <a:pt x="7" y="6"/>
                    <a:pt x="7" y="8"/>
                  </a:cubicBezTo>
                  <a:cubicBezTo>
                    <a:pt x="7" y="10"/>
                    <a:pt x="8" y="12"/>
                    <a:pt x="8" y="12"/>
                  </a:cubicBezTo>
                  <a:cubicBezTo>
                    <a:pt x="8" y="12"/>
                    <a:pt x="7" y="12"/>
                    <a:pt x="7" y="14"/>
                  </a:cubicBezTo>
                  <a:cubicBezTo>
                    <a:pt x="7" y="18"/>
                    <a:pt x="9" y="16"/>
                    <a:pt x="9" y="18"/>
                  </a:cubicBezTo>
                  <a:cubicBezTo>
                    <a:pt x="10" y="22"/>
                    <a:pt x="11" y="21"/>
                    <a:pt x="11" y="24"/>
                  </a:cubicBezTo>
                  <a:cubicBezTo>
                    <a:pt x="11" y="28"/>
                    <a:pt x="10" y="29"/>
                    <a:pt x="4" y="31"/>
                  </a:cubicBezTo>
                  <a:cubicBezTo>
                    <a:pt x="3" y="32"/>
                    <a:pt x="1" y="32"/>
                    <a:pt x="0" y="33"/>
                  </a:cubicBezTo>
                  <a:cubicBezTo>
                    <a:pt x="0" y="42"/>
                    <a:pt x="0" y="42"/>
                    <a:pt x="0" y="42"/>
                  </a:cubicBezTo>
                  <a:cubicBezTo>
                    <a:pt x="37" y="42"/>
                    <a:pt x="37" y="42"/>
                    <a:pt x="37" y="42"/>
                  </a:cubicBezTo>
                  <a:cubicBezTo>
                    <a:pt x="37" y="42"/>
                    <a:pt x="37" y="39"/>
                    <a:pt x="37" y="37"/>
                  </a:cubicBezTo>
                  <a:cubicBezTo>
                    <a:pt x="37" y="36"/>
                    <a:pt x="35" y="34"/>
                    <a:pt x="29" y="31"/>
                  </a:cubicBezTo>
                  <a:close/>
                  <a:moveTo>
                    <a:pt x="40" y="19"/>
                  </a:moveTo>
                  <a:cubicBezTo>
                    <a:pt x="40" y="12"/>
                    <a:pt x="40" y="12"/>
                    <a:pt x="40" y="12"/>
                  </a:cubicBezTo>
                  <a:cubicBezTo>
                    <a:pt x="35" y="12"/>
                    <a:pt x="35" y="12"/>
                    <a:pt x="35" y="12"/>
                  </a:cubicBezTo>
                  <a:cubicBezTo>
                    <a:pt x="35" y="19"/>
                    <a:pt x="35" y="19"/>
                    <a:pt x="35" y="19"/>
                  </a:cubicBezTo>
                  <a:cubicBezTo>
                    <a:pt x="28" y="19"/>
                    <a:pt x="28" y="19"/>
                    <a:pt x="28" y="19"/>
                  </a:cubicBezTo>
                  <a:cubicBezTo>
                    <a:pt x="28" y="23"/>
                    <a:pt x="28" y="23"/>
                    <a:pt x="28" y="23"/>
                  </a:cubicBezTo>
                  <a:cubicBezTo>
                    <a:pt x="35" y="23"/>
                    <a:pt x="35" y="23"/>
                    <a:pt x="35" y="23"/>
                  </a:cubicBezTo>
                  <a:cubicBezTo>
                    <a:pt x="35" y="30"/>
                    <a:pt x="35" y="30"/>
                    <a:pt x="35" y="30"/>
                  </a:cubicBezTo>
                  <a:cubicBezTo>
                    <a:pt x="40" y="30"/>
                    <a:pt x="40" y="30"/>
                    <a:pt x="40" y="30"/>
                  </a:cubicBezTo>
                  <a:cubicBezTo>
                    <a:pt x="40" y="23"/>
                    <a:pt x="40" y="23"/>
                    <a:pt x="40" y="23"/>
                  </a:cubicBezTo>
                  <a:cubicBezTo>
                    <a:pt x="47" y="23"/>
                    <a:pt x="47" y="23"/>
                    <a:pt x="47" y="23"/>
                  </a:cubicBezTo>
                  <a:cubicBezTo>
                    <a:pt x="47" y="19"/>
                    <a:pt x="47" y="19"/>
                    <a:pt x="47" y="19"/>
                  </a:cubicBezTo>
                  <a:lnTo>
                    <a:pt x="40" y="19"/>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12" name="稻壳儿小白白(http://dwz.cn/Wu2UP)"/>
            <p:cNvSpPr>
              <a:spLocks noEditPoints="1"/>
            </p:cNvSpPr>
            <p:nvPr/>
          </p:nvSpPr>
          <p:spPr bwMode="auto">
            <a:xfrm>
              <a:off x="7491240" y="1356269"/>
              <a:ext cx="190942" cy="190942"/>
            </a:xfrm>
            <a:custGeom>
              <a:avLst/>
              <a:gdLst>
                <a:gd name="T0" fmla="*/ 20 w 40"/>
                <a:gd name="T1" fmla="*/ 0 h 40"/>
                <a:gd name="T2" fmla="*/ 0 w 40"/>
                <a:gd name="T3" fmla="*/ 20 h 40"/>
                <a:gd name="T4" fmla="*/ 20 w 40"/>
                <a:gd name="T5" fmla="*/ 40 h 40"/>
                <a:gd name="T6" fmla="*/ 40 w 40"/>
                <a:gd name="T7" fmla="*/ 20 h 40"/>
                <a:gd name="T8" fmla="*/ 20 w 40"/>
                <a:gd name="T9" fmla="*/ 0 h 40"/>
                <a:gd name="T10" fmla="*/ 22 w 40"/>
                <a:gd name="T11" fmla="*/ 36 h 40"/>
                <a:gd name="T12" fmla="*/ 22 w 40"/>
                <a:gd name="T13" fmla="*/ 27 h 40"/>
                <a:gd name="T14" fmla="*/ 19 w 40"/>
                <a:gd name="T15" fmla="*/ 27 h 40"/>
                <a:gd name="T16" fmla="*/ 19 w 40"/>
                <a:gd name="T17" fmla="*/ 36 h 40"/>
                <a:gd name="T18" fmla="*/ 4 w 40"/>
                <a:gd name="T19" fmla="*/ 22 h 40"/>
                <a:gd name="T20" fmla="*/ 13 w 40"/>
                <a:gd name="T21" fmla="*/ 22 h 40"/>
                <a:gd name="T22" fmla="*/ 13 w 40"/>
                <a:gd name="T23" fmla="*/ 18 h 40"/>
                <a:gd name="T24" fmla="*/ 4 w 40"/>
                <a:gd name="T25" fmla="*/ 18 h 40"/>
                <a:gd name="T26" fmla="*/ 19 w 40"/>
                <a:gd name="T27" fmla="*/ 4 h 40"/>
                <a:gd name="T28" fmla="*/ 19 w 40"/>
                <a:gd name="T29" fmla="*/ 13 h 40"/>
                <a:gd name="T30" fmla="*/ 22 w 40"/>
                <a:gd name="T31" fmla="*/ 13 h 40"/>
                <a:gd name="T32" fmla="*/ 22 w 40"/>
                <a:gd name="T33" fmla="*/ 4 h 40"/>
                <a:gd name="T34" fmla="*/ 37 w 40"/>
                <a:gd name="T35" fmla="*/ 18 h 40"/>
                <a:gd name="T36" fmla="*/ 28 w 40"/>
                <a:gd name="T37" fmla="*/ 18 h 40"/>
                <a:gd name="T38" fmla="*/ 28 w 40"/>
                <a:gd name="T39" fmla="*/ 22 h 40"/>
                <a:gd name="T40" fmla="*/ 37 w 40"/>
                <a:gd name="T41" fmla="*/ 22 h 40"/>
                <a:gd name="T42" fmla="*/ 22 w 40"/>
                <a:gd name="T43" fmla="*/ 3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cubicBezTo>
                    <a:pt x="9" y="0"/>
                    <a:pt x="0" y="9"/>
                    <a:pt x="0" y="20"/>
                  </a:cubicBezTo>
                  <a:cubicBezTo>
                    <a:pt x="0" y="31"/>
                    <a:pt x="9" y="40"/>
                    <a:pt x="20" y="40"/>
                  </a:cubicBezTo>
                  <a:cubicBezTo>
                    <a:pt x="31" y="40"/>
                    <a:pt x="40" y="31"/>
                    <a:pt x="40" y="20"/>
                  </a:cubicBezTo>
                  <a:cubicBezTo>
                    <a:pt x="40" y="9"/>
                    <a:pt x="31" y="0"/>
                    <a:pt x="20" y="0"/>
                  </a:cubicBezTo>
                  <a:close/>
                  <a:moveTo>
                    <a:pt x="22" y="36"/>
                  </a:moveTo>
                  <a:cubicBezTo>
                    <a:pt x="22" y="27"/>
                    <a:pt x="22" y="27"/>
                    <a:pt x="22" y="27"/>
                  </a:cubicBezTo>
                  <a:cubicBezTo>
                    <a:pt x="19" y="27"/>
                    <a:pt x="19" y="27"/>
                    <a:pt x="19" y="27"/>
                  </a:cubicBezTo>
                  <a:cubicBezTo>
                    <a:pt x="19" y="36"/>
                    <a:pt x="19" y="36"/>
                    <a:pt x="19" y="36"/>
                  </a:cubicBezTo>
                  <a:cubicBezTo>
                    <a:pt x="11" y="36"/>
                    <a:pt x="5" y="29"/>
                    <a:pt x="4" y="22"/>
                  </a:cubicBezTo>
                  <a:cubicBezTo>
                    <a:pt x="13" y="22"/>
                    <a:pt x="13" y="22"/>
                    <a:pt x="13" y="22"/>
                  </a:cubicBezTo>
                  <a:cubicBezTo>
                    <a:pt x="13" y="18"/>
                    <a:pt x="13" y="18"/>
                    <a:pt x="13" y="18"/>
                  </a:cubicBezTo>
                  <a:cubicBezTo>
                    <a:pt x="4" y="18"/>
                    <a:pt x="4" y="18"/>
                    <a:pt x="4" y="18"/>
                  </a:cubicBezTo>
                  <a:cubicBezTo>
                    <a:pt x="5" y="11"/>
                    <a:pt x="11" y="4"/>
                    <a:pt x="19" y="4"/>
                  </a:cubicBezTo>
                  <a:cubicBezTo>
                    <a:pt x="19" y="13"/>
                    <a:pt x="19" y="13"/>
                    <a:pt x="19" y="13"/>
                  </a:cubicBezTo>
                  <a:cubicBezTo>
                    <a:pt x="22" y="13"/>
                    <a:pt x="22" y="13"/>
                    <a:pt x="22" y="13"/>
                  </a:cubicBezTo>
                  <a:cubicBezTo>
                    <a:pt x="22" y="4"/>
                    <a:pt x="22" y="4"/>
                    <a:pt x="22" y="4"/>
                  </a:cubicBezTo>
                  <a:cubicBezTo>
                    <a:pt x="30" y="4"/>
                    <a:pt x="36" y="11"/>
                    <a:pt x="37" y="18"/>
                  </a:cubicBezTo>
                  <a:cubicBezTo>
                    <a:pt x="28" y="18"/>
                    <a:pt x="28" y="18"/>
                    <a:pt x="28" y="18"/>
                  </a:cubicBezTo>
                  <a:cubicBezTo>
                    <a:pt x="28" y="22"/>
                    <a:pt x="28" y="22"/>
                    <a:pt x="28" y="22"/>
                  </a:cubicBezTo>
                  <a:cubicBezTo>
                    <a:pt x="37" y="22"/>
                    <a:pt x="37" y="22"/>
                    <a:pt x="37" y="22"/>
                  </a:cubicBezTo>
                  <a:cubicBezTo>
                    <a:pt x="36" y="29"/>
                    <a:pt x="30" y="36"/>
                    <a:pt x="22" y="36"/>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13" name="稻壳儿小白白(http://dwz.cn/Wu2UP)"/>
            <p:cNvSpPr>
              <a:spLocks noEditPoints="1"/>
            </p:cNvSpPr>
            <p:nvPr/>
          </p:nvSpPr>
          <p:spPr bwMode="auto">
            <a:xfrm>
              <a:off x="6126211" y="4951654"/>
              <a:ext cx="217349" cy="217349"/>
            </a:xfrm>
            <a:custGeom>
              <a:avLst/>
              <a:gdLst>
                <a:gd name="T0" fmla="*/ 23 w 45"/>
                <a:gd name="T1" fmla="*/ 0 h 45"/>
                <a:gd name="T2" fmla="*/ 0 w 45"/>
                <a:gd name="T3" fmla="*/ 23 h 45"/>
                <a:gd name="T4" fmla="*/ 23 w 45"/>
                <a:gd name="T5" fmla="*/ 45 h 45"/>
                <a:gd name="T6" fmla="*/ 45 w 45"/>
                <a:gd name="T7" fmla="*/ 23 h 45"/>
                <a:gd name="T8" fmla="*/ 23 w 45"/>
                <a:gd name="T9" fmla="*/ 0 h 45"/>
                <a:gd name="T10" fmla="*/ 35 w 45"/>
                <a:gd name="T11" fmla="*/ 11 h 45"/>
                <a:gd name="T12" fmla="*/ 35 w 45"/>
                <a:gd name="T13" fmla="*/ 11 h 45"/>
                <a:gd name="T14" fmla="*/ 35 w 45"/>
                <a:gd name="T15" fmla="*/ 11 h 45"/>
                <a:gd name="T16" fmla="*/ 6 w 45"/>
                <a:gd name="T17" fmla="*/ 23 h 45"/>
                <a:gd name="T18" fmla="*/ 23 w 45"/>
                <a:gd name="T19" fmla="*/ 6 h 45"/>
                <a:gd name="T20" fmla="*/ 34 w 45"/>
                <a:gd name="T21" fmla="*/ 10 h 45"/>
                <a:gd name="T22" fmla="*/ 9 w 45"/>
                <a:gd name="T23" fmla="*/ 34 h 45"/>
                <a:gd name="T24" fmla="*/ 6 w 45"/>
                <a:gd name="T25" fmla="*/ 23 h 45"/>
                <a:gd name="T26" fmla="*/ 11 w 45"/>
                <a:gd name="T27" fmla="*/ 35 h 45"/>
                <a:gd name="T28" fmla="*/ 11 w 45"/>
                <a:gd name="T29" fmla="*/ 35 h 45"/>
                <a:gd name="T30" fmla="*/ 11 w 45"/>
                <a:gd name="T31" fmla="*/ 35 h 45"/>
                <a:gd name="T32" fmla="*/ 23 w 45"/>
                <a:gd name="T33" fmla="*/ 40 h 45"/>
                <a:gd name="T34" fmla="*/ 12 w 45"/>
                <a:gd name="T35" fmla="*/ 36 h 45"/>
                <a:gd name="T36" fmla="*/ 36 w 45"/>
                <a:gd name="T37" fmla="*/ 12 h 45"/>
                <a:gd name="T38" fmla="*/ 40 w 45"/>
                <a:gd name="T39" fmla="*/ 23 h 45"/>
                <a:gd name="T40" fmla="*/ 23 w 45"/>
                <a:gd name="T41" fmla="*/ 4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5" h="45">
                  <a:moveTo>
                    <a:pt x="23" y="0"/>
                  </a:moveTo>
                  <a:cubicBezTo>
                    <a:pt x="10" y="0"/>
                    <a:pt x="0" y="10"/>
                    <a:pt x="0" y="23"/>
                  </a:cubicBezTo>
                  <a:cubicBezTo>
                    <a:pt x="0" y="35"/>
                    <a:pt x="10" y="45"/>
                    <a:pt x="23" y="45"/>
                  </a:cubicBezTo>
                  <a:cubicBezTo>
                    <a:pt x="35" y="45"/>
                    <a:pt x="45" y="35"/>
                    <a:pt x="45" y="23"/>
                  </a:cubicBezTo>
                  <a:cubicBezTo>
                    <a:pt x="45" y="10"/>
                    <a:pt x="35" y="0"/>
                    <a:pt x="23" y="0"/>
                  </a:cubicBezTo>
                  <a:close/>
                  <a:moveTo>
                    <a:pt x="35" y="11"/>
                  </a:moveTo>
                  <a:cubicBezTo>
                    <a:pt x="35" y="11"/>
                    <a:pt x="35" y="11"/>
                    <a:pt x="35" y="11"/>
                  </a:cubicBezTo>
                  <a:cubicBezTo>
                    <a:pt x="35" y="11"/>
                    <a:pt x="35" y="11"/>
                    <a:pt x="35" y="11"/>
                  </a:cubicBezTo>
                  <a:close/>
                  <a:moveTo>
                    <a:pt x="6" y="23"/>
                  </a:moveTo>
                  <a:cubicBezTo>
                    <a:pt x="6" y="13"/>
                    <a:pt x="13" y="6"/>
                    <a:pt x="23" y="6"/>
                  </a:cubicBezTo>
                  <a:cubicBezTo>
                    <a:pt x="27" y="6"/>
                    <a:pt x="31" y="7"/>
                    <a:pt x="34" y="10"/>
                  </a:cubicBezTo>
                  <a:cubicBezTo>
                    <a:pt x="9" y="34"/>
                    <a:pt x="9" y="34"/>
                    <a:pt x="9" y="34"/>
                  </a:cubicBezTo>
                  <a:cubicBezTo>
                    <a:pt x="7" y="31"/>
                    <a:pt x="6" y="27"/>
                    <a:pt x="6" y="23"/>
                  </a:cubicBezTo>
                  <a:close/>
                  <a:moveTo>
                    <a:pt x="11" y="35"/>
                  </a:moveTo>
                  <a:cubicBezTo>
                    <a:pt x="11" y="35"/>
                    <a:pt x="11" y="35"/>
                    <a:pt x="11" y="35"/>
                  </a:cubicBezTo>
                  <a:cubicBezTo>
                    <a:pt x="11" y="35"/>
                    <a:pt x="11" y="35"/>
                    <a:pt x="11" y="35"/>
                  </a:cubicBezTo>
                  <a:close/>
                  <a:moveTo>
                    <a:pt x="23" y="40"/>
                  </a:moveTo>
                  <a:cubicBezTo>
                    <a:pt x="19" y="40"/>
                    <a:pt x="15" y="39"/>
                    <a:pt x="12" y="36"/>
                  </a:cubicBezTo>
                  <a:cubicBezTo>
                    <a:pt x="36" y="12"/>
                    <a:pt x="36" y="12"/>
                    <a:pt x="36" y="12"/>
                  </a:cubicBezTo>
                  <a:cubicBezTo>
                    <a:pt x="38" y="15"/>
                    <a:pt x="40" y="19"/>
                    <a:pt x="40" y="23"/>
                  </a:cubicBezTo>
                  <a:cubicBezTo>
                    <a:pt x="40" y="32"/>
                    <a:pt x="32" y="40"/>
                    <a:pt x="23" y="40"/>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14" name="稻壳儿小白白(http://dwz.cn/Wu2UP)"/>
            <p:cNvSpPr>
              <a:spLocks noEditPoints="1"/>
            </p:cNvSpPr>
            <p:nvPr/>
          </p:nvSpPr>
          <p:spPr bwMode="auto">
            <a:xfrm>
              <a:off x="9748004" y="4514928"/>
              <a:ext cx="186879" cy="192973"/>
            </a:xfrm>
            <a:custGeom>
              <a:avLst/>
              <a:gdLst>
                <a:gd name="T0" fmla="*/ 19 w 39"/>
                <a:gd name="T1" fmla="*/ 0 h 40"/>
                <a:gd name="T2" fmla="*/ 0 w 39"/>
                <a:gd name="T3" fmla="*/ 20 h 40"/>
                <a:gd name="T4" fmla="*/ 19 w 39"/>
                <a:gd name="T5" fmla="*/ 40 h 40"/>
                <a:gd name="T6" fmla="*/ 39 w 39"/>
                <a:gd name="T7" fmla="*/ 20 h 40"/>
                <a:gd name="T8" fmla="*/ 19 w 39"/>
                <a:gd name="T9" fmla="*/ 0 h 40"/>
                <a:gd name="T10" fmla="*/ 31 w 39"/>
                <a:gd name="T11" fmla="*/ 18 h 40"/>
                <a:gd name="T12" fmla="*/ 31 w 39"/>
                <a:gd name="T13" fmla="*/ 22 h 40"/>
                <a:gd name="T14" fmla="*/ 8 w 39"/>
                <a:gd name="T15" fmla="*/ 22 h 40"/>
                <a:gd name="T16" fmla="*/ 8 w 39"/>
                <a:gd name="T17" fmla="*/ 18 h 40"/>
                <a:gd name="T18" fmla="*/ 31 w 39"/>
                <a:gd name="T19" fmla="*/ 1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40">
                  <a:moveTo>
                    <a:pt x="19" y="0"/>
                  </a:moveTo>
                  <a:cubicBezTo>
                    <a:pt x="9" y="0"/>
                    <a:pt x="0" y="9"/>
                    <a:pt x="0" y="20"/>
                  </a:cubicBezTo>
                  <a:cubicBezTo>
                    <a:pt x="0" y="31"/>
                    <a:pt x="9" y="40"/>
                    <a:pt x="19" y="40"/>
                  </a:cubicBezTo>
                  <a:cubicBezTo>
                    <a:pt x="30" y="40"/>
                    <a:pt x="39" y="31"/>
                    <a:pt x="39" y="20"/>
                  </a:cubicBezTo>
                  <a:cubicBezTo>
                    <a:pt x="39" y="9"/>
                    <a:pt x="30" y="0"/>
                    <a:pt x="19" y="0"/>
                  </a:cubicBezTo>
                  <a:close/>
                  <a:moveTo>
                    <a:pt x="31" y="18"/>
                  </a:moveTo>
                  <a:cubicBezTo>
                    <a:pt x="31" y="22"/>
                    <a:pt x="31" y="22"/>
                    <a:pt x="31" y="22"/>
                  </a:cubicBezTo>
                  <a:cubicBezTo>
                    <a:pt x="8" y="22"/>
                    <a:pt x="8" y="22"/>
                    <a:pt x="8" y="22"/>
                  </a:cubicBezTo>
                  <a:cubicBezTo>
                    <a:pt x="8" y="18"/>
                    <a:pt x="8" y="18"/>
                    <a:pt x="8" y="18"/>
                  </a:cubicBezTo>
                  <a:lnTo>
                    <a:pt x="31" y="18"/>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15" name="稻壳儿小白白(http://dwz.cn/Wu2UP)"/>
            <p:cNvSpPr>
              <a:spLocks noEditPoints="1"/>
            </p:cNvSpPr>
            <p:nvPr/>
          </p:nvSpPr>
          <p:spPr bwMode="auto">
            <a:xfrm>
              <a:off x="7034198" y="4957749"/>
              <a:ext cx="207191" cy="211255"/>
            </a:xfrm>
            <a:custGeom>
              <a:avLst/>
              <a:gdLst>
                <a:gd name="T0" fmla="*/ 21 w 43"/>
                <a:gd name="T1" fmla="*/ 0 h 44"/>
                <a:gd name="T2" fmla="*/ 0 w 43"/>
                <a:gd name="T3" fmla="*/ 22 h 44"/>
                <a:gd name="T4" fmla="*/ 22 w 43"/>
                <a:gd name="T5" fmla="*/ 43 h 44"/>
                <a:gd name="T6" fmla="*/ 43 w 43"/>
                <a:gd name="T7" fmla="*/ 22 h 44"/>
                <a:gd name="T8" fmla="*/ 21 w 43"/>
                <a:gd name="T9" fmla="*/ 0 h 44"/>
                <a:gd name="T10" fmla="*/ 23 w 43"/>
                <a:gd name="T11" fmla="*/ 7 h 44"/>
                <a:gd name="T12" fmla="*/ 26 w 43"/>
                <a:gd name="T13" fmla="*/ 10 h 44"/>
                <a:gd name="T14" fmla="*/ 22 w 43"/>
                <a:gd name="T15" fmla="*/ 14 h 44"/>
                <a:gd name="T16" fmla="*/ 19 w 43"/>
                <a:gd name="T17" fmla="*/ 11 h 44"/>
                <a:gd name="T18" fmla="*/ 23 w 43"/>
                <a:gd name="T19" fmla="*/ 7 h 44"/>
                <a:gd name="T20" fmla="*/ 18 w 43"/>
                <a:gd name="T21" fmla="*/ 35 h 44"/>
                <a:gd name="T22" fmla="*/ 16 w 43"/>
                <a:gd name="T23" fmla="*/ 30 h 44"/>
                <a:gd name="T24" fmla="*/ 18 w 43"/>
                <a:gd name="T25" fmla="*/ 23 h 44"/>
                <a:gd name="T26" fmla="*/ 18 w 43"/>
                <a:gd name="T27" fmla="*/ 22 h 44"/>
                <a:gd name="T28" fmla="*/ 14 w 43"/>
                <a:gd name="T29" fmla="*/ 23 h 44"/>
                <a:gd name="T30" fmla="*/ 14 w 43"/>
                <a:gd name="T31" fmla="*/ 22 h 44"/>
                <a:gd name="T32" fmla="*/ 23 w 43"/>
                <a:gd name="T33" fmla="*/ 17 h 44"/>
                <a:gd name="T34" fmla="*/ 24 w 43"/>
                <a:gd name="T35" fmla="*/ 22 h 44"/>
                <a:gd name="T36" fmla="*/ 22 w 43"/>
                <a:gd name="T37" fmla="*/ 29 h 44"/>
                <a:gd name="T38" fmla="*/ 23 w 43"/>
                <a:gd name="T39" fmla="*/ 31 h 44"/>
                <a:gd name="T40" fmla="*/ 26 w 43"/>
                <a:gd name="T41" fmla="*/ 29 h 44"/>
                <a:gd name="T42" fmla="*/ 27 w 43"/>
                <a:gd name="T43" fmla="*/ 30 h 44"/>
                <a:gd name="T44" fmla="*/ 18 w 43"/>
                <a:gd name="T45" fmla="*/ 3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3" h="44">
                  <a:moveTo>
                    <a:pt x="21" y="0"/>
                  </a:moveTo>
                  <a:cubicBezTo>
                    <a:pt x="9" y="0"/>
                    <a:pt x="0" y="10"/>
                    <a:pt x="0" y="22"/>
                  </a:cubicBezTo>
                  <a:cubicBezTo>
                    <a:pt x="0" y="34"/>
                    <a:pt x="10" y="44"/>
                    <a:pt x="22" y="43"/>
                  </a:cubicBezTo>
                  <a:cubicBezTo>
                    <a:pt x="34" y="43"/>
                    <a:pt x="43" y="33"/>
                    <a:pt x="43" y="22"/>
                  </a:cubicBezTo>
                  <a:cubicBezTo>
                    <a:pt x="43" y="10"/>
                    <a:pt x="33" y="0"/>
                    <a:pt x="21" y="0"/>
                  </a:cubicBezTo>
                  <a:close/>
                  <a:moveTo>
                    <a:pt x="23" y="7"/>
                  </a:moveTo>
                  <a:cubicBezTo>
                    <a:pt x="26" y="7"/>
                    <a:pt x="26" y="9"/>
                    <a:pt x="26" y="10"/>
                  </a:cubicBezTo>
                  <a:cubicBezTo>
                    <a:pt x="26" y="12"/>
                    <a:pt x="25" y="14"/>
                    <a:pt x="22" y="14"/>
                  </a:cubicBezTo>
                  <a:cubicBezTo>
                    <a:pt x="20" y="14"/>
                    <a:pt x="19" y="13"/>
                    <a:pt x="19" y="11"/>
                  </a:cubicBezTo>
                  <a:cubicBezTo>
                    <a:pt x="19" y="9"/>
                    <a:pt x="21" y="7"/>
                    <a:pt x="23" y="7"/>
                  </a:cubicBezTo>
                  <a:close/>
                  <a:moveTo>
                    <a:pt x="18" y="35"/>
                  </a:moveTo>
                  <a:cubicBezTo>
                    <a:pt x="16" y="35"/>
                    <a:pt x="15" y="34"/>
                    <a:pt x="16" y="30"/>
                  </a:cubicBezTo>
                  <a:cubicBezTo>
                    <a:pt x="18" y="23"/>
                    <a:pt x="18" y="23"/>
                    <a:pt x="18" y="23"/>
                  </a:cubicBezTo>
                  <a:cubicBezTo>
                    <a:pt x="18" y="22"/>
                    <a:pt x="18" y="22"/>
                    <a:pt x="18" y="22"/>
                  </a:cubicBezTo>
                  <a:cubicBezTo>
                    <a:pt x="18" y="22"/>
                    <a:pt x="16" y="23"/>
                    <a:pt x="14" y="23"/>
                  </a:cubicBezTo>
                  <a:cubicBezTo>
                    <a:pt x="14" y="22"/>
                    <a:pt x="14" y="22"/>
                    <a:pt x="14" y="22"/>
                  </a:cubicBezTo>
                  <a:cubicBezTo>
                    <a:pt x="17" y="19"/>
                    <a:pt x="22" y="17"/>
                    <a:pt x="23" y="17"/>
                  </a:cubicBezTo>
                  <a:cubicBezTo>
                    <a:pt x="25" y="17"/>
                    <a:pt x="25" y="19"/>
                    <a:pt x="24" y="22"/>
                  </a:cubicBezTo>
                  <a:cubicBezTo>
                    <a:pt x="22" y="29"/>
                    <a:pt x="22" y="29"/>
                    <a:pt x="22" y="29"/>
                  </a:cubicBezTo>
                  <a:cubicBezTo>
                    <a:pt x="22" y="31"/>
                    <a:pt x="22" y="31"/>
                    <a:pt x="23" y="31"/>
                  </a:cubicBezTo>
                  <a:cubicBezTo>
                    <a:pt x="23" y="31"/>
                    <a:pt x="24" y="30"/>
                    <a:pt x="26" y="29"/>
                  </a:cubicBezTo>
                  <a:cubicBezTo>
                    <a:pt x="27" y="30"/>
                    <a:pt x="27" y="30"/>
                    <a:pt x="27" y="30"/>
                  </a:cubicBezTo>
                  <a:cubicBezTo>
                    <a:pt x="23" y="34"/>
                    <a:pt x="19" y="35"/>
                    <a:pt x="18" y="35"/>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16" name="稻壳儿小白白(http://dwz.cn/Wu2UP)"/>
            <p:cNvSpPr>
              <a:spLocks noEditPoints="1"/>
            </p:cNvSpPr>
            <p:nvPr/>
          </p:nvSpPr>
          <p:spPr bwMode="auto">
            <a:xfrm>
              <a:off x="6636065" y="4947592"/>
              <a:ext cx="101564" cy="225475"/>
            </a:xfrm>
            <a:custGeom>
              <a:avLst/>
              <a:gdLst>
                <a:gd name="T0" fmla="*/ 16 w 21"/>
                <a:gd name="T1" fmla="*/ 0 h 47"/>
                <a:gd name="T2" fmla="*/ 21 w 21"/>
                <a:gd name="T3" fmla="*/ 5 h 47"/>
                <a:gd name="T4" fmla="*/ 15 w 21"/>
                <a:gd name="T5" fmla="*/ 11 h 47"/>
                <a:gd name="T6" fmla="*/ 10 w 21"/>
                <a:gd name="T7" fmla="*/ 6 h 47"/>
                <a:gd name="T8" fmla="*/ 16 w 21"/>
                <a:gd name="T9" fmla="*/ 0 h 47"/>
                <a:gd name="T10" fmla="*/ 7 w 21"/>
                <a:gd name="T11" fmla="*/ 47 h 47"/>
                <a:gd name="T12" fmla="*/ 4 w 21"/>
                <a:gd name="T13" fmla="*/ 39 h 47"/>
                <a:gd name="T14" fmla="*/ 7 w 21"/>
                <a:gd name="T15" fmla="*/ 27 h 47"/>
                <a:gd name="T16" fmla="*/ 7 w 21"/>
                <a:gd name="T17" fmla="*/ 24 h 47"/>
                <a:gd name="T18" fmla="*/ 1 w 21"/>
                <a:gd name="T19" fmla="*/ 27 h 47"/>
                <a:gd name="T20" fmla="*/ 0 w 21"/>
                <a:gd name="T21" fmla="*/ 25 h 47"/>
                <a:gd name="T22" fmla="*/ 16 w 21"/>
                <a:gd name="T23" fmla="*/ 17 h 47"/>
                <a:gd name="T24" fmla="*/ 17 w 21"/>
                <a:gd name="T25" fmla="*/ 24 h 47"/>
                <a:gd name="T26" fmla="*/ 14 w 21"/>
                <a:gd name="T27" fmla="*/ 37 h 47"/>
                <a:gd name="T28" fmla="*/ 14 w 21"/>
                <a:gd name="T29" fmla="*/ 40 h 47"/>
                <a:gd name="T30" fmla="*/ 20 w 21"/>
                <a:gd name="T31" fmla="*/ 37 h 47"/>
                <a:gd name="T32" fmla="*/ 21 w 21"/>
                <a:gd name="T33" fmla="*/ 39 h 47"/>
                <a:gd name="T34" fmla="*/ 7 w 21"/>
                <a:gd name="T35"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 h="47">
                  <a:moveTo>
                    <a:pt x="16" y="0"/>
                  </a:moveTo>
                  <a:cubicBezTo>
                    <a:pt x="19" y="0"/>
                    <a:pt x="21" y="3"/>
                    <a:pt x="21" y="5"/>
                  </a:cubicBezTo>
                  <a:cubicBezTo>
                    <a:pt x="21" y="8"/>
                    <a:pt x="18" y="11"/>
                    <a:pt x="15" y="11"/>
                  </a:cubicBezTo>
                  <a:cubicBezTo>
                    <a:pt x="12" y="11"/>
                    <a:pt x="10" y="9"/>
                    <a:pt x="10" y="6"/>
                  </a:cubicBezTo>
                  <a:cubicBezTo>
                    <a:pt x="10" y="4"/>
                    <a:pt x="12" y="0"/>
                    <a:pt x="16" y="0"/>
                  </a:cubicBezTo>
                  <a:close/>
                  <a:moveTo>
                    <a:pt x="7" y="47"/>
                  </a:moveTo>
                  <a:cubicBezTo>
                    <a:pt x="4" y="47"/>
                    <a:pt x="2" y="46"/>
                    <a:pt x="4" y="39"/>
                  </a:cubicBezTo>
                  <a:cubicBezTo>
                    <a:pt x="7" y="27"/>
                    <a:pt x="7" y="27"/>
                    <a:pt x="7" y="27"/>
                  </a:cubicBezTo>
                  <a:cubicBezTo>
                    <a:pt x="7" y="25"/>
                    <a:pt x="7" y="24"/>
                    <a:pt x="7" y="24"/>
                  </a:cubicBezTo>
                  <a:cubicBezTo>
                    <a:pt x="6" y="24"/>
                    <a:pt x="3" y="26"/>
                    <a:pt x="1" y="27"/>
                  </a:cubicBezTo>
                  <a:cubicBezTo>
                    <a:pt x="0" y="25"/>
                    <a:pt x="0" y="25"/>
                    <a:pt x="0" y="25"/>
                  </a:cubicBezTo>
                  <a:cubicBezTo>
                    <a:pt x="6" y="20"/>
                    <a:pt x="13" y="17"/>
                    <a:pt x="16" y="17"/>
                  </a:cubicBezTo>
                  <a:cubicBezTo>
                    <a:pt x="18" y="17"/>
                    <a:pt x="19" y="20"/>
                    <a:pt x="17" y="24"/>
                  </a:cubicBezTo>
                  <a:cubicBezTo>
                    <a:pt x="14" y="37"/>
                    <a:pt x="14" y="37"/>
                    <a:pt x="14" y="37"/>
                  </a:cubicBezTo>
                  <a:cubicBezTo>
                    <a:pt x="14" y="39"/>
                    <a:pt x="14" y="40"/>
                    <a:pt x="14" y="40"/>
                  </a:cubicBezTo>
                  <a:cubicBezTo>
                    <a:pt x="15" y="40"/>
                    <a:pt x="18" y="39"/>
                    <a:pt x="20" y="37"/>
                  </a:cubicBezTo>
                  <a:cubicBezTo>
                    <a:pt x="21" y="39"/>
                    <a:pt x="21" y="39"/>
                    <a:pt x="21" y="39"/>
                  </a:cubicBezTo>
                  <a:cubicBezTo>
                    <a:pt x="15" y="45"/>
                    <a:pt x="9" y="47"/>
                    <a:pt x="7" y="47"/>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17" name="稻壳儿小白白(http://dwz.cn/Wu2UP)"/>
            <p:cNvSpPr>
              <a:spLocks noEditPoints="1"/>
            </p:cNvSpPr>
            <p:nvPr/>
          </p:nvSpPr>
          <p:spPr bwMode="auto">
            <a:xfrm>
              <a:off x="10198952" y="4514928"/>
              <a:ext cx="188911" cy="192973"/>
            </a:xfrm>
            <a:custGeom>
              <a:avLst/>
              <a:gdLst>
                <a:gd name="T0" fmla="*/ 19 w 39"/>
                <a:gd name="T1" fmla="*/ 0 h 40"/>
                <a:gd name="T2" fmla="*/ 0 w 39"/>
                <a:gd name="T3" fmla="*/ 20 h 40"/>
                <a:gd name="T4" fmla="*/ 19 w 39"/>
                <a:gd name="T5" fmla="*/ 40 h 40"/>
                <a:gd name="T6" fmla="*/ 39 w 39"/>
                <a:gd name="T7" fmla="*/ 20 h 40"/>
                <a:gd name="T8" fmla="*/ 19 w 39"/>
                <a:gd name="T9" fmla="*/ 0 h 40"/>
                <a:gd name="T10" fmla="*/ 22 w 39"/>
                <a:gd name="T11" fmla="*/ 22 h 40"/>
                <a:gd name="T12" fmla="*/ 22 w 39"/>
                <a:gd name="T13" fmla="*/ 32 h 40"/>
                <a:gd name="T14" fmla="*/ 17 w 39"/>
                <a:gd name="T15" fmla="*/ 32 h 40"/>
                <a:gd name="T16" fmla="*/ 17 w 39"/>
                <a:gd name="T17" fmla="*/ 22 h 40"/>
                <a:gd name="T18" fmla="*/ 8 w 39"/>
                <a:gd name="T19" fmla="*/ 22 h 40"/>
                <a:gd name="T20" fmla="*/ 8 w 39"/>
                <a:gd name="T21" fmla="*/ 18 h 40"/>
                <a:gd name="T22" fmla="*/ 17 w 39"/>
                <a:gd name="T23" fmla="*/ 18 h 40"/>
                <a:gd name="T24" fmla="*/ 17 w 39"/>
                <a:gd name="T25" fmla="*/ 8 h 40"/>
                <a:gd name="T26" fmla="*/ 22 w 39"/>
                <a:gd name="T27" fmla="*/ 8 h 40"/>
                <a:gd name="T28" fmla="*/ 22 w 39"/>
                <a:gd name="T29" fmla="*/ 18 h 40"/>
                <a:gd name="T30" fmla="*/ 31 w 39"/>
                <a:gd name="T31" fmla="*/ 18 h 40"/>
                <a:gd name="T32" fmla="*/ 31 w 39"/>
                <a:gd name="T33" fmla="*/ 22 h 40"/>
                <a:gd name="T34" fmla="*/ 22 w 39"/>
                <a:gd name="T35" fmla="*/ 2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40">
                  <a:moveTo>
                    <a:pt x="19" y="0"/>
                  </a:moveTo>
                  <a:cubicBezTo>
                    <a:pt x="8" y="0"/>
                    <a:pt x="0" y="9"/>
                    <a:pt x="0" y="20"/>
                  </a:cubicBezTo>
                  <a:cubicBezTo>
                    <a:pt x="0" y="31"/>
                    <a:pt x="8" y="40"/>
                    <a:pt x="19" y="40"/>
                  </a:cubicBezTo>
                  <a:cubicBezTo>
                    <a:pt x="30" y="40"/>
                    <a:pt x="39" y="31"/>
                    <a:pt x="39" y="20"/>
                  </a:cubicBezTo>
                  <a:cubicBezTo>
                    <a:pt x="39" y="9"/>
                    <a:pt x="30" y="0"/>
                    <a:pt x="19" y="0"/>
                  </a:cubicBezTo>
                  <a:close/>
                  <a:moveTo>
                    <a:pt x="22" y="22"/>
                  </a:moveTo>
                  <a:cubicBezTo>
                    <a:pt x="22" y="32"/>
                    <a:pt x="22" y="32"/>
                    <a:pt x="22" y="32"/>
                  </a:cubicBezTo>
                  <a:cubicBezTo>
                    <a:pt x="17" y="32"/>
                    <a:pt x="17" y="32"/>
                    <a:pt x="17" y="32"/>
                  </a:cubicBezTo>
                  <a:cubicBezTo>
                    <a:pt x="17" y="22"/>
                    <a:pt x="17" y="22"/>
                    <a:pt x="17" y="22"/>
                  </a:cubicBezTo>
                  <a:cubicBezTo>
                    <a:pt x="8" y="22"/>
                    <a:pt x="8" y="22"/>
                    <a:pt x="8" y="22"/>
                  </a:cubicBezTo>
                  <a:cubicBezTo>
                    <a:pt x="8" y="18"/>
                    <a:pt x="8" y="18"/>
                    <a:pt x="8" y="18"/>
                  </a:cubicBezTo>
                  <a:cubicBezTo>
                    <a:pt x="17" y="18"/>
                    <a:pt x="17" y="18"/>
                    <a:pt x="17" y="18"/>
                  </a:cubicBezTo>
                  <a:cubicBezTo>
                    <a:pt x="17" y="8"/>
                    <a:pt x="17" y="8"/>
                    <a:pt x="17" y="8"/>
                  </a:cubicBezTo>
                  <a:cubicBezTo>
                    <a:pt x="22" y="8"/>
                    <a:pt x="22" y="8"/>
                    <a:pt x="22" y="8"/>
                  </a:cubicBezTo>
                  <a:cubicBezTo>
                    <a:pt x="22" y="18"/>
                    <a:pt x="22" y="18"/>
                    <a:pt x="22" y="18"/>
                  </a:cubicBezTo>
                  <a:cubicBezTo>
                    <a:pt x="31" y="18"/>
                    <a:pt x="31" y="18"/>
                    <a:pt x="31" y="18"/>
                  </a:cubicBezTo>
                  <a:cubicBezTo>
                    <a:pt x="31" y="22"/>
                    <a:pt x="31" y="22"/>
                    <a:pt x="31" y="22"/>
                  </a:cubicBezTo>
                  <a:lnTo>
                    <a:pt x="22" y="22"/>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18" name="稻壳儿小白白(http://dwz.cn/Wu2UP)"/>
            <p:cNvSpPr>
              <a:spLocks noEditPoints="1"/>
            </p:cNvSpPr>
            <p:nvPr/>
          </p:nvSpPr>
          <p:spPr bwMode="auto">
            <a:xfrm>
              <a:off x="3887728" y="4965874"/>
              <a:ext cx="186879" cy="192973"/>
            </a:xfrm>
            <a:custGeom>
              <a:avLst/>
              <a:gdLst>
                <a:gd name="T0" fmla="*/ 19 w 39"/>
                <a:gd name="T1" fmla="*/ 0 h 40"/>
                <a:gd name="T2" fmla="*/ 0 w 39"/>
                <a:gd name="T3" fmla="*/ 20 h 40"/>
                <a:gd name="T4" fmla="*/ 19 w 39"/>
                <a:gd name="T5" fmla="*/ 40 h 40"/>
                <a:gd name="T6" fmla="*/ 39 w 39"/>
                <a:gd name="T7" fmla="*/ 20 h 40"/>
                <a:gd name="T8" fmla="*/ 19 w 39"/>
                <a:gd name="T9" fmla="*/ 0 h 40"/>
                <a:gd name="T10" fmla="*/ 23 w 39"/>
                <a:gd name="T11" fmla="*/ 20 h 40"/>
                <a:gd name="T12" fmla="*/ 31 w 39"/>
                <a:gd name="T13" fmla="*/ 27 h 40"/>
                <a:gd name="T14" fmla="*/ 27 w 39"/>
                <a:gd name="T15" fmla="*/ 31 h 40"/>
                <a:gd name="T16" fmla="*/ 19 w 39"/>
                <a:gd name="T17" fmla="*/ 24 h 40"/>
                <a:gd name="T18" fmla="*/ 12 w 39"/>
                <a:gd name="T19" fmla="*/ 31 h 40"/>
                <a:gd name="T20" fmla="*/ 8 w 39"/>
                <a:gd name="T21" fmla="*/ 27 h 40"/>
                <a:gd name="T22" fmla="*/ 15 w 39"/>
                <a:gd name="T23" fmla="*/ 20 h 40"/>
                <a:gd name="T24" fmla="*/ 8 w 39"/>
                <a:gd name="T25" fmla="*/ 13 h 40"/>
                <a:gd name="T26" fmla="*/ 12 w 39"/>
                <a:gd name="T27" fmla="*/ 9 h 40"/>
                <a:gd name="T28" fmla="*/ 19 w 39"/>
                <a:gd name="T29" fmla="*/ 16 h 40"/>
                <a:gd name="T30" fmla="*/ 27 w 39"/>
                <a:gd name="T31" fmla="*/ 9 h 40"/>
                <a:gd name="T32" fmla="*/ 31 w 39"/>
                <a:gd name="T33" fmla="*/ 13 h 40"/>
                <a:gd name="T34" fmla="*/ 23 w 39"/>
                <a:gd name="T35"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40">
                  <a:moveTo>
                    <a:pt x="19" y="0"/>
                  </a:moveTo>
                  <a:cubicBezTo>
                    <a:pt x="9" y="0"/>
                    <a:pt x="0" y="9"/>
                    <a:pt x="0" y="20"/>
                  </a:cubicBezTo>
                  <a:cubicBezTo>
                    <a:pt x="0" y="31"/>
                    <a:pt x="9" y="40"/>
                    <a:pt x="19" y="40"/>
                  </a:cubicBezTo>
                  <a:cubicBezTo>
                    <a:pt x="30" y="40"/>
                    <a:pt x="39" y="31"/>
                    <a:pt x="39" y="20"/>
                  </a:cubicBezTo>
                  <a:cubicBezTo>
                    <a:pt x="39" y="9"/>
                    <a:pt x="30" y="0"/>
                    <a:pt x="19" y="0"/>
                  </a:cubicBezTo>
                  <a:close/>
                  <a:moveTo>
                    <a:pt x="23" y="20"/>
                  </a:moveTo>
                  <a:cubicBezTo>
                    <a:pt x="31" y="27"/>
                    <a:pt x="31" y="27"/>
                    <a:pt x="31" y="27"/>
                  </a:cubicBezTo>
                  <a:cubicBezTo>
                    <a:pt x="27" y="31"/>
                    <a:pt x="27" y="31"/>
                    <a:pt x="27" y="31"/>
                  </a:cubicBezTo>
                  <a:cubicBezTo>
                    <a:pt x="19" y="24"/>
                    <a:pt x="19" y="24"/>
                    <a:pt x="19" y="24"/>
                  </a:cubicBezTo>
                  <a:cubicBezTo>
                    <a:pt x="12" y="31"/>
                    <a:pt x="12" y="31"/>
                    <a:pt x="12" y="31"/>
                  </a:cubicBezTo>
                  <a:cubicBezTo>
                    <a:pt x="8" y="27"/>
                    <a:pt x="8" y="27"/>
                    <a:pt x="8" y="27"/>
                  </a:cubicBezTo>
                  <a:cubicBezTo>
                    <a:pt x="15" y="20"/>
                    <a:pt x="15" y="20"/>
                    <a:pt x="15" y="20"/>
                  </a:cubicBezTo>
                  <a:cubicBezTo>
                    <a:pt x="8" y="13"/>
                    <a:pt x="8" y="13"/>
                    <a:pt x="8" y="13"/>
                  </a:cubicBezTo>
                  <a:cubicBezTo>
                    <a:pt x="12" y="9"/>
                    <a:pt x="12" y="9"/>
                    <a:pt x="12" y="9"/>
                  </a:cubicBezTo>
                  <a:cubicBezTo>
                    <a:pt x="19" y="16"/>
                    <a:pt x="19" y="16"/>
                    <a:pt x="19" y="16"/>
                  </a:cubicBezTo>
                  <a:cubicBezTo>
                    <a:pt x="27" y="9"/>
                    <a:pt x="27" y="9"/>
                    <a:pt x="27" y="9"/>
                  </a:cubicBezTo>
                  <a:cubicBezTo>
                    <a:pt x="31" y="13"/>
                    <a:pt x="31" y="13"/>
                    <a:pt x="31" y="13"/>
                  </a:cubicBezTo>
                  <a:lnTo>
                    <a:pt x="23" y="20"/>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19" name="稻壳儿小白白(http://dwz.cn/Wu2UP)"/>
            <p:cNvSpPr>
              <a:spLocks noEditPoints="1"/>
            </p:cNvSpPr>
            <p:nvPr/>
          </p:nvSpPr>
          <p:spPr bwMode="auto">
            <a:xfrm>
              <a:off x="7523741" y="4961812"/>
              <a:ext cx="130002" cy="201098"/>
            </a:xfrm>
            <a:custGeom>
              <a:avLst/>
              <a:gdLst>
                <a:gd name="T0" fmla="*/ 23 w 27"/>
                <a:gd name="T1" fmla="*/ 3 h 42"/>
                <a:gd name="T2" fmla="*/ 13 w 27"/>
                <a:gd name="T3" fmla="*/ 0 h 42"/>
                <a:gd name="T4" fmla="*/ 5 w 27"/>
                <a:gd name="T5" fmla="*/ 2 h 42"/>
                <a:gd name="T6" fmla="*/ 0 w 27"/>
                <a:gd name="T7" fmla="*/ 13 h 42"/>
                <a:gd name="T8" fmla="*/ 7 w 27"/>
                <a:gd name="T9" fmla="*/ 13 h 42"/>
                <a:gd name="T10" fmla="*/ 9 w 27"/>
                <a:gd name="T11" fmla="*/ 8 h 42"/>
                <a:gd name="T12" fmla="*/ 13 w 27"/>
                <a:gd name="T13" fmla="*/ 6 h 42"/>
                <a:gd name="T14" fmla="*/ 17 w 27"/>
                <a:gd name="T15" fmla="*/ 8 h 42"/>
                <a:gd name="T16" fmla="*/ 19 w 27"/>
                <a:gd name="T17" fmla="*/ 12 h 42"/>
                <a:gd name="T18" fmla="*/ 17 w 27"/>
                <a:gd name="T19" fmla="*/ 15 h 42"/>
                <a:gd name="T20" fmla="*/ 16 w 27"/>
                <a:gd name="T21" fmla="*/ 16 h 42"/>
                <a:gd name="T22" fmla="*/ 10 w 27"/>
                <a:gd name="T23" fmla="*/ 21 h 42"/>
                <a:gd name="T24" fmla="*/ 8 w 27"/>
                <a:gd name="T25" fmla="*/ 27 h 42"/>
                <a:gd name="T26" fmla="*/ 9 w 27"/>
                <a:gd name="T27" fmla="*/ 28 h 42"/>
                <a:gd name="T28" fmla="*/ 15 w 27"/>
                <a:gd name="T29" fmla="*/ 28 h 42"/>
                <a:gd name="T30" fmla="*/ 16 w 27"/>
                <a:gd name="T31" fmla="*/ 27 h 42"/>
                <a:gd name="T32" fmla="*/ 16 w 27"/>
                <a:gd name="T33" fmla="*/ 25 h 42"/>
                <a:gd name="T34" fmla="*/ 19 w 27"/>
                <a:gd name="T35" fmla="*/ 22 h 42"/>
                <a:gd name="T36" fmla="*/ 21 w 27"/>
                <a:gd name="T37" fmla="*/ 21 h 42"/>
                <a:gd name="T38" fmla="*/ 25 w 27"/>
                <a:gd name="T39" fmla="*/ 17 h 42"/>
                <a:gd name="T40" fmla="*/ 27 w 27"/>
                <a:gd name="T41" fmla="*/ 11 h 42"/>
                <a:gd name="T42" fmla="*/ 23 w 27"/>
                <a:gd name="T43" fmla="*/ 3 h 42"/>
                <a:gd name="T44" fmla="*/ 13 w 27"/>
                <a:gd name="T45" fmla="*/ 32 h 42"/>
                <a:gd name="T46" fmla="*/ 8 w 27"/>
                <a:gd name="T47" fmla="*/ 37 h 42"/>
                <a:gd name="T48" fmla="*/ 12 w 27"/>
                <a:gd name="T49" fmla="*/ 42 h 42"/>
                <a:gd name="T50" fmla="*/ 17 w 27"/>
                <a:gd name="T51" fmla="*/ 37 h 42"/>
                <a:gd name="T52" fmla="*/ 13 w 27"/>
                <a:gd name="T53" fmla="*/ 3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7" h="42">
                  <a:moveTo>
                    <a:pt x="23" y="3"/>
                  </a:moveTo>
                  <a:cubicBezTo>
                    <a:pt x="20" y="1"/>
                    <a:pt x="17" y="0"/>
                    <a:pt x="13" y="0"/>
                  </a:cubicBezTo>
                  <a:cubicBezTo>
                    <a:pt x="10" y="0"/>
                    <a:pt x="7" y="0"/>
                    <a:pt x="5" y="2"/>
                  </a:cubicBezTo>
                  <a:cubicBezTo>
                    <a:pt x="2" y="4"/>
                    <a:pt x="0" y="8"/>
                    <a:pt x="0" y="13"/>
                  </a:cubicBezTo>
                  <a:cubicBezTo>
                    <a:pt x="7" y="13"/>
                    <a:pt x="7" y="13"/>
                    <a:pt x="7" y="13"/>
                  </a:cubicBezTo>
                  <a:cubicBezTo>
                    <a:pt x="7" y="11"/>
                    <a:pt x="8" y="10"/>
                    <a:pt x="9" y="8"/>
                  </a:cubicBezTo>
                  <a:cubicBezTo>
                    <a:pt x="10" y="7"/>
                    <a:pt x="11" y="6"/>
                    <a:pt x="13" y="6"/>
                  </a:cubicBezTo>
                  <a:cubicBezTo>
                    <a:pt x="15" y="6"/>
                    <a:pt x="17" y="7"/>
                    <a:pt x="17" y="8"/>
                  </a:cubicBezTo>
                  <a:cubicBezTo>
                    <a:pt x="18" y="9"/>
                    <a:pt x="19" y="10"/>
                    <a:pt x="19" y="12"/>
                  </a:cubicBezTo>
                  <a:cubicBezTo>
                    <a:pt x="19" y="13"/>
                    <a:pt x="18" y="14"/>
                    <a:pt x="17" y="15"/>
                  </a:cubicBezTo>
                  <a:cubicBezTo>
                    <a:pt x="17" y="15"/>
                    <a:pt x="16" y="16"/>
                    <a:pt x="16" y="16"/>
                  </a:cubicBezTo>
                  <a:cubicBezTo>
                    <a:pt x="16" y="16"/>
                    <a:pt x="12" y="19"/>
                    <a:pt x="10" y="21"/>
                  </a:cubicBezTo>
                  <a:cubicBezTo>
                    <a:pt x="9" y="23"/>
                    <a:pt x="9" y="24"/>
                    <a:pt x="8" y="27"/>
                  </a:cubicBezTo>
                  <a:cubicBezTo>
                    <a:pt x="8" y="27"/>
                    <a:pt x="9" y="28"/>
                    <a:pt x="9" y="28"/>
                  </a:cubicBezTo>
                  <a:cubicBezTo>
                    <a:pt x="10" y="28"/>
                    <a:pt x="15" y="28"/>
                    <a:pt x="15" y="28"/>
                  </a:cubicBezTo>
                  <a:cubicBezTo>
                    <a:pt x="16" y="28"/>
                    <a:pt x="16" y="27"/>
                    <a:pt x="16" y="27"/>
                  </a:cubicBezTo>
                  <a:cubicBezTo>
                    <a:pt x="16" y="26"/>
                    <a:pt x="16" y="26"/>
                    <a:pt x="16" y="25"/>
                  </a:cubicBezTo>
                  <a:cubicBezTo>
                    <a:pt x="17" y="24"/>
                    <a:pt x="18" y="23"/>
                    <a:pt x="19" y="22"/>
                  </a:cubicBezTo>
                  <a:cubicBezTo>
                    <a:pt x="21" y="21"/>
                    <a:pt x="21" y="21"/>
                    <a:pt x="21" y="21"/>
                  </a:cubicBezTo>
                  <a:cubicBezTo>
                    <a:pt x="23" y="19"/>
                    <a:pt x="24" y="18"/>
                    <a:pt x="25" y="17"/>
                  </a:cubicBezTo>
                  <a:cubicBezTo>
                    <a:pt x="26" y="15"/>
                    <a:pt x="27" y="14"/>
                    <a:pt x="27" y="11"/>
                  </a:cubicBezTo>
                  <a:cubicBezTo>
                    <a:pt x="27" y="7"/>
                    <a:pt x="26" y="5"/>
                    <a:pt x="23" y="3"/>
                  </a:cubicBezTo>
                  <a:close/>
                  <a:moveTo>
                    <a:pt x="13" y="32"/>
                  </a:moveTo>
                  <a:cubicBezTo>
                    <a:pt x="10" y="32"/>
                    <a:pt x="8" y="34"/>
                    <a:pt x="8" y="37"/>
                  </a:cubicBezTo>
                  <a:cubicBezTo>
                    <a:pt x="8" y="40"/>
                    <a:pt x="10" y="42"/>
                    <a:pt x="12" y="42"/>
                  </a:cubicBezTo>
                  <a:cubicBezTo>
                    <a:pt x="15" y="42"/>
                    <a:pt x="17" y="40"/>
                    <a:pt x="17" y="37"/>
                  </a:cubicBezTo>
                  <a:cubicBezTo>
                    <a:pt x="17" y="34"/>
                    <a:pt x="15" y="32"/>
                    <a:pt x="13" y="32"/>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20" name="稻壳儿小白白(http://dwz.cn/Wu2UP)"/>
            <p:cNvSpPr>
              <a:spLocks noEditPoints="1"/>
            </p:cNvSpPr>
            <p:nvPr/>
          </p:nvSpPr>
          <p:spPr bwMode="auto">
            <a:xfrm>
              <a:off x="7932030" y="4957749"/>
              <a:ext cx="211255" cy="211255"/>
            </a:xfrm>
            <a:custGeom>
              <a:avLst/>
              <a:gdLst>
                <a:gd name="T0" fmla="*/ 22 w 44"/>
                <a:gd name="T1" fmla="*/ 0 h 44"/>
                <a:gd name="T2" fmla="*/ 1 w 44"/>
                <a:gd name="T3" fmla="*/ 22 h 44"/>
                <a:gd name="T4" fmla="*/ 22 w 44"/>
                <a:gd name="T5" fmla="*/ 43 h 44"/>
                <a:gd name="T6" fmla="*/ 44 w 44"/>
                <a:gd name="T7" fmla="*/ 22 h 44"/>
                <a:gd name="T8" fmla="*/ 22 w 44"/>
                <a:gd name="T9" fmla="*/ 0 h 44"/>
                <a:gd name="T10" fmla="*/ 22 w 44"/>
                <a:gd name="T11" fmla="*/ 35 h 44"/>
                <a:gd name="T12" fmla="*/ 22 w 44"/>
                <a:gd name="T13" fmla="*/ 35 h 44"/>
                <a:gd name="T14" fmla="*/ 19 w 44"/>
                <a:gd name="T15" fmla="*/ 32 h 44"/>
                <a:gd name="T16" fmla="*/ 22 w 44"/>
                <a:gd name="T17" fmla="*/ 29 h 44"/>
                <a:gd name="T18" fmla="*/ 22 w 44"/>
                <a:gd name="T19" fmla="*/ 29 h 44"/>
                <a:gd name="T20" fmla="*/ 25 w 44"/>
                <a:gd name="T21" fmla="*/ 32 h 44"/>
                <a:gd name="T22" fmla="*/ 22 w 44"/>
                <a:gd name="T23" fmla="*/ 35 h 44"/>
                <a:gd name="T24" fmla="*/ 29 w 44"/>
                <a:gd name="T25" fmla="*/ 20 h 44"/>
                <a:gd name="T26" fmla="*/ 27 w 44"/>
                <a:gd name="T27" fmla="*/ 22 h 44"/>
                <a:gd name="T28" fmla="*/ 26 w 44"/>
                <a:gd name="T29" fmla="*/ 23 h 44"/>
                <a:gd name="T30" fmla="*/ 24 w 44"/>
                <a:gd name="T31" fmla="*/ 24 h 44"/>
                <a:gd name="T32" fmla="*/ 24 w 44"/>
                <a:gd name="T33" fmla="*/ 26 h 44"/>
                <a:gd name="T34" fmla="*/ 24 w 44"/>
                <a:gd name="T35" fmla="*/ 26 h 44"/>
                <a:gd name="T36" fmla="*/ 19 w 44"/>
                <a:gd name="T37" fmla="*/ 26 h 44"/>
                <a:gd name="T38" fmla="*/ 19 w 44"/>
                <a:gd name="T39" fmla="*/ 26 h 44"/>
                <a:gd name="T40" fmla="*/ 20 w 44"/>
                <a:gd name="T41" fmla="*/ 22 h 44"/>
                <a:gd name="T42" fmla="*/ 24 w 44"/>
                <a:gd name="T43" fmla="*/ 19 h 44"/>
                <a:gd name="T44" fmla="*/ 24 w 44"/>
                <a:gd name="T45" fmla="*/ 18 h 44"/>
                <a:gd name="T46" fmla="*/ 25 w 44"/>
                <a:gd name="T47" fmla="*/ 16 h 44"/>
                <a:gd name="T48" fmla="*/ 25 w 44"/>
                <a:gd name="T49" fmla="*/ 14 h 44"/>
                <a:gd name="T50" fmla="*/ 22 w 44"/>
                <a:gd name="T51" fmla="*/ 13 h 44"/>
                <a:gd name="T52" fmla="*/ 20 w 44"/>
                <a:gd name="T53" fmla="*/ 14 h 44"/>
                <a:gd name="T54" fmla="*/ 19 w 44"/>
                <a:gd name="T55" fmla="*/ 17 h 44"/>
                <a:gd name="T56" fmla="*/ 19 w 44"/>
                <a:gd name="T57" fmla="*/ 17 h 44"/>
                <a:gd name="T58" fmla="*/ 14 w 44"/>
                <a:gd name="T59" fmla="*/ 17 h 44"/>
                <a:gd name="T60" fmla="*/ 14 w 44"/>
                <a:gd name="T61" fmla="*/ 17 h 44"/>
                <a:gd name="T62" fmla="*/ 17 w 44"/>
                <a:gd name="T63" fmla="*/ 10 h 44"/>
                <a:gd name="T64" fmla="*/ 22 w 44"/>
                <a:gd name="T65" fmla="*/ 9 h 44"/>
                <a:gd name="T66" fmla="*/ 28 w 44"/>
                <a:gd name="T67" fmla="*/ 11 h 44"/>
                <a:gd name="T68" fmla="*/ 31 w 44"/>
                <a:gd name="T69" fmla="*/ 16 h 44"/>
                <a:gd name="T70" fmla="*/ 29 w 44"/>
                <a:gd name="T71" fmla="*/ 2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 h="44">
                  <a:moveTo>
                    <a:pt x="22" y="0"/>
                  </a:moveTo>
                  <a:cubicBezTo>
                    <a:pt x="10" y="0"/>
                    <a:pt x="0" y="10"/>
                    <a:pt x="1" y="22"/>
                  </a:cubicBezTo>
                  <a:cubicBezTo>
                    <a:pt x="1" y="34"/>
                    <a:pt x="10" y="44"/>
                    <a:pt x="22" y="43"/>
                  </a:cubicBezTo>
                  <a:cubicBezTo>
                    <a:pt x="34" y="43"/>
                    <a:pt x="44" y="33"/>
                    <a:pt x="44" y="22"/>
                  </a:cubicBezTo>
                  <a:cubicBezTo>
                    <a:pt x="44" y="10"/>
                    <a:pt x="34" y="0"/>
                    <a:pt x="22" y="0"/>
                  </a:cubicBezTo>
                  <a:close/>
                  <a:moveTo>
                    <a:pt x="22" y="35"/>
                  </a:moveTo>
                  <a:cubicBezTo>
                    <a:pt x="22" y="35"/>
                    <a:pt x="22" y="35"/>
                    <a:pt x="22" y="35"/>
                  </a:cubicBezTo>
                  <a:cubicBezTo>
                    <a:pt x="20" y="35"/>
                    <a:pt x="18" y="34"/>
                    <a:pt x="19" y="32"/>
                  </a:cubicBezTo>
                  <a:cubicBezTo>
                    <a:pt x="19" y="30"/>
                    <a:pt x="20" y="29"/>
                    <a:pt x="22" y="29"/>
                  </a:cubicBezTo>
                  <a:cubicBezTo>
                    <a:pt x="22" y="29"/>
                    <a:pt x="22" y="29"/>
                    <a:pt x="22" y="29"/>
                  </a:cubicBezTo>
                  <a:cubicBezTo>
                    <a:pt x="24" y="29"/>
                    <a:pt x="25" y="30"/>
                    <a:pt x="25" y="32"/>
                  </a:cubicBezTo>
                  <a:cubicBezTo>
                    <a:pt x="25" y="34"/>
                    <a:pt x="24" y="35"/>
                    <a:pt x="22" y="35"/>
                  </a:cubicBezTo>
                  <a:close/>
                  <a:moveTo>
                    <a:pt x="29" y="20"/>
                  </a:moveTo>
                  <a:cubicBezTo>
                    <a:pt x="29" y="20"/>
                    <a:pt x="28" y="21"/>
                    <a:pt x="27" y="22"/>
                  </a:cubicBezTo>
                  <a:cubicBezTo>
                    <a:pt x="26" y="23"/>
                    <a:pt x="26" y="23"/>
                    <a:pt x="26" y="23"/>
                  </a:cubicBezTo>
                  <a:cubicBezTo>
                    <a:pt x="25" y="23"/>
                    <a:pt x="24" y="24"/>
                    <a:pt x="24" y="24"/>
                  </a:cubicBezTo>
                  <a:cubicBezTo>
                    <a:pt x="24" y="25"/>
                    <a:pt x="24" y="25"/>
                    <a:pt x="24" y="26"/>
                  </a:cubicBezTo>
                  <a:cubicBezTo>
                    <a:pt x="24" y="26"/>
                    <a:pt x="24" y="26"/>
                    <a:pt x="24" y="26"/>
                  </a:cubicBezTo>
                  <a:cubicBezTo>
                    <a:pt x="19" y="26"/>
                    <a:pt x="19" y="26"/>
                    <a:pt x="19" y="26"/>
                  </a:cubicBezTo>
                  <a:cubicBezTo>
                    <a:pt x="19" y="26"/>
                    <a:pt x="19" y="26"/>
                    <a:pt x="19" y="26"/>
                  </a:cubicBezTo>
                  <a:cubicBezTo>
                    <a:pt x="19" y="24"/>
                    <a:pt x="19" y="23"/>
                    <a:pt x="20" y="22"/>
                  </a:cubicBezTo>
                  <a:cubicBezTo>
                    <a:pt x="21" y="21"/>
                    <a:pt x="23" y="19"/>
                    <a:pt x="24" y="19"/>
                  </a:cubicBezTo>
                  <a:cubicBezTo>
                    <a:pt x="24" y="19"/>
                    <a:pt x="24" y="18"/>
                    <a:pt x="24" y="18"/>
                  </a:cubicBezTo>
                  <a:cubicBezTo>
                    <a:pt x="25" y="17"/>
                    <a:pt x="25" y="17"/>
                    <a:pt x="25" y="16"/>
                  </a:cubicBezTo>
                  <a:cubicBezTo>
                    <a:pt x="25" y="15"/>
                    <a:pt x="25" y="15"/>
                    <a:pt x="25" y="14"/>
                  </a:cubicBezTo>
                  <a:cubicBezTo>
                    <a:pt x="24" y="13"/>
                    <a:pt x="23" y="13"/>
                    <a:pt x="22" y="13"/>
                  </a:cubicBezTo>
                  <a:cubicBezTo>
                    <a:pt x="21" y="13"/>
                    <a:pt x="20" y="14"/>
                    <a:pt x="20" y="14"/>
                  </a:cubicBezTo>
                  <a:cubicBezTo>
                    <a:pt x="19" y="15"/>
                    <a:pt x="19" y="16"/>
                    <a:pt x="19" y="17"/>
                  </a:cubicBezTo>
                  <a:cubicBezTo>
                    <a:pt x="19" y="17"/>
                    <a:pt x="19" y="17"/>
                    <a:pt x="19" y="17"/>
                  </a:cubicBezTo>
                  <a:cubicBezTo>
                    <a:pt x="14" y="17"/>
                    <a:pt x="14" y="17"/>
                    <a:pt x="14" y="17"/>
                  </a:cubicBezTo>
                  <a:cubicBezTo>
                    <a:pt x="14" y="17"/>
                    <a:pt x="14" y="17"/>
                    <a:pt x="14" y="17"/>
                  </a:cubicBezTo>
                  <a:cubicBezTo>
                    <a:pt x="14" y="14"/>
                    <a:pt x="15" y="11"/>
                    <a:pt x="17" y="10"/>
                  </a:cubicBezTo>
                  <a:cubicBezTo>
                    <a:pt x="18" y="9"/>
                    <a:pt x="20" y="9"/>
                    <a:pt x="22" y="9"/>
                  </a:cubicBezTo>
                  <a:cubicBezTo>
                    <a:pt x="24" y="9"/>
                    <a:pt x="26" y="9"/>
                    <a:pt x="28" y="11"/>
                  </a:cubicBezTo>
                  <a:cubicBezTo>
                    <a:pt x="30" y="12"/>
                    <a:pt x="31" y="14"/>
                    <a:pt x="31" y="16"/>
                  </a:cubicBezTo>
                  <a:cubicBezTo>
                    <a:pt x="31" y="17"/>
                    <a:pt x="30" y="19"/>
                    <a:pt x="29" y="20"/>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21" name="稻壳儿小白白(http://dwz.cn/Wu2UP)"/>
            <p:cNvSpPr>
              <a:spLocks/>
            </p:cNvSpPr>
            <p:nvPr/>
          </p:nvSpPr>
          <p:spPr bwMode="auto">
            <a:xfrm>
              <a:off x="4820091" y="4996343"/>
              <a:ext cx="130002" cy="130002"/>
            </a:xfrm>
            <a:custGeom>
              <a:avLst/>
              <a:gdLst>
                <a:gd name="T0" fmla="*/ 25 w 27"/>
                <a:gd name="T1" fmla="*/ 12 h 27"/>
                <a:gd name="T2" fmla="*/ 15 w 27"/>
                <a:gd name="T3" fmla="*/ 12 h 27"/>
                <a:gd name="T4" fmla="*/ 15 w 27"/>
                <a:gd name="T5" fmla="*/ 2 h 27"/>
                <a:gd name="T6" fmla="*/ 13 w 27"/>
                <a:gd name="T7" fmla="*/ 0 h 27"/>
                <a:gd name="T8" fmla="*/ 11 w 27"/>
                <a:gd name="T9" fmla="*/ 2 h 27"/>
                <a:gd name="T10" fmla="*/ 11 w 27"/>
                <a:gd name="T11" fmla="*/ 12 h 27"/>
                <a:gd name="T12" fmla="*/ 1 w 27"/>
                <a:gd name="T13" fmla="*/ 12 h 27"/>
                <a:gd name="T14" fmla="*/ 0 w 27"/>
                <a:gd name="T15" fmla="*/ 14 h 27"/>
                <a:gd name="T16" fmla="*/ 1 w 27"/>
                <a:gd name="T17" fmla="*/ 16 h 27"/>
                <a:gd name="T18" fmla="*/ 11 w 27"/>
                <a:gd name="T19" fmla="*/ 16 h 27"/>
                <a:gd name="T20" fmla="*/ 11 w 27"/>
                <a:gd name="T21" fmla="*/ 26 h 27"/>
                <a:gd name="T22" fmla="*/ 13 w 27"/>
                <a:gd name="T23" fmla="*/ 27 h 27"/>
                <a:gd name="T24" fmla="*/ 15 w 27"/>
                <a:gd name="T25" fmla="*/ 26 h 27"/>
                <a:gd name="T26" fmla="*/ 15 w 27"/>
                <a:gd name="T27" fmla="*/ 16 h 27"/>
                <a:gd name="T28" fmla="*/ 25 w 27"/>
                <a:gd name="T29" fmla="*/ 16 h 27"/>
                <a:gd name="T30" fmla="*/ 27 w 27"/>
                <a:gd name="T31" fmla="*/ 14 h 27"/>
                <a:gd name="T32" fmla="*/ 25 w 27"/>
                <a:gd name="T33" fmla="*/ 12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27">
                  <a:moveTo>
                    <a:pt x="25" y="12"/>
                  </a:moveTo>
                  <a:cubicBezTo>
                    <a:pt x="15" y="12"/>
                    <a:pt x="15" y="12"/>
                    <a:pt x="15" y="12"/>
                  </a:cubicBezTo>
                  <a:cubicBezTo>
                    <a:pt x="15" y="2"/>
                    <a:pt x="15" y="2"/>
                    <a:pt x="15" y="2"/>
                  </a:cubicBezTo>
                  <a:cubicBezTo>
                    <a:pt x="15" y="0"/>
                    <a:pt x="14" y="0"/>
                    <a:pt x="13" y="0"/>
                  </a:cubicBezTo>
                  <a:cubicBezTo>
                    <a:pt x="12" y="0"/>
                    <a:pt x="11" y="0"/>
                    <a:pt x="11" y="2"/>
                  </a:cubicBezTo>
                  <a:cubicBezTo>
                    <a:pt x="11" y="12"/>
                    <a:pt x="11" y="12"/>
                    <a:pt x="11" y="12"/>
                  </a:cubicBezTo>
                  <a:cubicBezTo>
                    <a:pt x="1" y="12"/>
                    <a:pt x="1" y="12"/>
                    <a:pt x="1" y="12"/>
                  </a:cubicBezTo>
                  <a:cubicBezTo>
                    <a:pt x="0" y="12"/>
                    <a:pt x="0" y="13"/>
                    <a:pt x="0" y="14"/>
                  </a:cubicBezTo>
                  <a:cubicBezTo>
                    <a:pt x="0" y="15"/>
                    <a:pt x="0" y="16"/>
                    <a:pt x="1" y="16"/>
                  </a:cubicBezTo>
                  <a:cubicBezTo>
                    <a:pt x="11" y="16"/>
                    <a:pt x="11" y="16"/>
                    <a:pt x="11" y="16"/>
                  </a:cubicBezTo>
                  <a:cubicBezTo>
                    <a:pt x="11" y="26"/>
                    <a:pt x="11" y="26"/>
                    <a:pt x="11" y="26"/>
                  </a:cubicBezTo>
                  <a:cubicBezTo>
                    <a:pt x="11" y="27"/>
                    <a:pt x="12" y="27"/>
                    <a:pt x="13" y="27"/>
                  </a:cubicBezTo>
                  <a:cubicBezTo>
                    <a:pt x="14" y="27"/>
                    <a:pt x="15" y="27"/>
                    <a:pt x="15" y="26"/>
                  </a:cubicBezTo>
                  <a:cubicBezTo>
                    <a:pt x="15" y="16"/>
                    <a:pt x="15" y="16"/>
                    <a:pt x="15" y="16"/>
                  </a:cubicBezTo>
                  <a:cubicBezTo>
                    <a:pt x="25" y="16"/>
                    <a:pt x="25" y="16"/>
                    <a:pt x="25" y="16"/>
                  </a:cubicBezTo>
                  <a:cubicBezTo>
                    <a:pt x="27" y="16"/>
                    <a:pt x="27" y="15"/>
                    <a:pt x="27" y="14"/>
                  </a:cubicBezTo>
                  <a:cubicBezTo>
                    <a:pt x="27" y="13"/>
                    <a:pt x="27" y="12"/>
                    <a:pt x="25" y="12"/>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22" name="稻壳儿小白白(http://dwz.cn/Wu2UP)"/>
            <p:cNvSpPr>
              <a:spLocks/>
            </p:cNvSpPr>
            <p:nvPr/>
          </p:nvSpPr>
          <p:spPr bwMode="auto">
            <a:xfrm>
              <a:off x="4369143" y="5053220"/>
              <a:ext cx="130002" cy="18282"/>
            </a:xfrm>
            <a:custGeom>
              <a:avLst/>
              <a:gdLst>
                <a:gd name="T0" fmla="*/ 25 w 27"/>
                <a:gd name="T1" fmla="*/ 0 h 4"/>
                <a:gd name="T2" fmla="*/ 1 w 27"/>
                <a:gd name="T3" fmla="*/ 0 h 4"/>
                <a:gd name="T4" fmla="*/ 0 w 27"/>
                <a:gd name="T5" fmla="*/ 2 h 4"/>
                <a:gd name="T6" fmla="*/ 1 w 27"/>
                <a:gd name="T7" fmla="*/ 4 h 4"/>
                <a:gd name="T8" fmla="*/ 25 w 27"/>
                <a:gd name="T9" fmla="*/ 4 h 4"/>
                <a:gd name="T10" fmla="*/ 27 w 27"/>
                <a:gd name="T11" fmla="*/ 2 h 4"/>
                <a:gd name="T12" fmla="*/ 25 w 27"/>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27" h="4">
                  <a:moveTo>
                    <a:pt x="25" y="0"/>
                  </a:moveTo>
                  <a:cubicBezTo>
                    <a:pt x="1" y="0"/>
                    <a:pt x="1" y="0"/>
                    <a:pt x="1" y="0"/>
                  </a:cubicBezTo>
                  <a:cubicBezTo>
                    <a:pt x="0" y="0"/>
                    <a:pt x="0" y="1"/>
                    <a:pt x="0" y="2"/>
                  </a:cubicBezTo>
                  <a:cubicBezTo>
                    <a:pt x="0" y="3"/>
                    <a:pt x="0" y="4"/>
                    <a:pt x="1" y="4"/>
                  </a:cubicBezTo>
                  <a:cubicBezTo>
                    <a:pt x="25" y="4"/>
                    <a:pt x="25" y="4"/>
                    <a:pt x="25" y="4"/>
                  </a:cubicBezTo>
                  <a:cubicBezTo>
                    <a:pt x="27" y="4"/>
                    <a:pt x="27" y="3"/>
                    <a:pt x="27" y="2"/>
                  </a:cubicBezTo>
                  <a:cubicBezTo>
                    <a:pt x="27" y="1"/>
                    <a:pt x="27" y="0"/>
                    <a:pt x="25" y="0"/>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23" name="稻壳儿小白白(http://dwz.cn/Wu2UP)"/>
            <p:cNvSpPr>
              <a:spLocks noEditPoints="1"/>
            </p:cNvSpPr>
            <p:nvPr/>
          </p:nvSpPr>
          <p:spPr bwMode="auto">
            <a:xfrm>
              <a:off x="5675265" y="2239881"/>
              <a:ext cx="225475" cy="225475"/>
            </a:xfrm>
            <a:custGeom>
              <a:avLst/>
              <a:gdLst>
                <a:gd name="T0" fmla="*/ 45 w 47"/>
                <a:gd name="T1" fmla="*/ 1 h 47"/>
                <a:gd name="T2" fmla="*/ 43 w 47"/>
                <a:gd name="T3" fmla="*/ 0 h 47"/>
                <a:gd name="T4" fmla="*/ 42 w 47"/>
                <a:gd name="T5" fmla="*/ 2 h 47"/>
                <a:gd name="T6" fmla="*/ 37 w 47"/>
                <a:gd name="T7" fmla="*/ 16 h 47"/>
                <a:gd name="T8" fmla="*/ 35 w 47"/>
                <a:gd name="T9" fmla="*/ 14 h 47"/>
                <a:gd name="T10" fmla="*/ 33 w 47"/>
                <a:gd name="T11" fmla="*/ 13 h 47"/>
                <a:gd name="T12" fmla="*/ 26 w 47"/>
                <a:gd name="T13" fmla="*/ 13 h 47"/>
                <a:gd name="T14" fmla="*/ 23 w 47"/>
                <a:gd name="T15" fmla="*/ 13 h 47"/>
                <a:gd name="T16" fmla="*/ 1 w 47"/>
                <a:gd name="T17" fmla="*/ 29 h 47"/>
                <a:gd name="T18" fmla="*/ 1 w 47"/>
                <a:gd name="T19" fmla="*/ 32 h 47"/>
                <a:gd name="T20" fmla="*/ 11 w 47"/>
                <a:gd name="T21" fmla="*/ 46 h 47"/>
                <a:gd name="T22" fmla="*/ 14 w 47"/>
                <a:gd name="T23" fmla="*/ 47 h 47"/>
                <a:gd name="T24" fmla="*/ 35 w 47"/>
                <a:gd name="T25" fmla="*/ 31 h 47"/>
                <a:gd name="T26" fmla="*/ 37 w 47"/>
                <a:gd name="T27" fmla="*/ 29 h 47"/>
                <a:gd name="T28" fmla="*/ 39 w 47"/>
                <a:gd name="T29" fmla="*/ 22 h 47"/>
                <a:gd name="T30" fmla="*/ 39 w 47"/>
                <a:gd name="T31" fmla="*/ 19 h 47"/>
                <a:gd name="T32" fmla="*/ 38 w 47"/>
                <a:gd name="T33" fmla="*/ 18 h 47"/>
                <a:gd name="T34" fmla="*/ 45 w 47"/>
                <a:gd name="T35" fmla="*/ 1 h 47"/>
                <a:gd name="T36" fmla="*/ 34 w 47"/>
                <a:gd name="T37" fmla="*/ 23 h 47"/>
                <a:gd name="T38" fmla="*/ 29 w 47"/>
                <a:gd name="T39" fmla="*/ 22 h 47"/>
                <a:gd name="T40" fmla="*/ 30 w 47"/>
                <a:gd name="T41" fmla="*/ 17 h 47"/>
                <a:gd name="T42" fmla="*/ 35 w 47"/>
                <a:gd name="T43" fmla="*/ 17 h 47"/>
                <a:gd name="T44" fmla="*/ 33 w 47"/>
                <a:gd name="T45" fmla="*/ 18 h 47"/>
                <a:gd name="T46" fmla="*/ 33 w 47"/>
                <a:gd name="T47" fmla="*/ 20 h 47"/>
                <a:gd name="T48" fmla="*/ 34 w 47"/>
                <a:gd name="T49" fmla="*/ 20 h 47"/>
                <a:gd name="T50" fmla="*/ 35 w 47"/>
                <a:gd name="T51" fmla="*/ 20 h 47"/>
                <a:gd name="T52" fmla="*/ 36 w 47"/>
                <a:gd name="T53" fmla="*/ 19 h 47"/>
                <a:gd name="T54" fmla="*/ 34 w 47"/>
                <a:gd name="T55" fmla="*/ 2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7" h="47">
                  <a:moveTo>
                    <a:pt x="45" y="1"/>
                  </a:moveTo>
                  <a:cubicBezTo>
                    <a:pt x="44" y="0"/>
                    <a:pt x="44" y="0"/>
                    <a:pt x="43" y="0"/>
                  </a:cubicBezTo>
                  <a:cubicBezTo>
                    <a:pt x="42" y="1"/>
                    <a:pt x="42" y="1"/>
                    <a:pt x="42" y="2"/>
                  </a:cubicBezTo>
                  <a:cubicBezTo>
                    <a:pt x="44" y="8"/>
                    <a:pt x="40" y="13"/>
                    <a:pt x="37" y="16"/>
                  </a:cubicBezTo>
                  <a:cubicBezTo>
                    <a:pt x="35" y="14"/>
                    <a:pt x="35" y="14"/>
                    <a:pt x="35" y="14"/>
                  </a:cubicBezTo>
                  <a:cubicBezTo>
                    <a:pt x="35" y="13"/>
                    <a:pt x="34" y="13"/>
                    <a:pt x="33" y="13"/>
                  </a:cubicBezTo>
                  <a:cubicBezTo>
                    <a:pt x="26" y="13"/>
                    <a:pt x="26" y="13"/>
                    <a:pt x="26" y="13"/>
                  </a:cubicBezTo>
                  <a:cubicBezTo>
                    <a:pt x="25" y="13"/>
                    <a:pt x="24" y="13"/>
                    <a:pt x="23" y="13"/>
                  </a:cubicBezTo>
                  <a:cubicBezTo>
                    <a:pt x="1" y="29"/>
                    <a:pt x="1" y="29"/>
                    <a:pt x="1" y="29"/>
                  </a:cubicBezTo>
                  <a:cubicBezTo>
                    <a:pt x="0" y="30"/>
                    <a:pt x="0" y="31"/>
                    <a:pt x="1" y="32"/>
                  </a:cubicBezTo>
                  <a:cubicBezTo>
                    <a:pt x="11" y="46"/>
                    <a:pt x="11" y="46"/>
                    <a:pt x="11" y="46"/>
                  </a:cubicBezTo>
                  <a:cubicBezTo>
                    <a:pt x="11" y="47"/>
                    <a:pt x="13" y="47"/>
                    <a:pt x="14" y="47"/>
                  </a:cubicBezTo>
                  <a:cubicBezTo>
                    <a:pt x="35" y="31"/>
                    <a:pt x="35" y="31"/>
                    <a:pt x="35" y="31"/>
                  </a:cubicBezTo>
                  <a:cubicBezTo>
                    <a:pt x="36" y="31"/>
                    <a:pt x="37" y="30"/>
                    <a:pt x="37" y="29"/>
                  </a:cubicBezTo>
                  <a:cubicBezTo>
                    <a:pt x="39" y="22"/>
                    <a:pt x="39" y="22"/>
                    <a:pt x="39" y="22"/>
                  </a:cubicBezTo>
                  <a:cubicBezTo>
                    <a:pt x="40" y="21"/>
                    <a:pt x="39" y="20"/>
                    <a:pt x="39" y="19"/>
                  </a:cubicBezTo>
                  <a:cubicBezTo>
                    <a:pt x="38" y="18"/>
                    <a:pt x="38" y="18"/>
                    <a:pt x="38" y="18"/>
                  </a:cubicBezTo>
                  <a:cubicBezTo>
                    <a:pt x="43" y="15"/>
                    <a:pt x="47" y="9"/>
                    <a:pt x="45" y="1"/>
                  </a:cubicBezTo>
                  <a:close/>
                  <a:moveTo>
                    <a:pt x="34" y="23"/>
                  </a:moveTo>
                  <a:cubicBezTo>
                    <a:pt x="33" y="24"/>
                    <a:pt x="30" y="24"/>
                    <a:pt x="29" y="22"/>
                  </a:cubicBezTo>
                  <a:cubicBezTo>
                    <a:pt x="28" y="21"/>
                    <a:pt x="28" y="18"/>
                    <a:pt x="30" y="17"/>
                  </a:cubicBezTo>
                  <a:cubicBezTo>
                    <a:pt x="32" y="16"/>
                    <a:pt x="33" y="16"/>
                    <a:pt x="35" y="17"/>
                  </a:cubicBezTo>
                  <a:cubicBezTo>
                    <a:pt x="34" y="17"/>
                    <a:pt x="33" y="18"/>
                    <a:pt x="33" y="18"/>
                  </a:cubicBezTo>
                  <a:cubicBezTo>
                    <a:pt x="33" y="18"/>
                    <a:pt x="32" y="19"/>
                    <a:pt x="33" y="20"/>
                  </a:cubicBezTo>
                  <a:cubicBezTo>
                    <a:pt x="33" y="20"/>
                    <a:pt x="33" y="20"/>
                    <a:pt x="34" y="20"/>
                  </a:cubicBezTo>
                  <a:cubicBezTo>
                    <a:pt x="34" y="20"/>
                    <a:pt x="34" y="20"/>
                    <a:pt x="35" y="20"/>
                  </a:cubicBezTo>
                  <a:cubicBezTo>
                    <a:pt x="35" y="20"/>
                    <a:pt x="36" y="20"/>
                    <a:pt x="36" y="19"/>
                  </a:cubicBezTo>
                  <a:cubicBezTo>
                    <a:pt x="36" y="21"/>
                    <a:pt x="36" y="22"/>
                    <a:pt x="34" y="23"/>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24" name="稻壳儿小白白(http://dwz.cn/Wu2UP)"/>
            <p:cNvSpPr>
              <a:spLocks noEditPoints="1"/>
            </p:cNvSpPr>
            <p:nvPr/>
          </p:nvSpPr>
          <p:spPr bwMode="auto">
            <a:xfrm>
              <a:off x="5671203" y="2739578"/>
              <a:ext cx="225475" cy="130002"/>
            </a:xfrm>
            <a:custGeom>
              <a:avLst/>
              <a:gdLst>
                <a:gd name="T0" fmla="*/ 24 w 47"/>
                <a:gd name="T1" fmla="*/ 0 h 27"/>
                <a:gd name="T2" fmla="*/ 0 w 47"/>
                <a:gd name="T3" fmla="*/ 14 h 27"/>
                <a:gd name="T4" fmla="*/ 24 w 47"/>
                <a:gd name="T5" fmla="*/ 27 h 27"/>
                <a:gd name="T6" fmla="*/ 47 w 47"/>
                <a:gd name="T7" fmla="*/ 14 h 27"/>
                <a:gd name="T8" fmla="*/ 24 w 47"/>
                <a:gd name="T9" fmla="*/ 0 h 27"/>
                <a:gd name="T10" fmla="*/ 24 w 47"/>
                <a:gd name="T11" fmla="*/ 24 h 27"/>
                <a:gd name="T12" fmla="*/ 13 w 47"/>
                <a:gd name="T13" fmla="*/ 14 h 27"/>
                <a:gd name="T14" fmla="*/ 24 w 47"/>
                <a:gd name="T15" fmla="*/ 3 h 27"/>
                <a:gd name="T16" fmla="*/ 34 w 47"/>
                <a:gd name="T17" fmla="*/ 14 h 27"/>
                <a:gd name="T18" fmla="*/ 24 w 47"/>
                <a:gd name="T19" fmla="*/ 24 h 27"/>
                <a:gd name="T20" fmla="*/ 24 w 47"/>
                <a:gd name="T21" fmla="*/ 14 h 27"/>
                <a:gd name="T22" fmla="*/ 24 w 47"/>
                <a:gd name="T23" fmla="*/ 9 h 27"/>
                <a:gd name="T24" fmla="*/ 19 w 47"/>
                <a:gd name="T25" fmla="*/ 14 h 27"/>
                <a:gd name="T26" fmla="*/ 24 w 47"/>
                <a:gd name="T27" fmla="*/ 19 h 27"/>
                <a:gd name="T28" fmla="*/ 29 w 47"/>
                <a:gd name="T29" fmla="*/ 14 h 27"/>
                <a:gd name="T30" fmla="*/ 24 w 47"/>
                <a:gd name="T31" fmla="*/ 1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 h="27">
                  <a:moveTo>
                    <a:pt x="24" y="0"/>
                  </a:moveTo>
                  <a:cubicBezTo>
                    <a:pt x="8" y="0"/>
                    <a:pt x="0" y="12"/>
                    <a:pt x="0" y="14"/>
                  </a:cubicBezTo>
                  <a:cubicBezTo>
                    <a:pt x="0" y="15"/>
                    <a:pt x="8" y="27"/>
                    <a:pt x="24" y="27"/>
                  </a:cubicBezTo>
                  <a:cubicBezTo>
                    <a:pt x="39" y="27"/>
                    <a:pt x="47" y="15"/>
                    <a:pt x="47" y="14"/>
                  </a:cubicBezTo>
                  <a:cubicBezTo>
                    <a:pt x="47" y="12"/>
                    <a:pt x="39" y="0"/>
                    <a:pt x="24" y="0"/>
                  </a:cubicBezTo>
                  <a:close/>
                  <a:moveTo>
                    <a:pt x="24" y="24"/>
                  </a:moveTo>
                  <a:cubicBezTo>
                    <a:pt x="18" y="24"/>
                    <a:pt x="13" y="19"/>
                    <a:pt x="13" y="14"/>
                  </a:cubicBezTo>
                  <a:cubicBezTo>
                    <a:pt x="13" y="8"/>
                    <a:pt x="18" y="3"/>
                    <a:pt x="24" y="3"/>
                  </a:cubicBezTo>
                  <a:cubicBezTo>
                    <a:pt x="30" y="3"/>
                    <a:pt x="34" y="8"/>
                    <a:pt x="34" y="14"/>
                  </a:cubicBezTo>
                  <a:cubicBezTo>
                    <a:pt x="34" y="19"/>
                    <a:pt x="30" y="24"/>
                    <a:pt x="24" y="24"/>
                  </a:cubicBezTo>
                  <a:close/>
                  <a:moveTo>
                    <a:pt x="24" y="14"/>
                  </a:moveTo>
                  <a:cubicBezTo>
                    <a:pt x="23" y="13"/>
                    <a:pt x="25" y="9"/>
                    <a:pt x="24" y="9"/>
                  </a:cubicBezTo>
                  <a:cubicBezTo>
                    <a:pt x="21" y="9"/>
                    <a:pt x="19" y="11"/>
                    <a:pt x="19" y="14"/>
                  </a:cubicBezTo>
                  <a:cubicBezTo>
                    <a:pt x="19" y="16"/>
                    <a:pt x="21" y="19"/>
                    <a:pt x="24" y="19"/>
                  </a:cubicBezTo>
                  <a:cubicBezTo>
                    <a:pt x="27" y="19"/>
                    <a:pt x="29" y="16"/>
                    <a:pt x="29" y="14"/>
                  </a:cubicBezTo>
                  <a:cubicBezTo>
                    <a:pt x="29" y="12"/>
                    <a:pt x="25" y="14"/>
                    <a:pt x="24" y="14"/>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25" name="稻壳儿小白白(http://dwz.cn/Wu2UP)"/>
            <p:cNvSpPr>
              <a:spLocks noEditPoints="1"/>
            </p:cNvSpPr>
            <p:nvPr/>
          </p:nvSpPr>
          <p:spPr bwMode="auto">
            <a:xfrm>
              <a:off x="5228381" y="2700984"/>
              <a:ext cx="211255" cy="207191"/>
            </a:xfrm>
            <a:custGeom>
              <a:avLst/>
              <a:gdLst>
                <a:gd name="T0" fmla="*/ 22 w 44"/>
                <a:gd name="T1" fmla="*/ 0 h 43"/>
                <a:gd name="T2" fmla="*/ 0 w 44"/>
                <a:gd name="T3" fmla="*/ 22 h 43"/>
                <a:gd name="T4" fmla="*/ 22 w 44"/>
                <a:gd name="T5" fmla="*/ 43 h 43"/>
                <a:gd name="T6" fmla="*/ 44 w 44"/>
                <a:gd name="T7" fmla="*/ 21 h 43"/>
                <a:gd name="T8" fmla="*/ 22 w 44"/>
                <a:gd name="T9" fmla="*/ 0 h 43"/>
                <a:gd name="T10" fmla="*/ 22 w 44"/>
                <a:gd name="T11" fmla="*/ 3 h 43"/>
                <a:gd name="T12" fmla="*/ 31 w 44"/>
                <a:gd name="T13" fmla="*/ 5 h 43"/>
                <a:gd name="T14" fmla="*/ 28 w 44"/>
                <a:gd name="T15" fmla="*/ 10 h 43"/>
                <a:gd name="T16" fmla="*/ 22 w 44"/>
                <a:gd name="T17" fmla="*/ 8 h 43"/>
                <a:gd name="T18" fmla="*/ 16 w 44"/>
                <a:gd name="T19" fmla="*/ 10 h 43"/>
                <a:gd name="T20" fmla="*/ 13 w 44"/>
                <a:gd name="T21" fmla="*/ 5 h 43"/>
                <a:gd name="T22" fmla="*/ 22 w 44"/>
                <a:gd name="T23" fmla="*/ 3 h 43"/>
                <a:gd name="T24" fmla="*/ 10 w 44"/>
                <a:gd name="T25" fmla="*/ 27 h 43"/>
                <a:gd name="T26" fmla="*/ 5 w 44"/>
                <a:gd name="T27" fmla="*/ 30 h 43"/>
                <a:gd name="T28" fmla="*/ 3 w 44"/>
                <a:gd name="T29" fmla="*/ 22 h 43"/>
                <a:gd name="T30" fmla="*/ 5 w 44"/>
                <a:gd name="T31" fmla="*/ 13 h 43"/>
                <a:gd name="T32" fmla="*/ 10 w 44"/>
                <a:gd name="T33" fmla="*/ 16 h 43"/>
                <a:gd name="T34" fmla="*/ 9 w 44"/>
                <a:gd name="T35" fmla="*/ 22 h 43"/>
                <a:gd name="T36" fmla="*/ 10 w 44"/>
                <a:gd name="T37" fmla="*/ 27 h 43"/>
                <a:gd name="T38" fmla="*/ 22 w 44"/>
                <a:gd name="T39" fmla="*/ 40 h 43"/>
                <a:gd name="T40" fmla="*/ 13 w 44"/>
                <a:gd name="T41" fmla="*/ 38 h 43"/>
                <a:gd name="T42" fmla="*/ 16 w 44"/>
                <a:gd name="T43" fmla="*/ 33 h 43"/>
                <a:gd name="T44" fmla="*/ 22 w 44"/>
                <a:gd name="T45" fmla="*/ 35 h 43"/>
                <a:gd name="T46" fmla="*/ 28 w 44"/>
                <a:gd name="T47" fmla="*/ 33 h 43"/>
                <a:gd name="T48" fmla="*/ 31 w 44"/>
                <a:gd name="T49" fmla="*/ 38 h 43"/>
                <a:gd name="T50" fmla="*/ 22 w 44"/>
                <a:gd name="T51" fmla="*/ 40 h 43"/>
                <a:gd name="T52" fmla="*/ 22 w 44"/>
                <a:gd name="T53" fmla="*/ 32 h 43"/>
                <a:gd name="T54" fmla="*/ 12 w 44"/>
                <a:gd name="T55" fmla="*/ 22 h 43"/>
                <a:gd name="T56" fmla="*/ 22 w 44"/>
                <a:gd name="T57" fmla="*/ 11 h 43"/>
                <a:gd name="T58" fmla="*/ 32 w 44"/>
                <a:gd name="T59" fmla="*/ 22 h 43"/>
                <a:gd name="T60" fmla="*/ 22 w 44"/>
                <a:gd name="T61" fmla="*/ 32 h 43"/>
                <a:gd name="T62" fmla="*/ 34 w 44"/>
                <a:gd name="T63" fmla="*/ 27 h 43"/>
                <a:gd name="T64" fmla="*/ 35 w 44"/>
                <a:gd name="T65" fmla="*/ 22 h 43"/>
                <a:gd name="T66" fmla="*/ 34 w 44"/>
                <a:gd name="T67" fmla="*/ 16 h 43"/>
                <a:gd name="T68" fmla="*/ 39 w 44"/>
                <a:gd name="T69" fmla="*/ 13 h 43"/>
                <a:gd name="T70" fmla="*/ 41 w 44"/>
                <a:gd name="T71" fmla="*/ 21 h 43"/>
                <a:gd name="T72" fmla="*/ 39 w 44"/>
                <a:gd name="T73" fmla="*/ 30 h 43"/>
                <a:gd name="T74" fmla="*/ 34 w 44"/>
                <a:gd name="T75" fmla="*/ 2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4" h="43">
                  <a:moveTo>
                    <a:pt x="22" y="0"/>
                  </a:moveTo>
                  <a:cubicBezTo>
                    <a:pt x="10" y="0"/>
                    <a:pt x="0" y="10"/>
                    <a:pt x="0" y="22"/>
                  </a:cubicBezTo>
                  <a:cubicBezTo>
                    <a:pt x="1" y="34"/>
                    <a:pt x="10" y="43"/>
                    <a:pt x="22" y="43"/>
                  </a:cubicBezTo>
                  <a:cubicBezTo>
                    <a:pt x="34" y="43"/>
                    <a:pt x="44" y="33"/>
                    <a:pt x="44" y="21"/>
                  </a:cubicBezTo>
                  <a:cubicBezTo>
                    <a:pt x="43" y="9"/>
                    <a:pt x="34" y="0"/>
                    <a:pt x="22" y="0"/>
                  </a:cubicBezTo>
                  <a:close/>
                  <a:moveTo>
                    <a:pt x="22" y="3"/>
                  </a:moveTo>
                  <a:cubicBezTo>
                    <a:pt x="25" y="3"/>
                    <a:pt x="28" y="4"/>
                    <a:pt x="31" y="5"/>
                  </a:cubicBezTo>
                  <a:cubicBezTo>
                    <a:pt x="28" y="10"/>
                    <a:pt x="28" y="10"/>
                    <a:pt x="28" y="10"/>
                  </a:cubicBezTo>
                  <a:cubicBezTo>
                    <a:pt x="26" y="9"/>
                    <a:pt x="24" y="8"/>
                    <a:pt x="22" y="8"/>
                  </a:cubicBezTo>
                  <a:cubicBezTo>
                    <a:pt x="20" y="8"/>
                    <a:pt x="18" y="9"/>
                    <a:pt x="16" y="10"/>
                  </a:cubicBezTo>
                  <a:cubicBezTo>
                    <a:pt x="13" y="5"/>
                    <a:pt x="13" y="5"/>
                    <a:pt x="13" y="5"/>
                  </a:cubicBezTo>
                  <a:cubicBezTo>
                    <a:pt x="16" y="4"/>
                    <a:pt x="19" y="3"/>
                    <a:pt x="22" y="3"/>
                  </a:cubicBezTo>
                  <a:close/>
                  <a:moveTo>
                    <a:pt x="10" y="27"/>
                  </a:moveTo>
                  <a:cubicBezTo>
                    <a:pt x="5" y="30"/>
                    <a:pt x="5" y="30"/>
                    <a:pt x="5" y="30"/>
                  </a:cubicBezTo>
                  <a:cubicBezTo>
                    <a:pt x="4" y="28"/>
                    <a:pt x="3" y="25"/>
                    <a:pt x="3" y="22"/>
                  </a:cubicBezTo>
                  <a:cubicBezTo>
                    <a:pt x="3" y="19"/>
                    <a:pt x="4" y="16"/>
                    <a:pt x="5" y="13"/>
                  </a:cubicBezTo>
                  <a:cubicBezTo>
                    <a:pt x="10" y="16"/>
                    <a:pt x="10" y="16"/>
                    <a:pt x="10" y="16"/>
                  </a:cubicBezTo>
                  <a:cubicBezTo>
                    <a:pt x="9" y="18"/>
                    <a:pt x="9" y="20"/>
                    <a:pt x="9" y="22"/>
                  </a:cubicBezTo>
                  <a:cubicBezTo>
                    <a:pt x="9" y="24"/>
                    <a:pt x="9" y="26"/>
                    <a:pt x="10" y="27"/>
                  </a:cubicBezTo>
                  <a:close/>
                  <a:moveTo>
                    <a:pt x="22" y="40"/>
                  </a:moveTo>
                  <a:cubicBezTo>
                    <a:pt x="19" y="40"/>
                    <a:pt x="16" y="40"/>
                    <a:pt x="13" y="38"/>
                  </a:cubicBezTo>
                  <a:cubicBezTo>
                    <a:pt x="16" y="33"/>
                    <a:pt x="16" y="33"/>
                    <a:pt x="16" y="33"/>
                  </a:cubicBezTo>
                  <a:cubicBezTo>
                    <a:pt x="18" y="34"/>
                    <a:pt x="20" y="35"/>
                    <a:pt x="22" y="35"/>
                  </a:cubicBezTo>
                  <a:cubicBezTo>
                    <a:pt x="24" y="35"/>
                    <a:pt x="26" y="34"/>
                    <a:pt x="28" y="33"/>
                  </a:cubicBezTo>
                  <a:cubicBezTo>
                    <a:pt x="31" y="38"/>
                    <a:pt x="31" y="38"/>
                    <a:pt x="31" y="38"/>
                  </a:cubicBezTo>
                  <a:cubicBezTo>
                    <a:pt x="28" y="40"/>
                    <a:pt x="25" y="40"/>
                    <a:pt x="22" y="40"/>
                  </a:cubicBezTo>
                  <a:close/>
                  <a:moveTo>
                    <a:pt x="22" y="32"/>
                  </a:moveTo>
                  <a:cubicBezTo>
                    <a:pt x="16" y="32"/>
                    <a:pt x="12" y="27"/>
                    <a:pt x="12" y="22"/>
                  </a:cubicBezTo>
                  <a:cubicBezTo>
                    <a:pt x="12" y="16"/>
                    <a:pt x="16" y="11"/>
                    <a:pt x="22" y="11"/>
                  </a:cubicBezTo>
                  <a:cubicBezTo>
                    <a:pt x="28" y="11"/>
                    <a:pt x="32" y="16"/>
                    <a:pt x="32" y="22"/>
                  </a:cubicBezTo>
                  <a:cubicBezTo>
                    <a:pt x="32" y="27"/>
                    <a:pt x="28" y="32"/>
                    <a:pt x="22" y="32"/>
                  </a:cubicBezTo>
                  <a:close/>
                  <a:moveTo>
                    <a:pt x="34" y="27"/>
                  </a:moveTo>
                  <a:cubicBezTo>
                    <a:pt x="35" y="26"/>
                    <a:pt x="35" y="24"/>
                    <a:pt x="35" y="22"/>
                  </a:cubicBezTo>
                  <a:cubicBezTo>
                    <a:pt x="35" y="20"/>
                    <a:pt x="35" y="18"/>
                    <a:pt x="34" y="16"/>
                  </a:cubicBezTo>
                  <a:cubicBezTo>
                    <a:pt x="39" y="13"/>
                    <a:pt x="39" y="13"/>
                    <a:pt x="39" y="13"/>
                  </a:cubicBezTo>
                  <a:cubicBezTo>
                    <a:pt x="40" y="15"/>
                    <a:pt x="41" y="18"/>
                    <a:pt x="41" y="21"/>
                  </a:cubicBezTo>
                  <a:cubicBezTo>
                    <a:pt x="41" y="25"/>
                    <a:pt x="40" y="28"/>
                    <a:pt x="39" y="30"/>
                  </a:cubicBezTo>
                  <a:lnTo>
                    <a:pt x="34" y="27"/>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26" name="稻壳儿小白白(http://dwz.cn/Wu2UP)"/>
            <p:cNvSpPr>
              <a:spLocks noEditPoints="1"/>
            </p:cNvSpPr>
            <p:nvPr/>
          </p:nvSpPr>
          <p:spPr bwMode="auto">
            <a:xfrm>
              <a:off x="4334612" y="2711140"/>
              <a:ext cx="197036" cy="186878"/>
            </a:xfrm>
            <a:custGeom>
              <a:avLst/>
              <a:gdLst>
                <a:gd name="T0" fmla="*/ 39 w 41"/>
                <a:gd name="T1" fmla="*/ 5 h 39"/>
                <a:gd name="T2" fmla="*/ 34 w 41"/>
                <a:gd name="T3" fmla="*/ 1 h 39"/>
                <a:gd name="T4" fmla="*/ 32 w 41"/>
                <a:gd name="T5" fmla="*/ 0 h 39"/>
                <a:gd name="T6" fmla="*/ 9 w 41"/>
                <a:gd name="T7" fmla="*/ 0 h 39"/>
                <a:gd name="T8" fmla="*/ 6 w 41"/>
                <a:gd name="T9" fmla="*/ 1 h 39"/>
                <a:gd name="T10" fmla="*/ 1 w 41"/>
                <a:gd name="T11" fmla="*/ 5 h 39"/>
                <a:gd name="T12" fmla="*/ 0 w 41"/>
                <a:gd name="T13" fmla="*/ 8 h 39"/>
                <a:gd name="T14" fmla="*/ 5 w 41"/>
                <a:gd name="T15" fmla="*/ 38 h 39"/>
                <a:gd name="T16" fmla="*/ 7 w 41"/>
                <a:gd name="T17" fmla="*/ 39 h 39"/>
                <a:gd name="T18" fmla="*/ 34 w 41"/>
                <a:gd name="T19" fmla="*/ 39 h 39"/>
                <a:gd name="T20" fmla="*/ 36 w 41"/>
                <a:gd name="T21" fmla="*/ 38 h 39"/>
                <a:gd name="T22" fmla="*/ 40 w 41"/>
                <a:gd name="T23" fmla="*/ 8 h 39"/>
                <a:gd name="T24" fmla="*/ 39 w 41"/>
                <a:gd name="T25" fmla="*/ 5 h 39"/>
                <a:gd name="T26" fmla="*/ 20 w 41"/>
                <a:gd name="T27" fmla="*/ 25 h 39"/>
                <a:gd name="T28" fmla="*/ 11 w 41"/>
                <a:gd name="T29" fmla="*/ 12 h 39"/>
                <a:gd name="T30" fmla="*/ 15 w 41"/>
                <a:gd name="T31" fmla="*/ 12 h 39"/>
                <a:gd name="T32" fmla="*/ 20 w 41"/>
                <a:gd name="T33" fmla="*/ 21 h 39"/>
                <a:gd name="T34" fmla="*/ 26 w 41"/>
                <a:gd name="T35" fmla="*/ 12 h 39"/>
                <a:gd name="T36" fmla="*/ 30 w 41"/>
                <a:gd name="T37" fmla="*/ 12 h 39"/>
                <a:gd name="T38" fmla="*/ 20 w 41"/>
                <a:gd name="T39" fmla="*/ 25 h 39"/>
                <a:gd name="T40" fmla="*/ 4 w 41"/>
                <a:gd name="T41" fmla="*/ 8 h 39"/>
                <a:gd name="T42" fmla="*/ 9 w 41"/>
                <a:gd name="T43" fmla="*/ 2 h 39"/>
                <a:gd name="T44" fmla="*/ 32 w 41"/>
                <a:gd name="T45" fmla="*/ 2 h 39"/>
                <a:gd name="T46" fmla="*/ 37 w 41"/>
                <a:gd name="T47" fmla="*/ 8 h 39"/>
                <a:gd name="T48" fmla="*/ 4 w 41"/>
                <a:gd name="T49"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1" h="39">
                  <a:moveTo>
                    <a:pt x="39" y="5"/>
                  </a:moveTo>
                  <a:cubicBezTo>
                    <a:pt x="39" y="4"/>
                    <a:pt x="35" y="1"/>
                    <a:pt x="34" y="1"/>
                  </a:cubicBezTo>
                  <a:cubicBezTo>
                    <a:pt x="33" y="0"/>
                    <a:pt x="32" y="0"/>
                    <a:pt x="32" y="0"/>
                  </a:cubicBezTo>
                  <a:cubicBezTo>
                    <a:pt x="9" y="0"/>
                    <a:pt x="9" y="0"/>
                    <a:pt x="9" y="0"/>
                  </a:cubicBezTo>
                  <a:cubicBezTo>
                    <a:pt x="8" y="0"/>
                    <a:pt x="7" y="0"/>
                    <a:pt x="6" y="1"/>
                  </a:cubicBezTo>
                  <a:cubicBezTo>
                    <a:pt x="6" y="1"/>
                    <a:pt x="2" y="4"/>
                    <a:pt x="1" y="5"/>
                  </a:cubicBezTo>
                  <a:cubicBezTo>
                    <a:pt x="1" y="5"/>
                    <a:pt x="0" y="6"/>
                    <a:pt x="0" y="8"/>
                  </a:cubicBezTo>
                  <a:cubicBezTo>
                    <a:pt x="0" y="9"/>
                    <a:pt x="5" y="38"/>
                    <a:pt x="5" y="38"/>
                  </a:cubicBezTo>
                  <a:cubicBezTo>
                    <a:pt x="5" y="39"/>
                    <a:pt x="6" y="39"/>
                    <a:pt x="7" y="39"/>
                  </a:cubicBezTo>
                  <a:cubicBezTo>
                    <a:pt x="34" y="39"/>
                    <a:pt x="34" y="39"/>
                    <a:pt x="34" y="39"/>
                  </a:cubicBezTo>
                  <a:cubicBezTo>
                    <a:pt x="35" y="39"/>
                    <a:pt x="36" y="39"/>
                    <a:pt x="36" y="38"/>
                  </a:cubicBezTo>
                  <a:cubicBezTo>
                    <a:pt x="36" y="38"/>
                    <a:pt x="40" y="9"/>
                    <a:pt x="40" y="8"/>
                  </a:cubicBezTo>
                  <a:cubicBezTo>
                    <a:pt x="41" y="6"/>
                    <a:pt x="40" y="5"/>
                    <a:pt x="39" y="5"/>
                  </a:cubicBezTo>
                  <a:close/>
                  <a:moveTo>
                    <a:pt x="20" y="25"/>
                  </a:moveTo>
                  <a:cubicBezTo>
                    <a:pt x="13" y="25"/>
                    <a:pt x="11" y="14"/>
                    <a:pt x="11" y="12"/>
                  </a:cubicBezTo>
                  <a:cubicBezTo>
                    <a:pt x="15" y="12"/>
                    <a:pt x="15" y="12"/>
                    <a:pt x="15" y="12"/>
                  </a:cubicBezTo>
                  <a:cubicBezTo>
                    <a:pt x="16" y="15"/>
                    <a:pt x="17" y="21"/>
                    <a:pt x="20" y="21"/>
                  </a:cubicBezTo>
                  <a:cubicBezTo>
                    <a:pt x="23" y="21"/>
                    <a:pt x="25" y="15"/>
                    <a:pt x="26" y="12"/>
                  </a:cubicBezTo>
                  <a:cubicBezTo>
                    <a:pt x="30" y="12"/>
                    <a:pt x="30" y="12"/>
                    <a:pt x="30" y="12"/>
                  </a:cubicBezTo>
                  <a:cubicBezTo>
                    <a:pt x="30" y="14"/>
                    <a:pt x="28" y="25"/>
                    <a:pt x="20" y="25"/>
                  </a:cubicBezTo>
                  <a:close/>
                  <a:moveTo>
                    <a:pt x="4" y="8"/>
                  </a:moveTo>
                  <a:cubicBezTo>
                    <a:pt x="9" y="2"/>
                    <a:pt x="9" y="2"/>
                    <a:pt x="9" y="2"/>
                  </a:cubicBezTo>
                  <a:cubicBezTo>
                    <a:pt x="32" y="2"/>
                    <a:pt x="32" y="2"/>
                    <a:pt x="32" y="2"/>
                  </a:cubicBezTo>
                  <a:cubicBezTo>
                    <a:pt x="37" y="8"/>
                    <a:pt x="37" y="8"/>
                    <a:pt x="37" y="8"/>
                  </a:cubicBezTo>
                  <a:lnTo>
                    <a:pt x="4" y="8"/>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27" name="稻壳儿小白白(http://dwz.cn/Wu2UP)"/>
            <p:cNvSpPr>
              <a:spLocks noEditPoints="1"/>
            </p:cNvSpPr>
            <p:nvPr/>
          </p:nvSpPr>
          <p:spPr bwMode="auto">
            <a:xfrm>
              <a:off x="6122149" y="2264256"/>
              <a:ext cx="225475" cy="182817"/>
            </a:xfrm>
            <a:custGeom>
              <a:avLst/>
              <a:gdLst>
                <a:gd name="T0" fmla="*/ 24 w 47"/>
                <a:gd name="T1" fmla="*/ 14 h 38"/>
                <a:gd name="T2" fmla="*/ 17 w 47"/>
                <a:gd name="T3" fmla="*/ 21 h 38"/>
                <a:gd name="T4" fmla="*/ 24 w 47"/>
                <a:gd name="T5" fmla="*/ 28 h 38"/>
                <a:gd name="T6" fmla="*/ 31 w 47"/>
                <a:gd name="T7" fmla="*/ 21 h 38"/>
                <a:gd name="T8" fmla="*/ 24 w 47"/>
                <a:gd name="T9" fmla="*/ 14 h 38"/>
                <a:gd name="T10" fmla="*/ 42 w 47"/>
                <a:gd name="T11" fmla="*/ 7 h 38"/>
                <a:gd name="T12" fmla="*/ 37 w 47"/>
                <a:gd name="T13" fmla="*/ 7 h 38"/>
                <a:gd name="T14" fmla="*/ 35 w 47"/>
                <a:gd name="T15" fmla="*/ 6 h 38"/>
                <a:gd name="T16" fmla="*/ 34 w 47"/>
                <a:gd name="T17" fmla="*/ 1 h 38"/>
                <a:gd name="T18" fmla="*/ 32 w 47"/>
                <a:gd name="T19" fmla="*/ 0 h 38"/>
                <a:gd name="T20" fmla="*/ 16 w 47"/>
                <a:gd name="T21" fmla="*/ 0 h 38"/>
                <a:gd name="T22" fmla="*/ 14 w 47"/>
                <a:gd name="T23" fmla="*/ 1 h 38"/>
                <a:gd name="T24" fmla="*/ 12 w 47"/>
                <a:gd name="T25" fmla="*/ 6 h 38"/>
                <a:gd name="T26" fmla="*/ 11 w 47"/>
                <a:gd name="T27" fmla="*/ 7 h 38"/>
                <a:gd name="T28" fmla="*/ 5 w 47"/>
                <a:gd name="T29" fmla="*/ 7 h 38"/>
                <a:gd name="T30" fmla="*/ 0 w 47"/>
                <a:gd name="T31" fmla="*/ 12 h 38"/>
                <a:gd name="T32" fmla="*/ 0 w 47"/>
                <a:gd name="T33" fmla="*/ 33 h 38"/>
                <a:gd name="T34" fmla="*/ 5 w 47"/>
                <a:gd name="T35" fmla="*/ 38 h 38"/>
                <a:gd name="T36" fmla="*/ 42 w 47"/>
                <a:gd name="T37" fmla="*/ 38 h 38"/>
                <a:gd name="T38" fmla="*/ 47 w 47"/>
                <a:gd name="T39" fmla="*/ 33 h 38"/>
                <a:gd name="T40" fmla="*/ 47 w 47"/>
                <a:gd name="T41" fmla="*/ 12 h 38"/>
                <a:gd name="T42" fmla="*/ 42 w 47"/>
                <a:gd name="T43" fmla="*/ 7 h 38"/>
                <a:gd name="T44" fmla="*/ 24 w 47"/>
                <a:gd name="T45" fmla="*/ 33 h 38"/>
                <a:gd name="T46" fmla="*/ 12 w 47"/>
                <a:gd name="T47" fmla="*/ 21 h 38"/>
                <a:gd name="T48" fmla="*/ 24 w 47"/>
                <a:gd name="T49" fmla="*/ 9 h 38"/>
                <a:gd name="T50" fmla="*/ 35 w 47"/>
                <a:gd name="T51" fmla="*/ 21 h 38"/>
                <a:gd name="T52" fmla="*/ 24 w 47"/>
                <a:gd name="T53" fmla="*/ 33 h 38"/>
                <a:gd name="T54" fmla="*/ 41 w 47"/>
                <a:gd name="T55" fmla="*/ 15 h 38"/>
                <a:gd name="T56" fmla="*/ 39 w 47"/>
                <a:gd name="T57" fmla="*/ 13 h 38"/>
                <a:gd name="T58" fmla="*/ 41 w 47"/>
                <a:gd name="T59" fmla="*/ 12 h 38"/>
                <a:gd name="T60" fmla="*/ 42 w 47"/>
                <a:gd name="T61" fmla="*/ 13 h 38"/>
                <a:gd name="T62" fmla="*/ 41 w 47"/>
                <a:gd name="T63" fmla="*/ 1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7" h="38">
                  <a:moveTo>
                    <a:pt x="24" y="14"/>
                  </a:moveTo>
                  <a:cubicBezTo>
                    <a:pt x="20" y="14"/>
                    <a:pt x="17" y="17"/>
                    <a:pt x="17" y="21"/>
                  </a:cubicBezTo>
                  <a:cubicBezTo>
                    <a:pt x="17" y="25"/>
                    <a:pt x="20" y="28"/>
                    <a:pt x="24" y="28"/>
                  </a:cubicBezTo>
                  <a:cubicBezTo>
                    <a:pt x="28" y="28"/>
                    <a:pt x="31" y="25"/>
                    <a:pt x="31" y="21"/>
                  </a:cubicBezTo>
                  <a:cubicBezTo>
                    <a:pt x="31" y="17"/>
                    <a:pt x="28" y="14"/>
                    <a:pt x="24" y="14"/>
                  </a:cubicBezTo>
                  <a:close/>
                  <a:moveTo>
                    <a:pt x="42" y="7"/>
                  </a:moveTo>
                  <a:cubicBezTo>
                    <a:pt x="37" y="7"/>
                    <a:pt x="37" y="7"/>
                    <a:pt x="37" y="7"/>
                  </a:cubicBezTo>
                  <a:cubicBezTo>
                    <a:pt x="36" y="7"/>
                    <a:pt x="35" y="6"/>
                    <a:pt x="35" y="6"/>
                  </a:cubicBezTo>
                  <a:cubicBezTo>
                    <a:pt x="34" y="1"/>
                    <a:pt x="34" y="1"/>
                    <a:pt x="34" y="1"/>
                  </a:cubicBezTo>
                  <a:cubicBezTo>
                    <a:pt x="33" y="1"/>
                    <a:pt x="32" y="0"/>
                    <a:pt x="32" y="0"/>
                  </a:cubicBezTo>
                  <a:cubicBezTo>
                    <a:pt x="16" y="0"/>
                    <a:pt x="16" y="0"/>
                    <a:pt x="16" y="0"/>
                  </a:cubicBezTo>
                  <a:cubicBezTo>
                    <a:pt x="15" y="0"/>
                    <a:pt x="14" y="1"/>
                    <a:pt x="14" y="1"/>
                  </a:cubicBezTo>
                  <a:cubicBezTo>
                    <a:pt x="12" y="6"/>
                    <a:pt x="12" y="6"/>
                    <a:pt x="12" y="6"/>
                  </a:cubicBezTo>
                  <a:cubicBezTo>
                    <a:pt x="12" y="6"/>
                    <a:pt x="11" y="7"/>
                    <a:pt x="11" y="7"/>
                  </a:cubicBezTo>
                  <a:cubicBezTo>
                    <a:pt x="5" y="7"/>
                    <a:pt x="5" y="7"/>
                    <a:pt x="5" y="7"/>
                  </a:cubicBezTo>
                  <a:cubicBezTo>
                    <a:pt x="2" y="7"/>
                    <a:pt x="0" y="9"/>
                    <a:pt x="0" y="12"/>
                  </a:cubicBezTo>
                  <a:cubicBezTo>
                    <a:pt x="0" y="33"/>
                    <a:pt x="0" y="33"/>
                    <a:pt x="0" y="33"/>
                  </a:cubicBezTo>
                  <a:cubicBezTo>
                    <a:pt x="0" y="35"/>
                    <a:pt x="2" y="38"/>
                    <a:pt x="5" y="38"/>
                  </a:cubicBezTo>
                  <a:cubicBezTo>
                    <a:pt x="42" y="38"/>
                    <a:pt x="42" y="38"/>
                    <a:pt x="42" y="38"/>
                  </a:cubicBezTo>
                  <a:cubicBezTo>
                    <a:pt x="45" y="38"/>
                    <a:pt x="47" y="35"/>
                    <a:pt x="47" y="33"/>
                  </a:cubicBezTo>
                  <a:cubicBezTo>
                    <a:pt x="47" y="12"/>
                    <a:pt x="47" y="12"/>
                    <a:pt x="47" y="12"/>
                  </a:cubicBezTo>
                  <a:cubicBezTo>
                    <a:pt x="47" y="9"/>
                    <a:pt x="45" y="7"/>
                    <a:pt x="42" y="7"/>
                  </a:cubicBezTo>
                  <a:close/>
                  <a:moveTo>
                    <a:pt x="24" y="33"/>
                  </a:moveTo>
                  <a:cubicBezTo>
                    <a:pt x="17" y="33"/>
                    <a:pt x="12" y="28"/>
                    <a:pt x="12" y="21"/>
                  </a:cubicBezTo>
                  <a:cubicBezTo>
                    <a:pt x="12" y="15"/>
                    <a:pt x="17" y="9"/>
                    <a:pt x="24" y="9"/>
                  </a:cubicBezTo>
                  <a:cubicBezTo>
                    <a:pt x="30" y="9"/>
                    <a:pt x="35" y="15"/>
                    <a:pt x="35" y="21"/>
                  </a:cubicBezTo>
                  <a:cubicBezTo>
                    <a:pt x="35" y="28"/>
                    <a:pt x="30" y="33"/>
                    <a:pt x="24" y="33"/>
                  </a:cubicBezTo>
                  <a:close/>
                  <a:moveTo>
                    <a:pt x="41" y="15"/>
                  </a:moveTo>
                  <a:cubicBezTo>
                    <a:pt x="40" y="15"/>
                    <a:pt x="39" y="14"/>
                    <a:pt x="39" y="13"/>
                  </a:cubicBezTo>
                  <a:cubicBezTo>
                    <a:pt x="39" y="12"/>
                    <a:pt x="40" y="12"/>
                    <a:pt x="41" y="12"/>
                  </a:cubicBezTo>
                  <a:cubicBezTo>
                    <a:pt x="42" y="12"/>
                    <a:pt x="42" y="12"/>
                    <a:pt x="42" y="13"/>
                  </a:cubicBezTo>
                  <a:cubicBezTo>
                    <a:pt x="42" y="14"/>
                    <a:pt x="42" y="15"/>
                    <a:pt x="41" y="15"/>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28" name="稻壳儿小白白(http://dwz.cn/Wu2UP)"/>
            <p:cNvSpPr>
              <a:spLocks/>
            </p:cNvSpPr>
            <p:nvPr/>
          </p:nvSpPr>
          <p:spPr bwMode="auto">
            <a:xfrm>
              <a:off x="8417509" y="2250038"/>
              <a:ext cx="164535" cy="215317"/>
            </a:xfrm>
            <a:custGeom>
              <a:avLst/>
              <a:gdLst>
                <a:gd name="T0" fmla="*/ 19 w 34"/>
                <a:gd name="T1" fmla="*/ 0 h 45"/>
                <a:gd name="T2" fmla="*/ 15 w 34"/>
                <a:gd name="T3" fmla="*/ 0 h 45"/>
                <a:gd name="T4" fmla="*/ 15 w 34"/>
                <a:gd name="T5" fmla="*/ 30 h 45"/>
                <a:gd name="T6" fmla="*/ 8 w 34"/>
                <a:gd name="T7" fmla="*/ 31 h 45"/>
                <a:gd name="T8" fmla="*/ 2 w 34"/>
                <a:gd name="T9" fmla="*/ 40 h 45"/>
                <a:gd name="T10" fmla="*/ 13 w 34"/>
                <a:gd name="T11" fmla="*/ 43 h 45"/>
                <a:gd name="T12" fmla="*/ 19 w 34"/>
                <a:gd name="T13" fmla="*/ 35 h 45"/>
                <a:gd name="T14" fmla="*/ 19 w 34"/>
                <a:gd name="T15" fmla="*/ 10 h 45"/>
                <a:gd name="T16" fmla="*/ 25 w 34"/>
                <a:gd name="T17" fmla="*/ 22 h 45"/>
                <a:gd name="T18" fmla="*/ 27 w 34"/>
                <a:gd name="T19" fmla="*/ 22 h 45"/>
                <a:gd name="T20" fmla="*/ 19 w 34"/>
                <a:gd name="T21"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 h="45">
                  <a:moveTo>
                    <a:pt x="19" y="0"/>
                  </a:moveTo>
                  <a:cubicBezTo>
                    <a:pt x="15" y="0"/>
                    <a:pt x="15" y="0"/>
                    <a:pt x="15" y="0"/>
                  </a:cubicBezTo>
                  <a:cubicBezTo>
                    <a:pt x="15" y="30"/>
                    <a:pt x="15" y="30"/>
                    <a:pt x="15" y="30"/>
                  </a:cubicBezTo>
                  <a:cubicBezTo>
                    <a:pt x="13" y="30"/>
                    <a:pt x="11" y="30"/>
                    <a:pt x="8" y="31"/>
                  </a:cubicBezTo>
                  <a:cubicBezTo>
                    <a:pt x="3" y="32"/>
                    <a:pt x="0" y="36"/>
                    <a:pt x="2" y="40"/>
                  </a:cubicBezTo>
                  <a:cubicBezTo>
                    <a:pt x="3" y="43"/>
                    <a:pt x="8" y="45"/>
                    <a:pt x="13" y="43"/>
                  </a:cubicBezTo>
                  <a:cubicBezTo>
                    <a:pt x="17" y="42"/>
                    <a:pt x="19" y="38"/>
                    <a:pt x="19" y="35"/>
                  </a:cubicBezTo>
                  <a:cubicBezTo>
                    <a:pt x="19" y="10"/>
                    <a:pt x="19" y="10"/>
                    <a:pt x="19" y="10"/>
                  </a:cubicBezTo>
                  <a:cubicBezTo>
                    <a:pt x="26" y="11"/>
                    <a:pt x="26" y="19"/>
                    <a:pt x="25" y="22"/>
                  </a:cubicBezTo>
                  <a:cubicBezTo>
                    <a:pt x="25" y="23"/>
                    <a:pt x="26" y="23"/>
                    <a:pt x="27" y="22"/>
                  </a:cubicBezTo>
                  <a:cubicBezTo>
                    <a:pt x="34" y="11"/>
                    <a:pt x="19" y="6"/>
                    <a:pt x="19" y="0"/>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29" name="稻壳儿小白白(http://dwz.cn/Wu2UP)"/>
            <p:cNvSpPr>
              <a:spLocks/>
            </p:cNvSpPr>
            <p:nvPr/>
          </p:nvSpPr>
          <p:spPr bwMode="auto">
            <a:xfrm>
              <a:off x="7044356" y="2260194"/>
              <a:ext cx="197036" cy="197036"/>
            </a:xfrm>
            <a:custGeom>
              <a:avLst/>
              <a:gdLst>
                <a:gd name="T0" fmla="*/ 25 w 41"/>
                <a:gd name="T1" fmla="*/ 25 h 41"/>
                <a:gd name="T2" fmla="*/ 0 w 41"/>
                <a:gd name="T3" fmla="*/ 28 h 41"/>
                <a:gd name="T4" fmla="*/ 4 w 41"/>
                <a:gd name="T5" fmla="*/ 33 h 41"/>
                <a:gd name="T6" fmla="*/ 33 w 41"/>
                <a:gd name="T7" fmla="*/ 33 h 41"/>
                <a:gd name="T8" fmla="*/ 33 w 41"/>
                <a:gd name="T9" fmla="*/ 4 h 41"/>
                <a:gd name="T10" fmla="*/ 28 w 41"/>
                <a:gd name="T11" fmla="*/ 0 h 41"/>
                <a:gd name="T12" fmla="*/ 25 w 41"/>
                <a:gd name="T13" fmla="*/ 25 h 41"/>
              </a:gdLst>
              <a:ahLst/>
              <a:cxnLst>
                <a:cxn ang="0">
                  <a:pos x="T0" y="T1"/>
                </a:cxn>
                <a:cxn ang="0">
                  <a:pos x="T2" y="T3"/>
                </a:cxn>
                <a:cxn ang="0">
                  <a:pos x="T4" y="T5"/>
                </a:cxn>
                <a:cxn ang="0">
                  <a:pos x="T6" y="T7"/>
                </a:cxn>
                <a:cxn ang="0">
                  <a:pos x="T8" y="T9"/>
                </a:cxn>
                <a:cxn ang="0">
                  <a:pos x="T10" y="T11"/>
                </a:cxn>
                <a:cxn ang="0">
                  <a:pos x="T12" y="T13"/>
                </a:cxn>
              </a:cxnLst>
              <a:rect l="0" t="0" r="r" b="b"/>
              <a:pathLst>
                <a:path w="41" h="41">
                  <a:moveTo>
                    <a:pt x="25" y="25"/>
                  </a:moveTo>
                  <a:cubicBezTo>
                    <a:pt x="18" y="32"/>
                    <a:pt x="8" y="33"/>
                    <a:pt x="0" y="28"/>
                  </a:cubicBezTo>
                  <a:cubicBezTo>
                    <a:pt x="1" y="30"/>
                    <a:pt x="2" y="32"/>
                    <a:pt x="4" y="33"/>
                  </a:cubicBezTo>
                  <a:cubicBezTo>
                    <a:pt x="12" y="41"/>
                    <a:pt x="25" y="41"/>
                    <a:pt x="33" y="33"/>
                  </a:cubicBezTo>
                  <a:cubicBezTo>
                    <a:pt x="41" y="25"/>
                    <a:pt x="41" y="12"/>
                    <a:pt x="33" y="4"/>
                  </a:cubicBezTo>
                  <a:cubicBezTo>
                    <a:pt x="31" y="3"/>
                    <a:pt x="30" y="1"/>
                    <a:pt x="28" y="0"/>
                  </a:cubicBezTo>
                  <a:cubicBezTo>
                    <a:pt x="32" y="8"/>
                    <a:pt x="31" y="18"/>
                    <a:pt x="25" y="25"/>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30" name="稻壳儿小白白(http://dwz.cn/Wu2UP)"/>
            <p:cNvSpPr>
              <a:spLocks noEditPoints="1"/>
            </p:cNvSpPr>
            <p:nvPr/>
          </p:nvSpPr>
          <p:spPr bwMode="auto">
            <a:xfrm>
              <a:off x="7477021" y="2260194"/>
              <a:ext cx="229537" cy="182817"/>
            </a:xfrm>
            <a:custGeom>
              <a:avLst/>
              <a:gdLst>
                <a:gd name="T0" fmla="*/ 40 w 48"/>
                <a:gd name="T1" fmla="*/ 7 h 38"/>
                <a:gd name="T2" fmla="*/ 15 w 48"/>
                <a:gd name="T3" fmla="*/ 3 h 38"/>
                <a:gd name="T4" fmla="*/ 0 w 48"/>
                <a:gd name="T5" fmla="*/ 21 h 38"/>
                <a:gd name="T6" fmla="*/ 18 w 48"/>
                <a:gd name="T7" fmla="*/ 38 h 38"/>
                <a:gd name="T8" fmla="*/ 36 w 48"/>
                <a:gd name="T9" fmla="*/ 29 h 38"/>
                <a:gd name="T10" fmla="*/ 34 w 48"/>
                <a:gd name="T11" fmla="*/ 21 h 38"/>
                <a:gd name="T12" fmla="*/ 45 w 48"/>
                <a:gd name="T13" fmla="*/ 19 h 38"/>
                <a:gd name="T14" fmla="*/ 40 w 48"/>
                <a:gd name="T15" fmla="*/ 7 h 38"/>
                <a:gd name="T16" fmla="*/ 26 w 48"/>
                <a:gd name="T17" fmla="*/ 29 h 38"/>
                <a:gd name="T18" fmla="*/ 22 w 48"/>
                <a:gd name="T19" fmla="*/ 25 h 38"/>
                <a:gd name="T20" fmla="*/ 26 w 48"/>
                <a:gd name="T21" fmla="*/ 22 h 38"/>
                <a:gd name="T22" fmla="*/ 29 w 48"/>
                <a:gd name="T23" fmla="*/ 25 h 38"/>
                <a:gd name="T24" fmla="*/ 26 w 48"/>
                <a:gd name="T25"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 h="38">
                  <a:moveTo>
                    <a:pt x="40" y="7"/>
                  </a:moveTo>
                  <a:cubicBezTo>
                    <a:pt x="33" y="2"/>
                    <a:pt x="25" y="0"/>
                    <a:pt x="15" y="3"/>
                  </a:cubicBezTo>
                  <a:cubicBezTo>
                    <a:pt x="8" y="5"/>
                    <a:pt x="1" y="14"/>
                    <a:pt x="0" y="21"/>
                  </a:cubicBezTo>
                  <a:cubicBezTo>
                    <a:pt x="0" y="30"/>
                    <a:pt x="6" y="38"/>
                    <a:pt x="18" y="38"/>
                  </a:cubicBezTo>
                  <a:cubicBezTo>
                    <a:pt x="31" y="38"/>
                    <a:pt x="36" y="31"/>
                    <a:pt x="36" y="29"/>
                  </a:cubicBezTo>
                  <a:cubicBezTo>
                    <a:pt x="36" y="28"/>
                    <a:pt x="31" y="24"/>
                    <a:pt x="34" y="21"/>
                  </a:cubicBezTo>
                  <a:cubicBezTo>
                    <a:pt x="39" y="16"/>
                    <a:pt x="42" y="20"/>
                    <a:pt x="45" y="19"/>
                  </a:cubicBezTo>
                  <a:cubicBezTo>
                    <a:pt x="47" y="19"/>
                    <a:pt x="48" y="12"/>
                    <a:pt x="40" y="7"/>
                  </a:cubicBezTo>
                  <a:close/>
                  <a:moveTo>
                    <a:pt x="26" y="29"/>
                  </a:moveTo>
                  <a:cubicBezTo>
                    <a:pt x="24" y="29"/>
                    <a:pt x="22" y="27"/>
                    <a:pt x="22" y="25"/>
                  </a:cubicBezTo>
                  <a:cubicBezTo>
                    <a:pt x="22" y="23"/>
                    <a:pt x="24" y="22"/>
                    <a:pt x="26" y="22"/>
                  </a:cubicBezTo>
                  <a:cubicBezTo>
                    <a:pt x="27" y="22"/>
                    <a:pt x="29" y="23"/>
                    <a:pt x="29" y="25"/>
                  </a:cubicBezTo>
                  <a:cubicBezTo>
                    <a:pt x="29" y="27"/>
                    <a:pt x="27" y="29"/>
                    <a:pt x="26" y="29"/>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31" name="稻壳儿小白白(http://dwz.cn/Wu2UP)"/>
            <p:cNvSpPr>
              <a:spLocks/>
            </p:cNvSpPr>
            <p:nvPr/>
          </p:nvSpPr>
          <p:spPr bwMode="auto">
            <a:xfrm>
              <a:off x="7932030" y="2254100"/>
              <a:ext cx="221411" cy="188911"/>
            </a:xfrm>
            <a:custGeom>
              <a:avLst/>
              <a:gdLst>
                <a:gd name="T0" fmla="*/ 11 w 46"/>
                <a:gd name="T1" fmla="*/ 7 h 39"/>
                <a:gd name="T2" fmla="*/ 3 w 46"/>
                <a:gd name="T3" fmla="*/ 24 h 39"/>
                <a:gd name="T4" fmla="*/ 32 w 46"/>
                <a:gd name="T5" fmla="*/ 11 h 39"/>
                <a:gd name="T6" fmla="*/ 0 w 46"/>
                <a:gd name="T7" fmla="*/ 36 h 39"/>
                <a:gd name="T8" fmla="*/ 4 w 46"/>
                <a:gd name="T9" fmla="*/ 37 h 39"/>
                <a:gd name="T10" fmla="*/ 9 w 46"/>
                <a:gd name="T11" fmla="*/ 29 h 39"/>
                <a:gd name="T12" fmla="*/ 27 w 46"/>
                <a:gd name="T13" fmla="*/ 29 h 39"/>
                <a:gd name="T14" fmla="*/ 44 w 46"/>
                <a:gd name="T15" fmla="*/ 7 h 39"/>
                <a:gd name="T16" fmla="*/ 11 w 46"/>
                <a:gd name="T17" fmla="*/ 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39">
                  <a:moveTo>
                    <a:pt x="11" y="7"/>
                  </a:moveTo>
                  <a:cubicBezTo>
                    <a:pt x="2" y="12"/>
                    <a:pt x="3" y="21"/>
                    <a:pt x="3" y="24"/>
                  </a:cubicBezTo>
                  <a:cubicBezTo>
                    <a:pt x="15" y="10"/>
                    <a:pt x="32" y="11"/>
                    <a:pt x="32" y="11"/>
                  </a:cubicBezTo>
                  <a:cubicBezTo>
                    <a:pt x="32" y="11"/>
                    <a:pt x="7" y="19"/>
                    <a:pt x="0" y="36"/>
                  </a:cubicBezTo>
                  <a:cubicBezTo>
                    <a:pt x="0" y="37"/>
                    <a:pt x="3" y="39"/>
                    <a:pt x="4" y="37"/>
                  </a:cubicBezTo>
                  <a:cubicBezTo>
                    <a:pt x="6" y="33"/>
                    <a:pt x="9" y="29"/>
                    <a:pt x="9" y="29"/>
                  </a:cubicBezTo>
                  <a:cubicBezTo>
                    <a:pt x="13" y="31"/>
                    <a:pt x="21" y="33"/>
                    <a:pt x="27" y="29"/>
                  </a:cubicBezTo>
                  <a:cubicBezTo>
                    <a:pt x="34" y="24"/>
                    <a:pt x="33" y="12"/>
                    <a:pt x="44" y="7"/>
                  </a:cubicBezTo>
                  <a:cubicBezTo>
                    <a:pt x="46" y="5"/>
                    <a:pt x="23" y="0"/>
                    <a:pt x="11" y="7"/>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32" name="稻壳儿小白白(http://dwz.cn/Wu2UP)"/>
            <p:cNvSpPr>
              <a:spLocks noEditPoints="1"/>
            </p:cNvSpPr>
            <p:nvPr/>
          </p:nvSpPr>
          <p:spPr bwMode="auto">
            <a:xfrm>
              <a:off x="5232444" y="2250038"/>
              <a:ext cx="203129" cy="207191"/>
            </a:xfrm>
            <a:custGeom>
              <a:avLst/>
              <a:gdLst>
                <a:gd name="T0" fmla="*/ 24 w 42"/>
                <a:gd name="T1" fmla="*/ 32 h 43"/>
                <a:gd name="T2" fmla="*/ 31 w 42"/>
                <a:gd name="T3" fmla="*/ 24 h 43"/>
                <a:gd name="T4" fmla="*/ 42 w 42"/>
                <a:gd name="T5" fmla="*/ 6 h 43"/>
                <a:gd name="T6" fmla="*/ 40 w 42"/>
                <a:gd name="T7" fmla="*/ 4 h 43"/>
                <a:gd name="T8" fmla="*/ 32 w 42"/>
                <a:gd name="T9" fmla="*/ 4 h 43"/>
                <a:gd name="T10" fmla="*/ 21 w 42"/>
                <a:gd name="T11" fmla="*/ 0 h 43"/>
                <a:gd name="T12" fmla="*/ 10 w 42"/>
                <a:gd name="T13" fmla="*/ 4 h 43"/>
                <a:gd name="T14" fmla="*/ 2 w 42"/>
                <a:gd name="T15" fmla="*/ 4 h 43"/>
                <a:gd name="T16" fmla="*/ 0 w 42"/>
                <a:gd name="T17" fmla="*/ 6 h 43"/>
                <a:gd name="T18" fmla="*/ 11 w 42"/>
                <a:gd name="T19" fmla="*/ 24 h 43"/>
                <a:gd name="T20" fmla="*/ 18 w 42"/>
                <a:gd name="T21" fmla="*/ 32 h 43"/>
                <a:gd name="T22" fmla="*/ 18 w 42"/>
                <a:gd name="T23" fmla="*/ 35 h 43"/>
                <a:gd name="T24" fmla="*/ 11 w 42"/>
                <a:gd name="T25" fmla="*/ 39 h 43"/>
                <a:gd name="T26" fmla="*/ 21 w 42"/>
                <a:gd name="T27" fmla="*/ 43 h 43"/>
                <a:gd name="T28" fmla="*/ 31 w 42"/>
                <a:gd name="T29" fmla="*/ 39 h 43"/>
                <a:gd name="T30" fmla="*/ 24 w 42"/>
                <a:gd name="T31" fmla="*/ 35 h 43"/>
                <a:gd name="T32" fmla="*/ 24 w 42"/>
                <a:gd name="T33" fmla="*/ 32 h 43"/>
                <a:gd name="T34" fmla="*/ 30 w 42"/>
                <a:gd name="T35" fmla="*/ 20 h 43"/>
                <a:gd name="T36" fmla="*/ 33 w 42"/>
                <a:gd name="T37" fmla="*/ 8 h 43"/>
                <a:gd name="T38" fmla="*/ 39 w 42"/>
                <a:gd name="T39" fmla="*/ 8 h 43"/>
                <a:gd name="T40" fmla="*/ 30 w 42"/>
                <a:gd name="T41" fmla="*/ 20 h 43"/>
                <a:gd name="T42" fmla="*/ 21 w 42"/>
                <a:gd name="T43" fmla="*/ 3 h 43"/>
                <a:gd name="T44" fmla="*/ 30 w 42"/>
                <a:gd name="T45" fmla="*/ 7 h 43"/>
                <a:gd name="T46" fmla="*/ 21 w 42"/>
                <a:gd name="T47" fmla="*/ 10 h 43"/>
                <a:gd name="T48" fmla="*/ 12 w 42"/>
                <a:gd name="T49" fmla="*/ 7 h 43"/>
                <a:gd name="T50" fmla="*/ 21 w 42"/>
                <a:gd name="T51" fmla="*/ 3 h 43"/>
                <a:gd name="T52" fmla="*/ 3 w 42"/>
                <a:gd name="T53" fmla="*/ 8 h 43"/>
                <a:gd name="T54" fmla="*/ 9 w 42"/>
                <a:gd name="T55" fmla="*/ 8 h 43"/>
                <a:gd name="T56" fmla="*/ 12 w 42"/>
                <a:gd name="T57" fmla="*/ 20 h 43"/>
                <a:gd name="T58" fmla="*/ 3 w 42"/>
                <a:gd name="T59" fmla="*/ 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2" h="43">
                  <a:moveTo>
                    <a:pt x="24" y="32"/>
                  </a:moveTo>
                  <a:cubicBezTo>
                    <a:pt x="24" y="29"/>
                    <a:pt x="26" y="27"/>
                    <a:pt x="31" y="24"/>
                  </a:cubicBezTo>
                  <a:cubicBezTo>
                    <a:pt x="36" y="20"/>
                    <a:pt x="42" y="16"/>
                    <a:pt x="42" y="6"/>
                  </a:cubicBezTo>
                  <a:cubicBezTo>
                    <a:pt x="42" y="5"/>
                    <a:pt x="41" y="4"/>
                    <a:pt x="40" y="4"/>
                  </a:cubicBezTo>
                  <a:cubicBezTo>
                    <a:pt x="32" y="4"/>
                    <a:pt x="32" y="4"/>
                    <a:pt x="32" y="4"/>
                  </a:cubicBezTo>
                  <a:cubicBezTo>
                    <a:pt x="31" y="2"/>
                    <a:pt x="28" y="0"/>
                    <a:pt x="21" y="0"/>
                  </a:cubicBezTo>
                  <a:cubicBezTo>
                    <a:pt x="14" y="0"/>
                    <a:pt x="11" y="2"/>
                    <a:pt x="10" y="4"/>
                  </a:cubicBezTo>
                  <a:cubicBezTo>
                    <a:pt x="2" y="4"/>
                    <a:pt x="2" y="4"/>
                    <a:pt x="2" y="4"/>
                  </a:cubicBezTo>
                  <a:cubicBezTo>
                    <a:pt x="1" y="4"/>
                    <a:pt x="0" y="5"/>
                    <a:pt x="0" y="6"/>
                  </a:cubicBezTo>
                  <a:cubicBezTo>
                    <a:pt x="0" y="16"/>
                    <a:pt x="6" y="20"/>
                    <a:pt x="11" y="24"/>
                  </a:cubicBezTo>
                  <a:cubicBezTo>
                    <a:pt x="16" y="27"/>
                    <a:pt x="18" y="29"/>
                    <a:pt x="18" y="32"/>
                  </a:cubicBezTo>
                  <a:cubicBezTo>
                    <a:pt x="18" y="35"/>
                    <a:pt x="18" y="35"/>
                    <a:pt x="18" y="35"/>
                  </a:cubicBezTo>
                  <a:cubicBezTo>
                    <a:pt x="14" y="36"/>
                    <a:pt x="11" y="37"/>
                    <a:pt x="11" y="39"/>
                  </a:cubicBezTo>
                  <a:cubicBezTo>
                    <a:pt x="11" y="41"/>
                    <a:pt x="15" y="43"/>
                    <a:pt x="21" y="43"/>
                  </a:cubicBezTo>
                  <a:cubicBezTo>
                    <a:pt x="27" y="43"/>
                    <a:pt x="31" y="41"/>
                    <a:pt x="31" y="39"/>
                  </a:cubicBezTo>
                  <a:cubicBezTo>
                    <a:pt x="31" y="37"/>
                    <a:pt x="28" y="36"/>
                    <a:pt x="24" y="35"/>
                  </a:cubicBezTo>
                  <a:lnTo>
                    <a:pt x="24" y="32"/>
                  </a:lnTo>
                  <a:close/>
                  <a:moveTo>
                    <a:pt x="30" y="20"/>
                  </a:moveTo>
                  <a:cubicBezTo>
                    <a:pt x="32" y="17"/>
                    <a:pt x="33" y="13"/>
                    <a:pt x="33" y="8"/>
                  </a:cubicBezTo>
                  <a:cubicBezTo>
                    <a:pt x="39" y="8"/>
                    <a:pt x="39" y="8"/>
                    <a:pt x="39" y="8"/>
                  </a:cubicBezTo>
                  <a:cubicBezTo>
                    <a:pt x="38" y="14"/>
                    <a:pt x="34" y="17"/>
                    <a:pt x="30" y="20"/>
                  </a:cubicBezTo>
                  <a:close/>
                  <a:moveTo>
                    <a:pt x="21" y="3"/>
                  </a:moveTo>
                  <a:cubicBezTo>
                    <a:pt x="27" y="3"/>
                    <a:pt x="30" y="6"/>
                    <a:pt x="30" y="7"/>
                  </a:cubicBezTo>
                  <a:cubicBezTo>
                    <a:pt x="30" y="8"/>
                    <a:pt x="27" y="10"/>
                    <a:pt x="21" y="10"/>
                  </a:cubicBezTo>
                  <a:cubicBezTo>
                    <a:pt x="15" y="10"/>
                    <a:pt x="12" y="8"/>
                    <a:pt x="12" y="7"/>
                  </a:cubicBezTo>
                  <a:cubicBezTo>
                    <a:pt x="12" y="6"/>
                    <a:pt x="15" y="3"/>
                    <a:pt x="21" y="3"/>
                  </a:cubicBezTo>
                  <a:close/>
                  <a:moveTo>
                    <a:pt x="3" y="8"/>
                  </a:moveTo>
                  <a:cubicBezTo>
                    <a:pt x="9" y="8"/>
                    <a:pt x="9" y="8"/>
                    <a:pt x="9" y="8"/>
                  </a:cubicBezTo>
                  <a:cubicBezTo>
                    <a:pt x="9" y="13"/>
                    <a:pt x="10" y="17"/>
                    <a:pt x="12" y="20"/>
                  </a:cubicBezTo>
                  <a:cubicBezTo>
                    <a:pt x="8" y="17"/>
                    <a:pt x="4" y="14"/>
                    <a:pt x="3" y="8"/>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33" name="稻壳儿小白白(http://dwz.cn/Wu2UP)"/>
            <p:cNvSpPr>
              <a:spLocks/>
            </p:cNvSpPr>
            <p:nvPr/>
          </p:nvSpPr>
          <p:spPr bwMode="auto">
            <a:xfrm>
              <a:off x="4771340" y="2700984"/>
              <a:ext cx="225475" cy="213286"/>
            </a:xfrm>
            <a:custGeom>
              <a:avLst/>
              <a:gdLst>
                <a:gd name="T0" fmla="*/ 12 w 47"/>
                <a:gd name="T1" fmla="*/ 44 h 44"/>
                <a:gd name="T2" fmla="*/ 17 w 47"/>
                <a:gd name="T3" fmla="*/ 44 h 44"/>
                <a:gd name="T4" fmla="*/ 27 w 47"/>
                <a:gd name="T5" fmla="*/ 25 h 44"/>
                <a:gd name="T6" fmla="*/ 40 w 47"/>
                <a:gd name="T7" fmla="*/ 25 h 44"/>
                <a:gd name="T8" fmla="*/ 47 w 47"/>
                <a:gd name="T9" fmla="*/ 22 h 44"/>
                <a:gd name="T10" fmla="*/ 40 w 47"/>
                <a:gd name="T11" fmla="*/ 18 h 44"/>
                <a:gd name="T12" fmla="*/ 27 w 47"/>
                <a:gd name="T13" fmla="*/ 18 h 44"/>
                <a:gd name="T14" fmla="*/ 17 w 47"/>
                <a:gd name="T15" fmla="*/ 0 h 44"/>
                <a:gd name="T16" fmla="*/ 12 w 47"/>
                <a:gd name="T17" fmla="*/ 0 h 44"/>
                <a:gd name="T18" fmla="*/ 18 w 47"/>
                <a:gd name="T19" fmla="*/ 18 h 44"/>
                <a:gd name="T20" fmla="*/ 10 w 47"/>
                <a:gd name="T21" fmla="*/ 18 h 44"/>
                <a:gd name="T22" fmla="*/ 4 w 47"/>
                <a:gd name="T23" fmla="*/ 14 h 44"/>
                <a:gd name="T24" fmla="*/ 0 w 47"/>
                <a:gd name="T25" fmla="*/ 14 h 44"/>
                <a:gd name="T26" fmla="*/ 3 w 47"/>
                <a:gd name="T27" fmla="*/ 22 h 44"/>
                <a:gd name="T28" fmla="*/ 0 w 47"/>
                <a:gd name="T29" fmla="*/ 30 h 44"/>
                <a:gd name="T30" fmla="*/ 4 w 47"/>
                <a:gd name="T31" fmla="*/ 30 h 44"/>
                <a:gd name="T32" fmla="*/ 10 w 47"/>
                <a:gd name="T33" fmla="*/ 25 h 44"/>
                <a:gd name="T34" fmla="*/ 18 w 47"/>
                <a:gd name="T35" fmla="*/ 25 h 44"/>
                <a:gd name="T36" fmla="*/ 12 w 47"/>
                <a:gd name="T37"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7" h="44">
                  <a:moveTo>
                    <a:pt x="12" y="44"/>
                  </a:moveTo>
                  <a:cubicBezTo>
                    <a:pt x="17" y="44"/>
                    <a:pt x="17" y="44"/>
                    <a:pt x="17" y="44"/>
                  </a:cubicBezTo>
                  <a:cubicBezTo>
                    <a:pt x="27" y="25"/>
                    <a:pt x="27" y="25"/>
                    <a:pt x="27" y="25"/>
                  </a:cubicBezTo>
                  <a:cubicBezTo>
                    <a:pt x="40" y="25"/>
                    <a:pt x="40" y="25"/>
                    <a:pt x="40" y="25"/>
                  </a:cubicBezTo>
                  <a:cubicBezTo>
                    <a:pt x="40" y="25"/>
                    <a:pt x="47" y="25"/>
                    <a:pt x="47" y="22"/>
                  </a:cubicBezTo>
                  <a:cubicBezTo>
                    <a:pt x="47" y="18"/>
                    <a:pt x="40" y="18"/>
                    <a:pt x="40" y="18"/>
                  </a:cubicBezTo>
                  <a:cubicBezTo>
                    <a:pt x="27" y="18"/>
                    <a:pt x="27" y="18"/>
                    <a:pt x="27" y="18"/>
                  </a:cubicBezTo>
                  <a:cubicBezTo>
                    <a:pt x="17" y="0"/>
                    <a:pt x="17" y="0"/>
                    <a:pt x="17" y="0"/>
                  </a:cubicBezTo>
                  <a:cubicBezTo>
                    <a:pt x="12" y="0"/>
                    <a:pt x="12" y="0"/>
                    <a:pt x="12" y="0"/>
                  </a:cubicBezTo>
                  <a:cubicBezTo>
                    <a:pt x="18" y="18"/>
                    <a:pt x="18" y="18"/>
                    <a:pt x="18" y="18"/>
                  </a:cubicBezTo>
                  <a:cubicBezTo>
                    <a:pt x="10" y="18"/>
                    <a:pt x="10" y="18"/>
                    <a:pt x="10" y="18"/>
                  </a:cubicBezTo>
                  <a:cubicBezTo>
                    <a:pt x="4" y="14"/>
                    <a:pt x="4" y="14"/>
                    <a:pt x="4" y="14"/>
                  </a:cubicBezTo>
                  <a:cubicBezTo>
                    <a:pt x="0" y="14"/>
                    <a:pt x="0" y="14"/>
                    <a:pt x="0" y="14"/>
                  </a:cubicBezTo>
                  <a:cubicBezTo>
                    <a:pt x="3" y="22"/>
                    <a:pt x="3" y="22"/>
                    <a:pt x="3" y="22"/>
                  </a:cubicBezTo>
                  <a:cubicBezTo>
                    <a:pt x="0" y="30"/>
                    <a:pt x="0" y="30"/>
                    <a:pt x="0" y="30"/>
                  </a:cubicBezTo>
                  <a:cubicBezTo>
                    <a:pt x="4" y="30"/>
                    <a:pt x="4" y="30"/>
                    <a:pt x="4" y="30"/>
                  </a:cubicBezTo>
                  <a:cubicBezTo>
                    <a:pt x="10" y="25"/>
                    <a:pt x="10" y="25"/>
                    <a:pt x="10" y="25"/>
                  </a:cubicBezTo>
                  <a:cubicBezTo>
                    <a:pt x="18" y="25"/>
                    <a:pt x="18" y="25"/>
                    <a:pt x="18" y="25"/>
                  </a:cubicBezTo>
                  <a:lnTo>
                    <a:pt x="12" y="44"/>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34" name="稻壳儿小白白(http://dwz.cn/Wu2UP)"/>
            <p:cNvSpPr>
              <a:spLocks noEditPoints="1"/>
            </p:cNvSpPr>
            <p:nvPr/>
          </p:nvSpPr>
          <p:spPr bwMode="auto">
            <a:xfrm>
              <a:off x="6132306" y="2700984"/>
              <a:ext cx="205162" cy="207191"/>
            </a:xfrm>
            <a:custGeom>
              <a:avLst/>
              <a:gdLst>
                <a:gd name="T0" fmla="*/ 22 w 43"/>
                <a:gd name="T1" fmla="*/ 0 h 43"/>
                <a:gd name="T2" fmla="*/ 0 w 43"/>
                <a:gd name="T3" fmla="*/ 22 h 43"/>
                <a:gd name="T4" fmla="*/ 22 w 43"/>
                <a:gd name="T5" fmla="*/ 43 h 43"/>
                <a:gd name="T6" fmla="*/ 43 w 43"/>
                <a:gd name="T7" fmla="*/ 22 h 43"/>
                <a:gd name="T8" fmla="*/ 22 w 43"/>
                <a:gd name="T9" fmla="*/ 0 h 43"/>
                <a:gd name="T10" fmla="*/ 22 w 43"/>
                <a:gd name="T11" fmla="*/ 38 h 43"/>
                <a:gd name="T12" fmla="*/ 5 w 43"/>
                <a:gd name="T13" fmla="*/ 22 h 43"/>
                <a:gd name="T14" fmla="*/ 22 w 43"/>
                <a:gd name="T15" fmla="*/ 5 h 43"/>
                <a:gd name="T16" fmla="*/ 39 w 43"/>
                <a:gd name="T17" fmla="*/ 22 h 43"/>
                <a:gd name="T18" fmla="*/ 22 w 43"/>
                <a:gd name="T19" fmla="*/ 3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2" y="0"/>
                  </a:moveTo>
                  <a:cubicBezTo>
                    <a:pt x="10" y="0"/>
                    <a:pt x="0" y="10"/>
                    <a:pt x="0" y="22"/>
                  </a:cubicBezTo>
                  <a:cubicBezTo>
                    <a:pt x="0" y="34"/>
                    <a:pt x="10" y="43"/>
                    <a:pt x="22" y="43"/>
                  </a:cubicBezTo>
                  <a:cubicBezTo>
                    <a:pt x="34" y="43"/>
                    <a:pt x="43" y="34"/>
                    <a:pt x="43" y="22"/>
                  </a:cubicBezTo>
                  <a:cubicBezTo>
                    <a:pt x="43" y="10"/>
                    <a:pt x="34" y="0"/>
                    <a:pt x="22" y="0"/>
                  </a:cubicBezTo>
                  <a:close/>
                  <a:moveTo>
                    <a:pt x="22" y="38"/>
                  </a:moveTo>
                  <a:cubicBezTo>
                    <a:pt x="12" y="38"/>
                    <a:pt x="5" y="31"/>
                    <a:pt x="5" y="22"/>
                  </a:cubicBezTo>
                  <a:cubicBezTo>
                    <a:pt x="5" y="12"/>
                    <a:pt x="12" y="5"/>
                    <a:pt x="22" y="5"/>
                  </a:cubicBezTo>
                  <a:cubicBezTo>
                    <a:pt x="31" y="5"/>
                    <a:pt x="39" y="12"/>
                    <a:pt x="39" y="22"/>
                  </a:cubicBezTo>
                  <a:cubicBezTo>
                    <a:pt x="39" y="31"/>
                    <a:pt x="31" y="38"/>
                    <a:pt x="22" y="38"/>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35" name="稻壳儿小白白(http://dwz.cn/Wu2UP)"/>
            <p:cNvSpPr>
              <a:spLocks/>
            </p:cNvSpPr>
            <p:nvPr/>
          </p:nvSpPr>
          <p:spPr bwMode="auto">
            <a:xfrm>
              <a:off x="6227777" y="2745673"/>
              <a:ext cx="48751" cy="99534"/>
            </a:xfrm>
            <a:custGeom>
              <a:avLst/>
              <a:gdLst>
                <a:gd name="T0" fmla="*/ 7 w 24"/>
                <a:gd name="T1" fmla="*/ 0 h 49"/>
                <a:gd name="T2" fmla="*/ 0 w 24"/>
                <a:gd name="T3" fmla="*/ 0 h 49"/>
                <a:gd name="T4" fmla="*/ 0 w 24"/>
                <a:gd name="T5" fmla="*/ 30 h 49"/>
                <a:gd name="T6" fmla="*/ 19 w 24"/>
                <a:gd name="T7" fmla="*/ 49 h 49"/>
                <a:gd name="T8" fmla="*/ 24 w 24"/>
                <a:gd name="T9" fmla="*/ 45 h 49"/>
                <a:gd name="T10" fmla="*/ 7 w 24"/>
                <a:gd name="T11" fmla="*/ 28 h 49"/>
                <a:gd name="T12" fmla="*/ 7 w 24"/>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24" h="49">
                  <a:moveTo>
                    <a:pt x="7" y="0"/>
                  </a:moveTo>
                  <a:lnTo>
                    <a:pt x="0" y="0"/>
                  </a:lnTo>
                  <a:lnTo>
                    <a:pt x="0" y="30"/>
                  </a:lnTo>
                  <a:lnTo>
                    <a:pt x="19" y="49"/>
                  </a:lnTo>
                  <a:lnTo>
                    <a:pt x="24" y="45"/>
                  </a:lnTo>
                  <a:lnTo>
                    <a:pt x="7" y="28"/>
                  </a:lnTo>
                  <a:lnTo>
                    <a:pt x="7" y="0"/>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36" name="稻壳儿小白白(http://dwz.cn/Wu2UP)"/>
            <p:cNvSpPr>
              <a:spLocks/>
            </p:cNvSpPr>
            <p:nvPr/>
          </p:nvSpPr>
          <p:spPr bwMode="auto">
            <a:xfrm>
              <a:off x="7058574" y="4529146"/>
              <a:ext cx="154378" cy="158440"/>
            </a:xfrm>
            <a:custGeom>
              <a:avLst/>
              <a:gdLst>
                <a:gd name="T0" fmla="*/ 12 w 32"/>
                <a:gd name="T1" fmla="*/ 33 h 33"/>
                <a:gd name="T2" fmla="*/ 10 w 32"/>
                <a:gd name="T3" fmla="*/ 32 h 33"/>
                <a:gd name="T4" fmla="*/ 1 w 32"/>
                <a:gd name="T5" fmla="*/ 21 h 33"/>
                <a:gd name="T6" fmla="*/ 2 w 32"/>
                <a:gd name="T7" fmla="*/ 16 h 33"/>
                <a:gd name="T8" fmla="*/ 7 w 32"/>
                <a:gd name="T9" fmla="*/ 17 h 33"/>
                <a:gd name="T10" fmla="*/ 12 w 32"/>
                <a:gd name="T11" fmla="*/ 24 h 33"/>
                <a:gd name="T12" fmla="*/ 26 w 32"/>
                <a:gd name="T13" fmla="*/ 2 h 33"/>
                <a:gd name="T14" fmla="*/ 30 w 32"/>
                <a:gd name="T15" fmla="*/ 1 h 33"/>
                <a:gd name="T16" fmla="*/ 32 w 32"/>
                <a:gd name="T17" fmla="*/ 6 h 33"/>
                <a:gd name="T18" fmla="*/ 15 w 32"/>
                <a:gd name="T19" fmla="*/ 32 h 33"/>
                <a:gd name="T20" fmla="*/ 13 w 32"/>
                <a:gd name="T21" fmla="*/ 33 h 33"/>
                <a:gd name="T22" fmla="*/ 12 w 32"/>
                <a:gd name="T23"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 h="33">
                  <a:moveTo>
                    <a:pt x="12" y="33"/>
                  </a:moveTo>
                  <a:cubicBezTo>
                    <a:pt x="11" y="33"/>
                    <a:pt x="10" y="33"/>
                    <a:pt x="10" y="32"/>
                  </a:cubicBezTo>
                  <a:cubicBezTo>
                    <a:pt x="1" y="21"/>
                    <a:pt x="1" y="21"/>
                    <a:pt x="1" y="21"/>
                  </a:cubicBezTo>
                  <a:cubicBezTo>
                    <a:pt x="0" y="20"/>
                    <a:pt x="1" y="18"/>
                    <a:pt x="2" y="16"/>
                  </a:cubicBezTo>
                  <a:cubicBezTo>
                    <a:pt x="3" y="15"/>
                    <a:pt x="6" y="16"/>
                    <a:pt x="7" y="17"/>
                  </a:cubicBezTo>
                  <a:cubicBezTo>
                    <a:pt x="12" y="24"/>
                    <a:pt x="12" y="24"/>
                    <a:pt x="12" y="24"/>
                  </a:cubicBezTo>
                  <a:cubicBezTo>
                    <a:pt x="26" y="2"/>
                    <a:pt x="26" y="2"/>
                    <a:pt x="26" y="2"/>
                  </a:cubicBezTo>
                  <a:cubicBezTo>
                    <a:pt x="27" y="1"/>
                    <a:pt x="29" y="0"/>
                    <a:pt x="30" y="1"/>
                  </a:cubicBezTo>
                  <a:cubicBezTo>
                    <a:pt x="32" y="2"/>
                    <a:pt x="32" y="4"/>
                    <a:pt x="32" y="6"/>
                  </a:cubicBezTo>
                  <a:cubicBezTo>
                    <a:pt x="15" y="32"/>
                    <a:pt x="15" y="32"/>
                    <a:pt x="15" y="32"/>
                  </a:cubicBezTo>
                  <a:cubicBezTo>
                    <a:pt x="15" y="33"/>
                    <a:pt x="14" y="33"/>
                    <a:pt x="13" y="33"/>
                  </a:cubicBezTo>
                  <a:cubicBezTo>
                    <a:pt x="12" y="33"/>
                    <a:pt x="12" y="33"/>
                    <a:pt x="12" y="33"/>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37" name="稻壳儿小白白(http://dwz.cn/Wu2UP)"/>
            <p:cNvSpPr>
              <a:spLocks noEditPoints="1"/>
            </p:cNvSpPr>
            <p:nvPr/>
          </p:nvSpPr>
          <p:spPr bwMode="auto">
            <a:xfrm>
              <a:off x="10229421" y="2692858"/>
              <a:ext cx="123909" cy="225475"/>
            </a:xfrm>
            <a:custGeom>
              <a:avLst/>
              <a:gdLst>
                <a:gd name="T0" fmla="*/ 26 w 26"/>
                <a:gd name="T1" fmla="*/ 11 h 47"/>
                <a:gd name="T2" fmla="*/ 26 w 26"/>
                <a:gd name="T3" fmla="*/ 5 h 47"/>
                <a:gd name="T4" fmla="*/ 13 w 26"/>
                <a:gd name="T5" fmla="*/ 0 h 47"/>
                <a:gd name="T6" fmla="*/ 0 w 26"/>
                <a:gd name="T7" fmla="*/ 5 h 47"/>
                <a:gd name="T8" fmla="*/ 0 w 26"/>
                <a:gd name="T9" fmla="*/ 11 h 47"/>
                <a:gd name="T10" fmla="*/ 9 w 26"/>
                <a:gd name="T11" fmla="*/ 24 h 47"/>
                <a:gd name="T12" fmla="*/ 0 w 26"/>
                <a:gd name="T13" fmla="*/ 36 h 47"/>
                <a:gd name="T14" fmla="*/ 0 w 26"/>
                <a:gd name="T15" fmla="*/ 42 h 47"/>
                <a:gd name="T16" fmla="*/ 13 w 26"/>
                <a:gd name="T17" fmla="*/ 47 h 47"/>
                <a:gd name="T18" fmla="*/ 26 w 26"/>
                <a:gd name="T19" fmla="*/ 42 h 47"/>
                <a:gd name="T20" fmla="*/ 26 w 26"/>
                <a:gd name="T21" fmla="*/ 36 h 47"/>
                <a:gd name="T22" fmla="*/ 17 w 26"/>
                <a:gd name="T23" fmla="*/ 24 h 47"/>
                <a:gd name="T24" fmla="*/ 26 w 26"/>
                <a:gd name="T25" fmla="*/ 11 h 47"/>
                <a:gd name="T26" fmla="*/ 4 w 26"/>
                <a:gd name="T27" fmla="*/ 6 h 47"/>
                <a:gd name="T28" fmla="*/ 13 w 26"/>
                <a:gd name="T29" fmla="*/ 3 h 47"/>
                <a:gd name="T30" fmla="*/ 23 w 26"/>
                <a:gd name="T31" fmla="*/ 6 h 47"/>
                <a:gd name="T32" fmla="*/ 24 w 26"/>
                <a:gd name="T33" fmla="*/ 7 h 47"/>
                <a:gd name="T34" fmla="*/ 13 w 26"/>
                <a:gd name="T35" fmla="*/ 9 h 47"/>
                <a:gd name="T36" fmla="*/ 3 w 26"/>
                <a:gd name="T37" fmla="*/ 7 h 47"/>
                <a:gd name="T38" fmla="*/ 4 w 26"/>
                <a:gd name="T39" fmla="*/ 6 h 47"/>
                <a:gd name="T40" fmla="*/ 15 w 26"/>
                <a:gd name="T41" fmla="*/ 24 h 47"/>
                <a:gd name="T42" fmla="*/ 19 w 26"/>
                <a:gd name="T43" fmla="*/ 31 h 47"/>
                <a:gd name="T44" fmla="*/ 24 w 26"/>
                <a:gd name="T45" fmla="*/ 36 h 47"/>
                <a:gd name="T46" fmla="*/ 24 w 26"/>
                <a:gd name="T47" fmla="*/ 39 h 47"/>
                <a:gd name="T48" fmla="*/ 15 w 26"/>
                <a:gd name="T49" fmla="*/ 34 h 47"/>
                <a:gd name="T50" fmla="*/ 12 w 26"/>
                <a:gd name="T51" fmla="*/ 34 h 47"/>
                <a:gd name="T52" fmla="*/ 3 w 26"/>
                <a:gd name="T53" fmla="*/ 39 h 47"/>
                <a:gd name="T54" fmla="*/ 3 w 26"/>
                <a:gd name="T55" fmla="*/ 36 h 47"/>
                <a:gd name="T56" fmla="*/ 7 w 26"/>
                <a:gd name="T57" fmla="*/ 31 h 47"/>
                <a:gd name="T58" fmla="*/ 12 w 26"/>
                <a:gd name="T59" fmla="*/ 24 h 47"/>
                <a:gd name="T60" fmla="*/ 7 w 26"/>
                <a:gd name="T61" fmla="*/ 17 h 47"/>
                <a:gd name="T62" fmla="*/ 3 w 26"/>
                <a:gd name="T63" fmla="*/ 11 h 47"/>
                <a:gd name="T64" fmla="*/ 3 w 26"/>
                <a:gd name="T65" fmla="*/ 9 h 47"/>
                <a:gd name="T66" fmla="*/ 13 w 26"/>
                <a:gd name="T67" fmla="*/ 11 h 47"/>
                <a:gd name="T68" fmla="*/ 24 w 26"/>
                <a:gd name="T69" fmla="*/ 9 h 47"/>
                <a:gd name="T70" fmla="*/ 24 w 26"/>
                <a:gd name="T71" fmla="*/ 11 h 47"/>
                <a:gd name="T72" fmla="*/ 19 w 26"/>
                <a:gd name="T73" fmla="*/ 17 h 47"/>
                <a:gd name="T74" fmla="*/ 15 w 26"/>
                <a:gd name="T75" fmla="*/ 2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6" h="47">
                  <a:moveTo>
                    <a:pt x="26" y="11"/>
                  </a:moveTo>
                  <a:cubicBezTo>
                    <a:pt x="26" y="6"/>
                    <a:pt x="26" y="5"/>
                    <a:pt x="26" y="5"/>
                  </a:cubicBezTo>
                  <a:cubicBezTo>
                    <a:pt x="26" y="4"/>
                    <a:pt x="21" y="0"/>
                    <a:pt x="13" y="0"/>
                  </a:cubicBezTo>
                  <a:cubicBezTo>
                    <a:pt x="6" y="0"/>
                    <a:pt x="0" y="4"/>
                    <a:pt x="0" y="5"/>
                  </a:cubicBezTo>
                  <a:cubicBezTo>
                    <a:pt x="0" y="5"/>
                    <a:pt x="0" y="6"/>
                    <a:pt x="0" y="11"/>
                  </a:cubicBezTo>
                  <a:cubicBezTo>
                    <a:pt x="0" y="16"/>
                    <a:pt x="9" y="20"/>
                    <a:pt x="9" y="24"/>
                  </a:cubicBezTo>
                  <a:cubicBezTo>
                    <a:pt x="9" y="27"/>
                    <a:pt x="0" y="31"/>
                    <a:pt x="0" y="36"/>
                  </a:cubicBezTo>
                  <a:cubicBezTo>
                    <a:pt x="0" y="41"/>
                    <a:pt x="0" y="42"/>
                    <a:pt x="0" y="42"/>
                  </a:cubicBezTo>
                  <a:cubicBezTo>
                    <a:pt x="0" y="44"/>
                    <a:pt x="6" y="47"/>
                    <a:pt x="13" y="47"/>
                  </a:cubicBezTo>
                  <a:cubicBezTo>
                    <a:pt x="21" y="47"/>
                    <a:pt x="26" y="44"/>
                    <a:pt x="26" y="42"/>
                  </a:cubicBezTo>
                  <a:cubicBezTo>
                    <a:pt x="26" y="42"/>
                    <a:pt x="26" y="41"/>
                    <a:pt x="26" y="36"/>
                  </a:cubicBezTo>
                  <a:cubicBezTo>
                    <a:pt x="26" y="31"/>
                    <a:pt x="17" y="27"/>
                    <a:pt x="17" y="24"/>
                  </a:cubicBezTo>
                  <a:cubicBezTo>
                    <a:pt x="17" y="20"/>
                    <a:pt x="26" y="16"/>
                    <a:pt x="26" y="11"/>
                  </a:cubicBezTo>
                  <a:close/>
                  <a:moveTo>
                    <a:pt x="4" y="6"/>
                  </a:moveTo>
                  <a:cubicBezTo>
                    <a:pt x="5" y="5"/>
                    <a:pt x="9" y="3"/>
                    <a:pt x="13" y="3"/>
                  </a:cubicBezTo>
                  <a:cubicBezTo>
                    <a:pt x="18" y="3"/>
                    <a:pt x="23" y="6"/>
                    <a:pt x="23" y="6"/>
                  </a:cubicBezTo>
                  <a:cubicBezTo>
                    <a:pt x="23" y="6"/>
                    <a:pt x="25" y="6"/>
                    <a:pt x="24" y="7"/>
                  </a:cubicBezTo>
                  <a:cubicBezTo>
                    <a:pt x="22" y="8"/>
                    <a:pt x="18" y="9"/>
                    <a:pt x="13" y="9"/>
                  </a:cubicBezTo>
                  <a:cubicBezTo>
                    <a:pt x="9" y="9"/>
                    <a:pt x="5" y="8"/>
                    <a:pt x="3" y="7"/>
                  </a:cubicBezTo>
                  <a:cubicBezTo>
                    <a:pt x="2" y="6"/>
                    <a:pt x="4" y="6"/>
                    <a:pt x="4" y="6"/>
                  </a:cubicBezTo>
                  <a:close/>
                  <a:moveTo>
                    <a:pt x="15" y="24"/>
                  </a:moveTo>
                  <a:cubicBezTo>
                    <a:pt x="15" y="26"/>
                    <a:pt x="17" y="28"/>
                    <a:pt x="19" y="31"/>
                  </a:cubicBezTo>
                  <a:cubicBezTo>
                    <a:pt x="21" y="32"/>
                    <a:pt x="24" y="35"/>
                    <a:pt x="24" y="36"/>
                  </a:cubicBezTo>
                  <a:cubicBezTo>
                    <a:pt x="24" y="39"/>
                    <a:pt x="24" y="39"/>
                    <a:pt x="24" y="39"/>
                  </a:cubicBezTo>
                  <a:cubicBezTo>
                    <a:pt x="21" y="38"/>
                    <a:pt x="15" y="37"/>
                    <a:pt x="15" y="34"/>
                  </a:cubicBezTo>
                  <a:cubicBezTo>
                    <a:pt x="15" y="32"/>
                    <a:pt x="12" y="32"/>
                    <a:pt x="12" y="34"/>
                  </a:cubicBezTo>
                  <a:cubicBezTo>
                    <a:pt x="12" y="37"/>
                    <a:pt x="5" y="38"/>
                    <a:pt x="3" y="39"/>
                  </a:cubicBezTo>
                  <a:cubicBezTo>
                    <a:pt x="3" y="36"/>
                    <a:pt x="3" y="36"/>
                    <a:pt x="3" y="36"/>
                  </a:cubicBezTo>
                  <a:cubicBezTo>
                    <a:pt x="3" y="35"/>
                    <a:pt x="6" y="32"/>
                    <a:pt x="7" y="31"/>
                  </a:cubicBezTo>
                  <a:cubicBezTo>
                    <a:pt x="10" y="28"/>
                    <a:pt x="12" y="26"/>
                    <a:pt x="12" y="24"/>
                  </a:cubicBezTo>
                  <a:cubicBezTo>
                    <a:pt x="12" y="21"/>
                    <a:pt x="10" y="19"/>
                    <a:pt x="7" y="17"/>
                  </a:cubicBezTo>
                  <a:cubicBezTo>
                    <a:pt x="6" y="15"/>
                    <a:pt x="3" y="12"/>
                    <a:pt x="3" y="11"/>
                  </a:cubicBezTo>
                  <a:cubicBezTo>
                    <a:pt x="3" y="9"/>
                    <a:pt x="3" y="9"/>
                    <a:pt x="3" y="9"/>
                  </a:cubicBezTo>
                  <a:cubicBezTo>
                    <a:pt x="5" y="10"/>
                    <a:pt x="9" y="11"/>
                    <a:pt x="13" y="11"/>
                  </a:cubicBezTo>
                  <a:cubicBezTo>
                    <a:pt x="18" y="11"/>
                    <a:pt x="21" y="10"/>
                    <a:pt x="24" y="9"/>
                  </a:cubicBezTo>
                  <a:cubicBezTo>
                    <a:pt x="24" y="11"/>
                    <a:pt x="24" y="11"/>
                    <a:pt x="24" y="11"/>
                  </a:cubicBezTo>
                  <a:cubicBezTo>
                    <a:pt x="24" y="12"/>
                    <a:pt x="21" y="15"/>
                    <a:pt x="19" y="17"/>
                  </a:cubicBezTo>
                  <a:cubicBezTo>
                    <a:pt x="17" y="19"/>
                    <a:pt x="15" y="21"/>
                    <a:pt x="15" y="24"/>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38" name="稻壳儿小白白(http://dwz.cn/Wu2UP)"/>
            <p:cNvSpPr>
              <a:spLocks noEditPoints="1"/>
            </p:cNvSpPr>
            <p:nvPr/>
          </p:nvSpPr>
          <p:spPr bwMode="auto">
            <a:xfrm>
              <a:off x="4805873" y="4514928"/>
              <a:ext cx="158440" cy="192973"/>
            </a:xfrm>
            <a:custGeom>
              <a:avLst/>
              <a:gdLst>
                <a:gd name="T0" fmla="*/ 30 w 33"/>
                <a:gd name="T1" fmla="*/ 14 h 40"/>
                <a:gd name="T2" fmla="*/ 26 w 33"/>
                <a:gd name="T3" fmla="*/ 14 h 40"/>
                <a:gd name="T4" fmla="*/ 26 w 33"/>
                <a:gd name="T5" fmla="*/ 11 h 40"/>
                <a:gd name="T6" fmla="*/ 16 w 33"/>
                <a:gd name="T7" fmla="*/ 0 h 40"/>
                <a:gd name="T8" fmla="*/ 7 w 33"/>
                <a:gd name="T9" fmla="*/ 11 h 40"/>
                <a:gd name="T10" fmla="*/ 7 w 33"/>
                <a:gd name="T11" fmla="*/ 14 h 40"/>
                <a:gd name="T12" fmla="*/ 2 w 33"/>
                <a:gd name="T13" fmla="*/ 14 h 40"/>
                <a:gd name="T14" fmla="*/ 0 w 33"/>
                <a:gd name="T15" fmla="*/ 17 h 40"/>
                <a:gd name="T16" fmla="*/ 0 w 33"/>
                <a:gd name="T17" fmla="*/ 35 h 40"/>
                <a:gd name="T18" fmla="*/ 2 w 33"/>
                <a:gd name="T19" fmla="*/ 38 h 40"/>
                <a:gd name="T20" fmla="*/ 5 w 33"/>
                <a:gd name="T21" fmla="*/ 39 h 40"/>
                <a:gd name="T22" fmla="*/ 9 w 33"/>
                <a:gd name="T23" fmla="*/ 40 h 40"/>
                <a:gd name="T24" fmla="*/ 23 w 33"/>
                <a:gd name="T25" fmla="*/ 40 h 40"/>
                <a:gd name="T26" fmla="*/ 28 w 33"/>
                <a:gd name="T27" fmla="*/ 39 h 40"/>
                <a:gd name="T28" fmla="*/ 30 w 33"/>
                <a:gd name="T29" fmla="*/ 38 h 40"/>
                <a:gd name="T30" fmla="*/ 33 w 33"/>
                <a:gd name="T31" fmla="*/ 35 h 40"/>
                <a:gd name="T32" fmla="*/ 33 w 33"/>
                <a:gd name="T33" fmla="*/ 17 h 40"/>
                <a:gd name="T34" fmla="*/ 30 w 33"/>
                <a:gd name="T35" fmla="*/ 14 h 40"/>
                <a:gd name="T36" fmla="*/ 11 w 33"/>
                <a:gd name="T37" fmla="*/ 10 h 40"/>
                <a:gd name="T38" fmla="*/ 16 w 33"/>
                <a:gd name="T39" fmla="*/ 5 h 40"/>
                <a:gd name="T40" fmla="*/ 21 w 33"/>
                <a:gd name="T41" fmla="*/ 10 h 40"/>
                <a:gd name="T42" fmla="*/ 21 w 33"/>
                <a:gd name="T43" fmla="*/ 14 h 40"/>
                <a:gd name="T44" fmla="*/ 11 w 33"/>
                <a:gd name="T45" fmla="*/ 14 h 40"/>
                <a:gd name="T46" fmla="*/ 11 w 33"/>
                <a:gd name="T47" fmla="*/ 1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3" h="40">
                  <a:moveTo>
                    <a:pt x="30" y="14"/>
                  </a:moveTo>
                  <a:cubicBezTo>
                    <a:pt x="26" y="14"/>
                    <a:pt x="26" y="14"/>
                    <a:pt x="26" y="14"/>
                  </a:cubicBezTo>
                  <a:cubicBezTo>
                    <a:pt x="26" y="11"/>
                    <a:pt x="26" y="11"/>
                    <a:pt x="26" y="11"/>
                  </a:cubicBezTo>
                  <a:cubicBezTo>
                    <a:pt x="26" y="4"/>
                    <a:pt x="22" y="0"/>
                    <a:pt x="16" y="0"/>
                  </a:cubicBezTo>
                  <a:cubicBezTo>
                    <a:pt x="10" y="0"/>
                    <a:pt x="7" y="4"/>
                    <a:pt x="7" y="11"/>
                  </a:cubicBezTo>
                  <a:cubicBezTo>
                    <a:pt x="7" y="14"/>
                    <a:pt x="7" y="14"/>
                    <a:pt x="7" y="14"/>
                  </a:cubicBezTo>
                  <a:cubicBezTo>
                    <a:pt x="2" y="14"/>
                    <a:pt x="2" y="14"/>
                    <a:pt x="2" y="14"/>
                  </a:cubicBezTo>
                  <a:cubicBezTo>
                    <a:pt x="1" y="14"/>
                    <a:pt x="0" y="16"/>
                    <a:pt x="0" y="17"/>
                  </a:cubicBezTo>
                  <a:cubicBezTo>
                    <a:pt x="0" y="35"/>
                    <a:pt x="0" y="35"/>
                    <a:pt x="0" y="35"/>
                  </a:cubicBezTo>
                  <a:cubicBezTo>
                    <a:pt x="0" y="37"/>
                    <a:pt x="1" y="38"/>
                    <a:pt x="2" y="38"/>
                  </a:cubicBezTo>
                  <a:cubicBezTo>
                    <a:pt x="5" y="39"/>
                    <a:pt x="5" y="39"/>
                    <a:pt x="5" y="39"/>
                  </a:cubicBezTo>
                  <a:cubicBezTo>
                    <a:pt x="6" y="40"/>
                    <a:pt x="8" y="40"/>
                    <a:pt x="9" y="40"/>
                  </a:cubicBezTo>
                  <a:cubicBezTo>
                    <a:pt x="23" y="40"/>
                    <a:pt x="23" y="40"/>
                    <a:pt x="23" y="40"/>
                  </a:cubicBezTo>
                  <a:cubicBezTo>
                    <a:pt x="24" y="40"/>
                    <a:pt x="26" y="40"/>
                    <a:pt x="28" y="39"/>
                  </a:cubicBezTo>
                  <a:cubicBezTo>
                    <a:pt x="30" y="38"/>
                    <a:pt x="30" y="38"/>
                    <a:pt x="30" y="38"/>
                  </a:cubicBezTo>
                  <a:cubicBezTo>
                    <a:pt x="32" y="38"/>
                    <a:pt x="33" y="37"/>
                    <a:pt x="33" y="35"/>
                  </a:cubicBezTo>
                  <a:cubicBezTo>
                    <a:pt x="33" y="17"/>
                    <a:pt x="33" y="17"/>
                    <a:pt x="33" y="17"/>
                  </a:cubicBezTo>
                  <a:cubicBezTo>
                    <a:pt x="33" y="16"/>
                    <a:pt x="31" y="14"/>
                    <a:pt x="30" y="14"/>
                  </a:cubicBezTo>
                  <a:close/>
                  <a:moveTo>
                    <a:pt x="11" y="10"/>
                  </a:moveTo>
                  <a:cubicBezTo>
                    <a:pt x="11" y="7"/>
                    <a:pt x="13" y="5"/>
                    <a:pt x="16" y="5"/>
                  </a:cubicBezTo>
                  <a:cubicBezTo>
                    <a:pt x="19" y="5"/>
                    <a:pt x="21" y="7"/>
                    <a:pt x="21" y="10"/>
                  </a:cubicBezTo>
                  <a:cubicBezTo>
                    <a:pt x="21" y="14"/>
                    <a:pt x="21" y="14"/>
                    <a:pt x="21" y="14"/>
                  </a:cubicBezTo>
                  <a:cubicBezTo>
                    <a:pt x="11" y="14"/>
                    <a:pt x="11" y="14"/>
                    <a:pt x="11" y="14"/>
                  </a:cubicBezTo>
                  <a:lnTo>
                    <a:pt x="11" y="10"/>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39" name="稻壳儿小白白(http://dwz.cn/Wu2UP)"/>
            <p:cNvSpPr>
              <a:spLocks noEditPoints="1"/>
            </p:cNvSpPr>
            <p:nvPr/>
          </p:nvSpPr>
          <p:spPr bwMode="auto">
            <a:xfrm>
              <a:off x="6577159" y="4053824"/>
              <a:ext cx="221411" cy="197036"/>
            </a:xfrm>
            <a:custGeom>
              <a:avLst/>
              <a:gdLst>
                <a:gd name="T0" fmla="*/ 23 w 46"/>
                <a:gd name="T1" fmla="*/ 32 h 41"/>
                <a:gd name="T2" fmla="*/ 18 w 46"/>
                <a:gd name="T3" fmla="*/ 36 h 41"/>
                <a:gd name="T4" fmla="*/ 23 w 46"/>
                <a:gd name="T5" fmla="*/ 41 h 41"/>
                <a:gd name="T6" fmla="*/ 27 w 46"/>
                <a:gd name="T7" fmla="*/ 36 h 41"/>
                <a:gd name="T8" fmla="*/ 23 w 46"/>
                <a:gd name="T9" fmla="*/ 32 h 41"/>
                <a:gd name="T10" fmla="*/ 13 w 46"/>
                <a:gd name="T11" fmla="*/ 26 h 41"/>
                <a:gd name="T12" fmla="*/ 16 w 46"/>
                <a:gd name="T13" fmla="*/ 30 h 41"/>
                <a:gd name="T14" fmla="*/ 29 w 46"/>
                <a:gd name="T15" fmla="*/ 30 h 41"/>
                <a:gd name="T16" fmla="*/ 32 w 46"/>
                <a:gd name="T17" fmla="*/ 26 h 41"/>
                <a:gd name="T18" fmla="*/ 13 w 46"/>
                <a:gd name="T19" fmla="*/ 26 h 41"/>
                <a:gd name="T20" fmla="*/ 6 w 46"/>
                <a:gd name="T21" fmla="*/ 20 h 41"/>
                <a:gd name="T22" fmla="*/ 9 w 46"/>
                <a:gd name="T23" fmla="*/ 23 h 41"/>
                <a:gd name="T24" fmla="*/ 36 w 46"/>
                <a:gd name="T25" fmla="*/ 23 h 41"/>
                <a:gd name="T26" fmla="*/ 39 w 46"/>
                <a:gd name="T27" fmla="*/ 20 h 41"/>
                <a:gd name="T28" fmla="*/ 6 w 46"/>
                <a:gd name="T29" fmla="*/ 20 h 41"/>
                <a:gd name="T30" fmla="*/ 0 w 46"/>
                <a:gd name="T31" fmla="*/ 13 h 41"/>
                <a:gd name="T32" fmla="*/ 3 w 46"/>
                <a:gd name="T33" fmla="*/ 16 h 41"/>
                <a:gd name="T34" fmla="*/ 42 w 46"/>
                <a:gd name="T35" fmla="*/ 16 h 41"/>
                <a:gd name="T36" fmla="*/ 46 w 46"/>
                <a:gd name="T37" fmla="*/ 13 h 41"/>
                <a:gd name="T38" fmla="*/ 0 w 46"/>
                <a:gd name="T39" fmla="*/ 1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 h="41">
                  <a:moveTo>
                    <a:pt x="23" y="32"/>
                  </a:moveTo>
                  <a:cubicBezTo>
                    <a:pt x="20" y="32"/>
                    <a:pt x="18" y="34"/>
                    <a:pt x="18" y="36"/>
                  </a:cubicBezTo>
                  <a:cubicBezTo>
                    <a:pt x="18" y="39"/>
                    <a:pt x="20" y="41"/>
                    <a:pt x="23" y="41"/>
                  </a:cubicBezTo>
                  <a:cubicBezTo>
                    <a:pt x="25" y="41"/>
                    <a:pt x="27" y="39"/>
                    <a:pt x="27" y="36"/>
                  </a:cubicBezTo>
                  <a:cubicBezTo>
                    <a:pt x="27" y="34"/>
                    <a:pt x="25" y="32"/>
                    <a:pt x="23" y="32"/>
                  </a:cubicBezTo>
                  <a:close/>
                  <a:moveTo>
                    <a:pt x="13" y="26"/>
                  </a:moveTo>
                  <a:cubicBezTo>
                    <a:pt x="16" y="30"/>
                    <a:pt x="16" y="30"/>
                    <a:pt x="16" y="30"/>
                  </a:cubicBezTo>
                  <a:cubicBezTo>
                    <a:pt x="20" y="26"/>
                    <a:pt x="25" y="26"/>
                    <a:pt x="29" y="30"/>
                  </a:cubicBezTo>
                  <a:cubicBezTo>
                    <a:pt x="32" y="26"/>
                    <a:pt x="32" y="26"/>
                    <a:pt x="32" y="26"/>
                  </a:cubicBezTo>
                  <a:cubicBezTo>
                    <a:pt x="27" y="21"/>
                    <a:pt x="18" y="21"/>
                    <a:pt x="13" y="26"/>
                  </a:cubicBezTo>
                  <a:close/>
                  <a:moveTo>
                    <a:pt x="6" y="20"/>
                  </a:moveTo>
                  <a:cubicBezTo>
                    <a:pt x="9" y="23"/>
                    <a:pt x="9" y="23"/>
                    <a:pt x="9" y="23"/>
                  </a:cubicBezTo>
                  <a:cubicBezTo>
                    <a:pt x="17" y="16"/>
                    <a:pt x="28" y="16"/>
                    <a:pt x="36" y="23"/>
                  </a:cubicBezTo>
                  <a:cubicBezTo>
                    <a:pt x="39" y="20"/>
                    <a:pt x="39" y="20"/>
                    <a:pt x="39" y="20"/>
                  </a:cubicBezTo>
                  <a:cubicBezTo>
                    <a:pt x="30" y="10"/>
                    <a:pt x="15" y="10"/>
                    <a:pt x="6" y="20"/>
                  </a:cubicBezTo>
                  <a:close/>
                  <a:moveTo>
                    <a:pt x="0" y="13"/>
                  </a:moveTo>
                  <a:cubicBezTo>
                    <a:pt x="3" y="16"/>
                    <a:pt x="3" y="16"/>
                    <a:pt x="3" y="16"/>
                  </a:cubicBezTo>
                  <a:cubicBezTo>
                    <a:pt x="14" y="5"/>
                    <a:pt x="31" y="5"/>
                    <a:pt x="42" y="16"/>
                  </a:cubicBezTo>
                  <a:cubicBezTo>
                    <a:pt x="46" y="13"/>
                    <a:pt x="46" y="13"/>
                    <a:pt x="46" y="13"/>
                  </a:cubicBezTo>
                  <a:cubicBezTo>
                    <a:pt x="33" y="0"/>
                    <a:pt x="12" y="0"/>
                    <a:pt x="0" y="13"/>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40" name="稻壳儿小白白(http://dwz.cn/Wu2UP)"/>
            <p:cNvSpPr>
              <a:spLocks/>
            </p:cNvSpPr>
            <p:nvPr/>
          </p:nvSpPr>
          <p:spPr bwMode="auto">
            <a:xfrm>
              <a:off x="7533897" y="4553522"/>
              <a:ext cx="109689" cy="115784"/>
            </a:xfrm>
            <a:custGeom>
              <a:avLst/>
              <a:gdLst>
                <a:gd name="T0" fmla="*/ 21 w 23"/>
                <a:gd name="T1" fmla="*/ 19 h 24"/>
                <a:gd name="T2" fmla="*/ 15 w 23"/>
                <a:gd name="T3" fmla="*/ 12 h 24"/>
                <a:gd name="T4" fmla="*/ 21 w 23"/>
                <a:gd name="T5" fmla="*/ 5 h 24"/>
                <a:gd name="T6" fmla="*/ 21 w 23"/>
                <a:gd name="T7" fmla="*/ 1 h 24"/>
                <a:gd name="T8" fmla="*/ 17 w 23"/>
                <a:gd name="T9" fmla="*/ 1 h 24"/>
                <a:gd name="T10" fmla="*/ 11 w 23"/>
                <a:gd name="T11" fmla="*/ 8 h 24"/>
                <a:gd name="T12" fmla="*/ 5 w 23"/>
                <a:gd name="T13" fmla="*/ 1 h 24"/>
                <a:gd name="T14" fmla="*/ 1 w 23"/>
                <a:gd name="T15" fmla="*/ 1 h 24"/>
                <a:gd name="T16" fmla="*/ 1 w 23"/>
                <a:gd name="T17" fmla="*/ 5 h 24"/>
                <a:gd name="T18" fmla="*/ 7 w 23"/>
                <a:gd name="T19" fmla="*/ 12 h 24"/>
                <a:gd name="T20" fmla="*/ 1 w 23"/>
                <a:gd name="T21" fmla="*/ 19 h 24"/>
                <a:gd name="T22" fmla="*/ 1 w 23"/>
                <a:gd name="T23" fmla="*/ 23 h 24"/>
                <a:gd name="T24" fmla="*/ 5 w 23"/>
                <a:gd name="T25" fmla="*/ 23 h 24"/>
                <a:gd name="T26" fmla="*/ 11 w 23"/>
                <a:gd name="T27" fmla="*/ 16 h 24"/>
                <a:gd name="T28" fmla="*/ 17 w 23"/>
                <a:gd name="T29" fmla="*/ 23 h 24"/>
                <a:gd name="T30" fmla="*/ 21 w 23"/>
                <a:gd name="T31" fmla="*/ 23 h 24"/>
                <a:gd name="T32" fmla="*/ 21 w 23"/>
                <a:gd name="T3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24">
                  <a:moveTo>
                    <a:pt x="21" y="19"/>
                  </a:moveTo>
                  <a:cubicBezTo>
                    <a:pt x="15" y="12"/>
                    <a:pt x="15" y="12"/>
                    <a:pt x="15" y="12"/>
                  </a:cubicBezTo>
                  <a:cubicBezTo>
                    <a:pt x="21" y="5"/>
                    <a:pt x="21" y="5"/>
                    <a:pt x="21" y="5"/>
                  </a:cubicBezTo>
                  <a:cubicBezTo>
                    <a:pt x="23" y="4"/>
                    <a:pt x="23" y="2"/>
                    <a:pt x="21" y="1"/>
                  </a:cubicBezTo>
                  <a:cubicBezTo>
                    <a:pt x="20" y="0"/>
                    <a:pt x="19" y="0"/>
                    <a:pt x="17" y="1"/>
                  </a:cubicBezTo>
                  <a:cubicBezTo>
                    <a:pt x="11" y="8"/>
                    <a:pt x="11" y="8"/>
                    <a:pt x="11" y="8"/>
                  </a:cubicBezTo>
                  <a:cubicBezTo>
                    <a:pt x="5" y="1"/>
                    <a:pt x="5" y="1"/>
                    <a:pt x="5" y="1"/>
                  </a:cubicBezTo>
                  <a:cubicBezTo>
                    <a:pt x="4" y="0"/>
                    <a:pt x="2" y="0"/>
                    <a:pt x="1" y="1"/>
                  </a:cubicBezTo>
                  <a:cubicBezTo>
                    <a:pt x="0" y="2"/>
                    <a:pt x="0" y="4"/>
                    <a:pt x="1" y="5"/>
                  </a:cubicBezTo>
                  <a:cubicBezTo>
                    <a:pt x="7" y="12"/>
                    <a:pt x="7" y="12"/>
                    <a:pt x="7" y="12"/>
                  </a:cubicBezTo>
                  <a:cubicBezTo>
                    <a:pt x="1" y="19"/>
                    <a:pt x="1" y="19"/>
                    <a:pt x="1" y="19"/>
                  </a:cubicBezTo>
                  <a:cubicBezTo>
                    <a:pt x="0" y="20"/>
                    <a:pt x="0" y="22"/>
                    <a:pt x="1" y="23"/>
                  </a:cubicBezTo>
                  <a:cubicBezTo>
                    <a:pt x="2" y="24"/>
                    <a:pt x="4" y="24"/>
                    <a:pt x="5" y="23"/>
                  </a:cubicBezTo>
                  <a:cubicBezTo>
                    <a:pt x="11" y="16"/>
                    <a:pt x="11" y="16"/>
                    <a:pt x="11" y="16"/>
                  </a:cubicBezTo>
                  <a:cubicBezTo>
                    <a:pt x="17" y="23"/>
                    <a:pt x="17" y="23"/>
                    <a:pt x="17" y="23"/>
                  </a:cubicBezTo>
                  <a:cubicBezTo>
                    <a:pt x="19" y="24"/>
                    <a:pt x="20" y="24"/>
                    <a:pt x="21" y="23"/>
                  </a:cubicBezTo>
                  <a:cubicBezTo>
                    <a:pt x="23" y="22"/>
                    <a:pt x="23" y="20"/>
                    <a:pt x="21" y="19"/>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41" name="稻壳儿小白白(http://dwz.cn/Wu2UP)"/>
            <p:cNvSpPr>
              <a:spLocks/>
            </p:cNvSpPr>
            <p:nvPr/>
          </p:nvSpPr>
          <p:spPr bwMode="auto">
            <a:xfrm>
              <a:off x="7537959" y="2700984"/>
              <a:ext cx="97502" cy="207191"/>
            </a:xfrm>
            <a:custGeom>
              <a:avLst/>
              <a:gdLst>
                <a:gd name="T0" fmla="*/ 3 w 20"/>
                <a:gd name="T1" fmla="*/ 43 h 43"/>
                <a:gd name="T2" fmla="*/ 10 w 20"/>
                <a:gd name="T3" fmla="*/ 25 h 43"/>
                <a:gd name="T4" fmla="*/ 1 w 20"/>
                <a:gd name="T5" fmla="*/ 21 h 43"/>
                <a:gd name="T6" fmla="*/ 18 w 20"/>
                <a:gd name="T7" fmla="*/ 0 h 43"/>
                <a:gd name="T8" fmla="*/ 11 w 20"/>
                <a:gd name="T9" fmla="*/ 18 h 43"/>
                <a:gd name="T10" fmla="*/ 20 w 20"/>
                <a:gd name="T11" fmla="*/ 23 h 43"/>
                <a:gd name="T12" fmla="*/ 3 w 20"/>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20" h="43">
                  <a:moveTo>
                    <a:pt x="3" y="43"/>
                  </a:moveTo>
                  <a:cubicBezTo>
                    <a:pt x="2" y="42"/>
                    <a:pt x="10" y="26"/>
                    <a:pt x="10" y="25"/>
                  </a:cubicBezTo>
                  <a:cubicBezTo>
                    <a:pt x="10" y="24"/>
                    <a:pt x="1" y="22"/>
                    <a:pt x="1" y="21"/>
                  </a:cubicBezTo>
                  <a:cubicBezTo>
                    <a:pt x="0" y="19"/>
                    <a:pt x="17" y="0"/>
                    <a:pt x="18" y="0"/>
                  </a:cubicBezTo>
                  <a:cubicBezTo>
                    <a:pt x="18" y="1"/>
                    <a:pt x="10" y="17"/>
                    <a:pt x="11" y="18"/>
                  </a:cubicBezTo>
                  <a:cubicBezTo>
                    <a:pt x="11" y="19"/>
                    <a:pt x="19" y="21"/>
                    <a:pt x="20" y="23"/>
                  </a:cubicBezTo>
                  <a:cubicBezTo>
                    <a:pt x="20" y="24"/>
                    <a:pt x="3" y="43"/>
                    <a:pt x="3" y="43"/>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42" name="稻壳儿小白白(http://dwz.cn/Wu2UP)"/>
            <p:cNvSpPr>
              <a:spLocks noEditPoints="1"/>
            </p:cNvSpPr>
            <p:nvPr/>
          </p:nvSpPr>
          <p:spPr bwMode="auto">
            <a:xfrm>
              <a:off x="7034198" y="2700984"/>
              <a:ext cx="201098" cy="207191"/>
            </a:xfrm>
            <a:custGeom>
              <a:avLst/>
              <a:gdLst>
                <a:gd name="T0" fmla="*/ 38 w 42"/>
                <a:gd name="T1" fmla="*/ 5 h 43"/>
                <a:gd name="T2" fmla="*/ 36 w 42"/>
                <a:gd name="T3" fmla="*/ 5 h 43"/>
                <a:gd name="T4" fmla="*/ 36 w 42"/>
                <a:gd name="T5" fmla="*/ 10 h 43"/>
                <a:gd name="T6" fmla="*/ 28 w 42"/>
                <a:gd name="T7" fmla="*/ 10 h 43"/>
                <a:gd name="T8" fmla="*/ 28 w 42"/>
                <a:gd name="T9" fmla="*/ 5 h 43"/>
                <a:gd name="T10" fmla="*/ 15 w 42"/>
                <a:gd name="T11" fmla="*/ 5 h 43"/>
                <a:gd name="T12" fmla="*/ 15 w 42"/>
                <a:gd name="T13" fmla="*/ 10 h 43"/>
                <a:gd name="T14" fmla="*/ 7 w 42"/>
                <a:gd name="T15" fmla="*/ 10 h 43"/>
                <a:gd name="T16" fmla="*/ 7 w 42"/>
                <a:gd name="T17" fmla="*/ 5 h 43"/>
                <a:gd name="T18" fmla="*/ 5 w 42"/>
                <a:gd name="T19" fmla="*/ 5 h 43"/>
                <a:gd name="T20" fmla="*/ 0 w 42"/>
                <a:gd name="T21" fmla="*/ 10 h 43"/>
                <a:gd name="T22" fmla="*/ 0 w 42"/>
                <a:gd name="T23" fmla="*/ 38 h 43"/>
                <a:gd name="T24" fmla="*/ 5 w 42"/>
                <a:gd name="T25" fmla="*/ 43 h 43"/>
                <a:gd name="T26" fmla="*/ 38 w 42"/>
                <a:gd name="T27" fmla="*/ 43 h 43"/>
                <a:gd name="T28" fmla="*/ 42 w 42"/>
                <a:gd name="T29" fmla="*/ 38 h 43"/>
                <a:gd name="T30" fmla="*/ 42 w 42"/>
                <a:gd name="T31" fmla="*/ 10 h 43"/>
                <a:gd name="T32" fmla="*/ 38 w 42"/>
                <a:gd name="T33" fmla="*/ 5 h 43"/>
                <a:gd name="T34" fmla="*/ 38 w 42"/>
                <a:gd name="T35" fmla="*/ 38 h 43"/>
                <a:gd name="T36" fmla="*/ 5 w 42"/>
                <a:gd name="T37" fmla="*/ 38 h 43"/>
                <a:gd name="T38" fmla="*/ 5 w 42"/>
                <a:gd name="T39" fmla="*/ 19 h 43"/>
                <a:gd name="T40" fmla="*/ 38 w 42"/>
                <a:gd name="T41" fmla="*/ 19 h 43"/>
                <a:gd name="T42" fmla="*/ 38 w 42"/>
                <a:gd name="T43" fmla="*/ 38 h 43"/>
                <a:gd name="T44" fmla="*/ 12 w 42"/>
                <a:gd name="T45" fmla="*/ 0 h 43"/>
                <a:gd name="T46" fmla="*/ 9 w 42"/>
                <a:gd name="T47" fmla="*/ 0 h 43"/>
                <a:gd name="T48" fmla="*/ 9 w 42"/>
                <a:gd name="T49" fmla="*/ 8 h 43"/>
                <a:gd name="T50" fmla="*/ 12 w 42"/>
                <a:gd name="T51" fmla="*/ 8 h 43"/>
                <a:gd name="T52" fmla="*/ 12 w 42"/>
                <a:gd name="T53" fmla="*/ 0 h 43"/>
                <a:gd name="T54" fmla="*/ 34 w 42"/>
                <a:gd name="T55" fmla="*/ 0 h 43"/>
                <a:gd name="T56" fmla="*/ 30 w 42"/>
                <a:gd name="T57" fmla="*/ 0 h 43"/>
                <a:gd name="T58" fmla="*/ 30 w 42"/>
                <a:gd name="T59" fmla="*/ 8 h 43"/>
                <a:gd name="T60" fmla="*/ 34 w 42"/>
                <a:gd name="T61" fmla="*/ 8 h 43"/>
                <a:gd name="T62" fmla="*/ 34 w 42"/>
                <a:gd name="T63"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2" h="43">
                  <a:moveTo>
                    <a:pt x="38" y="5"/>
                  </a:moveTo>
                  <a:cubicBezTo>
                    <a:pt x="36" y="5"/>
                    <a:pt x="36" y="5"/>
                    <a:pt x="36" y="5"/>
                  </a:cubicBezTo>
                  <a:cubicBezTo>
                    <a:pt x="36" y="10"/>
                    <a:pt x="36" y="10"/>
                    <a:pt x="36" y="10"/>
                  </a:cubicBezTo>
                  <a:cubicBezTo>
                    <a:pt x="28" y="10"/>
                    <a:pt x="28" y="10"/>
                    <a:pt x="28" y="10"/>
                  </a:cubicBezTo>
                  <a:cubicBezTo>
                    <a:pt x="28" y="5"/>
                    <a:pt x="28" y="5"/>
                    <a:pt x="28" y="5"/>
                  </a:cubicBezTo>
                  <a:cubicBezTo>
                    <a:pt x="15" y="5"/>
                    <a:pt x="15" y="5"/>
                    <a:pt x="15" y="5"/>
                  </a:cubicBezTo>
                  <a:cubicBezTo>
                    <a:pt x="15" y="10"/>
                    <a:pt x="15" y="10"/>
                    <a:pt x="15" y="10"/>
                  </a:cubicBezTo>
                  <a:cubicBezTo>
                    <a:pt x="7" y="10"/>
                    <a:pt x="7" y="10"/>
                    <a:pt x="7" y="10"/>
                  </a:cubicBezTo>
                  <a:cubicBezTo>
                    <a:pt x="7" y="5"/>
                    <a:pt x="7" y="5"/>
                    <a:pt x="7" y="5"/>
                  </a:cubicBezTo>
                  <a:cubicBezTo>
                    <a:pt x="5" y="5"/>
                    <a:pt x="5" y="5"/>
                    <a:pt x="5" y="5"/>
                  </a:cubicBezTo>
                  <a:cubicBezTo>
                    <a:pt x="2" y="5"/>
                    <a:pt x="0" y="7"/>
                    <a:pt x="0" y="10"/>
                  </a:cubicBezTo>
                  <a:cubicBezTo>
                    <a:pt x="0" y="38"/>
                    <a:pt x="0" y="38"/>
                    <a:pt x="0" y="38"/>
                  </a:cubicBezTo>
                  <a:cubicBezTo>
                    <a:pt x="0" y="41"/>
                    <a:pt x="2" y="43"/>
                    <a:pt x="5" y="43"/>
                  </a:cubicBezTo>
                  <a:cubicBezTo>
                    <a:pt x="38" y="43"/>
                    <a:pt x="38" y="43"/>
                    <a:pt x="38" y="43"/>
                  </a:cubicBezTo>
                  <a:cubicBezTo>
                    <a:pt x="40" y="43"/>
                    <a:pt x="42" y="41"/>
                    <a:pt x="42" y="38"/>
                  </a:cubicBezTo>
                  <a:cubicBezTo>
                    <a:pt x="42" y="10"/>
                    <a:pt x="42" y="10"/>
                    <a:pt x="42" y="10"/>
                  </a:cubicBezTo>
                  <a:cubicBezTo>
                    <a:pt x="42" y="7"/>
                    <a:pt x="40" y="5"/>
                    <a:pt x="38" y="5"/>
                  </a:cubicBezTo>
                  <a:close/>
                  <a:moveTo>
                    <a:pt x="38" y="38"/>
                  </a:moveTo>
                  <a:cubicBezTo>
                    <a:pt x="5" y="38"/>
                    <a:pt x="5" y="38"/>
                    <a:pt x="5" y="38"/>
                  </a:cubicBezTo>
                  <a:cubicBezTo>
                    <a:pt x="5" y="19"/>
                    <a:pt x="5" y="19"/>
                    <a:pt x="5" y="19"/>
                  </a:cubicBezTo>
                  <a:cubicBezTo>
                    <a:pt x="38" y="19"/>
                    <a:pt x="38" y="19"/>
                    <a:pt x="38" y="19"/>
                  </a:cubicBezTo>
                  <a:lnTo>
                    <a:pt x="38" y="38"/>
                  </a:lnTo>
                  <a:close/>
                  <a:moveTo>
                    <a:pt x="12" y="0"/>
                  </a:moveTo>
                  <a:cubicBezTo>
                    <a:pt x="9" y="0"/>
                    <a:pt x="9" y="0"/>
                    <a:pt x="9" y="0"/>
                  </a:cubicBezTo>
                  <a:cubicBezTo>
                    <a:pt x="9" y="8"/>
                    <a:pt x="9" y="8"/>
                    <a:pt x="9" y="8"/>
                  </a:cubicBezTo>
                  <a:cubicBezTo>
                    <a:pt x="12" y="8"/>
                    <a:pt x="12" y="8"/>
                    <a:pt x="12" y="8"/>
                  </a:cubicBezTo>
                  <a:lnTo>
                    <a:pt x="12" y="0"/>
                  </a:lnTo>
                  <a:close/>
                  <a:moveTo>
                    <a:pt x="34" y="0"/>
                  </a:moveTo>
                  <a:cubicBezTo>
                    <a:pt x="30" y="0"/>
                    <a:pt x="30" y="0"/>
                    <a:pt x="30" y="0"/>
                  </a:cubicBezTo>
                  <a:cubicBezTo>
                    <a:pt x="30" y="8"/>
                    <a:pt x="30" y="8"/>
                    <a:pt x="30" y="8"/>
                  </a:cubicBezTo>
                  <a:cubicBezTo>
                    <a:pt x="34" y="8"/>
                    <a:pt x="34" y="8"/>
                    <a:pt x="34" y="8"/>
                  </a:cubicBezTo>
                  <a:lnTo>
                    <a:pt x="34" y="0"/>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43" name="稻壳儿小白白(http://dwz.cn/Wu2UP)"/>
            <p:cNvSpPr>
              <a:spLocks/>
            </p:cNvSpPr>
            <p:nvPr/>
          </p:nvSpPr>
          <p:spPr bwMode="auto">
            <a:xfrm>
              <a:off x="6615752" y="2774111"/>
              <a:ext cx="144222" cy="144222"/>
            </a:xfrm>
            <a:custGeom>
              <a:avLst/>
              <a:gdLst>
                <a:gd name="T0" fmla="*/ 29 w 30"/>
                <a:gd name="T1" fmla="*/ 0 h 30"/>
                <a:gd name="T2" fmla="*/ 27 w 30"/>
                <a:gd name="T3" fmla="*/ 0 h 30"/>
                <a:gd name="T4" fmla="*/ 26 w 30"/>
                <a:gd name="T5" fmla="*/ 1 h 30"/>
                <a:gd name="T6" fmla="*/ 26 w 30"/>
                <a:gd name="T7" fmla="*/ 8 h 30"/>
                <a:gd name="T8" fmla="*/ 15 w 30"/>
                <a:gd name="T9" fmla="*/ 16 h 30"/>
                <a:gd name="T10" fmla="*/ 3 w 30"/>
                <a:gd name="T11" fmla="*/ 8 h 30"/>
                <a:gd name="T12" fmla="*/ 3 w 30"/>
                <a:gd name="T13" fmla="*/ 1 h 30"/>
                <a:gd name="T14" fmla="*/ 2 w 30"/>
                <a:gd name="T15" fmla="*/ 0 h 30"/>
                <a:gd name="T16" fmla="*/ 0 w 30"/>
                <a:gd name="T17" fmla="*/ 0 h 30"/>
                <a:gd name="T18" fmla="*/ 0 w 30"/>
                <a:gd name="T19" fmla="*/ 1 h 30"/>
                <a:gd name="T20" fmla="*/ 0 w 30"/>
                <a:gd name="T21" fmla="*/ 8 h 30"/>
                <a:gd name="T22" fmla="*/ 12 w 30"/>
                <a:gd name="T23" fmla="*/ 19 h 30"/>
                <a:gd name="T24" fmla="*/ 12 w 30"/>
                <a:gd name="T25" fmla="*/ 25 h 30"/>
                <a:gd name="T26" fmla="*/ 6 w 30"/>
                <a:gd name="T27" fmla="*/ 25 h 30"/>
                <a:gd name="T28" fmla="*/ 5 w 30"/>
                <a:gd name="T29" fmla="*/ 26 h 30"/>
                <a:gd name="T30" fmla="*/ 5 w 30"/>
                <a:gd name="T31" fmla="*/ 29 h 30"/>
                <a:gd name="T32" fmla="*/ 6 w 30"/>
                <a:gd name="T33" fmla="*/ 30 h 30"/>
                <a:gd name="T34" fmla="*/ 23 w 30"/>
                <a:gd name="T35" fmla="*/ 30 h 30"/>
                <a:gd name="T36" fmla="*/ 24 w 30"/>
                <a:gd name="T37" fmla="*/ 29 h 30"/>
                <a:gd name="T38" fmla="*/ 24 w 30"/>
                <a:gd name="T39" fmla="*/ 26 h 30"/>
                <a:gd name="T40" fmla="*/ 23 w 30"/>
                <a:gd name="T41" fmla="*/ 25 h 30"/>
                <a:gd name="T42" fmla="*/ 17 w 30"/>
                <a:gd name="T43" fmla="*/ 25 h 30"/>
                <a:gd name="T44" fmla="*/ 17 w 30"/>
                <a:gd name="T45" fmla="*/ 19 h 30"/>
                <a:gd name="T46" fmla="*/ 30 w 30"/>
                <a:gd name="T47" fmla="*/ 8 h 30"/>
                <a:gd name="T48" fmla="*/ 30 w 30"/>
                <a:gd name="T49" fmla="*/ 1 h 30"/>
                <a:gd name="T50" fmla="*/ 29 w 30"/>
                <a:gd name="T51"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0" h="30">
                  <a:moveTo>
                    <a:pt x="29" y="0"/>
                  </a:moveTo>
                  <a:cubicBezTo>
                    <a:pt x="27" y="0"/>
                    <a:pt x="27" y="0"/>
                    <a:pt x="27" y="0"/>
                  </a:cubicBezTo>
                  <a:cubicBezTo>
                    <a:pt x="27" y="0"/>
                    <a:pt x="26" y="1"/>
                    <a:pt x="26" y="1"/>
                  </a:cubicBezTo>
                  <a:cubicBezTo>
                    <a:pt x="26" y="8"/>
                    <a:pt x="26" y="8"/>
                    <a:pt x="26" y="8"/>
                  </a:cubicBezTo>
                  <a:cubicBezTo>
                    <a:pt x="26" y="11"/>
                    <a:pt x="24" y="16"/>
                    <a:pt x="15" y="16"/>
                  </a:cubicBezTo>
                  <a:cubicBezTo>
                    <a:pt x="5" y="16"/>
                    <a:pt x="3" y="11"/>
                    <a:pt x="3" y="8"/>
                  </a:cubicBezTo>
                  <a:cubicBezTo>
                    <a:pt x="3" y="1"/>
                    <a:pt x="3" y="1"/>
                    <a:pt x="3" y="1"/>
                  </a:cubicBezTo>
                  <a:cubicBezTo>
                    <a:pt x="3" y="1"/>
                    <a:pt x="2" y="0"/>
                    <a:pt x="2" y="0"/>
                  </a:cubicBezTo>
                  <a:cubicBezTo>
                    <a:pt x="0" y="0"/>
                    <a:pt x="0" y="0"/>
                    <a:pt x="0" y="0"/>
                  </a:cubicBezTo>
                  <a:cubicBezTo>
                    <a:pt x="0" y="0"/>
                    <a:pt x="0" y="1"/>
                    <a:pt x="0" y="1"/>
                  </a:cubicBezTo>
                  <a:cubicBezTo>
                    <a:pt x="0" y="8"/>
                    <a:pt x="0" y="8"/>
                    <a:pt x="0" y="8"/>
                  </a:cubicBezTo>
                  <a:cubicBezTo>
                    <a:pt x="0" y="13"/>
                    <a:pt x="3" y="18"/>
                    <a:pt x="12" y="19"/>
                  </a:cubicBezTo>
                  <a:cubicBezTo>
                    <a:pt x="12" y="25"/>
                    <a:pt x="12" y="25"/>
                    <a:pt x="12" y="25"/>
                  </a:cubicBezTo>
                  <a:cubicBezTo>
                    <a:pt x="6" y="25"/>
                    <a:pt x="6" y="25"/>
                    <a:pt x="6" y="25"/>
                  </a:cubicBezTo>
                  <a:cubicBezTo>
                    <a:pt x="6" y="25"/>
                    <a:pt x="5" y="26"/>
                    <a:pt x="5" y="26"/>
                  </a:cubicBezTo>
                  <a:cubicBezTo>
                    <a:pt x="5" y="29"/>
                    <a:pt x="5" y="29"/>
                    <a:pt x="5" y="29"/>
                  </a:cubicBezTo>
                  <a:cubicBezTo>
                    <a:pt x="5" y="30"/>
                    <a:pt x="6" y="30"/>
                    <a:pt x="6" y="30"/>
                  </a:cubicBezTo>
                  <a:cubicBezTo>
                    <a:pt x="23" y="30"/>
                    <a:pt x="23" y="30"/>
                    <a:pt x="23" y="30"/>
                  </a:cubicBezTo>
                  <a:cubicBezTo>
                    <a:pt x="23" y="30"/>
                    <a:pt x="24" y="30"/>
                    <a:pt x="24" y="29"/>
                  </a:cubicBezTo>
                  <a:cubicBezTo>
                    <a:pt x="24" y="26"/>
                    <a:pt x="24" y="26"/>
                    <a:pt x="24" y="26"/>
                  </a:cubicBezTo>
                  <a:cubicBezTo>
                    <a:pt x="24" y="26"/>
                    <a:pt x="23" y="25"/>
                    <a:pt x="23" y="25"/>
                  </a:cubicBezTo>
                  <a:cubicBezTo>
                    <a:pt x="17" y="25"/>
                    <a:pt x="17" y="25"/>
                    <a:pt x="17" y="25"/>
                  </a:cubicBezTo>
                  <a:cubicBezTo>
                    <a:pt x="17" y="19"/>
                    <a:pt x="17" y="19"/>
                    <a:pt x="17" y="19"/>
                  </a:cubicBezTo>
                  <a:cubicBezTo>
                    <a:pt x="26" y="18"/>
                    <a:pt x="30" y="13"/>
                    <a:pt x="30" y="8"/>
                  </a:cubicBezTo>
                  <a:cubicBezTo>
                    <a:pt x="30" y="1"/>
                    <a:pt x="30" y="1"/>
                    <a:pt x="30" y="1"/>
                  </a:cubicBezTo>
                  <a:cubicBezTo>
                    <a:pt x="30" y="1"/>
                    <a:pt x="29" y="0"/>
                    <a:pt x="29" y="0"/>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44" name="稻壳儿小白白(http://dwz.cn/Wu2UP)"/>
            <p:cNvSpPr>
              <a:spLocks/>
            </p:cNvSpPr>
            <p:nvPr/>
          </p:nvSpPr>
          <p:spPr bwMode="auto">
            <a:xfrm>
              <a:off x="6650285" y="2774111"/>
              <a:ext cx="71096" cy="52813"/>
            </a:xfrm>
            <a:custGeom>
              <a:avLst/>
              <a:gdLst>
                <a:gd name="T0" fmla="*/ 8 w 15"/>
                <a:gd name="T1" fmla="*/ 11 h 11"/>
                <a:gd name="T2" fmla="*/ 15 w 15"/>
                <a:gd name="T3" fmla="*/ 8 h 11"/>
                <a:gd name="T4" fmla="*/ 15 w 15"/>
                <a:gd name="T5" fmla="*/ 0 h 11"/>
                <a:gd name="T6" fmla="*/ 0 w 15"/>
                <a:gd name="T7" fmla="*/ 0 h 11"/>
                <a:gd name="T8" fmla="*/ 0 w 15"/>
                <a:gd name="T9" fmla="*/ 8 h 11"/>
                <a:gd name="T10" fmla="*/ 8 w 15"/>
                <a:gd name="T11" fmla="*/ 11 h 11"/>
              </a:gdLst>
              <a:ahLst/>
              <a:cxnLst>
                <a:cxn ang="0">
                  <a:pos x="T0" y="T1"/>
                </a:cxn>
                <a:cxn ang="0">
                  <a:pos x="T2" y="T3"/>
                </a:cxn>
                <a:cxn ang="0">
                  <a:pos x="T4" y="T5"/>
                </a:cxn>
                <a:cxn ang="0">
                  <a:pos x="T6" y="T7"/>
                </a:cxn>
                <a:cxn ang="0">
                  <a:pos x="T8" y="T9"/>
                </a:cxn>
                <a:cxn ang="0">
                  <a:pos x="T10" y="T11"/>
                </a:cxn>
              </a:cxnLst>
              <a:rect l="0" t="0" r="r" b="b"/>
              <a:pathLst>
                <a:path w="15" h="11">
                  <a:moveTo>
                    <a:pt x="8" y="11"/>
                  </a:moveTo>
                  <a:cubicBezTo>
                    <a:pt x="13" y="11"/>
                    <a:pt x="15" y="9"/>
                    <a:pt x="15" y="8"/>
                  </a:cubicBezTo>
                  <a:cubicBezTo>
                    <a:pt x="15" y="0"/>
                    <a:pt x="15" y="0"/>
                    <a:pt x="15" y="0"/>
                  </a:cubicBezTo>
                  <a:cubicBezTo>
                    <a:pt x="0" y="0"/>
                    <a:pt x="0" y="0"/>
                    <a:pt x="0" y="0"/>
                  </a:cubicBezTo>
                  <a:cubicBezTo>
                    <a:pt x="0" y="8"/>
                    <a:pt x="0" y="8"/>
                    <a:pt x="0" y="8"/>
                  </a:cubicBezTo>
                  <a:cubicBezTo>
                    <a:pt x="0" y="9"/>
                    <a:pt x="2" y="11"/>
                    <a:pt x="8" y="11"/>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45" name="稻壳儿小白白(http://dwz.cn/Wu2UP)"/>
            <p:cNvSpPr>
              <a:spLocks/>
            </p:cNvSpPr>
            <p:nvPr/>
          </p:nvSpPr>
          <p:spPr bwMode="auto">
            <a:xfrm>
              <a:off x="6650285" y="2692858"/>
              <a:ext cx="71096" cy="67033"/>
            </a:xfrm>
            <a:custGeom>
              <a:avLst/>
              <a:gdLst>
                <a:gd name="T0" fmla="*/ 15 w 15"/>
                <a:gd name="T1" fmla="*/ 4 h 14"/>
                <a:gd name="T2" fmla="*/ 8 w 15"/>
                <a:gd name="T3" fmla="*/ 0 h 14"/>
                <a:gd name="T4" fmla="*/ 0 w 15"/>
                <a:gd name="T5" fmla="*/ 4 h 14"/>
                <a:gd name="T6" fmla="*/ 0 w 15"/>
                <a:gd name="T7" fmla="*/ 14 h 14"/>
                <a:gd name="T8" fmla="*/ 15 w 15"/>
                <a:gd name="T9" fmla="*/ 14 h 14"/>
                <a:gd name="T10" fmla="*/ 15 w 15"/>
                <a:gd name="T11" fmla="*/ 4 h 14"/>
              </a:gdLst>
              <a:ahLst/>
              <a:cxnLst>
                <a:cxn ang="0">
                  <a:pos x="T0" y="T1"/>
                </a:cxn>
                <a:cxn ang="0">
                  <a:pos x="T2" y="T3"/>
                </a:cxn>
                <a:cxn ang="0">
                  <a:pos x="T4" y="T5"/>
                </a:cxn>
                <a:cxn ang="0">
                  <a:pos x="T6" y="T7"/>
                </a:cxn>
                <a:cxn ang="0">
                  <a:pos x="T8" y="T9"/>
                </a:cxn>
                <a:cxn ang="0">
                  <a:pos x="T10" y="T11"/>
                </a:cxn>
              </a:cxnLst>
              <a:rect l="0" t="0" r="r" b="b"/>
              <a:pathLst>
                <a:path w="15" h="14">
                  <a:moveTo>
                    <a:pt x="15" y="4"/>
                  </a:moveTo>
                  <a:cubicBezTo>
                    <a:pt x="15" y="2"/>
                    <a:pt x="13" y="0"/>
                    <a:pt x="8" y="0"/>
                  </a:cubicBezTo>
                  <a:cubicBezTo>
                    <a:pt x="2" y="0"/>
                    <a:pt x="0" y="2"/>
                    <a:pt x="0" y="4"/>
                  </a:cubicBezTo>
                  <a:cubicBezTo>
                    <a:pt x="0" y="14"/>
                    <a:pt x="0" y="14"/>
                    <a:pt x="0" y="14"/>
                  </a:cubicBezTo>
                  <a:cubicBezTo>
                    <a:pt x="15" y="14"/>
                    <a:pt x="15" y="14"/>
                    <a:pt x="15" y="14"/>
                  </a:cubicBezTo>
                  <a:lnTo>
                    <a:pt x="15" y="4"/>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46" name="稻壳儿小白白(http://dwz.cn/Wu2UP)"/>
            <p:cNvSpPr>
              <a:spLocks noEditPoints="1"/>
            </p:cNvSpPr>
            <p:nvPr/>
          </p:nvSpPr>
          <p:spPr bwMode="auto">
            <a:xfrm>
              <a:off x="6150588" y="4072106"/>
              <a:ext cx="172660" cy="172660"/>
            </a:xfrm>
            <a:custGeom>
              <a:avLst/>
              <a:gdLst>
                <a:gd name="T0" fmla="*/ 0 w 36"/>
                <a:gd name="T1" fmla="*/ 0 h 36"/>
                <a:gd name="T2" fmla="*/ 0 w 36"/>
                <a:gd name="T3" fmla="*/ 6 h 36"/>
                <a:gd name="T4" fmla="*/ 30 w 36"/>
                <a:gd name="T5" fmla="*/ 36 h 36"/>
                <a:gd name="T6" fmla="*/ 36 w 36"/>
                <a:gd name="T7" fmla="*/ 36 h 36"/>
                <a:gd name="T8" fmla="*/ 0 w 36"/>
                <a:gd name="T9" fmla="*/ 0 h 36"/>
                <a:gd name="T10" fmla="*/ 0 w 36"/>
                <a:gd name="T11" fmla="*/ 11 h 36"/>
                <a:gd name="T12" fmla="*/ 0 w 36"/>
                <a:gd name="T13" fmla="*/ 17 h 36"/>
                <a:gd name="T14" fmla="*/ 19 w 36"/>
                <a:gd name="T15" fmla="*/ 36 h 36"/>
                <a:gd name="T16" fmla="*/ 24 w 36"/>
                <a:gd name="T17" fmla="*/ 36 h 36"/>
                <a:gd name="T18" fmla="*/ 0 w 36"/>
                <a:gd name="T19" fmla="*/ 11 h 36"/>
                <a:gd name="T20" fmla="*/ 5 w 36"/>
                <a:gd name="T21" fmla="*/ 25 h 36"/>
                <a:gd name="T22" fmla="*/ 0 w 36"/>
                <a:gd name="T23" fmla="*/ 31 h 36"/>
                <a:gd name="T24" fmla="*/ 5 w 36"/>
                <a:gd name="T25" fmla="*/ 36 h 36"/>
                <a:gd name="T26" fmla="*/ 10 w 36"/>
                <a:gd name="T27" fmla="*/ 31 h 36"/>
                <a:gd name="T28" fmla="*/ 5 w 36"/>
                <a:gd name="T29" fmla="*/ 2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36">
                  <a:moveTo>
                    <a:pt x="0" y="0"/>
                  </a:moveTo>
                  <a:cubicBezTo>
                    <a:pt x="0" y="6"/>
                    <a:pt x="0" y="6"/>
                    <a:pt x="0" y="6"/>
                  </a:cubicBezTo>
                  <a:cubicBezTo>
                    <a:pt x="16" y="6"/>
                    <a:pt x="30" y="19"/>
                    <a:pt x="30" y="36"/>
                  </a:cubicBezTo>
                  <a:cubicBezTo>
                    <a:pt x="36" y="36"/>
                    <a:pt x="36" y="36"/>
                    <a:pt x="36" y="36"/>
                  </a:cubicBezTo>
                  <a:cubicBezTo>
                    <a:pt x="36" y="16"/>
                    <a:pt x="20" y="0"/>
                    <a:pt x="0" y="0"/>
                  </a:cubicBezTo>
                  <a:close/>
                  <a:moveTo>
                    <a:pt x="0" y="11"/>
                  </a:moveTo>
                  <a:cubicBezTo>
                    <a:pt x="0" y="17"/>
                    <a:pt x="0" y="17"/>
                    <a:pt x="0" y="17"/>
                  </a:cubicBezTo>
                  <a:cubicBezTo>
                    <a:pt x="10" y="17"/>
                    <a:pt x="19" y="25"/>
                    <a:pt x="19" y="36"/>
                  </a:cubicBezTo>
                  <a:cubicBezTo>
                    <a:pt x="24" y="36"/>
                    <a:pt x="24" y="36"/>
                    <a:pt x="24" y="36"/>
                  </a:cubicBezTo>
                  <a:cubicBezTo>
                    <a:pt x="24" y="22"/>
                    <a:pt x="13" y="11"/>
                    <a:pt x="0" y="11"/>
                  </a:cubicBezTo>
                  <a:close/>
                  <a:moveTo>
                    <a:pt x="5" y="25"/>
                  </a:moveTo>
                  <a:cubicBezTo>
                    <a:pt x="2" y="25"/>
                    <a:pt x="0" y="28"/>
                    <a:pt x="0" y="31"/>
                  </a:cubicBezTo>
                  <a:cubicBezTo>
                    <a:pt x="0" y="34"/>
                    <a:pt x="2" y="36"/>
                    <a:pt x="5" y="36"/>
                  </a:cubicBezTo>
                  <a:cubicBezTo>
                    <a:pt x="8" y="36"/>
                    <a:pt x="10" y="34"/>
                    <a:pt x="10" y="31"/>
                  </a:cubicBezTo>
                  <a:cubicBezTo>
                    <a:pt x="10" y="28"/>
                    <a:pt x="8" y="25"/>
                    <a:pt x="5" y="25"/>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47" name="稻壳儿小白白(http://dwz.cn/Wu2UP)"/>
            <p:cNvSpPr>
              <a:spLocks/>
            </p:cNvSpPr>
            <p:nvPr/>
          </p:nvSpPr>
          <p:spPr bwMode="auto">
            <a:xfrm>
              <a:off x="5256819" y="4508833"/>
              <a:ext cx="154378" cy="203129"/>
            </a:xfrm>
            <a:custGeom>
              <a:avLst/>
              <a:gdLst>
                <a:gd name="T0" fmla="*/ 30 w 32"/>
                <a:gd name="T1" fmla="*/ 16 h 42"/>
                <a:gd name="T2" fmla="*/ 25 w 32"/>
                <a:gd name="T3" fmla="*/ 16 h 42"/>
                <a:gd name="T4" fmla="*/ 25 w 32"/>
                <a:gd name="T5" fmla="*/ 11 h 42"/>
                <a:gd name="T6" fmla="*/ 16 w 32"/>
                <a:gd name="T7" fmla="*/ 0 h 42"/>
                <a:gd name="T8" fmla="*/ 7 w 32"/>
                <a:gd name="T9" fmla="*/ 11 h 42"/>
                <a:gd name="T10" fmla="*/ 7 w 32"/>
                <a:gd name="T11" fmla="*/ 12 h 42"/>
                <a:gd name="T12" fmla="*/ 11 w 32"/>
                <a:gd name="T13" fmla="*/ 12 h 42"/>
                <a:gd name="T14" fmla="*/ 11 w 32"/>
                <a:gd name="T15" fmla="*/ 10 h 42"/>
                <a:gd name="T16" fmla="*/ 16 w 32"/>
                <a:gd name="T17" fmla="*/ 5 h 42"/>
                <a:gd name="T18" fmla="*/ 21 w 32"/>
                <a:gd name="T19" fmla="*/ 10 h 42"/>
                <a:gd name="T20" fmla="*/ 21 w 32"/>
                <a:gd name="T21" fmla="*/ 16 h 42"/>
                <a:gd name="T22" fmla="*/ 2 w 32"/>
                <a:gd name="T23" fmla="*/ 16 h 42"/>
                <a:gd name="T24" fmla="*/ 0 w 32"/>
                <a:gd name="T25" fmla="*/ 19 h 42"/>
                <a:gd name="T26" fmla="*/ 0 w 32"/>
                <a:gd name="T27" fmla="*/ 37 h 42"/>
                <a:gd name="T28" fmla="*/ 2 w 32"/>
                <a:gd name="T29" fmla="*/ 40 h 42"/>
                <a:gd name="T30" fmla="*/ 5 w 32"/>
                <a:gd name="T31" fmla="*/ 41 h 42"/>
                <a:gd name="T32" fmla="*/ 9 w 32"/>
                <a:gd name="T33" fmla="*/ 42 h 42"/>
                <a:gd name="T34" fmla="*/ 23 w 32"/>
                <a:gd name="T35" fmla="*/ 42 h 42"/>
                <a:gd name="T36" fmla="*/ 27 w 32"/>
                <a:gd name="T37" fmla="*/ 41 h 42"/>
                <a:gd name="T38" fmla="*/ 30 w 32"/>
                <a:gd name="T39" fmla="*/ 40 h 42"/>
                <a:gd name="T40" fmla="*/ 32 w 32"/>
                <a:gd name="T41" fmla="*/ 37 h 42"/>
                <a:gd name="T42" fmla="*/ 32 w 32"/>
                <a:gd name="T43" fmla="*/ 19 h 42"/>
                <a:gd name="T44" fmla="*/ 30 w 32"/>
                <a:gd name="T45" fmla="*/ 1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2" h="42">
                  <a:moveTo>
                    <a:pt x="30" y="16"/>
                  </a:moveTo>
                  <a:cubicBezTo>
                    <a:pt x="25" y="16"/>
                    <a:pt x="25" y="16"/>
                    <a:pt x="25" y="16"/>
                  </a:cubicBezTo>
                  <a:cubicBezTo>
                    <a:pt x="25" y="11"/>
                    <a:pt x="25" y="11"/>
                    <a:pt x="25" y="11"/>
                  </a:cubicBezTo>
                  <a:cubicBezTo>
                    <a:pt x="25" y="4"/>
                    <a:pt x="22" y="0"/>
                    <a:pt x="16" y="0"/>
                  </a:cubicBezTo>
                  <a:cubicBezTo>
                    <a:pt x="10" y="0"/>
                    <a:pt x="7" y="4"/>
                    <a:pt x="7" y="11"/>
                  </a:cubicBezTo>
                  <a:cubicBezTo>
                    <a:pt x="7" y="12"/>
                    <a:pt x="7" y="12"/>
                    <a:pt x="7" y="12"/>
                  </a:cubicBezTo>
                  <a:cubicBezTo>
                    <a:pt x="11" y="12"/>
                    <a:pt x="11" y="12"/>
                    <a:pt x="11" y="12"/>
                  </a:cubicBezTo>
                  <a:cubicBezTo>
                    <a:pt x="11" y="10"/>
                    <a:pt x="11" y="10"/>
                    <a:pt x="11" y="10"/>
                  </a:cubicBezTo>
                  <a:cubicBezTo>
                    <a:pt x="11" y="6"/>
                    <a:pt x="13" y="5"/>
                    <a:pt x="16" y="5"/>
                  </a:cubicBezTo>
                  <a:cubicBezTo>
                    <a:pt x="19" y="5"/>
                    <a:pt x="21" y="6"/>
                    <a:pt x="21" y="10"/>
                  </a:cubicBezTo>
                  <a:cubicBezTo>
                    <a:pt x="21" y="16"/>
                    <a:pt x="21" y="16"/>
                    <a:pt x="21" y="16"/>
                  </a:cubicBezTo>
                  <a:cubicBezTo>
                    <a:pt x="2" y="16"/>
                    <a:pt x="2" y="16"/>
                    <a:pt x="2" y="16"/>
                  </a:cubicBezTo>
                  <a:cubicBezTo>
                    <a:pt x="1" y="16"/>
                    <a:pt x="0" y="18"/>
                    <a:pt x="0" y="19"/>
                  </a:cubicBezTo>
                  <a:cubicBezTo>
                    <a:pt x="0" y="37"/>
                    <a:pt x="0" y="37"/>
                    <a:pt x="0" y="37"/>
                  </a:cubicBezTo>
                  <a:cubicBezTo>
                    <a:pt x="0" y="39"/>
                    <a:pt x="1" y="40"/>
                    <a:pt x="2" y="40"/>
                  </a:cubicBezTo>
                  <a:cubicBezTo>
                    <a:pt x="5" y="41"/>
                    <a:pt x="5" y="41"/>
                    <a:pt x="5" y="41"/>
                  </a:cubicBezTo>
                  <a:cubicBezTo>
                    <a:pt x="6" y="42"/>
                    <a:pt x="8" y="42"/>
                    <a:pt x="9" y="42"/>
                  </a:cubicBezTo>
                  <a:cubicBezTo>
                    <a:pt x="23" y="42"/>
                    <a:pt x="23" y="42"/>
                    <a:pt x="23" y="42"/>
                  </a:cubicBezTo>
                  <a:cubicBezTo>
                    <a:pt x="24" y="42"/>
                    <a:pt x="26" y="42"/>
                    <a:pt x="27" y="41"/>
                  </a:cubicBezTo>
                  <a:cubicBezTo>
                    <a:pt x="30" y="40"/>
                    <a:pt x="30" y="40"/>
                    <a:pt x="30" y="40"/>
                  </a:cubicBezTo>
                  <a:cubicBezTo>
                    <a:pt x="31" y="40"/>
                    <a:pt x="32" y="39"/>
                    <a:pt x="32" y="37"/>
                  </a:cubicBezTo>
                  <a:cubicBezTo>
                    <a:pt x="32" y="19"/>
                    <a:pt x="32" y="19"/>
                    <a:pt x="32" y="19"/>
                  </a:cubicBezTo>
                  <a:cubicBezTo>
                    <a:pt x="32" y="18"/>
                    <a:pt x="31" y="16"/>
                    <a:pt x="30" y="16"/>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48" name="稻壳儿小白白(http://dwz.cn/Wu2UP)"/>
            <p:cNvSpPr>
              <a:spLocks noEditPoints="1"/>
            </p:cNvSpPr>
            <p:nvPr/>
          </p:nvSpPr>
          <p:spPr bwMode="auto">
            <a:xfrm>
              <a:off x="6597472" y="907354"/>
              <a:ext cx="176724" cy="178753"/>
            </a:xfrm>
            <a:custGeom>
              <a:avLst/>
              <a:gdLst>
                <a:gd name="T0" fmla="*/ 34 w 37"/>
                <a:gd name="T1" fmla="*/ 4 h 37"/>
                <a:gd name="T2" fmla="*/ 28 w 37"/>
                <a:gd name="T3" fmla="*/ 1 h 37"/>
                <a:gd name="T4" fmla="*/ 16 w 37"/>
                <a:gd name="T5" fmla="*/ 13 h 37"/>
                <a:gd name="T6" fmla="*/ 3 w 37"/>
                <a:gd name="T7" fmla="*/ 26 h 37"/>
                <a:gd name="T8" fmla="*/ 0 w 37"/>
                <a:gd name="T9" fmla="*/ 37 h 37"/>
                <a:gd name="T10" fmla="*/ 11 w 37"/>
                <a:gd name="T11" fmla="*/ 35 h 37"/>
                <a:gd name="T12" fmla="*/ 25 w 37"/>
                <a:gd name="T13" fmla="*/ 22 h 37"/>
                <a:gd name="T14" fmla="*/ 37 w 37"/>
                <a:gd name="T15" fmla="*/ 10 h 37"/>
                <a:gd name="T16" fmla="*/ 34 w 37"/>
                <a:gd name="T17" fmla="*/ 4 h 37"/>
                <a:gd name="T18" fmla="*/ 11 w 37"/>
                <a:gd name="T19" fmla="*/ 34 h 37"/>
                <a:gd name="T20" fmla="*/ 7 w 37"/>
                <a:gd name="T21" fmla="*/ 35 h 37"/>
                <a:gd name="T22" fmla="*/ 5 w 37"/>
                <a:gd name="T23" fmla="*/ 32 h 37"/>
                <a:gd name="T24" fmla="*/ 3 w 37"/>
                <a:gd name="T25" fmla="*/ 31 h 37"/>
                <a:gd name="T26" fmla="*/ 4 w 37"/>
                <a:gd name="T27" fmla="*/ 27 h 37"/>
                <a:gd name="T28" fmla="*/ 5 w 37"/>
                <a:gd name="T29" fmla="*/ 26 h 37"/>
                <a:gd name="T30" fmla="*/ 9 w 37"/>
                <a:gd name="T31" fmla="*/ 28 h 37"/>
                <a:gd name="T32" fmla="*/ 12 w 37"/>
                <a:gd name="T33" fmla="*/ 33 h 37"/>
                <a:gd name="T34" fmla="*/ 11 w 37"/>
                <a:gd name="T35" fmla="*/ 3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 h="37">
                  <a:moveTo>
                    <a:pt x="34" y="4"/>
                  </a:moveTo>
                  <a:cubicBezTo>
                    <a:pt x="31" y="0"/>
                    <a:pt x="28" y="1"/>
                    <a:pt x="28" y="1"/>
                  </a:cubicBezTo>
                  <a:cubicBezTo>
                    <a:pt x="16" y="13"/>
                    <a:pt x="16" y="13"/>
                    <a:pt x="16" y="13"/>
                  </a:cubicBezTo>
                  <a:cubicBezTo>
                    <a:pt x="3" y="26"/>
                    <a:pt x="3" y="26"/>
                    <a:pt x="3" y="26"/>
                  </a:cubicBezTo>
                  <a:cubicBezTo>
                    <a:pt x="0" y="37"/>
                    <a:pt x="0" y="37"/>
                    <a:pt x="0" y="37"/>
                  </a:cubicBezTo>
                  <a:cubicBezTo>
                    <a:pt x="11" y="35"/>
                    <a:pt x="11" y="35"/>
                    <a:pt x="11" y="35"/>
                  </a:cubicBezTo>
                  <a:cubicBezTo>
                    <a:pt x="25" y="22"/>
                    <a:pt x="25" y="22"/>
                    <a:pt x="25" y="22"/>
                  </a:cubicBezTo>
                  <a:cubicBezTo>
                    <a:pt x="37" y="10"/>
                    <a:pt x="37" y="10"/>
                    <a:pt x="37" y="10"/>
                  </a:cubicBezTo>
                  <a:cubicBezTo>
                    <a:pt x="37" y="10"/>
                    <a:pt x="37" y="7"/>
                    <a:pt x="34" y="4"/>
                  </a:cubicBezTo>
                  <a:close/>
                  <a:moveTo>
                    <a:pt x="11" y="34"/>
                  </a:moveTo>
                  <a:cubicBezTo>
                    <a:pt x="7" y="35"/>
                    <a:pt x="7" y="35"/>
                    <a:pt x="7" y="35"/>
                  </a:cubicBezTo>
                  <a:cubicBezTo>
                    <a:pt x="7" y="34"/>
                    <a:pt x="6" y="33"/>
                    <a:pt x="5" y="32"/>
                  </a:cubicBezTo>
                  <a:cubicBezTo>
                    <a:pt x="4" y="32"/>
                    <a:pt x="4" y="31"/>
                    <a:pt x="3" y="31"/>
                  </a:cubicBezTo>
                  <a:cubicBezTo>
                    <a:pt x="4" y="27"/>
                    <a:pt x="4" y="27"/>
                    <a:pt x="4" y="27"/>
                  </a:cubicBezTo>
                  <a:cubicBezTo>
                    <a:pt x="5" y="26"/>
                    <a:pt x="5" y="26"/>
                    <a:pt x="5" y="26"/>
                  </a:cubicBezTo>
                  <a:cubicBezTo>
                    <a:pt x="5" y="26"/>
                    <a:pt x="7" y="26"/>
                    <a:pt x="9" y="28"/>
                  </a:cubicBezTo>
                  <a:cubicBezTo>
                    <a:pt x="12" y="31"/>
                    <a:pt x="12" y="33"/>
                    <a:pt x="12" y="33"/>
                  </a:cubicBezTo>
                  <a:lnTo>
                    <a:pt x="11" y="34"/>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49" name="稻壳儿小白白(http://dwz.cn/Wu2UP)"/>
            <p:cNvSpPr>
              <a:spLocks/>
            </p:cNvSpPr>
            <p:nvPr/>
          </p:nvSpPr>
          <p:spPr bwMode="auto">
            <a:xfrm>
              <a:off x="9733786" y="899229"/>
              <a:ext cx="217349" cy="201098"/>
            </a:xfrm>
            <a:custGeom>
              <a:avLst/>
              <a:gdLst>
                <a:gd name="T0" fmla="*/ 35 w 45"/>
                <a:gd name="T1" fmla="*/ 32 h 42"/>
                <a:gd name="T2" fmla="*/ 27 w 45"/>
                <a:gd name="T3" fmla="*/ 24 h 42"/>
                <a:gd name="T4" fmla="*/ 30 w 45"/>
                <a:gd name="T5" fmla="*/ 18 h 42"/>
                <a:gd name="T6" fmla="*/ 32 w 45"/>
                <a:gd name="T7" fmla="*/ 14 h 42"/>
                <a:gd name="T8" fmla="*/ 31 w 45"/>
                <a:gd name="T9" fmla="*/ 12 h 42"/>
                <a:gd name="T10" fmla="*/ 32 w 45"/>
                <a:gd name="T11" fmla="*/ 8 h 42"/>
                <a:gd name="T12" fmla="*/ 22 w 45"/>
                <a:gd name="T13" fmla="*/ 0 h 42"/>
                <a:gd name="T14" fmla="*/ 13 w 45"/>
                <a:gd name="T15" fmla="*/ 8 h 42"/>
                <a:gd name="T16" fmla="*/ 14 w 45"/>
                <a:gd name="T17" fmla="*/ 12 h 42"/>
                <a:gd name="T18" fmla="*/ 13 w 45"/>
                <a:gd name="T19" fmla="*/ 14 h 42"/>
                <a:gd name="T20" fmla="*/ 15 w 45"/>
                <a:gd name="T21" fmla="*/ 18 h 42"/>
                <a:gd name="T22" fmla="*/ 18 w 45"/>
                <a:gd name="T23" fmla="*/ 24 h 42"/>
                <a:gd name="T24" fmla="*/ 10 w 45"/>
                <a:gd name="T25" fmla="*/ 32 h 42"/>
                <a:gd name="T26" fmla="*/ 0 w 45"/>
                <a:gd name="T27" fmla="*/ 37 h 42"/>
                <a:gd name="T28" fmla="*/ 0 w 45"/>
                <a:gd name="T29" fmla="*/ 42 h 42"/>
                <a:gd name="T30" fmla="*/ 22 w 45"/>
                <a:gd name="T31" fmla="*/ 42 h 42"/>
                <a:gd name="T32" fmla="*/ 45 w 45"/>
                <a:gd name="T33" fmla="*/ 42 h 42"/>
                <a:gd name="T34" fmla="*/ 45 w 45"/>
                <a:gd name="T35" fmla="*/ 37 h 42"/>
                <a:gd name="T36" fmla="*/ 35 w 45"/>
                <a:gd name="T37" fmla="*/ 3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 h="42">
                  <a:moveTo>
                    <a:pt x="35" y="32"/>
                  </a:moveTo>
                  <a:cubicBezTo>
                    <a:pt x="29" y="30"/>
                    <a:pt x="27" y="28"/>
                    <a:pt x="27" y="24"/>
                  </a:cubicBezTo>
                  <a:cubicBezTo>
                    <a:pt x="27" y="22"/>
                    <a:pt x="29" y="22"/>
                    <a:pt x="30" y="18"/>
                  </a:cubicBezTo>
                  <a:cubicBezTo>
                    <a:pt x="30" y="16"/>
                    <a:pt x="32" y="18"/>
                    <a:pt x="32" y="14"/>
                  </a:cubicBezTo>
                  <a:cubicBezTo>
                    <a:pt x="32" y="13"/>
                    <a:pt x="31" y="12"/>
                    <a:pt x="31" y="12"/>
                  </a:cubicBezTo>
                  <a:cubicBezTo>
                    <a:pt x="31" y="12"/>
                    <a:pt x="32" y="10"/>
                    <a:pt x="32" y="8"/>
                  </a:cubicBezTo>
                  <a:cubicBezTo>
                    <a:pt x="32" y="6"/>
                    <a:pt x="31" y="0"/>
                    <a:pt x="22" y="0"/>
                  </a:cubicBezTo>
                  <a:cubicBezTo>
                    <a:pt x="14" y="0"/>
                    <a:pt x="13" y="6"/>
                    <a:pt x="13" y="8"/>
                  </a:cubicBezTo>
                  <a:cubicBezTo>
                    <a:pt x="13" y="10"/>
                    <a:pt x="14" y="12"/>
                    <a:pt x="14" y="12"/>
                  </a:cubicBezTo>
                  <a:cubicBezTo>
                    <a:pt x="14" y="12"/>
                    <a:pt x="13" y="13"/>
                    <a:pt x="13" y="14"/>
                  </a:cubicBezTo>
                  <a:cubicBezTo>
                    <a:pt x="13" y="18"/>
                    <a:pt x="15" y="16"/>
                    <a:pt x="15" y="18"/>
                  </a:cubicBezTo>
                  <a:cubicBezTo>
                    <a:pt x="16" y="22"/>
                    <a:pt x="18" y="22"/>
                    <a:pt x="18" y="24"/>
                  </a:cubicBezTo>
                  <a:cubicBezTo>
                    <a:pt x="18" y="28"/>
                    <a:pt x="16" y="30"/>
                    <a:pt x="10" y="32"/>
                  </a:cubicBezTo>
                  <a:cubicBezTo>
                    <a:pt x="4" y="34"/>
                    <a:pt x="0" y="36"/>
                    <a:pt x="0" y="37"/>
                  </a:cubicBezTo>
                  <a:cubicBezTo>
                    <a:pt x="0" y="39"/>
                    <a:pt x="0" y="42"/>
                    <a:pt x="0" y="42"/>
                  </a:cubicBezTo>
                  <a:cubicBezTo>
                    <a:pt x="22" y="42"/>
                    <a:pt x="22" y="42"/>
                    <a:pt x="22" y="42"/>
                  </a:cubicBezTo>
                  <a:cubicBezTo>
                    <a:pt x="45" y="42"/>
                    <a:pt x="45" y="42"/>
                    <a:pt x="45" y="42"/>
                  </a:cubicBezTo>
                  <a:cubicBezTo>
                    <a:pt x="45" y="42"/>
                    <a:pt x="45" y="39"/>
                    <a:pt x="45" y="37"/>
                  </a:cubicBezTo>
                  <a:cubicBezTo>
                    <a:pt x="45" y="36"/>
                    <a:pt x="41" y="34"/>
                    <a:pt x="35" y="32"/>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50" name="稻壳儿小白白(http://dwz.cn/Wu2UP)"/>
            <p:cNvSpPr>
              <a:spLocks noEditPoints="1"/>
            </p:cNvSpPr>
            <p:nvPr/>
          </p:nvSpPr>
          <p:spPr bwMode="auto">
            <a:xfrm>
              <a:off x="10180670" y="903292"/>
              <a:ext cx="225475" cy="197036"/>
            </a:xfrm>
            <a:custGeom>
              <a:avLst/>
              <a:gdLst>
                <a:gd name="T0" fmla="*/ 47 w 47"/>
                <a:gd name="T1" fmla="*/ 41 h 41"/>
                <a:gd name="T2" fmla="*/ 46 w 47"/>
                <a:gd name="T3" fmla="*/ 31 h 41"/>
                <a:gd name="T4" fmla="*/ 40 w 47"/>
                <a:gd name="T5" fmla="*/ 27 h 41"/>
                <a:gd name="T6" fmla="*/ 35 w 47"/>
                <a:gd name="T7" fmla="*/ 22 h 41"/>
                <a:gd name="T8" fmla="*/ 37 w 47"/>
                <a:gd name="T9" fmla="*/ 18 h 41"/>
                <a:gd name="T10" fmla="*/ 38 w 47"/>
                <a:gd name="T11" fmla="*/ 15 h 41"/>
                <a:gd name="T12" fmla="*/ 38 w 47"/>
                <a:gd name="T13" fmla="*/ 14 h 41"/>
                <a:gd name="T14" fmla="*/ 38 w 47"/>
                <a:gd name="T15" fmla="*/ 11 h 41"/>
                <a:gd name="T16" fmla="*/ 32 w 47"/>
                <a:gd name="T17" fmla="*/ 5 h 41"/>
                <a:gd name="T18" fmla="*/ 27 w 47"/>
                <a:gd name="T19" fmla="*/ 11 h 41"/>
                <a:gd name="T20" fmla="*/ 27 w 47"/>
                <a:gd name="T21" fmla="*/ 14 h 41"/>
                <a:gd name="T22" fmla="*/ 27 w 47"/>
                <a:gd name="T23" fmla="*/ 15 h 41"/>
                <a:gd name="T24" fmla="*/ 28 w 47"/>
                <a:gd name="T25" fmla="*/ 18 h 41"/>
                <a:gd name="T26" fmla="*/ 30 w 47"/>
                <a:gd name="T27" fmla="*/ 22 h 41"/>
                <a:gd name="T28" fmla="*/ 28 w 47"/>
                <a:gd name="T29" fmla="*/ 26 h 41"/>
                <a:gd name="T30" fmla="*/ 36 w 47"/>
                <a:gd name="T31" fmla="*/ 34 h 41"/>
                <a:gd name="T32" fmla="*/ 36 w 47"/>
                <a:gd name="T33" fmla="*/ 41 h 41"/>
                <a:gd name="T34" fmla="*/ 47 w 47"/>
                <a:gd name="T35" fmla="*/ 41 h 41"/>
                <a:gd name="T36" fmla="*/ 24 w 47"/>
                <a:gd name="T37" fmla="*/ 29 h 41"/>
                <a:gd name="T38" fmla="*/ 18 w 47"/>
                <a:gd name="T39" fmla="*/ 21 h 41"/>
                <a:gd name="T40" fmla="*/ 20 w 47"/>
                <a:gd name="T41" fmla="*/ 16 h 41"/>
                <a:gd name="T42" fmla="*/ 22 w 47"/>
                <a:gd name="T43" fmla="*/ 13 h 41"/>
                <a:gd name="T44" fmla="*/ 21 w 47"/>
                <a:gd name="T45" fmla="*/ 11 h 41"/>
                <a:gd name="T46" fmla="*/ 21 w 47"/>
                <a:gd name="T47" fmla="*/ 7 h 41"/>
                <a:gd name="T48" fmla="*/ 14 w 47"/>
                <a:gd name="T49" fmla="*/ 0 h 41"/>
                <a:gd name="T50" fmla="*/ 6 w 47"/>
                <a:gd name="T51" fmla="*/ 7 h 41"/>
                <a:gd name="T52" fmla="*/ 7 w 47"/>
                <a:gd name="T53" fmla="*/ 11 h 41"/>
                <a:gd name="T54" fmla="*/ 6 w 47"/>
                <a:gd name="T55" fmla="*/ 13 h 41"/>
                <a:gd name="T56" fmla="*/ 8 w 47"/>
                <a:gd name="T57" fmla="*/ 16 h 41"/>
                <a:gd name="T58" fmla="*/ 10 w 47"/>
                <a:gd name="T59" fmla="*/ 21 h 41"/>
                <a:gd name="T60" fmla="*/ 4 w 47"/>
                <a:gd name="T61" fmla="*/ 29 h 41"/>
                <a:gd name="T62" fmla="*/ 0 w 47"/>
                <a:gd name="T63" fmla="*/ 32 h 41"/>
                <a:gd name="T64" fmla="*/ 0 w 47"/>
                <a:gd name="T65" fmla="*/ 41 h 41"/>
                <a:gd name="T66" fmla="*/ 32 w 47"/>
                <a:gd name="T67" fmla="*/ 41 h 41"/>
                <a:gd name="T68" fmla="*/ 32 w 47"/>
                <a:gd name="T69" fmla="*/ 34 h 41"/>
                <a:gd name="T70" fmla="*/ 24 w 47"/>
                <a:gd name="T71" fmla="*/ 2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7" h="41">
                  <a:moveTo>
                    <a:pt x="47" y="41"/>
                  </a:moveTo>
                  <a:cubicBezTo>
                    <a:pt x="47" y="41"/>
                    <a:pt x="47" y="32"/>
                    <a:pt x="46" y="31"/>
                  </a:cubicBezTo>
                  <a:cubicBezTo>
                    <a:pt x="45" y="30"/>
                    <a:pt x="43" y="29"/>
                    <a:pt x="40" y="27"/>
                  </a:cubicBezTo>
                  <a:cubicBezTo>
                    <a:pt x="37" y="26"/>
                    <a:pt x="35" y="25"/>
                    <a:pt x="35" y="22"/>
                  </a:cubicBezTo>
                  <a:cubicBezTo>
                    <a:pt x="35" y="20"/>
                    <a:pt x="36" y="21"/>
                    <a:pt x="37" y="18"/>
                  </a:cubicBezTo>
                  <a:cubicBezTo>
                    <a:pt x="37" y="17"/>
                    <a:pt x="38" y="18"/>
                    <a:pt x="38" y="15"/>
                  </a:cubicBezTo>
                  <a:cubicBezTo>
                    <a:pt x="38" y="14"/>
                    <a:pt x="38" y="14"/>
                    <a:pt x="38" y="14"/>
                  </a:cubicBezTo>
                  <a:cubicBezTo>
                    <a:pt x="38" y="14"/>
                    <a:pt x="38" y="12"/>
                    <a:pt x="38" y="11"/>
                  </a:cubicBezTo>
                  <a:cubicBezTo>
                    <a:pt x="38" y="9"/>
                    <a:pt x="37" y="5"/>
                    <a:pt x="32" y="5"/>
                  </a:cubicBezTo>
                  <a:cubicBezTo>
                    <a:pt x="28" y="5"/>
                    <a:pt x="27" y="9"/>
                    <a:pt x="27" y="11"/>
                  </a:cubicBezTo>
                  <a:cubicBezTo>
                    <a:pt x="27" y="12"/>
                    <a:pt x="27" y="14"/>
                    <a:pt x="27" y="14"/>
                  </a:cubicBezTo>
                  <a:cubicBezTo>
                    <a:pt x="27" y="14"/>
                    <a:pt x="27" y="14"/>
                    <a:pt x="27" y="15"/>
                  </a:cubicBezTo>
                  <a:cubicBezTo>
                    <a:pt x="27" y="18"/>
                    <a:pt x="28" y="17"/>
                    <a:pt x="28" y="18"/>
                  </a:cubicBezTo>
                  <a:cubicBezTo>
                    <a:pt x="29" y="21"/>
                    <a:pt x="30" y="20"/>
                    <a:pt x="30" y="22"/>
                  </a:cubicBezTo>
                  <a:cubicBezTo>
                    <a:pt x="30" y="24"/>
                    <a:pt x="29" y="25"/>
                    <a:pt x="28" y="26"/>
                  </a:cubicBezTo>
                  <a:cubicBezTo>
                    <a:pt x="35" y="30"/>
                    <a:pt x="36" y="30"/>
                    <a:pt x="36" y="34"/>
                  </a:cubicBezTo>
                  <a:cubicBezTo>
                    <a:pt x="36" y="41"/>
                    <a:pt x="36" y="41"/>
                    <a:pt x="36" y="41"/>
                  </a:cubicBezTo>
                  <a:lnTo>
                    <a:pt x="47" y="41"/>
                  </a:lnTo>
                  <a:close/>
                  <a:moveTo>
                    <a:pt x="24" y="29"/>
                  </a:moveTo>
                  <a:cubicBezTo>
                    <a:pt x="19" y="27"/>
                    <a:pt x="18" y="25"/>
                    <a:pt x="18" y="21"/>
                  </a:cubicBezTo>
                  <a:cubicBezTo>
                    <a:pt x="18" y="19"/>
                    <a:pt x="19" y="20"/>
                    <a:pt x="20" y="16"/>
                  </a:cubicBezTo>
                  <a:cubicBezTo>
                    <a:pt x="20" y="15"/>
                    <a:pt x="21" y="16"/>
                    <a:pt x="22" y="13"/>
                  </a:cubicBezTo>
                  <a:cubicBezTo>
                    <a:pt x="22" y="11"/>
                    <a:pt x="21" y="11"/>
                    <a:pt x="21" y="11"/>
                  </a:cubicBezTo>
                  <a:cubicBezTo>
                    <a:pt x="21" y="11"/>
                    <a:pt x="21" y="9"/>
                    <a:pt x="21" y="7"/>
                  </a:cubicBezTo>
                  <a:cubicBezTo>
                    <a:pt x="22" y="5"/>
                    <a:pt x="20" y="0"/>
                    <a:pt x="14" y="0"/>
                  </a:cubicBezTo>
                  <a:cubicBezTo>
                    <a:pt x="7" y="0"/>
                    <a:pt x="6" y="5"/>
                    <a:pt x="6" y="7"/>
                  </a:cubicBezTo>
                  <a:cubicBezTo>
                    <a:pt x="7" y="9"/>
                    <a:pt x="7" y="11"/>
                    <a:pt x="7" y="11"/>
                  </a:cubicBezTo>
                  <a:cubicBezTo>
                    <a:pt x="7" y="11"/>
                    <a:pt x="6" y="11"/>
                    <a:pt x="6" y="13"/>
                  </a:cubicBezTo>
                  <a:cubicBezTo>
                    <a:pt x="6" y="16"/>
                    <a:pt x="8" y="15"/>
                    <a:pt x="8" y="16"/>
                  </a:cubicBezTo>
                  <a:cubicBezTo>
                    <a:pt x="9" y="20"/>
                    <a:pt x="10" y="19"/>
                    <a:pt x="10" y="21"/>
                  </a:cubicBezTo>
                  <a:cubicBezTo>
                    <a:pt x="10" y="25"/>
                    <a:pt x="8" y="27"/>
                    <a:pt x="4" y="29"/>
                  </a:cubicBezTo>
                  <a:cubicBezTo>
                    <a:pt x="2" y="29"/>
                    <a:pt x="0" y="30"/>
                    <a:pt x="0" y="32"/>
                  </a:cubicBezTo>
                  <a:cubicBezTo>
                    <a:pt x="0" y="41"/>
                    <a:pt x="0" y="41"/>
                    <a:pt x="0" y="41"/>
                  </a:cubicBezTo>
                  <a:cubicBezTo>
                    <a:pt x="32" y="41"/>
                    <a:pt x="32" y="41"/>
                    <a:pt x="32" y="41"/>
                  </a:cubicBezTo>
                  <a:cubicBezTo>
                    <a:pt x="32" y="41"/>
                    <a:pt x="32" y="36"/>
                    <a:pt x="32" y="34"/>
                  </a:cubicBezTo>
                  <a:cubicBezTo>
                    <a:pt x="32" y="32"/>
                    <a:pt x="29" y="31"/>
                    <a:pt x="24" y="29"/>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51" name="稻壳儿小白白(http://dwz.cn/Wu2UP)"/>
            <p:cNvSpPr>
              <a:spLocks/>
            </p:cNvSpPr>
            <p:nvPr/>
          </p:nvSpPr>
          <p:spPr bwMode="auto">
            <a:xfrm>
              <a:off x="8389071" y="923605"/>
              <a:ext cx="201098" cy="152347"/>
            </a:xfrm>
            <a:custGeom>
              <a:avLst/>
              <a:gdLst>
                <a:gd name="T0" fmla="*/ 42 w 42"/>
                <a:gd name="T1" fmla="*/ 32 h 32"/>
                <a:gd name="T2" fmla="*/ 17 w 42"/>
                <a:gd name="T3" fmla="*/ 9 h 32"/>
                <a:gd name="T4" fmla="*/ 17 w 42"/>
                <a:gd name="T5" fmla="*/ 0 h 32"/>
                <a:gd name="T6" fmla="*/ 0 w 42"/>
                <a:gd name="T7" fmla="*/ 15 h 32"/>
                <a:gd name="T8" fmla="*/ 17 w 42"/>
                <a:gd name="T9" fmla="*/ 31 h 32"/>
                <a:gd name="T10" fmla="*/ 17 w 42"/>
                <a:gd name="T11" fmla="*/ 21 h 32"/>
                <a:gd name="T12" fmla="*/ 42 w 42"/>
                <a:gd name="T13" fmla="*/ 32 h 32"/>
              </a:gdLst>
              <a:ahLst/>
              <a:cxnLst>
                <a:cxn ang="0">
                  <a:pos x="T0" y="T1"/>
                </a:cxn>
                <a:cxn ang="0">
                  <a:pos x="T2" y="T3"/>
                </a:cxn>
                <a:cxn ang="0">
                  <a:pos x="T4" y="T5"/>
                </a:cxn>
                <a:cxn ang="0">
                  <a:pos x="T6" y="T7"/>
                </a:cxn>
                <a:cxn ang="0">
                  <a:pos x="T8" y="T9"/>
                </a:cxn>
                <a:cxn ang="0">
                  <a:pos x="T10" y="T11"/>
                </a:cxn>
                <a:cxn ang="0">
                  <a:pos x="T12" y="T13"/>
                </a:cxn>
              </a:cxnLst>
              <a:rect l="0" t="0" r="r" b="b"/>
              <a:pathLst>
                <a:path w="42" h="32">
                  <a:moveTo>
                    <a:pt x="42" y="32"/>
                  </a:moveTo>
                  <a:cubicBezTo>
                    <a:pt x="42" y="32"/>
                    <a:pt x="37" y="9"/>
                    <a:pt x="17" y="9"/>
                  </a:cubicBezTo>
                  <a:cubicBezTo>
                    <a:pt x="17" y="0"/>
                    <a:pt x="17" y="0"/>
                    <a:pt x="17" y="0"/>
                  </a:cubicBezTo>
                  <a:cubicBezTo>
                    <a:pt x="0" y="15"/>
                    <a:pt x="0" y="15"/>
                    <a:pt x="0" y="15"/>
                  </a:cubicBezTo>
                  <a:cubicBezTo>
                    <a:pt x="17" y="31"/>
                    <a:pt x="17" y="31"/>
                    <a:pt x="17" y="31"/>
                  </a:cubicBezTo>
                  <a:cubicBezTo>
                    <a:pt x="17" y="21"/>
                    <a:pt x="17" y="21"/>
                    <a:pt x="17" y="21"/>
                  </a:cubicBezTo>
                  <a:cubicBezTo>
                    <a:pt x="28" y="21"/>
                    <a:pt x="36" y="22"/>
                    <a:pt x="42" y="32"/>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52" name="稻壳儿小白白(http://dwz.cn/Wu2UP)"/>
            <p:cNvSpPr>
              <a:spLocks/>
            </p:cNvSpPr>
            <p:nvPr/>
          </p:nvSpPr>
          <p:spPr bwMode="auto">
            <a:xfrm>
              <a:off x="9292994" y="923605"/>
              <a:ext cx="201098" cy="152347"/>
            </a:xfrm>
            <a:custGeom>
              <a:avLst/>
              <a:gdLst>
                <a:gd name="T0" fmla="*/ 25 w 42"/>
                <a:gd name="T1" fmla="*/ 21 h 32"/>
                <a:gd name="T2" fmla="*/ 25 w 42"/>
                <a:gd name="T3" fmla="*/ 31 h 32"/>
                <a:gd name="T4" fmla="*/ 42 w 42"/>
                <a:gd name="T5" fmla="*/ 15 h 32"/>
                <a:gd name="T6" fmla="*/ 25 w 42"/>
                <a:gd name="T7" fmla="*/ 0 h 32"/>
                <a:gd name="T8" fmla="*/ 25 w 42"/>
                <a:gd name="T9" fmla="*/ 9 h 32"/>
                <a:gd name="T10" fmla="*/ 0 w 42"/>
                <a:gd name="T11" fmla="*/ 32 h 32"/>
                <a:gd name="T12" fmla="*/ 25 w 42"/>
                <a:gd name="T13" fmla="*/ 21 h 32"/>
              </a:gdLst>
              <a:ahLst/>
              <a:cxnLst>
                <a:cxn ang="0">
                  <a:pos x="T0" y="T1"/>
                </a:cxn>
                <a:cxn ang="0">
                  <a:pos x="T2" y="T3"/>
                </a:cxn>
                <a:cxn ang="0">
                  <a:pos x="T4" y="T5"/>
                </a:cxn>
                <a:cxn ang="0">
                  <a:pos x="T6" y="T7"/>
                </a:cxn>
                <a:cxn ang="0">
                  <a:pos x="T8" y="T9"/>
                </a:cxn>
                <a:cxn ang="0">
                  <a:pos x="T10" y="T11"/>
                </a:cxn>
                <a:cxn ang="0">
                  <a:pos x="T12" y="T13"/>
                </a:cxn>
              </a:cxnLst>
              <a:rect l="0" t="0" r="r" b="b"/>
              <a:pathLst>
                <a:path w="42" h="32">
                  <a:moveTo>
                    <a:pt x="25" y="21"/>
                  </a:moveTo>
                  <a:cubicBezTo>
                    <a:pt x="25" y="31"/>
                    <a:pt x="25" y="31"/>
                    <a:pt x="25" y="31"/>
                  </a:cubicBezTo>
                  <a:cubicBezTo>
                    <a:pt x="42" y="15"/>
                    <a:pt x="42" y="15"/>
                    <a:pt x="42" y="15"/>
                  </a:cubicBezTo>
                  <a:cubicBezTo>
                    <a:pt x="25" y="0"/>
                    <a:pt x="25" y="0"/>
                    <a:pt x="25" y="0"/>
                  </a:cubicBezTo>
                  <a:cubicBezTo>
                    <a:pt x="25" y="9"/>
                    <a:pt x="25" y="9"/>
                    <a:pt x="25" y="9"/>
                  </a:cubicBezTo>
                  <a:cubicBezTo>
                    <a:pt x="4" y="9"/>
                    <a:pt x="0" y="32"/>
                    <a:pt x="0" y="32"/>
                  </a:cubicBezTo>
                  <a:cubicBezTo>
                    <a:pt x="5" y="22"/>
                    <a:pt x="14" y="21"/>
                    <a:pt x="25" y="21"/>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53" name="稻壳儿小白白(http://dwz.cn/Wu2UP)"/>
            <p:cNvSpPr>
              <a:spLocks/>
            </p:cNvSpPr>
            <p:nvPr/>
          </p:nvSpPr>
          <p:spPr bwMode="auto">
            <a:xfrm>
              <a:off x="3879602" y="899229"/>
              <a:ext cx="201098" cy="201098"/>
            </a:xfrm>
            <a:custGeom>
              <a:avLst/>
              <a:gdLst>
                <a:gd name="T0" fmla="*/ 24 w 42"/>
                <a:gd name="T1" fmla="*/ 24 h 42"/>
                <a:gd name="T2" fmla="*/ 15 w 42"/>
                <a:gd name="T3" fmla="*/ 30 h 42"/>
                <a:gd name="T4" fmla="*/ 5 w 42"/>
                <a:gd name="T5" fmla="*/ 29 h 42"/>
                <a:gd name="T6" fmla="*/ 6 w 42"/>
                <a:gd name="T7" fmla="*/ 39 h 42"/>
                <a:gd name="T8" fmla="*/ 29 w 42"/>
                <a:gd name="T9" fmla="*/ 29 h 42"/>
                <a:gd name="T10" fmla="*/ 39 w 42"/>
                <a:gd name="T11" fmla="*/ 6 h 42"/>
                <a:gd name="T12" fmla="*/ 30 w 42"/>
                <a:gd name="T13" fmla="*/ 5 h 42"/>
                <a:gd name="T14" fmla="*/ 30 w 42"/>
                <a:gd name="T15" fmla="*/ 14 h 42"/>
                <a:gd name="T16" fmla="*/ 24 w 42"/>
                <a:gd name="T17" fmla="*/ 2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42">
                  <a:moveTo>
                    <a:pt x="24" y="24"/>
                  </a:moveTo>
                  <a:cubicBezTo>
                    <a:pt x="21" y="28"/>
                    <a:pt x="16" y="31"/>
                    <a:pt x="15" y="30"/>
                  </a:cubicBezTo>
                  <a:cubicBezTo>
                    <a:pt x="12" y="27"/>
                    <a:pt x="11" y="25"/>
                    <a:pt x="5" y="29"/>
                  </a:cubicBezTo>
                  <a:cubicBezTo>
                    <a:pt x="0" y="34"/>
                    <a:pt x="4" y="37"/>
                    <a:pt x="6" y="39"/>
                  </a:cubicBezTo>
                  <a:cubicBezTo>
                    <a:pt x="9" y="42"/>
                    <a:pt x="19" y="39"/>
                    <a:pt x="29" y="29"/>
                  </a:cubicBezTo>
                  <a:cubicBezTo>
                    <a:pt x="39" y="19"/>
                    <a:pt x="42" y="9"/>
                    <a:pt x="39" y="6"/>
                  </a:cubicBezTo>
                  <a:cubicBezTo>
                    <a:pt x="37" y="4"/>
                    <a:pt x="34" y="0"/>
                    <a:pt x="30" y="5"/>
                  </a:cubicBezTo>
                  <a:cubicBezTo>
                    <a:pt x="25" y="10"/>
                    <a:pt x="27" y="12"/>
                    <a:pt x="30" y="14"/>
                  </a:cubicBezTo>
                  <a:cubicBezTo>
                    <a:pt x="32" y="16"/>
                    <a:pt x="28" y="20"/>
                    <a:pt x="24" y="24"/>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54" name="稻壳儿小白白(http://dwz.cn/Wu2UP)"/>
            <p:cNvSpPr>
              <a:spLocks noEditPoints="1"/>
            </p:cNvSpPr>
            <p:nvPr/>
          </p:nvSpPr>
          <p:spPr bwMode="auto">
            <a:xfrm>
              <a:off x="5679327" y="937823"/>
              <a:ext cx="211255" cy="130002"/>
            </a:xfrm>
            <a:custGeom>
              <a:avLst/>
              <a:gdLst>
                <a:gd name="T0" fmla="*/ 2 w 44"/>
                <a:gd name="T1" fmla="*/ 2 h 27"/>
                <a:gd name="T2" fmla="*/ 20 w 44"/>
                <a:gd name="T3" fmla="*/ 12 h 27"/>
                <a:gd name="T4" fmla="*/ 22 w 44"/>
                <a:gd name="T5" fmla="*/ 12 h 27"/>
                <a:gd name="T6" fmla="*/ 24 w 44"/>
                <a:gd name="T7" fmla="*/ 12 h 27"/>
                <a:gd name="T8" fmla="*/ 42 w 44"/>
                <a:gd name="T9" fmla="*/ 2 h 27"/>
                <a:gd name="T10" fmla="*/ 42 w 44"/>
                <a:gd name="T11" fmla="*/ 0 h 27"/>
                <a:gd name="T12" fmla="*/ 2 w 44"/>
                <a:gd name="T13" fmla="*/ 0 h 27"/>
                <a:gd name="T14" fmla="*/ 2 w 44"/>
                <a:gd name="T15" fmla="*/ 2 h 27"/>
                <a:gd name="T16" fmla="*/ 42 w 44"/>
                <a:gd name="T17" fmla="*/ 7 h 27"/>
                <a:gd name="T18" fmla="*/ 24 w 44"/>
                <a:gd name="T19" fmla="*/ 16 h 27"/>
                <a:gd name="T20" fmla="*/ 22 w 44"/>
                <a:gd name="T21" fmla="*/ 17 h 27"/>
                <a:gd name="T22" fmla="*/ 20 w 44"/>
                <a:gd name="T23" fmla="*/ 16 h 27"/>
                <a:gd name="T24" fmla="*/ 2 w 44"/>
                <a:gd name="T25" fmla="*/ 7 h 27"/>
                <a:gd name="T26" fmla="*/ 1 w 44"/>
                <a:gd name="T27" fmla="*/ 7 h 27"/>
                <a:gd name="T28" fmla="*/ 1 w 44"/>
                <a:gd name="T29" fmla="*/ 25 h 27"/>
                <a:gd name="T30" fmla="*/ 3 w 44"/>
                <a:gd name="T31" fmla="*/ 27 h 27"/>
                <a:gd name="T32" fmla="*/ 41 w 44"/>
                <a:gd name="T33" fmla="*/ 27 h 27"/>
                <a:gd name="T34" fmla="*/ 43 w 44"/>
                <a:gd name="T35" fmla="*/ 25 h 27"/>
                <a:gd name="T36" fmla="*/ 43 w 44"/>
                <a:gd name="T37" fmla="*/ 7 h 27"/>
                <a:gd name="T38" fmla="*/ 42 w 44"/>
                <a:gd name="T39"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4" h="27">
                  <a:moveTo>
                    <a:pt x="2" y="2"/>
                  </a:moveTo>
                  <a:cubicBezTo>
                    <a:pt x="3" y="3"/>
                    <a:pt x="19" y="11"/>
                    <a:pt x="20" y="12"/>
                  </a:cubicBezTo>
                  <a:cubicBezTo>
                    <a:pt x="20" y="12"/>
                    <a:pt x="21" y="12"/>
                    <a:pt x="22" y="12"/>
                  </a:cubicBezTo>
                  <a:cubicBezTo>
                    <a:pt x="23" y="12"/>
                    <a:pt x="23" y="12"/>
                    <a:pt x="24" y="12"/>
                  </a:cubicBezTo>
                  <a:cubicBezTo>
                    <a:pt x="25" y="11"/>
                    <a:pt x="40" y="3"/>
                    <a:pt x="42" y="2"/>
                  </a:cubicBezTo>
                  <a:cubicBezTo>
                    <a:pt x="43" y="1"/>
                    <a:pt x="44" y="0"/>
                    <a:pt x="42" y="0"/>
                  </a:cubicBezTo>
                  <a:cubicBezTo>
                    <a:pt x="2" y="0"/>
                    <a:pt x="2" y="0"/>
                    <a:pt x="2" y="0"/>
                  </a:cubicBezTo>
                  <a:cubicBezTo>
                    <a:pt x="0" y="0"/>
                    <a:pt x="1" y="1"/>
                    <a:pt x="2" y="2"/>
                  </a:cubicBezTo>
                  <a:close/>
                  <a:moveTo>
                    <a:pt x="42" y="7"/>
                  </a:moveTo>
                  <a:cubicBezTo>
                    <a:pt x="41" y="7"/>
                    <a:pt x="25" y="16"/>
                    <a:pt x="24" y="16"/>
                  </a:cubicBezTo>
                  <a:cubicBezTo>
                    <a:pt x="23" y="17"/>
                    <a:pt x="23" y="17"/>
                    <a:pt x="22" y="17"/>
                  </a:cubicBezTo>
                  <a:cubicBezTo>
                    <a:pt x="21" y="17"/>
                    <a:pt x="20" y="17"/>
                    <a:pt x="20" y="16"/>
                  </a:cubicBezTo>
                  <a:cubicBezTo>
                    <a:pt x="19" y="16"/>
                    <a:pt x="3" y="7"/>
                    <a:pt x="2" y="7"/>
                  </a:cubicBezTo>
                  <a:cubicBezTo>
                    <a:pt x="1" y="6"/>
                    <a:pt x="1" y="7"/>
                    <a:pt x="1" y="7"/>
                  </a:cubicBezTo>
                  <a:cubicBezTo>
                    <a:pt x="1" y="8"/>
                    <a:pt x="1" y="25"/>
                    <a:pt x="1" y="25"/>
                  </a:cubicBezTo>
                  <a:cubicBezTo>
                    <a:pt x="1" y="26"/>
                    <a:pt x="2" y="27"/>
                    <a:pt x="3" y="27"/>
                  </a:cubicBezTo>
                  <a:cubicBezTo>
                    <a:pt x="41" y="27"/>
                    <a:pt x="41" y="27"/>
                    <a:pt x="41" y="27"/>
                  </a:cubicBezTo>
                  <a:cubicBezTo>
                    <a:pt x="42" y="27"/>
                    <a:pt x="43" y="26"/>
                    <a:pt x="43" y="25"/>
                  </a:cubicBezTo>
                  <a:cubicBezTo>
                    <a:pt x="43" y="25"/>
                    <a:pt x="43" y="8"/>
                    <a:pt x="43" y="7"/>
                  </a:cubicBezTo>
                  <a:cubicBezTo>
                    <a:pt x="43" y="7"/>
                    <a:pt x="43" y="6"/>
                    <a:pt x="42" y="7"/>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55" name="稻壳儿小白白(http://dwz.cn/Wu2UP)"/>
            <p:cNvSpPr>
              <a:spLocks/>
            </p:cNvSpPr>
            <p:nvPr/>
          </p:nvSpPr>
          <p:spPr bwMode="auto">
            <a:xfrm>
              <a:off x="7477021" y="889072"/>
              <a:ext cx="215317" cy="221411"/>
            </a:xfrm>
            <a:custGeom>
              <a:avLst/>
              <a:gdLst>
                <a:gd name="T0" fmla="*/ 13 w 45"/>
                <a:gd name="T1" fmla="*/ 46 h 46"/>
                <a:gd name="T2" fmla="*/ 5 w 45"/>
                <a:gd name="T3" fmla="*/ 43 h 46"/>
                <a:gd name="T4" fmla="*/ 5 w 45"/>
                <a:gd name="T5" fmla="*/ 26 h 46"/>
                <a:gd name="T6" fmla="*/ 28 w 45"/>
                <a:gd name="T7" fmla="*/ 3 h 46"/>
                <a:gd name="T8" fmla="*/ 37 w 45"/>
                <a:gd name="T9" fmla="*/ 0 h 46"/>
                <a:gd name="T10" fmla="*/ 43 w 45"/>
                <a:gd name="T11" fmla="*/ 6 h 46"/>
                <a:gd name="T12" fmla="*/ 40 w 45"/>
                <a:gd name="T13" fmla="*/ 14 h 46"/>
                <a:gd name="T14" fmla="*/ 18 w 45"/>
                <a:gd name="T15" fmla="*/ 37 h 46"/>
                <a:gd name="T16" fmla="*/ 14 w 45"/>
                <a:gd name="T17" fmla="*/ 39 h 46"/>
                <a:gd name="T18" fmla="*/ 10 w 45"/>
                <a:gd name="T19" fmla="*/ 38 h 46"/>
                <a:gd name="T20" fmla="*/ 11 w 45"/>
                <a:gd name="T21" fmla="*/ 30 h 46"/>
                <a:gd name="T22" fmla="*/ 26 w 45"/>
                <a:gd name="T23" fmla="*/ 14 h 46"/>
                <a:gd name="T24" fmla="*/ 29 w 45"/>
                <a:gd name="T25" fmla="*/ 14 h 46"/>
                <a:gd name="T26" fmla="*/ 29 w 45"/>
                <a:gd name="T27" fmla="*/ 16 h 46"/>
                <a:gd name="T28" fmla="*/ 13 w 45"/>
                <a:gd name="T29" fmla="*/ 32 h 46"/>
                <a:gd name="T30" fmla="*/ 12 w 45"/>
                <a:gd name="T31" fmla="*/ 35 h 46"/>
                <a:gd name="T32" fmla="*/ 13 w 45"/>
                <a:gd name="T33" fmla="*/ 36 h 46"/>
                <a:gd name="T34" fmla="*/ 15 w 45"/>
                <a:gd name="T35" fmla="*/ 34 h 46"/>
                <a:gd name="T36" fmla="*/ 38 w 45"/>
                <a:gd name="T37" fmla="*/ 12 h 46"/>
                <a:gd name="T38" fmla="*/ 39 w 45"/>
                <a:gd name="T39" fmla="*/ 7 h 46"/>
                <a:gd name="T40" fmla="*/ 36 w 45"/>
                <a:gd name="T41" fmla="*/ 4 h 46"/>
                <a:gd name="T42" fmla="*/ 31 w 45"/>
                <a:gd name="T43" fmla="*/ 5 h 46"/>
                <a:gd name="T44" fmla="*/ 8 w 45"/>
                <a:gd name="T45" fmla="*/ 28 h 46"/>
                <a:gd name="T46" fmla="*/ 7 w 45"/>
                <a:gd name="T47" fmla="*/ 41 h 46"/>
                <a:gd name="T48" fmla="*/ 19 w 45"/>
                <a:gd name="T49" fmla="*/ 40 h 46"/>
                <a:gd name="T50" fmla="*/ 42 w 45"/>
                <a:gd name="T51" fmla="*/ 17 h 46"/>
                <a:gd name="T52" fmla="*/ 45 w 45"/>
                <a:gd name="T53" fmla="*/ 17 h 46"/>
                <a:gd name="T54" fmla="*/ 45 w 45"/>
                <a:gd name="T55" fmla="*/ 19 h 46"/>
                <a:gd name="T56" fmla="*/ 21 w 45"/>
                <a:gd name="T57" fmla="*/ 42 h 46"/>
                <a:gd name="T58" fmla="*/ 13 w 45"/>
                <a:gd name="T59"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5" h="46">
                  <a:moveTo>
                    <a:pt x="13" y="46"/>
                  </a:moveTo>
                  <a:cubicBezTo>
                    <a:pt x="10" y="46"/>
                    <a:pt x="7" y="45"/>
                    <a:pt x="5" y="43"/>
                  </a:cubicBezTo>
                  <a:cubicBezTo>
                    <a:pt x="1" y="39"/>
                    <a:pt x="0" y="32"/>
                    <a:pt x="5" y="26"/>
                  </a:cubicBezTo>
                  <a:cubicBezTo>
                    <a:pt x="9" y="23"/>
                    <a:pt x="22" y="9"/>
                    <a:pt x="28" y="3"/>
                  </a:cubicBezTo>
                  <a:cubicBezTo>
                    <a:pt x="31" y="1"/>
                    <a:pt x="34" y="0"/>
                    <a:pt x="37" y="0"/>
                  </a:cubicBezTo>
                  <a:cubicBezTo>
                    <a:pt x="39" y="1"/>
                    <a:pt x="42" y="3"/>
                    <a:pt x="43" y="6"/>
                  </a:cubicBezTo>
                  <a:cubicBezTo>
                    <a:pt x="43" y="9"/>
                    <a:pt x="42" y="12"/>
                    <a:pt x="40" y="14"/>
                  </a:cubicBezTo>
                  <a:cubicBezTo>
                    <a:pt x="18" y="37"/>
                    <a:pt x="18" y="37"/>
                    <a:pt x="18" y="37"/>
                  </a:cubicBezTo>
                  <a:cubicBezTo>
                    <a:pt x="17" y="38"/>
                    <a:pt x="15" y="39"/>
                    <a:pt x="14" y="39"/>
                  </a:cubicBezTo>
                  <a:cubicBezTo>
                    <a:pt x="12" y="39"/>
                    <a:pt x="11" y="39"/>
                    <a:pt x="10" y="38"/>
                  </a:cubicBezTo>
                  <a:cubicBezTo>
                    <a:pt x="8" y="36"/>
                    <a:pt x="8" y="33"/>
                    <a:pt x="11" y="30"/>
                  </a:cubicBezTo>
                  <a:cubicBezTo>
                    <a:pt x="26" y="14"/>
                    <a:pt x="26" y="14"/>
                    <a:pt x="26" y="14"/>
                  </a:cubicBezTo>
                  <a:cubicBezTo>
                    <a:pt x="27" y="13"/>
                    <a:pt x="28" y="13"/>
                    <a:pt x="29" y="14"/>
                  </a:cubicBezTo>
                  <a:cubicBezTo>
                    <a:pt x="29" y="15"/>
                    <a:pt x="29" y="16"/>
                    <a:pt x="29" y="16"/>
                  </a:cubicBezTo>
                  <a:cubicBezTo>
                    <a:pt x="13" y="32"/>
                    <a:pt x="13" y="32"/>
                    <a:pt x="13" y="32"/>
                  </a:cubicBezTo>
                  <a:cubicBezTo>
                    <a:pt x="12" y="33"/>
                    <a:pt x="12" y="35"/>
                    <a:pt x="12" y="35"/>
                  </a:cubicBezTo>
                  <a:cubicBezTo>
                    <a:pt x="13" y="36"/>
                    <a:pt x="13" y="36"/>
                    <a:pt x="13" y="36"/>
                  </a:cubicBezTo>
                  <a:cubicBezTo>
                    <a:pt x="14" y="36"/>
                    <a:pt x="15" y="35"/>
                    <a:pt x="15" y="34"/>
                  </a:cubicBezTo>
                  <a:cubicBezTo>
                    <a:pt x="38" y="12"/>
                    <a:pt x="38" y="12"/>
                    <a:pt x="38" y="12"/>
                  </a:cubicBezTo>
                  <a:cubicBezTo>
                    <a:pt x="39" y="11"/>
                    <a:pt x="40" y="9"/>
                    <a:pt x="39" y="7"/>
                  </a:cubicBezTo>
                  <a:cubicBezTo>
                    <a:pt x="39" y="5"/>
                    <a:pt x="38" y="4"/>
                    <a:pt x="36" y="4"/>
                  </a:cubicBezTo>
                  <a:cubicBezTo>
                    <a:pt x="34" y="3"/>
                    <a:pt x="32" y="4"/>
                    <a:pt x="31" y="5"/>
                  </a:cubicBezTo>
                  <a:cubicBezTo>
                    <a:pt x="24" y="12"/>
                    <a:pt x="11" y="25"/>
                    <a:pt x="8" y="28"/>
                  </a:cubicBezTo>
                  <a:cubicBezTo>
                    <a:pt x="3" y="33"/>
                    <a:pt x="4" y="38"/>
                    <a:pt x="7" y="41"/>
                  </a:cubicBezTo>
                  <a:cubicBezTo>
                    <a:pt x="10" y="43"/>
                    <a:pt x="15" y="44"/>
                    <a:pt x="19" y="40"/>
                  </a:cubicBezTo>
                  <a:cubicBezTo>
                    <a:pt x="42" y="17"/>
                    <a:pt x="42" y="17"/>
                    <a:pt x="42" y="17"/>
                  </a:cubicBezTo>
                  <a:cubicBezTo>
                    <a:pt x="43" y="16"/>
                    <a:pt x="44" y="16"/>
                    <a:pt x="45" y="17"/>
                  </a:cubicBezTo>
                  <a:cubicBezTo>
                    <a:pt x="45" y="17"/>
                    <a:pt x="45" y="18"/>
                    <a:pt x="45" y="19"/>
                  </a:cubicBezTo>
                  <a:cubicBezTo>
                    <a:pt x="21" y="42"/>
                    <a:pt x="21" y="42"/>
                    <a:pt x="21" y="42"/>
                  </a:cubicBezTo>
                  <a:cubicBezTo>
                    <a:pt x="19" y="45"/>
                    <a:pt x="16" y="46"/>
                    <a:pt x="13" y="46"/>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56" name="稻壳儿小白白(http://dwz.cn/Wu2UP)"/>
            <p:cNvSpPr>
              <a:spLocks noEditPoints="1"/>
            </p:cNvSpPr>
            <p:nvPr/>
          </p:nvSpPr>
          <p:spPr bwMode="auto">
            <a:xfrm>
              <a:off x="8825797" y="923605"/>
              <a:ext cx="225475" cy="152347"/>
            </a:xfrm>
            <a:custGeom>
              <a:avLst/>
              <a:gdLst>
                <a:gd name="T0" fmla="*/ 17 w 47"/>
                <a:gd name="T1" fmla="*/ 7 h 32"/>
                <a:gd name="T2" fmla="*/ 17 w 47"/>
                <a:gd name="T3" fmla="*/ 0 h 32"/>
                <a:gd name="T4" fmla="*/ 0 w 47"/>
                <a:gd name="T5" fmla="*/ 15 h 32"/>
                <a:gd name="T6" fmla="*/ 17 w 47"/>
                <a:gd name="T7" fmla="*/ 31 h 32"/>
                <a:gd name="T8" fmla="*/ 17 w 47"/>
                <a:gd name="T9" fmla="*/ 25 h 32"/>
                <a:gd name="T10" fmla="*/ 7 w 47"/>
                <a:gd name="T11" fmla="*/ 15 h 32"/>
                <a:gd name="T12" fmla="*/ 17 w 47"/>
                <a:gd name="T13" fmla="*/ 7 h 32"/>
                <a:gd name="T14" fmla="*/ 29 w 47"/>
                <a:gd name="T15" fmla="*/ 9 h 32"/>
                <a:gd name="T16" fmla="*/ 29 w 47"/>
                <a:gd name="T17" fmla="*/ 0 h 32"/>
                <a:gd name="T18" fmla="*/ 12 w 47"/>
                <a:gd name="T19" fmla="*/ 15 h 32"/>
                <a:gd name="T20" fmla="*/ 29 w 47"/>
                <a:gd name="T21" fmla="*/ 31 h 32"/>
                <a:gd name="T22" fmla="*/ 29 w 47"/>
                <a:gd name="T23" fmla="*/ 21 h 32"/>
                <a:gd name="T24" fmla="*/ 47 w 47"/>
                <a:gd name="T25" fmla="*/ 32 h 32"/>
                <a:gd name="T26" fmla="*/ 29 w 47"/>
                <a:gd name="T27" fmla="*/ 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 h="32">
                  <a:moveTo>
                    <a:pt x="17" y="7"/>
                  </a:moveTo>
                  <a:cubicBezTo>
                    <a:pt x="17" y="0"/>
                    <a:pt x="17" y="0"/>
                    <a:pt x="17" y="0"/>
                  </a:cubicBezTo>
                  <a:cubicBezTo>
                    <a:pt x="0" y="15"/>
                    <a:pt x="0" y="15"/>
                    <a:pt x="0" y="15"/>
                  </a:cubicBezTo>
                  <a:cubicBezTo>
                    <a:pt x="17" y="31"/>
                    <a:pt x="17" y="31"/>
                    <a:pt x="17" y="31"/>
                  </a:cubicBezTo>
                  <a:cubicBezTo>
                    <a:pt x="17" y="25"/>
                    <a:pt x="17" y="25"/>
                    <a:pt x="17" y="25"/>
                  </a:cubicBezTo>
                  <a:cubicBezTo>
                    <a:pt x="7" y="15"/>
                    <a:pt x="7" y="15"/>
                    <a:pt x="7" y="15"/>
                  </a:cubicBezTo>
                  <a:lnTo>
                    <a:pt x="17" y="7"/>
                  </a:lnTo>
                  <a:close/>
                  <a:moveTo>
                    <a:pt x="29" y="9"/>
                  </a:moveTo>
                  <a:cubicBezTo>
                    <a:pt x="29" y="0"/>
                    <a:pt x="29" y="0"/>
                    <a:pt x="29" y="0"/>
                  </a:cubicBezTo>
                  <a:cubicBezTo>
                    <a:pt x="12" y="15"/>
                    <a:pt x="12" y="15"/>
                    <a:pt x="12" y="15"/>
                  </a:cubicBezTo>
                  <a:cubicBezTo>
                    <a:pt x="29" y="31"/>
                    <a:pt x="29" y="31"/>
                    <a:pt x="29" y="31"/>
                  </a:cubicBezTo>
                  <a:cubicBezTo>
                    <a:pt x="29" y="21"/>
                    <a:pt x="29" y="21"/>
                    <a:pt x="29" y="21"/>
                  </a:cubicBezTo>
                  <a:cubicBezTo>
                    <a:pt x="37" y="21"/>
                    <a:pt x="41" y="22"/>
                    <a:pt x="47" y="32"/>
                  </a:cubicBezTo>
                  <a:cubicBezTo>
                    <a:pt x="47" y="32"/>
                    <a:pt x="46" y="9"/>
                    <a:pt x="29" y="9"/>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57" name="稻壳儿小白白(http://dwz.cn/Wu2UP)"/>
            <p:cNvSpPr>
              <a:spLocks noEditPoints="1"/>
            </p:cNvSpPr>
            <p:nvPr/>
          </p:nvSpPr>
          <p:spPr bwMode="auto">
            <a:xfrm>
              <a:off x="5224319" y="899229"/>
              <a:ext cx="219380" cy="201098"/>
            </a:xfrm>
            <a:custGeom>
              <a:avLst/>
              <a:gdLst>
                <a:gd name="T0" fmla="*/ 19 w 46"/>
                <a:gd name="T1" fmla="*/ 0 h 42"/>
                <a:gd name="T2" fmla="*/ 17 w 46"/>
                <a:gd name="T3" fmla="*/ 0 h 42"/>
                <a:gd name="T4" fmla="*/ 16 w 46"/>
                <a:gd name="T5" fmla="*/ 1 h 42"/>
                <a:gd name="T6" fmla="*/ 16 w 46"/>
                <a:gd name="T7" fmla="*/ 10 h 42"/>
                <a:gd name="T8" fmla="*/ 8 w 46"/>
                <a:gd name="T9" fmla="*/ 10 h 42"/>
                <a:gd name="T10" fmla="*/ 7 w 46"/>
                <a:gd name="T11" fmla="*/ 10 h 42"/>
                <a:gd name="T12" fmla="*/ 6 w 46"/>
                <a:gd name="T13" fmla="*/ 11 h 42"/>
                <a:gd name="T14" fmla="*/ 0 w 46"/>
                <a:gd name="T15" fmla="*/ 15 h 42"/>
                <a:gd name="T16" fmla="*/ 0 w 46"/>
                <a:gd name="T17" fmla="*/ 15 h 42"/>
                <a:gd name="T18" fmla="*/ 0 w 46"/>
                <a:gd name="T19" fmla="*/ 16 h 42"/>
                <a:gd name="T20" fmla="*/ 6 w 46"/>
                <a:gd name="T21" fmla="*/ 20 h 42"/>
                <a:gd name="T22" fmla="*/ 7 w 46"/>
                <a:gd name="T23" fmla="*/ 20 h 42"/>
                <a:gd name="T24" fmla="*/ 8 w 46"/>
                <a:gd name="T25" fmla="*/ 21 h 42"/>
                <a:gd name="T26" fmla="*/ 16 w 46"/>
                <a:gd name="T27" fmla="*/ 21 h 42"/>
                <a:gd name="T28" fmla="*/ 16 w 46"/>
                <a:gd name="T29" fmla="*/ 41 h 42"/>
                <a:gd name="T30" fmla="*/ 17 w 46"/>
                <a:gd name="T31" fmla="*/ 42 h 42"/>
                <a:gd name="T32" fmla="*/ 19 w 46"/>
                <a:gd name="T33" fmla="*/ 42 h 42"/>
                <a:gd name="T34" fmla="*/ 20 w 46"/>
                <a:gd name="T35" fmla="*/ 41 h 42"/>
                <a:gd name="T36" fmla="*/ 20 w 46"/>
                <a:gd name="T37" fmla="*/ 1 h 42"/>
                <a:gd name="T38" fmla="*/ 19 w 46"/>
                <a:gd name="T39" fmla="*/ 0 h 42"/>
                <a:gd name="T40" fmla="*/ 46 w 46"/>
                <a:gd name="T41" fmla="*/ 10 h 42"/>
                <a:gd name="T42" fmla="*/ 40 w 46"/>
                <a:gd name="T43" fmla="*/ 6 h 42"/>
                <a:gd name="T44" fmla="*/ 39 w 46"/>
                <a:gd name="T45" fmla="*/ 5 h 42"/>
                <a:gd name="T46" fmla="*/ 38 w 46"/>
                <a:gd name="T47" fmla="*/ 5 h 42"/>
                <a:gd name="T48" fmla="*/ 22 w 46"/>
                <a:gd name="T49" fmla="*/ 5 h 42"/>
                <a:gd name="T50" fmla="*/ 24 w 46"/>
                <a:gd name="T51" fmla="*/ 16 h 42"/>
                <a:gd name="T52" fmla="*/ 38 w 46"/>
                <a:gd name="T53" fmla="*/ 16 h 42"/>
                <a:gd name="T54" fmla="*/ 39 w 46"/>
                <a:gd name="T55" fmla="*/ 16 h 42"/>
                <a:gd name="T56" fmla="*/ 40 w 46"/>
                <a:gd name="T57" fmla="*/ 15 h 42"/>
                <a:gd name="T58" fmla="*/ 46 w 46"/>
                <a:gd name="T59" fmla="*/ 11 h 42"/>
                <a:gd name="T60" fmla="*/ 46 w 46"/>
                <a:gd name="T61" fmla="*/ 11 h 42"/>
                <a:gd name="T62" fmla="*/ 46 w 46"/>
                <a:gd name="T63" fmla="*/ 1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 h="42">
                  <a:moveTo>
                    <a:pt x="19" y="0"/>
                  </a:moveTo>
                  <a:cubicBezTo>
                    <a:pt x="17" y="0"/>
                    <a:pt x="17" y="0"/>
                    <a:pt x="17" y="0"/>
                  </a:cubicBezTo>
                  <a:cubicBezTo>
                    <a:pt x="17" y="0"/>
                    <a:pt x="16" y="0"/>
                    <a:pt x="16" y="1"/>
                  </a:cubicBezTo>
                  <a:cubicBezTo>
                    <a:pt x="16" y="10"/>
                    <a:pt x="16" y="10"/>
                    <a:pt x="16" y="10"/>
                  </a:cubicBezTo>
                  <a:cubicBezTo>
                    <a:pt x="8" y="10"/>
                    <a:pt x="8" y="10"/>
                    <a:pt x="8" y="10"/>
                  </a:cubicBezTo>
                  <a:cubicBezTo>
                    <a:pt x="8" y="10"/>
                    <a:pt x="7" y="10"/>
                    <a:pt x="7" y="10"/>
                  </a:cubicBezTo>
                  <a:cubicBezTo>
                    <a:pt x="6" y="10"/>
                    <a:pt x="6" y="10"/>
                    <a:pt x="6" y="11"/>
                  </a:cubicBezTo>
                  <a:cubicBezTo>
                    <a:pt x="0" y="15"/>
                    <a:pt x="0" y="15"/>
                    <a:pt x="0" y="15"/>
                  </a:cubicBezTo>
                  <a:cubicBezTo>
                    <a:pt x="0" y="15"/>
                    <a:pt x="0" y="15"/>
                    <a:pt x="0" y="15"/>
                  </a:cubicBezTo>
                  <a:cubicBezTo>
                    <a:pt x="0" y="16"/>
                    <a:pt x="0" y="16"/>
                    <a:pt x="0" y="16"/>
                  </a:cubicBezTo>
                  <a:cubicBezTo>
                    <a:pt x="6" y="20"/>
                    <a:pt x="6" y="20"/>
                    <a:pt x="6" y="20"/>
                  </a:cubicBezTo>
                  <a:cubicBezTo>
                    <a:pt x="6" y="20"/>
                    <a:pt x="6" y="20"/>
                    <a:pt x="7" y="20"/>
                  </a:cubicBezTo>
                  <a:cubicBezTo>
                    <a:pt x="7" y="21"/>
                    <a:pt x="8" y="21"/>
                    <a:pt x="8" y="21"/>
                  </a:cubicBezTo>
                  <a:cubicBezTo>
                    <a:pt x="16" y="21"/>
                    <a:pt x="16" y="21"/>
                    <a:pt x="16" y="21"/>
                  </a:cubicBezTo>
                  <a:cubicBezTo>
                    <a:pt x="16" y="41"/>
                    <a:pt x="16" y="41"/>
                    <a:pt x="16" y="41"/>
                  </a:cubicBezTo>
                  <a:cubicBezTo>
                    <a:pt x="16" y="42"/>
                    <a:pt x="17" y="42"/>
                    <a:pt x="17" y="42"/>
                  </a:cubicBezTo>
                  <a:cubicBezTo>
                    <a:pt x="19" y="42"/>
                    <a:pt x="19" y="42"/>
                    <a:pt x="19" y="42"/>
                  </a:cubicBezTo>
                  <a:cubicBezTo>
                    <a:pt x="20" y="42"/>
                    <a:pt x="20" y="42"/>
                    <a:pt x="20" y="41"/>
                  </a:cubicBezTo>
                  <a:cubicBezTo>
                    <a:pt x="20" y="1"/>
                    <a:pt x="20" y="1"/>
                    <a:pt x="20" y="1"/>
                  </a:cubicBezTo>
                  <a:cubicBezTo>
                    <a:pt x="20" y="0"/>
                    <a:pt x="20" y="0"/>
                    <a:pt x="19" y="0"/>
                  </a:cubicBezTo>
                  <a:close/>
                  <a:moveTo>
                    <a:pt x="46" y="10"/>
                  </a:moveTo>
                  <a:cubicBezTo>
                    <a:pt x="40" y="6"/>
                    <a:pt x="40" y="6"/>
                    <a:pt x="40" y="6"/>
                  </a:cubicBezTo>
                  <a:cubicBezTo>
                    <a:pt x="40" y="6"/>
                    <a:pt x="40" y="6"/>
                    <a:pt x="39" y="5"/>
                  </a:cubicBezTo>
                  <a:cubicBezTo>
                    <a:pt x="39" y="5"/>
                    <a:pt x="38" y="5"/>
                    <a:pt x="38" y="5"/>
                  </a:cubicBezTo>
                  <a:cubicBezTo>
                    <a:pt x="22" y="5"/>
                    <a:pt x="22" y="5"/>
                    <a:pt x="22" y="5"/>
                  </a:cubicBezTo>
                  <a:cubicBezTo>
                    <a:pt x="24" y="16"/>
                    <a:pt x="24" y="16"/>
                    <a:pt x="24" y="16"/>
                  </a:cubicBezTo>
                  <a:cubicBezTo>
                    <a:pt x="38" y="16"/>
                    <a:pt x="38" y="16"/>
                    <a:pt x="38" y="16"/>
                  </a:cubicBezTo>
                  <a:cubicBezTo>
                    <a:pt x="38" y="16"/>
                    <a:pt x="39" y="16"/>
                    <a:pt x="39" y="16"/>
                  </a:cubicBezTo>
                  <a:cubicBezTo>
                    <a:pt x="40" y="16"/>
                    <a:pt x="40" y="15"/>
                    <a:pt x="40" y="15"/>
                  </a:cubicBezTo>
                  <a:cubicBezTo>
                    <a:pt x="46" y="11"/>
                    <a:pt x="46" y="11"/>
                    <a:pt x="46" y="11"/>
                  </a:cubicBezTo>
                  <a:cubicBezTo>
                    <a:pt x="46" y="11"/>
                    <a:pt x="46" y="11"/>
                    <a:pt x="46" y="11"/>
                  </a:cubicBezTo>
                  <a:cubicBezTo>
                    <a:pt x="46" y="10"/>
                    <a:pt x="46" y="10"/>
                    <a:pt x="46" y="10"/>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58" name="稻壳儿小白白(http://dwz.cn/Wu2UP)"/>
            <p:cNvSpPr>
              <a:spLocks noEditPoints="1"/>
            </p:cNvSpPr>
            <p:nvPr/>
          </p:nvSpPr>
          <p:spPr bwMode="auto">
            <a:xfrm>
              <a:off x="4816028" y="885009"/>
              <a:ext cx="138128" cy="235629"/>
            </a:xfrm>
            <a:custGeom>
              <a:avLst/>
              <a:gdLst>
                <a:gd name="T0" fmla="*/ 27 w 29"/>
                <a:gd name="T1" fmla="*/ 35 h 49"/>
                <a:gd name="T2" fmla="*/ 21 w 29"/>
                <a:gd name="T3" fmla="*/ 17 h 49"/>
                <a:gd name="T4" fmla="*/ 9 w 29"/>
                <a:gd name="T5" fmla="*/ 11 h 49"/>
                <a:gd name="T6" fmla="*/ 4 w 29"/>
                <a:gd name="T7" fmla="*/ 2 h 49"/>
                <a:gd name="T8" fmla="*/ 2 w 29"/>
                <a:gd name="T9" fmla="*/ 1 h 49"/>
                <a:gd name="T10" fmla="*/ 1 w 29"/>
                <a:gd name="T11" fmla="*/ 3 h 49"/>
                <a:gd name="T12" fmla="*/ 6 w 29"/>
                <a:gd name="T13" fmla="*/ 12 h 49"/>
                <a:gd name="T14" fmla="*/ 1 w 29"/>
                <a:gd name="T15" fmla="*/ 23 h 49"/>
                <a:gd name="T16" fmla="*/ 6 w 29"/>
                <a:gd name="T17" fmla="*/ 41 h 49"/>
                <a:gd name="T18" fmla="*/ 19 w 29"/>
                <a:gd name="T19" fmla="*/ 47 h 49"/>
                <a:gd name="T20" fmla="*/ 27 w 29"/>
                <a:gd name="T21" fmla="*/ 35 h 49"/>
                <a:gd name="T22" fmla="*/ 12 w 29"/>
                <a:gd name="T23" fmla="*/ 22 h 49"/>
                <a:gd name="T24" fmla="*/ 7 w 29"/>
                <a:gd name="T25" fmla="*/ 19 h 49"/>
                <a:gd name="T26" fmla="*/ 10 w 29"/>
                <a:gd name="T27" fmla="*/ 15 h 49"/>
                <a:gd name="T28" fmla="*/ 14 w 29"/>
                <a:gd name="T29" fmla="*/ 17 h 49"/>
                <a:gd name="T30" fmla="*/ 12 w 29"/>
                <a:gd name="T31"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49">
                  <a:moveTo>
                    <a:pt x="27" y="35"/>
                  </a:moveTo>
                  <a:cubicBezTo>
                    <a:pt x="21" y="17"/>
                    <a:pt x="21" y="17"/>
                    <a:pt x="21" y="17"/>
                  </a:cubicBezTo>
                  <a:cubicBezTo>
                    <a:pt x="19" y="12"/>
                    <a:pt x="14" y="9"/>
                    <a:pt x="9" y="11"/>
                  </a:cubicBezTo>
                  <a:cubicBezTo>
                    <a:pt x="4" y="2"/>
                    <a:pt x="4" y="2"/>
                    <a:pt x="4" y="2"/>
                  </a:cubicBezTo>
                  <a:cubicBezTo>
                    <a:pt x="4" y="1"/>
                    <a:pt x="3" y="0"/>
                    <a:pt x="2" y="1"/>
                  </a:cubicBezTo>
                  <a:cubicBezTo>
                    <a:pt x="1" y="1"/>
                    <a:pt x="1" y="2"/>
                    <a:pt x="1" y="3"/>
                  </a:cubicBezTo>
                  <a:cubicBezTo>
                    <a:pt x="6" y="12"/>
                    <a:pt x="6" y="12"/>
                    <a:pt x="6" y="12"/>
                  </a:cubicBezTo>
                  <a:cubicBezTo>
                    <a:pt x="2" y="14"/>
                    <a:pt x="0" y="19"/>
                    <a:pt x="1" y="23"/>
                  </a:cubicBezTo>
                  <a:cubicBezTo>
                    <a:pt x="6" y="41"/>
                    <a:pt x="6" y="41"/>
                    <a:pt x="6" y="41"/>
                  </a:cubicBezTo>
                  <a:cubicBezTo>
                    <a:pt x="8" y="46"/>
                    <a:pt x="14" y="49"/>
                    <a:pt x="19" y="47"/>
                  </a:cubicBezTo>
                  <a:cubicBezTo>
                    <a:pt x="25" y="45"/>
                    <a:pt x="29" y="39"/>
                    <a:pt x="27" y="35"/>
                  </a:cubicBezTo>
                  <a:close/>
                  <a:moveTo>
                    <a:pt x="12" y="22"/>
                  </a:moveTo>
                  <a:cubicBezTo>
                    <a:pt x="10" y="22"/>
                    <a:pt x="8" y="21"/>
                    <a:pt x="7" y="19"/>
                  </a:cubicBezTo>
                  <a:cubicBezTo>
                    <a:pt x="7" y="18"/>
                    <a:pt x="8" y="16"/>
                    <a:pt x="10" y="15"/>
                  </a:cubicBezTo>
                  <a:cubicBezTo>
                    <a:pt x="11" y="15"/>
                    <a:pt x="13" y="16"/>
                    <a:pt x="14" y="17"/>
                  </a:cubicBezTo>
                  <a:cubicBezTo>
                    <a:pt x="14" y="19"/>
                    <a:pt x="13" y="21"/>
                    <a:pt x="12" y="22"/>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59" name="稻壳儿小白白(http://dwz.cn/Wu2UP)"/>
            <p:cNvSpPr>
              <a:spLocks/>
            </p:cNvSpPr>
            <p:nvPr/>
          </p:nvSpPr>
          <p:spPr bwMode="auto">
            <a:xfrm>
              <a:off x="10184734" y="4976030"/>
              <a:ext cx="211255" cy="182817"/>
            </a:xfrm>
            <a:custGeom>
              <a:avLst/>
              <a:gdLst>
                <a:gd name="T0" fmla="*/ 25 w 44"/>
                <a:gd name="T1" fmla="*/ 0 h 38"/>
                <a:gd name="T2" fmla="*/ 6 w 44"/>
                <a:gd name="T3" fmla="*/ 19 h 38"/>
                <a:gd name="T4" fmla="*/ 0 w 44"/>
                <a:gd name="T5" fmla="*/ 19 h 38"/>
                <a:gd name="T6" fmla="*/ 9 w 44"/>
                <a:gd name="T7" fmla="*/ 28 h 38"/>
                <a:gd name="T8" fmla="*/ 18 w 44"/>
                <a:gd name="T9" fmla="*/ 19 h 38"/>
                <a:gd name="T10" fmla="*/ 11 w 44"/>
                <a:gd name="T11" fmla="*/ 19 h 38"/>
                <a:gd name="T12" fmla="*/ 25 w 44"/>
                <a:gd name="T13" fmla="*/ 5 h 38"/>
                <a:gd name="T14" fmla="*/ 40 w 44"/>
                <a:gd name="T15" fmla="*/ 19 h 38"/>
                <a:gd name="T16" fmla="*/ 25 w 44"/>
                <a:gd name="T17" fmla="*/ 33 h 38"/>
                <a:gd name="T18" fmla="*/ 17 w 44"/>
                <a:gd name="T19" fmla="*/ 31 h 38"/>
                <a:gd name="T20" fmla="*/ 13 w 44"/>
                <a:gd name="T21" fmla="*/ 34 h 38"/>
                <a:gd name="T22" fmla="*/ 25 w 44"/>
                <a:gd name="T23" fmla="*/ 38 h 38"/>
                <a:gd name="T24" fmla="*/ 44 w 44"/>
                <a:gd name="T25" fmla="*/ 19 h 38"/>
                <a:gd name="T26" fmla="*/ 25 w 44"/>
                <a:gd name="T27"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 h="38">
                  <a:moveTo>
                    <a:pt x="25" y="0"/>
                  </a:moveTo>
                  <a:cubicBezTo>
                    <a:pt x="15" y="0"/>
                    <a:pt x="6" y="8"/>
                    <a:pt x="6" y="19"/>
                  </a:cubicBezTo>
                  <a:cubicBezTo>
                    <a:pt x="0" y="19"/>
                    <a:pt x="0" y="19"/>
                    <a:pt x="0" y="19"/>
                  </a:cubicBezTo>
                  <a:cubicBezTo>
                    <a:pt x="9" y="28"/>
                    <a:pt x="9" y="28"/>
                    <a:pt x="9" y="28"/>
                  </a:cubicBezTo>
                  <a:cubicBezTo>
                    <a:pt x="18" y="19"/>
                    <a:pt x="18" y="19"/>
                    <a:pt x="18" y="19"/>
                  </a:cubicBezTo>
                  <a:cubicBezTo>
                    <a:pt x="11" y="19"/>
                    <a:pt x="11" y="19"/>
                    <a:pt x="11" y="19"/>
                  </a:cubicBezTo>
                  <a:cubicBezTo>
                    <a:pt x="11" y="11"/>
                    <a:pt x="17" y="5"/>
                    <a:pt x="25" y="5"/>
                  </a:cubicBezTo>
                  <a:cubicBezTo>
                    <a:pt x="33" y="5"/>
                    <a:pt x="40" y="11"/>
                    <a:pt x="40" y="19"/>
                  </a:cubicBezTo>
                  <a:cubicBezTo>
                    <a:pt x="40" y="27"/>
                    <a:pt x="33" y="33"/>
                    <a:pt x="25" y="33"/>
                  </a:cubicBezTo>
                  <a:cubicBezTo>
                    <a:pt x="22" y="33"/>
                    <a:pt x="19" y="32"/>
                    <a:pt x="17" y="31"/>
                  </a:cubicBezTo>
                  <a:cubicBezTo>
                    <a:pt x="13" y="34"/>
                    <a:pt x="13" y="34"/>
                    <a:pt x="13" y="34"/>
                  </a:cubicBezTo>
                  <a:cubicBezTo>
                    <a:pt x="17" y="37"/>
                    <a:pt x="21" y="38"/>
                    <a:pt x="25" y="38"/>
                  </a:cubicBezTo>
                  <a:cubicBezTo>
                    <a:pt x="36" y="38"/>
                    <a:pt x="44" y="30"/>
                    <a:pt x="44" y="19"/>
                  </a:cubicBezTo>
                  <a:cubicBezTo>
                    <a:pt x="44" y="8"/>
                    <a:pt x="36" y="0"/>
                    <a:pt x="25" y="0"/>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60" name="稻壳儿小白白(http://dwz.cn/Wu2UP)"/>
            <p:cNvSpPr>
              <a:spLocks/>
            </p:cNvSpPr>
            <p:nvPr/>
          </p:nvSpPr>
          <p:spPr bwMode="auto">
            <a:xfrm>
              <a:off x="9733786" y="4971968"/>
              <a:ext cx="217349" cy="182817"/>
            </a:xfrm>
            <a:custGeom>
              <a:avLst/>
              <a:gdLst>
                <a:gd name="T0" fmla="*/ 20 w 45"/>
                <a:gd name="T1" fmla="*/ 0 h 38"/>
                <a:gd name="T2" fmla="*/ 39 w 45"/>
                <a:gd name="T3" fmla="*/ 18 h 38"/>
                <a:gd name="T4" fmla="*/ 45 w 45"/>
                <a:gd name="T5" fmla="*/ 18 h 38"/>
                <a:gd name="T6" fmla="*/ 36 w 45"/>
                <a:gd name="T7" fmla="*/ 28 h 38"/>
                <a:gd name="T8" fmla="*/ 27 w 45"/>
                <a:gd name="T9" fmla="*/ 18 h 38"/>
                <a:gd name="T10" fmla="*/ 34 w 45"/>
                <a:gd name="T11" fmla="*/ 18 h 38"/>
                <a:gd name="T12" fmla="*/ 20 w 45"/>
                <a:gd name="T13" fmla="*/ 4 h 38"/>
                <a:gd name="T14" fmla="*/ 5 w 45"/>
                <a:gd name="T15" fmla="*/ 19 h 38"/>
                <a:gd name="T16" fmla="*/ 20 w 45"/>
                <a:gd name="T17" fmla="*/ 33 h 38"/>
                <a:gd name="T18" fmla="*/ 28 w 45"/>
                <a:gd name="T19" fmla="*/ 30 h 38"/>
                <a:gd name="T20" fmla="*/ 31 w 45"/>
                <a:gd name="T21" fmla="*/ 34 h 38"/>
                <a:gd name="T22" fmla="*/ 20 w 45"/>
                <a:gd name="T23" fmla="*/ 38 h 38"/>
                <a:gd name="T24" fmla="*/ 0 w 45"/>
                <a:gd name="T25" fmla="*/ 19 h 38"/>
                <a:gd name="T26" fmla="*/ 20 w 45"/>
                <a:gd name="T27"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38">
                  <a:moveTo>
                    <a:pt x="20" y="0"/>
                  </a:moveTo>
                  <a:cubicBezTo>
                    <a:pt x="30" y="0"/>
                    <a:pt x="39" y="8"/>
                    <a:pt x="39" y="18"/>
                  </a:cubicBezTo>
                  <a:cubicBezTo>
                    <a:pt x="45" y="18"/>
                    <a:pt x="45" y="18"/>
                    <a:pt x="45" y="18"/>
                  </a:cubicBezTo>
                  <a:cubicBezTo>
                    <a:pt x="36" y="28"/>
                    <a:pt x="36" y="28"/>
                    <a:pt x="36" y="28"/>
                  </a:cubicBezTo>
                  <a:cubicBezTo>
                    <a:pt x="27" y="18"/>
                    <a:pt x="27" y="18"/>
                    <a:pt x="27" y="18"/>
                  </a:cubicBezTo>
                  <a:cubicBezTo>
                    <a:pt x="34" y="18"/>
                    <a:pt x="34" y="18"/>
                    <a:pt x="34" y="18"/>
                  </a:cubicBezTo>
                  <a:cubicBezTo>
                    <a:pt x="34" y="11"/>
                    <a:pt x="27" y="4"/>
                    <a:pt x="20" y="4"/>
                  </a:cubicBezTo>
                  <a:cubicBezTo>
                    <a:pt x="12" y="4"/>
                    <a:pt x="5" y="11"/>
                    <a:pt x="5" y="19"/>
                  </a:cubicBezTo>
                  <a:cubicBezTo>
                    <a:pt x="5" y="27"/>
                    <a:pt x="12" y="33"/>
                    <a:pt x="20" y="33"/>
                  </a:cubicBezTo>
                  <a:cubicBezTo>
                    <a:pt x="23" y="33"/>
                    <a:pt x="26" y="32"/>
                    <a:pt x="28" y="30"/>
                  </a:cubicBezTo>
                  <a:cubicBezTo>
                    <a:pt x="31" y="34"/>
                    <a:pt x="31" y="34"/>
                    <a:pt x="31" y="34"/>
                  </a:cubicBezTo>
                  <a:cubicBezTo>
                    <a:pt x="28" y="37"/>
                    <a:pt x="24" y="38"/>
                    <a:pt x="20" y="38"/>
                  </a:cubicBezTo>
                  <a:cubicBezTo>
                    <a:pt x="9" y="38"/>
                    <a:pt x="0" y="29"/>
                    <a:pt x="0" y="19"/>
                  </a:cubicBezTo>
                  <a:cubicBezTo>
                    <a:pt x="0" y="8"/>
                    <a:pt x="9" y="0"/>
                    <a:pt x="20" y="0"/>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61" name="稻壳儿小白白(http://dwz.cn/Wu2UP)"/>
            <p:cNvSpPr>
              <a:spLocks noEditPoints="1"/>
            </p:cNvSpPr>
            <p:nvPr/>
          </p:nvSpPr>
          <p:spPr bwMode="auto">
            <a:xfrm>
              <a:off x="9311278" y="5457447"/>
              <a:ext cx="158440" cy="109689"/>
            </a:xfrm>
            <a:custGeom>
              <a:avLst/>
              <a:gdLst>
                <a:gd name="T0" fmla="*/ 31 w 33"/>
                <a:gd name="T1" fmla="*/ 9 h 23"/>
                <a:gd name="T2" fmla="*/ 3 w 33"/>
                <a:gd name="T3" fmla="*/ 9 h 23"/>
                <a:gd name="T4" fmla="*/ 0 w 33"/>
                <a:gd name="T5" fmla="*/ 12 h 23"/>
                <a:gd name="T6" fmla="*/ 3 w 33"/>
                <a:gd name="T7" fmla="*/ 14 h 23"/>
                <a:gd name="T8" fmla="*/ 31 w 33"/>
                <a:gd name="T9" fmla="*/ 14 h 23"/>
                <a:gd name="T10" fmla="*/ 33 w 33"/>
                <a:gd name="T11" fmla="*/ 12 h 23"/>
                <a:gd name="T12" fmla="*/ 31 w 33"/>
                <a:gd name="T13" fmla="*/ 9 h 23"/>
                <a:gd name="T14" fmla="*/ 3 w 33"/>
                <a:gd name="T15" fmla="*/ 5 h 23"/>
                <a:gd name="T16" fmla="*/ 31 w 33"/>
                <a:gd name="T17" fmla="*/ 5 h 23"/>
                <a:gd name="T18" fmla="*/ 33 w 33"/>
                <a:gd name="T19" fmla="*/ 2 h 23"/>
                <a:gd name="T20" fmla="*/ 31 w 33"/>
                <a:gd name="T21" fmla="*/ 0 h 23"/>
                <a:gd name="T22" fmla="*/ 3 w 33"/>
                <a:gd name="T23" fmla="*/ 0 h 23"/>
                <a:gd name="T24" fmla="*/ 0 w 33"/>
                <a:gd name="T25" fmla="*/ 2 h 23"/>
                <a:gd name="T26" fmla="*/ 3 w 33"/>
                <a:gd name="T27" fmla="*/ 5 h 23"/>
                <a:gd name="T28" fmla="*/ 31 w 33"/>
                <a:gd name="T29" fmla="*/ 19 h 23"/>
                <a:gd name="T30" fmla="*/ 3 w 33"/>
                <a:gd name="T31" fmla="*/ 19 h 23"/>
                <a:gd name="T32" fmla="*/ 0 w 33"/>
                <a:gd name="T33" fmla="*/ 21 h 23"/>
                <a:gd name="T34" fmla="*/ 3 w 33"/>
                <a:gd name="T35" fmla="*/ 23 h 23"/>
                <a:gd name="T36" fmla="*/ 31 w 33"/>
                <a:gd name="T37" fmla="*/ 23 h 23"/>
                <a:gd name="T38" fmla="*/ 33 w 33"/>
                <a:gd name="T39" fmla="*/ 21 h 23"/>
                <a:gd name="T40" fmla="*/ 31 w 33"/>
                <a:gd name="T41" fmla="*/ 19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 h="23">
                  <a:moveTo>
                    <a:pt x="31" y="9"/>
                  </a:moveTo>
                  <a:cubicBezTo>
                    <a:pt x="3" y="9"/>
                    <a:pt x="3" y="9"/>
                    <a:pt x="3" y="9"/>
                  </a:cubicBezTo>
                  <a:cubicBezTo>
                    <a:pt x="1" y="9"/>
                    <a:pt x="0" y="10"/>
                    <a:pt x="0" y="12"/>
                  </a:cubicBezTo>
                  <a:cubicBezTo>
                    <a:pt x="0" y="13"/>
                    <a:pt x="1" y="14"/>
                    <a:pt x="3" y="14"/>
                  </a:cubicBezTo>
                  <a:cubicBezTo>
                    <a:pt x="31" y="14"/>
                    <a:pt x="31" y="14"/>
                    <a:pt x="31" y="14"/>
                  </a:cubicBezTo>
                  <a:cubicBezTo>
                    <a:pt x="32" y="14"/>
                    <a:pt x="33" y="13"/>
                    <a:pt x="33" y="12"/>
                  </a:cubicBezTo>
                  <a:cubicBezTo>
                    <a:pt x="33" y="10"/>
                    <a:pt x="32" y="9"/>
                    <a:pt x="31" y="9"/>
                  </a:cubicBezTo>
                  <a:close/>
                  <a:moveTo>
                    <a:pt x="3" y="5"/>
                  </a:moveTo>
                  <a:cubicBezTo>
                    <a:pt x="31" y="5"/>
                    <a:pt x="31" y="5"/>
                    <a:pt x="31" y="5"/>
                  </a:cubicBezTo>
                  <a:cubicBezTo>
                    <a:pt x="32" y="5"/>
                    <a:pt x="33" y="4"/>
                    <a:pt x="33" y="2"/>
                  </a:cubicBezTo>
                  <a:cubicBezTo>
                    <a:pt x="33" y="1"/>
                    <a:pt x="32" y="0"/>
                    <a:pt x="31" y="0"/>
                  </a:cubicBezTo>
                  <a:cubicBezTo>
                    <a:pt x="3" y="0"/>
                    <a:pt x="3" y="0"/>
                    <a:pt x="3" y="0"/>
                  </a:cubicBezTo>
                  <a:cubicBezTo>
                    <a:pt x="1" y="0"/>
                    <a:pt x="0" y="1"/>
                    <a:pt x="0" y="2"/>
                  </a:cubicBezTo>
                  <a:cubicBezTo>
                    <a:pt x="0" y="4"/>
                    <a:pt x="1" y="5"/>
                    <a:pt x="3" y="5"/>
                  </a:cubicBezTo>
                  <a:close/>
                  <a:moveTo>
                    <a:pt x="31" y="19"/>
                  </a:moveTo>
                  <a:cubicBezTo>
                    <a:pt x="3" y="19"/>
                    <a:pt x="3" y="19"/>
                    <a:pt x="3" y="19"/>
                  </a:cubicBezTo>
                  <a:cubicBezTo>
                    <a:pt x="1" y="19"/>
                    <a:pt x="0" y="20"/>
                    <a:pt x="0" y="21"/>
                  </a:cubicBezTo>
                  <a:cubicBezTo>
                    <a:pt x="0" y="22"/>
                    <a:pt x="1" y="23"/>
                    <a:pt x="3" y="23"/>
                  </a:cubicBezTo>
                  <a:cubicBezTo>
                    <a:pt x="31" y="23"/>
                    <a:pt x="31" y="23"/>
                    <a:pt x="31" y="23"/>
                  </a:cubicBezTo>
                  <a:cubicBezTo>
                    <a:pt x="32" y="23"/>
                    <a:pt x="33" y="22"/>
                    <a:pt x="33" y="21"/>
                  </a:cubicBezTo>
                  <a:cubicBezTo>
                    <a:pt x="33" y="20"/>
                    <a:pt x="32" y="19"/>
                    <a:pt x="31" y="19"/>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62" name="稻壳儿小白白(http://dwz.cn/Wu2UP)"/>
            <p:cNvSpPr>
              <a:spLocks noEditPoints="1"/>
            </p:cNvSpPr>
            <p:nvPr/>
          </p:nvSpPr>
          <p:spPr bwMode="auto">
            <a:xfrm>
              <a:off x="8374851" y="5457447"/>
              <a:ext cx="225475" cy="109689"/>
            </a:xfrm>
            <a:custGeom>
              <a:avLst/>
              <a:gdLst>
                <a:gd name="T0" fmla="*/ 17 w 47"/>
                <a:gd name="T1" fmla="*/ 9 h 23"/>
                <a:gd name="T2" fmla="*/ 3 w 47"/>
                <a:gd name="T3" fmla="*/ 9 h 23"/>
                <a:gd name="T4" fmla="*/ 0 w 47"/>
                <a:gd name="T5" fmla="*/ 12 h 23"/>
                <a:gd name="T6" fmla="*/ 3 w 47"/>
                <a:gd name="T7" fmla="*/ 14 h 23"/>
                <a:gd name="T8" fmla="*/ 17 w 47"/>
                <a:gd name="T9" fmla="*/ 14 h 23"/>
                <a:gd name="T10" fmla="*/ 19 w 47"/>
                <a:gd name="T11" fmla="*/ 12 h 23"/>
                <a:gd name="T12" fmla="*/ 17 w 47"/>
                <a:gd name="T13" fmla="*/ 9 h 23"/>
                <a:gd name="T14" fmla="*/ 17 w 47"/>
                <a:gd name="T15" fmla="*/ 19 h 23"/>
                <a:gd name="T16" fmla="*/ 3 w 47"/>
                <a:gd name="T17" fmla="*/ 19 h 23"/>
                <a:gd name="T18" fmla="*/ 0 w 47"/>
                <a:gd name="T19" fmla="*/ 21 h 23"/>
                <a:gd name="T20" fmla="*/ 3 w 47"/>
                <a:gd name="T21" fmla="*/ 23 h 23"/>
                <a:gd name="T22" fmla="*/ 17 w 47"/>
                <a:gd name="T23" fmla="*/ 23 h 23"/>
                <a:gd name="T24" fmla="*/ 19 w 47"/>
                <a:gd name="T25" fmla="*/ 21 h 23"/>
                <a:gd name="T26" fmla="*/ 17 w 47"/>
                <a:gd name="T27" fmla="*/ 19 h 23"/>
                <a:gd name="T28" fmla="*/ 46 w 47"/>
                <a:gd name="T29" fmla="*/ 9 h 23"/>
                <a:gd name="T30" fmla="*/ 38 w 47"/>
                <a:gd name="T31" fmla="*/ 9 h 23"/>
                <a:gd name="T32" fmla="*/ 38 w 47"/>
                <a:gd name="T33" fmla="*/ 1 h 23"/>
                <a:gd name="T34" fmla="*/ 36 w 47"/>
                <a:gd name="T35" fmla="*/ 0 h 23"/>
                <a:gd name="T36" fmla="*/ 33 w 47"/>
                <a:gd name="T37" fmla="*/ 1 h 23"/>
                <a:gd name="T38" fmla="*/ 33 w 47"/>
                <a:gd name="T39" fmla="*/ 9 h 23"/>
                <a:gd name="T40" fmla="*/ 26 w 47"/>
                <a:gd name="T41" fmla="*/ 9 h 23"/>
                <a:gd name="T42" fmla="*/ 24 w 47"/>
                <a:gd name="T43" fmla="*/ 12 h 23"/>
                <a:gd name="T44" fmla="*/ 26 w 47"/>
                <a:gd name="T45" fmla="*/ 14 h 23"/>
                <a:gd name="T46" fmla="*/ 33 w 47"/>
                <a:gd name="T47" fmla="*/ 14 h 23"/>
                <a:gd name="T48" fmla="*/ 33 w 47"/>
                <a:gd name="T49" fmla="*/ 22 h 23"/>
                <a:gd name="T50" fmla="*/ 36 w 47"/>
                <a:gd name="T51" fmla="*/ 23 h 23"/>
                <a:gd name="T52" fmla="*/ 38 w 47"/>
                <a:gd name="T53" fmla="*/ 22 h 23"/>
                <a:gd name="T54" fmla="*/ 38 w 47"/>
                <a:gd name="T55" fmla="*/ 14 h 23"/>
                <a:gd name="T56" fmla="*/ 46 w 47"/>
                <a:gd name="T57" fmla="*/ 14 h 23"/>
                <a:gd name="T58" fmla="*/ 47 w 47"/>
                <a:gd name="T59" fmla="*/ 12 h 23"/>
                <a:gd name="T60" fmla="*/ 46 w 47"/>
                <a:gd name="T61" fmla="*/ 9 h 23"/>
                <a:gd name="T62" fmla="*/ 17 w 47"/>
                <a:gd name="T63" fmla="*/ 0 h 23"/>
                <a:gd name="T64" fmla="*/ 3 w 47"/>
                <a:gd name="T65" fmla="*/ 0 h 23"/>
                <a:gd name="T66" fmla="*/ 0 w 47"/>
                <a:gd name="T67" fmla="*/ 2 h 23"/>
                <a:gd name="T68" fmla="*/ 3 w 47"/>
                <a:gd name="T69" fmla="*/ 5 h 23"/>
                <a:gd name="T70" fmla="*/ 17 w 47"/>
                <a:gd name="T71" fmla="*/ 5 h 23"/>
                <a:gd name="T72" fmla="*/ 19 w 47"/>
                <a:gd name="T73" fmla="*/ 2 h 23"/>
                <a:gd name="T74" fmla="*/ 17 w 47"/>
                <a:gd name="T75"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23">
                  <a:moveTo>
                    <a:pt x="17" y="9"/>
                  </a:moveTo>
                  <a:cubicBezTo>
                    <a:pt x="3" y="9"/>
                    <a:pt x="3" y="9"/>
                    <a:pt x="3" y="9"/>
                  </a:cubicBezTo>
                  <a:cubicBezTo>
                    <a:pt x="2" y="9"/>
                    <a:pt x="0" y="10"/>
                    <a:pt x="0" y="12"/>
                  </a:cubicBezTo>
                  <a:cubicBezTo>
                    <a:pt x="0" y="13"/>
                    <a:pt x="2" y="14"/>
                    <a:pt x="3" y="14"/>
                  </a:cubicBezTo>
                  <a:cubicBezTo>
                    <a:pt x="17" y="14"/>
                    <a:pt x="17" y="14"/>
                    <a:pt x="17" y="14"/>
                  </a:cubicBezTo>
                  <a:cubicBezTo>
                    <a:pt x="18" y="14"/>
                    <a:pt x="19" y="13"/>
                    <a:pt x="19" y="12"/>
                  </a:cubicBezTo>
                  <a:cubicBezTo>
                    <a:pt x="19" y="10"/>
                    <a:pt x="18" y="9"/>
                    <a:pt x="17" y="9"/>
                  </a:cubicBezTo>
                  <a:close/>
                  <a:moveTo>
                    <a:pt x="17" y="19"/>
                  </a:moveTo>
                  <a:cubicBezTo>
                    <a:pt x="3" y="19"/>
                    <a:pt x="3" y="19"/>
                    <a:pt x="3" y="19"/>
                  </a:cubicBezTo>
                  <a:cubicBezTo>
                    <a:pt x="2" y="19"/>
                    <a:pt x="0" y="20"/>
                    <a:pt x="0" y="21"/>
                  </a:cubicBezTo>
                  <a:cubicBezTo>
                    <a:pt x="0" y="22"/>
                    <a:pt x="2" y="23"/>
                    <a:pt x="3" y="23"/>
                  </a:cubicBezTo>
                  <a:cubicBezTo>
                    <a:pt x="17" y="23"/>
                    <a:pt x="17" y="23"/>
                    <a:pt x="17" y="23"/>
                  </a:cubicBezTo>
                  <a:cubicBezTo>
                    <a:pt x="18" y="23"/>
                    <a:pt x="19" y="22"/>
                    <a:pt x="19" y="21"/>
                  </a:cubicBezTo>
                  <a:cubicBezTo>
                    <a:pt x="19" y="20"/>
                    <a:pt x="18" y="19"/>
                    <a:pt x="17" y="19"/>
                  </a:cubicBezTo>
                  <a:close/>
                  <a:moveTo>
                    <a:pt x="46" y="9"/>
                  </a:moveTo>
                  <a:cubicBezTo>
                    <a:pt x="38" y="9"/>
                    <a:pt x="38" y="9"/>
                    <a:pt x="38" y="9"/>
                  </a:cubicBezTo>
                  <a:cubicBezTo>
                    <a:pt x="38" y="1"/>
                    <a:pt x="38" y="1"/>
                    <a:pt x="38" y="1"/>
                  </a:cubicBezTo>
                  <a:cubicBezTo>
                    <a:pt x="38" y="0"/>
                    <a:pt x="37" y="0"/>
                    <a:pt x="36" y="0"/>
                  </a:cubicBezTo>
                  <a:cubicBezTo>
                    <a:pt x="34" y="0"/>
                    <a:pt x="33" y="0"/>
                    <a:pt x="33" y="1"/>
                  </a:cubicBezTo>
                  <a:cubicBezTo>
                    <a:pt x="33" y="9"/>
                    <a:pt x="33" y="9"/>
                    <a:pt x="33" y="9"/>
                  </a:cubicBezTo>
                  <a:cubicBezTo>
                    <a:pt x="26" y="9"/>
                    <a:pt x="26" y="9"/>
                    <a:pt x="26" y="9"/>
                  </a:cubicBezTo>
                  <a:cubicBezTo>
                    <a:pt x="24" y="9"/>
                    <a:pt x="24" y="10"/>
                    <a:pt x="24" y="12"/>
                  </a:cubicBezTo>
                  <a:cubicBezTo>
                    <a:pt x="24" y="13"/>
                    <a:pt x="24" y="14"/>
                    <a:pt x="26" y="14"/>
                  </a:cubicBezTo>
                  <a:cubicBezTo>
                    <a:pt x="33" y="14"/>
                    <a:pt x="33" y="14"/>
                    <a:pt x="33" y="14"/>
                  </a:cubicBezTo>
                  <a:cubicBezTo>
                    <a:pt x="33" y="22"/>
                    <a:pt x="33" y="22"/>
                    <a:pt x="33" y="22"/>
                  </a:cubicBezTo>
                  <a:cubicBezTo>
                    <a:pt x="33" y="23"/>
                    <a:pt x="34" y="23"/>
                    <a:pt x="36" y="23"/>
                  </a:cubicBezTo>
                  <a:cubicBezTo>
                    <a:pt x="37" y="23"/>
                    <a:pt x="38" y="23"/>
                    <a:pt x="38" y="22"/>
                  </a:cubicBezTo>
                  <a:cubicBezTo>
                    <a:pt x="38" y="14"/>
                    <a:pt x="38" y="14"/>
                    <a:pt x="38" y="14"/>
                  </a:cubicBezTo>
                  <a:cubicBezTo>
                    <a:pt x="46" y="14"/>
                    <a:pt x="46" y="14"/>
                    <a:pt x="46" y="14"/>
                  </a:cubicBezTo>
                  <a:cubicBezTo>
                    <a:pt x="47" y="14"/>
                    <a:pt x="47" y="13"/>
                    <a:pt x="47" y="12"/>
                  </a:cubicBezTo>
                  <a:cubicBezTo>
                    <a:pt x="47" y="10"/>
                    <a:pt x="47" y="9"/>
                    <a:pt x="46" y="9"/>
                  </a:cubicBezTo>
                  <a:close/>
                  <a:moveTo>
                    <a:pt x="17" y="0"/>
                  </a:moveTo>
                  <a:cubicBezTo>
                    <a:pt x="3" y="0"/>
                    <a:pt x="3" y="0"/>
                    <a:pt x="3" y="0"/>
                  </a:cubicBezTo>
                  <a:cubicBezTo>
                    <a:pt x="2" y="0"/>
                    <a:pt x="0" y="1"/>
                    <a:pt x="0" y="2"/>
                  </a:cubicBezTo>
                  <a:cubicBezTo>
                    <a:pt x="0" y="4"/>
                    <a:pt x="2" y="5"/>
                    <a:pt x="3" y="5"/>
                  </a:cubicBezTo>
                  <a:cubicBezTo>
                    <a:pt x="17" y="5"/>
                    <a:pt x="17" y="5"/>
                    <a:pt x="17" y="5"/>
                  </a:cubicBezTo>
                  <a:cubicBezTo>
                    <a:pt x="18" y="5"/>
                    <a:pt x="19" y="4"/>
                    <a:pt x="19" y="2"/>
                  </a:cubicBezTo>
                  <a:cubicBezTo>
                    <a:pt x="19" y="1"/>
                    <a:pt x="18" y="0"/>
                    <a:pt x="17" y="0"/>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63" name="稻壳儿小白白(http://dwz.cn/Wu2UP)"/>
            <p:cNvSpPr>
              <a:spLocks noEditPoints="1"/>
            </p:cNvSpPr>
            <p:nvPr/>
          </p:nvSpPr>
          <p:spPr bwMode="auto">
            <a:xfrm>
              <a:off x="8874548" y="5447289"/>
              <a:ext cx="134066" cy="134066"/>
            </a:xfrm>
            <a:custGeom>
              <a:avLst/>
              <a:gdLst>
                <a:gd name="T0" fmla="*/ 8 w 28"/>
                <a:gd name="T1" fmla="*/ 0 h 28"/>
                <a:gd name="T2" fmla="*/ 3 w 28"/>
                <a:gd name="T3" fmla="*/ 0 h 28"/>
                <a:gd name="T4" fmla="*/ 0 w 28"/>
                <a:gd name="T5" fmla="*/ 3 h 28"/>
                <a:gd name="T6" fmla="*/ 0 w 28"/>
                <a:gd name="T7" fmla="*/ 8 h 28"/>
                <a:gd name="T8" fmla="*/ 3 w 28"/>
                <a:gd name="T9" fmla="*/ 11 h 28"/>
                <a:gd name="T10" fmla="*/ 8 w 28"/>
                <a:gd name="T11" fmla="*/ 11 h 28"/>
                <a:gd name="T12" fmla="*/ 11 w 28"/>
                <a:gd name="T13" fmla="*/ 8 h 28"/>
                <a:gd name="T14" fmla="*/ 11 w 28"/>
                <a:gd name="T15" fmla="*/ 3 h 28"/>
                <a:gd name="T16" fmla="*/ 8 w 28"/>
                <a:gd name="T17" fmla="*/ 0 h 28"/>
                <a:gd name="T18" fmla="*/ 24 w 28"/>
                <a:gd name="T19" fmla="*/ 0 h 28"/>
                <a:gd name="T20" fmla="*/ 20 w 28"/>
                <a:gd name="T21" fmla="*/ 0 h 28"/>
                <a:gd name="T22" fmla="*/ 16 w 28"/>
                <a:gd name="T23" fmla="*/ 3 h 28"/>
                <a:gd name="T24" fmla="*/ 16 w 28"/>
                <a:gd name="T25" fmla="*/ 8 h 28"/>
                <a:gd name="T26" fmla="*/ 20 w 28"/>
                <a:gd name="T27" fmla="*/ 11 h 28"/>
                <a:gd name="T28" fmla="*/ 24 w 28"/>
                <a:gd name="T29" fmla="*/ 11 h 28"/>
                <a:gd name="T30" fmla="*/ 28 w 28"/>
                <a:gd name="T31" fmla="*/ 8 h 28"/>
                <a:gd name="T32" fmla="*/ 28 w 28"/>
                <a:gd name="T33" fmla="*/ 3 h 28"/>
                <a:gd name="T34" fmla="*/ 24 w 28"/>
                <a:gd name="T35" fmla="*/ 0 h 28"/>
                <a:gd name="T36" fmla="*/ 8 w 28"/>
                <a:gd name="T37" fmla="*/ 16 h 28"/>
                <a:gd name="T38" fmla="*/ 3 w 28"/>
                <a:gd name="T39" fmla="*/ 16 h 28"/>
                <a:gd name="T40" fmla="*/ 0 w 28"/>
                <a:gd name="T41" fmla="*/ 20 h 28"/>
                <a:gd name="T42" fmla="*/ 0 w 28"/>
                <a:gd name="T43" fmla="*/ 24 h 28"/>
                <a:gd name="T44" fmla="*/ 3 w 28"/>
                <a:gd name="T45" fmla="*/ 28 h 28"/>
                <a:gd name="T46" fmla="*/ 8 w 28"/>
                <a:gd name="T47" fmla="*/ 28 h 28"/>
                <a:gd name="T48" fmla="*/ 11 w 28"/>
                <a:gd name="T49" fmla="*/ 24 h 28"/>
                <a:gd name="T50" fmla="*/ 11 w 28"/>
                <a:gd name="T51" fmla="*/ 20 h 28"/>
                <a:gd name="T52" fmla="*/ 8 w 28"/>
                <a:gd name="T53" fmla="*/ 16 h 28"/>
                <a:gd name="T54" fmla="*/ 24 w 28"/>
                <a:gd name="T55" fmla="*/ 16 h 28"/>
                <a:gd name="T56" fmla="*/ 20 w 28"/>
                <a:gd name="T57" fmla="*/ 16 h 28"/>
                <a:gd name="T58" fmla="*/ 16 w 28"/>
                <a:gd name="T59" fmla="*/ 20 h 28"/>
                <a:gd name="T60" fmla="*/ 16 w 28"/>
                <a:gd name="T61" fmla="*/ 24 h 28"/>
                <a:gd name="T62" fmla="*/ 20 w 28"/>
                <a:gd name="T63" fmla="*/ 28 h 28"/>
                <a:gd name="T64" fmla="*/ 24 w 28"/>
                <a:gd name="T65" fmla="*/ 28 h 28"/>
                <a:gd name="T66" fmla="*/ 28 w 28"/>
                <a:gd name="T67" fmla="*/ 24 h 28"/>
                <a:gd name="T68" fmla="*/ 28 w 28"/>
                <a:gd name="T69" fmla="*/ 20 h 28"/>
                <a:gd name="T70" fmla="*/ 24 w 28"/>
                <a:gd name="T71" fmla="*/ 1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8" h="28">
                  <a:moveTo>
                    <a:pt x="8" y="0"/>
                  </a:moveTo>
                  <a:cubicBezTo>
                    <a:pt x="3" y="0"/>
                    <a:pt x="3" y="0"/>
                    <a:pt x="3" y="0"/>
                  </a:cubicBezTo>
                  <a:cubicBezTo>
                    <a:pt x="1" y="0"/>
                    <a:pt x="0" y="1"/>
                    <a:pt x="0" y="3"/>
                  </a:cubicBezTo>
                  <a:cubicBezTo>
                    <a:pt x="0" y="8"/>
                    <a:pt x="0" y="8"/>
                    <a:pt x="0" y="8"/>
                  </a:cubicBezTo>
                  <a:cubicBezTo>
                    <a:pt x="0" y="10"/>
                    <a:pt x="1" y="11"/>
                    <a:pt x="3" y="11"/>
                  </a:cubicBezTo>
                  <a:cubicBezTo>
                    <a:pt x="8" y="11"/>
                    <a:pt x="8" y="11"/>
                    <a:pt x="8" y="11"/>
                  </a:cubicBezTo>
                  <a:cubicBezTo>
                    <a:pt x="10" y="11"/>
                    <a:pt x="11" y="10"/>
                    <a:pt x="11" y="8"/>
                  </a:cubicBezTo>
                  <a:cubicBezTo>
                    <a:pt x="11" y="3"/>
                    <a:pt x="11" y="3"/>
                    <a:pt x="11" y="3"/>
                  </a:cubicBezTo>
                  <a:cubicBezTo>
                    <a:pt x="11" y="1"/>
                    <a:pt x="10" y="0"/>
                    <a:pt x="8" y="0"/>
                  </a:cubicBezTo>
                  <a:close/>
                  <a:moveTo>
                    <a:pt x="24" y="0"/>
                  </a:moveTo>
                  <a:cubicBezTo>
                    <a:pt x="20" y="0"/>
                    <a:pt x="20" y="0"/>
                    <a:pt x="20" y="0"/>
                  </a:cubicBezTo>
                  <a:cubicBezTo>
                    <a:pt x="17" y="0"/>
                    <a:pt x="16" y="1"/>
                    <a:pt x="16" y="3"/>
                  </a:cubicBezTo>
                  <a:cubicBezTo>
                    <a:pt x="16" y="8"/>
                    <a:pt x="16" y="8"/>
                    <a:pt x="16" y="8"/>
                  </a:cubicBezTo>
                  <a:cubicBezTo>
                    <a:pt x="16" y="10"/>
                    <a:pt x="17" y="11"/>
                    <a:pt x="20" y="11"/>
                  </a:cubicBezTo>
                  <a:cubicBezTo>
                    <a:pt x="24" y="11"/>
                    <a:pt x="24" y="11"/>
                    <a:pt x="24" y="11"/>
                  </a:cubicBezTo>
                  <a:cubicBezTo>
                    <a:pt x="27" y="11"/>
                    <a:pt x="28" y="10"/>
                    <a:pt x="28" y="8"/>
                  </a:cubicBezTo>
                  <a:cubicBezTo>
                    <a:pt x="28" y="3"/>
                    <a:pt x="28" y="3"/>
                    <a:pt x="28" y="3"/>
                  </a:cubicBezTo>
                  <a:cubicBezTo>
                    <a:pt x="28" y="1"/>
                    <a:pt x="27" y="0"/>
                    <a:pt x="24" y="0"/>
                  </a:cubicBezTo>
                  <a:close/>
                  <a:moveTo>
                    <a:pt x="8" y="16"/>
                  </a:moveTo>
                  <a:cubicBezTo>
                    <a:pt x="3" y="16"/>
                    <a:pt x="3" y="16"/>
                    <a:pt x="3" y="16"/>
                  </a:cubicBezTo>
                  <a:cubicBezTo>
                    <a:pt x="1" y="16"/>
                    <a:pt x="0" y="17"/>
                    <a:pt x="0" y="20"/>
                  </a:cubicBezTo>
                  <a:cubicBezTo>
                    <a:pt x="0" y="24"/>
                    <a:pt x="0" y="24"/>
                    <a:pt x="0" y="24"/>
                  </a:cubicBezTo>
                  <a:cubicBezTo>
                    <a:pt x="0" y="27"/>
                    <a:pt x="1" y="28"/>
                    <a:pt x="3" y="28"/>
                  </a:cubicBezTo>
                  <a:cubicBezTo>
                    <a:pt x="8" y="28"/>
                    <a:pt x="8" y="28"/>
                    <a:pt x="8" y="28"/>
                  </a:cubicBezTo>
                  <a:cubicBezTo>
                    <a:pt x="10" y="28"/>
                    <a:pt x="11" y="27"/>
                    <a:pt x="11" y="24"/>
                  </a:cubicBezTo>
                  <a:cubicBezTo>
                    <a:pt x="11" y="20"/>
                    <a:pt x="11" y="20"/>
                    <a:pt x="11" y="20"/>
                  </a:cubicBezTo>
                  <a:cubicBezTo>
                    <a:pt x="11" y="17"/>
                    <a:pt x="10" y="16"/>
                    <a:pt x="8" y="16"/>
                  </a:cubicBezTo>
                  <a:close/>
                  <a:moveTo>
                    <a:pt x="24" y="16"/>
                  </a:moveTo>
                  <a:cubicBezTo>
                    <a:pt x="20" y="16"/>
                    <a:pt x="20" y="16"/>
                    <a:pt x="20" y="16"/>
                  </a:cubicBezTo>
                  <a:cubicBezTo>
                    <a:pt x="17" y="16"/>
                    <a:pt x="16" y="17"/>
                    <a:pt x="16" y="20"/>
                  </a:cubicBezTo>
                  <a:cubicBezTo>
                    <a:pt x="16" y="24"/>
                    <a:pt x="16" y="24"/>
                    <a:pt x="16" y="24"/>
                  </a:cubicBezTo>
                  <a:cubicBezTo>
                    <a:pt x="16" y="27"/>
                    <a:pt x="17" y="28"/>
                    <a:pt x="20" y="28"/>
                  </a:cubicBezTo>
                  <a:cubicBezTo>
                    <a:pt x="24" y="28"/>
                    <a:pt x="24" y="28"/>
                    <a:pt x="24" y="28"/>
                  </a:cubicBezTo>
                  <a:cubicBezTo>
                    <a:pt x="27" y="28"/>
                    <a:pt x="28" y="27"/>
                    <a:pt x="28" y="24"/>
                  </a:cubicBezTo>
                  <a:cubicBezTo>
                    <a:pt x="28" y="20"/>
                    <a:pt x="28" y="20"/>
                    <a:pt x="28" y="20"/>
                  </a:cubicBezTo>
                  <a:cubicBezTo>
                    <a:pt x="28" y="17"/>
                    <a:pt x="27" y="16"/>
                    <a:pt x="24" y="16"/>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64" name="稻壳儿小白白(http://dwz.cn/Wu2UP)"/>
            <p:cNvSpPr>
              <a:spLocks/>
            </p:cNvSpPr>
            <p:nvPr/>
          </p:nvSpPr>
          <p:spPr bwMode="auto">
            <a:xfrm>
              <a:off x="4801809" y="5447289"/>
              <a:ext cx="166566" cy="134066"/>
            </a:xfrm>
            <a:custGeom>
              <a:avLst/>
              <a:gdLst>
                <a:gd name="T0" fmla="*/ 4 w 35"/>
                <a:gd name="T1" fmla="*/ 21 h 28"/>
                <a:gd name="T2" fmla="*/ 23 w 35"/>
                <a:gd name="T3" fmla="*/ 21 h 28"/>
                <a:gd name="T4" fmla="*/ 23 w 35"/>
                <a:gd name="T5" fmla="*/ 28 h 28"/>
                <a:gd name="T6" fmla="*/ 35 w 35"/>
                <a:gd name="T7" fmla="*/ 17 h 28"/>
                <a:gd name="T8" fmla="*/ 23 w 35"/>
                <a:gd name="T9" fmla="*/ 7 h 28"/>
                <a:gd name="T10" fmla="*/ 23 w 35"/>
                <a:gd name="T11" fmla="*/ 14 h 28"/>
                <a:gd name="T12" fmla="*/ 6 w 35"/>
                <a:gd name="T13" fmla="*/ 14 h 28"/>
                <a:gd name="T14" fmla="*/ 6 w 35"/>
                <a:gd name="T15" fmla="*/ 0 h 28"/>
                <a:gd name="T16" fmla="*/ 0 w 35"/>
                <a:gd name="T17" fmla="*/ 0 h 28"/>
                <a:gd name="T18" fmla="*/ 0 w 35"/>
                <a:gd name="T19" fmla="*/ 16 h 28"/>
                <a:gd name="T20" fmla="*/ 4 w 35"/>
                <a:gd name="T21" fmla="*/ 2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 h="28">
                  <a:moveTo>
                    <a:pt x="4" y="21"/>
                  </a:moveTo>
                  <a:cubicBezTo>
                    <a:pt x="23" y="21"/>
                    <a:pt x="23" y="21"/>
                    <a:pt x="23" y="21"/>
                  </a:cubicBezTo>
                  <a:cubicBezTo>
                    <a:pt x="23" y="28"/>
                    <a:pt x="23" y="28"/>
                    <a:pt x="23" y="28"/>
                  </a:cubicBezTo>
                  <a:cubicBezTo>
                    <a:pt x="35" y="17"/>
                    <a:pt x="35" y="17"/>
                    <a:pt x="35" y="17"/>
                  </a:cubicBezTo>
                  <a:cubicBezTo>
                    <a:pt x="23" y="7"/>
                    <a:pt x="23" y="7"/>
                    <a:pt x="23" y="7"/>
                  </a:cubicBezTo>
                  <a:cubicBezTo>
                    <a:pt x="23" y="14"/>
                    <a:pt x="23" y="14"/>
                    <a:pt x="23" y="14"/>
                  </a:cubicBezTo>
                  <a:cubicBezTo>
                    <a:pt x="6" y="14"/>
                    <a:pt x="6" y="14"/>
                    <a:pt x="6" y="14"/>
                  </a:cubicBezTo>
                  <a:cubicBezTo>
                    <a:pt x="6" y="0"/>
                    <a:pt x="6" y="0"/>
                    <a:pt x="6" y="0"/>
                  </a:cubicBezTo>
                  <a:cubicBezTo>
                    <a:pt x="0" y="0"/>
                    <a:pt x="0" y="0"/>
                    <a:pt x="0" y="0"/>
                  </a:cubicBezTo>
                  <a:cubicBezTo>
                    <a:pt x="0" y="16"/>
                    <a:pt x="0" y="16"/>
                    <a:pt x="0" y="16"/>
                  </a:cubicBezTo>
                  <a:cubicBezTo>
                    <a:pt x="0" y="19"/>
                    <a:pt x="2" y="21"/>
                    <a:pt x="4" y="21"/>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65" name="稻壳儿小白白(http://dwz.cn/Wu2UP)"/>
            <p:cNvSpPr>
              <a:spLocks noEditPoints="1"/>
            </p:cNvSpPr>
            <p:nvPr/>
          </p:nvSpPr>
          <p:spPr bwMode="auto">
            <a:xfrm>
              <a:off x="10205046" y="1807216"/>
              <a:ext cx="176724" cy="186878"/>
            </a:xfrm>
            <a:custGeom>
              <a:avLst/>
              <a:gdLst>
                <a:gd name="T0" fmla="*/ 13 w 37"/>
                <a:gd name="T1" fmla="*/ 31 h 39"/>
                <a:gd name="T2" fmla="*/ 11 w 37"/>
                <a:gd name="T3" fmla="*/ 33 h 39"/>
                <a:gd name="T4" fmla="*/ 5 w 37"/>
                <a:gd name="T5" fmla="*/ 33 h 39"/>
                <a:gd name="T6" fmla="*/ 4 w 37"/>
                <a:gd name="T7" fmla="*/ 30 h 39"/>
                <a:gd name="T8" fmla="*/ 5 w 37"/>
                <a:gd name="T9" fmla="*/ 27 h 39"/>
                <a:gd name="T10" fmla="*/ 12 w 37"/>
                <a:gd name="T11" fmla="*/ 20 h 39"/>
                <a:gd name="T12" fmla="*/ 19 w 37"/>
                <a:gd name="T13" fmla="*/ 18 h 39"/>
                <a:gd name="T14" fmla="*/ 22 w 37"/>
                <a:gd name="T15" fmla="*/ 18 h 39"/>
                <a:gd name="T16" fmla="*/ 22 w 37"/>
                <a:gd name="T17" fmla="*/ 15 h 39"/>
                <a:gd name="T18" fmla="*/ 9 w 37"/>
                <a:gd name="T19" fmla="*/ 17 h 39"/>
                <a:gd name="T20" fmla="*/ 2 w 37"/>
                <a:gd name="T21" fmla="*/ 24 h 39"/>
                <a:gd name="T22" fmla="*/ 0 w 37"/>
                <a:gd name="T23" fmla="*/ 30 h 39"/>
                <a:gd name="T24" fmla="*/ 2 w 37"/>
                <a:gd name="T25" fmla="*/ 36 h 39"/>
                <a:gd name="T26" fmla="*/ 8 w 37"/>
                <a:gd name="T27" fmla="*/ 39 h 39"/>
                <a:gd name="T28" fmla="*/ 15 w 37"/>
                <a:gd name="T29" fmla="*/ 36 h 39"/>
                <a:gd name="T30" fmla="*/ 17 w 37"/>
                <a:gd name="T31" fmla="*/ 34 h 39"/>
                <a:gd name="T32" fmla="*/ 17 w 37"/>
                <a:gd name="T33" fmla="*/ 31 h 39"/>
                <a:gd name="T34" fmla="*/ 13 w 37"/>
                <a:gd name="T35" fmla="*/ 31 h 39"/>
                <a:gd name="T36" fmla="*/ 35 w 37"/>
                <a:gd name="T37" fmla="*/ 4 h 39"/>
                <a:gd name="T38" fmla="*/ 22 w 37"/>
                <a:gd name="T39" fmla="*/ 3 h 39"/>
                <a:gd name="T40" fmla="*/ 20 w 37"/>
                <a:gd name="T41" fmla="*/ 6 h 39"/>
                <a:gd name="T42" fmla="*/ 20 w 37"/>
                <a:gd name="T43" fmla="*/ 9 h 39"/>
                <a:gd name="T44" fmla="*/ 23 w 37"/>
                <a:gd name="T45" fmla="*/ 9 h 39"/>
                <a:gd name="T46" fmla="*/ 26 w 37"/>
                <a:gd name="T47" fmla="*/ 7 h 39"/>
                <a:gd name="T48" fmla="*/ 31 w 37"/>
                <a:gd name="T49" fmla="*/ 7 h 39"/>
                <a:gd name="T50" fmla="*/ 32 w 37"/>
                <a:gd name="T51" fmla="*/ 10 h 39"/>
                <a:gd name="T52" fmla="*/ 31 w 37"/>
                <a:gd name="T53" fmla="*/ 13 h 39"/>
                <a:gd name="T54" fmla="*/ 24 w 37"/>
                <a:gd name="T55" fmla="*/ 21 h 39"/>
                <a:gd name="T56" fmla="*/ 18 w 37"/>
                <a:gd name="T57" fmla="*/ 22 h 39"/>
                <a:gd name="T58" fmla="*/ 15 w 37"/>
                <a:gd name="T59" fmla="*/ 22 h 39"/>
                <a:gd name="T60" fmla="*/ 15 w 37"/>
                <a:gd name="T61" fmla="*/ 25 h 39"/>
                <a:gd name="T62" fmla="*/ 20 w 37"/>
                <a:gd name="T63" fmla="*/ 27 h 39"/>
                <a:gd name="T64" fmla="*/ 27 w 37"/>
                <a:gd name="T65" fmla="*/ 24 h 39"/>
                <a:gd name="T66" fmla="*/ 35 w 37"/>
                <a:gd name="T67" fmla="*/ 16 h 39"/>
                <a:gd name="T68" fmla="*/ 37 w 37"/>
                <a:gd name="T69" fmla="*/ 10 h 39"/>
                <a:gd name="T70" fmla="*/ 35 w 37"/>
                <a:gd name="T71" fmla="*/ 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 h="39">
                  <a:moveTo>
                    <a:pt x="13" y="31"/>
                  </a:moveTo>
                  <a:cubicBezTo>
                    <a:pt x="11" y="33"/>
                    <a:pt x="11" y="33"/>
                    <a:pt x="11" y="33"/>
                  </a:cubicBezTo>
                  <a:cubicBezTo>
                    <a:pt x="10" y="34"/>
                    <a:pt x="7" y="34"/>
                    <a:pt x="5" y="33"/>
                  </a:cubicBezTo>
                  <a:cubicBezTo>
                    <a:pt x="5" y="32"/>
                    <a:pt x="4" y="31"/>
                    <a:pt x="4" y="30"/>
                  </a:cubicBezTo>
                  <a:cubicBezTo>
                    <a:pt x="4" y="29"/>
                    <a:pt x="5" y="28"/>
                    <a:pt x="5" y="27"/>
                  </a:cubicBezTo>
                  <a:cubicBezTo>
                    <a:pt x="12" y="20"/>
                    <a:pt x="12" y="20"/>
                    <a:pt x="12" y="20"/>
                  </a:cubicBezTo>
                  <a:cubicBezTo>
                    <a:pt x="14" y="19"/>
                    <a:pt x="17" y="16"/>
                    <a:pt x="19" y="18"/>
                  </a:cubicBezTo>
                  <a:cubicBezTo>
                    <a:pt x="20" y="19"/>
                    <a:pt x="21" y="19"/>
                    <a:pt x="22" y="18"/>
                  </a:cubicBezTo>
                  <a:cubicBezTo>
                    <a:pt x="23" y="17"/>
                    <a:pt x="23" y="16"/>
                    <a:pt x="22" y="15"/>
                  </a:cubicBezTo>
                  <a:cubicBezTo>
                    <a:pt x="19" y="12"/>
                    <a:pt x="14" y="12"/>
                    <a:pt x="9" y="17"/>
                  </a:cubicBezTo>
                  <a:cubicBezTo>
                    <a:pt x="2" y="24"/>
                    <a:pt x="2" y="24"/>
                    <a:pt x="2" y="24"/>
                  </a:cubicBezTo>
                  <a:cubicBezTo>
                    <a:pt x="1" y="25"/>
                    <a:pt x="0" y="27"/>
                    <a:pt x="0" y="30"/>
                  </a:cubicBezTo>
                  <a:cubicBezTo>
                    <a:pt x="0" y="32"/>
                    <a:pt x="1" y="34"/>
                    <a:pt x="2" y="36"/>
                  </a:cubicBezTo>
                  <a:cubicBezTo>
                    <a:pt x="4" y="38"/>
                    <a:pt x="6" y="39"/>
                    <a:pt x="8" y="39"/>
                  </a:cubicBezTo>
                  <a:cubicBezTo>
                    <a:pt x="11" y="39"/>
                    <a:pt x="13" y="38"/>
                    <a:pt x="15" y="36"/>
                  </a:cubicBezTo>
                  <a:cubicBezTo>
                    <a:pt x="17" y="34"/>
                    <a:pt x="17" y="34"/>
                    <a:pt x="17" y="34"/>
                  </a:cubicBezTo>
                  <a:cubicBezTo>
                    <a:pt x="18" y="33"/>
                    <a:pt x="18" y="32"/>
                    <a:pt x="17" y="31"/>
                  </a:cubicBezTo>
                  <a:cubicBezTo>
                    <a:pt x="16" y="30"/>
                    <a:pt x="14" y="30"/>
                    <a:pt x="13" y="31"/>
                  </a:cubicBezTo>
                  <a:close/>
                  <a:moveTo>
                    <a:pt x="35" y="4"/>
                  </a:moveTo>
                  <a:cubicBezTo>
                    <a:pt x="31" y="0"/>
                    <a:pt x="26" y="0"/>
                    <a:pt x="22" y="3"/>
                  </a:cubicBezTo>
                  <a:cubicBezTo>
                    <a:pt x="20" y="6"/>
                    <a:pt x="20" y="6"/>
                    <a:pt x="20" y="6"/>
                  </a:cubicBezTo>
                  <a:cubicBezTo>
                    <a:pt x="19" y="7"/>
                    <a:pt x="19" y="8"/>
                    <a:pt x="20" y="9"/>
                  </a:cubicBezTo>
                  <a:cubicBezTo>
                    <a:pt x="21" y="10"/>
                    <a:pt x="22" y="10"/>
                    <a:pt x="23" y="9"/>
                  </a:cubicBezTo>
                  <a:cubicBezTo>
                    <a:pt x="26" y="7"/>
                    <a:pt x="26" y="7"/>
                    <a:pt x="26" y="7"/>
                  </a:cubicBezTo>
                  <a:cubicBezTo>
                    <a:pt x="27" y="5"/>
                    <a:pt x="30" y="6"/>
                    <a:pt x="31" y="7"/>
                  </a:cubicBezTo>
                  <a:cubicBezTo>
                    <a:pt x="32" y="8"/>
                    <a:pt x="32" y="9"/>
                    <a:pt x="32" y="10"/>
                  </a:cubicBezTo>
                  <a:cubicBezTo>
                    <a:pt x="32" y="11"/>
                    <a:pt x="32" y="12"/>
                    <a:pt x="31" y="13"/>
                  </a:cubicBezTo>
                  <a:cubicBezTo>
                    <a:pt x="24" y="21"/>
                    <a:pt x="24" y="21"/>
                    <a:pt x="24" y="21"/>
                  </a:cubicBezTo>
                  <a:cubicBezTo>
                    <a:pt x="20" y="24"/>
                    <a:pt x="19" y="22"/>
                    <a:pt x="18" y="22"/>
                  </a:cubicBezTo>
                  <a:cubicBezTo>
                    <a:pt x="17" y="21"/>
                    <a:pt x="16" y="21"/>
                    <a:pt x="15" y="22"/>
                  </a:cubicBezTo>
                  <a:cubicBezTo>
                    <a:pt x="14" y="23"/>
                    <a:pt x="14" y="24"/>
                    <a:pt x="15" y="25"/>
                  </a:cubicBezTo>
                  <a:cubicBezTo>
                    <a:pt x="16" y="26"/>
                    <a:pt x="18" y="27"/>
                    <a:pt x="20" y="27"/>
                  </a:cubicBezTo>
                  <a:cubicBezTo>
                    <a:pt x="22" y="27"/>
                    <a:pt x="25" y="26"/>
                    <a:pt x="27" y="24"/>
                  </a:cubicBezTo>
                  <a:cubicBezTo>
                    <a:pt x="35" y="16"/>
                    <a:pt x="35" y="16"/>
                    <a:pt x="35" y="16"/>
                  </a:cubicBezTo>
                  <a:cubicBezTo>
                    <a:pt x="36" y="15"/>
                    <a:pt x="37" y="13"/>
                    <a:pt x="37" y="10"/>
                  </a:cubicBezTo>
                  <a:cubicBezTo>
                    <a:pt x="37" y="8"/>
                    <a:pt x="36" y="6"/>
                    <a:pt x="35" y="4"/>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66" name="稻壳儿小白白(http://dwz.cn/Wu2UP)"/>
            <p:cNvSpPr>
              <a:spLocks/>
            </p:cNvSpPr>
            <p:nvPr/>
          </p:nvSpPr>
          <p:spPr bwMode="auto">
            <a:xfrm>
              <a:off x="6146524" y="1821435"/>
              <a:ext cx="176724" cy="158440"/>
            </a:xfrm>
            <a:custGeom>
              <a:avLst/>
              <a:gdLst>
                <a:gd name="T0" fmla="*/ 33 w 37"/>
                <a:gd name="T1" fmla="*/ 0 h 33"/>
                <a:gd name="T2" fmla="*/ 5 w 37"/>
                <a:gd name="T3" fmla="*/ 0 h 33"/>
                <a:gd name="T4" fmla="*/ 0 w 37"/>
                <a:gd name="T5" fmla="*/ 5 h 33"/>
                <a:gd name="T6" fmla="*/ 0 w 37"/>
                <a:gd name="T7" fmla="*/ 22 h 33"/>
                <a:gd name="T8" fmla="*/ 5 w 37"/>
                <a:gd name="T9" fmla="*/ 26 h 33"/>
                <a:gd name="T10" fmla="*/ 14 w 37"/>
                <a:gd name="T11" fmla="*/ 26 h 33"/>
                <a:gd name="T12" fmla="*/ 23 w 37"/>
                <a:gd name="T13" fmla="*/ 33 h 33"/>
                <a:gd name="T14" fmla="*/ 23 w 37"/>
                <a:gd name="T15" fmla="*/ 26 h 33"/>
                <a:gd name="T16" fmla="*/ 33 w 37"/>
                <a:gd name="T17" fmla="*/ 26 h 33"/>
                <a:gd name="T18" fmla="*/ 37 w 37"/>
                <a:gd name="T19" fmla="*/ 22 h 33"/>
                <a:gd name="T20" fmla="*/ 37 w 37"/>
                <a:gd name="T21" fmla="*/ 5 h 33"/>
                <a:gd name="T22" fmla="*/ 33 w 37"/>
                <a:gd name="T23"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33">
                  <a:moveTo>
                    <a:pt x="33" y="0"/>
                  </a:moveTo>
                  <a:cubicBezTo>
                    <a:pt x="5" y="0"/>
                    <a:pt x="5" y="0"/>
                    <a:pt x="5" y="0"/>
                  </a:cubicBezTo>
                  <a:cubicBezTo>
                    <a:pt x="2" y="0"/>
                    <a:pt x="0" y="3"/>
                    <a:pt x="0" y="5"/>
                  </a:cubicBezTo>
                  <a:cubicBezTo>
                    <a:pt x="0" y="22"/>
                    <a:pt x="0" y="22"/>
                    <a:pt x="0" y="22"/>
                  </a:cubicBezTo>
                  <a:cubicBezTo>
                    <a:pt x="0" y="24"/>
                    <a:pt x="2" y="26"/>
                    <a:pt x="5" y="26"/>
                  </a:cubicBezTo>
                  <a:cubicBezTo>
                    <a:pt x="14" y="26"/>
                    <a:pt x="14" y="26"/>
                    <a:pt x="14" y="26"/>
                  </a:cubicBezTo>
                  <a:cubicBezTo>
                    <a:pt x="23" y="33"/>
                    <a:pt x="23" y="33"/>
                    <a:pt x="23" y="33"/>
                  </a:cubicBezTo>
                  <a:cubicBezTo>
                    <a:pt x="23" y="26"/>
                    <a:pt x="23" y="26"/>
                    <a:pt x="23" y="26"/>
                  </a:cubicBezTo>
                  <a:cubicBezTo>
                    <a:pt x="33" y="26"/>
                    <a:pt x="33" y="26"/>
                    <a:pt x="33" y="26"/>
                  </a:cubicBezTo>
                  <a:cubicBezTo>
                    <a:pt x="35" y="26"/>
                    <a:pt x="37" y="24"/>
                    <a:pt x="37" y="22"/>
                  </a:cubicBezTo>
                  <a:cubicBezTo>
                    <a:pt x="37" y="5"/>
                    <a:pt x="37" y="5"/>
                    <a:pt x="37" y="5"/>
                  </a:cubicBezTo>
                  <a:cubicBezTo>
                    <a:pt x="37" y="3"/>
                    <a:pt x="35" y="0"/>
                    <a:pt x="33" y="0"/>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67" name="稻壳儿小白白(http://dwz.cn/Wu2UP)"/>
            <p:cNvSpPr>
              <a:spLocks/>
            </p:cNvSpPr>
            <p:nvPr/>
          </p:nvSpPr>
          <p:spPr bwMode="auto">
            <a:xfrm>
              <a:off x="10194888" y="1350175"/>
              <a:ext cx="197036" cy="203129"/>
            </a:xfrm>
            <a:custGeom>
              <a:avLst/>
              <a:gdLst>
                <a:gd name="T0" fmla="*/ 47 w 97"/>
                <a:gd name="T1" fmla="*/ 0 h 100"/>
                <a:gd name="T2" fmla="*/ 62 w 97"/>
                <a:gd name="T3" fmla="*/ 38 h 100"/>
                <a:gd name="T4" fmla="*/ 97 w 97"/>
                <a:gd name="T5" fmla="*/ 38 h 100"/>
                <a:gd name="T6" fmla="*/ 69 w 97"/>
                <a:gd name="T7" fmla="*/ 59 h 100"/>
                <a:gd name="T8" fmla="*/ 78 w 97"/>
                <a:gd name="T9" fmla="*/ 100 h 100"/>
                <a:gd name="T10" fmla="*/ 47 w 97"/>
                <a:gd name="T11" fmla="*/ 76 h 100"/>
                <a:gd name="T12" fmla="*/ 19 w 97"/>
                <a:gd name="T13" fmla="*/ 100 h 100"/>
                <a:gd name="T14" fmla="*/ 29 w 97"/>
                <a:gd name="T15" fmla="*/ 59 h 100"/>
                <a:gd name="T16" fmla="*/ 0 w 97"/>
                <a:gd name="T17" fmla="*/ 38 h 100"/>
                <a:gd name="T18" fmla="*/ 36 w 97"/>
                <a:gd name="T19" fmla="*/ 38 h 100"/>
                <a:gd name="T20" fmla="*/ 47 w 97"/>
                <a:gd name="T21"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7" h="100">
                  <a:moveTo>
                    <a:pt x="47" y="0"/>
                  </a:moveTo>
                  <a:lnTo>
                    <a:pt x="62" y="38"/>
                  </a:lnTo>
                  <a:lnTo>
                    <a:pt x="97" y="38"/>
                  </a:lnTo>
                  <a:lnTo>
                    <a:pt x="69" y="59"/>
                  </a:lnTo>
                  <a:lnTo>
                    <a:pt x="78" y="100"/>
                  </a:lnTo>
                  <a:lnTo>
                    <a:pt x="47" y="76"/>
                  </a:lnTo>
                  <a:lnTo>
                    <a:pt x="19" y="100"/>
                  </a:lnTo>
                  <a:lnTo>
                    <a:pt x="29" y="59"/>
                  </a:lnTo>
                  <a:lnTo>
                    <a:pt x="0" y="38"/>
                  </a:lnTo>
                  <a:lnTo>
                    <a:pt x="36" y="38"/>
                  </a:lnTo>
                  <a:lnTo>
                    <a:pt x="47" y="0"/>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68" name="稻壳儿小白白(http://dwz.cn/Wu2UP)"/>
            <p:cNvSpPr>
              <a:spLocks noEditPoints="1"/>
            </p:cNvSpPr>
            <p:nvPr/>
          </p:nvSpPr>
          <p:spPr bwMode="auto">
            <a:xfrm>
              <a:off x="4340705" y="2260194"/>
              <a:ext cx="186879" cy="186878"/>
            </a:xfrm>
            <a:custGeom>
              <a:avLst/>
              <a:gdLst>
                <a:gd name="T0" fmla="*/ 35 w 39"/>
                <a:gd name="T1" fmla="*/ 20 h 39"/>
                <a:gd name="T2" fmla="*/ 39 w 39"/>
                <a:gd name="T3" fmla="*/ 14 h 39"/>
                <a:gd name="T4" fmla="*/ 37 w 39"/>
                <a:gd name="T5" fmla="*/ 10 h 39"/>
                <a:gd name="T6" fmla="*/ 31 w 39"/>
                <a:gd name="T7" fmla="*/ 8 h 39"/>
                <a:gd name="T8" fmla="*/ 29 w 39"/>
                <a:gd name="T9" fmla="*/ 2 h 39"/>
                <a:gd name="T10" fmla="*/ 25 w 39"/>
                <a:gd name="T11" fmla="*/ 0 h 39"/>
                <a:gd name="T12" fmla="*/ 19 w 39"/>
                <a:gd name="T13" fmla="*/ 4 h 39"/>
                <a:gd name="T14" fmla="*/ 13 w 39"/>
                <a:gd name="T15" fmla="*/ 0 h 39"/>
                <a:gd name="T16" fmla="*/ 9 w 39"/>
                <a:gd name="T17" fmla="*/ 2 h 39"/>
                <a:gd name="T18" fmla="*/ 8 w 39"/>
                <a:gd name="T19" fmla="*/ 8 h 39"/>
                <a:gd name="T20" fmla="*/ 1 w 39"/>
                <a:gd name="T21" fmla="*/ 10 h 39"/>
                <a:gd name="T22" fmla="*/ 0 w 39"/>
                <a:gd name="T23" fmla="*/ 14 h 39"/>
                <a:gd name="T24" fmla="*/ 3 w 39"/>
                <a:gd name="T25" fmla="*/ 20 h 39"/>
                <a:gd name="T26" fmla="*/ 0 w 39"/>
                <a:gd name="T27" fmla="*/ 26 h 39"/>
                <a:gd name="T28" fmla="*/ 1 w 39"/>
                <a:gd name="T29" fmla="*/ 30 h 39"/>
                <a:gd name="T30" fmla="*/ 8 w 39"/>
                <a:gd name="T31" fmla="*/ 31 h 39"/>
                <a:gd name="T32" fmla="*/ 9 w 39"/>
                <a:gd name="T33" fmla="*/ 38 h 39"/>
                <a:gd name="T34" fmla="*/ 13 w 39"/>
                <a:gd name="T35" fmla="*/ 39 h 39"/>
                <a:gd name="T36" fmla="*/ 19 w 39"/>
                <a:gd name="T37" fmla="*/ 36 h 39"/>
                <a:gd name="T38" fmla="*/ 25 w 39"/>
                <a:gd name="T39" fmla="*/ 39 h 39"/>
                <a:gd name="T40" fmla="*/ 29 w 39"/>
                <a:gd name="T41" fmla="*/ 38 h 39"/>
                <a:gd name="T42" fmla="*/ 31 w 39"/>
                <a:gd name="T43" fmla="*/ 31 h 39"/>
                <a:gd name="T44" fmla="*/ 37 w 39"/>
                <a:gd name="T45" fmla="*/ 29 h 39"/>
                <a:gd name="T46" fmla="*/ 39 w 39"/>
                <a:gd name="T47" fmla="*/ 25 h 39"/>
                <a:gd name="T48" fmla="*/ 35 w 39"/>
                <a:gd name="T49" fmla="*/ 20 h 39"/>
                <a:gd name="T50" fmla="*/ 19 w 39"/>
                <a:gd name="T51" fmla="*/ 28 h 39"/>
                <a:gd name="T52" fmla="*/ 11 w 39"/>
                <a:gd name="T53" fmla="*/ 20 h 39"/>
                <a:gd name="T54" fmla="*/ 19 w 39"/>
                <a:gd name="T55" fmla="*/ 11 h 39"/>
                <a:gd name="T56" fmla="*/ 28 w 39"/>
                <a:gd name="T57" fmla="*/ 20 h 39"/>
                <a:gd name="T58" fmla="*/ 19 w 39"/>
                <a:gd name="T59" fmla="*/ 2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9" h="39">
                  <a:moveTo>
                    <a:pt x="35" y="20"/>
                  </a:moveTo>
                  <a:cubicBezTo>
                    <a:pt x="35" y="17"/>
                    <a:pt x="37" y="15"/>
                    <a:pt x="39" y="14"/>
                  </a:cubicBezTo>
                  <a:cubicBezTo>
                    <a:pt x="39" y="13"/>
                    <a:pt x="38" y="11"/>
                    <a:pt x="37" y="10"/>
                  </a:cubicBezTo>
                  <a:cubicBezTo>
                    <a:pt x="35" y="11"/>
                    <a:pt x="33" y="10"/>
                    <a:pt x="31" y="8"/>
                  </a:cubicBezTo>
                  <a:cubicBezTo>
                    <a:pt x="29" y="6"/>
                    <a:pt x="29" y="4"/>
                    <a:pt x="29" y="2"/>
                  </a:cubicBezTo>
                  <a:cubicBezTo>
                    <a:pt x="28" y="1"/>
                    <a:pt x="27" y="0"/>
                    <a:pt x="25" y="0"/>
                  </a:cubicBezTo>
                  <a:cubicBezTo>
                    <a:pt x="24" y="2"/>
                    <a:pt x="22" y="4"/>
                    <a:pt x="19" y="4"/>
                  </a:cubicBezTo>
                  <a:cubicBezTo>
                    <a:pt x="17" y="4"/>
                    <a:pt x="14" y="2"/>
                    <a:pt x="13" y="0"/>
                  </a:cubicBezTo>
                  <a:cubicBezTo>
                    <a:pt x="12" y="0"/>
                    <a:pt x="10" y="1"/>
                    <a:pt x="9" y="2"/>
                  </a:cubicBezTo>
                  <a:cubicBezTo>
                    <a:pt x="10" y="4"/>
                    <a:pt x="9" y="6"/>
                    <a:pt x="8" y="8"/>
                  </a:cubicBezTo>
                  <a:cubicBezTo>
                    <a:pt x="6" y="10"/>
                    <a:pt x="4" y="11"/>
                    <a:pt x="1" y="10"/>
                  </a:cubicBezTo>
                  <a:cubicBezTo>
                    <a:pt x="1" y="11"/>
                    <a:pt x="0" y="13"/>
                    <a:pt x="0" y="14"/>
                  </a:cubicBezTo>
                  <a:cubicBezTo>
                    <a:pt x="2" y="15"/>
                    <a:pt x="3" y="17"/>
                    <a:pt x="3" y="20"/>
                  </a:cubicBezTo>
                  <a:cubicBezTo>
                    <a:pt x="3" y="22"/>
                    <a:pt x="2" y="25"/>
                    <a:pt x="0" y="26"/>
                  </a:cubicBezTo>
                  <a:cubicBezTo>
                    <a:pt x="0" y="27"/>
                    <a:pt x="1" y="29"/>
                    <a:pt x="1" y="30"/>
                  </a:cubicBezTo>
                  <a:cubicBezTo>
                    <a:pt x="4" y="29"/>
                    <a:pt x="6" y="30"/>
                    <a:pt x="8" y="31"/>
                  </a:cubicBezTo>
                  <a:cubicBezTo>
                    <a:pt x="9" y="33"/>
                    <a:pt x="10" y="35"/>
                    <a:pt x="9" y="38"/>
                  </a:cubicBezTo>
                  <a:cubicBezTo>
                    <a:pt x="10" y="38"/>
                    <a:pt x="12" y="39"/>
                    <a:pt x="13" y="39"/>
                  </a:cubicBezTo>
                  <a:cubicBezTo>
                    <a:pt x="14" y="37"/>
                    <a:pt x="17" y="36"/>
                    <a:pt x="19" y="36"/>
                  </a:cubicBezTo>
                  <a:cubicBezTo>
                    <a:pt x="22" y="36"/>
                    <a:pt x="24" y="37"/>
                    <a:pt x="25" y="39"/>
                  </a:cubicBezTo>
                  <a:cubicBezTo>
                    <a:pt x="27" y="39"/>
                    <a:pt x="28" y="38"/>
                    <a:pt x="29" y="38"/>
                  </a:cubicBezTo>
                  <a:cubicBezTo>
                    <a:pt x="29" y="35"/>
                    <a:pt x="29" y="33"/>
                    <a:pt x="31" y="31"/>
                  </a:cubicBezTo>
                  <a:cubicBezTo>
                    <a:pt x="33" y="30"/>
                    <a:pt x="35" y="29"/>
                    <a:pt x="37" y="29"/>
                  </a:cubicBezTo>
                  <a:cubicBezTo>
                    <a:pt x="38" y="28"/>
                    <a:pt x="39" y="27"/>
                    <a:pt x="39" y="25"/>
                  </a:cubicBezTo>
                  <a:cubicBezTo>
                    <a:pt x="37" y="24"/>
                    <a:pt x="35" y="22"/>
                    <a:pt x="35" y="20"/>
                  </a:cubicBezTo>
                  <a:close/>
                  <a:moveTo>
                    <a:pt x="19" y="28"/>
                  </a:moveTo>
                  <a:cubicBezTo>
                    <a:pt x="15" y="28"/>
                    <a:pt x="11" y="24"/>
                    <a:pt x="11" y="20"/>
                  </a:cubicBezTo>
                  <a:cubicBezTo>
                    <a:pt x="11" y="15"/>
                    <a:pt x="15" y="11"/>
                    <a:pt x="19" y="11"/>
                  </a:cubicBezTo>
                  <a:cubicBezTo>
                    <a:pt x="24" y="11"/>
                    <a:pt x="28" y="15"/>
                    <a:pt x="28" y="20"/>
                  </a:cubicBezTo>
                  <a:cubicBezTo>
                    <a:pt x="28" y="24"/>
                    <a:pt x="24" y="28"/>
                    <a:pt x="19" y="28"/>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69" name="稻壳儿小白白(http://dwz.cn/Wu2UP)"/>
            <p:cNvSpPr>
              <a:spLocks noEditPoints="1"/>
            </p:cNvSpPr>
            <p:nvPr/>
          </p:nvSpPr>
          <p:spPr bwMode="auto">
            <a:xfrm>
              <a:off x="8835955" y="1797059"/>
              <a:ext cx="211255" cy="213286"/>
            </a:xfrm>
            <a:custGeom>
              <a:avLst/>
              <a:gdLst>
                <a:gd name="T0" fmla="*/ 38 w 44"/>
                <a:gd name="T1" fmla="*/ 5 h 44"/>
                <a:gd name="T2" fmla="*/ 28 w 44"/>
                <a:gd name="T3" fmla="*/ 1 h 44"/>
                <a:gd name="T4" fmla="*/ 22 w 44"/>
                <a:gd name="T5" fmla="*/ 8 h 44"/>
                <a:gd name="T6" fmla="*/ 20 w 44"/>
                <a:gd name="T7" fmla="*/ 15 h 44"/>
                <a:gd name="T8" fmla="*/ 1 w 44"/>
                <a:gd name="T9" fmla="*/ 34 h 44"/>
                <a:gd name="T10" fmla="*/ 3 w 44"/>
                <a:gd name="T11" fmla="*/ 40 h 44"/>
                <a:gd name="T12" fmla="*/ 9 w 44"/>
                <a:gd name="T13" fmla="*/ 43 h 44"/>
                <a:gd name="T14" fmla="*/ 29 w 44"/>
                <a:gd name="T15" fmla="*/ 23 h 44"/>
                <a:gd name="T16" fmla="*/ 36 w 44"/>
                <a:gd name="T17" fmla="*/ 22 h 44"/>
                <a:gd name="T18" fmla="*/ 42 w 44"/>
                <a:gd name="T19" fmla="*/ 16 h 44"/>
                <a:gd name="T20" fmla="*/ 38 w 44"/>
                <a:gd name="T21" fmla="*/ 5 h 44"/>
                <a:gd name="T22" fmla="*/ 17 w 44"/>
                <a:gd name="T23" fmla="*/ 24 h 44"/>
                <a:gd name="T24" fmla="*/ 18 w 44"/>
                <a:gd name="T25" fmla="*/ 21 h 44"/>
                <a:gd name="T26" fmla="*/ 22 w 44"/>
                <a:gd name="T27" fmla="*/ 20 h 44"/>
                <a:gd name="T28" fmla="*/ 21 w 44"/>
                <a:gd name="T29" fmla="*/ 24 h 44"/>
                <a:gd name="T30" fmla="*/ 17 w 44"/>
                <a:gd name="T31" fmla="*/ 24 h 44"/>
                <a:gd name="T32" fmla="*/ 33 w 44"/>
                <a:gd name="T33" fmla="*/ 10 h 44"/>
                <a:gd name="T34" fmla="*/ 30 w 44"/>
                <a:gd name="T35" fmla="*/ 3 h 44"/>
                <a:gd name="T36" fmla="*/ 37 w 44"/>
                <a:gd name="T37" fmla="*/ 7 h 44"/>
                <a:gd name="T38" fmla="*/ 41 w 44"/>
                <a:gd name="T39" fmla="*/ 14 h 44"/>
                <a:gd name="T40" fmla="*/ 33 w 44"/>
                <a:gd name="T41" fmla="*/ 1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 h="44">
                  <a:moveTo>
                    <a:pt x="38" y="5"/>
                  </a:moveTo>
                  <a:cubicBezTo>
                    <a:pt x="35" y="1"/>
                    <a:pt x="30" y="0"/>
                    <a:pt x="28" y="1"/>
                  </a:cubicBezTo>
                  <a:cubicBezTo>
                    <a:pt x="22" y="8"/>
                    <a:pt x="22" y="8"/>
                    <a:pt x="22" y="8"/>
                  </a:cubicBezTo>
                  <a:cubicBezTo>
                    <a:pt x="21" y="9"/>
                    <a:pt x="20" y="12"/>
                    <a:pt x="20" y="15"/>
                  </a:cubicBezTo>
                  <a:cubicBezTo>
                    <a:pt x="1" y="34"/>
                    <a:pt x="1" y="34"/>
                    <a:pt x="1" y="34"/>
                  </a:cubicBezTo>
                  <a:cubicBezTo>
                    <a:pt x="0" y="35"/>
                    <a:pt x="1" y="38"/>
                    <a:pt x="3" y="40"/>
                  </a:cubicBezTo>
                  <a:cubicBezTo>
                    <a:pt x="5" y="43"/>
                    <a:pt x="8" y="44"/>
                    <a:pt x="9" y="43"/>
                  </a:cubicBezTo>
                  <a:cubicBezTo>
                    <a:pt x="29" y="23"/>
                    <a:pt x="29" y="23"/>
                    <a:pt x="29" y="23"/>
                  </a:cubicBezTo>
                  <a:cubicBezTo>
                    <a:pt x="32" y="24"/>
                    <a:pt x="35" y="23"/>
                    <a:pt x="36" y="22"/>
                  </a:cubicBezTo>
                  <a:cubicBezTo>
                    <a:pt x="42" y="16"/>
                    <a:pt x="42" y="16"/>
                    <a:pt x="42" y="16"/>
                  </a:cubicBezTo>
                  <a:cubicBezTo>
                    <a:pt x="44" y="14"/>
                    <a:pt x="42" y="9"/>
                    <a:pt x="38" y="5"/>
                  </a:cubicBezTo>
                  <a:close/>
                  <a:moveTo>
                    <a:pt x="17" y="24"/>
                  </a:moveTo>
                  <a:cubicBezTo>
                    <a:pt x="17" y="23"/>
                    <a:pt x="17" y="22"/>
                    <a:pt x="18" y="21"/>
                  </a:cubicBezTo>
                  <a:cubicBezTo>
                    <a:pt x="19" y="19"/>
                    <a:pt x="21" y="19"/>
                    <a:pt x="22" y="20"/>
                  </a:cubicBezTo>
                  <a:cubicBezTo>
                    <a:pt x="23" y="21"/>
                    <a:pt x="22" y="22"/>
                    <a:pt x="21" y="24"/>
                  </a:cubicBezTo>
                  <a:cubicBezTo>
                    <a:pt x="20" y="25"/>
                    <a:pt x="18" y="25"/>
                    <a:pt x="17" y="24"/>
                  </a:cubicBezTo>
                  <a:close/>
                  <a:moveTo>
                    <a:pt x="33" y="10"/>
                  </a:moveTo>
                  <a:cubicBezTo>
                    <a:pt x="30" y="7"/>
                    <a:pt x="29" y="3"/>
                    <a:pt x="30" y="3"/>
                  </a:cubicBezTo>
                  <a:cubicBezTo>
                    <a:pt x="30" y="3"/>
                    <a:pt x="34" y="4"/>
                    <a:pt x="37" y="7"/>
                  </a:cubicBezTo>
                  <a:cubicBezTo>
                    <a:pt x="40" y="10"/>
                    <a:pt x="41" y="14"/>
                    <a:pt x="41" y="14"/>
                  </a:cubicBezTo>
                  <a:cubicBezTo>
                    <a:pt x="40" y="14"/>
                    <a:pt x="36" y="13"/>
                    <a:pt x="33" y="10"/>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70" name="稻壳儿小白白(http://dwz.cn/Wu2UP)"/>
            <p:cNvSpPr>
              <a:spLocks/>
            </p:cNvSpPr>
            <p:nvPr/>
          </p:nvSpPr>
          <p:spPr bwMode="auto">
            <a:xfrm>
              <a:off x="3879602" y="2207381"/>
              <a:ext cx="205162" cy="243755"/>
            </a:xfrm>
            <a:custGeom>
              <a:avLst/>
              <a:gdLst>
                <a:gd name="T0" fmla="*/ 41 w 43"/>
                <a:gd name="T1" fmla="*/ 18 h 51"/>
                <a:gd name="T2" fmla="*/ 5 w 43"/>
                <a:gd name="T3" fmla="*/ 15 h 51"/>
                <a:gd name="T4" fmla="*/ 0 w 43"/>
                <a:gd name="T5" fmla="*/ 17 h 51"/>
                <a:gd name="T6" fmla="*/ 9 w 43"/>
                <a:gd name="T7" fmla="*/ 51 h 51"/>
                <a:gd name="T8" fmla="*/ 14 w 43"/>
                <a:gd name="T9" fmla="*/ 51 h 51"/>
                <a:gd name="T10" fmla="*/ 9 w 43"/>
                <a:gd name="T11" fmla="*/ 34 h 51"/>
                <a:gd name="T12" fmla="*/ 42 w 43"/>
                <a:gd name="T13" fmla="*/ 19 h 51"/>
                <a:gd name="T14" fmla="*/ 41 w 43"/>
                <a:gd name="T15" fmla="*/ 18 h 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51">
                  <a:moveTo>
                    <a:pt x="41" y="18"/>
                  </a:moveTo>
                  <a:cubicBezTo>
                    <a:pt x="15" y="29"/>
                    <a:pt x="25" y="0"/>
                    <a:pt x="5" y="15"/>
                  </a:cubicBezTo>
                  <a:cubicBezTo>
                    <a:pt x="0" y="17"/>
                    <a:pt x="0" y="17"/>
                    <a:pt x="0" y="17"/>
                  </a:cubicBezTo>
                  <a:cubicBezTo>
                    <a:pt x="9" y="51"/>
                    <a:pt x="9" y="51"/>
                    <a:pt x="9" y="51"/>
                  </a:cubicBezTo>
                  <a:cubicBezTo>
                    <a:pt x="14" y="51"/>
                    <a:pt x="14" y="51"/>
                    <a:pt x="14" y="51"/>
                  </a:cubicBezTo>
                  <a:cubicBezTo>
                    <a:pt x="9" y="34"/>
                    <a:pt x="9" y="34"/>
                    <a:pt x="9" y="34"/>
                  </a:cubicBezTo>
                  <a:cubicBezTo>
                    <a:pt x="28" y="19"/>
                    <a:pt x="20" y="51"/>
                    <a:pt x="42" y="19"/>
                  </a:cubicBezTo>
                  <a:cubicBezTo>
                    <a:pt x="43" y="18"/>
                    <a:pt x="42" y="18"/>
                    <a:pt x="41" y="18"/>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71" name="稻壳儿小白白(http://dwz.cn/Wu2UP)"/>
            <p:cNvSpPr>
              <a:spLocks noEditPoints="1"/>
            </p:cNvSpPr>
            <p:nvPr/>
          </p:nvSpPr>
          <p:spPr bwMode="auto">
            <a:xfrm>
              <a:off x="9743942" y="1797059"/>
              <a:ext cx="190942" cy="213286"/>
            </a:xfrm>
            <a:custGeom>
              <a:avLst/>
              <a:gdLst>
                <a:gd name="T0" fmla="*/ 31 w 40"/>
                <a:gd name="T1" fmla="*/ 18 h 44"/>
                <a:gd name="T2" fmla="*/ 15 w 40"/>
                <a:gd name="T3" fmla="*/ 3 h 44"/>
                <a:gd name="T4" fmla="*/ 10 w 40"/>
                <a:gd name="T5" fmla="*/ 1 h 44"/>
                <a:gd name="T6" fmla="*/ 7 w 40"/>
                <a:gd name="T7" fmla="*/ 5 h 44"/>
                <a:gd name="T8" fmla="*/ 4 w 40"/>
                <a:gd name="T9" fmla="*/ 29 h 44"/>
                <a:gd name="T10" fmla="*/ 3 w 40"/>
                <a:gd name="T11" fmla="*/ 39 h 44"/>
                <a:gd name="T12" fmla="*/ 24 w 40"/>
                <a:gd name="T13" fmla="*/ 40 h 44"/>
                <a:gd name="T14" fmla="*/ 39 w 40"/>
                <a:gd name="T15" fmla="*/ 25 h 44"/>
                <a:gd name="T16" fmla="*/ 31 w 40"/>
                <a:gd name="T17" fmla="*/ 18 h 44"/>
                <a:gd name="T18" fmla="*/ 23 w 40"/>
                <a:gd name="T19" fmla="*/ 37 h 44"/>
                <a:gd name="T20" fmla="*/ 6 w 40"/>
                <a:gd name="T21" fmla="*/ 38 h 44"/>
                <a:gd name="T22" fmla="*/ 19 w 40"/>
                <a:gd name="T23" fmla="*/ 27 h 44"/>
                <a:gd name="T24" fmla="*/ 36 w 40"/>
                <a:gd name="T25" fmla="*/ 27 h 44"/>
                <a:gd name="T26" fmla="*/ 23 w 40"/>
                <a:gd name="T27" fmla="*/ 37 h 44"/>
                <a:gd name="T28" fmla="*/ 20 w 40"/>
                <a:gd name="T29" fmla="*/ 29 h 44"/>
                <a:gd name="T30" fmla="*/ 10 w 40"/>
                <a:gd name="T31" fmla="*/ 35 h 44"/>
                <a:gd name="T32" fmla="*/ 17 w 40"/>
                <a:gd name="T33" fmla="*/ 35 h 44"/>
                <a:gd name="T34" fmla="*/ 22 w 40"/>
                <a:gd name="T35" fmla="*/ 29 h 44"/>
                <a:gd name="T36" fmla="*/ 22 w 40"/>
                <a:gd name="T37" fmla="*/ 29 h 44"/>
                <a:gd name="T38" fmla="*/ 20 w 40"/>
                <a:gd name="T39" fmla="*/ 2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0" h="44">
                  <a:moveTo>
                    <a:pt x="31" y="18"/>
                  </a:moveTo>
                  <a:cubicBezTo>
                    <a:pt x="26" y="7"/>
                    <a:pt x="23" y="3"/>
                    <a:pt x="15" y="3"/>
                  </a:cubicBezTo>
                  <a:cubicBezTo>
                    <a:pt x="11" y="3"/>
                    <a:pt x="12" y="0"/>
                    <a:pt x="10" y="1"/>
                  </a:cubicBezTo>
                  <a:cubicBezTo>
                    <a:pt x="7" y="2"/>
                    <a:pt x="9" y="3"/>
                    <a:pt x="7" y="5"/>
                  </a:cubicBezTo>
                  <a:cubicBezTo>
                    <a:pt x="0" y="11"/>
                    <a:pt x="1" y="16"/>
                    <a:pt x="4" y="29"/>
                  </a:cubicBezTo>
                  <a:cubicBezTo>
                    <a:pt x="5" y="34"/>
                    <a:pt x="1" y="34"/>
                    <a:pt x="3" y="39"/>
                  </a:cubicBezTo>
                  <a:cubicBezTo>
                    <a:pt x="4" y="43"/>
                    <a:pt x="14" y="44"/>
                    <a:pt x="24" y="40"/>
                  </a:cubicBezTo>
                  <a:cubicBezTo>
                    <a:pt x="34" y="37"/>
                    <a:pt x="40" y="29"/>
                    <a:pt x="39" y="25"/>
                  </a:cubicBezTo>
                  <a:cubicBezTo>
                    <a:pt x="37" y="20"/>
                    <a:pt x="34" y="23"/>
                    <a:pt x="31" y="18"/>
                  </a:cubicBezTo>
                  <a:close/>
                  <a:moveTo>
                    <a:pt x="23" y="37"/>
                  </a:moveTo>
                  <a:cubicBezTo>
                    <a:pt x="14" y="41"/>
                    <a:pt x="6" y="39"/>
                    <a:pt x="6" y="38"/>
                  </a:cubicBezTo>
                  <a:cubicBezTo>
                    <a:pt x="5" y="36"/>
                    <a:pt x="9" y="31"/>
                    <a:pt x="19" y="27"/>
                  </a:cubicBezTo>
                  <a:cubicBezTo>
                    <a:pt x="30" y="24"/>
                    <a:pt x="35" y="25"/>
                    <a:pt x="36" y="27"/>
                  </a:cubicBezTo>
                  <a:cubicBezTo>
                    <a:pt x="36" y="28"/>
                    <a:pt x="32" y="34"/>
                    <a:pt x="23" y="37"/>
                  </a:cubicBezTo>
                  <a:close/>
                  <a:moveTo>
                    <a:pt x="20" y="29"/>
                  </a:moveTo>
                  <a:cubicBezTo>
                    <a:pt x="15" y="31"/>
                    <a:pt x="12" y="33"/>
                    <a:pt x="10" y="35"/>
                  </a:cubicBezTo>
                  <a:cubicBezTo>
                    <a:pt x="11" y="36"/>
                    <a:pt x="14" y="36"/>
                    <a:pt x="17" y="35"/>
                  </a:cubicBezTo>
                  <a:cubicBezTo>
                    <a:pt x="20" y="34"/>
                    <a:pt x="22" y="31"/>
                    <a:pt x="22" y="29"/>
                  </a:cubicBezTo>
                  <a:cubicBezTo>
                    <a:pt x="22" y="29"/>
                    <a:pt x="22" y="29"/>
                    <a:pt x="22" y="29"/>
                  </a:cubicBezTo>
                  <a:cubicBezTo>
                    <a:pt x="21" y="29"/>
                    <a:pt x="20" y="29"/>
                    <a:pt x="20" y="29"/>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72" name="稻壳儿小白白(http://dwz.cn/Wu2UP)"/>
            <p:cNvSpPr>
              <a:spLocks noEditPoints="1"/>
            </p:cNvSpPr>
            <p:nvPr/>
          </p:nvSpPr>
          <p:spPr bwMode="auto">
            <a:xfrm>
              <a:off x="9282840" y="1807216"/>
              <a:ext cx="221411" cy="192973"/>
            </a:xfrm>
            <a:custGeom>
              <a:avLst/>
              <a:gdLst>
                <a:gd name="T0" fmla="*/ 3 w 46"/>
                <a:gd name="T1" fmla="*/ 12 h 40"/>
                <a:gd name="T2" fmla="*/ 43 w 46"/>
                <a:gd name="T3" fmla="*/ 12 h 40"/>
                <a:gd name="T4" fmla="*/ 43 w 46"/>
                <a:gd name="T5" fmla="*/ 10 h 40"/>
                <a:gd name="T6" fmla="*/ 34 w 46"/>
                <a:gd name="T7" fmla="*/ 7 h 40"/>
                <a:gd name="T8" fmla="*/ 32 w 46"/>
                <a:gd name="T9" fmla="*/ 7 h 40"/>
                <a:gd name="T10" fmla="*/ 32 w 46"/>
                <a:gd name="T11" fmla="*/ 0 h 40"/>
                <a:gd name="T12" fmla="*/ 14 w 46"/>
                <a:gd name="T13" fmla="*/ 0 h 40"/>
                <a:gd name="T14" fmla="*/ 14 w 46"/>
                <a:gd name="T15" fmla="*/ 7 h 40"/>
                <a:gd name="T16" fmla="*/ 12 w 46"/>
                <a:gd name="T17" fmla="*/ 7 h 40"/>
                <a:gd name="T18" fmla="*/ 2 w 46"/>
                <a:gd name="T19" fmla="*/ 10 h 40"/>
                <a:gd name="T20" fmla="*/ 3 w 46"/>
                <a:gd name="T21" fmla="*/ 12 h 40"/>
                <a:gd name="T22" fmla="*/ 43 w 46"/>
                <a:gd name="T23" fmla="*/ 14 h 40"/>
                <a:gd name="T24" fmla="*/ 2 w 46"/>
                <a:gd name="T25" fmla="*/ 14 h 40"/>
                <a:gd name="T26" fmla="*/ 0 w 46"/>
                <a:gd name="T27" fmla="*/ 17 h 40"/>
                <a:gd name="T28" fmla="*/ 0 w 46"/>
                <a:gd name="T29" fmla="*/ 25 h 40"/>
                <a:gd name="T30" fmla="*/ 2 w 46"/>
                <a:gd name="T31" fmla="*/ 28 h 40"/>
                <a:gd name="T32" fmla="*/ 7 w 46"/>
                <a:gd name="T33" fmla="*/ 28 h 40"/>
                <a:gd name="T34" fmla="*/ 5 w 46"/>
                <a:gd name="T35" fmla="*/ 40 h 40"/>
                <a:gd name="T36" fmla="*/ 40 w 46"/>
                <a:gd name="T37" fmla="*/ 40 h 40"/>
                <a:gd name="T38" fmla="*/ 38 w 46"/>
                <a:gd name="T39" fmla="*/ 28 h 40"/>
                <a:gd name="T40" fmla="*/ 43 w 46"/>
                <a:gd name="T41" fmla="*/ 28 h 40"/>
                <a:gd name="T42" fmla="*/ 46 w 46"/>
                <a:gd name="T43" fmla="*/ 25 h 40"/>
                <a:gd name="T44" fmla="*/ 46 w 46"/>
                <a:gd name="T45" fmla="*/ 17 h 40"/>
                <a:gd name="T46" fmla="*/ 43 w 46"/>
                <a:gd name="T47" fmla="*/ 14 h 40"/>
                <a:gd name="T48" fmla="*/ 10 w 46"/>
                <a:gd name="T49" fmla="*/ 35 h 40"/>
                <a:gd name="T50" fmla="*/ 13 w 46"/>
                <a:gd name="T51" fmla="*/ 20 h 40"/>
                <a:gd name="T52" fmla="*/ 32 w 46"/>
                <a:gd name="T53" fmla="*/ 20 h 40"/>
                <a:gd name="T54" fmla="*/ 36 w 46"/>
                <a:gd name="T55" fmla="*/ 35 h 40"/>
                <a:gd name="T56" fmla="*/ 10 w 46"/>
                <a:gd name="T57" fmla="*/ 3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6" h="40">
                  <a:moveTo>
                    <a:pt x="3" y="12"/>
                  </a:moveTo>
                  <a:cubicBezTo>
                    <a:pt x="43" y="12"/>
                    <a:pt x="43" y="12"/>
                    <a:pt x="43" y="12"/>
                  </a:cubicBezTo>
                  <a:cubicBezTo>
                    <a:pt x="44" y="12"/>
                    <a:pt x="44" y="10"/>
                    <a:pt x="43" y="10"/>
                  </a:cubicBezTo>
                  <a:cubicBezTo>
                    <a:pt x="42" y="10"/>
                    <a:pt x="35" y="7"/>
                    <a:pt x="34" y="7"/>
                  </a:cubicBezTo>
                  <a:cubicBezTo>
                    <a:pt x="32" y="7"/>
                    <a:pt x="32" y="7"/>
                    <a:pt x="32" y="7"/>
                  </a:cubicBezTo>
                  <a:cubicBezTo>
                    <a:pt x="32" y="0"/>
                    <a:pt x="32" y="0"/>
                    <a:pt x="32" y="0"/>
                  </a:cubicBezTo>
                  <a:cubicBezTo>
                    <a:pt x="14" y="0"/>
                    <a:pt x="14" y="0"/>
                    <a:pt x="14" y="0"/>
                  </a:cubicBezTo>
                  <a:cubicBezTo>
                    <a:pt x="14" y="7"/>
                    <a:pt x="14" y="7"/>
                    <a:pt x="14" y="7"/>
                  </a:cubicBezTo>
                  <a:cubicBezTo>
                    <a:pt x="12" y="7"/>
                    <a:pt x="12" y="7"/>
                    <a:pt x="12" y="7"/>
                  </a:cubicBezTo>
                  <a:cubicBezTo>
                    <a:pt x="10" y="7"/>
                    <a:pt x="3" y="10"/>
                    <a:pt x="2" y="10"/>
                  </a:cubicBezTo>
                  <a:cubicBezTo>
                    <a:pt x="2" y="10"/>
                    <a:pt x="1" y="12"/>
                    <a:pt x="3" y="12"/>
                  </a:cubicBezTo>
                  <a:close/>
                  <a:moveTo>
                    <a:pt x="43" y="14"/>
                  </a:moveTo>
                  <a:cubicBezTo>
                    <a:pt x="2" y="14"/>
                    <a:pt x="2" y="14"/>
                    <a:pt x="2" y="14"/>
                  </a:cubicBezTo>
                  <a:cubicBezTo>
                    <a:pt x="1" y="14"/>
                    <a:pt x="0" y="16"/>
                    <a:pt x="0" y="17"/>
                  </a:cubicBezTo>
                  <a:cubicBezTo>
                    <a:pt x="0" y="25"/>
                    <a:pt x="0" y="25"/>
                    <a:pt x="0" y="25"/>
                  </a:cubicBezTo>
                  <a:cubicBezTo>
                    <a:pt x="0" y="27"/>
                    <a:pt x="1" y="28"/>
                    <a:pt x="2" y="28"/>
                  </a:cubicBezTo>
                  <a:cubicBezTo>
                    <a:pt x="7" y="28"/>
                    <a:pt x="7" y="28"/>
                    <a:pt x="7" y="28"/>
                  </a:cubicBezTo>
                  <a:cubicBezTo>
                    <a:pt x="5" y="40"/>
                    <a:pt x="5" y="40"/>
                    <a:pt x="5" y="40"/>
                  </a:cubicBezTo>
                  <a:cubicBezTo>
                    <a:pt x="40" y="40"/>
                    <a:pt x="40" y="40"/>
                    <a:pt x="40" y="40"/>
                  </a:cubicBezTo>
                  <a:cubicBezTo>
                    <a:pt x="38" y="28"/>
                    <a:pt x="38" y="28"/>
                    <a:pt x="38" y="28"/>
                  </a:cubicBezTo>
                  <a:cubicBezTo>
                    <a:pt x="43" y="28"/>
                    <a:pt x="43" y="28"/>
                    <a:pt x="43" y="28"/>
                  </a:cubicBezTo>
                  <a:cubicBezTo>
                    <a:pt x="44" y="28"/>
                    <a:pt x="46" y="27"/>
                    <a:pt x="46" y="25"/>
                  </a:cubicBezTo>
                  <a:cubicBezTo>
                    <a:pt x="46" y="17"/>
                    <a:pt x="46" y="17"/>
                    <a:pt x="46" y="17"/>
                  </a:cubicBezTo>
                  <a:cubicBezTo>
                    <a:pt x="46" y="16"/>
                    <a:pt x="44" y="14"/>
                    <a:pt x="43" y="14"/>
                  </a:cubicBezTo>
                  <a:close/>
                  <a:moveTo>
                    <a:pt x="10" y="35"/>
                  </a:moveTo>
                  <a:cubicBezTo>
                    <a:pt x="13" y="20"/>
                    <a:pt x="13" y="20"/>
                    <a:pt x="13" y="20"/>
                  </a:cubicBezTo>
                  <a:cubicBezTo>
                    <a:pt x="32" y="20"/>
                    <a:pt x="32" y="20"/>
                    <a:pt x="32" y="20"/>
                  </a:cubicBezTo>
                  <a:cubicBezTo>
                    <a:pt x="36" y="35"/>
                    <a:pt x="36" y="35"/>
                    <a:pt x="36" y="35"/>
                  </a:cubicBezTo>
                  <a:lnTo>
                    <a:pt x="10" y="35"/>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73" name="稻壳儿小白白(http://dwz.cn/Wu2UP)"/>
            <p:cNvSpPr>
              <a:spLocks noEditPoints="1"/>
            </p:cNvSpPr>
            <p:nvPr/>
          </p:nvSpPr>
          <p:spPr bwMode="auto">
            <a:xfrm>
              <a:off x="5671203" y="1803154"/>
              <a:ext cx="225475" cy="201098"/>
            </a:xfrm>
            <a:custGeom>
              <a:avLst/>
              <a:gdLst>
                <a:gd name="T0" fmla="*/ 14 w 47"/>
                <a:gd name="T1" fmla="*/ 26 h 42"/>
                <a:gd name="T2" fmla="*/ 14 w 47"/>
                <a:gd name="T3" fmla="*/ 11 h 42"/>
                <a:gd name="T4" fmla="*/ 5 w 47"/>
                <a:gd name="T5" fmla="*/ 11 h 42"/>
                <a:gd name="T6" fmla="*/ 0 w 47"/>
                <a:gd name="T7" fmla="*/ 16 h 42"/>
                <a:gd name="T8" fmla="*/ 0 w 47"/>
                <a:gd name="T9" fmla="*/ 30 h 42"/>
                <a:gd name="T10" fmla="*/ 5 w 47"/>
                <a:gd name="T11" fmla="*/ 35 h 42"/>
                <a:gd name="T12" fmla="*/ 7 w 47"/>
                <a:gd name="T13" fmla="*/ 35 h 42"/>
                <a:gd name="T14" fmla="*/ 7 w 47"/>
                <a:gd name="T15" fmla="*/ 42 h 42"/>
                <a:gd name="T16" fmla="*/ 14 w 47"/>
                <a:gd name="T17" fmla="*/ 35 h 42"/>
                <a:gd name="T18" fmla="*/ 26 w 47"/>
                <a:gd name="T19" fmla="*/ 35 h 42"/>
                <a:gd name="T20" fmla="*/ 31 w 47"/>
                <a:gd name="T21" fmla="*/ 30 h 42"/>
                <a:gd name="T22" fmla="*/ 31 w 47"/>
                <a:gd name="T23" fmla="*/ 26 h 42"/>
                <a:gd name="T24" fmla="*/ 30 w 47"/>
                <a:gd name="T25" fmla="*/ 26 h 42"/>
                <a:gd name="T26" fmla="*/ 14 w 47"/>
                <a:gd name="T27" fmla="*/ 26 h 42"/>
                <a:gd name="T28" fmla="*/ 43 w 47"/>
                <a:gd name="T29" fmla="*/ 0 h 42"/>
                <a:gd name="T30" fmla="*/ 21 w 47"/>
                <a:gd name="T31" fmla="*/ 0 h 42"/>
                <a:gd name="T32" fmla="*/ 17 w 47"/>
                <a:gd name="T33" fmla="*/ 4 h 42"/>
                <a:gd name="T34" fmla="*/ 17 w 47"/>
                <a:gd name="T35" fmla="*/ 23 h 42"/>
                <a:gd name="T36" fmla="*/ 33 w 47"/>
                <a:gd name="T37" fmla="*/ 23 h 42"/>
                <a:gd name="T38" fmla="*/ 40 w 47"/>
                <a:gd name="T39" fmla="*/ 30 h 42"/>
                <a:gd name="T40" fmla="*/ 40 w 47"/>
                <a:gd name="T41" fmla="*/ 23 h 42"/>
                <a:gd name="T42" fmla="*/ 43 w 47"/>
                <a:gd name="T43" fmla="*/ 23 h 42"/>
                <a:gd name="T44" fmla="*/ 47 w 47"/>
                <a:gd name="T45" fmla="*/ 19 h 42"/>
                <a:gd name="T46" fmla="*/ 47 w 47"/>
                <a:gd name="T47" fmla="*/ 4 h 42"/>
                <a:gd name="T48" fmla="*/ 43 w 47"/>
                <a:gd name="T4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 h="42">
                  <a:moveTo>
                    <a:pt x="14" y="26"/>
                  </a:moveTo>
                  <a:cubicBezTo>
                    <a:pt x="14" y="11"/>
                    <a:pt x="14" y="11"/>
                    <a:pt x="14" y="11"/>
                  </a:cubicBezTo>
                  <a:cubicBezTo>
                    <a:pt x="5" y="11"/>
                    <a:pt x="5" y="11"/>
                    <a:pt x="5" y="11"/>
                  </a:cubicBezTo>
                  <a:cubicBezTo>
                    <a:pt x="2" y="11"/>
                    <a:pt x="0" y="14"/>
                    <a:pt x="0" y="16"/>
                  </a:cubicBezTo>
                  <a:cubicBezTo>
                    <a:pt x="0" y="30"/>
                    <a:pt x="0" y="30"/>
                    <a:pt x="0" y="30"/>
                  </a:cubicBezTo>
                  <a:cubicBezTo>
                    <a:pt x="0" y="33"/>
                    <a:pt x="2" y="35"/>
                    <a:pt x="5" y="35"/>
                  </a:cubicBezTo>
                  <a:cubicBezTo>
                    <a:pt x="7" y="35"/>
                    <a:pt x="7" y="35"/>
                    <a:pt x="7" y="35"/>
                  </a:cubicBezTo>
                  <a:cubicBezTo>
                    <a:pt x="7" y="42"/>
                    <a:pt x="7" y="42"/>
                    <a:pt x="7" y="42"/>
                  </a:cubicBezTo>
                  <a:cubicBezTo>
                    <a:pt x="14" y="35"/>
                    <a:pt x="14" y="35"/>
                    <a:pt x="14" y="35"/>
                  </a:cubicBezTo>
                  <a:cubicBezTo>
                    <a:pt x="26" y="35"/>
                    <a:pt x="26" y="35"/>
                    <a:pt x="26" y="35"/>
                  </a:cubicBezTo>
                  <a:cubicBezTo>
                    <a:pt x="29" y="35"/>
                    <a:pt x="31" y="33"/>
                    <a:pt x="31" y="30"/>
                  </a:cubicBezTo>
                  <a:cubicBezTo>
                    <a:pt x="31" y="26"/>
                    <a:pt x="31" y="26"/>
                    <a:pt x="31" y="26"/>
                  </a:cubicBezTo>
                  <a:cubicBezTo>
                    <a:pt x="31" y="26"/>
                    <a:pt x="31" y="26"/>
                    <a:pt x="30" y="26"/>
                  </a:cubicBezTo>
                  <a:lnTo>
                    <a:pt x="14" y="26"/>
                  </a:lnTo>
                  <a:close/>
                  <a:moveTo>
                    <a:pt x="43" y="0"/>
                  </a:moveTo>
                  <a:cubicBezTo>
                    <a:pt x="21" y="0"/>
                    <a:pt x="21" y="0"/>
                    <a:pt x="21" y="0"/>
                  </a:cubicBezTo>
                  <a:cubicBezTo>
                    <a:pt x="19" y="0"/>
                    <a:pt x="17" y="2"/>
                    <a:pt x="17" y="4"/>
                  </a:cubicBezTo>
                  <a:cubicBezTo>
                    <a:pt x="17" y="23"/>
                    <a:pt x="17" y="23"/>
                    <a:pt x="17" y="23"/>
                  </a:cubicBezTo>
                  <a:cubicBezTo>
                    <a:pt x="33" y="23"/>
                    <a:pt x="33" y="23"/>
                    <a:pt x="33" y="23"/>
                  </a:cubicBezTo>
                  <a:cubicBezTo>
                    <a:pt x="40" y="30"/>
                    <a:pt x="40" y="30"/>
                    <a:pt x="40" y="30"/>
                  </a:cubicBezTo>
                  <a:cubicBezTo>
                    <a:pt x="40" y="23"/>
                    <a:pt x="40" y="23"/>
                    <a:pt x="40" y="23"/>
                  </a:cubicBezTo>
                  <a:cubicBezTo>
                    <a:pt x="43" y="23"/>
                    <a:pt x="43" y="23"/>
                    <a:pt x="43" y="23"/>
                  </a:cubicBezTo>
                  <a:cubicBezTo>
                    <a:pt x="45" y="23"/>
                    <a:pt x="47" y="21"/>
                    <a:pt x="47" y="19"/>
                  </a:cubicBezTo>
                  <a:cubicBezTo>
                    <a:pt x="47" y="4"/>
                    <a:pt x="47" y="4"/>
                    <a:pt x="47" y="4"/>
                  </a:cubicBezTo>
                  <a:cubicBezTo>
                    <a:pt x="47" y="2"/>
                    <a:pt x="45" y="0"/>
                    <a:pt x="43" y="0"/>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74" name="稻壳儿小白白(http://dwz.cn/Wu2UP)"/>
            <p:cNvSpPr>
              <a:spLocks noEditPoints="1"/>
            </p:cNvSpPr>
            <p:nvPr/>
          </p:nvSpPr>
          <p:spPr bwMode="auto">
            <a:xfrm>
              <a:off x="6601534" y="1827528"/>
              <a:ext cx="203129" cy="148285"/>
            </a:xfrm>
            <a:custGeom>
              <a:avLst/>
              <a:gdLst>
                <a:gd name="T0" fmla="*/ 7 w 42"/>
                <a:gd name="T1" fmla="*/ 0 h 31"/>
                <a:gd name="T2" fmla="*/ 0 w 42"/>
                <a:gd name="T3" fmla="*/ 7 h 31"/>
                <a:gd name="T4" fmla="*/ 7 w 42"/>
                <a:gd name="T5" fmla="*/ 14 h 31"/>
                <a:gd name="T6" fmla="*/ 0 w 42"/>
                <a:gd name="T7" fmla="*/ 28 h 31"/>
                <a:gd name="T8" fmla="*/ 0 w 42"/>
                <a:gd name="T9" fmla="*/ 31 h 31"/>
                <a:gd name="T10" fmla="*/ 7 w 42"/>
                <a:gd name="T11" fmla="*/ 0 h 31"/>
                <a:gd name="T12" fmla="*/ 26 w 42"/>
                <a:gd name="T13" fmla="*/ 0 h 31"/>
                <a:gd name="T14" fmla="*/ 19 w 42"/>
                <a:gd name="T15" fmla="*/ 7 h 31"/>
                <a:gd name="T16" fmla="*/ 26 w 42"/>
                <a:gd name="T17" fmla="*/ 14 h 31"/>
                <a:gd name="T18" fmla="*/ 19 w 42"/>
                <a:gd name="T19" fmla="*/ 28 h 31"/>
                <a:gd name="T20" fmla="*/ 19 w 42"/>
                <a:gd name="T21" fmla="*/ 31 h 31"/>
                <a:gd name="T22" fmla="*/ 26 w 42"/>
                <a:gd name="T23"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 h="31">
                  <a:moveTo>
                    <a:pt x="7" y="0"/>
                  </a:moveTo>
                  <a:cubicBezTo>
                    <a:pt x="3" y="0"/>
                    <a:pt x="0" y="4"/>
                    <a:pt x="0" y="7"/>
                  </a:cubicBezTo>
                  <a:cubicBezTo>
                    <a:pt x="0" y="11"/>
                    <a:pt x="3" y="14"/>
                    <a:pt x="7" y="14"/>
                  </a:cubicBezTo>
                  <a:cubicBezTo>
                    <a:pt x="13" y="14"/>
                    <a:pt x="9" y="28"/>
                    <a:pt x="0" y="28"/>
                  </a:cubicBezTo>
                  <a:cubicBezTo>
                    <a:pt x="0" y="31"/>
                    <a:pt x="0" y="31"/>
                    <a:pt x="0" y="31"/>
                  </a:cubicBezTo>
                  <a:cubicBezTo>
                    <a:pt x="16" y="31"/>
                    <a:pt x="22" y="0"/>
                    <a:pt x="7" y="0"/>
                  </a:cubicBezTo>
                  <a:close/>
                  <a:moveTo>
                    <a:pt x="26" y="0"/>
                  </a:moveTo>
                  <a:cubicBezTo>
                    <a:pt x="22" y="0"/>
                    <a:pt x="19" y="4"/>
                    <a:pt x="19" y="7"/>
                  </a:cubicBezTo>
                  <a:cubicBezTo>
                    <a:pt x="19" y="11"/>
                    <a:pt x="22" y="14"/>
                    <a:pt x="26" y="14"/>
                  </a:cubicBezTo>
                  <a:cubicBezTo>
                    <a:pt x="33" y="14"/>
                    <a:pt x="29" y="28"/>
                    <a:pt x="19" y="28"/>
                  </a:cubicBezTo>
                  <a:cubicBezTo>
                    <a:pt x="19" y="31"/>
                    <a:pt x="19" y="31"/>
                    <a:pt x="19" y="31"/>
                  </a:cubicBezTo>
                  <a:cubicBezTo>
                    <a:pt x="36" y="31"/>
                    <a:pt x="42" y="0"/>
                    <a:pt x="26" y="0"/>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75" name="稻壳儿小白白(http://dwz.cn/Wu2UP)"/>
            <p:cNvSpPr>
              <a:spLocks noEditPoints="1"/>
            </p:cNvSpPr>
            <p:nvPr/>
          </p:nvSpPr>
          <p:spPr bwMode="auto">
            <a:xfrm>
              <a:off x="7946249" y="1811277"/>
              <a:ext cx="182817" cy="182817"/>
            </a:xfrm>
            <a:custGeom>
              <a:avLst/>
              <a:gdLst>
                <a:gd name="T0" fmla="*/ 33 w 38"/>
                <a:gd name="T1" fmla="*/ 0 h 38"/>
                <a:gd name="T2" fmla="*/ 14 w 38"/>
                <a:gd name="T3" fmla="*/ 0 h 38"/>
                <a:gd name="T4" fmla="*/ 10 w 38"/>
                <a:gd name="T5" fmla="*/ 5 h 38"/>
                <a:gd name="T6" fmla="*/ 10 w 38"/>
                <a:gd name="T7" fmla="*/ 24 h 38"/>
                <a:gd name="T8" fmla="*/ 14 w 38"/>
                <a:gd name="T9" fmla="*/ 28 h 38"/>
                <a:gd name="T10" fmla="*/ 33 w 38"/>
                <a:gd name="T11" fmla="*/ 28 h 38"/>
                <a:gd name="T12" fmla="*/ 38 w 38"/>
                <a:gd name="T13" fmla="*/ 24 h 38"/>
                <a:gd name="T14" fmla="*/ 38 w 38"/>
                <a:gd name="T15" fmla="*/ 5 h 38"/>
                <a:gd name="T16" fmla="*/ 33 w 38"/>
                <a:gd name="T17" fmla="*/ 0 h 38"/>
                <a:gd name="T18" fmla="*/ 33 w 38"/>
                <a:gd name="T19" fmla="*/ 24 h 38"/>
                <a:gd name="T20" fmla="*/ 14 w 38"/>
                <a:gd name="T21" fmla="*/ 24 h 38"/>
                <a:gd name="T22" fmla="*/ 14 w 38"/>
                <a:gd name="T23" fmla="*/ 5 h 38"/>
                <a:gd name="T24" fmla="*/ 33 w 38"/>
                <a:gd name="T25" fmla="*/ 5 h 38"/>
                <a:gd name="T26" fmla="*/ 33 w 38"/>
                <a:gd name="T27" fmla="*/ 24 h 38"/>
                <a:gd name="T28" fmla="*/ 5 w 38"/>
                <a:gd name="T29" fmla="*/ 19 h 38"/>
                <a:gd name="T30" fmla="*/ 0 w 38"/>
                <a:gd name="T31" fmla="*/ 19 h 38"/>
                <a:gd name="T32" fmla="*/ 0 w 38"/>
                <a:gd name="T33" fmla="*/ 33 h 38"/>
                <a:gd name="T34" fmla="*/ 5 w 38"/>
                <a:gd name="T35" fmla="*/ 38 h 38"/>
                <a:gd name="T36" fmla="*/ 19 w 38"/>
                <a:gd name="T37" fmla="*/ 38 h 38"/>
                <a:gd name="T38" fmla="*/ 19 w 38"/>
                <a:gd name="T39" fmla="*/ 33 h 38"/>
                <a:gd name="T40" fmla="*/ 5 w 38"/>
                <a:gd name="T41" fmla="*/ 33 h 38"/>
                <a:gd name="T42" fmla="*/ 5 w 38"/>
                <a:gd name="T43"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38">
                  <a:moveTo>
                    <a:pt x="33" y="0"/>
                  </a:moveTo>
                  <a:cubicBezTo>
                    <a:pt x="14" y="0"/>
                    <a:pt x="14" y="0"/>
                    <a:pt x="14" y="0"/>
                  </a:cubicBezTo>
                  <a:cubicBezTo>
                    <a:pt x="12" y="0"/>
                    <a:pt x="10" y="2"/>
                    <a:pt x="10" y="5"/>
                  </a:cubicBezTo>
                  <a:cubicBezTo>
                    <a:pt x="10" y="24"/>
                    <a:pt x="10" y="24"/>
                    <a:pt x="10" y="24"/>
                  </a:cubicBezTo>
                  <a:cubicBezTo>
                    <a:pt x="10" y="26"/>
                    <a:pt x="12" y="28"/>
                    <a:pt x="14" y="28"/>
                  </a:cubicBezTo>
                  <a:cubicBezTo>
                    <a:pt x="33" y="28"/>
                    <a:pt x="33" y="28"/>
                    <a:pt x="33" y="28"/>
                  </a:cubicBezTo>
                  <a:cubicBezTo>
                    <a:pt x="36" y="28"/>
                    <a:pt x="38" y="26"/>
                    <a:pt x="38" y="24"/>
                  </a:cubicBezTo>
                  <a:cubicBezTo>
                    <a:pt x="38" y="5"/>
                    <a:pt x="38" y="5"/>
                    <a:pt x="38" y="5"/>
                  </a:cubicBezTo>
                  <a:cubicBezTo>
                    <a:pt x="38" y="2"/>
                    <a:pt x="36" y="0"/>
                    <a:pt x="33" y="0"/>
                  </a:cubicBezTo>
                  <a:close/>
                  <a:moveTo>
                    <a:pt x="33" y="24"/>
                  </a:moveTo>
                  <a:cubicBezTo>
                    <a:pt x="14" y="24"/>
                    <a:pt x="14" y="24"/>
                    <a:pt x="14" y="24"/>
                  </a:cubicBezTo>
                  <a:cubicBezTo>
                    <a:pt x="14" y="5"/>
                    <a:pt x="14" y="5"/>
                    <a:pt x="14" y="5"/>
                  </a:cubicBezTo>
                  <a:cubicBezTo>
                    <a:pt x="33" y="5"/>
                    <a:pt x="33" y="5"/>
                    <a:pt x="33" y="5"/>
                  </a:cubicBezTo>
                  <a:lnTo>
                    <a:pt x="33" y="24"/>
                  </a:lnTo>
                  <a:close/>
                  <a:moveTo>
                    <a:pt x="5" y="19"/>
                  </a:moveTo>
                  <a:cubicBezTo>
                    <a:pt x="0" y="19"/>
                    <a:pt x="0" y="19"/>
                    <a:pt x="0" y="19"/>
                  </a:cubicBezTo>
                  <a:cubicBezTo>
                    <a:pt x="0" y="33"/>
                    <a:pt x="0" y="33"/>
                    <a:pt x="0" y="33"/>
                  </a:cubicBezTo>
                  <a:cubicBezTo>
                    <a:pt x="0" y="36"/>
                    <a:pt x="2" y="38"/>
                    <a:pt x="5" y="38"/>
                  </a:cubicBezTo>
                  <a:cubicBezTo>
                    <a:pt x="19" y="38"/>
                    <a:pt x="19" y="38"/>
                    <a:pt x="19" y="38"/>
                  </a:cubicBezTo>
                  <a:cubicBezTo>
                    <a:pt x="19" y="33"/>
                    <a:pt x="19" y="33"/>
                    <a:pt x="19" y="33"/>
                  </a:cubicBezTo>
                  <a:cubicBezTo>
                    <a:pt x="5" y="33"/>
                    <a:pt x="5" y="33"/>
                    <a:pt x="5" y="33"/>
                  </a:cubicBezTo>
                  <a:lnTo>
                    <a:pt x="5" y="19"/>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76" name="稻壳儿小白白(http://dwz.cn/Wu2UP)"/>
            <p:cNvSpPr>
              <a:spLocks/>
            </p:cNvSpPr>
            <p:nvPr/>
          </p:nvSpPr>
          <p:spPr bwMode="auto">
            <a:xfrm>
              <a:off x="4334612" y="5447289"/>
              <a:ext cx="192973" cy="134066"/>
            </a:xfrm>
            <a:custGeom>
              <a:avLst/>
              <a:gdLst>
                <a:gd name="T0" fmla="*/ 36 w 40"/>
                <a:gd name="T1" fmla="*/ 5 h 28"/>
                <a:gd name="T2" fmla="*/ 10 w 40"/>
                <a:gd name="T3" fmla="*/ 5 h 28"/>
                <a:gd name="T4" fmla="*/ 10 w 40"/>
                <a:gd name="T5" fmla="*/ 0 h 28"/>
                <a:gd name="T6" fmla="*/ 0 w 40"/>
                <a:gd name="T7" fmla="*/ 8 h 28"/>
                <a:gd name="T8" fmla="*/ 10 w 40"/>
                <a:gd name="T9" fmla="*/ 17 h 28"/>
                <a:gd name="T10" fmla="*/ 10 w 40"/>
                <a:gd name="T11" fmla="*/ 11 h 28"/>
                <a:gd name="T12" fmla="*/ 34 w 40"/>
                <a:gd name="T13" fmla="*/ 11 h 28"/>
                <a:gd name="T14" fmla="*/ 34 w 40"/>
                <a:gd name="T15" fmla="*/ 21 h 28"/>
                <a:gd name="T16" fmla="*/ 3 w 40"/>
                <a:gd name="T17" fmla="*/ 21 h 28"/>
                <a:gd name="T18" fmla="*/ 3 w 40"/>
                <a:gd name="T19" fmla="*/ 28 h 28"/>
                <a:gd name="T20" fmla="*/ 36 w 40"/>
                <a:gd name="T21" fmla="*/ 28 h 28"/>
                <a:gd name="T22" fmla="*/ 40 w 40"/>
                <a:gd name="T23" fmla="*/ 23 h 28"/>
                <a:gd name="T24" fmla="*/ 40 w 40"/>
                <a:gd name="T25" fmla="*/ 9 h 28"/>
                <a:gd name="T26" fmla="*/ 36 w 40"/>
                <a:gd name="T27" fmla="*/ 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28">
                  <a:moveTo>
                    <a:pt x="36" y="5"/>
                  </a:moveTo>
                  <a:cubicBezTo>
                    <a:pt x="10" y="5"/>
                    <a:pt x="10" y="5"/>
                    <a:pt x="10" y="5"/>
                  </a:cubicBezTo>
                  <a:cubicBezTo>
                    <a:pt x="10" y="0"/>
                    <a:pt x="10" y="0"/>
                    <a:pt x="10" y="0"/>
                  </a:cubicBezTo>
                  <a:cubicBezTo>
                    <a:pt x="0" y="8"/>
                    <a:pt x="0" y="8"/>
                    <a:pt x="0" y="8"/>
                  </a:cubicBezTo>
                  <a:cubicBezTo>
                    <a:pt x="10" y="17"/>
                    <a:pt x="10" y="17"/>
                    <a:pt x="10" y="17"/>
                  </a:cubicBezTo>
                  <a:cubicBezTo>
                    <a:pt x="10" y="11"/>
                    <a:pt x="10" y="11"/>
                    <a:pt x="10" y="11"/>
                  </a:cubicBezTo>
                  <a:cubicBezTo>
                    <a:pt x="34" y="11"/>
                    <a:pt x="34" y="11"/>
                    <a:pt x="34" y="11"/>
                  </a:cubicBezTo>
                  <a:cubicBezTo>
                    <a:pt x="34" y="21"/>
                    <a:pt x="34" y="21"/>
                    <a:pt x="34" y="21"/>
                  </a:cubicBezTo>
                  <a:cubicBezTo>
                    <a:pt x="3" y="21"/>
                    <a:pt x="3" y="21"/>
                    <a:pt x="3" y="21"/>
                  </a:cubicBezTo>
                  <a:cubicBezTo>
                    <a:pt x="3" y="28"/>
                    <a:pt x="3" y="28"/>
                    <a:pt x="3" y="28"/>
                  </a:cubicBezTo>
                  <a:cubicBezTo>
                    <a:pt x="36" y="28"/>
                    <a:pt x="36" y="28"/>
                    <a:pt x="36" y="28"/>
                  </a:cubicBezTo>
                  <a:cubicBezTo>
                    <a:pt x="38" y="28"/>
                    <a:pt x="40" y="26"/>
                    <a:pt x="40" y="23"/>
                  </a:cubicBezTo>
                  <a:cubicBezTo>
                    <a:pt x="40" y="9"/>
                    <a:pt x="40" y="9"/>
                    <a:pt x="40" y="9"/>
                  </a:cubicBezTo>
                  <a:cubicBezTo>
                    <a:pt x="40" y="7"/>
                    <a:pt x="38" y="5"/>
                    <a:pt x="36" y="5"/>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77" name="稻壳儿小白白(http://dwz.cn/Wu2UP)"/>
            <p:cNvSpPr>
              <a:spLocks/>
            </p:cNvSpPr>
            <p:nvPr/>
          </p:nvSpPr>
          <p:spPr bwMode="auto">
            <a:xfrm>
              <a:off x="7485146" y="1811277"/>
              <a:ext cx="207191" cy="182817"/>
            </a:xfrm>
            <a:custGeom>
              <a:avLst/>
              <a:gdLst>
                <a:gd name="T0" fmla="*/ 42 w 43"/>
                <a:gd name="T1" fmla="*/ 20 h 38"/>
                <a:gd name="T2" fmla="*/ 23 w 43"/>
                <a:gd name="T3" fmla="*/ 1 h 38"/>
                <a:gd name="T4" fmla="*/ 19 w 43"/>
                <a:gd name="T5" fmla="*/ 1 h 38"/>
                <a:gd name="T6" fmla="*/ 1 w 43"/>
                <a:gd name="T7" fmla="*/ 20 h 38"/>
                <a:gd name="T8" fmla="*/ 1 w 43"/>
                <a:gd name="T9" fmla="*/ 21 h 38"/>
                <a:gd name="T10" fmla="*/ 5 w 43"/>
                <a:gd name="T11" fmla="*/ 21 h 38"/>
                <a:gd name="T12" fmla="*/ 5 w 43"/>
                <a:gd name="T13" fmla="*/ 36 h 38"/>
                <a:gd name="T14" fmla="*/ 7 w 43"/>
                <a:gd name="T15" fmla="*/ 38 h 38"/>
                <a:gd name="T16" fmla="*/ 16 w 43"/>
                <a:gd name="T17" fmla="*/ 38 h 38"/>
                <a:gd name="T18" fmla="*/ 16 w 43"/>
                <a:gd name="T19" fmla="*/ 23 h 38"/>
                <a:gd name="T20" fmla="*/ 26 w 43"/>
                <a:gd name="T21" fmla="*/ 23 h 38"/>
                <a:gd name="T22" fmla="*/ 26 w 43"/>
                <a:gd name="T23" fmla="*/ 38 h 38"/>
                <a:gd name="T24" fmla="*/ 36 w 43"/>
                <a:gd name="T25" fmla="*/ 38 h 38"/>
                <a:gd name="T26" fmla="*/ 37 w 43"/>
                <a:gd name="T27" fmla="*/ 36 h 38"/>
                <a:gd name="T28" fmla="*/ 37 w 43"/>
                <a:gd name="T29" fmla="*/ 21 h 38"/>
                <a:gd name="T30" fmla="*/ 41 w 43"/>
                <a:gd name="T31" fmla="*/ 21 h 38"/>
                <a:gd name="T32" fmla="*/ 42 w 43"/>
                <a:gd name="T33" fmla="*/ 2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38">
                  <a:moveTo>
                    <a:pt x="42" y="20"/>
                  </a:moveTo>
                  <a:cubicBezTo>
                    <a:pt x="23" y="1"/>
                    <a:pt x="23" y="1"/>
                    <a:pt x="23" y="1"/>
                  </a:cubicBezTo>
                  <a:cubicBezTo>
                    <a:pt x="22" y="0"/>
                    <a:pt x="20" y="0"/>
                    <a:pt x="19" y="1"/>
                  </a:cubicBezTo>
                  <a:cubicBezTo>
                    <a:pt x="1" y="20"/>
                    <a:pt x="1" y="20"/>
                    <a:pt x="1" y="20"/>
                  </a:cubicBezTo>
                  <a:cubicBezTo>
                    <a:pt x="0" y="21"/>
                    <a:pt x="0" y="21"/>
                    <a:pt x="1" y="21"/>
                  </a:cubicBezTo>
                  <a:cubicBezTo>
                    <a:pt x="5" y="21"/>
                    <a:pt x="5" y="21"/>
                    <a:pt x="5" y="21"/>
                  </a:cubicBezTo>
                  <a:cubicBezTo>
                    <a:pt x="5" y="36"/>
                    <a:pt x="5" y="36"/>
                    <a:pt x="5" y="36"/>
                  </a:cubicBezTo>
                  <a:cubicBezTo>
                    <a:pt x="5" y="37"/>
                    <a:pt x="5" y="38"/>
                    <a:pt x="7" y="38"/>
                  </a:cubicBezTo>
                  <a:cubicBezTo>
                    <a:pt x="16" y="38"/>
                    <a:pt x="16" y="38"/>
                    <a:pt x="16" y="38"/>
                  </a:cubicBezTo>
                  <a:cubicBezTo>
                    <a:pt x="16" y="23"/>
                    <a:pt x="16" y="23"/>
                    <a:pt x="16" y="23"/>
                  </a:cubicBezTo>
                  <a:cubicBezTo>
                    <a:pt x="26" y="23"/>
                    <a:pt x="26" y="23"/>
                    <a:pt x="26" y="23"/>
                  </a:cubicBezTo>
                  <a:cubicBezTo>
                    <a:pt x="26" y="38"/>
                    <a:pt x="26" y="38"/>
                    <a:pt x="26" y="38"/>
                  </a:cubicBezTo>
                  <a:cubicBezTo>
                    <a:pt x="36" y="38"/>
                    <a:pt x="36" y="38"/>
                    <a:pt x="36" y="38"/>
                  </a:cubicBezTo>
                  <a:cubicBezTo>
                    <a:pt x="37" y="38"/>
                    <a:pt x="37" y="37"/>
                    <a:pt x="37" y="36"/>
                  </a:cubicBezTo>
                  <a:cubicBezTo>
                    <a:pt x="37" y="21"/>
                    <a:pt x="37" y="21"/>
                    <a:pt x="37" y="21"/>
                  </a:cubicBezTo>
                  <a:cubicBezTo>
                    <a:pt x="41" y="21"/>
                    <a:pt x="41" y="21"/>
                    <a:pt x="41" y="21"/>
                  </a:cubicBezTo>
                  <a:cubicBezTo>
                    <a:pt x="42" y="21"/>
                    <a:pt x="43" y="21"/>
                    <a:pt x="42" y="20"/>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78" name="稻壳儿小白白(http://dwz.cn/Wu2UP)"/>
            <p:cNvSpPr>
              <a:spLocks noEditPoints="1"/>
            </p:cNvSpPr>
            <p:nvPr/>
          </p:nvSpPr>
          <p:spPr bwMode="auto">
            <a:xfrm>
              <a:off x="4320392" y="1360331"/>
              <a:ext cx="225475" cy="182817"/>
            </a:xfrm>
            <a:custGeom>
              <a:avLst/>
              <a:gdLst>
                <a:gd name="T0" fmla="*/ 42 w 47"/>
                <a:gd name="T1" fmla="*/ 0 h 38"/>
                <a:gd name="T2" fmla="*/ 4 w 47"/>
                <a:gd name="T3" fmla="*/ 0 h 38"/>
                <a:gd name="T4" fmla="*/ 0 w 47"/>
                <a:gd name="T5" fmla="*/ 5 h 38"/>
                <a:gd name="T6" fmla="*/ 0 w 47"/>
                <a:gd name="T7" fmla="*/ 33 h 38"/>
                <a:gd name="T8" fmla="*/ 4 w 47"/>
                <a:gd name="T9" fmla="*/ 38 h 38"/>
                <a:gd name="T10" fmla="*/ 42 w 47"/>
                <a:gd name="T11" fmla="*/ 38 h 38"/>
                <a:gd name="T12" fmla="*/ 47 w 47"/>
                <a:gd name="T13" fmla="*/ 33 h 38"/>
                <a:gd name="T14" fmla="*/ 47 w 47"/>
                <a:gd name="T15" fmla="*/ 5 h 38"/>
                <a:gd name="T16" fmla="*/ 42 w 47"/>
                <a:gd name="T17" fmla="*/ 0 h 38"/>
                <a:gd name="T18" fmla="*/ 42 w 47"/>
                <a:gd name="T19" fmla="*/ 33 h 38"/>
                <a:gd name="T20" fmla="*/ 4 w 47"/>
                <a:gd name="T21" fmla="*/ 33 h 38"/>
                <a:gd name="T22" fmla="*/ 4 w 47"/>
                <a:gd name="T23" fmla="*/ 5 h 38"/>
                <a:gd name="T24" fmla="*/ 42 w 47"/>
                <a:gd name="T25" fmla="*/ 5 h 38"/>
                <a:gd name="T26" fmla="*/ 42 w 47"/>
                <a:gd name="T27" fmla="*/ 33 h 38"/>
                <a:gd name="T28" fmla="*/ 21 w 47"/>
                <a:gd name="T29" fmla="*/ 24 h 38"/>
                <a:gd name="T30" fmla="*/ 9 w 47"/>
                <a:gd name="T31" fmla="*/ 24 h 38"/>
                <a:gd name="T32" fmla="*/ 9 w 47"/>
                <a:gd name="T33" fmla="*/ 28 h 38"/>
                <a:gd name="T34" fmla="*/ 21 w 47"/>
                <a:gd name="T35" fmla="*/ 28 h 38"/>
                <a:gd name="T36" fmla="*/ 21 w 47"/>
                <a:gd name="T37" fmla="*/ 24 h 38"/>
                <a:gd name="T38" fmla="*/ 21 w 47"/>
                <a:gd name="T39" fmla="*/ 17 h 38"/>
                <a:gd name="T40" fmla="*/ 9 w 47"/>
                <a:gd name="T41" fmla="*/ 17 h 38"/>
                <a:gd name="T42" fmla="*/ 9 w 47"/>
                <a:gd name="T43" fmla="*/ 21 h 38"/>
                <a:gd name="T44" fmla="*/ 21 w 47"/>
                <a:gd name="T45" fmla="*/ 21 h 38"/>
                <a:gd name="T46" fmla="*/ 21 w 47"/>
                <a:gd name="T47" fmla="*/ 17 h 38"/>
                <a:gd name="T48" fmla="*/ 21 w 47"/>
                <a:gd name="T49" fmla="*/ 10 h 38"/>
                <a:gd name="T50" fmla="*/ 9 w 47"/>
                <a:gd name="T51" fmla="*/ 10 h 38"/>
                <a:gd name="T52" fmla="*/ 9 w 47"/>
                <a:gd name="T53" fmla="*/ 14 h 38"/>
                <a:gd name="T54" fmla="*/ 21 w 47"/>
                <a:gd name="T55" fmla="*/ 14 h 38"/>
                <a:gd name="T56" fmla="*/ 21 w 47"/>
                <a:gd name="T57" fmla="*/ 10 h 38"/>
                <a:gd name="T58" fmla="*/ 37 w 47"/>
                <a:gd name="T59" fmla="*/ 25 h 38"/>
                <a:gd name="T60" fmla="*/ 33 w 47"/>
                <a:gd name="T61" fmla="*/ 22 h 38"/>
                <a:gd name="T62" fmla="*/ 36 w 47"/>
                <a:gd name="T63" fmla="*/ 15 h 38"/>
                <a:gd name="T64" fmla="*/ 31 w 47"/>
                <a:gd name="T65" fmla="*/ 10 h 38"/>
                <a:gd name="T66" fmla="*/ 27 w 47"/>
                <a:gd name="T67" fmla="*/ 15 h 38"/>
                <a:gd name="T68" fmla="*/ 30 w 47"/>
                <a:gd name="T69" fmla="*/ 22 h 38"/>
                <a:gd name="T70" fmla="*/ 26 w 47"/>
                <a:gd name="T71" fmla="*/ 25 h 38"/>
                <a:gd name="T72" fmla="*/ 26 w 47"/>
                <a:gd name="T73" fmla="*/ 28 h 38"/>
                <a:gd name="T74" fmla="*/ 37 w 47"/>
                <a:gd name="T75" fmla="*/ 28 h 38"/>
                <a:gd name="T76" fmla="*/ 37 w 47"/>
                <a:gd name="T77" fmla="*/ 2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7" h="38">
                  <a:moveTo>
                    <a:pt x="42" y="0"/>
                  </a:moveTo>
                  <a:cubicBezTo>
                    <a:pt x="4" y="0"/>
                    <a:pt x="4" y="0"/>
                    <a:pt x="4" y="0"/>
                  </a:cubicBezTo>
                  <a:cubicBezTo>
                    <a:pt x="2" y="0"/>
                    <a:pt x="0" y="2"/>
                    <a:pt x="0" y="5"/>
                  </a:cubicBezTo>
                  <a:cubicBezTo>
                    <a:pt x="0" y="33"/>
                    <a:pt x="0" y="33"/>
                    <a:pt x="0" y="33"/>
                  </a:cubicBezTo>
                  <a:cubicBezTo>
                    <a:pt x="0" y="36"/>
                    <a:pt x="2" y="38"/>
                    <a:pt x="4" y="38"/>
                  </a:cubicBezTo>
                  <a:cubicBezTo>
                    <a:pt x="42" y="38"/>
                    <a:pt x="42" y="38"/>
                    <a:pt x="42" y="38"/>
                  </a:cubicBezTo>
                  <a:cubicBezTo>
                    <a:pt x="45" y="38"/>
                    <a:pt x="47" y="36"/>
                    <a:pt x="47" y="33"/>
                  </a:cubicBezTo>
                  <a:cubicBezTo>
                    <a:pt x="47" y="5"/>
                    <a:pt x="47" y="5"/>
                    <a:pt x="47" y="5"/>
                  </a:cubicBezTo>
                  <a:cubicBezTo>
                    <a:pt x="47" y="2"/>
                    <a:pt x="45" y="0"/>
                    <a:pt x="42" y="0"/>
                  </a:cubicBezTo>
                  <a:close/>
                  <a:moveTo>
                    <a:pt x="42" y="33"/>
                  </a:moveTo>
                  <a:cubicBezTo>
                    <a:pt x="4" y="33"/>
                    <a:pt x="4" y="33"/>
                    <a:pt x="4" y="33"/>
                  </a:cubicBezTo>
                  <a:cubicBezTo>
                    <a:pt x="4" y="5"/>
                    <a:pt x="4" y="5"/>
                    <a:pt x="4" y="5"/>
                  </a:cubicBezTo>
                  <a:cubicBezTo>
                    <a:pt x="42" y="5"/>
                    <a:pt x="42" y="5"/>
                    <a:pt x="42" y="5"/>
                  </a:cubicBezTo>
                  <a:lnTo>
                    <a:pt x="42" y="33"/>
                  </a:lnTo>
                  <a:close/>
                  <a:moveTo>
                    <a:pt x="21" y="24"/>
                  </a:moveTo>
                  <a:cubicBezTo>
                    <a:pt x="9" y="24"/>
                    <a:pt x="9" y="24"/>
                    <a:pt x="9" y="24"/>
                  </a:cubicBezTo>
                  <a:cubicBezTo>
                    <a:pt x="9" y="28"/>
                    <a:pt x="9" y="28"/>
                    <a:pt x="9" y="28"/>
                  </a:cubicBezTo>
                  <a:cubicBezTo>
                    <a:pt x="21" y="28"/>
                    <a:pt x="21" y="28"/>
                    <a:pt x="21" y="28"/>
                  </a:cubicBezTo>
                  <a:lnTo>
                    <a:pt x="21" y="24"/>
                  </a:lnTo>
                  <a:close/>
                  <a:moveTo>
                    <a:pt x="21" y="17"/>
                  </a:moveTo>
                  <a:cubicBezTo>
                    <a:pt x="9" y="17"/>
                    <a:pt x="9" y="17"/>
                    <a:pt x="9" y="17"/>
                  </a:cubicBezTo>
                  <a:cubicBezTo>
                    <a:pt x="9" y="21"/>
                    <a:pt x="9" y="21"/>
                    <a:pt x="9" y="21"/>
                  </a:cubicBezTo>
                  <a:cubicBezTo>
                    <a:pt x="21" y="21"/>
                    <a:pt x="21" y="21"/>
                    <a:pt x="21" y="21"/>
                  </a:cubicBezTo>
                  <a:lnTo>
                    <a:pt x="21" y="17"/>
                  </a:lnTo>
                  <a:close/>
                  <a:moveTo>
                    <a:pt x="21" y="10"/>
                  </a:moveTo>
                  <a:cubicBezTo>
                    <a:pt x="9" y="10"/>
                    <a:pt x="9" y="10"/>
                    <a:pt x="9" y="10"/>
                  </a:cubicBezTo>
                  <a:cubicBezTo>
                    <a:pt x="9" y="14"/>
                    <a:pt x="9" y="14"/>
                    <a:pt x="9" y="14"/>
                  </a:cubicBezTo>
                  <a:cubicBezTo>
                    <a:pt x="21" y="14"/>
                    <a:pt x="21" y="14"/>
                    <a:pt x="21" y="14"/>
                  </a:cubicBezTo>
                  <a:lnTo>
                    <a:pt x="21" y="10"/>
                  </a:lnTo>
                  <a:close/>
                  <a:moveTo>
                    <a:pt x="37" y="25"/>
                  </a:moveTo>
                  <a:cubicBezTo>
                    <a:pt x="37" y="25"/>
                    <a:pt x="33" y="24"/>
                    <a:pt x="33" y="22"/>
                  </a:cubicBezTo>
                  <a:cubicBezTo>
                    <a:pt x="33" y="20"/>
                    <a:pt x="36" y="19"/>
                    <a:pt x="36" y="15"/>
                  </a:cubicBezTo>
                  <a:cubicBezTo>
                    <a:pt x="36" y="12"/>
                    <a:pt x="35" y="10"/>
                    <a:pt x="31" y="10"/>
                  </a:cubicBezTo>
                  <a:cubicBezTo>
                    <a:pt x="28" y="10"/>
                    <a:pt x="27" y="12"/>
                    <a:pt x="27" y="15"/>
                  </a:cubicBezTo>
                  <a:cubicBezTo>
                    <a:pt x="27" y="19"/>
                    <a:pt x="30" y="20"/>
                    <a:pt x="30" y="22"/>
                  </a:cubicBezTo>
                  <a:cubicBezTo>
                    <a:pt x="30" y="24"/>
                    <a:pt x="26" y="25"/>
                    <a:pt x="26" y="25"/>
                  </a:cubicBezTo>
                  <a:cubicBezTo>
                    <a:pt x="26" y="25"/>
                    <a:pt x="26" y="28"/>
                    <a:pt x="26" y="28"/>
                  </a:cubicBezTo>
                  <a:cubicBezTo>
                    <a:pt x="37" y="28"/>
                    <a:pt x="37" y="28"/>
                    <a:pt x="37" y="28"/>
                  </a:cubicBezTo>
                  <a:cubicBezTo>
                    <a:pt x="37" y="28"/>
                    <a:pt x="37" y="25"/>
                    <a:pt x="37" y="25"/>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79" name="稻壳儿小白白(http://dwz.cn/Wu2UP)"/>
            <p:cNvSpPr>
              <a:spLocks noEditPoints="1"/>
            </p:cNvSpPr>
            <p:nvPr/>
          </p:nvSpPr>
          <p:spPr bwMode="auto">
            <a:xfrm>
              <a:off x="4369143" y="889072"/>
              <a:ext cx="130002" cy="221411"/>
            </a:xfrm>
            <a:custGeom>
              <a:avLst/>
              <a:gdLst>
                <a:gd name="T0" fmla="*/ 22 w 27"/>
                <a:gd name="T1" fmla="*/ 0 h 46"/>
                <a:gd name="T2" fmla="*/ 4 w 27"/>
                <a:gd name="T3" fmla="*/ 0 h 46"/>
                <a:gd name="T4" fmla="*/ 0 w 27"/>
                <a:gd name="T5" fmla="*/ 5 h 46"/>
                <a:gd name="T6" fmla="*/ 0 w 27"/>
                <a:gd name="T7" fmla="*/ 41 h 46"/>
                <a:gd name="T8" fmla="*/ 4 w 27"/>
                <a:gd name="T9" fmla="*/ 46 h 46"/>
                <a:gd name="T10" fmla="*/ 22 w 27"/>
                <a:gd name="T11" fmla="*/ 46 h 46"/>
                <a:gd name="T12" fmla="*/ 27 w 27"/>
                <a:gd name="T13" fmla="*/ 41 h 46"/>
                <a:gd name="T14" fmla="*/ 27 w 27"/>
                <a:gd name="T15" fmla="*/ 5 h 46"/>
                <a:gd name="T16" fmla="*/ 22 w 27"/>
                <a:gd name="T17" fmla="*/ 0 h 46"/>
                <a:gd name="T18" fmla="*/ 13 w 27"/>
                <a:gd name="T19" fmla="*/ 44 h 46"/>
                <a:gd name="T20" fmla="*/ 10 w 27"/>
                <a:gd name="T21" fmla="*/ 42 h 46"/>
                <a:gd name="T22" fmla="*/ 13 w 27"/>
                <a:gd name="T23" fmla="*/ 40 h 46"/>
                <a:gd name="T24" fmla="*/ 17 w 27"/>
                <a:gd name="T25" fmla="*/ 42 h 46"/>
                <a:gd name="T26" fmla="*/ 13 w 27"/>
                <a:gd name="T27" fmla="*/ 44 h 46"/>
                <a:gd name="T28" fmla="*/ 23 w 27"/>
                <a:gd name="T29" fmla="*/ 37 h 46"/>
                <a:gd name="T30" fmla="*/ 3 w 27"/>
                <a:gd name="T31" fmla="*/ 37 h 46"/>
                <a:gd name="T32" fmla="*/ 3 w 27"/>
                <a:gd name="T33" fmla="*/ 6 h 46"/>
                <a:gd name="T34" fmla="*/ 23 w 27"/>
                <a:gd name="T35" fmla="*/ 6 h 46"/>
                <a:gd name="T36" fmla="*/ 23 w 27"/>
                <a:gd name="T37" fmla="*/ 37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 h="46">
                  <a:moveTo>
                    <a:pt x="22" y="0"/>
                  </a:moveTo>
                  <a:cubicBezTo>
                    <a:pt x="4" y="0"/>
                    <a:pt x="4" y="0"/>
                    <a:pt x="4" y="0"/>
                  </a:cubicBezTo>
                  <a:cubicBezTo>
                    <a:pt x="2" y="0"/>
                    <a:pt x="0" y="2"/>
                    <a:pt x="0" y="5"/>
                  </a:cubicBezTo>
                  <a:cubicBezTo>
                    <a:pt x="0" y="41"/>
                    <a:pt x="0" y="41"/>
                    <a:pt x="0" y="41"/>
                  </a:cubicBezTo>
                  <a:cubicBezTo>
                    <a:pt x="0" y="44"/>
                    <a:pt x="2" y="46"/>
                    <a:pt x="4" y="46"/>
                  </a:cubicBezTo>
                  <a:cubicBezTo>
                    <a:pt x="22" y="46"/>
                    <a:pt x="22" y="46"/>
                    <a:pt x="22" y="46"/>
                  </a:cubicBezTo>
                  <a:cubicBezTo>
                    <a:pt x="25" y="46"/>
                    <a:pt x="27" y="44"/>
                    <a:pt x="27" y="41"/>
                  </a:cubicBezTo>
                  <a:cubicBezTo>
                    <a:pt x="27" y="5"/>
                    <a:pt x="27" y="5"/>
                    <a:pt x="27" y="5"/>
                  </a:cubicBezTo>
                  <a:cubicBezTo>
                    <a:pt x="27" y="2"/>
                    <a:pt x="25" y="0"/>
                    <a:pt x="22" y="0"/>
                  </a:cubicBezTo>
                  <a:close/>
                  <a:moveTo>
                    <a:pt x="13" y="44"/>
                  </a:moveTo>
                  <a:cubicBezTo>
                    <a:pt x="11" y="44"/>
                    <a:pt x="10" y="43"/>
                    <a:pt x="10" y="42"/>
                  </a:cubicBezTo>
                  <a:cubicBezTo>
                    <a:pt x="10" y="41"/>
                    <a:pt x="11" y="40"/>
                    <a:pt x="13" y="40"/>
                  </a:cubicBezTo>
                  <a:cubicBezTo>
                    <a:pt x="15" y="40"/>
                    <a:pt x="17" y="41"/>
                    <a:pt x="17" y="42"/>
                  </a:cubicBezTo>
                  <a:cubicBezTo>
                    <a:pt x="17" y="43"/>
                    <a:pt x="15" y="44"/>
                    <a:pt x="13" y="44"/>
                  </a:cubicBezTo>
                  <a:close/>
                  <a:moveTo>
                    <a:pt x="23" y="37"/>
                  </a:moveTo>
                  <a:cubicBezTo>
                    <a:pt x="3" y="37"/>
                    <a:pt x="3" y="37"/>
                    <a:pt x="3" y="37"/>
                  </a:cubicBezTo>
                  <a:cubicBezTo>
                    <a:pt x="3" y="6"/>
                    <a:pt x="3" y="6"/>
                    <a:pt x="3" y="6"/>
                  </a:cubicBezTo>
                  <a:cubicBezTo>
                    <a:pt x="23" y="6"/>
                    <a:pt x="23" y="6"/>
                    <a:pt x="23" y="6"/>
                  </a:cubicBezTo>
                  <a:lnTo>
                    <a:pt x="23" y="37"/>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80" name="稻壳儿小白白(http://dwz.cn/Wu2UP)"/>
            <p:cNvSpPr>
              <a:spLocks noEditPoints="1"/>
            </p:cNvSpPr>
            <p:nvPr/>
          </p:nvSpPr>
          <p:spPr bwMode="auto">
            <a:xfrm>
              <a:off x="3869446" y="5418851"/>
              <a:ext cx="225475" cy="192973"/>
            </a:xfrm>
            <a:custGeom>
              <a:avLst/>
              <a:gdLst>
                <a:gd name="T0" fmla="*/ 35 w 47"/>
                <a:gd name="T1" fmla="*/ 12 h 40"/>
                <a:gd name="T2" fmla="*/ 37 w 47"/>
                <a:gd name="T3" fmla="*/ 12 h 40"/>
                <a:gd name="T4" fmla="*/ 37 w 47"/>
                <a:gd name="T5" fmla="*/ 17 h 40"/>
                <a:gd name="T6" fmla="*/ 47 w 47"/>
                <a:gd name="T7" fmla="*/ 8 h 40"/>
                <a:gd name="T8" fmla="*/ 37 w 47"/>
                <a:gd name="T9" fmla="*/ 0 h 40"/>
                <a:gd name="T10" fmla="*/ 37 w 47"/>
                <a:gd name="T11" fmla="*/ 5 h 40"/>
                <a:gd name="T12" fmla="*/ 35 w 47"/>
                <a:gd name="T13" fmla="*/ 5 h 40"/>
                <a:gd name="T14" fmla="*/ 17 w 47"/>
                <a:gd name="T15" fmla="*/ 17 h 40"/>
                <a:gd name="T16" fmla="*/ 5 w 47"/>
                <a:gd name="T17" fmla="*/ 27 h 40"/>
                <a:gd name="T18" fmla="*/ 0 w 47"/>
                <a:gd name="T19" fmla="*/ 27 h 40"/>
                <a:gd name="T20" fmla="*/ 0 w 47"/>
                <a:gd name="T21" fmla="*/ 34 h 40"/>
                <a:gd name="T22" fmla="*/ 5 w 47"/>
                <a:gd name="T23" fmla="*/ 34 h 40"/>
                <a:gd name="T24" fmla="*/ 23 w 47"/>
                <a:gd name="T25" fmla="*/ 21 h 40"/>
                <a:gd name="T26" fmla="*/ 35 w 47"/>
                <a:gd name="T27" fmla="*/ 12 h 40"/>
                <a:gd name="T28" fmla="*/ 13 w 47"/>
                <a:gd name="T29" fmla="*/ 16 h 40"/>
                <a:gd name="T30" fmla="*/ 14 w 47"/>
                <a:gd name="T31" fmla="*/ 15 h 40"/>
                <a:gd name="T32" fmla="*/ 17 w 47"/>
                <a:gd name="T33" fmla="*/ 11 h 40"/>
                <a:gd name="T34" fmla="*/ 5 w 47"/>
                <a:gd name="T35" fmla="*/ 6 h 40"/>
                <a:gd name="T36" fmla="*/ 0 w 47"/>
                <a:gd name="T37" fmla="*/ 6 h 40"/>
                <a:gd name="T38" fmla="*/ 0 w 47"/>
                <a:gd name="T39" fmla="*/ 12 h 40"/>
                <a:gd name="T40" fmla="*/ 5 w 47"/>
                <a:gd name="T41" fmla="*/ 12 h 40"/>
                <a:gd name="T42" fmla="*/ 13 w 47"/>
                <a:gd name="T43" fmla="*/ 16 h 40"/>
                <a:gd name="T44" fmla="*/ 37 w 47"/>
                <a:gd name="T45" fmla="*/ 27 h 40"/>
                <a:gd name="T46" fmla="*/ 35 w 47"/>
                <a:gd name="T47" fmla="*/ 27 h 40"/>
                <a:gd name="T48" fmla="*/ 27 w 47"/>
                <a:gd name="T49" fmla="*/ 23 h 40"/>
                <a:gd name="T50" fmla="*/ 26 w 47"/>
                <a:gd name="T51" fmla="*/ 24 h 40"/>
                <a:gd name="T52" fmla="*/ 23 w 47"/>
                <a:gd name="T53" fmla="*/ 29 h 40"/>
                <a:gd name="T54" fmla="*/ 35 w 47"/>
                <a:gd name="T55" fmla="*/ 34 h 40"/>
                <a:gd name="T56" fmla="*/ 37 w 47"/>
                <a:gd name="T57" fmla="*/ 34 h 40"/>
                <a:gd name="T58" fmla="*/ 37 w 47"/>
                <a:gd name="T59" fmla="*/ 40 h 40"/>
                <a:gd name="T60" fmla="*/ 47 w 47"/>
                <a:gd name="T61" fmla="*/ 31 h 40"/>
                <a:gd name="T62" fmla="*/ 37 w 47"/>
                <a:gd name="T63" fmla="*/ 23 h 40"/>
                <a:gd name="T64" fmla="*/ 37 w 47"/>
                <a:gd name="T65" fmla="*/ 2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7" h="40">
                  <a:moveTo>
                    <a:pt x="35" y="12"/>
                  </a:moveTo>
                  <a:cubicBezTo>
                    <a:pt x="37" y="12"/>
                    <a:pt x="37" y="12"/>
                    <a:pt x="37" y="12"/>
                  </a:cubicBezTo>
                  <a:cubicBezTo>
                    <a:pt x="37" y="17"/>
                    <a:pt x="37" y="17"/>
                    <a:pt x="37" y="17"/>
                  </a:cubicBezTo>
                  <a:cubicBezTo>
                    <a:pt x="47" y="8"/>
                    <a:pt x="47" y="8"/>
                    <a:pt x="47" y="8"/>
                  </a:cubicBezTo>
                  <a:cubicBezTo>
                    <a:pt x="37" y="0"/>
                    <a:pt x="37" y="0"/>
                    <a:pt x="37" y="0"/>
                  </a:cubicBezTo>
                  <a:cubicBezTo>
                    <a:pt x="37" y="5"/>
                    <a:pt x="37" y="5"/>
                    <a:pt x="37" y="5"/>
                  </a:cubicBezTo>
                  <a:cubicBezTo>
                    <a:pt x="35" y="5"/>
                    <a:pt x="35" y="5"/>
                    <a:pt x="35" y="5"/>
                  </a:cubicBezTo>
                  <a:cubicBezTo>
                    <a:pt x="27" y="5"/>
                    <a:pt x="22" y="12"/>
                    <a:pt x="17" y="17"/>
                  </a:cubicBezTo>
                  <a:cubicBezTo>
                    <a:pt x="14" y="23"/>
                    <a:pt x="10" y="27"/>
                    <a:pt x="5" y="27"/>
                  </a:cubicBezTo>
                  <a:cubicBezTo>
                    <a:pt x="0" y="27"/>
                    <a:pt x="0" y="27"/>
                    <a:pt x="0" y="27"/>
                  </a:cubicBezTo>
                  <a:cubicBezTo>
                    <a:pt x="0" y="34"/>
                    <a:pt x="0" y="34"/>
                    <a:pt x="0" y="34"/>
                  </a:cubicBezTo>
                  <a:cubicBezTo>
                    <a:pt x="5" y="34"/>
                    <a:pt x="5" y="34"/>
                    <a:pt x="5" y="34"/>
                  </a:cubicBezTo>
                  <a:cubicBezTo>
                    <a:pt x="14" y="34"/>
                    <a:pt x="18" y="27"/>
                    <a:pt x="23" y="21"/>
                  </a:cubicBezTo>
                  <a:cubicBezTo>
                    <a:pt x="27" y="16"/>
                    <a:pt x="30" y="12"/>
                    <a:pt x="35" y="12"/>
                  </a:cubicBezTo>
                  <a:close/>
                  <a:moveTo>
                    <a:pt x="13" y="16"/>
                  </a:moveTo>
                  <a:cubicBezTo>
                    <a:pt x="13" y="16"/>
                    <a:pt x="13" y="15"/>
                    <a:pt x="14" y="15"/>
                  </a:cubicBezTo>
                  <a:cubicBezTo>
                    <a:pt x="15" y="13"/>
                    <a:pt x="16" y="12"/>
                    <a:pt x="17" y="11"/>
                  </a:cubicBezTo>
                  <a:cubicBezTo>
                    <a:pt x="14" y="8"/>
                    <a:pt x="10" y="6"/>
                    <a:pt x="5" y="6"/>
                  </a:cubicBezTo>
                  <a:cubicBezTo>
                    <a:pt x="0" y="6"/>
                    <a:pt x="0" y="6"/>
                    <a:pt x="0" y="6"/>
                  </a:cubicBezTo>
                  <a:cubicBezTo>
                    <a:pt x="0" y="12"/>
                    <a:pt x="0" y="12"/>
                    <a:pt x="0" y="12"/>
                  </a:cubicBezTo>
                  <a:cubicBezTo>
                    <a:pt x="5" y="12"/>
                    <a:pt x="5" y="12"/>
                    <a:pt x="5" y="12"/>
                  </a:cubicBezTo>
                  <a:cubicBezTo>
                    <a:pt x="8" y="12"/>
                    <a:pt x="10" y="14"/>
                    <a:pt x="13" y="16"/>
                  </a:cubicBezTo>
                  <a:close/>
                  <a:moveTo>
                    <a:pt x="37" y="27"/>
                  </a:moveTo>
                  <a:cubicBezTo>
                    <a:pt x="35" y="27"/>
                    <a:pt x="35" y="27"/>
                    <a:pt x="35" y="27"/>
                  </a:cubicBezTo>
                  <a:cubicBezTo>
                    <a:pt x="32" y="27"/>
                    <a:pt x="30" y="26"/>
                    <a:pt x="27" y="23"/>
                  </a:cubicBezTo>
                  <a:cubicBezTo>
                    <a:pt x="27" y="24"/>
                    <a:pt x="27" y="24"/>
                    <a:pt x="26" y="24"/>
                  </a:cubicBezTo>
                  <a:cubicBezTo>
                    <a:pt x="25" y="26"/>
                    <a:pt x="24" y="27"/>
                    <a:pt x="23" y="29"/>
                  </a:cubicBezTo>
                  <a:cubicBezTo>
                    <a:pt x="26" y="32"/>
                    <a:pt x="30" y="34"/>
                    <a:pt x="35" y="34"/>
                  </a:cubicBezTo>
                  <a:cubicBezTo>
                    <a:pt x="37" y="34"/>
                    <a:pt x="37" y="34"/>
                    <a:pt x="37" y="34"/>
                  </a:cubicBezTo>
                  <a:cubicBezTo>
                    <a:pt x="37" y="40"/>
                    <a:pt x="37" y="40"/>
                    <a:pt x="37" y="40"/>
                  </a:cubicBezTo>
                  <a:cubicBezTo>
                    <a:pt x="47" y="31"/>
                    <a:pt x="47" y="31"/>
                    <a:pt x="47" y="31"/>
                  </a:cubicBezTo>
                  <a:cubicBezTo>
                    <a:pt x="37" y="23"/>
                    <a:pt x="37" y="23"/>
                    <a:pt x="37" y="23"/>
                  </a:cubicBezTo>
                  <a:lnTo>
                    <a:pt x="37" y="27"/>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81" name="稻壳儿小白白(http://dwz.cn/Wu2UP)"/>
            <p:cNvSpPr>
              <a:spLocks noEditPoints="1"/>
            </p:cNvSpPr>
            <p:nvPr/>
          </p:nvSpPr>
          <p:spPr bwMode="auto">
            <a:xfrm>
              <a:off x="8399227" y="1811277"/>
              <a:ext cx="182817" cy="182817"/>
            </a:xfrm>
            <a:custGeom>
              <a:avLst/>
              <a:gdLst>
                <a:gd name="T0" fmla="*/ 37 w 38"/>
                <a:gd name="T1" fmla="*/ 32 h 38"/>
                <a:gd name="T2" fmla="*/ 28 w 38"/>
                <a:gd name="T3" fmla="*/ 23 h 38"/>
                <a:gd name="T4" fmla="*/ 30 w 38"/>
                <a:gd name="T5" fmla="*/ 15 h 38"/>
                <a:gd name="T6" fmla="*/ 15 w 38"/>
                <a:gd name="T7" fmla="*/ 0 h 38"/>
                <a:gd name="T8" fmla="*/ 0 w 38"/>
                <a:gd name="T9" fmla="*/ 15 h 38"/>
                <a:gd name="T10" fmla="*/ 15 w 38"/>
                <a:gd name="T11" fmla="*/ 30 h 38"/>
                <a:gd name="T12" fmla="*/ 23 w 38"/>
                <a:gd name="T13" fmla="*/ 28 h 38"/>
                <a:gd name="T14" fmla="*/ 32 w 38"/>
                <a:gd name="T15" fmla="*/ 37 h 38"/>
                <a:gd name="T16" fmla="*/ 35 w 38"/>
                <a:gd name="T17" fmla="*/ 37 h 38"/>
                <a:gd name="T18" fmla="*/ 37 w 38"/>
                <a:gd name="T19" fmla="*/ 35 h 38"/>
                <a:gd name="T20" fmla="*/ 37 w 38"/>
                <a:gd name="T21" fmla="*/ 32 h 38"/>
                <a:gd name="T22" fmla="*/ 5 w 38"/>
                <a:gd name="T23" fmla="*/ 15 h 38"/>
                <a:gd name="T24" fmla="*/ 15 w 38"/>
                <a:gd name="T25" fmla="*/ 5 h 38"/>
                <a:gd name="T26" fmla="*/ 25 w 38"/>
                <a:gd name="T27" fmla="*/ 15 h 38"/>
                <a:gd name="T28" fmla="*/ 15 w 38"/>
                <a:gd name="T29" fmla="*/ 25 h 38"/>
                <a:gd name="T30" fmla="*/ 5 w 38"/>
                <a:gd name="T31" fmla="*/ 1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8" h="38">
                  <a:moveTo>
                    <a:pt x="37" y="32"/>
                  </a:moveTo>
                  <a:cubicBezTo>
                    <a:pt x="28" y="23"/>
                    <a:pt x="28" y="23"/>
                    <a:pt x="28" y="23"/>
                  </a:cubicBezTo>
                  <a:cubicBezTo>
                    <a:pt x="29" y="21"/>
                    <a:pt x="30" y="18"/>
                    <a:pt x="30" y="15"/>
                  </a:cubicBezTo>
                  <a:cubicBezTo>
                    <a:pt x="30" y="7"/>
                    <a:pt x="23" y="0"/>
                    <a:pt x="15" y="0"/>
                  </a:cubicBezTo>
                  <a:cubicBezTo>
                    <a:pt x="7" y="0"/>
                    <a:pt x="0" y="7"/>
                    <a:pt x="0" y="15"/>
                  </a:cubicBezTo>
                  <a:cubicBezTo>
                    <a:pt x="0" y="23"/>
                    <a:pt x="7" y="30"/>
                    <a:pt x="15" y="30"/>
                  </a:cubicBezTo>
                  <a:cubicBezTo>
                    <a:pt x="18" y="30"/>
                    <a:pt x="21" y="29"/>
                    <a:pt x="23" y="28"/>
                  </a:cubicBezTo>
                  <a:cubicBezTo>
                    <a:pt x="32" y="37"/>
                    <a:pt x="32" y="37"/>
                    <a:pt x="32" y="37"/>
                  </a:cubicBezTo>
                  <a:cubicBezTo>
                    <a:pt x="32" y="38"/>
                    <a:pt x="34" y="38"/>
                    <a:pt x="35" y="37"/>
                  </a:cubicBezTo>
                  <a:cubicBezTo>
                    <a:pt x="37" y="35"/>
                    <a:pt x="37" y="35"/>
                    <a:pt x="37" y="35"/>
                  </a:cubicBezTo>
                  <a:cubicBezTo>
                    <a:pt x="38" y="34"/>
                    <a:pt x="38" y="33"/>
                    <a:pt x="37" y="32"/>
                  </a:cubicBezTo>
                  <a:close/>
                  <a:moveTo>
                    <a:pt x="5" y="15"/>
                  </a:moveTo>
                  <a:cubicBezTo>
                    <a:pt x="5" y="9"/>
                    <a:pt x="9" y="5"/>
                    <a:pt x="15" y="5"/>
                  </a:cubicBezTo>
                  <a:cubicBezTo>
                    <a:pt x="20" y="5"/>
                    <a:pt x="25" y="10"/>
                    <a:pt x="25" y="15"/>
                  </a:cubicBezTo>
                  <a:cubicBezTo>
                    <a:pt x="25" y="21"/>
                    <a:pt x="21" y="25"/>
                    <a:pt x="15" y="25"/>
                  </a:cubicBezTo>
                  <a:cubicBezTo>
                    <a:pt x="10" y="25"/>
                    <a:pt x="5" y="20"/>
                    <a:pt x="5" y="15"/>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82" name="稻壳儿小白白(http://dwz.cn/Wu2UP)"/>
            <p:cNvSpPr>
              <a:spLocks noEditPoints="1"/>
            </p:cNvSpPr>
            <p:nvPr/>
          </p:nvSpPr>
          <p:spPr bwMode="auto">
            <a:xfrm>
              <a:off x="9733786" y="3149901"/>
              <a:ext cx="217349" cy="215317"/>
            </a:xfrm>
            <a:custGeom>
              <a:avLst/>
              <a:gdLst>
                <a:gd name="T0" fmla="*/ 22 w 45"/>
                <a:gd name="T1" fmla="*/ 0 h 45"/>
                <a:gd name="T2" fmla="*/ 0 w 45"/>
                <a:gd name="T3" fmla="*/ 22 h 45"/>
                <a:gd name="T4" fmla="*/ 22 w 45"/>
                <a:gd name="T5" fmla="*/ 45 h 45"/>
                <a:gd name="T6" fmla="*/ 45 w 45"/>
                <a:gd name="T7" fmla="*/ 22 h 45"/>
                <a:gd name="T8" fmla="*/ 22 w 45"/>
                <a:gd name="T9" fmla="*/ 0 h 45"/>
                <a:gd name="T10" fmla="*/ 42 w 45"/>
                <a:gd name="T11" fmla="*/ 22 h 45"/>
                <a:gd name="T12" fmla="*/ 38 w 45"/>
                <a:gd name="T13" fmla="*/ 34 h 45"/>
                <a:gd name="T14" fmla="*/ 37 w 45"/>
                <a:gd name="T15" fmla="*/ 31 h 45"/>
                <a:gd name="T16" fmla="*/ 38 w 45"/>
                <a:gd name="T17" fmla="*/ 24 h 45"/>
                <a:gd name="T18" fmla="*/ 35 w 45"/>
                <a:gd name="T19" fmla="*/ 19 h 45"/>
                <a:gd name="T20" fmla="*/ 30 w 45"/>
                <a:gd name="T21" fmla="*/ 16 h 45"/>
                <a:gd name="T22" fmla="*/ 33 w 45"/>
                <a:gd name="T23" fmla="*/ 8 h 45"/>
                <a:gd name="T24" fmla="*/ 28 w 45"/>
                <a:gd name="T25" fmla="*/ 6 h 45"/>
                <a:gd name="T26" fmla="*/ 29 w 45"/>
                <a:gd name="T27" fmla="*/ 4 h 45"/>
                <a:gd name="T28" fmla="*/ 42 w 45"/>
                <a:gd name="T29" fmla="*/ 22 h 45"/>
                <a:gd name="T30" fmla="*/ 20 w 45"/>
                <a:gd name="T31" fmla="*/ 3 h 45"/>
                <a:gd name="T32" fmla="*/ 17 w 45"/>
                <a:gd name="T33" fmla="*/ 5 h 45"/>
                <a:gd name="T34" fmla="*/ 14 w 45"/>
                <a:gd name="T35" fmla="*/ 8 h 45"/>
                <a:gd name="T36" fmla="*/ 11 w 45"/>
                <a:gd name="T37" fmla="*/ 12 h 45"/>
                <a:gd name="T38" fmla="*/ 13 w 45"/>
                <a:gd name="T39" fmla="*/ 14 h 45"/>
                <a:gd name="T40" fmla="*/ 16 w 45"/>
                <a:gd name="T41" fmla="*/ 15 h 45"/>
                <a:gd name="T42" fmla="*/ 23 w 45"/>
                <a:gd name="T43" fmla="*/ 22 h 45"/>
                <a:gd name="T44" fmla="*/ 18 w 45"/>
                <a:gd name="T45" fmla="*/ 28 h 45"/>
                <a:gd name="T46" fmla="*/ 17 w 45"/>
                <a:gd name="T47" fmla="*/ 31 h 45"/>
                <a:gd name="T48" fmla="*/ 17 w 45"/>
                <a:gd name="T49" fmla="*/ 37 h 45"/>
                <a:gd name="T50" fmla="*/ 13 w 45"/>
                <a:gd name="T51" fmla="*/ 32 h 45"/>
                <a:gd name="T52" fmla="*/ 12 w 45"/>
                <a:gd name="T53" fmla="*/ 27 h 45"/>
                <a:gd name="T54" fmla="*/ 8 w 45"/>
                <a:gd name="T55" fmla="*/ 22 h 45"/>
                <a:gd name="T56" fmla="*/ 10 w 45"/>
                <a:gd name="T57" fmla="*/ 17 h 45"/>
                <a:gd name="T58" fmla="*/ 5 w 45"/>
                <a:gd name="T59" fmla="*/ 16 h 45"/>
                <a:gd name="T60" fmla="*/ 20 w 45"/>
                <a:gd name="T61" fmla="*/ 3 h 45"/>
                <a:gd name="T62" fmla="*/ 16 w 45"/>
                <a:gd name="T63" fmla="*/ 41 h 45"/>
                <a:gd name="T64" fmla="*/ 19 w 45"/>
                <a:gd name="T65" fmla="*/ 39 h 45"/>
                <a:gd name="T66" fmla="*/ 22 w 45"/>
                <a:gd name="T67" fmla="*/ 38 h 45"/>
                <a:gd name="T68" fmla="*/ 28 w 45"/>
                <a:gd name="T69" fmla="*/ 37 h 45"/>
                <a:gd name="T70" fmla="*/ 33 w 45"/>
                <a:gd name="T71" fmla="*/ 38 h 45"/>
                <a:gd name="T72" fmla="*/ 22 w 45"/>
                <a:gd name="T73" fmla="*/ 42 h 45"/>
                <a:gd name="T74" fmla="*/ 16 w 45"/>
                <a:gd name="T75"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2" y="0"/>
                  </a:moveTo>
                  <a:cubicBezTo>
                    <a:pt x="10" y="0"/>
                    <a:pt x="0" y="10"/>
                    <a:pt x="0" y="22"/>
                  </a:cubicBezTo>
                  <a:cubicBezTo>
                    <a:pt x="0" y="35"/>
                    <a:pt x="10" y="45"/>
                    <a:pt x="22" y="45"/>
                  </a:cubicBezTo>
                  <a:cubicBezTo>
                    <a:pt x="35" y="45"/>
                    <a:pt x="45" y="35"/>
                    <a:pt x="45" y="22"/>
                  </a:cubicBezTo>
                  <a:cubicBezTo>
                    <a:pt x="45" y="10"/>
                    <a:pt x="35" y="0"/>
                    <a:pt x="22" y="0"/>
                  </a:cubicBezTo>
                  <a:close/>
                  <a:moveTo>
                    <a:pt x="42" y="22"/>
                  </a:moveTo>
                  <a:cubicBezTo>
                    <a:pt x="42" y="27"/>
                    <a:pt x="40" y="31"/>
                    <a:pt x="38" y="34"/>
                  </a:cubicBezTo>
                  <a:cubicBezTo>
                    <a:pt x="37" y="34"/>
                    <a:pt x="36" y="32"/>
                    <a:pt x="37" y="31"/>
                  </a:cubicBezTo>
                  <a:cubicBezTo>
                    <a:pt x="38" y="29"/>
                    <a:pt x="38" y="25"/>
                    <a:pt x="38" y="24"/>
                  </a:cubicBezTo>
                  <a:cubicBezTo>
                    <a:pt x="38" y="23"/>
                    <a:pt x="37" y="19"/>
                    <a:pt x="35" y="19"/>
                  </a:cubicBezTo>
                  <a:cubicBezTo>
                    <a:pt x="33" y="19"/>
                    <a:pt x="32" y="19"/>
                    <a:pt x="30" y="16"/>
                  </a:cubicBezTo>
                  <a:cubicBezTo>
                    <a:pt x="28" y="11"/>
                    <a:pt x="35" y="10"/>
                    <a:pt x="33" y="8"/>
                  </a:cubicBezTo>
                  <a:cubicBezTo>
                    <a:pt x="32" y="7"/>
                    <a:pt x="28" y="11"/>
                    <a:pt x="28" y="6"/>
                  </a:cubicBezTo>
                  <a:cubicBezTo>
                    <a:pt x="28" y="5"/>
                    <a:pt x="28" y="5"/>
                    <a:pt x="29" y="4"/>
                  </a:cubicBezTo>
                  <a:cubicBezTo>
                    <a:pt x="36" y="7"/>
                    <a:pt x="42" y="14"/>
                    <a:pt x="42" y="22"/>
                  </a:cubicBezTo>
                  <a:close/>
                  <a:moveTo>
                    <a:pt x="20" y="3"/>
                  </a:moveTo>
                  <a:cubicBezTo>
                    <a:pt x="19" y="4"/>
                    <a:pt x="18" y="5"/>
                    <a:pt x="17" y="5"/>
                  </a:cubicBezTo>
                  <a:cubicBezTo>
                    <a:pt x="16" y="7"/>
                    <a:pt x="15" y="7"/>
                    <a:pt x="14" y="8"/>
                  </a:cubicBezTo>
                  <a:cubicBezTo>
                    <a:pt x="13" y="9"/>
                    <a:pt x="11" y="11"/>
                    <a:pt x="11" y="12"/>
                  </a:cubicBezTo>
                  <a:cubicBezTo>
                    <a:pt x="11" y="13"/>
                    <a:pt x="12" y="15"/>
                    <a:pt x="13" y="14"/>
                  </a:cubicBezTo>
                  <a:cubicBezTo>
                    <a:pt x="13" y="14"/>
                    <a:pt x="15" y="14"/>
                    <a:pt x="16" y="15"/>
                  </a:cubicBezTo>
                  <a:cubicBezTo>
                    <a:pt x="18" y="15"/>
                    <a:pt x="26" y="15"/>
                    <a:pt x="23" y="22"/>
                  </a:cubicBezTo>
                  <a:cubicBezTo>
                    <a:pt x="22" y="24"/>
                    <a:pt x="19" y="24"/>
                    <a:pt x="18" y="28"/>
                  </a:cubicBezTo>
                  <a:cubicBezTo>
                    <a:pt x="18" y="28"/>
                    <a:pt x="17" y="30"/>
                    <a:pt x="17" y="31"/>
                  </a:cubicBezTo>
                  <a:cubicBezTo>
                    <a:pt x="17" y="32"/>
                    <a:pt x="18" y="37"/>
                    <a:pt x="17" y="37"/>
                  </a:cubicBezTo>
                  <a:cubicBezTo>
                    <a:pt x="16" y="37"/>
                    <a:pt x="13" y="33"/>
                    <a:pt x="13" y="32"/>
                  </a:cubicBezTo>
                  <a:cubicBezTo>
                    <a:pt x="13" y="31"/>
                    <a:pt x="12" y="29"/>
                    <a:pt x="12" y="27"/>
                  </a:cubicBezTo>
                  <a:cubicBezTo>
                    <a:pt x="12" y="25"/>
                    <a:pt x="8" y="25"/>
                    <a:pt x="8" y="22"/>
                  </a:cubicBezTo>
                  <a:cubicBezTo>
                    <a:pt x="8" y="19"/>
                    <a:pt x="10" y="18"/>
                    <a:pt x="10" y="17"/>
                  </a:cubicBezTo>
                  <a:cubicBezTo>
                    <a:pt x="9" y="16"/>
                    <a:pt x="6" y="16"/>
                    <a:pt x="5" y="16"/>
                  </a:cubicBezTo>
                  <a:cubicBezTo>
                    <a:pt x="7" y="9"/>
                    <a:pt x="13" y="4"/>
                    <a:pt x="20" y="3"/>
                  </a:cubicBezTo>
                  <a:close/>
                  <a:moveTo>
                    <a:pt x="16" y="41"/>
                  </a:moveTo>
                  <a:cubicBezTo>
                    <a:pt x="18" y="40"/>
                    <a:pt x="18" y="39"/>
                    <a:pt x="19" y="39"/>
                  </a:cubicBezTo>
                  <a:cubicBezTo>
                    <a:pt x="20" y="39"/>
                    <a:pt x="21" y="39"/>
                    <a:pt x="22" y="38"/>
                  </a:cubicBezTo>
                  <a:cubicBezTo>
                    <a:pt x="23" y="38"/>
                    <a:pt x="26" y="37"/>
                    <a:pt x="28" y="37"/>
                  </a:cubicBezTo>
                  <a:cubicBezTo>
                    <a:pt x="29" y="37"/>
                    <a:pt x="32" y="37"/>
                    <a:pt x="33" y="38"/>
                  </a:cubicBezTo>
                  <a:cubicBezTo>
                    <a:pt x="30" y="40"/>
                    <a:pt x="26" y="42"/>
                    <a:pt x="22" y="42"/>
                  </a:cubicBezTo>
                  <a:cubicBezTo>
                    <a:pt x="20" y="42"/>
                    <a:pt x="18" y="41"/>
                    <a:pt x="16" y="41"/>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83" name="稻壳儿小白白(http://dwz.cn/Wu2UP)"/>
            <p:cNvSpPr>
              <a:spLocks noEditPoints="1"/>
            </p:cNvSpPr>
            <p:nvPr/>
          </p:nvSpPr>
          <p:spPr bwMode="auto">
            <a:xfrm>
              <a:off x="10180670" y="3186463"/>
              <a:ext cx="225475" cy="140160"/>
            </a:xfrm>
            <a:custGeom>
              <a:avLst/>
              <a:gdLst>
                <a:gd name="T0" fmla="*/ 3 w 47"/>
                <a:gd name="T1" fmla="*/ 0 h 29"/>
                <a:gd name="T2" fmla="*/ 0 w 47"/>
                <a:gd name="T3" fmla="*/ 25 h 29"/>
                <a:gd name="T4" fmla="*/ 44 w 47"/>
                <a:gd name="T5" fmla="*/ 29 h 29"/>
                <a:gd name="T6" fmla="*/ 47 w 47"/>
                <a:gd name="T7" fmla="*/ 4 h 29"/>
                <a:gd name="T8" fmla="*/ 26 w 47"/>
                <a:gd name="T9" fmla="*/ 5 h 29"/>
                <a:gd name="T10" fmla="*/ 30 w 47"/>
                <a:gd name="T11" fmla="*/ 10 h 29"/>
                <a:gd name="T12" fmla="*/ 26 w 47"/>
                <a:gd name="T13" fmla="*/ 5 h 29"/>
                <a:gd name="T14" fmla="*/ 33 w 47"/>
                <a:gd name="T15" fmla="*/ 17 h 29"/>
                <a:gd name="T16" fmla="*/ 28 w 47"/>
                <a:gd name="T17" fmla="*/ 12 h 29"/>
                <a:gd name="T18" fmla="*/ 19 w 47"/>
                <a:gd name="T19" fmla="*/ 5 h 29"/>
                <a:gd name="T20" fmla="*/ 23 w 47"/>
                <a:gd name="T21" fmla="*/ 10 h 29"/>
                <a:gd name="T22" fmla="*/ 19 w 47"/>
                <a:gd name="T23" fmla="*/ 5 h 29"/>
                <a:gd name="T24" fmla="*/ 26 w 47"/>
                <a:gd name="T25" fmla="*/ 17 h 29"/>
                <a:gd name="T26" fmla="*/ 21 w 47"/>
                <a:gd name="T27" fmla="*/ 12 h 29"/>
                <a:gd name="T28" fmla="*/ 12 w 47"/>
                <a:gd name="T29" fmla="*/ 5 h 29"/>
                <a:gd name="T30" fmla="*/ 16 w 47"/>
                <a:gd name="T31" fmla="*/ 10 h 29"/>
                <a:gd name="T32" fmla="*/ 12 w 47"/>
                <a:gd name="T33" fmla="*/ 5 h 29"/>
                <a:gd name="T34" fmla="*/ 19 w 47"/>
                <a:gd name="T35" fmla="*/ 17 h 29"/>
                <a:gd name="T36" fmla="*/ 14 w 47"/>
                <a:gd name="T37" fmla="*/ 12 h 29"/>
                <a:gd name="T38" fmla="*/ 5 w 47"/>
                <a:gd name="T39" fmla="*/ 5 h 29"/>
                <a:gd name="T40" fmla="*/ 9 w 47"/>
                <a:gd name="T41" fmla="*/ 10 h 29"/>
                <a:gd name="T42" fmla="*/ 5 w 47"/>
                <a:gd name="T43" fmla="*/ 5 h 29"/>
                <a:gd name="T44" fmla="*/ 12 w 47"/>
                <a:gd name="T45" fmla="*/ 17 h 29"/>
                <a:gd name="T46" fmla="*/ 7 w 47"/>
                <a:gd name="T47" fmla="*/ 12 h 29"/>
                <a:gd name="T48" fmla="*/ 9 w 47"/>
                <a:gd name="T49" fmla="*/ 24 h 29"/>
                <a:gd name="T50" fmla="*/ 5 w 47"/>
                <a:gd name="T51" fmla="*/ 19 h 29"/>
                <a:gd name="T52" fmla="*/ 9 w 47"/>
                <a:gd name="T53" fmla="*/ 24 h 29"/>
                <a:gd name="T54" fmla="*/ 12 w 47"/>
                <a:gd name="T55" fmla="*/ 24 h 29"/>
                <a:gd name="T56" fmla="*/ 35 w 47"/>
                <a:gd name="T57" fmla="*/ 19 h 29"/>
                <a:gd name="T58" fmla="*/ 42 w 47"/>
                <a:gd name="T59" fmla="*/ 24 h 29"/>
                <a:gd name="T60" fmla="*/ 37 w 47"/>
                <a:gd name="T61" fmla="*/ 19 h 29"/>
                <a:gd name="T62" fmla="*/ 42 w 47"/>
                <a:gd name="T63" fmla="*/ 24 h 29"/>
                <a:gd name="T64" fmla="*/ 35 w 47"/>
                <a:gd name="T65" fmla="*/ 12 h 29"/>
                <a:gd name="T66" fmla="*/ 40 w 47"/>
                <a:gd name="T67" fmla="*/ 17 h 29"/>
                <a:gd name="T68" fmla="*/ 42 w 47"/>
                <a:gd name="T69" fmla="*/ 10 h 29"/>
                <a:gd name="T70" fmla="*/ 33 w 47"/>
                <a:gd name="T71" fmla="*/ 5 h 29"/>
                <a:gd name="T72" fmla="*/ 42 w 47"/>
                <a:gd name="T73" fmla="*/ 1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7" h="29">
                  <a:moveTo>
                    <a:pt x="44" y="0"/>
                  </a:moveTo>
                  <a:cubicBezTo>
                    <a:pt x="3" y="0"/>
                    <a:pt x="3" y="0"/>
                    <a:pt x="3" y="0"/>
                  </a:cubicBezTo>
                  <a:cubicBezTo>
                    <a:pt x="1" y="0"/>
                    <a:pt x="0" y="2"/>
                    <a:pt x="0" y="4"/>
                  </a:cubicBezTo>
                  <a:cubicBezTo>
                    <a:pt x="0" y="25"/>
                    <a:pt x="0" y="25"/>
                    <a:pt x="0" y="25"/>
                  </a:cubicBezTo>
                  <a:cubicBezTo>
                    <a:pt x="0" y="27"/>
                    <a:pt x="1" y="29"/>
                    <a:pt x="3" y="29"/>
                  </a:cubicBezTo>
                  <a:cubicBezTo>
                    <a:pt x="44" y="29"/>
                    <a:pt x="44" y="29"/>
                    <a:pt x="44" y="29"/>
                  </a:cubicBezTo>
                  <a:cubicBezTo>
                    <a:pt x="45" y="29"/>
                    <a:pt x="47" y="27"/>
                    <a:pt x="47" y="25"/>
                  </a:cubicBezTo>
                  <a:cubicBezTo>
                    <a:pt x="47" y="4"/>
                    <a:pt x="47" y="4"/>
                    <a:pt x="47" y="4"/>
                  </a:cubicBezTo>
                  <a:cubicBezTo>
                    <a:pt x="47" y="2"/>
                    <a:pt x="45" y="0"/>
                    <a:pt x="44" y="0"/>
                  </a:cubicBezTo>
                  <a:close/>
                  <a:moveTo>
                    <a:pt x="26" y="5"/>
                  </a:moveTo>
                  <a:cubicBezTo>
                    <a:pt x="30" y="5"/>
                    <a:pt x="30" y="5"/>
                    <a:pt x="30" y="5"/>
                  </a:cubicBezTo>
                  <a:cubicBezTo>
                    <a:pt x="30" y="10"/>
                    <a:pt x="30" y="10"/>
                    <a:pt x="30" y="10"/>
                  </a:cubicBezTo>
                  <a:cubicBezTo>
                    <a:pt x="26" y="10"/>
                    <a:pt x="26" y="10"/>
                    <a:pt x="26" y="10"/>
                  </a:cubicBezTo>
                  <a:lnTo>
                    <a:pt x="26" y="5"/>
                  </a:lnTo>
                  <a:close/>
                  <a:moveTo>
                    <a:pt x="33" y="12"/>
                  </a:moveTo>
                  <a:cubicBezTo>
                    <a:pt x="33" y="17"/>
                    <a:pt x="33" y="17"/>
                    <a:pt x="33" y="17"/>
                  </a:cubicBezTo>
                  <a:cubicBezTo>
                    <a:pt x="28" y="17"/>
                    <a:pt x="28" y="17"/>
                    <a:pt x="28" y="17"/>
                  </a:cubicBezTo>
                  <a:cubicBezTo>
                    <a:pt x="28" y="12"/>
                    <a:pt x="28" y="12"/>
                    <a:pt x="28" y="12"/>
                  </a:cubicBezTo>
                  <a:lnTo>
                    <a:pt x="33" y="12"/>
                  </a:lnTo>
                  <a:close/>
                  <a:moveTo>
                    <a:pt x="19" y="5"/>
                  </a:moveTo>
                  <a:cubicBezTo>
                    <a:pt x="23" y="5"/>
                    <a:pt x="23" y="5"/>
                    <a:pt x="23" y="5"/>
                  </a:cubicBezTo>
                  <a:cubicBezTo>
                    <a:pt x="23" y="10"/>
                    <a:pt x="23" y="10"/>
                    <a:pt x="23" y="10"/>
                  </a:cubicBezTo>
                  <a:cubicBezTo>
                    <a:pt x="19" y="10"/>
                    <a:pt x="19" y="10"/>
                    <a:pt x="19" y="10"/>
                  </a:cubicBezTo>
                  <a:lnTo>
                    <a:pt x="19" y="5"/>
                  </a:lnTo>
                  <a:close/>
                  <a:moveTo>
                    <a:pt x="26" y="12"/>
                  </a:moveTo>
                  <a:cubicBezTo>
                    <a:pt x="26" y="17"/>
                    <a:pt x="26" y="17"/>
                    <a:pt x="26" y="17"/>
                  </a:cubicBezTo>
                  <a:cubicBezTo>
                    <a:pt x="21" y="17"/>
                    <a:pt x="21" y="17"/>
                    <a:pt x="21" y="17"/>
                  </a:cubicBezTo>
                  <a:cubicBezTo>
                    <a:pt x="21" y="12"/>
                    <a:pt x="21" y="12"/>
                    <a:pt x="21" y="12"/>
                  </a:cubicBezTo>
                  <a:lnTo>
                    <a:pt x="26" y="12"/>
                  </a:lnTo>
                  <a:close/>
                  <a:moveTo>
                    <a:pt x="12" y="5"/>
                  </a:moveTo>
                  <a:cubicBezTo>
                    <a:pt x="16" y="5"/>
                    <a:pt x="16" y="5"/>
                    <a:pt x="16" y="5"/>
                  </a:cubicBezTo>
                  <a:cubicBezTo>
                    <a:pt x="16" y="10"/>
                    <a:pt x="16" y="10"/>
                    <a:pt x="16" y="10"/>
                  </a:cubicBezTo>
                  <a:cubicBezTo>
                    <a:pt x="12" y="10"/>
                    <a:pt x="12" y="10"/>
                    <a:pt x="12" y="10"/>
                  </a:cubicBezTo>
                  <a:lnTo>
                    <a:pt x="12" y="5"/>
                  </a:lnTo>
                  <a:close/>
                  <a:moveTo>
                    <a:pt x="19" y="12"/>
                  </a:moveTo>
                  <a:cubicBezTo>
                    <a:pt x="19" y="17"/>
                    <a:pt x="19" y="17"/>
                    <a:pt x="19" y="17"/>
                  </a:cubicBezTo>
                  <a:cubicBezTo>
                    <a:pt x="14" y="17"/>
                    <a:pt x="14" y="17"/>
                    <a:pt x="14" y="17"/>
                  </a:cubicBezTo>
                  <a:cubicBezTo>
                    <a:pt x="14" y="12"/>
                    <a:pt x="14" y="12"/>
                    <a:pt x="14" y="12"/>
                  </a:cubicBezTo>
                  <a:lnTo>
                    <a:pt x="19" y="12"/>
                  </a:lnTo>
                  <a:close/>
                  <a:moveTo>
                    <a:pt x="5" y="5"/>
                  </a:moveTo>
                  <a:cubicBezTo>
                    <a:pt x="9" y="5"/>
                    <a:pt x="9" y="5"/>
                    <a:pt x="9" y="5"/>
                  </a:cubicBezTo>
                  <a:cubicBezTo>
                    <a:pt x="9" y="10"/>
                    <a:pt x="9" y="10"/>
                    <a:pt x="9" y="10"/>
                  </a:cubicBezTo>
                  <a:cubicBezTo>
                    <a:pt x="5" y="10"/>
                    <a:pt x="5" y="10"/>
                    <a:pt x="5" y="10"/>
                  </a:cubicBezTo>
                  <a:lnTo>
                    <a:pt x="5" y="5"/>
                  </a:lnTo>
                  <a:close/>
                  <a:moveTo>
                    <a:pt x="12" y="12"/>
                  </a:moveTo>
                  <a:cubicBezTo>
                    <a:pt x="12" y="17"/>
                    <a:pt x="12" y="17"/>
                    <a:pt x="12" y="17"/>
                  </a:cubicBezTo>
                  <a:cubicBezTo>
                    <a:pt x="7" y="17"/>
                    <a:pt x="7" y="17"/>
                    <a:pt x="7" y="17"/>
                  </a:cubicBezTo>
                  <a:cubicBezTo>
                    <a:pt x="7" y="12"/>
                    <a:pt x="7" y="12"/>
                    <a:pt x="7" y="12"/>
                  </a:cubicBezTo>
                  <a:lnTo>
                    <a:pt x="12" y="12"/>
                  </a:lnTo>
                  <a:close/>
                  <a:moveTo>
                    <a:pt x="9" y="24"/>
                  </a:moveTo>
                  <a:cubicBezTo>
                    <a:pt x="5" y="24"/>
                    <a:pt x="5" y="24"/>
                    <a:pt x="5" y="24"/>
                  </a:cubicBezTo>
                  <a:cubicBezTo>
                    <a:pt x="5" y="19"/>
                    <a:pt x="5" y="19"/>
                    <a:pt x="5" y="19"/>
                  </a:cubicBezTo>
                  <a:cubicBezTo>
                    <a:pt x="9" y="19"/>
                    <a:pt x="9" y="19"/>
                    <a:pt x="9" y="19"/>
                  </a:cubicBezTo>
                  <a:lnTo>
                    <a:pt x="9" y="24"/>
                  </a:lnTo>
                  <a:close/>
                  <a:moveTo>
                    <a:pt x="35" y="24"/>
                  </a:moveTo>
                  <a:cubicBezTo>
                    <a:pt x="12" y="24"/>
                    <a:pt x="12" y="24"/>
                    <a:pt x="12" y="24"/>
                  </a:cubicBezTo>
                  <a:cubicBezTo>
                    <a:pt x="12" y="19"/>
                    <a:pt x="12" y="19"/>
                    <a:pt x="12" y="19"/>
                  </a:cubicBezTo>
                  <a:cubicBezTo>
                    <a:pt x="35" y="19"/>
                    <a:pt x="35" y="19"/>
                    <a:pt x="35" y="19"/>
                  </a:cubicBezTo>
                  <a:lnTo>
                    <a:pt x="35" y="24"/>
                  </a:lnTo>
                  <a:close/>
                  <a:moveTo>
                    <a:pt x="42" y="24"/>
                  </a:moveTo>
                  <a:cubicBezTo>
                    <a:pt x="37" y="24"/>
                    <a:pt x="37" y="24"/>
                    <a:pt x="37" y="24"/>
                  </a:cubicBezTo>
                  <a:cubicBezTo>
                    <a:pt x="37" y="19"/>
                    <a:pt x="37" y="19"/>
                    <a:pt x="37" y="19"/>
                  </a:cubicBezTo>
                  <a:cubicBezTo>
                    <a:pt x="42" y="19"/>
                    <a:pt x="42" y="19"/>
                    <a:pt x="42" y="19"/>
                  </a:cubicBezTo>
                  <a:lnTo>
                    <a:pt x="42" y="24"/>
                  </a:lnTo>
                  <a:close/>
                  <a:moveTo>
                    <a:pt x="35" y="17"/>
                  </a:moveTo>
                  <a:cubicBezTo>
                    <a:pt x="35" y="12"/>
                    <a:pt x="35" y="12"/>
                    <a:pt x="35" y="12"/>
                  </a:cubicBezTo>
                  <a:cubicBezTo>
                    <a:pt x="40" y="12"/>
                    <a:pt x="40" y="12"/>
                    <a:pt x="40" y="12"/>
                  </a:cubicBezTo>
                  <a:cubicBezTo>
                    <a:pt x="40" y="17"/>
                    <a:pt x="40" y="17"/>
                    <a:pt x="40" y="17"/>
                  </a:cubicBezTo>
                  <a:lnTo>
                    <a:pt x="35" y="17"/>
                  </a:lnTo>
                  <a:close/>
                  <a:moveTo>
                    <a:pt x="42" y="10"/>
                  </a:moveTo>
                  <a:cubicBezTo>
                    <a:pt x="33" y="10"/>
                    <a:pt x="33" y="10"/>
                    <a:pt x="33" y="10"/>
                  </a:cubicBezTo>
                  <a:cubicBezTo>
                    <a:pt x="33" y="5"/>
                    <a:pt x="33" y="5"/>
                    <a:pt x="33" y="5"/>
                  </a:cubicBezTo>
                  <a:cubicBezTo>
                    <a:pt x="42" y="5"/>
                    <a:pt x="42" y="5"/>
                    <a:pt x="42" y="5"/>
                  </a:cubicBezTo>
                  <a:lnTo>
                    <a:pt x="42" y="10"/>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84" name="稻壳儿小白白(http://dwz.cn/Wu2UP)"/>
            <p:cNvSpPr>
              <a:spLocks noEditPoints="1"/>
            </p:cNvSpPr>
            <p:nvPr/>
          </p:nvSpPr>
          <p:spPr bwMode="auto">
            <a:xfrm>
              <a:off x="3869446" y="3621159"/>
              <a:ext cx="225475" cy="176724"/>
            </a:xfrm>
            <a:custGeom>
              <a:avLst/>
              <a:gdLst>
                <a:gd name="T0" fmla="*/ 42 w 47"/>
                <a:gd name="T1" fmla="*/ 0 h 37"/>
                <a:gd name="T2" fmla="*/ 5 w 47"/>
                <a:gd name="T3" fmla="*/ 0 h 37"/>
                <a:gd name="T4" fmla="*/ 0 w 47"/>
                <a:gd name="T5" fmla="*/ 4 h 37"/>
                <a:gd name="T6" fmla="*/ 0 w 47"/>
                <a:gd name="T7" fmla="*/ 32 h 37"/>
                <a:gd name="T8" fmla="*/ 5 w 47"/>
                <a:gd name="T9" fmla="*/ 37 h 37"/>
                <a:gd name="T10" fmla="*/ 42 w 47"/>
                <a:gd name="T11" fmla="*/ 37 h 37"/>
                <a:gd name="T12" fmla="*/ 47 w 47"/>
                <a:gd name="T13" fmla="*/ 32 h 37"/>
                <a:gd name="T14" fmla="*/ 47 w 47"/>
                <a:gd name="T15" fmla="*/ 4 h 37"/>
                <a:gd name="T16" fmla="*/ 42 w 47"/>
                <a:gd name="T17" fmla="*/ 0 h 37"/>
                <a:gd name="T18" fmla="*/ 11 w 47"/>
                <a:gd name="T19" fmla="*/ 4 h 37"/>
                <a:gd name="T20" fmla="*/ 12 w 47"/>
                <a:gd name="T21" fmla="*/ 6 h 37"/>
                <a:gd name="T22" fmla="*/ 11 w 47"/>
                <a:gd name="T23" fmla="*/ 7 h 37"/>
                <a:gd name="T24" fmla="*/ 9 w 47"/>
                <a:gd name="T25" fmla="*/ 6 h 37"/>
                <a:gd name="T26" fmla="*/ 11 w 47"/>
                <a:gd name="T27" fmla="*/ 4 h 37"/>
                <a:gd name="T28" fmla="*/ 4 w 47"/>
                <a:gd name="T29" fmla="*/ 6 h 37"/>
                <a:gd name="T30" fmla="*/ 6 w 47"/>
                <a:gd name="T31" fmla="*/ 4 h 37"/>
                <a:gd name="T32" fmla="*/ 8 w 47"/>
                <a:gd name="T33" fmla="*/ 6 h 37"/>
                <a:gd name="T34" fmla="*/ 6 w 47"/>
                <a:gd name="T35" fmla="*/ 7 h 37"/>
                <a:gd name="T36" fmla="*/ 4 w 47"/>
                <a:gd name="T37" fmla="*/ 6 h 37"/>
                <a:gd name="T38" fmla="*/ 42 w 47"/>
                <a:gd name="T39" fmla="*/ 32 h 37"/>
                <a:gd name="T40" fmla="*/ 5 w 47"/>
                <a:gd name="T41" fmla="*/ 32 h 37"/>
                <a:gd name="T42" fmla="*/ 5 w 47"/>
                <a:gd name="T43" fmla="*/ 11 h 37"/>
                <a:gd name="T44" fmla="*/ 42 w 47"/>
                <a:gd name="T45" fmla="*/ 11 h 37"/>
                <a:gd name="T46" fmla="*/ 42 w 47"/>
                <a:gd name="T47" fmla="*/ 32 h 37"/>
                <a:gd name="T48" fmla="*/ 42 w 47"/>
                <a:gd name="T49" fmla="*/ 7 h 37"/>
                <a:gd name="T50" fmla="*/ 14 w 47"/>
                <a:gd name="T51" fmla="*/ 7 h 37"/>
                <a:gd name="T52" fmla="*/ 14 w 47"/>
                <a:gd name="T53" fmla="*/ 4 h 37"/>
                <a:gd name="T54" fmla="*/ 42 w 47"/>
                <a:gd name="T55" fmla="*/ 4 h 37"/>
                <a:gd name="T56" fmla="*/ 42 w 47"/>
                <a:gd name="T57" fmla="*/ 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7" h="37">
                  <a:moveTo>
                    <a:pt x="42" y="0"/>
                  </a:moveTo>
                  <a:cubicBezTo>
                    <a:pt x="5" y="0"/>
                    <a:pt x="5" y="0"/>
                    <a:pt x="5" y="0"/>
                  </a:cubicBezTo>
                  <a:cubicBezTo>
                    <a:pt x="2" y="0"/>
                    <a:pt x="0" y="2"/>
                    <a:pt x="0" y="4"/>
                  </a:cubicBezTo>
                  <a:cubicBezTo>
                    <a:pt x="0" y="32"/>
                    <a:pt x="0" y="32"/>
                    <a:pt x="0" y="32"/>
                  </a:cubicBezTo>
                  <a:cubicBezTo>
                    <a:pt x="0" y="35"/>
                    <a:pt x="2" y="37"/>
                    <a:pt x="5" y="37"/>
                  </a:cubicBezTo>
                  <a:cubicBezTo>
                    <a:pt x="42" y="37"/>
                    <a:pt x="42" y="37"/>
                    <a:pt x="42" y="37"/>
                  </a:cubicBezTo>
                  <a:cubicBezTo>
                    <a:pt x="45" y="37"/>
                    <a:pt x="47" y="35"/>
                    <a:pt x="47" y="32"/>
                  </a:cubicBezTo>
                  <a:cubicBezTo>
                    <a:pt x="47" y="4"/>
                    <a:pt x="47" y="4"/>
                    <a:pt x="47" y="4"/>
                  </a:cubicBezTo>
                  <a:cubicBezTo>
                    <a:pt x="47" y="2"/>
                    <a:pt x="45" y="0"/>
                    <a:pt x="42" y="0"/>
                  </a:cubicBezTo>
                  <a:close/>
                  <a:moveTo>
                    <a:pt x="11" y="4"/>
                  </a:moveTo>
                  <a:cubicBezTo>
                    <a:pt x="12" y="4"/>
                    <a:pt x="12" y="5"/>
                    <a:pt x="12" y="6"/>
                  </a:cubicBezTo>
                  <a:cubicBezTo>
                    <a:pt x="12" y="7"/>
                    <a:pt x="12" y="7"/>
                    <a:pt x="11" y="7"/>
                  </a:cubicBezTo>
                  <a:cubicBezTo>
                    <a:pt x="10" y="7"/>
                    <a:pt x="9" y="7"/>
                    <a:pt x="9" y="6"/>
                  </a:cubicBezTo>
                  <a:cubicBezTo>
                    <a:pt x="9" y="5"/>
                    <a:pt x="10" y="4"/>
                    <a:pt x="11" y="4"/>
                  </a:cubicBezTo>
                  <a:close/>
                  <a:moveTo>
                    <a:pt x="4" y="6"/>
                  </a:moveTo>
                  <a:cubicBezTo>
                    <a:pt x="4" y="5"/>
                    <a:pt x="5" y="4"/>
                    <a:pt x="6" y="4"/>
                  </a:cubicBezTo>
                  <a:cubicBezTo>
                    <a:pt x="7" y="4"/>
                    <a:pt x="8" y="5"/>
                    <a:pt x="8" y="6"/>
                  </a:cubicBezTo>
                  <a:cubicBezTo>
                    <a:pt x="8" y="7"/>
                    <a:pt x="7" y="7"/>
                    <a:pt x="6" y="7"/>
                  </a:cubicBezTo>
                  <a:cubicBezTo>
                    <a:pt x="5" y="7"/>
                    <a:pt x="4" y="7"/>
                    <a:pt x="4" y="6"/>
                  </a:cubicBezTo>
                  <a:close/>
                  <a:moveTo>
                    <a:pt x="42" y="32"/>
                  </a:moveTo>
                  <a:cubicBezTo>
                    <a:pt x="5" y="32"/>
                    <a:pt x="5" y="32"/>
                    <a:pt x="5" y="32"/>
                  </a:cubicBezTo>
                  <a:cubicBezTo>
                    <a:pt x="5" y="11"/>
                    <a:pt x="5" y="11"/>
                    <a:pt x="5" y="11"/>
                  </a:cubicBezTo>
                  <a:cubicBezTo>
                    <a:pt x="42" y="11"/>
                    <a:pt x="42" y="11"/>
                    <a:pt x="42" y="11"/>
                  </a:cubicBezTo>
                  <a:lnTo>
                    <a:pt x="42" y="32"/>
                  </a:lnTo>
                  <a:close/>
                  <a:moveTo>
                    <a:pt x="42" y="7"/>
                  </a:moveTo>
                  <a:cubicBezTo>
                    <a:pt x="14" y="7"/>
                    <a:pt x="14" y="7"/>
                    <a:pt x="14" y="7"/>
                  </a:cubicBezTo>
                  <a:cubicBezTo>
                    <a:pt x="14" y="4"/>
                    <a:pt x="14" y="4"/>
                    <a:pt x="14" y="4"/>
                  </a:cubicBezTo>
                  <a:cubicBezTo>
                    <a:pt x="42" y="4"/>
                    <a:pt x="42" y="4"/>
                    <a:pt x="42" y="4"/>
                  </a:cubicBezTo>
                  <a:lnTo>
                    <a:pt x="42" y="7"/>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85" name="稻壳儿小白白(http://dwz.cn/Wu2UP)"/>
            <p:cNvSpPr>
              <a:spLocks noEditPoints="1"/>
            </p:cNvSpPr>
            <p:nvPr/>
          </p:nvSpPr>
          <p:spPr bwMode="auto">
            <a:xfrm>
              <a:off x="4320392" y="3604909"/>
              <a:ext cx="225475" cy="203129"/>
            </a:xfrm>
            <a:custGeom>
              <a:avLst/>
              <a:gdLst>
                <a:gd name="T0" fmla="*/ 42 w 47"/>
                <a:gd name="T1" fmla="*/ 0 h 42"/>
                <a:gd name="T2" fmla="*/ 4 w 47"/>
                <a:gd name="T3" fmla="*/ 0 h 42"/>
                <a:gd name="T4" fmla="*/ 0 w 47"/>
                <a:gd name="T5" fmla="*/ 5 h 42"/>
                <a:gd name="T6" fmla="*/ 0 w 47"/>
                <a:gd name="T7" fmla="*/ 33 h 42"/>
                <a:gd name="T8" fmla="*/ 4 w 47"/>
                <a:gd name="T9" fmla="*/ 38 h 42"/>
                <a:gd name="T10" fmla="*/ 14 w 47"/>
                <a:gd name="T11" fmla="*/ 38 h 42"/>
                <a:gd name="T12" fmla="*/ 14 w 47"/>
                <a:gd name="T13" fmla="*/ 33 h 42"/>
                <a:gd name="T14" fmla="*/ 4 w 47"/>
                <a:gd name="T15" fmla="*/ 33 h 42"/>
                <a:gd name="T16" fmla="*/ 4 w 47"/>
                <a:gd name="T17" fmla="*/ 11 h 42"/>
                <a:gd name="T18" fmla="*/ 42 w 47"/>
                <a:gd name="T19" fmla="*/ 11 h 42"/>
                <a:gd name="T20" fmla="*/ 42 w 47"/>
                <a:gd name="T21" fmla="*/ 33 h 42"/>
                <a:gd name="T22" fmla="*/ 33 w 47"/>
                <a:gd name="T23" fmla="*/ 33 h 42"/>
                <a:gd name="T24" fmla="*/ 33 w 47"/>
                <a:gd name="T25" fmla="*/ 38 h 42"/>
                <a:gd name="T26" fmla="*/ 42 w 47"/>
                <a:gd name="T27" fmla="*/ 38 h 42"/>
                <a:gd name="T28" fmla="*/ 47 w 47"/>
                <a:gd name="T29" fmla="*/ 33 h 42"/>
                <a:gd name="T30" fmla="*/ 47 w 47"/>
                <a:gd name="T31" fmla="*/ 5 h 42"/>
                <a:gd name="T32" fmla="*/ 42 w 47"/>
                <a:gd name="T33" fmla="*/ 0 h 42"/>
                <a:gd name="T34" fmla="*/ 6 w 47"/>
                <a:gd name="T35" fmla="*/ 8 h 42"/>
                <a:gd name="T36" fmla="*/ 4 w 47"/>
                <a:gd name="T37" fmla="*/ 6 h 42"/>
                <a:gd name="T38" fmla="*/ 6 w 47"/>
                <a:gd name="T39" fmla="*/ 5 h 42"/>
                <a:gd name="T40" fmla="*/ 8 w 47"/>
                <a:gd name="T41" fmla="*/ 6 h 42"/>
                <a:gd name="T42" fmla="*/ 6 w 47"/>
                <a:gd name="T43" fmla="*/ 8 h 42"/>
                <a:gd name="T44" fmla="*/ 11 w 47"/>
                <a:gd name="T45" fmla="*/ 8 h 42"/>
                <a:gd name="T46" fmla="*/ 9 w 47"/>
                <a:gd name="T47" fmla="*/ 6 h 42"/>
                <a:gd name="T48" fmla="*/ 11 w 47"/>
                <a:gd name="T49" fmla="*/ 5 h 42"/>
                <a:gd name="T50" fmla="*/ 12 w 47"/>
                <a:gd name="T51" fmla="*/ 6 h 42"/>
                <a:gd name="T52" fmla="*/ 11 w 47"/>
                <a:gd name="T53" fmla="*/ 8 h 42"/>
                <a:gd name="T54" fmla="*/ 42 w 47"/>
                <a:gd name="T55" fmla="*/ 8 h 42"/>
                <a:gd name="T56" fmla="*/ 14 w 47"/>
                <a:gd name="T57" fmla="*/ 8 h 42"/>
                <a:gd name="T58" fmla="*/ 14 w 47"/>
                <a:gd name="T59" fmla="*/ 5 h 42"/>
                <a:gd name="T60" fmla="*/ 42 w 47"/>
                <a:gd name="T61" fmla="*/ 5 h 42"/>
                <a:gd name="T62" fmla="*/ 42 w 47"/>
                <a:gd name="T63" fmla="*/ 8 h 42"/>
                <a:gd name="T64" fmla="*/ 23 w 47"/>
                <a:gd name="T65" fmla="*/ 17 h 42"/>
                <a:gd name="T66" fmla="*/ 12 w 47"/>
                <a:gd name="T67" fmla="*/ 28 h 42"/>
                <a:gd name="T68" fmla="*/ 19 w 47"/>
                <a:gd name="T69" fmla="*/ 28 h 42"/>
                <a:gd name="T70" fmla="*/ 19 w 47"/>
                <a:gd name="T71" fmla="*/ 42 h 42"/>
                <a:gd name="T72" fmla="*/ 27 w 47"/>
                <a:gd name="T73" fmla="*/ 42 h 42"/>
                <a:gd name="T74" fmla="*/ 27 w 47"/>
                <a:gd name="T75" fmla="*/ 28 h 42"/>
                <a:gd name="T76" fmla="*/ 35 w 47"/>
                <a:gd name="T77" fmla="*/ 28 h 42"/>
                <a:gd name="T78" fmla="*/ 23 w 47"/>
                <a:gd name="T79" fmla="*/ 1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7" h="42">
                  <a:moveTo>
                    <a:pt x="42" y="0"/>
                  </a:moveTo>
                  <a:cubicBezTo>
                    <a:pt x="4" y="0"/>
                    <a:pt x="4" y="0"/>
                    <a:pt x="4" y="0"/>
                  </a:cubicBezTo>
                  <a:cubicBezTo>
                    <a:pt x="2" y="0"/>
                    <a:pt x="0" y="2"/>
                    <a:pt x="0" y="5"/>
                  </a:cubicBezTo>
                  <a:cubicBezTo>
                    <a:pt x="0" y="33"/>
                    <a:pt x="0" y="33"/>
                    <a:pt x="0" y="33"/>
                  </a:cubicBezTo>
                  <a:cubicBezTo>
                    <a:pt x="0" y="36"/>
                    <a:pt x="2" y="38"/>
                    <a:pt x="4" y="38"/>
                  </a:cubicBezTo>
                  <a:cubicBezTo>
                    <a:pt x="14" y="38"/>
                    <a:pt x="14" y="38"/>
                    <a:pt x="14" y="38"/>
                  </a:cubicBezTo>
                  <a:cubicBezTo>
                    <a:pt x="14" y="33"/>
                    <a:pt x="14" y="33"/>
                    <a:pt x="14" y="33"/>
                  </a:cubicBezTo>
                  <a:cubicBezTo>
                    <a:pt x="4" y="33"/>
                    <a:pt x="4" y="33"/>
                    <a:pt x="4" y="33"/>
                  </a:cubicBezTo>
                  <a:cubicBezTo>
                    <a:pt x="4" y="11"/>
                    <a:pt x="4" y="11"/>
                    <a:pt x="4" y="11"/>
                  </a:cubicBezTo>
                  <a:cubicBezTo>
                    <a:pt x="42" y="11"/>
                    <a:pt x="42" y="11"/>
                    <a:pt x="42" y="11"/>
                  </a:cubicBezTo>
                  <a:cubicBezTo>
                    <a:pt x="42" y="33"/>
                    <a:pt x="42" y="33"/>
                    <a:pt x="42" y="33"/>
                  </a:cubicBezTo>
                  <a:cubicBezTo>
                    <a:pt x="33" y="33"/>
                    <a:pt x="33" y="33"/>
                    <a:pt x="33" y="33"/>
                  </a:cubicBezTo>
                  <a:cubicBezTo>
                    <a:pt x="33" y="38"/>
                    <a:pt x="33" y="38"/>
                    <a:pt x="33" y="38"/>
                  </a:cubicBezTo>
                  <a:cubicBezTo>
                    <a:pt x="42" y="38"/>
                    <a:pt x="42" y="38"/>
                    <a:pt x="42" y="38"/>
                  </a:cubicBezTo>
                  <a:cubicBezTo>
                    <a:pt x="45" y="38"/>
                    <a:pt x="47" y="36"/>
                    <a:pt x="47" y="33"/>
                  </a:cubicBezTo>
                  <a:cubicBezTo>
                    <a:pt x="47" y="5"/>
                    <a:pt x="47" y="5"/>
                    <a:pt x="47" y="5"/>
                  </a:cubicBezTo>
                  <a:cubicBezTo>
                    <a:pt x="47" y="2"/>
                    <a:pt x="45" y="0"/>
                    <a:pt x="42" y="0"/>
                  </a:cubicBezTo>
                  <a:close/>
                  <a:moveTo>
                    <a:pt x="6" y="8"/>
                  </a:moveTo>
                  <a:cubicBezTo>
                    <a:pt x="5" y="8"/>
                    <a:pt x="4" y="7"/>
                    <a:pt x="4" y="6"/>
                  </a:cubicBezTo>
                  <a:cubicBezTo>
                    <a:pt x="4" y="5"/>
                    <a:pt x="5" y="5"/>
                    <a:pt x="6" y="5"/>
                  </a:cubicBezTo>
                  <a:cubicBezTo>
                    <a:pt x="7" y="5"/>
                    <a:pt x="8" y="5"/>
                    <a:pt x="8" y="6"/>
                  </a:cubicBezTo>
                  <a:cubicBezTo>
                    <a:pt x="8" y="7"/>
                    <a:pt x="7" y="8"/>
                    <a:pt x="6" y="8"/>
                  </a:cubicBezTo>
                  <a:close/>
                  <a:moveTo>
                    <a:pt x="11" y="8"/>
                  </a:moveTo>
                  <a:cubicBezTo>
                    <a:pt x="10" y="8"/>
                    <a:pt x="9" y="7"/>
                    <a:pt x="9" y="6"/>
                  </a:cubicBezTo>
                  <a:cubicBezTo>
                    <a:pt x="9" y="5"/>
                    <a:pt x="10" y="5"/>
                    <a:pt x="11" y="5"/>
                  </a:cubicBezTo>
                  <a:cubicBezTo>
                    <a:pt x="12" y="5"/>
                    <a:pt x="12" y="5"/>
                    <a:pt x="12" y="6"/>
                  </a:cubicBezTo>
                  <a:cubicBezTo>
                    <a:pt x="12" y="7"/>
                    <a:pt x="12" y="8"/>
                    <a:pt x="11" y="8"/>
                  </a:cubicBezTo>
                  <a:close/>
                  <a:moveTo>
                    <a:pt x="42" y="8"/>
                  </a:moveTo>
                  <a:cubicBezTo>
                    <a:pt x="14" y="8"/>
                    <a:pt x="14" y="8"/>
                    <a:pt x="14" y="8"/>
                  </a:cubicBezTo>
                  <a:cubicBezTo>
                    <a:pt x="14" y="5"/>
                    <a:pt x="14" y="5"/>
                    <a:pt x="14" y="5"/>
                  </a:cubicBezTo>
                  <a:cubicBezTo>
                    <a:pt x="42" y="5"/>
                    <a:pt x="42" y="5"/>
                    <a:pt x="42" y="5"/>
                  </a:cubicBezTo>
                  <a:lnTo>
                    <a:pt x="42" y="8"/>
                  </a:lnTo>
                  <a:close/>
                  <a:moveTo>
                    <a:pt x="23" y="17"/>
                  </a:moveTo>
                  <a:cubicBezTo>
                    <a:pt x="12" y="28"/>
                    <a:pt x="12" y="28"/>
                    <a:pt x="12" y="28"/>
                  </a:cubicBezTo>
                  <a:cubicBezTo>
                    <a:pt x="19" y="28"/>
                    <a:pt x="19" y="28"/>
                    <a:pt x="19" y="28"/>
                  </a:cubicBezTo>
                  <a:cubicBezTo>
                    <a:pt x="19" y="42"/>
                    <a:pt x="19" y="42"/>
                    <a:pt x="19" y="42"/>
                  </a:cubicBezTo>
                  <a:cubicBezTo>
                    <a:pt x="27" y="42"/>
                    <a:pt x="27" y="42"/>
                    <a:pt x="27" y="42"/>
                  </a:cubicBezTo>
                  <a:cubicBezTo>
                    <a:pt x="27" y="28"/>
                    <a:pt x="27" y="28"/>
                    <a:pt x="27" y="28"/>
                  </a:cubicBezTo>
                  <a:cubicBezTo>
                    <a:pt x="35" y="28"/>
                    <a:pt x="35" y="28"/>
                    <a:pt x="35" y="28"/>
                  </a:cubicBezTo>
                  <a:lnTo>
                    <a:pt x="23" y="17"/>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86" name="稻壳儿小白白(http://dwz.cn/Wu2UP)"/>
            <p:cNvSpPr>
              <a:spLocks noEditPoints="1"/>
            </p:cNvSpPr>
            <p:nvPr/>
          </p:nvSpPr>
          <p:spPr bwMode="auto">
            <a:xfrm>
              <a:off x="6607627" y="3629285"/>
              <a:ext cx="158440" cy="158440"/>
            </a:xfrm>
            <a:custGeom>
              <a:avLst/>
              <a:gdLst>
                <a:gd name="T0" fmla="*/ 17 w 33"/>
                <a:gd name="T1" fmla="*/ 9 h 33"/>
                <a:gd name="T2" fmla="*/ 9 w 33"/>
                <a:gd name="T3" fmla="*/ 16 h 33"/>
                <a:gd name="T4" fmla="*/ 17 w 33"/>
                <a:gd name="T5" fmla="*/ 24 h 33"/>
                <a:gd name="T6" fmla="*/ 24 w 33"/>
                <a:gd name="T7" fmla="*/ 16 h 33"/>
                <a:gd name="T8" fmla="*/ 17 w 33"/>
                <a:gd name="T9" fmla="*/ 9 h 33"/>
                <a:gd name="T10" fmla="*/ 17 w 33"/>
                <a:gd name="T11" fmla="*/ 21 h 33"/>
                <a:gd name="T12" fmla="*/ 12 w 33"/>
                <a:gd name="T13" fmla="*/ 16 h 33"/>
                <a:gd name="T14" fmla="*/ 17 w 33"/>
                <a:gd name="T15" fmla="*/ 11 h 33"/>
                <a:gd name="T16" fmla="*/ 21 w 33"/>
                <a:gd name="T17" fmla="*/ 16 h 33"/>
                <a:gd name="T18" fmla="*/ 17 w 33"/>
                <a:gd name="T19" fmla="*/ 21 h 33"/>
                <a:gd name="T20" fmla="*/ 2 w 33"/>
                <a:gd name="T21" fmla="*/ 14 h 33"/>
                <a:gd name="T22" fmla="*/ 0 w 33"/>
                <a:gd name="T23" fmla="*/ 16 h 33"/>
                <a:gd name="T24" fmla="*/ 2 w 33"/>
                <a:gd name="T25" fmla="*/ 18 h 33"/>
                <a:gd name="T26" fmla="*/ 5 w 33"/>
                <a:gd name="T27" fmla="*/ 16 h 33"/>
                <a:gd name="T28" fmla="*/ 2 w 33"/>
                <a:gd name="T29" fmla="*/ 14 h 33"/>
                <a:gd name="T30" fmla="*/ 28 w 33"/>
                <a:gd name="T31" fmla="*/ 5 h 33"/>
                <a:gd name="T32" fmla="*/ 25 w 33"/>
                <a:gd name="T33" fmla="*/ 5 h 33"/>
                <a:gd name="T34" fmla="*/ 25 w 33"/>
                <a:gd name="T35" fmla="*/ 8 h 33"/>
                <a:gd name="T36" fmla="*/ 28 w 33"/>
                <a:gd name="T37" fmla="*/ 8 h 33"/>
                <a:gd name="T38" fmla="*/ 28 w 33"/>
                <a:gd name="T39" fmla="*/ 5 h 33"/>
                <a:gd name="T40" fmla="*/ 31 w 33"/>
                <a:gd name="T41" fmla="*/ 14 h 33"/>
                <a:gd name="T42" fmla="*/ 28 w 33"/>
                <a:gd name="T43" fmla="*/ 16 h 33"/>
                <a:gd name="T44" fmla="*/ 31 w 33"/>
                <a:gd name="T45" fmla="*/ 18 h 33"/>
                <a:gd name="T46" fmla="*/ 33 w 33"/>
                <a:gd name="T47" fmla="*/ 16 h 33"/>
                <a:gd name="T48" fmla="*/ 31 w 33"/>
                <a:gd name="T49" fmla="*/ 14 h 33"/>
                <a:gd name="T50" fmla="*/ 17 w 33"/>
                <a:gd name="T51" fmla="*/ 28 h 33"/>
                <a:gd name="T52" fmla="*/ 15 w 33"/>
                <a:gd name="T53" fmla="*/ 30 h 33"/>
                <a:gd name="T54" fmla="*/ 17 w 33"/>
                <a:gd name="T55" fmla="*/ 33 h 33"/>
                <a:gd name="T56" fmla="*/ 18 w 33"/>
                <a:gd name="T57" fmla="*/ 30 h 33"/>
                <a:gd name="T58" fmla="*/ 17 w 33"/>
                <a:gd name="T59" fmla="*/ 28 h 33"/>
                <a:gd name="T60" fmla="*/ 5 w 33"/>
                <a:gd name="T61" fmla="*/ 25 h 33"/>
                <a:gd name="T62" fmla="*/ 5 w 33"/>
                <a:gd name="T63" fmla="*/ 28 h 33"/>
                <a:gd name="T64" fmla="*/ 8 w 33"/>
                <a:gd name="T65" fmla="*/ 28 h 33"/>
                <a:gd name="T66" fmla="*/ 8 w 33"/>
                <a:gd name="T67" fmla="*/ 25 h 33"/>
                <a:gd name="T68" fmla="*/ 5 w 33"/>
                <a:gd name="T69" fmla="*/ 25 h 33"/>
                <a:gd name="T70" fmla="*/ 5 w 33"/>
                <a:gd name="T71" fmla="*/ 5 h 33"/>
                <a:gd name="T72" fmla="*/ 5 w 33"/>
                <a:gd name="T73" fmla="*/ 8 h 33"/>
                <a:gd name="T74" fmla="*/ 8 w 33"/>
                <a:gd name="T75" fmla="*/ 8 h 33"/>
                <a:gd name="T76" fmla="*/ 8 w 33"/>
                <a:gd name="T77" fmla="*/ 5 h 33"/>
                <a:gd name="T78" fmla="*/ 5 w 33"/>
                <a:gd name="T79" fmla="*/ 5 h 33"/>
                <a:gd name="T80" fmla="*/ 25 w 33"/>
                <a:gd name="T81" fmla="*/ 28 h 33"/>
                <a:gd name="T82" fmla="*/ 28 w 33"/>
                <a:gd name="T83" fmla="*/ 28 h 33"/>
                <a:gd name="T84" fmla="*/ 28 w 33"/>
                <a:gd name="T85" fmla="*/ 25 h 33"/>
                <a:gd name="T86" fmla="*/ 25 w 33"/>
                <a:gd name="T87" fmla="*/ 25 h 33"/>
                <a:gd name="T88" fmla="*/ 25 w 33"/>
                <a:gd name="T89" fmla="*/ 28 h 33"/>
                <a:gd name="T90" fmla="*/ 17 w 33"/>
                <a:gd name="T91" fmla="*/ 5 h 33"/>
                <a:gd name="T92" fmla="*/ 18 w 33"/>
                <a:gd name="T93" fmla="*/ 2 h 33"/>
                <a:gd name="T94" fmla="*/ 17 w 33"/>
                <a:gd name="T95" fmla="*/ 0 h 33"/>
                <a:gd name="T96" fmla="*/ 15 w 33"/>
                <a:gd name="T97" fmla="*/ 2 h 33"/>
                <a:gd name="T98" fmla="*/ 17 w 33"/>
                <a:gd name="T99" fmla="*/ 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3" h="33">
                  <a:moveTo>
                    <a:pt x="17" y="9"/>
                  </a:moveTo>
                  <a:cubicBezTo>
                    <a:pt x="12" y="9"/>
                    <a:pt x="9" y="12"/>
                    <a:pt x="9" y="16"/>
                  </a:cubicBezTo>
                  <a:cubicBezTo>
                    <a:pt x="9" y="20"/>
                    <a:pt x="12" y="24"/>
                    <a:pt x="17" y="24"/>
                  </a:cubicBezTo>
                  <a:cubicBezTo>
                    <a:pt x="21" y="24"/>
                    <a:pt x="24" y="20"/>
                    <a:pt x="24" y="16"/>
                  </a:cubicBezTo>
                  <a:cubicBezTo>
                    <a:pt x="24" y="12"/>
                    <a:pt x="21" y="9"/>
                    <a:pt x="17" y="9"/>
                  </a:cubicBezTo>
                  <a:close/>
                  <a:moveTo>
                    <a:pt x="17" y="21"/>
                  </a:moveTo>
                  <a:cubicBezTo>
                    <a:pt x="14" y="21"/>
                    <a:pt x="12" y="19"/>
                    <a:pt x="12" y="16"/>
                  </a:cubicBezTo>
                  <a:cubicBezTo>
                    <a:pt x="12" y="14"/>
                    <a:pt x="14" y="11"/>
                    <a:pt x="17" y="11"/>
                  </a:cubicBezTo>
                  <a:cubicBezTo>
                    <a:pt x="19" y="11"/>
                    <a:pt x="21" y="14"/>
                    <a:pt x="21" y="16"/>
                  </a:cubicBezTo>
                  <a:cubicBezTo>
                    <a:pt x="21" y="19"/>
                    <a:pt x="19" y="21"/>
                    <a:pt x="17" y="21"/>
                  </a:cubicBezTo>
                  <a:close/>
                  <a:moveTo>
                    <a:pt x="2" y="14"/>
                  </a:moveTo>
                  <a:cubicBezTo>
                    <a:pt x="1" y="14"/>
                    <a:pt x="0" y="15"/>
                    <a:pt x="0" y="16"/>
                  </a:cubicBezTo>
                  <a:cubicBezTo>
                    <a:pt x="0" y="17"/>
                    <a:pt x="1" y="18"/>
                    <a:pt x="2" y="18"/>
                  </a:cubicBezTo>
                  <a:cubicBezTo>
                    <a:pt x="4" y="18"/>
                    <a:pt x="5" y="17"/>
                    <a:pt x="5" y="16"/>
                  </a:cubicBezTo>
                  <a:cubicBezTo>
                    <a:pt x="5" y="15"/>
                    <a:pt x="4" y="14"/>
                    <a:pt x="2" y="14"/>
                  </a:cubicBezTo>
                  <a:close/>
                  <a:moveTo>
                    <a:pt x="28" y="5"/>
                  </a:moveTo>
                  <a:cubicBezTo>
                    <a:pt x="27" y="4"/>
                    <a:pt x="26" y="4"/>
                    <a:pt x="25" y="5"/>
                  </a:cubicBezTo>
                  <a:cubicBezTo>
                    <a:pt x="24" y="6"/>
                    <a:pt x="24" y="7"/>
                    <a:pt x="25" y="8"/>
                  </a:cubicBezTo>
                  <a:cubicBezTo>
                    <a:pt x="25" y="9"/>
                    <a:pt x="27" y="9"/>
                    <a:pt x="28" y="8"/>
                  </a:cubicBezTo>
                  <a:cubicBezTo>
                    <a:pt x="29" y="7"/>
                    <a:pt x="29" y="6"/>
                    <a:pt x="28" y="5"/>
                  </a:cubicBezTo>
                  <a:close/>
                  <a:moveTo>
                    <a:pt x="31" y="14"/>
                  </a:moveTo>
                  <a:cubicBezTo>
                    <a:pt x="29" y="14"/>
                    <a:pt x="28" y="15"/>
                    <a:pt x="28" y="16"/>
                  </a:cubicBezTo>
                  <a:cubicBezTo>
                    <a:pt x="28" y="17"/>
                    <a:pt x="29" y="18"/>
                    <a:pt x="31" y="18"/>
                  </a:cubicBezTo>
                  <a:cubicBezTo>
                    <a:pt x="32" y="18"/>
                    <a:pt x="33" y="17"/>
                    <a:pt x="33" y="16"/>
                  </a:cubicBezTo>
                  <a:cubicBezTo>
                    <a:pt x="33" y="15"/>
                    <a:pt x="32" y="14"/>
                    <a:pt x="31" y="14"/>
                  </a:cubicBezTo>
                  <a:close/>
                  <a:moveTo>
                    <a:pt x="17" y="28"/>
                  </a:moveTo>
                  <a:cubicBezTo>
                    <a:pt x="15" y="28"/>
                    <a:pt x="15" y="29"/>
                    <a:pt x="15" y="30"/>
                  </a:cubicBezTo>
                  <a:cubicBezTo>
                    <a:pt x="15" y="32"/>
                    <a:pt x="15" y="33"/>
                    <a:pt x="17" y="33"/>
                  </a:cubicBezTo>
                  <a:cubicBezTo>
                    <a:pt x="18" y="33"/>
                    <a:pt x="18" y="32"/>
                    <a:pt x="18" y="30"/>
                  </a:cubicBezTo>
                  <a:cubicBezTo>
                    <a:pt x="18" y="29"/>
                    <a:pt x="18" y="28"/>
                    <a:pt x="17" y="28"/>
                  </a:cubicBezTo>
                  <a:close/>
                  <a:moveTo>
                    <a:pt x="5" y="25"/>
                  </a:moveTo>
                  <a:cubicBezTo>
                    <a:pt x="4" y="26"/>
                    <a:pt x="4" y="27"/>
                    <a:pt x="5" y="28"/>
                  </a:cubicBezTo>
                  <a:cubicBezTo>
                    <a:pt x="6" y="29"/>
                    <a:pt x="7" y="29"/>
                    <a:pt x="8" y="28"/>
                  </a:cubicBezTo>
                  <a:cubicBezTo>
                    <a:pt x="9" y="27"/>
                    <a:pt x="9" y="25"/>
                    <a:pt x="8" y="25"/>
                  </a:cubicBezTo>
                  <a:cubicBezTo>
                    <a:pt x="8" y="24"/>
                    <a:pt x="6" y="24"/>
                    <a:pt x="5" y="25"/>
                  </a:cubicBezTo>
                  <a:close/>
                  <a:moveTo>
                    <a:pt x="5" y="5"/>
                  </a:moveTo>
                  <a:cubicBezTo>
                    <a:pt x="4" y="6"/>
                    <a:pt x="4" y="7"/>
                    <a:pt x="5" y="8"/>
                  </a:cubicBezTo>
                  <a:cubicBezTo>
                    <a:pt x="6" y="9"/>
                    <a:pt x="7" y="9"/>
                    <a:pt x="8" y="8"/>
                  </a:cubicBezTo>
                  <a:cubicBezTo>
                    <a:pt x="9" y="7"/>
                    <a:pt x="9" y="6"/>
                    <a:pt x="8" y="5"/>
                  </a:cubicBezTo>
                  <a:cubicBezTo>
                    <a:pt x="7" y="4"/>
                    <a:pt x="6" y="4"/>
                    <a:pt x="5" y="5"/>
                  </a:cubicBezTo>
                  <a:close/>
                  <a:moveTo>
                    <a:pt x="25" y="28"/>
                  </a:moveTo>
                  <a:cubicBezTo>
                    <a:pt x="26" y="29"/>
                    <a:pt x="27" y="29"/>
                    <a:pt x="28" y="28"/>
                  </a:cubicBezTo>
                  <a:cubicBezTo>
                    <a:pt x="29" y="27"/>
                    <a:pt x="29" y="26"/>
                    <a:pt x="28" y="25"/>
                  </a:cubicBezTo>
                  <a:cubicBezTo>
                    <a:pt x="27" y="24"/>
                    <a:pt x="26" y="24"/>
                    <a:pt x="25" y="25"/>
                  </a:cubicBezTo>
                  <a:cubicBezTo>
                    <a:pt x="24" y="25"/>
                    <a:pt x="24" y="27"/>
                    <a:pt x="25" y="28"/>
                  </a:cubicBezTo>
                  <a:close/>
                  <a:moveTo>
                    <a:pt x="17" y="5"/>
                  </a:moveTo>
                  <a:cubicBezTo>
                    <a:pt x="18" y="5"/>
                    <a:pt x="18" y="4"/>
                    <a:pt x="18" y="2"/>
                  </a:cubicBezTo>
                  <a:cubicBezTo>
                    <a:pt x="18" y="1"/>
                    <a:pt x="18" y="0"/>
                    <a:pt x="17" y="0"/>
                  </a:cubicBezTo>
                  <a:cubicBezTo>
                    <a:pt x="15" y="0"/>
                    <a:pt x="15" y="1"/>
                    <a:pt x="15" y="2"/>
                  </a:cubicBezTo>
                  <a:cubicBezTo>
                    <a:pt x="15" y="4"/>
                    <a:pt x="15" y="5"/>
                    <a:pt x="17" y="5"/>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87" name="稻壳儿小白白(http://dwz.cn/Wu2UP)"/>
            <p:cNvSpPr>
              <a:spLocks noEditPoints="1"/>
            </p:cNvSpPr>
            <p:nvPr/>
          </p:nvSpPr>
          <p:spPr bwMode="auto">
            <a:xfrm>
              <a:off x="7024043" y="3596785"/>
              <a:ext cx="227504" cy="225475"/>
            </a:xfrm>
            <a:custGeom>
              <a:avLst/>
              <a:gdLst>
                <a:gd name="T0" fmla="*/ 42 w 47"/>
                <a:gd name="T1" fmla="*/ 21 h 47"/>
                <a:gd name="T2" fmla="*/ 42 w 47"/>
                <a:gd name="T3" fmla="*/ 25 h 47"/>
                <a:gd name="T4" fmla="*/ 47 w 47"/>
                <a:gd name="T5" fmla="*/ 23 h 47"/>
                <a:gd name="T6" fmla="*/ 23 w 47"/>
                <a:gd name="T7" fmla="*/ 10 h 47"/>
                <a:gd name="T8" fmla="*/ 23 w 47"/>
                <a:gd name="T9" fmla="*/ 36 h 47"/>
                <a:gd name="T10" fmla="*/ 23 w 47"/>
                <a:gd name="T11" fmla="*/ 10 h 47"/>
                <a:gd name="T12" fmla="*/ 14 w 47"/>
                <a:gd name="T13" fmla="*/ 23 h 47"/>
                <a:gd name="T14" fmla="*/ 33 w 47"/>
                <a:gd name="T15" fmla="*/ 23 h 47"/>
                <a:gd name="T16" fmla="*/ 7 w 47"/>
                <a:gd name="T17" fmla="*/ 23 h 47"/>
                <a:gd name="T18" fmla="*/ 2 w 47"/>
                <a:gd name="T19" fmla="*/ 21 h 47"/>
                <a:gd name="T20" fmla="*/ 2 w 47"/>
                <a:gd name="T21" fmla="*/ 25 h 47"/>
                <a:gd name="T22" fmla="*/ 7 w 47"/>
                <a:gd name="T23" fmla="*/ 23 h 47"/>
                <a:gd name="T24" fmla="*/ 25 w 47"/>
                <a:gd name="T25" fmla="*/ 5 h 47"/>
                <a:gd name="T26" fmla="*/ 23 w 47"/>
                <a:gd name="T27" fmla="*/ 0 h 47"/>
                <a:gd name="T28" fmla="*/ 22 w 47"/>
                <a:gd name="T29" fmla="*/ 5 h 47"/>
                <a:gd name="T30" fmla="*/ 23 w 47"/>
                <a:gd name="T31" fmla="*/ 40 h 47"/>
                <a:gd name="T32" fmla="*/ 22 w 47"/>
                <a:gd name="T33" fmla="*/ 44 h 47"/>
                <a:gd name="T34" fmla="*/ 25 w 47"/>
                <a:gd name="T35" fmla="*/ 44 h 47"/>
                <a:gd name="T36" fmla="*/ 23 w 47"/>
                <a:gd name="T37" fmla="*/ 40 h 47"/>
                <a:gd name="T38" fmla="*/ 41 w 47"/>
                <a:gd name="T39" fmla="*/ 6 h 47"/>
                <a:gd name="T40" fmla="*/ 36 w 47"/>
                <a:gd name="T41" fmla="*/ 8 h 47"/>
                <a:gd name="T42" fmla="*/ 39 w 47"/>
                <a:gd name="T43" fmla="*/ 10 h 47"/>
                <a:gd name="T44" fmla="*/ 8 w 47"/>
                <a:gd name="T45" fmla="*/ 36 h 47"/>
                <a:gd name="T46" fmla="*/ 6 w 47"/>
                <a:gd name="T47" fmla="*/ 41 h 47"/>
                <a:gd name="T48" fmla="*/ 10 w 47"/>
                <a:gd name="T49" fmla="*/ 39 h 47"/>
                <a:gd name="T50" fmla="*/ 8 w 47"/>
                <a:gd name="T51" fmla="*/ 36 h 47"/>
                <a:gd name="T52" fmla="*/ 6 w 47"/>
                <a:gd name="T53" fmla="*/ 6 h 47"/>
                <a:gd name="T54" fmla="*/ 8 w 47"/>
                <a:gd name="T55" fmla="*/ 10 h 47"/>
                <a:gd name="T56" fmla="*/ 10 w 47"/>
                <a:gd name="T57" fmla="*/ 8 h 47"/>
                <a:gd name="T58" fmla="*/ 36 w 47"/>
                <a:gd name="T59" fmla="*/ 39 h 47"/>
                <a:gd name="T60" fmla="*/ 41 w 47"/>
                <a:gd name="T61" fmla="*/ 41 h 47"/>
                <a:gd name="T62" fmla="*/ 39 w 47"/>
                <a:gd name="T63" fmla="*/ 36 h 47"/>
                <a:gd name="T64" fmla="*/ 36 w 47"/>
                <a:gd name="T65" fmla="*/ 3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7" h="47">
                  <a:moveTo>
                    <a:pt x="44" y="21"/>
                  </a:moveTo>
                  <a:cubicBezTo>
                    <a:pt x="44" y="21"/>
                    <a:pt x="43" y="21"/>
                    <a:pt x="42" y="21"/>
                  </a:cubicBezTo>
                  <a:cubicBezTo>
                    <a:pt x="41" y="21"/>
                    <a:pt x="40" y="22"/>
                    <a:pt x="40" y="23"/>
                  </a:cubicBezTo>
                  <a:cubicBezTo>
                    <a:pt x="40" y="24"/>
                    <a:pt x="41" y="25"/>
                    <a:pt x="42" y="25"/>
                  </a:cubicBezTo>
                  <a:cubicBezTo>
                    <a:pt x="43" y="25"/>
                    <a:pt x="44" y="25"/>
                    <a:pt x="44" y="25"/>
                  </a:cubicBezTo>
                  <a:cubicBezTo>
                    <a:pt x="46" y="25"/>
                    <a:pt x="47" y="24"/>
                    <a:pt x="47" y="23"/>
                  </a:cubicBezTo>
                  <a:cubicBezTo>
                    <a:pt x="47" y="22"/>
                    <a:pt x="46" y="21"/>
                    <a:pt x="44" y="21"/>
                  </a:cubicBezTo>
                  <a:close/>
                  <a:moveTo>
                    <a:pt x="23" y="10"/>
                  </a:moveTo>
                  <a:cubicBezTo>
                    <a:pt x="16" y="10"/>
                    <a:pt x="10" y="16"/>
                    <a:pt x="10" y="23"/>
                  </a:cubicBezTo>
                  <a:cubicBezTo>
                    <a:pt x="10" y="30"/>
                    <a:pt x="16" y="36"/>
                    <a:pt x="23" y="36"/>
                  </a:cubicBezTo>
                  <a:cubicBezTo>
                    <a:pt x="31" y="36"/>
                    <a:pt x="36" y="30"/>
                    <a:pt x="36" y="23"/>
                  </a:cubicBezTo>
                  <a:cubicBezTo>
                    <a:pt x="36" y="16"/>
                    <a:pt x="31" y="10"/>
                    <a:pt x="23" y="10"/>
                  </a:cubicBezTo>
                  <a:close/>
                  <a:moveTo>
                    <a:pt x="23" y="33"/>
                  </a:moveTo>
                  <a:cubicBezTo>
                    <a:pt x="18" y="33"/>
                    <a:pt x="14" y="28"/>
                    <a:pt x="14" y="23"/>
                  </a:cubicBezTo>
                  <a:cubicBezTo>
                    <a:pt x="14" y="18"/>
                    <a:pt x="18" y="14"/>
                    <a:pt x="23" y="14"/>
                  </a:cubicBezTo>
                  <a:cubicBezTo>
                    <a:pt x="29" y="14"/>
                    <a:pt x="33" y="18"/>
                    <a:pt x="33" y="23"/>
                  </a:cubicBezTo>
                  <a:cubicBezTo>
                    <a:pt x="33" y="28"/>
                    <a:pt x="29" y="33"/>
                    <a:pt x="23" y="33"/>
                  </a:cubicBezTo>
                  <a:close/>
                  <a:moveTo>
                    <a:pt x="7" y="23"/>
                  </a:moveTo>
                  <a:cubicBezTo>
                    <a:pt x="7" y="22"/>
                    <a:pt x="6" y="21"/>
                    <a:pt x="5" y="21"/>
                  </a:cubicBezTo>
                  <a:cubicBezTo>
                    <a:pt x="4" y="21"/>
                    <a:pt x="3" y="21"/>
                    <a:pt x="2" y="21"/>
                  </a:cubicBezTo>
                  <a:cubicBezTo>
                    <a:pt x="1" y="21"/>
                    <a:pt x="0" y="22"/>
                    <a:pt x="0" y="23"/>
                  </a:cubicBezTo>
                  <a:cubicBezTo>
                    <a:pt x="0" y="24"/>
                    <a:pt x="1" y="25"/>
                    <a:pt x="2" y="25"/>
                  </a:cubicBezTo>
                  <a:cubicBezTo>
                    <a:pt x="3" y="25"/>
                    <a:pt x="4" y="25"/>
                    <a:pt x="5" y="25"/>
                  </a:cubicBezTo>
                  <a:cubicBezTo>
                    <a:pt x="6" y="25"/>
                    <a:pt x="7" y="24"/>
                    <a:pt x="7" y="23"/>
                  </a:cubicBezTo>
                  <a:close/>
                  <a:moveTo>
                    <a:pt x="23" y="7"/>
                  </a:moveTo>
                  <a:cubicBezTo>
                    <a:pt x="24" y="7"/>
                    <a:pt x="25" y="6"/>
                    <a:pt x="25" y="5"/>
                  </a:cubicBezTo>
                  <a:cubicBezTo>
                    <a:pt x="25" y="4"/>
                    <a:pt x="25" y="3"/>
                    <a:pt x="25" y="2"/>
                  </a:cubicBezTo>
                  <a:cubicBezTo>
                    <a:pt x="25" y="1"/>
                    <a:pt x="24" y="0"/>
                    <a:pt x="23" y="0"/>
                  </a:cubicBezTo>
                  <a:cubicBezTo>
                    <a:pt x="22" y="0"/>
                    <a:pt x="22" y="1"/>
                    <a:pt x="22" y="2"/>
                  </a:cubicBezTo>
                  <a:cubicBezTo>
                    <a:pt x="22" y="3"/>
                    <a:pt x="22" y="4"/>
                    <a:pt x="22" y="5"/>
                  </a:cubicBezTo>
                  <a:cubicBezTo>
                    <a:pt x="22" y="6"/>
                    <a:pt x="22" y="7"/>
                    <a:pt x="23" y="7"/>
                  </a:cubicBezTo>
                  <a:close/>
                  <a:moveTo>
                    <a:pt x="23" y="40"/>
                  </a:moveTo>
                  <a:cubicBezTo>
                    <a:pt x="22" y="40"/>
                    <a:pt x="22" y="41"/>
                    <a:pt x="22" y="42"/>
                  </a:cubicBezTo>
                  <a:cubicBezTo>
                    <a:pt x="22" y="42"/>
                    <a:pt x="22" y="44"/>
                    <a:pt x="22" y="44"/>
                  </a:cubicBezTo>
                  <a:cubicBezTo>
                    <a:pt x="22" y="46"/>
                    <a:pt x="22" y="47"/>
                    <a:pt x="23" y="47"/>
                  </a:cubicBezTo>
                  <a:cubicBezTo>
                    <a:pt x="24" y="47"/>
                    <a:pt x="25" y="46"/>
                    <a:pt x="25" y="44"/>
                  </a:cubicBezTo>
                  <a:cubicBezTo>
                    <a:pt x="25" y="44"/>
                    <a:pt x="25" y="42"/>
                    <a:pt x="25" y="42"/>
                  </a:cubicBezTo>
                  <a:cubicBezTo>
                    <a:pt x="25" y="41"/>
                    <a:pt x="24" y="40"/>
                    <a:pt x="23" y="40"/>
                  </a:cubicBezTo>
                  <a:close/>
                  <a:moveTo>
                    <a:pt x="41" y="9"/>
                  </a:moveTo>
                  <a:cubicBezTo>
                    <a:pt x="42" y="8"/>
                    <a:pt x="42" y="6"/>
                    <a:pt x="41" y="6"/>
                  </a:cubicBezTo>
                  <a:cubicBezTo>
                    <a:pt x="40" y="5"/>
                    <a:pt x="39" y="5"/>
                    <a:pt x="38" y="6"/>
                  </a:cubicBezTo>
                  <a:cubicBezTo>
                    <a:pt x="38" y="6"/>
                    <a:pt x="37" y="7"/>
                    <a:pt x="36" y="8"/>
                  </a:cubicBezTo>
                  <a:cubicBezTo>
                    <a:pt x="35" y="9"/>
                    <a:pt x="35" y="10"/>
                    <a:pt x="36" y="11"/>
                  </a:cubicBezTo>
                  <a:cubicBezTo>
                    <a:pt x="37" y="11"/>
                    <a:pt x="38" y="11"/>
                    <a:pt x="39" y="10"/>
                  </a:cubicBezTo>
                  <a:cubicBezTo>
                    <a:pt x="39" y="10"/>
                    <a:pt x="40" y="9"/>
                    <a:pt x="41" y="9"/>
                  </a:cubicBezTo>
                  <a:close/>
                  <a:moveTo>
                    <a:pt x="8" y="36"/>
                  </a:moveTo>
                  <a:cubicBezTo>
                    <a:pt x="7" y="37"/>
                    <a:pt x="6" y="38"/>
                    <a:pt x="6" y="38"/>
                  </a:cubicBezTo>
                  <a:cubicBezTo>
                    <a:pt x="5" y="39"/>
                    <a:pt x="5" y="40"/>
                    <a:pt x="6" y="41"/>
                  </a:cubicBezTo>
                  <a:cubicBezTo>
                    <a:pt x="6" y="42"/>
                    <a:pt x="8" y="41"/>
                    <a:pt x="9" y="41"/>
                  </a:cubicBezTo>
                  <a:cubicBezTo>
                    <a:pt x="9" y="40"/>
                    <a:pt x="10" y="39"/>
                    <a:pt x="10" y="39"/>
                  </a:cubicBezTo>
                  <a:cubicBezTo>
                    <a:pt x="11" y="38"/>
                    <a:pt x="11" y="37"/>
                    <a:pt x="11" y="36"/>
                  </a:cubicBezTo>
                  <a:cubicBezTo>
                    <a:pt x="10" y="35"/>
                    <a:pt x="9" y="35"/>
                    <a:pt x="8" y="36"/>
                  </a:cubicBezTo>
                  <a:close/>
                  <a:moveTo>
                    <a:pt x="9" y="6"/>
                  </a:moveTo>
                  <a:cubicBezTo>
                    <a:pt x="8" y="5"/>
                    <a:pt x="6" y="5"/>
                    <a:pt x="6" y="6"/>
                  </a:cubicBezTo>
                  <a:cubicBezTo>
                    <a:pt x="5" y="6"/>
                    <a:pt x="5" y="8"/>
                    <a:pt x="6" y="9"/>
                  </a:cubicBezTo>
                  <a:cubicBezTo>
                    <a:pt x="6" y="9"/>
                    <a:pt x="7" y="10"/>
                    <a:pt x="8" y="10"/>
                  </a:cubicBezTo>
                  <a:cubicBezTo>
                    <a:pt x="9" y="11"/>
                    <a:pt x="10" y="11"/>
                    <a:pt x="11" y="11"/>
                  </a:cubicBezTo>
                  <a:cubicBezTo>
                    <a:pt x="11" y="10"/>
                    <a:pt x="11" y="9"/>
                    <a:pt x="10" y="8"/>
                  </a:cubicBezTo>
                  <a:cubicBezTo>
                    <a:pt x="10" y="7"/>
                    <a:pt x="9" y="6"/>
                    <a:pt x="9" y="6"/>
                  </a:cubicBezTo>
                  <a:close/>
                  <a:moveTo>
                    <a:pt x="36" y="39"/>
                  </a:moveTo>
                  <a:cubicBezTo>
                    <a:pt x="37" y="39"/>
                    <a:pt x="38" y="40"/>
                    <a:pt x="38" y="41"/>
                  </a:cubicBezTo>
                  <a:cubicBezTo>
                    <a:pt x="39" y="41"/>
                    <a:pt x="40" y="42"/>
                    <a:pt x="41" y="41"/>
                  </a:cubicBezTo>
                  <a:cubicBezTo>
                    <a:pt x="42" y="40"/>
                    <a:pt x="42" y="39"/>
                    <a:pt x="41" y="38"/>
                  </a:cubicBezTo>
                  <a:cubicBezTo>
                    <a:pt x="40" y="38"/>
                    <a:pt x="39" y="37"/>
                    <a:pt x="39" y="36"/>
                  </a:cubicBezTo>
                  <a:cubicBezTo>
                    <a:pt x="38" y="35"/>
                    <a:pt x="37" y="35"/>
                    <a:pt x="36" y="36"/>
                  </a:cubicBezTo>
                  <a:cubicBezTo>
                    <a:pt x="35" y="37"/>
                    <a:pt x="35" y="38"/>
                    <a:pt x="36" y="39"/>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88" name="稻壳儿小白白(http://dwz.cn/Wu2UP)"/>
            <p:cNvSpPr>
              <a:spLocks noEditPoints="1"/>
            </p:cNvSpPr>
            <p:nvPr/>
          </p:nvSpPr>
          <p:spPr bwMode="auto">
            <a:xfrm>
              <a:off x="3883666" y="1803154"/>
              <a:ext cx="197036" cy="201098"/>
            </a:xfrm>
            <a:custGeom>
              <a:avLst/>
              <a:gdLst>
                <a:gd name="T0" fmla="*/ 97 w 97"/>
                <a:gd name="T1" fmla="*/ 38 h 99"/>
                <a:gd name="T2" fmla="*/ 61 w 97"/>
                <a:gd name="T3" fmla="*/ 38 h 99"/>
                <a:gd name="T4" fmla="*/ 47 w 97"/>
                <a:gd name="T5" fmla="*/ 0 h 99"/>
                <a:gd name="T6" fmla="*/ 35 w 97"/>
                <a:gd name="T7" fmla="*/ 38 h 99"/>
                <a:gd name="T8" fmla="*/ 0 w 97"/>
                <a:gd name="T9" fmla="*/ 38 h 99"/>
                <a:gd name="T10" fmla="*/ 28 w 97"/>
                <a:gd name="T11" fmla="*/ 59 h 99"/>
                <a:gd name="T12" fmla="*/ 19 w 97"/>
                <a:gd name="T13" fmla="*/ 99 h 99"/>
                <a:gd name="T14" fmla="*/ 47 w 97"/>
                <a:gd name="T15" fmla="*/ 75 h 99"/>
                <a:gd name="T16" fmla="*/ 78 w 97"/>
                <a:gd name="T17" fmla="*/ 99 h 99"/>
                <a:gd name="T18" fmla="*/ 68 w 97"/>
                <a:gd name="T19" fmla="*/ 59 h 99"/>
                <a:gd name="T20" fmla="*/ 97 w 97"/>
                <a:gd name="T21" fmla="*/ 38 h 99"/>
                <a:gd name="T22" fmla="*/ 47 w 97"/>
                <a:gd name="T23" fmla="*/ 64 h 99"/>
                <a:gd name="T24" fmla="*/ 31 w 97"/>
                <a:gd name="T25" fmla="*/ 78 h 99"/>
                <a:gd name="T26" fmla="*/ 38 w 97"/>
                <a:gd name="T27" fmla="*/ 59 h 99"/>
                <a:gd name="T28" fmla="*/ 24 w 97"/>
                <a:gd name="T29" fmla="*/ 45 h 99"/>
                <a:gd name="T30" fmla="*/ 42 w 97"/>
                <a:gd name="T31" fmla="*/ 47 h 99"/>
                <a:gd name="T32" fmla="*/ 47 w 97"/>
                <a:gd name="T33" fmla="*/ 23 h 99"/>
                <a:gd name="T34" fmla="*/ 54 w 97"/>
                <a:gd name="T35" fmla="*/ 47 h 99"/>
                <a:gd name="T36" fmla="*/ 73 w 97"/>
                <a:gd name="T37" fmla="*/ 45 h 99"/>
                <a:gd name="T38" fmla="*/ 59 w 97"/>
                <a:gd name="T39" fmla="*/ 59 h 99"/>
                <a:gd name="T40" fmla="*/ 64 w 97"/>
                <a:gd name="T41" fmla="*/ 78 h 99"/>
                <a:gd name="T42" fmla="*/ 47 w 97"/>
                <a:gd name="T43" fmla="*/ 64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7" h="99">
                  <a:moveTo>
                    <a:pt x="97" y="38"/>
                  </a:moveTo>
                  <a:lnTo>
                    <a:pt x="61" y="38"/>
                  </a:lnTo>
                  <a:lnTo>
                    <a:pt x="47" y="0"/>
                  </a:lnTo>
                  <a:lnTo>
                    <a:pt x="35" y="38"/>
                  </a:lnTo>
                  <a:lnTo>
                    <a:pt x="0" y="38"/>
                  </a:lnTo>
                  <a:lnTo>
                    <a:pt x="28" y="59"/>
                  </a:lnTo>
                  <a:lnTo>
                    <a:pt x="19" y="99"/>
                  </a:lnTo>
                  <a:lnTo>
                    <a:pt x="47" y="75"/>
                  </a:lnTo>
                  <a:lnTo>
                    <a:pt x="78" y="99"/>
                  </a:lnTo>
                  <a:lnTo>
                    <a:pt x="68" y="59"/>
                  </a:lnTo>
                  <a:lnTo>
                    <a:pt x="97" y="38"/>
                  </a:lnTo>
                  <a:close/>
                  <a:moveTo>
                    <a:pt x="47" y="64"/>
                  </a:moveTo>
                  <a:lnTo>
                    <a:pt x="31" y="78"/>
                  </a:lnTo>
                  <a:lnTo>
                    <a:pt x="38" y="59"/>
                  </a:lnTo>
                  <a:lnTo>
                    <a:pt x="24" y="45"/>
                  </a:lnTo>
                  <a:lnTo>
                    <a:pt x="42" y="47"/>
                  </a:lnTo>
                  <a:lnTo>
                    <a:pt x="47" y="23"/>
                  </a:lnTo>
                  <a:lnTo>
                    <a:pt x="54" y="47"/>
                  </a:lnTo>
                  <a:lnTo>
                    <a:pt x="73" y="45"/>
                  </a:lnTo>
                  <a:lnTo>
                    <a:pt x="59" y="59"/>
                  </a:lnTo>
                  <a:lnTo>
                    <a:pt x="64" y="78"/>
                  </a:lnTo>
                  <a:lnTo>
                    <a:pt x="47" y="64"/>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89" name="稻壳儿小白白(http://dwz.cn/Wu2UP)"/>
            <p:cNvSpPr>
              <a:spLocks noEditPoints="1"/>
            </p:cNvSpPr>
            <p:nvPr/>
          </p:nvSpPr>
          <p:spPr bwMode="auto">
            <a:xfrm>
              <a:off x="9737849" y="1370489"/>
              <a:ext cx="207191" cy="158440"/>
            </a:xfrm>
            <a:custGeom>
              <a:avLst/>
              <a:gdLst>
                <a:gd name="T0" fmla="*/ 38 w 43"/>
                <a:gd name="T1" fmla="*/ 3 h 33"/>
                <a:gd name="T2" fmla="*/ 24 w 43"/>
                <a:gd name="T3" fmla="*/ 3 h 33"/>
                <a:gd name="T4" fmla="*/ 21 w 43"/>
                <a:gd name="T5" fmla="*/ 6 h 33"/>
                <a:gd name="T6" fmla="*/ 19 w 43"/>
                <a:gd name="T7" fmla="*/ 3 h 33"/>
                <a:gd name="T8" fmla="*/ 5 w 43"/>
                <a:gd name="T9" fmla="*/ 3 h 33"/>
                <a:gd name="T10" fmla="*/ 5 w 43"/>
                <a:gd name="T11" fmla="*/ 18 h 33"/>
                <a:gd name="T12" fmla="*/ 21 w 43"/>
                <a:gd name="T13" fmla="*/ 33 h 33"/>
                <a:gd name="T14" fmla="*/ 38 w 43"/>
                <a:gd name="T15" fmla="*/ 18 h 33"/>
                <a:gd name="T16" fmla="*/ 38 w 43"/>
                <a:gd name="T17" fmla="*/ 3 h 33"/>
                <a:gd name="T18" fmla="*/ 36 w 43"/>
                <a:gd name="T19" fmla="*/ 16 h 33"/>
                <a:gd name="T20" fmla="*/ 21 w 43"/>
                <a:gd name="T21" fmla="*/ 29 h 33"/>
                <a:gd name="T22" fmla="*/ 7 w 43"/>
                <a:gd name="T23" fmla="*/ 16 h 33"/>
                <a:gd name="T24" fmla="*/ 5 w 43"/>
                <a:gd name="T25" fmla="*/ 11 h 33"/>
                <a:gd name="T26" fmla="*/ 7 w 43"/>
                <a:gd name="T27" fmla="*/ 6 h 33"/>
                <a:gd name="T28" fmla="*/ 12 w 43"/>
                <a:gd name="T29" fmla="*/ 4 h 33"/>
                <a:gd name="T30" fmla="*/ 17 w 43"/>
                <a:gd name="T31" fmla="*/ 6 h 33"/>
                <a:gd name="T32" fmla="*/ 21 w 43"/>
                <a:gd name="T33" fmla="*/ 11 h 33"/>
                <a:gd name="T34" fmla="*/ 26 w 43"/>
                <a:gd name="T35" fmla="*/ 6 h 33"/>
                <a:gd name="T36" fmla="*/ 31 w 43"/>
                <a:gd name="T37" fmla="*/ 4 h 33"/>
                <a:gd name="T38" fmla="*/ 36 w 43"/>
                <a:gd name="T39" fmla="*/ 6 h 33"/>
                <a:gd name="T40" fmla="*/ 38 w 43"/>
                <a:gd name="T41" fmla="*/ 11 h 33"/>
                <a:gd name="T42" fmla="*/ 36 w 43"/>
                <a:gd name="T43" fmla="*/ 1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3" h="33">
                  <a:moveTo>
                    <a:pt x="38" y="3"/>
                  </a:moveTo>
                  <a:cubicBezTo>
                    <a:pt x="34" y="0"/>
                    <a:pt x="28" y="0"/>
                    <a:pt x="24" y="3"/>
                  </a:cubicBezTo>
                  <a:cubicBezTo>
                    <a:pt x="21" y="6"/>
                    <a:pt x="21" y="6"/>
                    <a:pt x="21" y="6"/>
                  </a:cubicBezTo>
                  <a:cubicBezTo>
                    <a:pt x="19" y="3"/>
                    <a:pt x="19" y="3"/>
                    <a:pt x="19" y="3"/>
                  </a:cubicBezTo>
                  <a:cubicBezTo>
                    <a:pt x="15" y="0"/>
                    <a:pt x="9" y="0"/>
                    <a:pt x="5" y="3"/>
                  </a:cubicBezTo>
                  <a:cubicBezTo>
                    <a:pt x="0" y="7"/>
                    <a:pt x="0" y="14"/>
                    <a:pt x="5" y="18"/>
                  </a:cubicBezTo>
                  <a:cubicBezTo>
                    <a:pt x="21" y="33"/>
                    <a:pt x="21" y="33"/>
                    <a:pt x="21" y="33"/>
                  </a:cubicBezTo>
                  <a:cubicBezTo>
                    <a:pt x="38" y="18"/>
                    <a:pt x="38" y="18"/>
                    <a:pt x="38" y="18"/>
                  </a:cubicBezTo>
                  <a:cubicBezTo>
                    <a:pt x="43" y="14"/>
                    <a:pt x="43" y="7"/>
                    <a:pt x="38" y="3"/>
                  </a:cubicBezTo>
                  <a:close/>
                  <a:moveTo>
                    <a:pt x="36" y="16"/>
                  </a:moveTo>
                  <a:cubicBezTo>
                    <a:pt x="21" y="29"/>
                    <a:pt x="21" y="29"/>
                    <a:pt x="21" y="29"/>
                  </a:cubicBezTo>
                  <a:cubicBezTo>
                    <a:pt x="7" y="16"/>
                    <a:pt x="7" y="16"/>
                    <a:pt x="7" y="16"/>
                  </a:cubicBezTo>
                  <a:cubicBezTo>
                    <a:pt x="6" y="14"/>
                    <a:pt x="5" y="12"/>
                    <a:pt x="5" y="11"/>
                  </a:cubicBezTo>
                  <a:cubicBezTo>
                    <a:pt x="5" y="9"/>
                    <a:pt x="5" y="7"/>
                    <a:pt x="7" y="6"/>
                  </a:cubicBezTo>
                  <a:cubicBezTo>
                    <a:pt x="8" y="5"/>
                    <a:pt x="10" y="4"/>
                    <a:pt x="12" y="4"/>
                  </a:cubicBezTo>
                  <a:cubicBezTo>
                    <a:pt x="14" y="4"/>
                    <a:pt x="15" y="5"/>
                    <a:pt x="17" y="6"/>
                  </a:cubicBezTo>
                  <a:cubicBezTo>
                    <a:pt x="21" y="11"/>
                    <a:pt x="21" y="11"/>
                    <a:pt x="21" y="11"/>
                  </a:cubicBezTo>
                  <a:cubicBezTo>
                    <a:pt x="26" y="6"/>
                    <a:pt x="26" y="6"/>
                    <a:pt x="26" y="6"/>
                  </a:cubicBezTo>
                  <a:cubicBezTo>
                    <a:pt x="28" y="5"/>
                    <a:pt x="29" y="4"/>
                    <a:pt x="31" y="4"/>
                  </a:cubicBezTo>
                  <a:cubicBezTo>
                    <a:pt x="33" y="4"/>
                    <a:pt x="35" y="5"/>
                    <a:pt x="36" y="6"/>
                  </a:cubicBezTo>
                  <a:cubicBezTo>
                    <a:pt x="38" y="7"/>
                    <a:pt x="38" y="9"/>
                    <a:pt x="38" y="11"/>
                  </a:cubicBezTo>
                  <a:cubicBezTo>
                    <a:pt x="38" y="12"/>
                    <a:pt x="37" y="14"/>
                    <a:pt x="36" y="16"/>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90" name="稻壳儿小白白(http://dwz.cn/Wu2UP)"/>
            <p:cNvSpPr>
              <a:spLocks noEditPoints="1"/>
            </p:cNvSpPr>
            <p:nvPr/>
          </p:nvSpPr>
          <p:spPr bwMode="auto">
            <a:xfrm>
              <a:off x="4781496" y="3153963"/>
              <a:ext cx="207191" cy="207191"/>
            </a:xfrm>
            <a:custGeom>
              <a:avLst/>
              <a:gdLst>
                <a:gd name="T0" fmla="*/ 10 w 43"/>
                <a:gd name="T1" fmla="*/ 14 h 43"/>
                <a:gd name="T2" fmla="*/ 11 w 43"/>
                <a:gd name="T3" fmla="*/ 14 h 43"/>
                <a:gd name="T4" fmla="*/ 17 w 43"/>
                <a:gd name="T5" fmla="*/ 9 h 43"/>
                <a:gd name="T6" fmla="*/ 17 w 43"/>
                <a:gd name="T7" fmla="*/ 8 h 43"/>
                <a:gd name="T8" fmla="*/ 17 w 43"/>
                <a:gd name="T9" fmla="*/ 7 h 43"/>
                <a:gd name="T10" fmla="*/ 10 w 43"/>
                <a:gd name="T11" fmla="*/ 3 h 43"/>
                <a:gd name="T12" fmla="*/ 4 w 43"/>
                <a:gd name="T13" fmla="*/ 9 h 43"/>
                <a:gd name="T14" fmla="*/ 8 w 43"/>
                <a:gd name="T15" fmla="*/ 15 h 43"/>
                <a:gd name="T16" fmla="*/ 10 w 43"/>
                <a:gd name="T17" fmla="*/ 14 h 43"/>
                <a:gd name="T18" fmla="*/ 5 w 43"/>
                <a:gd name="T19" fmla="*/ 19 h 43"/>
                <a:gd name="T20" fmla="*/ 6 w 43"/>
                <a:gd name="T21" fmla="*/ 17 h 43"/>
                <a:gd name="T22" fmla="*/ 2 w 43"/>
                <a:gd name="T23" fmla="*/ 12 h 43"/>
                <a:gd name="T24" fmla="*/ 0 w 43"/>
                <a:gd name="T25" fmla="*/ 21 h 43"/>
                <a:gd name="T26" fmla="*/ 3 w 43"/>
                <a:gd name="T27" fmla="*/ 32 h 43"/>
                <a:gd name="T28" fmla="*/ 6 w 43"/>
                <a:gd name="T29" fmla="*/ 22 h 43"/>
                <a:gd name="T30" fmla="*/ 5 w 43"/>
                <a:gd name="T31" fmla="*/ 19 h 43"/>
                <a:gd name="T32" fmla="*/ 21 w 43"/>
                <a:gd name="T33" fmla="*/ 4 h 43"/>
                <a:gd name="T34" fmla="*/ 24 w 43"/>
                <a:gd name="T35" fmla="*/ 5 h 43"/>
                <a:gd name="T36" fmla="*/ 32 w 43"/>
                <a:gd name="T37" fmla="*/ 3 h 43"/>
                <a:gd name="T38" fmla="*/ 21 w 43"/>
                <a:gd name="T39" fmla="*/ 0 h 43"/>
                <a:gd name="T40" fmla="*/ 14 w 43"/>
                <a:gd name="T41" fmla="*/ 1 h 43"/>
                <a:gd name="T42" fmla="*/ 19 w 43"/>
                <a:gd name="T43" fmla="*/ 4 h 43"/>
                <a:gd name="T44" fmla="*/ 21 w 43"/>
                <a:gd name="T45" fmla="*/ 4 h 43"/>
                <a:gd name="T46" fmla="*/ 28 w 43"/>
                <a:gd name="T47" fmla="*/ 25 h 43"/>
                <a:gd name="T48" fmla="*/ 29 w 43"/>
                <a:gd name="T49" fmla="*/ 24 h 43"/>
                <a:gd name="T50" fmla="*/ 23 w 43"/>
                <a:gd name="T51" fmla="*/ 13 h 43"/>
                <a:gd name="T52" fmla="*/ 21 w 43"/>
                <a:gd name="T53" fmla="*/ 13 h 43"/>
                <a:gd name="T54" fmla="*/ 19 w 43"/>
                <a:gd name="T55" fmla="*/ 12 h 43"/>
                <a:gd name="T56" fmla="*/ 14 w 43"/>
                <a:gd name="T57" fmla="*/ 16 h 43"/>
                <a:gd name="T58" fmla="*/ 15 w 43"/>
                <a:gd name="T59" fmla="*/ 19 h 43"/>
                <a:gd name="T60" fmla="*/ 14 w 43"/>
                <a:gd name="T61" fmla="*/ 20 h 43"/>
                <a:gd name="T62" fmla="*/ 28 w 43"/>
                <a:gd name="T63" fmla="*/ 25 h 43"/>
                <a:gd name="T64" fmla="*/ 34 w 43"/>
                <a:gd name="T65" fmla="*/ 32 h 43"/>
                <a:gd name="T66" fmla="*/ 34 w 43"/>
                <a:gd name="T67" fmla="*/ 34 h 43"/>
                <a:gd name="T68" fmla="*/ 34 w 43"/>
                <a:gd name="T69" fmla="*/ 39 h 43"/>
                <a:gd name="T70" fmla="*/ 42 w 43"/>
                <a:gd name="T71" fmla="*/ 28 h 43"/>
                <a:gd name="T72" fmla="*/ 37 w 43"/>
                <a:gd name="T73" fmla="*/ 29 h 43"/>
                <a:gd name="T74" fmla="*/ 34 w 43"/>
                <a:gd name="T75" fmla="*/ 32 h 43"/>
                <a:gd name="T76" fmla="*/ 27 w 43"/>
                <a:gd name="T77" fmla="*/ 29 h 43"/>
                <a:gd name="T78" fmla="*/ 12 w 43"/>
                <a:gd name="T79" fmla="*/ 23 h 43"/>
                <a:gd name="T80" fmla="*/ 10 w 43"/>
                <a:gd name="T81" fmla="*/ 23 h 43"/>
                <a:gd name="T82" fmla="*/ 9 w 43"/>
                <a:gd name="T83" fmla="*/ 23 h 43"/>
                <a:gd name="T84" fmla="*/ 5 w 43"/>
                <a:gd name="T85" fmla="*/ 36 h 43"/>
                <a:gd name="T86" fmla="*/ 13 w 43"/>
                <a:gd name="T87" fmla="*/ 41 h 43"/>
                <a:gd name="T88" fmla="*/ 27 w 43"/>
                <a:gd name="T89" fmla="*/ 29 h 43"/>
                <a:gd name="T90" fmla="*/ 36 w 43"/>
                <a:gd name="T91" fmla="*/ 5 h 43"/>
                <a:gd name="T92" fmla="*/ 26 w 43"/>
                <a:gd name="T93" fmla="*/ 8 h 43"/>
                <a:gd name="T94" fmla="*/ 26 w 43"/>
                <a:gd name="T95" fmla="*/ 8 h 43"/>
                <a:gd name="T96" fmla="*/ 25 w 43"/>
                <a:gd name="T97" fmla="*/ 10 h 43"/>
                <a:gd name="T98" fmla="*/ 32 w 43"/>
                <a:gd name="T99" fmla="*/ 23 h 43"/>
                <a:gd name="T100" fmla="*/ 36 w 43"/>
                <a:gd name="T101" fmla="*/ 26 h 43"/>
                <a:gd name="T102" fmla="*/ 42 w 43"/>
                <a:gd name="T103" fmla="*/ 24 h 43"/>
                <a:gd name="T104" fmla="*/ 43 w 43"/>
                <a:gd name="T105" fmla="*/ 21 h 43"/>
                <a:gd name="T106" fmla="*/ 36 w 43"/>
                <a:gd name="T107" fmla="*/ 5 h 43"/>
                <a:gd name="T108" fmla="*/ 29 w 43"/>
                <a:gd name="T109" fmla="*/ 31 h 43"/>
                <a:gd name="T110" fmla="*/ 16 w 43"/>
                <a:gd name="T111" fmla="*/ 42 h 43"/>
                <a:gd name="T112" fmla="*/ 21 w 43"/>
                <a:gd name="T113" fmla="*/ 43 h 43"/>
                <a:gd name="T114" fmla="*/ 30 w 43"/>
                <a:gd name="T115" fmla="*/ 41 h 43"/>
                <a:gd name="T116" fmla="*/ 31 w 43"/>
                <a:gd name="T117" fmla="*/ 34 h 43"/>
                <a:gd name="T118" fmla="*/ 31 w 43"/>
                <a:gd name="T119" fmla="*/ 32 h 43"/>
                <a:gd name="T120" fmla="*/ 29 w 43"/>
                <a:gd name="T121" fmla="*/ 3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3" h="43">
                  <a:moveTo>
                    <a:pt x="10" y="14"/>
                  </a:moveTo>
                  <a:cubicBezTo>
                    <a:pt x="10" y="14"/>
                    <a:pt x="11" y="14"/>
                    <a:pt x="11" y="14"/>
                  </a:cubicBezTo>
                  <a:cubicBezTo>
                    <a:pt x="13" y="13"/>
                    <a:pt x="15" y="11"/>
                    <a:pt x="17" y="9"/>
                  </a:cubicBezTo>
                  <a:cubicBezTo>
                    <a:pt x="17" y="9"/>
                    <a:pt x="17" y="9"/>
                    <a:pt x="17" y="8"/>
                  </a:cubicBezTo>
                  <a:cubicBezTo>
                    <a:pt x="17" y="8"/>
                    <a:pt x="17" y="7"/>
                    <a:pt x="17" y="7"/>
                  </a:cubicBezTo>
                  <a:cubicBezTo>
                    <a:pt x="15" y="5"/>
                    <a:pt x="12" y="4"/>
                    <a:pt x="10" y="3"/>
                  </a:cubicBezTo>
                  <a:cubicBezTo>
                    <a:pt x="7" y="5"/>
                    <a:pt x="5" y="6"/>
                    <a:pt x="4" y="9"/>
                  </a:cubicBezTo>
                  <a:cubicBezTo>
                    <a:pt x="5" y="11"/>
                    <a:pt x="6" y="13"/>
                    <a:pt x="8" y="15"/>
                  </a:cubicBezTo>
                  <a:cubicBezTo>
                    <a:pt x="9" y="14"/>
                    <a:pt x="9" y="14"/>
                    <a:pt x="10" y="14"/>
                  </a:cubicBezTo>
                  <a:close/>
                  <a:moveTo>
                    <a:pt x="5" y="19"/>
                  </a:moveTo>
                  <a:cubicBezTo>
                    <a:pt x="5" y="18"/>
                    <a:pt x="6" y="18"/>
                    <a:pt x="6" y="17"/>
                  </a:cubicBezTo>
                  <a:cubicBezTo>
                    <a:pt x="4" y="15"/>
                    <a:pt x="3" y="14"/>
                    <a:pt x="2" y="12"/>
                  </a:cubicBezTo>
                  <a:cubicBezTo>
                    <a:pt x="0" y="15"/>
                    <a:pt x="0" y="18"/>
                    <a:pt x="0" y="21"/>
                  </a:cubicBezTo>
                  <a:cubicBezTo>
                    <a:pt x="0" y="25"/>
                    <a:pt x="1" y="29"/>
                    <a:pt x="3" y="32"/>
                  </a:cubicBezTo>
                  <a:cubicBezTo>
                    <a:pt x="3" y="29"/>
                    <a:pt x="5" y="25"/>
                    <a:pt x="6" y="22"/>
                  </a:cubicBezTo>
                  <a:cubicBezTo>
                    <a:pt x="6" y="21"/>
                    <a:pt x="5" y="20"/>
                    <a:pt x="5" y="19"/>
                  </a:cubicBezTo>
                  <a:close/>
                  <a:moveTo>
                    <a:pt x="21" y="4"/>
                  </a:moveTo>
                  <a:cubicBezTo>
                    <a:pt x="22" y="4"/>
                    <a:pt x="24" y="4"/>
                    <a:pt x="24" y="5"/>
                  </a:cubicBezTo>
                  <a:cubicBezTo>
                    <a:pt x="27" y="4"/>
                    <a:pt x="29" y="3"/>
                    <a:pt x="32" y="3"/>
                  </a:cubicBezTo>
                  <a:cubicBezTo>
                    <a:pt x="29" y="1"/>
                    <a:pt x="25" y="0"/>
                    <a:pt x="21" y="0"/>
                  </a:cubicBezTo>
                  <a:cubicBezTo>
                    <a:pt x="18" y="0"/>
                    <a:pt x="16" y="0"/>
                    <a:pt x="14" y="1"/>
                  </a:cubicBezTo>
                  <a:cubicBezTo>
                    <a:pt x="15" y="2"/>
                    <a:pt x="17" y="3"/>
                    <a:pt x="19" y="4"/>
                  </a:cubicBezTo>
                  <a:cubicBezTo>
                    <a:pt x="20" y="4"/>
                    <a:pt x="20" y="4"/>
                    <a:pt x="21" y="4"/>
                  </a:cubicBezTo>
                  <a:close/>
                  <a:moveTo>
                    <a:pt x="28" y="25"/>
                  </a:moveTo>
                  <a:cubicBezTo>
                    <a:pt x="28" y="25"/>
                    <a:pt x="29" y="24"/>
                    <a:pt x="29" y="24"/>
                  </a:cubicBezTo>
                  <a:cubicBezTo>
                    <a:pt x="28" y="20"/>
                    <a:pt x="26" y="16"/>
                    <a:pt x="23" y="13"/>
                  </a:cubicBezTo>
                  <a:cubicBezTo>
                    <a:pt x="22" y="13"/>
                    <a:pt x="22" y="13"/>
                    <a:pt x="21" y="13"/>
                  </a:cubicBezTo>
                  <a:cubicBezTo>
                    <a:pt x="20" y="13"/>
                    <a:pt x="19" y="13"/>
                    <a:pt x="19" y="12"/>
                  </a:cubicBezTo>
                  <a:cubicBezTo>
                    <a:pt x="17" y="13"/>
                    <a:pt x="15" y="15"/>
                    <a:pt x="14" y="16"/>
                  </a:cubicBezTo>
                  <a:cubicBezTo>
                    <a:pt x="14" y="17"/>
                    <a:pt x="15" y="18"/>
                    <a:pt x="15" y="19"/>
                  </a:cubicBezTo>
                  <a:cubicBezTo>
                    <a:pt x="15" y="19"/>
                    <a:pt x="15" y="20"/>
                    <a:pt x="14" y="20"/>
                  </a:cubicBezTo>
                  <a:cubicBezTo>
                    <a:pt x="18" y="23"/>
                    <a:pt x="23" y="25"/>
                    <a:pt x="28" y="25"/>
                  </a:cubicBezTo>
                  <a:close/>
                  <a:moveTo>
                    <a:pt x="34" y="32"/>
                  </a:moveTo>
                  <a:cubicBezTo>
                    <a:pt x="34" y="33"/>
                    <a:pt x="34" y="33"/>
                    <a:pt x="34" y="34"/>
                  </a:cubicBezTo>
                  <a:cubicBezTo>
                    <a:pt x="34" y="36"/>
                    <a:pt x="34" y="37"/>
                    <a:pt x="34" y="39"/>
                  </a:cubicBezTo>
                  <a:cubicBezTo>
                    <a:pt x="37" y="36"/>
                    <a:pt x="40" y="32"/>
                    <a:pt x="42" y="28"/>
                  </a:cubicBezTo>
                  <a:cubicBezTo>
                    <a:pt x="40" y="28"/>
                    <a:pt x="38" y="29"/>
                    <a:pt x="37" y="29"/>
                  </a:cubicBezTo>
                  <a:cubicBezTo>
                    <a:pt x="36" y="30"/>
                    <a:pt x="35" y="31"/>
                    <a:pt x="34" y="32"/>
                  </a:cubicBezTo>
                  <a:close/>
                  <a:moveTo>
                    <a:pt x="27" y="29"/>
                  </a:moveTo>
                  <a:cubicBezTo>
                    <a:pt x="22" y="28"/>
                    <a:pt x="17" y="26"/>
                    <a:pt x="12" y="23"/>
                  </a:cubicBezTo>
                  <a:cubicBezTo>
                    <a:pt x="12" y="23"/>
                    <a:pt x="11" y="23"/>
                    <a:pt x="10" y="23"/>
                  </a:cubicBezTo>
                  <a:cubicBezTo>
                    <a:pt x="10" y="23"/>
                    <a:pt x="9" y="23"/>
                    <a:pt x="9" y="23"/>
                  </a:cubicBezTo>
                  <a:cubicBezTo>
                    <a:pt x="7" y="27"/>
                    <a:pt x="6" y="32"/>
                    <a:pt x="5" y="36"/>
                  </a:cubicBezTo>
                  <a:cubicBezTo>
                    <a:pt x="7" y="38"/>
                    <a:pt x="10" y="40"/>
                    <a:pt x="13" y="41"/>
                  </a:cubicBezTo>
                  <a:cubicBezTo>
                    <a:pt x="16" y="36"/>
                    <a:pt x="21" y="32"/>
                    <a:pt x="27" y="29"/>
                  </a:cubicBezTo>
                  <a:close/>
                  <a:moveTo>
                    <a:pt x="36" y="5"/>
                  </a:moveTo>
                  <a:cubicBezTo>
                    <a:pt x="32" y="6"/>
                    <a:pt x="29" y="7"/>
                    <a:pt x="26" y="8"/>
                  </a:cubicBezTo>
                  <a:cubicBezTo>
                    <a:pt x="26" y="8"/>
                    <a:pt x="26" y="8"/>
                    <a:pt x="26" y="8"/>
                  </a:cubicBezTo>
                  <a:cubicBezTo>
                    <a:pt x="26" y="9"/>
                    <a:pt x="26" y="10"/>
                    <a:pt x="25" y="10"/>
                  </a:cubicBezTo>
                  <a:cubicBezTo>
                    <a:pt x="28" y="14"/>
                    <a:pt x="31" y="18"/>
                    <a:pt x="32" y="23"/>
                  </a:cubicBezTo>
                  <a:cubicBezTo>
                    <a:pt x="34" y="23"/>
                    <a:pt x="36" y="24"/>
                    <a:pt x="36" y="26"/>
                  </a:cubicBezTo>
                  <a:cubicBezTo>
                    <a:pt x="39" y="25"/>
                    <a:pt x="41" y="25"/>
                    <a:pt x="42" y="24"/>
                  </a:cubicBezTo>
                  <a:cubicBezTo>
                    <a:pt x="43" y="23"/>
                    <a:pt x="43" y="22"/>
                    <a:pt x="43" y="21"/>
                  </a:cubicBezTo>
                  <a:cubicBezTo>
                    <a:pt x="43" y="15"/>
                    <a:pt x="40" y="9"/>
                    <a:pt x="36" y="5"/>
                  </a:cubicBezTo>
                  <a:close/>
                  <a:moveTo>
                    <a:pt x="29" y="31"/>
                  </a:moveTo>
                  <a:cubicBezTo>
                    <a:pt x="24" y="34"/>
                    <a:pt x="19" y="38"/>
                    <a:pt x="16" y="42"/>
                  </a:cubicBezTo>
                  <a:cubicBezTo>
                    <a:pt x="18" y="43"/>
                    <a:pt x="19" y="43"/>
                    <a:pt x="21" y="43"/>
                  </a:cubicBezTo>
                  <a:cubicBezTo>
                    <a:pt x="24" y="43"/>
                    <a:pt x="27" y="42"/>
                    <a:pt x="30" y="41"/>
                  </a:cubicBezTo>
                  <a:cubicBezTo>
                    <a:pt x="31" y="39"/>
                    <a:pt x="31" y="37"/>
                    <a:pt x="31" y="34"/>
                  </a:cubicBezTo>
                  <a:cubicBezTo>
                    <a:pt x="31" y="33"/>
                    <a:pt x="31" y="33"/>
                    <a:pt x="31" y="32"/>
                  </a:cubicBezTo>
                  <a:cubicBezTo>
                    <a:pt x="30" y="32"/>
                    <a:pt x="30" y="31"/>
                    <a:pt x="29" y="31"/>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91" name="稻壳儿小白白(http://dwz.cn/Wu2UP)"/>
            <p:cNvSpPr>
              <a:spLocks noEditPoints="1"/>
            </p:cNvSpPr>
            <p:nvPr/>
          </p:nvSpPr>
          <p:spPr bwMode="auto">
            <a:xfrm>
              <a:off x="7927967" y="3639440"/>
              <a:ext cx="225475" cy="140160"/>
            </a:xfrm>
            <a:custGeom>
              <a:avLst/>
              <a:gdLst>
                <a:gd name="T0" fmla="*/ 17 w 47"/>
                <a:gd name="T1" fmla="*/ 1 h 29"/>
                <a:gd name="T2" fmla="*/ 15 w 47"/>
                <a:gd name="T3" fmla="*/ 1 h 29"/>
                <a:gd name="T4" fmla="*/ 0 w 47"/>
                <a:gd name="T5" fmla="*/ 14 h 29"/>
                <a:gd name="T6" fmla="*/ 15 w 47"/>
                <a:gd name="T7" fmla="*/ 28 h 29"/>
                <a:gd name="T8" fmla="*/ 17 w 47"/>
                <a:gd name="T9" fmla="*/ 28 h 29"/>
                <a:gd name="T10" fmla="*/ 17 w 47"/>
                <a:gd name="T11" fmla="*/ 25 h 29"/>
                <a:gd name="T12" fmla="*/ 6 w 47"/>
                <a:gd name="T13" fmla="*/ 14 h 29"/>
                <a:gd name="T14" fmla="*/ 17 w 47"/>
                <a:gd name="T15" fmla="*/ 4 h 29"/>
                <a:gd name="T16" fmla="*/ 17 w 47"/>
                <a:gd name="T17" fmla="*/ 1 h 29"/>
                <a:gd name="T18" fmla="*/ 32 w 47"/>
                <a:gd name="T19" fmla="*/ 1 h 29"/>
                <a:gd name="T20" fmla="*/ 29 w 47"/>
                <a:gd name="T21" fmla="*/ 1 h 29"/>
                <a:gd name="T22" fmla="*/ 29 w 47"/>
                <a:gd name="T23" fmla="*/ 4 h 29"/>
                <a:gd name="T24" fmla="*/ 40 w 47"/>
                <a:gd name="T25" fmla="*/ 14 h 29"/>
                <a:gd name="T26" fmla="*/ 29 w 47"/>
                <a:gd name="T27" fmla="*/ 25 h 29"/>
                <a:gd name="T28" fmla="*/ 29 w 47"/>
                <a:gd name="T29" fmla="*/ 28 h 29"/>
                <a:gd name="T30" fmla="*/ 32 w 47"/>
                <a:gd name="T31" fmla="*/ 28 h 29"/>
                <a:gd name="T32" fmla="*/ 47 w 47"/>
                <a:gd name="T33" fmla="*/ 14 h 29"/>
                <a:gd name="T34" fmla="*/ 32 w 47"/>
                <a:gd name="T35" fmla="*/ 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7" h="29">
                  <a:moveTo>
                    <a:pt x="17" y="1"/>
                  </a:moveTo>
                  <a:cubicBezTo>
                    <a:pt x="17" y="0"/>
                    <a:pt x="15" y="0"/>
                    <a:pt x="15" y="1"/>
                  </a:cubicBezTo>
                  <a:cubicBezTo>
                    <a:pt x="0" y="14"/>
                    <a:pt x="0" y="14"/>
                    <a:pt x="0" y="14"/>
                  </a:cubicBezTo>
                  <a:cubicBezTo>
                    <a:pt x="15" y="28"/>
                    <a:pt x="15" y="28"/>
                    <a:pt x="15" y="28"/>
                  </a:cubicBezTo>
                  <a:cubicBezTo>
                    <a:pt x="15" y="29"/>
                    <a:pt x="17" y="29"/>
                    <a:pt x="17" y="28"/>
                  </a:cubicBezTo>
                  <a:cubicBezTo>
                    <a:pt x="18" y="27"/>
                    <a:pt x="18" y="26"/>
                    <a:pt x="17" y="25"/>
                  </a:cubicBezTo>
                  <a:cubicBezTo>
                    <a:pt x="6" y="14"/>
                    <a:pt x="6" y="14"/>
                    <a:pt x="6" y="14"/>
                  </a:cubicBezTo>
                  <a:cubicBezTo>
                    <a:pt x="17" y="4"/>
                    <a:pt x="17" y="4"/>
                    <a:pt x="17" y="4"/>
                  </a:cubicBezTo>
                  <a:cubicBezTo>
                    <a:pt x="18" y="3"/>
                    <a:pt x="18" y="2"/>
                    <a:pt x="17" y="1"/>
                  </a:cubicBezTo>
                  <a:close/>
                  <a:moveTo>
                    <a:pt x="32" y="1"/>
                  </a:moveTo>
                  <a:cubicBezTo>
                    <a:pt x="31" y="0"/>
                    <a:pt x="30" y="0"/>
                    <a:pt x="29" y="1"/>
                  </a:cubicBezTo>
                  <a:cubicBezTo>
                    <a:pt x="28" y="2"/>
                    <a:pt x="28" y="3"/>
                    <a:pt x="29" y="4"/>
                  </a:cubicBezTo>
                  <a:cubicBezTo>
                    <a:pt x="40" y="14"/>
                    <a:pt x="40" y="14"/>
                    <a:pt x="40" y="14"/>
                  </a:cubicBezTo>
                  <a:cubicBezTo>
                    <a:pt x="29" y="25"/>
                    <a:pt x="29" y="25"/>
                    <a:pt x="29" y="25"/>
                  </a:cubicBezTo>
                  <a:cubicBezTo>
                    <a:pt x="28" y="26"/>
                    <a:pt x="28" y="27"/>
                    <a:pt x="29" y="28"/>
                  </a:cubicBezTo>
                  <a:cubicBezTo>
                    <a:pt x="30" y="29"/>
                    <a:pt x="31" y="29"/>
                    <a:pt x="32" y="28"/>
                  </a:cubicBezTo>
                  <a:cubicBezTo>
                    <a:pt x="47" y="14"/>
                    <a:pt x="47" y="14"/>
                    <a:pt x="47" y="14"/>
                  </a:cubicBezTo>
                  <a:lnTo>
                    <a:pt x="32" y="1"/>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92" name="稻壳儿小白白(http://dwz.cn/Wu2UP)"/>
            <p:cNvSpPr>
              <a:spLocks noEditPoints="1"/>
            </p:cNvSpPr>
            <p:nvPr/>
          </p:nvSpPr>
          <p:spPr bwMode="auto">
            <a:xfrm>
              <a:off x="8835955" y="2700984"/>
              <a:ext cx="207191" cy="207191"/>
            </a:xfrm>
            <a:custGeom>
              <a:avLst/>
              <a:gdLst>
                <a:gd name="T0" fmla="*/ 22 w 43"/>
                <a:gd name="T1" fmla="*/ 0 h 43"/>
                <a:gd name="T2" fmla="*/ 0 w 43"/>
                <a:gd name="T3" fmla="*/ 22 h 43"/>
                <a:gd name="T4" fmla="*/ 22 w 43"/>
                <a:gd name="T5" fmla="*/ 43 h 43"/>
                <a:gd name="T6" fmla="*/ 43 w 43"/>
                <a:gd name="T7" fmla="*/ 22 h 43"/>
                <a:gd name="T8" fmla="*/ 22 w 43"/>
                <a:gd name="T9" fmla="*/ 0 h 43"/>
                <a:gd name="T10" fmla="*/ 22 w 43"/>
                <a:gd name="T11" fmla="*/ 29 h 43"/>
                <a:gd name="T12" fmla="*/ 15 w 43"/>
                <a:gd name="T13" fmla="*/ 22 h 43"/>
                <a:gd name="T14" fmla="*/ 22 w 43"/>
                <a:gd name="T15" fmla="*/ 15 h 43"/>
                <a:gd name="T16" fmla="*/ 29 w 43"/>
                <a:gd name="T17" fmla="*/ 22 h 43"/>
                <a:gd name="T18" fmla="*/ 22 w 43"/>
                <a:gd name="T19" fmla="*/ 2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2" y="0"/>
                  </a:moveTo>
                  <a:cubicBezTo>
                    <a:pt x="10" y="0"/>
                    <a:pt x="0" y="10"/>
                    <a:pt x="0" y="22"/>
                  </a:cubicBezTo>
                  <a:cubicBezTo>
                    <a:pt x="0" y="34"/>
                    <a:pt x="10" y="43"/>
                    <a:pt x="22" y="43"/>
                  </a:cubicBezTo>
                  <a:cubicBezTo>
                    <a:pt x="34" y="43"/>
                    <a:pt x="43" y="34"/>
                    <a:pt x="43" y="22"/>
                  </a:cubicBezTo>
                  <a:cubicBezTo>
                    <a:pt x="43" y="10"/>
                    <a:pt x="34" y="0"/>
                    <a:pt x="22" y="0"/>
                  </a:cubicBezTo>
                  <a:close/>
                  <a:moveTo>
                    <a:pt x="22" y="29"/>
                  </a:moveTo>
                  <a:cubicBezTo>
                    <a:pt x="18" y="29"/>
                    <a:pt x="15" y="25"/>
                    <a:pt x="15" y="22"/>
                  </a:cubicBezTo>
                  <a:cubicBezTo>
                    <a:pt x="15" y="18"/>
                    <a:pt x="18" y="15"/>
                    <a:pt x="22" y="15"/>
                  </a:cubicBezTo>
                  <a:cubicBezTo>
                    <a:pt x="26" y="15"/>
                    <a:pt x="29" y="18"/>
                    <a:pt x="29" y="22"/>
                  </a:cubicBezTo>
                  <a:cubicBezTo>
                    <a:pt x="29" y="25"/>
                    <a:pt x="26" y="29"/>
                    <a:pt x="22" y="29"/>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93" name="稻壳儿小白白(http://dwz.cn/Wu2UP)"/>
            <p:cNvSpPr>
              <a:spLocks noEditPoints="1"/>
            </p:cNvSpPr>
            <p:nvPr/>
          </p:nvSpPr>
          <p:spPr bwMode="auto">
            <a:xfrm>
              <a:off x="4771340" y="3653660"/>
              <a:ext cx="225475" cy="111722"/>
            </a:xfrm>
            <a:custGeom>
              <a:avLst/>
              <a:gdLst>
                <a:gd name="T0" fmla="*/ 42 w 47"/>
                <a:gd name="T1" fmla="*/ 0 h 23"/>
                <a:gd name="T2" fmla="*/ 4 w 47"/>
                <a:gd name="T3" fmla="*/ 0 h 23"/>
                <a:gd name="T4" fmla="*/ 0 w 47"/>
                <a:gd name="T5" fmla="*/ 4 h 23"/>
                <a:gd name="T6" fmla="*/ 0 w 47"/>
                <a:gd name="T7" fmla="*/ 18 h 23"/>
                <a:gd name="T8" fmla="*/ 4 w 47"/>
                <a:gd name="T9" fmla="*/ 23 h 23"/>
                <a:gd name="T10" fmla="*/ 42 w 47"/>
                <a:gd name="T11" fmla="*/ 23 h 23"/>
                <a:gd name="T12" fmla="*/ 47 w 47"/>
                <a:gd name="T13" fmla="*/ 18 h 23"/>
                <a:gd name="T14" fmla="*/ 47 w 47"/>
                <a:gd name="T15" fmla="*/ 4 h 23"/>
                <a:gd name="T16" fmla="*/ 42 w 47"/>
                <a:gd name="T17" fmla="*/ 0 h 23"/>
                <a:gd name="T18" fmla="*/ 42 w 47"/>
                <a:gd name="T19" fmla="*/ 18 h 23"/>
                <a:gd name="T20" fmla="*/ 4 w 47"/>
                <a:gd name="T21" fmla="*/ 18 h 23"/>
                <a:gd name="T22" fmla="*/ 4 w 47"/>
                <a:gd name="T23" fmla="*/ 4 h 23"/>
                <a:gd name="T24" fmla="*/ 42 w 47"/>
                <a:gd name="T25" fmla="*/ 4 h 23"/>
                <a:gd name="T26" fmla="*/ 42 w 47"/>
                <a:gd name="T27" fmla="*/ 18 h 23"/>
                <a:gd name="T28" fmla="*/ 40 w 47"/>
                <a:gd name="T29" fmla="*/ 7 h 23"/>
                <a:gd name="T30" fmla="*/ 30 w 47"/>
                <a:gd name="T31" fmla="*/ 7 h 23"/>
                <a:gd name="T32" fmla="*/ 30 w 47"/>
                <a:gd name="T33" fmla="*/ 16 h 23"/>
                <a:gd name="T34" fmla="*/ 40 w 47"/>
                <a:gd name="T35" fmla="*/ 16 h 23"/>
                <a:gd name="T36" fmla="*/ 40 w 47"/>
                <a:gd name="T37" fmla="*/ 7 h 23"/>
                <a:gd name="T38" fmla="*/ 16 w 47"/>
                <a:gd name="T39" fmla="*/ 7 h 23"/>
                <a:gd name="T40" fmla="*/ 7 w 47"/>
                <a:gd name="T41" fmla="*/ 7 h 23"/>
                <a:gd name="T42" fmla="*/ 7 w 47"/>
                <a:gd name="T43" fmla="*/ 16 h 23"/>
                <a:gd name="T44" fmla="*/ 16 w 47"/>
                <a:gd name="T45" fmla="*/ 16 h 23"/>
                <a:gd name="T46" fmla="*/ 16 w 47"/>
                <a:gd name="T47" fmla="*/ 7 h 23"/>
                <a:gd name="T48" fmla="*/ 28 w 47"/>
                <a:gd name="T49" fmla="*/ 7 h 23"/>
                <a:gd name="T50" fmla="*/ 18 w 47"/>
                <a:gd name="T51" fmla="*/ 7 h 23"/>
                <a:gd name="T52" fmla="*/ 18 w 47"/>
                <a:gd name="T53" fmla="*/ 16 h 23"/>
                <a:gd name="T54" fmla="*/ 28 w 47"/>
                <a:gd name="T55" fmla="*/ 16 h 23"/>
                <a:gd name="T56" fmla="*/ 28 w 47"/>
                <a:gd name="T57" fmla="*/ 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7" h="23">
                  <a:moveTo>
                    <a:pt x="42" y="0"/>
                  </a:moveTo>
                  <a:cubicBezTo>
                    <a:pt x="4" y="0"/>
                    <a:pt x="4" y="0"/>
                    <a:pt x="4" y="0"/>
                  </a:cubicBezTo>
                  <a:cubicBezTo>
                    <a:pt x="2" y="0"/>
                    <a:pt x="0" y="2"/>
                    <a:pt x="0" y="4"/>
                  </a:cubicBezTo>
                  <a:cubicBezTo>
                    <a:pt x="0" y="18"/>
                    <a:pt x="0" y="18"/>
                    <a:pt x="0" y="18"/>
                  </a:cubicBezTo>
                  <a:cubicBezTo>
                    <a:pt x="0" y="21"/>
                    <a:pt x="2" y="23"/>
                    <a:pt x="4" y="23"/>
                  </a:cubicBezTo>
                  <a:cubicBezTo>
                    <a:pt x="42" y="23"/>
                    <a:pt x="42" y="23"/>
                    <a:pt x="42" y="23"/>
                  </a:cubicBezTo>
                  <a:cubicBezTo>
                    <a:pt x="44" y="23"/>
                    <a:pt x="47" y="21"/>
                    <a:pt x="47" y="18"/>
                  </a:cubicBezTo>
                  <a:cubicBezTo>
                    <a:pt x="47" y="4"/>
                    <a:pt x="47" y="4"/>
                    <a:pt x="47" y="4"/>
                  </a:cubicBezTo>
                  <a:cubicBezTo>
                    <a:pt x="47" y="2"/>
                    <a:pt x="44" y="0"/>
                    <a:pt x="42" y="0"/>
                  </a:cubicBezTo>
                  <a:close/>
                  <a:moveTo>
                    <a:pt x="42" y="18"/>
                  </a:moveTo>
                  <a:cubicBezTo>
                    <a:pt x="4" y="18"/>
                    <a:pt x="4" y="18"/>
                    <a:pt x="4" y="18"/>
                  </a:cubicBezTo>
                  <a:cubicBezTo>
                    <a:pt x="4" y="4"/>
                    <a:pt x="4" y="4"/>
                    <a:pt x="4" y="4"/>
                  </a:cubicBezTo>
                  <a:cubicBezTo>
                    <a:pt x="42" y="4"/>
                    <a:pt x="42" y="4"/>
                    <a:pt x="42" y="4"/>
                  </a:cubicBezTo>
                  <a:lnTo>
                    <a:pt x="42" y="18"/>
                  </a:lnTo>
                  <a:close/>
                  <a:moveTo>
                    <a:pt x="40" y="7"/>
                  </a:moveTo>
                  <a:cubicBezTo>
                    <a:pt x="30" y="7"/>
                    <a:pt x="30" y="7"/>
                    <a:pt x="30" y="7"/>
                  </a:cubicBezTo>
                  <a:cubicBezTo>
                    <a:pt x="30" y="16"/>
                    <a:pt x="30" y="16"/>
                    <a:pt x="30" y="16"/>
                  </a:cubicBezTo>
                  <a:cubicBezTo>
                    <a:pt x="40" y="16"/>
                    <a:pt x="40" y="16"/>
                    <a:pt x="40" y="16"/>
                  </a:cubicBezTo>
                  <a:lnTo>
                    <a:pt x="40" y="7"/>
                  </a:lnTo>
                  <a:close/>
                  <a:moveTo>
                    <a:pt x="16" y="7"/>
                  </a:moveTo>
                  <a:cubicBezTo>
                    <a:pt x="7" y="7"/>
                    <a:pt x="7" y="7"/>
                    <a:pt x="7" y="7"/>
                  </a:cubicBezTo>
                  <a:cubicBezTo>
                    <a:pt x="7" y="16"/>
                    <a:pt x="7" y="16"/>
                    <a:pt x="7" y="16"/>
                  </a:cubicBezTo>
                  <a:cubicBezTo>
                    <a:pt x="16" y="16"/>
                    <a:pt x="16" y="16"/>
                    <a:pt x="16" y="16"/>
                  </a:cubicBezTo>
                  <a:lnTo>
                    <a:pt x="16" y="7"/>
                  </a:lnTo>
                  <a:close/>
                  <a:moveTo>
                    <a:pt x="28" y="7"/>
                  </a:moveTo>
                  <a:cubicBezTo>
                    <a:pt x="18" y="7"/>
                    <a:pt x="18" y="7"/>
                    <a:pt x="18" y="7"/>
                  </a:cubicBezTo>
                  <a:cubicBezTo>
                    <a:pt x="18" y="16"/>
                    <a:pt x="18" y="16"/>
                    <a:pt x="18" y="16"/>
                  </a:cubicBezTo>
                  <a:cubicBezTo>
                    <a:pt x="28" y="16"/>
                    <a:pt x="28" y="16"/>
                    <a:pt x="28" y="16"/>
                  </a:cubicBezTo>
                  <a:lnTo>
                    <a:pt x="28" y="7"/>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94" name="稻壳儿小白白(http://dwz.cn/Wu2UP)"/>
            <p:cNvSpPr>
              <a:spLocks noEditPoints="1"/>
            </p:cNvSpPr>
            <p:nvPr/>
          </p:nvSpPr>
          <p:spPr bwMode="auto">
            <a:xfrm>
              <a:off x="5224319" y="3653660"/>
              <a:ext cx="219380" cy="111722"/>
            </a:xfrm>
            <a:custGeom>
              <a:avLst/>
              <a:gdLst>
                <a:gd name="T0" fmla="*/ 42 w 46"/>
                <a:gd name="T1" fmla="*/ 0 h 23"/>
                <a:gd name="T2" fmla="*/ 4 w 46"/>
                <a:gd name="T3" fmla="*/ 0 h 23"/>
                <a:gd name="T4" fmla="*/ 0 w 46"/>
                <a:gd name="T5" fmla="*/ 4 h 23"/>
                <a:gd name="T6" fmla="*/ 0 w 46"/>
                <a:gd name="T7" fmla="*/ 18 h 23"/>
                <a:gd name="T8" fmla="*/ 4 w 46"/>
                <a:gd name="T9" fmla="*/ 23 h 23"/>
                <a:gd name="T10" fmla="*/ 42 w 46"/>
                <a:gd name="T11" fmla="*/ 23 h 23"/>
                <a:gd name="T12" fmla="*/ 46 w 46"/>
                <a:gd name="T13" fmla="*/ 18 h 23"/>
                <a:gd name="T14" fmla="*/ 46 w 46"/>
                <a:gd name="T15" fmla="*/ 4 h 23"/>
                <a:gd name="T16" fmla="*/ 42 w 46"/>
                <a:gd name="T17" fmla="*/ 0 h 23"/>
                <a:gd name="T18" fmla="*/ 42 w 46"/>
                <a:gd name="T19" fmla="*/ 18 h 23"/>
                <a:gd name="T20" fmla="*/ 4 w 46"/>
                <a:gd name="T21" fmla="*/ 18 h 23"/>
                <a:gd name="T22" fmla="*/ 4 w 46"/>
                <a:gd name="T23" fmla="*/ 4 h 23"/>
                <a:gd name="T24" fmla="*/ 42 w 46"/>
                <a:gd name="T25" fmla="*/ 4 h 23"/>
                <a:gd name="T26" fmla="*/ 42 w 46"/>
                <a:gd name="T27" fmla="*/ 18 h 23"/>
                <a:gd name="T28" fmla="*/ 16 w 46"/>
                <a:gd name="T29" fmla="*/ 7 h 23"/>
                <a:gd name="T30" fmla="*/ 7 w 46"/>
                <a:gd name="T31" fmla="*/ 7 h 23"/>
                <a:gd name="T32" fmla="*/ 7 w 46"/>
                <a:gd name="T33" fmla="*/ 16 h 23"/>
                <a:gd name="T34" fmla="*/ 16 w 46"/>
                <a:gd name="T35" fmla="*/ 16 h 23"/>
                <a:gd name="T36" fmla="*/ 16 w 46"/>
                <a:gd name="T37" fmla="*/ 7 h 23"/>
                <a:gd name="T38" fmla="*/ 28 w 46"/>
                <a:gd name="T39" fmla="*/ 7 h 23"/>
                <a:gd name="T40" fmla="*/ 18 w 46"/>
                <a:gd name="T41" fmla="*/ 7 h 23"/>
                <a:gd name="T42" fmla="*/ 18 w 46"/>
                <a:gd name="T43" fmla="*/ 16 h 23"/>
                <a:gd name="T44" fmla="*/ 28 w 46"/>
                <a:gd name="T45" fmla="*/ 16 h 23"/>
                <a:gd name="T46" fmla="*/ 28 w 46"/>
                <a:gd name="T47" fmla="*/ 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6" h="23">
                  <a:moveTo>
                    <a:pt x="42" y="0"/>
                  </a:moveTo>
                  <a:cubicBezTo>
                    <a:pt x="4" y="0"/>
                    <a:pt x="4" y="0"/>
                    <a:pt x="4" y="0"/>
                  </a:cubicBezTo>
                  <a:cubicBezTo>
                    <a:pt x="2" y="0"/>
                    <a:pt x="0" y="2"/>
                    <a:pt x="0" y="4"/>
                  </a:cubicBezTo>
                  <a:cubicBezTo>
                    <a:pt x="0" y="18"/>
                    <a:pt x="0" y="18"/>
                    <a:pt x="0" y="18"/>
                  </a:cubicBezTo>
                  <a:cubicBezTo>
                    <a:pt x="0" y="21"/>
                    <a:pt x="2" y="23"/>
                    <a:pt x="4" y="23"/>
                  </a:cubicBezTo>
                  <a:cubicBezTo>
                    <a:pt x="42" y="23"/>
                    <a:pt x="42" y="23"/>
                    <a:pt x="42" y="23"/>
                  </a:cubicBezTo>
                  <a:cubicBezTo>
                    <a:pt x="44" y="23"/>
                    <a:pt x="46" y="21"/>
                    <a:pt x="46" y="18"/>
                  </a:cubicBezTo>
                  <a:cubicBezTo>
                    <a:pt x="46" y="4"/>
                    <a:pt x="46" y="4"/>
                    <a:pt x="46" y="4"/>
                  </a:cubicBezTo>
                  <a:cubicBezTo>
                    <a:pt x="46" y="2"/>
                    <a:pt x="44" y="0"/>
                    <a:pt x="42" y="0"/>
                  </a:cubicBezTo>
                  <a:close/>
                  <a:moveTo>
                    <a:pt x="42" y="18"/>
                  </a:moveTo>
                  <a:cubicBezTo>
                    <a:pt x="4" y="18"/>
                    <a:pt x="4" y="18"/>
                    <a:pt x="4" y="18"/>
                  </a:cubicBezTo>
                  <a:cubicBezTo>
                    <a:pt x="4" y="4"/>
                    <a:pt x="4" y="4"/>
                    <a:pt x="4" y="4"/>
                  </a:cubicBezTo>
                  <a:cubicBezTo>
                    <a:pt x="42" y="4"/>
                    <a:pt x="42" y="4"/>
                    <a:pt x="42" y="4"/>
                  </a:cubicBezTo>
                  <a:lnTo>
                    <a:pt x="42" y="18"/>
                  </a:lnTo>
                  <a:close/>
                  <a:moveTo>
                    <a:pt x="16" y="7"/>
                  </a:moveTo>
                  <a:cubicBezTo>
                    <a:pt x="7" y="7"/>
                    <a:pt x="7" y="7"/>
                    <a:pt x="7" y="7"/>
                  </a:cubicBezTo>
                  <a:cubicBezTo>
                    <a:pt x="7" y="16"/>
                    <a:pt x="7" y="16"/>
                    <a:pt x="7" y="16"/>
                  </a:cubicBezTo>
                  <a:cubicBezTo>
                    <a:pt x="16" y="16"/>
                    <a:pt x="16" y="16"/>
                    <a:pt x="16" y="16"/>
                  </a:cubicBezTo>
                  <a:lnTo>
                    <a:pt x="16" y="7"/>
                  </a:lnTo>
                  <a:close/>
                  <a:moveTo>
                    <a:pt x="28" y="7"/>
                  </a:moveTo>
                  <a:cubicBezTo>
                    <a:pt x="18" y="7"/>
                    <a:pt x="18" y="7"/>
                    <a:pt x="18" y="7"/>
                  </a:cubicBezTo>
                  <a:cubicBezTo>
                    <a:pt x="18" y="16"/>
                    <a:pt x="18" y="16"/>
                    <a:pt x="18" y="16"/>
                  </a:cubicBezTo>
                  <a:cubicBezTo>
                    <a:pt x="28" y="16"/>
                    <a:pt x="28" y="16"/>
                    <a:pt x="28" y="16"/>
                  </a:cubicBezTo>
                  <a:lnTo>
                    <a:pt x="28" y="7"/>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95" name="稻壳儿小白白(http://dwz.cn/Wu2UP)"/>
            <p:cNvSpPr>
              <a:spLocks noEditPoints="1"/>
            </p:cNvSpPr>
            <p:nvPr/>
          </p:nvSpPr>
          <p:spPr bwMode="auto">
            <a:xfrm>
              <a:off x="5671203" y="3653660"/>
              <a:ext cx="225475" cy="111722"/>
            </a:xfrm>
            <a:custGeom>
              <a:avLst/>
              <a:gdLst>
                <a:gd name="T0" fmla="*/ 43 w 47"/>
                <a:gd name="T1" fmla="*/ 0 h 23"/>
                <a:gd name="T2" fmla="*/ 5 w 47"/>
                <a:gd name="T3" fmla="*/ 0 h 23"/>
                <a:gd name="T4" fmla="*/ 0 w 47"/>
                <a:gd name="T5" fmla="*/ 4 h 23"/>
                <a:gd name="T6" fmla="*/ 0 w 47"/>
                <a:gd name="T7" fmla="*/ 18 h 23"/>
                <a:gd name="T8" fmla="*/ 5 w 47"/>
                <a:gd name="T9" fmla="*/ 23 h 23"/>
                <a:gd name="T10" fmla="*/ 43 w 47"/>
                <a:gd name="T11" fmla="*/ 23 h 23"/>
                <a:gd name="T12" fmla="*/ 47 w 47"/>
                <a:gd name="T13" fmla="*/ 18 h 23"/>
                <a:gd name="T14" fmla="*/ 47 w 47"/>
                <a:gd name="T15" fmla="*/ 4 h 23"/>
                <a:gd name="T16" fmla="*/ 43 w 47"/>
                <a:gd name="T17" fmla="*/ 0 h 23"/>
                <a:gd name="T18" fmla="*/ 43 w 47"/>
                <a:gd name="T19" fmla="*/ 18 h 23"/>
                <a:gd name="T20" fmla="*/ 5 w 47"/>
                <a:gd name="T21" fmla="*/ 18 h 23"/>
                <a:gd name="T22" fmla="*/ 5 w 47"/>
                <a:gd name="T23" fmla="*/ 4 h 23"/>
                <a:gd name="T24" fmla="*/ 43 w 47"/>
                <a:gd name="T25" fmla="*/ 4 h 23"/>
                <a:gd name="T26" fmla="*/ 43 w 47"/>
                <a:gd name="T27" fmla="*/ 18 h 23"/>
                <a:gd name="T28" fmla="*/ 17 w 47"/>
                <a:gd name="T29" fmla="*/ 7 h 23"/>
                <a:gd name="T30" fmla="*/ 7 w 47"/>
                <a:gd name="T31" fmla="*/ 7 h 23"/>
                <a:gd name="T32" fmla="*/ 7 w 47"/>
                <a:gd name="T33" fmla="*/ 16 h 23"/>
                <a:gd name="T34" fmla="*/ 17 w 47"/>
                <a:gd name="T35" fmla="*/ 16 h 23"/>
                <a:gd name="T36" fmla="*/ 17 w 47"/>
                <a:gd name="T37" fmla="*/ 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7" h="23">
                  <a:moveTo>
                    <a:pt x="43" y="0"/>
                  </a:moveTo>
                  <a:cubicBezTo>
                    <a:pt x="5" y="0"/>
                    <a:pt x="5" y="0"/>
                    <a:pt x="5" y="0"/>
                  </a:cubicBezTo>
                  <a:cubicBezTo>
                    <a:pt x="2" y="0"/>
                    <a:pt x="0" y="2"/>
                    <a:pt x="0" y="4"/>
                  </a:cubicBezTo>
                  <a:cubicBezTo>
                    <a:pt x="0" y="18"/>
                    <a:pt x="0" y="18"/>
                    <a:pt x="0" y="18"/>
                  </a:cubicBezTo>
                  <a:cubicBezTo>
                    <a:pt x="0" y="21"/>
                    <a:pt x="2" y="23"/>
                    <a:pt x="5" y="23"/>
                  </a:cubicBezTo>
                  <a:cubicBezTo>
                    <a:pt x="43" y="23"/>
                    <a:pt x="43" y="23"/>
                    <a:pt x="43" y="23"/>
                  </a:cubicBezTo>
                  <a:cubicBezTo>
                    <a:pt x="45" y="23"/>
                    <a:pt x="47" y="21"/>
                    <a:pt x="47" y="18"/>
                  </a:cubicBezTo>
                  <a:cubicBezTo>
                    <a:pt x="47" y="4"/>
                    <a:pt x="47" y="4"/>
                    <a:pt x="47" y="4"/>
                  </a:cubicBezTo>
                  <a:cubicBezTo>
                    <a:pt x="47" y="2"/>
                    <a:pt x="45" y="0"/>
                    <a:pt x="43" y="0"/>
                  </a:cubicBezTo>
                  <a:close/>
                  <a:moveTo>
                    <a:pt x="43" y="18"/>
                  </a:moveTo>
                  <a:cubicBezTo>
                    <a:pt x="5" y="18"/>
                    <a:pt x="5" y="18"/>
                    <a:pt x="5" y="18"/>
                  </a:cubicBezTo>
                  <a:cubicBezTo>
                    <a:pt x="5" y="4"/>
                    <a:pt x="5" y="4"/>
                    <a:pt x="5" y="4"/>
                  </a:cubicBezTo>
                  <a:cubicBezTo>
                    <a:pt x="43" y="4"/>
                    <a:pt x="43" y="4"/>
                    <a:pt x="43" y="4"/>
                  </a:cubicBezTo>
                  <a:lnTo>
                    <a:pt x="43" y="18"/>
                  </a:lnTo>
                  <a:close/>
                  <a:moveTo>
                    <a:pt x="17" y="7"/>
                  </a:moveTo>
                  <a:cubicBezTo>
                    <a:pt x="7" y="7"/>
                    <a:pt x="7" y="7"/>
                    <a:pt x="7" y="7"/>
                  </a:cubicBezTo>
                  <a:cubicBezTo>
                    <a:pt x="7" y="16"/>
                    <a:pt x="7" y="16"/>
                    <a:pt x="7" y="16"/>
                  </a:cubicBezTo>
                  <a:cubicBezTo>
                    <a:pt x="17" y="16"/>
                    <a:pt x="17" y="16"/>
                    <a:pt x="17" y="16"/>
                  </a:cubicBezTo>
                  <a:lnTo>
                    <a:pt x="17" y="7"/>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96" name="稻壳儿小白白(http://dwz.cn/Wu2UP)"/>
            <p:cNvSpPr>
              <a:spLocks noEditPoints="1"/>
            </p:cNvSpPr>
            <p:nvPr/>
          </p:nvSpPr>
          <p:spPr bwMode="auto">
            <a:xfrm>
              <a:off x="6122149" y="3653660"/>
              <a:ext cx="225475" cy="111722"/>
            </a:xfrm>
            <a:custGeom>
              <a:avLst/>
              <a:gdLst>
                <a:gd name="T0" fmla="*/ 42 w 47"/>
                <a:gd name="T1" fmla="*/ 0 h 23"/>
                <a:gd name="T2" fmla="*/ 5 w 47"/>
                <a:gd name="T3" fmla="*/ 0 h 23"/>
                <a:gd name="T4" fmla="*/ 0 w 47"/>
                <a:gd name="T5" fmla="*/ 4 h 23"/>
                <a:gd name="T6" fmla="*/ 0 w 47"/>
                <a:gd name="T7" fmla="*/ 18 h 23"/>
                <a:gd name="T8" fmla="*/ 5 w 47"/>
                <a:gd name="T9" fmla="*/ 23 h 23"/>
                <a:gd name="T10" fmla="*/ 42 w 47"/>
                <a:gd name="T11" fmla="*/ 23 h 23"/>
                <a:gd name="T12" fmla="*/ 47 w 47"/>
                <a:gd name="T13" fmla="*/ 18 h 23"/>
                <a:gd name="T14" fmla="*/ 47 w 47"/>
                <a:gd name="T15" fmla="*/ 4 h 23"/>
                <a:gd name="T16" fmla="*/ 42 w 47"/>
                <a:gd name="T17" fmla="*/ 0 h 23"/>
                <a:gd name="T18" fmla="*/ 42 w 47"/>
                <a:gd name="T19" fmla="*/ 18 h 23"/>
                <a:gd name="T20" fmla="*/ 5 w 47"/>
                <a:gd name="T21" fmla="*/ 18 h 23"/>
                <a:gd name="T22" fmla="*/ 5 w 47"/>
                <a:gd name="T23" fmla="*/ 4 h 23"/>
                <a:gd name="T24" fmla="*/ 42 w 47"/>
                <a:gd name="T25" fmla="*/ 4 h 23"/>
                <a:gd name="T26" fmla="*/ 42 w 47"/>
                <a:gd name="T27" fmla="*/ 18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 h="23">
                  <a:moveTo>
                    <a:pt x="42" y="0"/>
                  </a:moveTo>
                  <a:cubicBezTo>
                    <a:pt x="5" y="0"/>
                    <a:pt x="5" y="0"/>
                    <a:pt x="5" y="0"/>
                  </a:cubicBezTo>
                  <a:cubicBezTo>
                    <a:pt x="2" y="0"/>
                    <a:pt x="0" y="2"/>
                    <a:pt x="0" y="4"/>
                  </a:cubicBezTo>
                  <a:cubicBezTo>
                    <a:pt x="0" y="18"/>
                    <a:pt x="0" y="18"/>
                    <a:pt x="0" y="18"/>
                  </a:cubicBezTo>
                  <a:cubicBezTo>
                    <a:pt x="0" y="21"/>
                    <a:pt x="2" y="23"/>
                    <a:pt x="5" y="23"/>
                  </a:cubicBezTo>
                  <a:cubicBezTo>
                    <a:pt x="42" y="23"/>
                    <a:pt x="42" y="23"/>
                    <a:pt x="42" y="23"/>
                  </a:cubicBezTo>
                  <a:cubicBezTo>
                    <a:pt x="45" y="23"/>
                    <a:pt x="47" y="21"/>
                    <a:pt x="47" y="18"/>
                  </a:cubicBezTo>
                  <a:cubicBezTo>
                    <a:pt x="47" y="4"/>
                    <a:pt x="47" y="4"/>
                    <a:pt x="47" y="4"/>
                  </a:cubicBezTo>
                  <a:cubicBezTo>
                    <a:pt x="47" y="2"/>
                    <a:pt x="45" y="0"/>
                    <a:pt x="42" y="0"/>
                  </a:cubicBezTo>
                  <a:close/>
                  <a:moveTo>
                    <a:pt x="42" y="18"/>
                  </a:moveTo>
                  <a:cubicBezTo>
                    <a:pt x="5" y="18"/>
                    <a:pt x="5" y="18"/>
                    <a:pt x="5" y="18"/>
                  </a:cubicBezTo>
                  <a:cubicBezTo>
                    <a:pt x="5" y="4"/>
                    <a:pt x="5" y="4"/>
                    <a:pt x="5" y="4"/>
                  </a:cubicBezTo>
                  <a:cubicBezTo>
                    <a:pt x="42" y="4"/>
                    <a:pt x="42" y="4"/>
                    <a:pt x="42" y="4"/>
                  </a:cubicBezTo>
                  <a:lnTo>
                    <a:pt x="42" y="18"/>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97" name="稻壳儿小白白(http://dwz.cn/Wu2UP)"/>
            <p:cNvSpPr>
              <a:spLocks noEditPoints="1"/>
            </p:cNvSpPr>
            <p:nvPr/>
          </p:nvSpPr>
          <p:spPr bwMode="auto">
            <a:xfrm>
              <a:off x="7923905" y="952043"/>
              <a:ext cx="229537" cy="99534"/>
            </a:xfrm>
            <a:custGeom>
              <a:avLst/>
              <a:gdLst>
                <a:gd name="T0" fmla="*/ 46 w 48"/>
                <a:gd name="T1" fmla="*/ 8 h 21"/>
                <a:gd name="T2" fmla="*/ 39 w 48"/>
                <a:gd name="T3" fmla="*/ 1 h 21"/>
                <a:gd name="T4" fmla="*/ 36 w 48"/>
                <a:gd name="T5" fmla="*/ 0 h 21"/>
                <a:gd name="T6" fmla="*/ 24 w 48"/>
                <a:gd name="T7" fmla="*/ 0 h 21"/>
                <a:gd name="T8" fmla="*/ 12 w 48"/>
                <a:gd name="T9" fmla="*/ 0 h 21"/>
                <a:gd name="T10" fmla="*/ 10 w 48"/>
                <a:gd name="T11" fmla="*/ 1 h 21"/>
                <a:gd name="T12" fmla="*/ 2 w 48"/>
                <a:gd name="T13" fmla="*/ 8 h 21"/>
                <a:gd name="T14" fmla="*/ 1 w 48"/>
                <a:gd name="T15" fmla="*/ 11 h 21"/>
                <a:gd name="T16" fmla="*/ 2 w 48"/>
                <a:gd name="T17" fmla="*/ 19 h 21"/>
                <a:gd name="T18" fmla="*/ 5 w 48"/>
                <a:gd name="T19" fmla="*/ 21 h 21"/>
                <a:gd name="T20" fmla="*/ 43 w 48"/>
                <a:gd name="T21" fmla="*/ 21 h 21"/>
                <a:gd name="T22" fmla="*/ 46 w 48"/>
                <a:gd name="T23" fmla="*/ 19 h 21"/>
                <a:gd name="T24" fmla="*/ 47 w 48"/>
                <a:gd name="T25" fmla="*/ 11 h 21"/>
                <a:gd name="T26" fmla="*/ 46 w 48"/>
                <a:gd name="T27" fmla="*/ 8 h 21"/>
                <a:gd name="T28" fmla="*/ 34 w 48"/>
                <a:gd name="T29" fmla="*/ 9 h 21"/>
                <a:gd name="T30" fmla="*/ 33 w 48"/>
                <a:gd name="T31" fmla="*/ 10 h 21"/>
                <a:gd name="T32" fmla="*/ 31 w 48"/>
                <a:gd name="T33" fmla="*/ 15 h 21"/>
                <a:gd name="T34" fmla="*/ 17 w 48"/>
                <a:gd name="T35" fmla="*/ 15 h 21"/>
                <a:gd name="T36" fmla="*/ 15 w 48"/>
                <a:gd name="T37" fmla="*/ 10 h 21"/>
                <a:gd name="T38" fmla="*/ 15 w 48"/>
                <a:gd name="T39" fmla="*/ 9 h 21"/>
                <a:gd name="T40" fmla="*/ 6 w 48"/>
                <a:gd name="T41" fmla="*/ 9 h 21"/>
                <a:gd name="T42" fmla="*/ 11 w 48"/>
                <a:gd name="T43" fmla="*/ 4 h 21"/>
                <a:gd name="T44" fmla="*/ 37 w 48"/>
                <a:gd name="T45" fmla="*/ 4 h 21"/>
                <a:gd name="T46" fmla="*/ 42 w 48"/>
                <a:gd name="T47" fmla="*/ 9 h 21"/>
                <a:gd name="T48" fmla="*/ 34 w 48"/>
                <a:gd name="T49" fmla="*/ 9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 h="21">
                  <a:moveTo>
                    <a:pt x="46" y="8"/>
                  </a:moveTo>
                  <a:cubicBezTo>
                    <a:pt x="45" y="7"/>
                    <a:pt x="41" y="3"/>
                    <a:pt x="39" y="1"/>
                  </a:cubicBezTo>
                  <a:cubicBezTo>
                    <a:pt x="38" y="0"/>
                    <a:pt x="37" y="0"/>
                    <a:pt x="36" y="0"/>
                  </a:cubicBezTo>
                  <a:cubicBezTo>
                    <a:pt x="35" y="0"/>
                    <a:pt x="24" y="0"/>
                    <a:pt x="24" y="0"/>
                  </a:cubicBezTo>
                  <a:cubicBezTo>
                    <a:pt x="24" y="0"/>
                    <a:pt x="13" y="0"/>
                    <a:pt x="12" y="0"/>
                  </a:cubicBezTo>
                  <a:cubicBezTo>
                    <a:pt x="11" y="0"/>
                    <a:pt x="10" y="0"/>
                    <a:pt x="10" y="1"/>
                  </a:cubicBezTo>
                  <a:cubicBezTo>
                    <a:pt x="8" y="3"/>
                    <a:pt x="3" y="7"/>
                    <a:pt x="2" y="8"/>
                  </a:cubicBezTo>
                  <a:cubicBezTo>
                    <a:pt x="1" y="9"/>
                    <a:pt x="0" y="10"/>
                    <a:pt x="1" y="11"/>
                  </a:cubicBezTo>
                  <a:cubicBezTo>
                    <a:pt x="2" y="19"/>
                    <a:pt x="2" y="19"/>
                    <a:pt x="2" y="19"/>
                  </a:cubicBezTo>
                  <a:cubicBezTo>
                    <a:pt x="2" y="20"/>
                    <a:pt x="4" y="21"/>
                    <a:pt x="5" y="21"/>
                  </a:cubicBezTo>
                  <a:cubicBezTo>
                    <a:pt x="43" y="21"/>
                    <a:pt x="43" y="21"/>
                    <a:pt x="43" y="21"/>
                  </a:cubicBezTo>
                  <a:cubicBezTo>
                    <a:pt x="45" y="21"/>
                    <a:pt x="46" y="20"/>
                    <a:pt x="46" y="19"/>
                  </a:cubicBezTo>
                  <a:cubicBezTo>
                    <a:pt x="47" y="11"/>
                    <a:pt x="47" y="11"/>
                    <a:pt x="47" y="11"/>
                  </a:cubicBezTo>
                  <a:cubicBezTo>
                    <a:pt x="48" y="10"/>
                    <a:pt x="47" y="9"/>
                    <a:pt x="46" y="8"/>
                  </a:cubicBezTo>
                  <a:close/>
                  <a:moveTo>
                    <a:pt x="34" y="9"/>
                  </a:moveTo>
                  <a:cubicBezTo>
                    <a:pt x="33" y="9"/>
                    <a:pt x="33" y="10"/>
                    <a:pt x="33" y="10"/>
                  </a:cubicBezTo>
                  <a:cubicBezTo>
                    <a:pt x="31" y="15"/>
                    <a:pt x="31" y="15"/>
                    <a:pt x="31" y="15"/>
                  </a:cubicBezTo>
                  <a:cubicBezTo>
                    <a:pt x="17" y="15"/>
                    <a:pt x="17" y="15"/>
                    <a:pt x="17" y="15"/>
                  </a:cubicBezTo>
                  <a:cubicBezTo>
                    <a:pt x="15" y="10"/>
                    <a:pt x="15" y="10"/>
                    <a:pt x="15" y="10"/>
                  </a:cubicBezTo>
                  <a:cubicBezTo>
                    <a:pt x="15" y="10"/>
                    <a:pt x="15" y="9"/>
                    <a:pt x="15" y="9"/>
                  </a:cubicBezTo>
                  <a:cubicBezTo>
                    <a:pt x="6" y="9"/>
                    <a:pt x="6" y="9"/>
                    <a:pt x="6" y="9"/>
                  </a:cubicBezTo>
                  <a:cubicBezTo>
                    <a:pt x="11" y="4"/>
                    <a:pt x="11" y="4"/>
                    <a:pt x="11" y="4"/>
                  </a:cubicBezTo>
                  <a:cubicBezTo>
                    <a:pt x="37" y="4"/>
                    <a:pt x="37" y="4"/>
                    <a:pt x="37" y="4"/>
                  </a:cubicBezTo>
                  <a:cubicBezTo>
                    <a:pt x="42" y="9"/>
                    <a:pt x="42" y="9"/>
                    <a:pt x="42" y="9"/>
                  </a:cubicBezTo>
                  <a:lnTo>
                    <a:pt x="34" y="9"/>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98" name="稻壳儿小白白(http://dwz.cn/Wu2UP)"/>
            <p:cNvSpPr>
              <a:spLocks noEditPoints="1"/>
            </p:cNvSpPr>
            <p:nvPr/>
          </p:nvSpPr>
          <p:spPr bwMode="auto">
            <a:xfrm>
              <a:off x="6132306" y="5418851"/>
              <a:ext cx="211255" cy="186878"/>
            </a:xfrm>
            <a:custGeom>
              <a:avLst/>
              <a:gdLst>
                <a:gd name="T0" fmla="*/ 25 w 44"/>
                <a:gd name="T1" fmla="*/ 0 h 39"/>
                <a:gd name="T2" fmla="*/ 5 w 44"/>
                <a:gd name="T3" fmla="*/ 19 h 39"/>
                <a:gd name="T4" fmla="*/ 0 w 44"/>
                <a:gd name="T5" fmla="*/ 19 h 39"/>
                <a:gd name="T6" fmla="*/ 8 w 44"/>
                <a:gd name="T7" fmla="*/ 29 h 39"/>
                <a:gd name="T8" fmla="*/ 17 w 44"/>
                <a:gd name="T9" fmla="*/ 19 h 39"/>
                <a:gd name="T10" fmla="*/ 10 w 44"/>
                <a:gd name="T11" fmla="*/ 19 h 39"/>
                <a:gd name="T12" fmla="*/ 25 w 44"/>
                <a:gd name="T13" fmla="*/ 5 h 39"/>
                <a:gd name="T14" fmla="*/ 39 w 44"/>
                <a:gd name="T15" fmla="*/ 20 h 39"/>
                <a:gd name="T16" fmla="*/ 25 w 44"/>
                <a:gd name="T17" fmla="*/ 34 h 39"/>
                <a:gd name="T18" fmla="*/ 16 w 44"/>
                <a:gd name="T19" fmla="*/ 31 h 39"/>
                <a:gd name="T20" fmla="*/ 13 w 44"/>
                <a:gd name="T21" fmla="*/ 35 h 39"/>
                <a:gd name="T22" fmla="*/ 25 w 44"/>
                <a:gd name="T23" fmla="*/ 39 h 39"/>
                <a:gd name="T24" fmla="*/ 44 w 44"/>
                <a:gd name="T25" fmla="*/ 20 h 39"/>
                <a:gd name="T26" fmla="*/ 25 w 44"/>
                <a:gd name="T27" fmla="*/ 0 h 39"/>
                <a:gd name="T28" fmla="*/ 23 w 44"/>
                <a:gd name="T29" fmla="*/ 9 h 39"/>
                <a:gd name="T30" fmla="*/ 23 w 44"/>
                <a:gd name="T31" fmla="*/ 20 h 39"/>
                <a:gd name="T32" fmla="*/ 30 w 44"/>
                <a:gd name="T33" fmla="*/ 27 h 39"/>
                <a:gd name="T34" fmla="*/ 32 w 44"/>
                <a:gd name="T35" fmla="*/ 25 h 39"/>
                <a:gd name="T36" fmla="*/ 26 w 44"/>
                <a:gd name="T37" fmla="*/ 19 h 39"/>
                <a:gd name="T38" fmla="*/ 26 w 44"/>
                <a:gd name="T39" fmla="*/ 9 h 39"/>
                <a:gd name="T40" fmla="*/ 23 w 44"/>
                <a:gd name="T41"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 h="39">
                  <a:moveTo>
                    <a:pt x="25" y="0"/>
                  </a:moveTo>
                  <a:cubicBezTo>
                    <a:pt x="14" y="0"/>
                    <a:pt x="6" y="9"/>
                    <a:pt x="5" y="19"/>
                  </a:cubicBezTo>
                  <a:cubicBezTo>
                    <a:pt x="0" y="19"/>
                    <a:pt x="0" y="19"/>
                    <a:pt x="0" y="19"/>
                  </a:cubicBezTo>
                  <a:cubicBezTo>
                    <a:pt x="8" y="29"/>
                    <a:pt x="8" y="29"/>
                    <a:pt x="8" y="29"/>
                  </a:cubicBezTo>
                  <a:cubicBezTo>
                    <a:pt x="17" y="19"/>
                    <a:pt x="17" y="19"/>
                    <a:pt x="17" y="19"/>
                  </a:cubicBezTo>
                  <a:cubicBezTo>
                    <a:pt x="10" y="19"/>
                    <a:pt x="10" y="19"/>
                    <a:pt x="10" y="19"/>
                  </a:cubicBezTo>
                  <a:cubicBezTo>
                    <a:pt x="10" y="11"/>
                    <a:pt x="17" y="5"/>
                    <a:pt x="25" y="5"/>
                  </a:cubicBezTo>
                  <a:cubicBezTo>
                    <a:pt x="32" y="5"/>
                    <a:pt x="39" y="12"/>
                    <a:pt x="39" y="20"/>
                  </a:cubicBezTo>
                  <a:cubicBezTo>
                    <a:pt x="39" y="28"/>
                    <a:pt x="32" y="34"/>
                    <a:pt x="25" y="34"/>
                  </a:cubicBezTo>
                  <a:cubicBezTo>
                    <a:pt x="21" y="34"/>
                    <a:pt x="18" y="33"/>
                    <a:pt x="16" y="31"/>
                  </a:cubicBezTo>
                  <a:cubicBezTo>
                    <a:pt x="13" y="35"/>
                    <a:pt x="13" y="35"/>
                    <a:pt x="13" y="35"/>
                  </a:cubicBezTo>
                  <a:cubicBezTo>
                    <a:pt x="16" y="37"/>
                    <a:pt x="20" y="39"/>
                    <a:pt x="25" y="39"/>
                  </a:cubicBezTo>
                  <a:cubicBezTo>
                    <a:pt x="35" y="39"/>
                    <a:pt x="44" y="30"/>
                    <a:pt x="44" y="20"/>
                  </a:cubicBezTo>
                  <a:cubicBezTo>
                    <a:pt x="44" y="9"/>
                    <a:pt x="35" y="0"/>
                    <a:pt x="25" y="0"/>
                  </a:cubicBezTo>
                  <a:close/>
                  <a:moveTo>
                    <a:pt x="23" y="9"/>
                  </a:moveTo>
                  <a:cubicBezTo>
                    <a:pt x="23" y="20"/>
                    <a:pt x="23" y="20"/>
                    <a:pt x="23" y="20"/>
                  </a:cubicBezTo>
                  <a:cubicBezTo>
                    <a:pt x="30" y="27"/>
                    <a:pt x="30" y="27"/>
                    <a:pt x="30" y="27"/>
                  </a:cubicBezTo>
                  <a:cubicBezTo>
                    <a:pt x="32" y="25"/>
                    <a:pt x="32" y="25"/>
                    <a:pt x="32" y="25"/>
                  </a:cubicBezTo>
                  <a:cubicBezTo>
                    <a:pt x="26" y="19"/>
                    <a:pt x="26" y="19"/>
                    <a:pt x="26" y="19"/>
                  </a:cubicBezTo>
                  <a:cubicBezTo>
                    <a:pt x="26" y="9"/>
                    <a:pt x="26" y="9"/>
                    <a:pt x="26" y="9"/>
                  </a:cubicBezTo>
                  <a:lnTo>
                    <a:pt x="23" y="9"/>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99" name="稻壳儿小白白(http://dwz.cn/Wu2UP)"/>
            <p:cNvSpPr>
              <a:spLocks noEditPoints="1"/>
            </p:cNvSpPr>
            <p:nvPr/>
          </p:nvSpPr>
          <p:spPr bwMode="auto">
            <a:xfrm>
              <a:off x="8374851" y="3611003"/>
              <a:ext cx="225475" cy="197036"/>
            </a:xfrm>
            <a:custGeom>
              <a:avLst/>
              <a:gdLst>
                <a:gd name="T0" fmla="*/ 43 w 47"/>
                <a:gd name="T1" fmla="*/ 0 h 41"/>
                <a:gd name="T2" fmla="*/ 5 w 47"/>
                <a:gd name="T3" fmla="*/ 0 h 41"/>
                <a:gd name="T4" fmla="*/ 0 w 47"/>
                <a:gd name="T5" fmla="*/ 4 h 41"/>
                <a:gd name="T6" fmla="*/ 0 w 47"/>
                <a:gd name="T7" fmla="*/ 30 h 41"/>
                <a:gd name="T8" fmla="*/ 5 w 47"/>
                <a:gd name="T9" fmla="*/ 36 h 41"/>
                <a:gd name="T10" fmla="*/ 15 w 47"/>
                <a:gd name="T11" fmla="*/ 38 h 41"/>
                <a:gd name="T12" fmla="*/ 12 w 47"/>
                <a:gd name="T13" fmla="*/ 41 h 41"/>
                <a:gd name="T14" fmla="*/ 36 w 47"/>
                <a:gd name="T15" fmla="*/ 41 h 41"/>
                <a:gd name="T16" fmla="*/ 33 w 47"/>
                <a:gd name="T17" fmla="*/ 38 h 41"/>
                <a:gd name="T18" fmla="*/ 43 w 47"/>
                <a:gd name="T19" fmla="*/ 36 h 41"/>
                <a:gd name="T20" fmla="*/ 47 w 47"/>
                <a:gd name="T21" fmla="*/ 30 h 41"/>
                <a:gd name="T22" fmla="*/ 47 w 47"/>
                <a:gd name="T23" fmla="*/ 4 h 41"/>
                <a:gd name="T24" fmla="*/ 43 w 47"/>
                <a:gd name="T25" fmla="*/ 0 h 41"/>
                <a:gd name="T26" fmla="*/ 43 w 47"/>
                <a:gd name="T27" fmla="*/ 30 h 41"/>
                <a:gd name="T28" fmla="*/ 5 w 47"/>
                <a:gd name="T29" fmla="*/ 30 h 41"/>
                <a:gd name="T30" fmla="*/ 5 w 47"/>
                <a:gd name="T31" fmla="*/ 4 h 41"/>
                <a:gd name="T32" fmla="*/ 43 w 47"/>
                <a:gd name="T33" fmla="*/ 4 h 41"/>
                <a:gd name="T34" fmla="*/ 43 w 47"/>
                <a:gd name="T35" fmla="*/ 3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7" h="41">
                  <a:moveTo>
                    <a:pt x="43" y="0"/>
                  </a:moveTo>
                  <a:cubicBezTo>
                    <a:pt x="5" y="0"/>
                    <a:pt x="5" y="0"/>
                    <a:pt x="5" y="0"/>
                  </a:cubicBezTo>
                  <a:cubicBezTo>
                    <a:pt x="3" y="0"/>
                    <a:pt x="0" y="2"/>
                    <a:pt x="0" y="4"/>
                  </a:cubicBezTo>
                  <a:cubicBezTo>
                    <a:pt x="0" y="30"/>
                    <a:pt x="0" y="30"/>
                    <a:pt x="0" y="30"/>
                  </a:cubicBezTo>
                  <a:cubicBezTo>
                    <a:pt x="0" y="33"/>
                    <a:pt x="3" y="35"/>
                    <a:pt x="5" y="36"/>
                  </a:cubicBezTo>
                  <a:cubicBezTo>
                    <a:pt x="15" y="38"/>
                    <a:pt x="15" y="38"/>
                    <a:pt x="15" y="38"/>
                  </a:cubicBezTo>
                  <a:cubicBezTo>
                    <a:pt x="15" y="38"/>
                    <a:pt x="7" y="41"/>
                    <a:pt x="12" y="41"/>
                  </a:cubicBezTo>
                  <a:cubicBezTo>
                    <a:pt x="36" y="41"/>
                    <a:pt x="36" y="41"/>
                    <a:pt x="36" y="41"/>
                  </a:cubicBezTo>
                  <a:cubicBezTo>
                    <a:pt x="41" y="41"/>
                    <a:pt x="33" y="38"/>
                    <a:pt x="33" y="38"/>
                  </a:cubicBezTo>
                  <a:cubicBezTo>
                    <a:pt x="43" y="36"/>
                    <a:pt x="43" y="36"/>
                    <a:pt x="43" y="36"/>
                  </a:cubicBezTo>
                  <a:cubicBezTo>
                    <a:pt x="45" y="35"/>
                    <a:pt x="47" y="33"/>
                    <a:pt x="47" y="30"/>
                  </a:cubicBezTo>
                  <a:cubicBezTo>
                    <a:pt x="47" y="4"/>
                    <a:pt x="47" y="4"/>
                    <a:pt x="47" y="4"/>
                  </a:cubicBezTo>
                  <a:cubicBezTo>
                    <a:pt x="47" y="2"/>
                    <a:pt x="45" y="0"/>
                    <a:pt x="43" y="0"/>
                  </a:cubicBezTo>
                  <a:close/>
                  <a:moveTo>
                    <a:pt x="43" y="30"/>
                  </a:moveTo>
                  <a:cubicBezTo>
                    <a:pt x="5" y="30"/>
                    <a:pt x="5" y="30"/>
                    <a:pt x="5" y="30"/>
                  </a:cubicBezTo>
                  <a:cubicBezTo>
                    <a:pt x="5" y="4"/>
                    <a:pt x="5" y="4"/>
                    <a:pt x="5" y="4"/>
                  </a:cubicBezTo>
                  <a:cubicBezTo>
                    <a:pt x="43" y="4"/>
                    <a:pt x="43" y="4"/>
                    <a:pt x="43" y="4"/>
                  </a:cubicBezTo>
                  <a:lnTo>
                    <a:pt x="43" y="30"/>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100" name="稻壳儿小白白(http://dwz.cn/Wu2UP)"/>
            <p:cNvSpPr>
              <a:spLocks noEditPoints="1"/>
            </p:cNvSpPr>
            <p:nvPr/>
          </p:nvSpPr>
          <p:spPr bwMode="auto">
            <a:xfrm>
              <a:off x="9276745" y="2711140"/>
              <a:ext cx="227504" cy="192973"/>
            </a:xfrm>
            <a:custGeom>
              <a:avLst/>
              <a:gdLst>
                <a:gd name="T0" fmla="*/ 22 w 47"/>
                <a:gd name="T1" fmla="*/ 21 h 40"/>
                <a:gd name="T2" fmla="*/ 26 w 47"/>
                <a:gd name="T3" fmla="*/ 21 h 40"/>
                <a:gd name="T4" fmla="*/ 26 w 47"/>
                <a:gd name="T5" fmla="*/ 25 h 40"/>
                <a:gd name="T6" fmla="*/ 47 w 47"/>
                <a:gd name="T7" fmla="*/ 25 h 40"/>
                <a:gd name="T8" fmla="*/ 47 w 47"/>
                <a:gd name="T9" fmla="*/ 12 h 40"/>
                <a:gd name="T10" fmla="*/ 42 w 47"/>
                <a:gd name="T11" fmla="*/ 7 h 40"/>
                <a:gd name="T12" fmla="*/ 34 w 47"/>
                <a:gd name="T13" fmla="*/ 7 h 40"/>
                <a:gd name="T14" fmla="*/ 32 w 47"/>
                <a:gd name="T15" fmla="*/ 1 h 40"/>
                <a:gd name="T16" fmla="*/ 29 w 47"/>
                <a:gd name="T17" fmla="*/ 0 h 40"/>
                <a:gd name="T18" fmla="*/ 18 w 47"/>
                <a:gd name="T19" fmla="*/ 0 h 40"/>
                <a:gd name="T20" fmla="*/ 16 w 47"/>
                <a:gd name="T21" fmla="*/ 1 h 40"/>
                <a:gd name="T22" fmla="*/ 13 w 47"/>
                <a:gd name="T23" fmla="*/ 7 h 40"/>
                <a:gd name="T24" fmla="*/ 5 w 47"/>
                <a:gd name="T25" fmla="*/ 7 h 40"/>
                <a:gd name="T26" fmla="*/ 1 w 47"/>
                <a:gd name="T27" fmla="*/ 12 h 40"/>
                <a:gd name="T28" fmla="*/ 0 w 47"/>
                <a:gd name="T29" fmla="*/ 25 h 40"/>
                <a:gd name="T30" fmla="*/ 22 w 47"/>
                <a:gd name="T31" fmla="*/ 25 h 40"/>
                <a:gd name="T32" fmla="*/ 22 w 47"/>
                <a:gd name="T33" fmla="*/ 21 h 40"/>
                <a:gd name="T34" fmla="*/ 18 w 47"/>
                <a:gd name="T35" fmla="*/ 4 h 40"/>
                <a:gd name="T36" fmla="*/ 20 w 47"/>
                <a:gd name="T37" fmla="*/ 3 h 40"/>
                <a:gd name="T38" fmla="*/ 27 w 47"/>
                <a:gd name="T39" fmla="*/ 3 h 40"/>
                <a:gd name="T40" fmla="*/ 29 w 47"/>
                <a:gd name="T41" fmla="*/ 4 h 40"/>
                <a:gd name="T42" fmla="*/ 31 w 47"/>
                <a:gd name="T43" fmla="*/ 7 h 40"/>
                <a:gd name="T44" fmla="*/ 17 w 47"/>
                <a:gd name="T45" fmla="*/ 7 h 40"/>
                <a:gd name="T46" fmla="*/ 18 w 47"/>
                <a:gd name="T47" fmla="*/ 4 h 40"/>
                <a:gd name="T48" fmla="*/ 26 w 47"/>
                <a:gd name="T49" fmla="*/ 32 h 40"/>
                <a:gd name="T50" fmla="*/ 22 w 47"/>
                <a:gd name="T51" fmla="*/ 32 h 40"/>
                <a:gd name="T52" fmla="*/ 22 w 47"/>
                <a:gd name="T53" fmla="*/ 28 h 40"/>
                <a:gd name="T54" fmla="*/ 1 w 47"/>
                <a:gd name="T55" fmla="*/ 28 h 40"/>
                <a:gd name="T56" fmla="*/ 2 w 47"/>
                <a:gd name="T57" fmla="*/ 36 h 40"/>
                <a:gd name="T58" fmla="*/ 6 w 47"/>
                <a:gd name="T59" fmla="*/ 40 h 40"/>
                <a:gd name="T60" fmla="*/ 41 w 47"/>
                <a:gd name="T61" fmla="*/ 40 h 40"/>
                <a:gd name="T62" fmla="*/ 45 w 47"/>
                <a:gd name="T63" fmla="*/ 36 h 40"/>
                <a:gd name="T64" fmla="*/ 46 w 47"/>
                <a:gd name="T65" fmla="*/ 28 h 40"/>
                <a:gd name="T66" fmla="*/ 26 w 47"/>
                <a:gd name="T67" fmla="*/ 28 h 40"/>
                <a:gd name="T68" fmla="*/ 26 w 47"/>
                <a:gd name="T69" fmla="*/ 3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7" h="40">
                  <a:moveTo>
                    <a:pt x="22" y="21"/>
                  </a:moveTo>
                  <a:cubicBezTo>
                    <a:pt x="26" y="21"/>
                    <a:pt x="26" y="21"/>
                    <a:pt x="26" y="21"/>
                  </a:cubicBezTo>
                  <a:cubicBezTo>
                    <a:pt x="26" y="25"/>
                    <a:pt x="26" y="25"/>
                    <a:pt x="26" y="25"/>
                  </a:cubicBezTo>
                  <a:cubicBezTo>
                    <a:pt x="47" y="25"/>
                    <a:pt x="47" y="25"/>
                    <a:pt x="47" y="25"/>
                  </a:cubicBezTo>
                  <a:cubicBezTo>
                    <a:pt x="47" y="25"/>
                    <a:pt x="47" y="15"/>
                    <a:pt x="47" y="12"/>
                  </a:cubicBezTo>
                  <a:cubicBezTo>
                    <a:pt x="47" y="9"/>
                    <a:pt x="45" y="7"/>
                    <a:pt x="42" y="7"/>
                  </a:cubicBezTo>
                  <a:cubicBezTo>
                    <a:pt x="34" y="7"/>
                    <a:pt x="34" y="7"/>
                    <a:pt x="34" y="7"/>
                  </a:cubicBezTo>
                  <a:cubicBezTo>
                    <a:pt x="33" y="4"/>
                    <a:pt x="32" y="2"/>
                    <a:pt x="32" y="1"/>
                  </a:cubicBezTo>
                  <a:cubicBezTo>
                    <a:pt x="31" y="0"/>
                    <a:pt x="31" y="0"/>
                    <a:pt x="29" y="0"/>
                  </a:cubicBezTo>
                  <a:cubicBezTo>
                    <a:pt x="18" y="0"/>
                    <a:pt x="18" y="0"/>
                    <a:pt x="18" y="0"/>
                  </a:cubicBezTo>
                  <a:cubicBezTo>
                    <a:pt x="17" y="0"/>
                    <a:pt x="16" y="0"/>
                    <a:pt x="16" y="1"/>
                  </a:cubicBezTo>
                  <a:cubicBezTo>
                    <a:pt x="15" y="2"/>
                    <a:pt x="14" y="4"/>
                    <a:pt x="13" y="7"/>
                  </a:cubicBezTo>
                  <a:cubicBezTo>
                    <a:pt x="5" y="7"/>
                    <a:pt x="5" y="7"/>
                    <a:pt x="5" y="7"/>
                  </a:cubicBezTo>
                  <a:cubicBezTo>
                    <a:pt x="2" y="7"/>
                    <a:pt x="1" y="9"/>
                    <a:pt x="1" y="12"/>
                  </a:cubicBezTo>
                  <a:cubicBezTo>
                    <a:pt x="1" y="15"/>
                    <a:pt x="0" y="25"/>
                    <a:pt x="0" y="25"/>
                  </a:cubicBezTo>
                  <a:cubicBezTo>
                    <a:pt x="22" y="25"/>
                    <a:pt x="22" y="25"/>
                    <a:pt x="22" y="25"/>
                  </a:cubicBezTo>
                  <a:lnTo>
                    <a:pt x="22" y="21"/>
                  </a:lnTo>
                  <a:close/>
                  <a:moveTo>
                    <a:pt x="18" y="4"/>
                  </a:moveTo>
                  <a:cubicBezTo>
                    <a:pt x="19" y="3"/>
                    <a:pt x="19" y="3"/>
                    <a:pt x="20" y="3"/>
                  </a:cubicBezTo>
                  <a:cubicBezTo>
                    <a:pt x="27" y="3"/>
                    <a:pt x="27" y="3"/>
                    <a:pt x="27" y="3"/>
                  </a:cubicBezTo>
                  <a:cubicBezTo>
                    <a:pt x="28" y="3"/>
                    <a:pt x="29" y="3"/>
                    <a:pt x="29" y="4"/>
                  </a:cubicBezTo>
                  <a:cubicBezTo>
                    <a:pt x="29" y="5"/>
                    <a:pt x="30" y="6"/>
                    <a:pt x="31" y="7"/>
                  </a:cubicBezTo>
                  <a:cubicBezTo>
                    <a:pt x="17" y="7"/>
                    <a:pt x="17" y="7"/>
                    <a:pt x="17" y="7"/>
                  </a:cubicBezTo>
                  <a:cubicBezTo>
                    <a:pt x="17" y="6"/>
                    <a:pt x="18" y="5"/>
                    <a:pt x="18" y="4"/>
                  </a:cubicBezTo>
                  <a:close/>
                  <a:moveTo>
                    <a:pt x="26" y="32"/>
                  </a:moveTo>
                  <a:cubicBezTo>
                    <a:pt x="22" y="32"/>
                    <a:pt x="22" y="32"/>
                    <a:pt x="22" y="32"/>
                  </a:cubicBezTo>
                  <a:cubicBezTo>
                    <a:pt x="22" y="28"/>
                    <a:pt x="22" y="28"/>
                    <a:pt x="22" y="28"/>
                  </a:cubicBezTo>
                  <a:cubicBezTo>
                    <a:pt x="1" y="28"/>
                    <a:pt x="1" y="28"/>
                    <a:pt x="1" y="28"/>
                  </a:cubicBezTo>
                  <a:cubicBezTo>
                    <a:pt x="1" y="28"/>
                    <a:pt x="2" y="32"/>
                    <a:pt x="2" y="36"/>
                  </a:cubicBezTo>
                  <a:cubicBezTo>
                    <a:pt x="2" y="37"/>
                    <a:pt x="2" y="40"/>
                    <a:pt x="6" y="40"/>
                  </a:cubicBezTo>
                  <a:cubicBezTo>
                    <a:pt x="41" y="40"/>
                    <a:pt x="41" y="40"/>
                    <a:pt x="41" y="40"/>
                  </a:cubicBezTo>
                  <a:cubicBezTo>
                    <a:pt x="45" y="40"/>
                    <a:pt x="45" y="37"/>
                    <a:pt x="45" y="36"/>
                  </a:cubicBezTo>
                  <a:cubicBezTo>
                    <a:pt x="46" y="32"/>
                    <a:pt x="46" y="28"/>
                    <a:pt x="46" y="28"/>
                  </a:cubicBezTo>
                  <a:cubicBezTo>
                    <a:pt x="26" y="28"/>
                    <a:pt x="26" y="28"/>
                    <a:pt x="26" y="28"/>
                  </a:cubicBezTo>
                  <a:lnTo>
                    <a:pt x="26" y="32"/>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101" name="稻壳儿小白白(http://dwz.cn/Wu2UP)"/>
            <p:cNvSpPr>
              <a:spLocks/>
            </p:cNvSpPr>
            <p:nvPr/>
          </p:nvSpPr>
          <p:spPr bwMode="auto">
            <a:xfrm>
              <a:off x="6593408" y="5457447"/>
              <a:ext cx="186879" cy="109689"/>
            </a:xfrm>
            <a:custGeom>
              <a:avLst/>
              <a:gdLst>
                <a:gd name="T0" fmla="*/ 9 w 39"/>
                <a:gd name="T1" fmla="*/ 12 h 23"/>
                <a:gd name="T2" fmla="*/ 33 w 39"/>
                <a:gd name="T3" fmla="*/ 12 h 23"/>
                <a:gd name="T4" fmla="*/ 33 w 39"/>
                <a:gd name="T5" fmla="*/ 23 h 23"/>
                <a:gd name="T6" fmla="*/ 39 w 39"/>
                <a:gd name="T7" fmla="*/ 23 h 23"/>
                <a:gd name="T8" fmla="*/ 39 w 39"/>
                <a:gd name="T9" fmla="*/ 10 h 23"/>
                <a:gd name="T10" fmla="*/ 35 w 39"/>
                <a:gd name="T11" fmla="*/ 5 h 23"/>
                <a:gd name="T12" fmla="*/ 9 w 39"/>
                <a:gd name="T13" fmla="*/ 5 h 23"/>
                <a:gd name="T14" fmla="*/ 9 w 39"/>
                <a:gd name="T15" fmla="*/ 0 h 23"/>
                <a:gd name="T16" fmla="*/ 0 w 39"/>
                <a:gd name="T17" fmla="*/ 8 h 23"/>
                <a:gd name="T18" fmla="*/ 9 w 39"/>
                <a:gd name="T19" fmla="*/ 16 h 23"/>
                <a:gd name="T20" fmla="*/ 9 w 39"/>
                <a:gd name="T21"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23">
                  <a:moveTo>
                    <a:pt x="9" y="12"/>
                  </a:moveTo>
                  <a:cubicBezTo>
                    <a:pt x="33" y="12"/>
                    <a:pt x="33" y="12"/>
                    <a:pt x="33" y="12"/>
                  </a:cubicBezTo>
                  <a:cubicBezTo>
                    <a:pt x="33" y="23"/>
                    <a:pt x="33" y="23"/>
                    <a:pt x="33" y="23"/>
                  </a:cubicBezTo>
                  <a:cubicBezTo>
                    <a:pt x="39" y="23"/>
                    <a:pt x="39" y="23"/>
                    <a:pt x="39" y="23"/>
                  </a:cubicBezTo>
                  <a:cubicBezTo>
                    <a:pt x="39" y="10"/>
                    <a:pt x="39" y="10"/>
                    <a:pt x="39" y="10"/>
                  </a:cubicBezTo>
                  <a:cubicBezTo>
                    <a:pt x="39" y="7"/>
                    <a:pt x="37" y="5"/>
                    <a:pt x="35" y="5"/>
                  </a:cubicBezTo>
                  <a:cubicBezTo>
                    <a:pt x="9" y="5"/>
                    <a:pt x="9" y="5"/>
                    <a:pt x="9" y="5"/>
                  </a:cubicBezTo>
                  <a:cubicBezTo>
                    <a:pt x="9" y="0"/>
                    <a:pt x="9" y="0"/>
                    <a:pt x="9" y="0"/>
                  </a:cubicBezTo>
                  <a:cubicBezTo>
                    <a:pt x="0" y="8"/>
                    <a:pt x="0" y="8"/>
                    <a:pt x="0" y="8"/>
                  </a:cubicBezTo>
                  <a:cubicBezTo>
                    <a:pt x="9" y="16"/>
                    <a:pt x="9" y="16"/>
                    <a:pt x="9" y="16"/>
                  </a:cubicBezTo>
                  <a:lnTo>
                    <a:pt x="9" y="12"/>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102" name="稻壳儿小白白(http://dwz.cn/Wu2UP)"/>
            <p:cNvSpPr>
              <a:spLocks noEditPoints="1"/>
            </p:cNvSpPr>
            <p:nvPr/>
          </p:nvSpPr>
          <p:spPr bwMode="auto">
            <a:xfrm>
              <a:off x="5671203" y="3186463"/>
              <a:ext cx="225475" cy="140160"/>
            </a:xfrm>
            <a:custGeom>
              <a:avLst/>
              <a:gdLst>
                <a:gd name="T0" fmla="*/ 37 w 47"/>
                <a:gd name="T1" fmla="*/ 14 h 29"/>
                <a:gd name="T2" fmla="*/ 42 w 47"/>
                <a:gd name="T3" fmla="*/ 4 h 29"/>
                <a:gd name="T4" fmla="*/ 45 w 47"/>
                <a:gd name="T5" fmla="*/ 4 h 29"/>
                <a:gd name="T6" fmla="*/ 36 w 47"/>
                <a:gd name="T7" fmla="*/ 0 h 29"/>
                <a:gd name="T8" fmla="*/ 13 w 47"/>
                <a:gd name="T9" fmla="*/ 0 h 29"/>
                <a:gd name="T10" fmla="*/ 0 w 47"/>
                <a:gd name="T11" fmla="*/ 14 h 29"/>
                <a:gd name="T12" fmla="*/ 13 w 47"/>
                <a:gd name="T13" fmla="*/ 29 h 29"/>
                <a:gd name="T14" fmla="*/ 36 w 47"/>
                <a:gd name="T15" fmla="*/ 29 h 29"/>
                <a:gd name="T16" fmla="*/ 45 w 47"/>
                <a:gd name="T17" fmla="*/ 25 h 29"/>
                <a:gd name="T18" fmla="*/ 42 w 47"/>
                <a:gd name="T19" fmla="*/ 25 h 29"/>
                <a:gd name="T20" fmla="*/ 37 w 47"/>
                <a:gd name="T21" fmla="*/ 14 h 29"/>
                <a:gd name="T22" fmla="*/ 30 w 47"/>
                <a:gd name="T23" fmla="*/ 19 h 29"/>
                <a:gd name="T24" fmla="*/ 29 w 47"/>
                <a:gd name="T25" fmla="*/ 19 h 29"/>
                <a:gd name="T26" fmla="*/ 22 w 47"/>
                <a:gd name="T27" fmla="*/ 16 h 29"/>
                <a:gd name="T28" fmla="*/ 21 w 47"/>
                <a:gd name="T29" fmla="*/ 18 h 29"/>
                <a:gd name="T30" fmla="*/ 18 w 47"/>
                <a:gd name="T31" fmla="*/ 19 h 29"/>
                <a:gd name="T32" fmla="*/ 9 w 47"/>
                <a:gd name="T33" fmla="*/ 12 h 29"/>
                <a:gd name="T34" fmla="*/ 9 w 47"/>
                <a:gd name="T35" fmla="*/ 10 h 29"/>
                <a:gd name="T36" fmla="*/ 10 w 47"/>
                <a:gd name="T37" fmla="*/ 10 h 29"/>
                <a:gd name="T38" fmla="*/ 17 w 47"/>
                <a:gd name="T39" fmla="*/ 13 h 29"/>
                <a:gd name="T40" fmla="*/ 18 w 47"/>
                <a:gd name="T41" fmla="*/ 11 h 29"/>
                <a:gd name="T42" fmla="*/ 21 w 47"/>
                <a:gd name="T43" fmla="*/ 10 h 29"/>
                <a:gd name="T44" fmla="*/ 30 w 47"/>
                <a:gd name="T45" fmla="*/ 17 h 29"/>
                <a:gd name="T46" fmla="*/ 30 w 47"/>
                <a:gd name="T47" fmla="*/ 19 h 29"/>
                <a:gd name="T48" fmla="*/ 45 w 47"/>
                <a:gd name="T49" fmla="*/ 10 h 29"/>
                <a:gd name="T50" fmla="*/ 43 w 47"/>
                <a:gd name="T51" fmla="*/ 10 h 29"/>
                <a:gd name="T52" fmla="*/ 40 w 47"/>
                <a:gd name="T53" fmla="*/ 14 h 29"/>
                <a:gd name="T54" fmla="*/ 43 w 47"/>
                <a:gd name="T55" fmla="*/ 19 h 29"/>
                <a:gd name="T56" fmla="*/ 45 w 47"/>
                <a:gd name="T57" fmla="*/ 19 h 29"/>
                <a:gd name="T58" fmla="*/ 47 w 47"/>
                <a:gd name="T59" fmla="*/ 14 h 29"/>
                <a:gd name="T60" fmla="*/ 45 w 47"/>
                <a:gd name="T61" fmla="*/ 1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7" h="29">
                  <a:moveTo>
                    <a:pt x="37" y="14"/>
                  </a:moveTo>
                  <a:cubicBezTo>
                    <a:pt x="37" y="8"/>
                    <a:pt x="40" y="4"/>
                    <a:pt x="42" y="4"/>
                  </a:cubicBezTo>
                  <a:cubicBezTo>
                    <a:pt x="43" y="4"/>
                    <a:pt x="45" y="4"/>
                    <a:pt x="45" y="4"/>
                  </a:cubicBezTo>
                  <a:cubicBezTo>
                    <a:pt x="43" y="2"/>
                    <a:pt x="42" y="0"/>
                    <a:pt x="36" y="0"/>
                  </a:cubicBezTo>
                  <a:cubicBezTo>
                    <a:pt x="13" y="0"/>
                    <a:pt x="13" y="0"/>
                    <a:pt x="13" y="0"/>
                  </a:cubicBezTo>
                  <a:cubicBezTo>
                    <a:pt x="4" y="0"/>
                    <a:pt x="0" y="8"/>
                    <a:pt x="0" y="14"/>
                  </a:cubicBezTo>
                  <a:cubicBezTo>
                    <a:pt x="0" y="20"/>
                    <a:pt x="4" y="29"/>
                    <a:pt x="13" y="29"/>
                  </a:cubicBezTo>
                  <a:cubicBezTo>
                    <a:pt x="36" y="29"/>
                    <a:pt x="36" y="29"/>
                    <a:pt x="36" y="29"/>
                  </a:cubicBezTo>
                  <a:cubicBezTo>
                    <a:pt x="42" y="29"/>
                    <a:pt x="43" y="27"/>
                    <a:pt x="45" y="25"/>
                  </a:cubicBezTo>
                  <a:cubicBezTo>
                    <a:pt x="45" y="25"/>
                    <a:pt x="44" y="25"/>
                    <a:pt x="42" y="25"/>
                  </a:cubicBezTo>
                  <a:cubicBezTo>
                    <a:pt x="40" y="25"/>
                    <a:pt x="37" y="21"/>
                    <a:pt x="37" y="14"/>
                  </a:cubicBezTo>
                  <a:close/>
                  <a:moveTo>
                    <a:pt x="30" y="19"/>
                  </a:moveTo>
                  <a:cubicBezTo>
                    <a:pt x="30" y="19"/>
                    <a:pt x="29" y="19"/>
                    <a:pt x="29" y="19"/>
                  </a:cubicBezTo>
                  <a:cubicBezTo>
                    <a:pt x="22" y="16"/>
                    <a:pt x="22" y="16"/>
                    <a:pt x="22" y="16"/>
                  </a:cubicBezTo>
                  <a:cubicBezTo>
                    <a:pt x="22" y="16"/>
                    <a:pt x="21" y="17"/>
                    <a:pt x="21" y="18"/>
                  </a:cubicBezTo>
                  <a:cubicBezTo>
                    <a:pt x="20" y="19"/>
                    <a:pt x="20" y="21"/>
                    <a:pt x="18" y="19"/>
                  </a:cubicBezTo>
                  <a:cubicBezTo>
                    <a:pt x="16" y="18"/>
                    <a:pt x="9" y="12"/>
                    <a:pt x="9" y="12"/>
                  </a:cubicBezTo>
                  <a:cubicBezTo>
                    <a:pt x="9" y="12"/>
                    <a:pt x="8" y="11"/>
                    <a:pt x="9" y="10"/>
                  </a:cubicBezTo>
                  <a:cubicBezTo>
                    <a:pt x="9" y="10"/>
                    <a:pt x="10" y="10"/>
                    <a:pt x="10" y="10"/>
                  </a:cubicBezTo>
                  <a:cubicBezTo>
                    <a:pt x="17" y="13"/>
                    <a:pt x="17" y="13"/>
                    <a:pt x="17" y="13"/>
                  </a:cubicBezTo>
                  <a:cubicBezTo>
                    <a:pt x="17" y="13"/>
                    <a:pt x="18" y="12"/>
                    <a:pt x="18" y="11"/>
                  </a:cubicBezTo>
                  <a:cubicBezTo>
                    <a:pt x="19" y="10"/>
                    <a:pt x="19" y="8"/>
                    <a:pt x="21" y="10"/>
                  </a:cubicBezTo>
                  <a:cubicBezTo>
                    <a:pt x="23" y="11"/>
                    <a:pt x="30" y="17"/>
                    <a:pt x="30" y="17"/>
                  </a:cubicBezTo>
                  <a:cubicBezTo>
                    <a:pt x="30" y="17"/>
                    <a:pt x="31" y="18"/>
                    <a:pt x="30" y="19"/>
                  </a:cubicBezTo>
                  <a:close/>
                  <a:moveTo>
                    <a:pt x="45" y="10"/>
                  </a:moveTo>
                  <a:cubicBezTo>
                    <a:pt x="43" y="10"/>
                    <a:pt x="43" y="10"/>
                    <a:pt x="43" y="10"/>
                  </a:cubicBezTo>
                  <a:cubicBezTo>
                    <a:pt x="42" y="10"/>
                    <a:pt x="40" y="11"/>
                    <a:pt x="40" y="14"/>
                  </a:cubicBezTo>
                  <a:cubicBezTo>
                    <a:pt x="40" y="17"/>
                    <a:pt x="42" y="19"/>
                    <a:pt x="43" y="19"/>
                  </a:cubicBezTo>
                  <a:cubicBezTo>
                    <a:pt x="45" y="19"/>
                    <a:pt x="45" y="19"/>
                    <a:pt x="45" y="19"/>
                  </a:cubicBezTo>
                  <a:cubicBezTo>
                    <a:pt x="46" y="19"/>
                    <a:pt x="47" y="17"/>
                    <a:pt x="47" y="14"/>
                  </a:cubicBezTo>
                  <a:cubicBezTo>
                    <a:pt x="47" y="11"/>
                    <a:pt x="46" y="10"/>
                    <a:pt x="45" y="10"/>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103" name="稻壳儿小白白(http://dwz.cn/Wu2UP)"/>
            <p:cNvSpPr>
              <a:spLocks noEditPoints="1"/>
            </p:cNvSpPr>
            <p:nvPr/>
          </p:nvSpPr>
          <p:spPr bwMode="auto">
            <a:xfrm>
              <a:off x="7927967" y="2731455"/>
              <a:ext cx="225475" cy="148285"/>
            </a:xfrm>
            <a:custGeom>
              <a:avLst/>
              <a:gdLst>
                <a:gd name="T0" fmla="*/ 35 w 47"/>
                <a:gd name="T1" fmla="*/ 9 h 31"/>
                <a:gd name="T2" fmla="*/ 33 w 47"/>
                <a:gd name="T3" fmla="*/ 9 h 31"/>
                <a:gd name="T4" fmla="*/ 21 w 47"/>
                <a:gd name="T5" fmla="*/ 0 h 31"/>
                <a:gd name="T6" fmla="*/ 9 w 47"/>
                <a:gd name="T7" fmla="*/ 13 h 31"/>
                <a:gd name="T8" fmla="*/ 9 w 47"/>
                <a:gd name="T9" fmla="*/ 14 h 31"/>
                <a:gd name="T10" fmla="*/ 8 w 47"/>
                <a:gd name="T11" fmla="*/ 14 h 31"/>
                <a:gd name="T12" fmla="*/ 0 w 47"/>
                <a:gd name="T13" fmla="*/ 23 h 31"/>
                <a:gd name="T14" fmla="*/ 8 w 47"/>
                <a:gd name="T15" fmla="*/ 31 h 31"/>
                <a:gd name="T16" fmla="*/ 35 w 47"/>
                <a:gd name="T17" fmla="*/ 31 h 31"/>
                <a:gd name="T18" fmla="*/ 47 w 47"/>
                <a:gd name="T19" fmla="*/ 20 h 31"/>
                <a:gd name="T20" fmla="*/ 35 w 47"/>
                <a:gd name="T21" fmla="*/ 9 h 31"/>
                <a:gd name="T22" fmla="*/ 26 w 47"/>
                <a:gd name="T23" fmla="*/ 19 h 31"/>
                <a:gd name="T24" fmla="*/ 20 w 47"/>
                <a:gd name="T25" fmla="*/ 26 h 31"/>
                <a:gd name="T26" fmla="*/ 18 w 47"/>
                <a:gd name="T27" fmla="*/ 26 h 31"/>
                <a:gd name="T28" fmla="*/ 18 w 47"/>
                <a:gd name="T29" fmla="*/ 26 h 31"/>
                <a:gd name="T30" fmla="*/ 18 w 47"/>
                <a:gd name="T31" fmla="*/ 25 h 31"/>
                <a:gd name="T32" fmla="*/ 21 w 47"/>
                <a:gd name="T33" fmla="*/ 19 h 31"/>
                <a:gd name="T34" fmla="*/ 19 w 47"/>
                <a:gd name="T35" fmla="*/ 18 h 31"/>
                <a:gd name="T36" fmla="*/ 19 w 47"/>
                <a:gd name="T37" fmla="*/ 18 h 31"/>
                <a:gd name="T38" fmla="*/ 17 w 47"/>
                <a:gd name="T39" fmla="*/ 17 h 31"/>
                <a:gd name="T40" fmla="*/ 18 w 47"/>
                <a:gd name="T41" fmla="*/ 16 h 31"/>
                <a:gd name="T42" fmla="*/ 24 w 47"/>
                <a:gd name="T43" fmla="*/ 9 h 31"/>
                <a:gd name="T44" fmla="*/ 26 w 47"/>
                <a:gd name="T45" fmla="*/ 8 h 31"/>
                <a:gd name="T46" fmla="*/ 26 w 47"/>
                <a:gd name="T47" fmla="*/ 9 h 31"/>
                <a:gd name="T48" fmla="*/ 26 w 47"/>
                <a:gd name="T49" fmla="*/ 10 h 31"/>
                <a:gd name="T50" fmla="*/ 24 w 47"/>
                <a:gd name="T51" fmla="*/ 15 h 31"/>
                <a:gd name="T52" fmla="*/ 25 w 47"/>
                <a:gd name="T53" fmla="*/ 16 h 31"/>
                <a:gd name="T54" fmla="*/ 26 w 47"/>
                <a:gd name="T55" fmla="*/ 16 h 31"/>
                <a:gd name="T56" fmla="*/ 27 w 47"/>
                <a:gd name="T57" fmla="*/ 18 h 31"/>
                <a:gd name="T58" fmla="*/ 26 w 47"/>
                <a:gd name="T59" fmla="*/ 1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7" h="31">
                  <a:moveTo>
                    <a:pt x="35" y="9"/>
                  </a:moveTo>
                  <a:cubicBezTo>
                    <a:pt x="35" y="9"/>
                    <a:pt x="34" y="9"/>
                    <a:pt x="33" y="9"/>
                  </a:cubicBezTo>
                  <a:cubicBezTo>
                    <a:pt x="32" y="4"/>
                    <a:pt x="27" y="0"/>
                    <a:pt x="21" y="0"/>
                  </a:cubicBezTo>
                  <a:cubicBezTo>
                    <a:pt x="15" y="0"/>
                    <a:pt x="9" y="6"/>
                    <a:pt x="9" y="13"/>
                  </a:cubicBezTo>
                  <a:cubicBezTo>
                    <a:pt x="9" y="13"/>
                    <a:pt x="9" y="14"/>
                    <a:pt x="9" y="14"/>
                  </a:cubicBezTo>
                  <a:cubicBezTo>
                    <a:pt x="9" y="14"/>
                    <a:pt x="8" y="14"/>
                    <a:pt x="8" y="14"/>
                  </a:cubicBezTo>
                  <a:cubicBezTo>
                    <a:pt x="3" y="14"/>
                    <a:pt x="0" y="18"/>
                    <a:pt x="0" y="23"/>
                  </a:cubicBezTo>
                  <a:cubicBezTo>
                    <a:pt x="0" y="27"/>
                    <a:pt x="3" y="31"/>
                    <a:pt x="8" y="31"/>
                  </a:cubicBezTo>
                  <a:cubicBezTo>
                    <a:pt x="35" y="31"/>
                    <a:pt x="35" y="31"/>
                    <a:pt x="35" y="31"/>
                  </a:cubicBezTo>
                  <a:cubicBezTo>
                    <a:pt x="42" y="31"/>
                    <a:pt x="47" y="26"/>
                    <a:pt x="47" y="20"/>
                  </a:cubicBezTo>
                  <a:cubicBezTo>
                    <a:pt x="47" y="14"/>
                    <a:pt x="42" y="9"/>
                    <a:pt x="35" y="9"/>
                  </a:cubicBezTo>
                  <a:close/>
                  <a:moveTo>
                    <a:pt x="26" y="19"/>
                  </a:moveTo>
                  <a:cubicBezTo>
                    <a:pt x="25" y="21"/>
                    <a:pt x="20" y="26"/>
                    <a:pt x="20" y="26"/>
                  </a:cubicBezTo>
                  <a:cubicBezTo>
                    <a:pt x="20" y="26"/>
                    <a:pt x="19" y="27"/>
                    <a:pt x="18" y="26"/>
                  </a:cubicBezTo>
                  <a:cubicBezTo>
                    <a:pt x="18" y="26"/>
                    <a:pt x="18" y="26"/>
                    <a:pt x="18" y="26"/>
                  </a:cubicBezTo>
                  <a:cubicBezTo>
                    <a:pt x="18" y="25"/>
                    <a:pt x="18" y="25"/>
                    <a:pt x="18" y="25"/>
                  </a:cubicBezTo>
                  <a:cubicBezTo>
                    <a:pt x="21" y="19"/>
                    <a:pt x="21" y="19"/>
                    <a:pt x="21" y="19"/>
                  </a:cubicBezTo>
                  <a:cubicBezTo>
                    <a:pt x="20" y="19"/>
                    <a:pt x="19" y="19"/>
                    <a:pt x="19" y="18"/>
                  </a:cubicBezTo>
                  <a:cubicBezTo>
                    <a:pt x="19" y="18"/>
                    <a:pt x="19" y="18"/>
                    <a:pt x="19" y="18"/>
                  </a:cubicBezTo>
                  <a:cubicBezTo>
                    <a:pt x="18" y="18"/>
                    <a:pt x="17" y="18"/>
                    <a:pt x="17" y="17"/>
                  </a:cubicBezTo>
                  <a:cubicBezTo>
                    <a:pt x="17" y="17"/>
                    <a:pt x="17" y="16"/>
                    <a:pt x="18" y="16"/>
                  </a:cubicBezTo>
                  <a:cubicBezTo>
                    <a:pt x="19" y="14"/>
                    <a:pt x="24" y="9"/>
                    <a:pt x="24" y="9"/>
                  </a:cubicBezTo>
                  <a:cubicBezTo>
                    <a:pt x="24" y="8"/>
                    <a:pt x="25" y="8"/>
                    <a:pt x="26" y="8"/>
                  </a:cubicBezTo>
                  <a:cubicBezTo>
                    <a:pt x="26" y="8"/>
                    <a:pt x="26" y="9"/>
                    <a:pt x="26" y="9"/>
                  </a:cubicBezTo>
                  <a:cubicBezTo>
                    <a:pt x="26" y="9"/>
                    <a:pt x="26" y="10"/>
                    <a:pt x="26" y="10"/>
                  </a:cubicBezTo>
                  <a:cubicBezTo>
                    <a:pt x="24" y="15"/>
                    <a:pt x="24" y="15"/>
                    <a:pt x="24" y="15"/>
                  </a:cubicBezTo>
                  <a:cubicBezTo>
                    <a:pt x="24" y="15"/>
                    <a:pt x="25" y="16"/>
                    <a:pt x="25" y="16"/>
                  </a:cubicBezTo>
                  <a:cubicBezTo>
                    <a:pt x="26" y="16"/>
                    <a:pt x="26" y="16"/>
                    <a:pt x="26" y="16"/>
                  </a:cubicBezTo>
                  <a:cubicBezTo>
                    <a:pt x="26" y="16"/>
                    <a:pt x="27" y="17"/>
                    <a:pt x="27" y="18"/>
                  </a:cubicBezTo>
                  <a:cubicBezTo>
                    <a:pt x="27" y="18"/>
                    <a:pt x="27" y="18"/>
                    <a:pt x="26" y="19"/>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104" name="稻壳儿小白白(http://dwz.cn/Wu2UP)"/>
            <p:cNvSpPr>
              <a:spLocks noEditPoints="1"/>
            </p:cNvSpPr>
            <p:nvPr/>
          </p:nvSpPr>
          <p:spPr bwMode="auto">
            <a:xfrm>
              <a:off x="9729724" y="2268320"/>
              <a:ext cx="225475" cy="174691"/>
            </a:xfrm>
            <a:custGeom>
              <a:avLst/>
              <a:gdLst>
                <a:gd name="T0" fmla="*/ 8 w 47"/>
                <a:gd name="T1" fmla="*/ 23 h 36"/>
                <a:gd name="T2" fmla="*/ 15 w 47"/>
                <a:gd name="T3" fmla="*/ 31 h 36"/>
                <a:gd name="T4" fmla="*/ 23 w 47"/>
                <a:gd name="T5" fmla="*/ 36 h 36"/>
                <a:gd name="T6" fmla="*/ 32 w 47"/>
                <a:gd name="T7" fmla="*/ 32 h 36"/>
                <a:gd name="T8" fmla="*/ 36 w 47"/>
                <a:gd name="T9" fmla="*/ 25 h 36"/>
                <a:gd name="T10" fmla="*/ 23 w 47"/>
                <a:gd name="T11" fmla="*/ 31 h 36"/>
                <a:gd name="T12" fmla="*/ 8 w 47"/>
                <a:gd name="T13" fmla="*/ 23 h 36"/>
                <a:gd name="T14" fmla="*/ 46 w 47"/>
                <a:gd name="T15" fmla="*/ 11 h 36"/>
                <a:gd name="T16" fmla="*/ 26 w 47"/>
                <a:gd name="T17" fmla="*/ 1 h 36"/>
                <a:gd name="T18" fmla="*/ 21 w 47"/>
                <a:gd name="T19" fmla="*/ 1 h 36"/>
                <a:gd name="T20" fmla="*/ 1 w 47"/>
                <a:gd name="T21" fmla="*/ 11 h 36"/>
                <a:gd name="T22" fmla="*/ 1 w 47"/>
                <a:gd name="T23" fmla="*/ 15 h 36"/>
                <a:gd name="T24" fmla="*/ 21 w 47"/>
                <a:gd name="T25" fmla="*/ 26 h 36"/>
                <a:gd name="T26" fmla="*/ 26 w 47"/>
                <a:gd name="T27" fmla="*/ 26 h 36"/>
                <a:gd name="T28" fmla="*/ 39 w 47"/>
                <a:gd name="T29" fmla="*/ 18 h 36"/>
                <a:gd name="T30" fmla="*/ 25 w 47"/>
                <a:gd name="T31" fmla="*/ 15 h 36"/>
                <a:gd name="T32" fmla="*/ 23 w 47"/>
                <a:gd name="T33" fmla="*/ 15 h 36"/>
                <a:gd name="T34" fmla="*/ 19 w 47"/>
                <a:gd name="T35" fmla="*/ 13 h 36"/>
                <a:gd name="T36" fmla="*/ 23 w 47"/>
                <a:gd name="T37" fmla="*/ 10 h 36"/>
                <a:gd name="T38" fmla="*/ 28 w 47"/>
                <a:gd name="T39" fmla="*/ 12 h 36"/>
                <a:gd name="T40" fmla="*/ 42 w 47"/>
                <a:gd name="T41" fmla="*/ 17 h 36"/>
                <a:gd name="T42" fmla="*/ 46 w 47"/>
                <a:gd name="T43" fmla="*/ 15 h 36"/>
                <a:gd name="T44" fmla="*/ 46 w 47"/>
                <a:gd name="T45" fmla="*/ 11 h 36"/>
                <a:gd name="T46" fmla="*/ 40 w 47"/>
                <a:gd name="T47" fmla="*/ 32 h 36"/>
                <a:gd name="T48" fmla="*/ 43 w 47"/>
                <a:gd name="T49" fmla="*/ 32 h 36"/>
                <a:gd name="T50" fmla="*/ 42 w 47"/>
                <a:gd name="T51" fmla="*/ 17 h 36"/>
                <a:gd name="T52" fmla="*/ 39 w 47"/>
                <a:gd name="T53" fmla="*/ 18 h 36"/>
                <a:gd name="T54" fmla="*/ 40 w 47"/>
                <a:gd name="T55" fmla="*/ 3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7" h="36">
                  <a:moveTo>
                    <a:pt x="8" y="23"/>
                  </a:moveTo>
                  <a:cubicBezTo>
                    <a:pt x="9" y="27"/>
                    <a:pt x="10" y="29"/>
                    <a:pt x="15" y="31"/>
                  </a:cubicBezTo>
                  <a:cubicBezTo>
                    <a:pt x="19" y="33"/>
                    <a:pt x="22" y="36"/>
                    <a:pt x="23" y="36"/>
                  </a:cubicBezTo>
                  <a:cubicBezTo>
                    <a:pt x="25" y="36"/>
                    <a:pt x="27" y="34"/>
                    <a:pt x="32" y="32"/>
                  </a:cubicBezTo>
                  <a:cubicBezTo>
                    <a:pt x="37" y="30"/>
                    <a:pt x="35" y="29"/>
                    <a:pt x="36" y="25"/>
                  </a:cubicBezTo>
                  <a:cubicBezTo>
                    <a:pt x="23" y="31"/>
                    <a:pt x="23" y="31"/>
                    <a:pt x="23" y="31"/>
                  </a:cubicBezTo>
                  <a:lnTo>
                    <a:pt x="8" y="23"/>
                  </a:lnTo>
                  <a:close/>
                  <a:moveTo>
                    <a:pt x="46" y="11"/>
                  </a:moveTo>
                  <a:cubicBezTo>
                    <a:pt x="26" y="1"/>
                    <a:pt x="26" y="1"/>
                    <a:pt x="26" y="1"/>
                  </a:cubicBezTo>
                  <a:cubicBezTo>
                    <a:pt x="25" y="0"/>
                    <a:pt x="22" y="0"/>
                    <a:pt x="21" y="1"/>
                  </a:cubicBezTo>
                  <a:cubicBezTo>
                    <a:pt x="1" y="11"/>
                    <a:pt x="1" y="11"/>
                    <a:pt x="1" y="11"/>
                  </a:cubicBezTo>
                  <a:cubicBezTo>
                    <a:pt x="0" y="12"/>
                    <a:pt x="0" y="14"/>
                    <a:pt x="1" y="15"/>
                  </a:cubicBezTo>
                  <a:cubicBezTo>
                    <a:pt x="21" y="26"/>
                    <a:pt x="21" y="26"/>
                    <a:pt x="21" y="26"/>
                  </a:cubicBezTo>
                  <a:cubicBezTo>
                    <a:pt x="22" y="26"/>
                    <a:pt x="25" y="26"/>
                    <a:pt x="26" y="26"/>
                  </a:cubicBezTo>
                  <a:cubicBezTo>
                    <a:pt x="39" y="18"/>
                    <a:pt x="39" y="18"/>
                    <a:pt x="39" y="18"/>
                  </a:cubicBezTo>
                  <a:cubicBezTo>
                    <a:pt x="25" y="15"/>
                    <a:pt x="25" y="15"/>
                    <a:pt x="25" y="15"/>
                  </a:cubicBezTo>
                  <a:cubicBezTo>
                    <a:pt x="25" y="15"/>
                    <a:pt x="24" y="15"/>
                    <a:pt x="23" y="15"/>
                  </a:cubicBezTo>
                  <a:cubicBezTo>
                    <a:pt x="21" y="15"/>
                    <a:pt x="19" y="14"/>
                    <a:pt x="19" y="13"/>
                  </a:cubicBezTo>
                  <a:cubicBezTo>
                    <a:pt x="19" y="11"/>
                    <a:pt x="21" y="10"/>
                    <a:pt x="23" y="10"/>
                  </a:cubicBezTo>
                  <a:cubicBezTo>
                    <a:pt x="25" y="10"/>
                    <a:pt x="27" y="11"/>
                    <a:pt x="28" y="12"/>
                  </a:cubicBezTo>
                  <a:cubicBezTo>
                    <a:pt x="42" y="17"/>
                    <a:pt x="42" y="17"/>
                    <a:pt x="42" y="17"/>
                  </a:cubicBezTo>
                  <a:cubicBezTo>
                    <a:pt x="46" y="15"/>
                    <a:pt x="46" y="15"/>
                    <a:pt x="46" y="15"/>
                  </a:cubicBezTo>
                  <a:cubicBezTo>
                    <a:pt x="47" y="14"/>
                    <a:pt x="47" y="12"/>
                    <a:pt x="46" y="11"/>
                  </a:cubicBezTo>
                  <a:close/>
                  <a:moveTo>
                    <a:pt x="40" y="32"/>
                  </a:moveTo>
                  <a:cubicBezTo>
                    <a:pt x="40" y="33"/>
                    <a:pt x="43" y="35"/>
                    <a:pt x="43" y="32"/>
                  </a:cubicBezTo>
                  <a:cubicBezTo>
                    <a:pt x="45" y="20"/>
                    <a:pt x="42" y="17"/>
                    <a:pt x="42" y="17"/>
                  </a:cubicBezTo>
                  <a:cubicBezTo>
                    <a:pt x="39" y="18"/>
                    <a:pt x="39" y="18"/>
                    <a:pt x="39" y="18"/>
                  </a:cubicBezTo>
                  <a:cubicBezTo>
                    <a:pt x="39" y="18"/>
                    <a:pt x="42" y="21"/>
                    <a:pt x="40" y="32"/>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105" name="稻壳儿小白白(http://dwz.cn/Wu2UP)"/>
            <p:cNvSpPr>
              <a:spLocks noEditPoints="1"/>
            </p:cNvSpPr>
            <p:nvPr/>
          </p:nvSpPr>
          <p:spPr bwMode="auto">
            <a:xfrm>
              <a:off x="4771340" y="2254100"/>
              <a:ext cx="225475" cy="203129"/>
            </a:xfrm>
            <a:custGeom>
              <a:avLst/>
              <a:gdLst>
                <a:gd name="T0" fmla="*/ 7 w 47"/>
                <a:gd name="T1" fmla="*/ 13 h 42"/>
                <a:gd name="T2" fmla="*/ 13 w 47"/>
                <a:gd name="T3" fmla="*/ 16 h 42"/>
                <a:gd name="T4" fmla="*/ 14 w 47"/>
                <a:gd name="T5" fmla="*/ 15 h 42"/>
                <a:gd name="T6" fmla="*/ 18 w 47"/>
                <a:gd name="T7" fmla="*/ 12 h 42"/>
                <a:gd name="T8" fmla="*/ 18 w 47"/>
                <a:gd name="T9" fmla="*/ 12 h 42"/>
                <a:gd name="T10" fmla="*/ 16 w 47"/>
                <a:gd name="T11" fmla="*/ 9 h 42"/>
                <a:gd name="T12" fmla="*/ 25 w 47"/>
                <a:gd name="T13" fmla="*/ 0 h 42"/>
                <a:gd name="T14" fmla="*/ 18 w 47"/>
                <a:gd name="T15" fmla="*/ 0 h 42"/>
                <a:gd name="T16" fmla="*/ 10 w 47"/>
                <a:gd name="T17" fmla="*/ 4 h 42"/>
                <a:gd name="T18" fmla="*/ 6 w 47"/>
                <a:gd name="T19" fmla="*/ 7 h 42"/>
                <a:gd name="T20" fmla="*/ 5 w 47"/>
                <a:gd name="T21" fmla="*/ 10 h 42"/>
                <a:gd name="T22" fmla="*/ 2 w 47"/>
                <a:gd name="T23" fmla="*/ 11 h 42"/>
                <a:gd name="T24" fmla="*/ 0 w 47"/>
                <a:gd name="T25" fmla="*/ 13 h 42"/>
                <a:gd name="T26" fmla="*/ 0 w 47"/>
                <a:gd name="T27" fmla="*/ 14 h 42"/>
                <a:gd name="T28" fmla="*/ 3 w 47"/>
                <a:gd name="T29" fmla="*/ 17 h 42"/>
                <a:gd name="T30" fmla="*/ 5 w 47"/>
                <a:gd name="T31" fmla="*/ 18 h 42"/>
                <a:gd name="T32" fmla="*/ 6 w 47"/>
                <a:gd name="T33" fmla="*/ 16 h 42"/>
                <a:gd name="T34" fmla="*/ 7 w 47"/>
                <a:gd name="T35" fmla="*/ 13 h 42"/>
                <a:gd name="T36" fmla="*/ 20 w 47"/>
                <a:gd name="T37" fmla="*/ 15 h 42"/>
                <a:gd name="T38" fmla="*/ 19 w 47"/>
                <a:gd name="T39" fmla="*/ 15 h 42"/>
                <a:gd name="T40" fmla="*/ 16 w 47"/>
                <a:gd name="T41" fmla="*/ 18 h 42"/>
                <a:gd name="T42" fmla="*/ 16 w 47"/>
                <a:gd name="T43" fmla="*/ 18 h 42"/>
                <a:gd name="T44" fmla="*/ 36 w 47"/>
                <a:gd name="T45" fmla="*/ 41 h 42"/>
                <a:gd name="T46" fmla="*/ 37 w 47"/>
                <a:gd name="T47" fmla="*/ 41 h 42"/>
                <a:gd name="T48" fmla="*/ 40 w 47"/>
                <a:gd name="T49" fmla="*/ 39 h 42"/>
                <a:gd name="T50" fmla="*/ 40 w 47"/>
                <a:gd name="T51" fmla="*/ 37 h 42"/>
                <a:gd name="T52" fmla="*/ 20 w 47"/>
                <a:gd name="T53" fmla="*/ 15 h 42"/>
                <a:gd name="T54" fmla="*/ 46 w 47"/>
                <a:gd name="T55" fmla="*/ 5 h 42"/>
                <a:gd name="T56" fmla="*/ 45 w 47"/>
                <a:gd name="T57" fmla="*/ 5 h 42"/>
                <a:gd name="T58" fmla="*/ 43 w 47"/>
                <a:gd name="T59" fmla="*/ 8 h 42"/>
                <a:gd name="T60" fmla="*/ 38 w 47"/>
                <a:gd name="T61" fmla="*/ 9 h 42"/>
                <a:gd name="T62" fmla="*/ 37 w 47"/>
                <a:gd name="T63" fmla="*/ 5 h 42"/>
                <a:gd name="T64" fmla="*/ 39 w 47"/>
                <a:gd name="T65" fmla="*/ 1 h 42"/>
                <a:gd name="T66" fmla="*/ 38 w 47"/>
                <a:gd name="T67" fmla="*/ 1 h 42"/>
                <a:gd name="T68" fmla="*/ 32 w 47"/>
                <a:gd name="T69" fmla="*/ 6 h 42"/>
                <a:gd name="T70" fmla="*/ 30 w 47"/>
                <a:gd name="T71" fmla="*/ 14 h 42"/>
                <a:gd name="T72" fmla="*/ 27 w 47"/>
                <a:gd name="T73" fmla="*/ 17 h 42"/>
                <a:gd name="T74" fmla="*/ 30 w 47"/>
                <a:gd name="T75" fmla="*/ 21 h 42"/>
                <a:gd name="T76" fmla="*/ 34 w 47"/>
                <a:gd name="T77" fmla="*/ 17 h 42"/>
                <a:gd name="T78" fmla="*/ 38 w 47"/>
                <a:gd name="T79" fmla="*/ 16 h 42"/>
                <a:gd name="T80" fmla="*/ 46 w 47"/>
                <a:gd name="T81" fmla="*/ 13 h 42"/>
                <a:gd name="T82" fmla="*/ 46 w 47"/>
                <a:gd name="T83" fmla="*/ 5 h 42"/>
                <a:gd name="T84" fmla="*/ 6 w 47"/>
                <a:gd name="T85" fmla="*/ 37 h 42"/>
                <a:gd name="T86" fmla="*/ 6 w 47"/>
                <a:gd name="T87" fmla="*/ 39 h 42"/>
                <a:gd name="T88" fmla="*/ 8 w 47"/>
                <a:gd name="T89" fmla="*/ 41 h 42"/>
                <a:gd name="T90" fmla="*/ 10 w 47"/>
                <a:gd name="T91" fmla="*/ 41 h 42"/>
                <a:gd name="T92" fmla="*/ 22 w 47"/>
                <a:gd name="T93" fmla="*/ 30 h 42"/>
                <a:gd name="T94" fmla="*/ 18 w 47"/>
                <a:gd name="T95" fmla="*/ 26 h 42"/>
                <a:gd name="T96" fmla="*/ 6 w 47"/>
                <a:gd name="T97" fmla="*/ 3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7" h="42">
                  <a:moveTo>
                    <a:pt x="7" y="13"/>
                  </a:moveTo>
                  <a:cubicBezTo>
                    <a:pt x="9" y="12"/>
                    <a:pt x="11" y="13"/>
                    <a:pt x="13" y="16"/>
                  </a:cubicBezTo>
                  <a:cubicBezTo>
                    <a:pt x="14" y="16"/>
                    <a:pt x="14" y="16"/>
                    <a:pt x="14" y="15"/>
                  </a:cubicBezTo>
                  <a:cubicBezTo>
                    <a:pt x="14" y="15"/>
                    <a:pt x="18" y="12"/>
                    <a:pt x="18" y="12"/>
                  </a:cubicBezTo>
                  <a:cubicBezTo>
                    <a:pt x="18" y="12"/>
                    <a:pt x="18" y="12"/>
                    <a:pt x="18" y="12"/>
                  </a:cubicBezTo>
                  <a:cubicBezTo>
                    <a:pt x="18" y="11"/>
                    <a:pt x="17" y="10"/>
                    <a:pt x="16" y="9"/>
                  </a:cubicBezTo>
                  <a:cubicBezTo>
                    <a:pt x="12" y="4"/>
                    <a:pt x="28" y="0"/>
                    <a:pt x="25" y="0"/>
                  </a:cubicBezTo>
                  <a:cubicBezTo>
                    <a:pt x="24" y="0"/>
                    <a:pt x="19" y="0"/>
                    <a:pt x="18" y="0"/>
                  </a:cubicBezTo>
                  <a:cubicBezTo>
                    <a:pt x="15" y="0"/>
                    <a:pt x="12" y="3"/>
                    <a:pt x="10" y="4"/>
                  </a:cubicBezTo>
                  <a:cubicBezTo>
                    <a:pt x="7" y="6"/>
                    <a:pt x="6" y="7"/>
                    <a:pt x="6" y="7"/>
                  </a:cubicBezTo>
                  <a:cubicBezTo>
                    <a:pt x="5" y="8"/>
                    <a:pt x="6" y="9"/>
                    <a:pt x="5" y="10"/>
                  </a:cubicBezTo>
                  <a:cubicBezTo>
                    <a:pt x="3" y="12"/>
                    <a:pt x="3" y="11"/>
                    <a:pt x="2" y="11"/>
                  </a:cubicBezTo>
                  <a:cubicBezTo>
                    <a:pt x="1" y="12"/>
                    <a:pt x="0" y="13"/>
                    <a:pt x="0" y="13"/>
                  </a:cubicBezTo>
                  <a:cubicBezTo>
                    <a:pt x="0" y="13"/>
                    <a:pt x="0" y="14"/>
                    <a:pt x="0" y="14"/>
                  </a:cubicBezTo>
                  <a:cubicBezTo>
                    <a:pt x="0" y="14"/>
                    <a:pt x="3" y="17"/>
                    <a:pt x="3" y="17"/>
                  </a:cubicBezTo>
                  <a:cubicBezTo>
                    <a:pt x="3" y="18"/>
                    <a:pt x="4" y="18"/>
                    <a:pt x="5" y="18"/>
                  </a:cubicBezTo>
                  <a:cubicBezTo>
                    <a:pt x="5" y="17"/>
                    <a:pt x="6" y="16"/>
                    <a:pt x="6" y="16"/>
                  </a:cubicBezTo>
                  <a:cubicBezTo>
                    <a:pt x="6" y="16"/>
                    <a:pt x="6" y="14"/>
                    <a:pt x="7" y="13"/>
                  </a:cubicBezTo>
                  <a:close/>
                  <a:moveTo>
                    <a:pt x="20" y="15"/>
                  </a:moveTo>
                  <a:cubicBezTo>
                    <a:pt x="20" y="14"/>
                    <a:pt x="20" y="14"/>
                    <a:pt x="19" y="15"/>
                  </a:cubicBezTo>
                  <a:cubicBezTo>
                    <a:pt x="16" y="18"/>
                    <a:pt x="16" y="18"/>
                    <a:pt x="16" y="18"/>
                  </a:cubicBezTo>
                  <a:cubicBezTo>
                    <a:pt x="16" y="18"/>
                    <a:pt x="16" y="18"/>
                    <a:pt x="16" y="18"/>
                  </a:cubicBezTo>
                  <a:cubicBezTo>
                    <a:pt x="36" y="41"/>
                    <a:pt x="36" y="41"/>
                    <a:pt x="36" y="41"/>
                  </a:cubicBezTo>
                  <a:cubicBezTo>
                    <a:pt x="36" y="41"/>
                    <a:pt x="37" y="41"/>
                    <a:pt x="37" y="41"/>
                  </a:cubicBezTo>
                  <a:cubicBezTo>
                    <a:pt x="40" y="39"/>
                    <a:pt x="40" y="39"/>
                    <a:pt x="40" y="39"/>
                  </a:cubicBezTo>
                  <a:cubicBezTo>
                    <a:pt x="40" y="38"/>
                    <a:pt x="40" y="38"/>
                    <a:pt x="40" y="37"/>
                  </a:cubicBezTo>
                  <a:lnTo>
                    <a:pt x="20" y="15"/>
                  </a:lnTo>
                  <a:close/>
                  <a:moveTo>
                    <a:pt x="46" y="5"/>
                  </a:moveTo>
                  <a:cubicBezTo>
                    <a:pt x="46" y="4"/>
                    <a:pt x="46" y="4"/>
                    <a:pt x="45" y="5"/>
                  </a:cubicBezTo>
                  <a:cubicBezTo>
                    <a:pt x="45" y="5"/>
                    <a:pt x="44" y="7"/>
                    <a:pt x="43" y="8"/>
                  </a:cubicBezTo>
                  <a:cubicBezTo>
                    <a:pt x="42" y="9"/>
                    <a:pt x="41" y="11"/>
                    <a:pt x="38" y="9"/>
                  </a:cubicBezTo>
                  <a:cubicBezTo>
                    <a:pt x="36" y="7"/>
                    <a:pt x="37" y="6"/>
                    <a:pt x="37" y="5"/>
                  </a:cubicBezTo>
                  <a:cubicBezTo>
                    <a:pt x="38" y="4"/>
                    <a:pt x="39" y="2"/>
                    <a:pt x="39" y="1"/>
                  </a:cubicBezTo>
                  <a:cubicBezTo>
                    <a:pt x="40" y="1"/>
                    <a:pt x="39" y="0"/>
                    <a:pt x="38" y="1"/>
                  </a:cubicBezTo>
                  <a:cubicBezTo>
                    <a:pt x="38" y="1"/>
                    <a:pt x="33" y="3"/>
                    <a:pt x="32" y="6"/>
                  </a:cubicBezTo>
                  <a:cubicBezTo>
                    <a:pt x="31" y="9"/>
                    <a:pt x="32" y="11"/>
                    <a:pt x="30" y="14"/>
                  </a:cubicBezTo>
                  <a:cubicBezTo>
                    <a:pt x="27" y="17"/>
                    <a:pt x="27" y="17"/>
                    <a:pt x="27" y="17"/>
                  </a:cubicBezTo>
                  <a:cubicBezTo>
                    <a:pt x="30" y="21"/>
                    <a:pt x="30" y="21"/>
                    <a:pt x="30" y="21"/>
                  </a:cubicBezTo>
                  <a:cubicBezTo>
                    <a:pt x="34" y="17"/>
                    <a:pt x="34" y="17"/>
                    <a:pt x="34" y="17"/>
                  </a:cubicBezTo>
                  <a:cubicBezTo>
                    <a:pt x="35" y="16"/>
                    <a:pt x="37" y="16"/>
                    <a:pt x="38" y="16"/>
                  </a:cubicBezTo>
                  <a:cubicBezTo>
                    <a:pt x="42" y="17"/>
                    <a:pt x="44" y="15"/>
                    <a:pt x="46" y="13"/>
                  </a:cubicBezTo>
                  <a:cubicBezTo>
                    <a:pt x="47" y="11"/>
                    <a:pt x="47" y="6"/>
                    <a:pt x="46" y="5"/>
                  </a:cubicBezTo>
                  <a:close/>
                  <a:moveTo>
                    <a:pt x="6" y="37"/>
                  </a:moveTo>
                  <a:cubicBezTo>
                    <a:pt x="6" y="38"/>
                    <a:pt x="6" y="39"/>
                    <a:pt x="6" y="39"/>
                  </a:cubicBezTo>
                  <a:cubicBezTo>
                    <a:pt x="8" y="41"/>
                    <a:pt x="8" y="41"/>
                    <a:pt x="8" y="41"/>
                  </a:cubicBezTo>
                  <a:cubicBezTo>
                    <a:pt x="9" y="42"/>
                    <a:pt x="10" y="42"/>
                    <a:pt x="10" y="41"/>
                  </a:cubicBezTo>
                  <a:cubicBezTo>
                    <a:pt x="22" y="30"/>
                    <a:pt x="22" y="30"/>
                    <a:pt x="22" y="30"/>
                  </a:cubicBezTo>
                  <a:cubicBezTo>
                    <a:pt x="18" y="26"/>
                    <a:pt x="18" y="26"/>
                    <a:pt x="18" y="26"/>
                  </a:cubicBezTo>
                  <a:lnTo>
                    <a:pt x="6" y="37"/>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106" name="稻壳儿小白白(http://dwz.cn/Wu2UP)"/>
            <p:cNvSpPr>
              <a:spLocks/>
            </p:cNvSpPr>
            <p:nvPr/>
          </p:nvSpPr>
          <p:spPr bwMode="auto">
            <a:xfrm>
              <a:off x="8854236" y="2245974"/>
              <a:ext cx="168598" cy="219380"/>
            </a:xfrm>
            <a:custGeom>
              <a:avLst/>
              <a:gdLst>
                <a:gd name="T0" fmla="*/ 10 w 35"/>
                <a:gd name="T1" fmla="*/ 6 h 46"/>
                <a:gd name="T2" fmla="*/ 10 w 35"/>
                <a:gd name="T3" fmla="*/ 34 h 46"/>
                <a:gd name="T4" fmla="*/ 5 w 35"/>
                <a:gd name="T5" fmla="*/ 34 h 46"/>
                <a:gd name="T6" fmla="*/ 1 w 35"/>
                <a:gd name="T7" fmla="*/ 42 h 46"/>
                <a:gd name="T8" fmla="*/ 9 w 35"/>
                <a:gd name="T9" fmla="*/ 45 h 46"/>
                <a:gd name="T10" fmla="*/ 14 w 35"/>
                <a:gd name="T11" fmla="*/ 38 h 46"/>
                <a:gd name="T12" fmla="*/ 14 w 35"/>
                <a:gd name="T13" fmla="*/ 15 h 46"/>
                <a:gd name="T14" fmla="*/ 31 w 35"/>
                <a:gd name="T15" fmla="*/ 11 h 46"/>
                <a:gd name="T16" fmla="*/ 31 w 35"/>
                <a:gd name="T17" fmla="*/ 29 h 46"/>
                <a:gd name="T18" fmla="*/ 26 w 35"/>
                <a:gd name="T19" fmla="*/ 29 h 46"/>
                <a:gd name="T20" fmla="*/ 22 w 35"/>
                <a:gd name="T21" fmla="*/ 37 h 46"/>
                <a:gd name="T22" fmla="*/ 30 w 35"/>
                <a:gd name="T23" fmla="*/ 40 h 46"/>
                <a:gd name="T24" fmla="*/ 35 w 35"/>
                <a:gd name="T25" fmla="*/ 33 h 46"/>
                <a:gd name="T26" fmla="*/ 35 w 35"/>
                <a:gd name="T27" fmla="*/ 0 h 46"/>
                <a:gd name="T28" fmla="*/ 10 w 35"/>
                <a:gd name="T29" fmla="*/ 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46">
                  <a:moveTo>
                    <a:pt x="10" y="6"/>
                  </a:moveTo>
                  <a:cubicBezTo>
                    <a:pt x="10" y="34"/>
                    <a:pt x="10" y="34"/>
                    <a:pt x="10" y="34"/>
                  </a:cubicBezTo>
                  <a:cubicBezTo>
                    <a:pt x="9" y="33"/>
                    <a:pt x="7" y="33"/>
                    <a:pt x="5" y="34"/>
                  </a:cubicBezTo>
                  <a:cubicBezTo>
                    <a:pt x="1" y="35"/>
                    <a:pt x="0" y="39"/>
                    <a:pt x="1" y="42"/>
                  </a:cubicBezTo>
                  <a:cubicBezTo>
                    <a:pt x="2" y="45"/>
                    <a:pt x="5" y="46"/>
                    <a:pt x="9" y="45"/>
                  </a:cubicBezTo>
                  <a:cubicBezTo>
                    <a:pt x="12" y="43"/>
                    <a:pt x="14" y="41"/>
                    <a:pt x="14" y="38"/>
                  </a:cubicBezTo>
                  <a:cubicBezTo>
                    <a:pt x="14" y="38"/>
                    <a:pt x="14" y="23"/>
                    <a:pt x="14" y="15"/>
                  </a:cubicBezTo>
                  <a:cubicBezTo>
                    <a:pt x="31" y="11"/>
                    <a:pt x="31" y="11"/>
                    <a:pt x="31" y="11"/>
                  </a:cubicBezTo>
                  <a:cubicBezTo>
                    <a:pt x="31" y="29"/>
                    <a:pt x="31" y="29"/>
                    <a:pt x="31" y="29"/>
                  </a:cubicBezTo>
                  <a:cubicBezTo>
                    <a:pt x="29" y="29"/>
                    <a:pt x="28" y="29"/>
                    <a:pt x="26" y="29"/>
                  </a:cubicBezTo>
                  <a:cubicBezTo>
                    <a:pt x="22" y="31"/>
                    <a:pt x="21" y="34"/>
                    <a:pt x="22" y="37"/>
                  </a:cubicBezTo>
                  <a:cubicBezTo>
                    <a:pt x="23" y="40"/>
                    <a:pt x="26" y="41"/>
                    <a:pt x="30" y="40"/>
                  </a:cubicBezTo>
                  <a:cubicBezTo>
                    <a:pt x="33" y="39"/>
                    <a:pt x="35" y="36"/>
                    <a:pt x="35" y="33"/>
                  </a:cubicBezTo>
                  <a:cubicBezTo>
                    <a:pt x="35" y="0"/>
                    <a:pt x="35" y="0"/>
                    <a:pt x="35" y="0"/>
                  </a:cubicBezTo>
                  <a:lnTo>
                    <a:pt x="10" y="6"/>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107" name="稻壳儿小白白(http://dwz.cn/Wu2UP)"/>
            <p:cNvSpPr>
              <a:spLocks noEditPoints="1"/>
            </p:cNvSpPr>
            <p:nvPr/>
          </p:nvSpPr>
          <p:spPr bwMode="auto">
            <a:xfrm>
              <a:off x="3869446" y="3178337"/>
              <a:ext cx="225475" cy="154378"/>
            </a:xfrm>
            <a:custGeom>
              <a:avLst/>
              <a:gdLst>
                <a:gd name="T0" fmla="*/ 19 w 47"/>
                <a:gd name="T1" fmla="*/ 25 h 32"/>
                <a:gd name="T2" fmla="*/ 21 w 47"/>
                <a:gd name="T3" fmla="*/ 31 h 32"/>
                <a:gd name="T4" fmla="*/ 27 w 47"/>
                <a:gd name="T5" fmla="*/ 29 h 32"/>
                <a:gd name="T6" fmla="*/ 38 w 47"/>
                <a:gd name="T7" fmla="*/ 1 h 32"/>
                <a:gd name="T8" fmla="*/ 19 w 47"/>
                <a:gd name="T9" fmla="*/ 25 h 32"/>
                <a:gd name="T10" fmla="*/ 23 w 47"/>
                <a:gd name="T11" fmla="*/ 7 h 32"/>
                <a:gd name="T12" fmla="*/ 26 w 47"/>
                <a:gd name="T13" fmla="*/ 7 h 32"/>
                <a:gd name="T14" fmla="*/ 30 w 47"/>
                <a:gd name="T15" fmla="*/ 3 h 32"/>
                <a:gd name="T16" fmla="*/ 23 w 47"/>
                <a:gd name="T17" fmla="*/ 2 h 32"/>
                <a:gd name="T18" fmla="*/ 0 w 47"/>
                <a:gd name="T19" fmla="*/ 27 h 32"/>
                <a:gd name="T20" fmla="*/ 0 w 47"/>
                <a:gd name="T21" fmla="*/ 30 h 32"/>
                <a:gd name="T22" fmla="*/ 3 w 47"/>
                <a:gd name="T23" fmla="*/ 32 h 32"/>
                <a:gd name="T24" fmla="*/ 5 w 47"/>
                <a:gd name="T25" fmla="*/ 29 h 32"/>
                <a:gd name="T26" fmla="*/ 5 w 47"/>
                <a:gd name="T27" fmla="*/ 27 h 32"/>
                <a:gd name="T28" fmla="*/ 23 w 47"/>
                <a:gd name="T29" fmla="*/ 7 h 32"/>
                <a:gd name="T30" fmla="*/ 40 w 47"/>
                <a:gd name="T31" fmla="*/ 10 h 32"/>
                <a:gd name="T32" fmla="*/ 38 w 47"/>
                <a:gd name="T33" fmla="*/ 15 h 32"/>
                <a:gd name="T34" fmla="*/ 42 w 47"/>
                <a:gd name="T35" fmla="*/ 27 h 32"/>
                <a:gd name="T36" fmla="*/ 42 w 47"/>
                <a:gd name="T37" fmla="*/ 29 h 32"/>
                <a:gd name="T38" fmla="*/ 44 w 47"/>
                <a:gd name="T39" fmla="*/ 32 h 32"/>
                <a:gd name="T40" fmla="*/ 44 w 47"/>
                <a:gd name="T41" fmla="*/ 32 h 32"/>
                <a:gd name="T42" fmla="*/ 47 w 47"/>
                <a:gd name="T43" fmla="*/ 30 h 32"/>
                <a:gd name="T44" fmla="*/ 47 w 47"/>
                <a:gd name="T45" fmla="*/ 27 h 32"/>
                <a:gd name="T46" fmla="*/ 40 w 47"/>
                <a:gd name="T47"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 h="32">
                  <a:moveTo>
                    <a:pt x="19" y="25"/>
                  </a:moveTo>
                  <a:cubicBezTo>
                    <a:pt x="17" y="27"/>
                    <a:pt x="18" y="30"/>
                    <a:pt x="21" y="31"/>
                  </a:cubicBezTo>
                  <a:cubicBezTo>
                    <a:pt x="23" y="32"/>
                    <a:pt x="26" y="32"/>
                    <a:pt x="27" y="29"/>
                  </a:cubicBezTo>
                  <a:cubicBezTo>
                    <a:pt x="29" y="26"/>
                    <a:pt x="39" y="1"/>
                    <a:pt x="38" y="1"/>
                  </a:cubicBezTo>
                  <a:cubicBezTo>
                    <a:pt x="37" y="0"/>
                    <a:pt x="21" y="22"/>
                    <a:pt x="19" y="25"/>
                  </a:cubicBezTo>
                  <a:close/>
                  <a:moveTo>
                    <a:pt x="23" y="7"/>
                  </a:moveTo>
                  <a:cubicBezTo>
                    <a:pt x="24" y="7"/>
                    <a:pt x="25" y="7"/>
                    <a:pt x="26" y="7"/>
                  </a:cubicBezTo>
                  <a:cubicBezTo>
                    <a:pt x="27" y="6"/>
                    <a:pt x="29" y="4"/>
                    <a:pt x="30" y="3"/>
                  </a:cubicBezTo>
                  <a:cubicBezTo>
                    <a:pt x="28" y="2"/>
                    <a:pt x="26" y="2"/>
                    <a:pt x="23" y="2"/>
                  </a:cubicBezTo>
                  <a:cubicBezTo>
                    <a:pt x="10" y="2"/>
                    <a:pt x="0" y="13"/>
                    <a:pt x="0" y="27"/>
                  </a:cubicBezTo>
                  <a:cubicBezTo>
                    <a:pt x="0" y="28"/>
                    <a:pt x="0" y="29"/>
                    <a:pt x="0" y="30"/>
                  </a:cubicBezTo>
                  <a:cubicBezTo>
                    <a:pt x="0" y="31"/>
                    <a:pt x="1" y="32"/>
                    <a:pt x="3" y="32"/>
                  </a:cubicBezTo>
                  <a:cubicBezTo>
                    <a:pt x="4" y="32"/>
                    <a:pt x="5" y="31"/>
                    <a:pt x="5" y="29"/>
                  </a:cubicBezTo>
                  <a:cubicBezTo>
                    <a:pt x="5" y="29"/>
                    <a:pt x="5" y="28"/>
                    <a:pt x="5" y="27"/>
                  </a:cubicBezTo>
                  <a:cubicBezTo>
                    <a:pt x="5" y="16"/>
                    <a:pt x="13" y="7"/>
                    <a:pt x="23" y="7"/>
                  </a:cubicBezTo>
                  <a:close/>
                  <a:moveTo>
                    <a:pt x="40" y="10"/>
                  </a:moveTo>
                  <a:cubicBezTo>
                    <a:pt x="40" y="11"/>
                    <a:pt x="39" y="13"/>
                    <a:pt x="38" y="15"/>
                  </a:cubicBezTo>
                  <a:cubicBezTo>
                    <a:pt x="41" y="18"/>
                    <a:pt x="42" y="22"/>
                    <a:pt x="42" y="27"/>
                  </a:cubicBezTo>
                  <a:cubicBezTo>
                    <a:pt x="42" y="28"/>
                    <a:pt x="42" y="29"/>
                    <a:pt x="42" y="29"/>
                  </a:cubicBezTo>
                  <a:cubicBezTo>
                    <a:pt x="42" y="31"/>
                    <a:pt x="43" y="32"/>
                    <a:pt x="44" y="32"/>
                  </a:cubicBezTo>
                  <a:cubicBezTo>
                    <a:pt x="44" y="32"/>
                    <a:pt x="44" y="32"/>
                    <a:pt x="44" y="32"/>
                  </a:cubicBezTo>
                  <a:cubicBezTo>
                    <a:pt x="46" y="32"/>
                    <a:pt x="47" y="31"/>
                    <a:pt x="47" y="30"/>
                  </a:cubicBezTo>
                  <a:cubicBezTo>
                    <a:pt x="47" y="29"/>
                    <a:pt x="47" y="28"/>
                    <a:pt x="47" y="27"/>
                  </a:cubicBezTo>
                  <a:cubicBezTo>
                    <a:pt x="47" y="20"/>
                    <a:pt x="44" y="14"/>
                    <a:pt x="40" y="10"/>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108" name="稻壳儿小白白(http://dwz.cn/Wu2UP)"/>
            <p:cNvSpPr>
              <a:spLocks noEditPoints="1"/>
            </p:cNvSpPr>
            <p:nvPr/>
          </p:nvSpPr>
          <p:spPr bwMode="auto">
            <a:xfrm>
              <a:off x="4320392" y="3172243"/>
              <a:ext cx="231568" cy="168598"/>
            </a:xfrm>
            <a:custGeom>
              <a:avLst/>
              <a:gdLst>
                <a:gd name="T0" fmla="*/ 46 w 48"/>
                <a:gd name="T1" fmla="*/ 20 h 35"/>
                <a:gd name="T2" fmla="*/ 35 w 48"/>
                <a:gd name="T3" fmla="*/ 13 h 35"/>
                <a:gd name="T4" fmla="*/ 35 w 48"/>
                <a:gd name="T5" fmla="*/ 13 h 35"/>
                <a:gd name="T6" fmla="*/ 35 w 48"/>
                <a:gd name="T7" fmla="*/ 8 h 35"/>
                <a:gd name="T8" fmla="*/ 43 w 48"/>
                <a:gd name="T9" fmla="*/ 7 h 35"/>
                <a:gd name="T10" fmla="*/ 43 w 48"/>
                <a:gd name="T11" fmla="*/ 6 h 35"/>
                <a:gd name="T12" fmla="*/ 43 w 48"/>
                <a:gd name="T13" fmla="*/ 4 h 35"/>
                <a:gd name="T14" fmla="*/ 42 w 48"/>
                <a:gd name="T15" fmla="*/ 4 h 35"/>
                <a:gd name="T16" fmla="*/ 35 w 48"/>
                <a:gd name="T17" fmla="*/ 5 h 35"/>
                <a:gd name="T18" fmla="*/ 35 w 48"/>
                <a:gd name="T19" fmla="*/ 0 h 35"/>
                <a:gd name="T20" fmla="*/ 34 w 48"/>
                <a:gd name="T21" fmla="*/ 0 h 35"/>
                <a:gd name="T22" fmla="*/ 32 w 48"/>
                <a:gd name="T23" fmla="*/ 0 h 35"/>
                <a:gd name="T24" fmla="*/ 31 w 48"/>
                <a:gd name="T25" fmla="*/ 0 h 35"/>
                <a:gd name="T26" fmla="*/ 31 w 48"/>
                <a:gd name="T27" fmla="*/ 5 h 35"/>
                <a:gd name="T28" fmla="*/ 24 w 48"/>
                <a:gd name="T29" fmla="*/ 7 h 35"/>
                <a:gd name="T30" fmla="*/ 24 w 48"/>
                <a:gd name="T31" fmla="*/ 7 h 35"/>
                <a:gd name="T32" fmla="*/ 24 w 48"/>
                <a:gd name="T33" fmla="*/ 10 h 35"/>
                <a:gd name="T34" fmla="*/ 25 w 48"/>
                <a:gd name="T35" fmla="*/ 10 h 35"/>
                <a:gd name="T36" fmla="*/ 31 w 48"/>
                <a:gd name="T37" fmla="*/ 9 h 35"/>
                <a:gd name="T38" fmla="*/ 31 w 48"/>
                <a:gd name="T39" fmla="*/ 14 h 35"/>
                <a:gd name="T40" fmla="*/ 26 w 48"/>
                <a:gd name="T41" fmla="*/ 17 h 35"/>
                <a:gd name="T42" fmla="*/ 23 w 48"/>
                <a:gd name="T43" fmla="*/ 24 h 35"/>
                <a:gd name="T44" fmla="*/ 29 w 48"/>
                <a:gd name="T45" fmla="*/ 30 h 35"/>
                <a:gd name="T46" fmla="*/ 42 w 48"/>
                <a:gd name="T47" fmla="*/ 19 h 35"/>
                <a:gd name="T48" fmla="*/ 37 w 48"/>
                <a:gd name="T49" fmla="*/ 33 h 35"/>
                <a:gd name="T50" fmla="*/ 37 w 48"/>
                <a:gd name="T51" fmla="*/ 33 h 35"/>
                <a:gd name="T52" fmla="*/ 39 w 48"/>
                <a:gd name="T53" fmla="*/ 35 h 35"/>
                <a:gd name="T54" fmla="*/ 39 w 48"/>
                <a:gd name="T55" fmla="*/ 35 h 35"/>
                <a:gd name="T56" fmla="*/ 46 w 48"/>
                <a:gd name="T57" fmla="*/ 20 h 35"/>
                <a:gd name="T58" fmla="*/ 29 w 48"/>
                <a:gd name="T59" fmla="*/ 27 h 35"/>
                <a:gd name="T60" fmla="*/ 27 w 48"/>
                <a:gd name="T61" fmla="*/ 24 h 35"/>
                <a:gd name="T62" fmla="*/ 29 w 48"/>
                <a:gd name="T63" fmla="*/ 19 h 35"/>
                <a:gd name="T64" fmla="*/ 32 w 48"/>
                <a:gd name="T65" fmla="*/ 17 h 35"/>
                <a:gd name="T66" fmla="*/ 32 w 48"/>
                <a:gd name="T67" fmla="*/ 27 h 35"/>
                <a:gd name="T68" fmla="*/ 29 w 48"/>
                <a:gd name="T69" fmla="*/ 27 h 35"/>
                <a:gd name="T70" fmla="*/ 35 w 48"/>
                <a:gd name="T71" fmla="*/ 26 h 35"/>
                <a:gd name="T72" fmla="*/ 35 w 48"/>
                <a:gd name="T73" fmla="*/ 16 h 35"/>
                <a:gd name="T74" fmla="*/ 35 w 48"/>
                <a:gd name="T75" fmla="*/ 16 h 35"/>
                <a:gd name="T76" fmla="*/ 40 w 48"/>
                <a:gd name="T77" fmla="*/ 17 h 35"/>
                <a:gd name="T78" fmla="*/ 35 w 48"/>
                <a:gd name="T79" fmla="*/ 26 h 35"/>
                <a:gd name="T80" fmla="*/ 14 w 48"/>
                <a:gd name="T81" fmla="*/ 8 h 35"/>
                <a:gd name="T82" fmla="*/ 13 w 48"/>
                <a:gd name="T83" fmla="*/ 7 h 35"/>
                <a:gd name="T84" fmla="*/ 8 w 48"/>
                <a:gd name="T85" fmla="*/ 7 h 35"/>
                <a:gd name="T86" fmla="*/ 8 w 48"/>
                <a:gd name="T87" fmla="*/ 8 h 35"/>
                <a:gd name="T88" fmla="*/ 0 w 48"/>
                <a:gd name="T89" fmla="*/ 34 h 35"/>
                <a:gd name="T90" fmla="*/ 0 w 48"/>
                <a:gd name="T91" fmla="*/ 34 h 35"/>
                <a:gd name="T92" fmla="*/ 4 w 48"/>
                <a:gd name="T93" fmla="*/ 34 h 35"/>
                <a:gd name="T94" fmla="*/ 4 w 48"/>
                <a:gd name="T95" fmla="*/ 34 h 35"/>
                <a:gd name="T96" fmla="*/ 7 w 48"/>
                <a:gd name="T97" fmla="*/ 26 h 35"/>
                <a:gd name="T98" fmla="*/ 15 w 48"/>
                <a:gd name="T99" fmla="*/ 26 h 35"/>
                <a:gd name="T100" fmla="*/ 17 w 48"/>
                <a:gd name="T101" fmla="*/ 34 h 35"/>
                <a:gd name="T102" fmla="*/ 18 w 48"/>
                <a:gd name="T103" fmla="*/ 34 h 35"/>
                <a:gd name="T104" fmla="*/ 22 w 48"/>
                <a:gd name="T105" fmla="*/ 34 h 35"/>
                <a:gd name="T106" fmla="*/ 22 w 48"/>
                <a:gd name="T107" fmla="*/ 34 h 35"/>
                <a:gd name="T108" fmla="*/ 14 w 48"/>
                <a:gd name="T109" fmla="*/ 8 h 35"/>
                <a:gd name="T110" fmla="*/ 7 w 48"/>
                <a:gd name="T111" fmla="*/ 23 h 35"/>
                <a:gd name="T112" fmla="*/ 11 w 48"/>
                <a:gd name="T113" fmla="*/ 10 h 35"/>
                <a:gd name="T114" fmla="*/ 14 w 48"/>
                <a:gd name="T115" fmla="*/ 23 h 35"/>
                <a:gd name="T116" fmla="*/ 7 w 48"/>
                <a:gd name="T117" fmla="*/ 2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 h="35">
                  <a:moveTo>
                    <a:pt x="46" y="20"/>
                  </a:moveTo>
                  <a:cubicBezTo>
                    <a:pt x="45" y="16"/>
                    <a:pt x="41" y="13"/>
                    <a:pt x="35" y="13"/>
                  </a:cubicBezTo>
                  <a:cubicBezTo>
                    <a:pt x="35" y="13"/>
                    <a:pt x="35" y="13"/>
                    <a:pt x="35" y="13"/>
                  </a:cubicBezTo>
                  <a:cubicBezTo>
                    <a:pt x="35" y="8"/>
                    <a:pt x="35" y="8"/>
                    <a:pt x="35" y="8"/>
                  </a:cubicBezTo>
                  <a:cubicBezTo>
                    <a:pt x="35" y="8"/>
                    <a:pt x="43" y="7"/>
                    <a:pt x="43" y="7"/>
                  </a:cubicBezTo>
                  <a:cubicBezTo>
                    <a:pt x="43" y="7"/>
                    <a:pt x="43" y="7"/>
                    <a:pt x="43" y="6"/>
                  </a:cubicBezTo>
                  <a:cubicBezTo>
                    <a:pt x="43" y="6"/>
                    <a:pt x="43" y="4"/>
                    <a:pt x="43" y="4"/>
                  </a:cubicBezTo>
                  <a:cubicBezTo>
                    <a:pt x="43" y="4"/>
                    <a:pt x="42" y="4"/>
                    <a:pt x="42" y="4"/>
                  </a:cubicBezTo>
                  <a:cubicBezTo>
                    <a:pt x="42" y="4"/>
                    <a:pt x="35" y="5"/>
                    <a:pt x="35" y="5"/>
                  </a:cubicBezTo>
                  <a:cubicBezTo>
                    <a:pt x="35" y="5"/>
                    <a:pt x="35" y="0"/>
                    <a:pt x="35" y="0"/>
                  </a:cubicBezTo>
                  <a:cubicBezTo>
                    <a:pt x="35" y="0"/>
                    <a:pt x="34" y="0"/>
                    <a:pt x="34" y="0"/>
                  </a:cubicBezTo>
                  <a:cubicBezTo>
                    <a:pt x="34" y="0"/>
                    <a:pt x="32" y="0"/>
                    <a:pt x="32" y="0"/>
                  </a:cubicBezTo>
                  <a:cubicBezTo>
                    <a:pt x="31" y="0"/>
                    <a:pt x="31" y="0"/>
                    <a:pt x="31" y="0"/>
                  </a:cubicBezTo>
                  <a:cubicBezTo>
                    <a:pt x="31" y="0"/>
                    <a:pt x="31" y="5"/>
                    <a:pt x="31" y="5"/>
                  </a:cubicBezTo>
                  <a:cubicBezTo>
                    <a:pt x="31" y="5"/>
                    <a:pt x="24" y="7"/>
                    <a:pt x="24" y="7"/>
                  </a:cubicBezTo>
                  <a:cubicBezTo>
                    <a:pt x="24" y="7"/>
                    <a:pt x="24" y="7"/>
                    <a:pt x="24" y="7"/>
                  </a:cubicBezTo>
                  <a:cubicBezTo>
                    <a:pt x="24" y="7"/>
                    <a:pt x="24" y="10"/>
                    <a:pt x="24" y="10"/>
                  </a:cubicBezTo>
                  <a:cubicBezTo>
                    <a:pt x="24" y="10"/>
                    <a:pt x="24" y="10"/>
                    <a:pt x="25" y="10"/>
                  </a:cubicBezTo>
                  <a:cubicBezTo>
                    <a:pt x="25" y="10"/>
                    <a:pt x="31" y="9"/>
                    <a:pt x="31" y="9"/>
                  </a:cubicBezTo>
                  <a:cubicBezTo>
                    <a:pt x="31" y="14"/>
                    <a:pt x="31" y="14"/>
                    <a:pt x="31" y="14"/>
                  </a:cubicBezTo>
                  <a:cubicBezTo>
                    <a:pt x="29" y="14"/>
                    <a:pt x="27" y="16"/>
                    <a:pt x="26" y="17"/>
                  </a:cubicBezTo>
                  <a:cubicBezTo>
                    <a:pt x="24" y="19"/>
                    <a:pt x="23" y="21"/>
                    <a:pt x="23" y="24"/>
                  </a:cubicBezTo>
                  <a:cubicBezTo>
                    <a:pt x="23" y="27"/>
                    <a:pt x="26" y="30"/>
                    <a:pt x="29" y="30"/>
                  </a:cubicBezTo>
                  <a:cubicBezTo>
                    <a:pt x="36" y="31"/>
                    <a:pt x="41" y="23"/>
                    <a:pt x="42" y="19"/>
                  </a:cubicBezTo>
                  <a:cubicBezTo>
                    <a:pt x="45" y="22"/>
                    <a:pt x="43" y="29"/>
                    <a:pt x="37" y="33"/>
                  </a:cubicBezTo>
                  <a:cubicBezTo>
                    <a:pt x="37" y="33"/>
                    <a:pt x="37" y="33"/>
                    <a:pt x="37" y="33"/>
                  </a:cubicBezTo>
                  <a:cubicBezTo>
                    <a:pt x="38" y="34"/>
                    <a:pt x="39" y="35"/>
                    <a:pt x="39" y="35"/>
                  </a:cubicBezTo>
                  <a:cubicBezTo>
                    <a:pt x="39" y="35"/>
                    <a:pt x="39" y="35"/>
                    <a:pt x="39" y="35"/>
                  </a:cubicBezTo>
                  <a:cubicBezTo>
                    <a:pt x="45" y="31"/>
                    <a:pt x="48" y="25"/>
                    <a:pt x="46" y="20"/>
                  </a:cubicBezTo>
                  <a:close/>
                  <a:moveTo>
                    <a:pt x="29" y="27"/>
                  </a:moveTo>
                  <a:cubicBezTo>
                    <a:pt x="27" y="27"/>
                    <a:pt x="27" y="25"/>
                    <a:pt x="27" y="24"/>
                  </a:cubicBezTo>
                  <a:cubicBezTo>
                    <a:pt x="27" y="22"/>
                    <a:pt x="27" y="20"/>
                    <a:pt x="29" y="19"/>
                  </a:cubicBezTo>
                  <a:cubicBezTo>
                    <a:pt x="29" y="18"/>
                    <a:pt x="30" y="17"/>
                    <a:pt x="32" y="17"/>
                  </a:cubicBezTo>
                  <a:cubicBezTo>
                    <a:pt x="32" y="27"/>
                    <a:pt x="32" y="27"/>
                    <a:pt x="32" y="27"/>
                  </a:cubicBezTo>
                  <a:cubicBezTo>
                    <a:pt x="31" y="27"/>
                    <a:pt x="30" y="27"/>
                    <a:pt x="29" y="27"/>
                  </a:cubicBezTo>
                  <a:close/>
                  <a:moveTo>
                    <a:pt x="35" y="26"/>
                  </a:moveTo>
                  <a:cubicBezTo>
                    <a:pt x="35" y="16"/>
                    <a:pt x="35" y="16"/>
                    <a:pt x="35" y="16"/>
                  </a:cubicBezTo>
                  <a:cubicBezTo>
                    <a:pt x="35" y="16"/>
                    <a:pt x="35" y="16"/>
                    <a:pt x="35" y="16"/>
                  </a:cubicBezTo>
                  <a:cubicBezTo>
                    <a:pt x="37" y="16"/>
                    <a:pt x="39" y="16"/>
                    <a:pt x="40" y="17"/>
                  </a:cubicBezTo>
                  <a:cubicBezTo>
                    <a:pt x="41" y="17"/>
                    <a:pt x="37" y="23"/>
                    <a:pt x="35" y="26"/>
                  </a:cubicBezTo>
                  <a:close/>
                  <a:moveTo>
                    <a:pt x="14" y="8"/>
                  </a:moveTo>
                  <a:cubicBezTo>
                    <a:pt x="13" y="7"/>
                    <a:pt x="13" y="7"/>
                    <a:pt x="13" y="7"/>
                  </a:cubicBezTo>
                  <a:cubicBezTo>
                    <a:pt x="8" y="7"/>
                    <a:pt x="8" y="7"/>
                    <a:pt x="8" y="7"/>
                  </a:cubicBezTo>
                  <a:cubicBezTo>
                    <a:pt x="8" y="7"/>
                    <a:pt x="8" y="7"/>
                    <a:pt x="8" y="8"/>
                  </a:cubicBezTo>
                  <a:cubicBezTo>
                    <a:pt x="7" y="11"/>
                    <a:pt x="0" y="33"/>
                    <a:pt x="0" y="34"/>
                  </a:cubicBezTo>
                  <a:cubicBezTo>
                    <a:pt x="0" y="34"/>
                    <a:pt x="0" y="34"/>
                    <a:pt x="0" y="34"/>
                  </a:cubicBezTo>
                  <a:cubicBezTo>
                    <a:pt x="4" y="34"/>
                    <a:pt x="4" y="34"/>
                    <a:pt x="4" y="34"/>
                  </a:cubicBezTo>
                  <a:cubicBezTo>
                    <a:pt x="4" y="34"/>
                    <a:pt x="4" y="34"/>
                    <a:pt x="4" y="34"/>
                  </a:cubicBezTo>
                  <a:cubicBezTo>
                    <a:pt x="4" y="33"/>
                    <a:pt x="7" y="26"/>
                    <a:pt x="7" y="26"/>
                  </a:cubicBezTo>
                  <a:cubicBezTo>
                    <a:pt x="15" y="26"/>
                    <a:pt x="15" y="26"/>
                    <a:pt x="15" y="26"/>
                  </a:cubicBezTo>
                  <a:cubicBezTo>
                    <a:pt x="15" y="26"/>
                    <a:pt x="17" y="33"/>
                    <a:pt x="17" y="34"/>
                  </a:cubicBezTo>
                  <a:cubicBezTo>
                    <a:pt x="17" y="34"/>
                    <a:pt x="17" y="34"/>
                    <a:pt x="18" y="34"/>
                  </a:cubicBezTo>
                  <a:cubicBezTo>
                    <a:pt x="22" y="34"/>
                    <a:pt x="22" y="34"/>
                    <a:pt x="22" y="34"/>
                  </a:cubicBezTo>
                  <a:cubicBezTo>
                    <a:pt x="22" y="34"/>
                    <a:pt x="22" y="34"/>
                    <a:pt x="22" y="34"/>
                  </a:cubicBezTo>
                  <a:cubicBezTo>
                    <a:pt x="22" y="33"/>
                    <a:pt x="14" y="11"/>
                    <a:pt x="14" y="8"/>
                  </a:cubicBezTo>
                  <a:close/>
                  <a:moveTo>
                    <a:pt x="7" y="23"/>
                  </a:moveTo>
                  <a:cubicBezTo>
                    <a:pt x="11" y="10"/>
                    <a:pt x="11" y="10"/>
                    <a:pt x="11" y="10"/>
                  </a:cubicBezTo>
                  <a:cubicBezTo>
                    <a:pt x="14" y="23"/>
                    <a:pt x="14" y="23"/>
                    <a:pt x="14" y="23"/>
                  </a:cubicBezTo>
                  <a:lnTo>
                    <a:pt x="7" y="23"/>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109" name="稻壳儿小白白(http://dwz.cn/Wu2UP)"/>
            <p:cNvSpPr>
              <a:spLocks/>
            </p:cNvSpPr>
            <p:nvPr/>
          </p:nvSpPr>
          <p:spPr bwMode="auto">
            <a:xfrm>
              <a:off x="7054511" y="885009"/>
              <a:ext cx="162504" cy="229537"/>
            </a:xfrm>
            <a:custGeom>
              <a:avLst/>
              <a:gdLst>
                <a:gd name="T0" fmla="*/ 4 w 34"/>
                <a:gd name="T1" fmla="*/ 47 h 48"/>
                <a:gd name="T2" fmla="*/ 7 w 34"/>
                <a:gd name="T3" fmla="*/ 37 h 48"/>
                <a:gd name="T4" fmla="*/ 20 w 34"/>
                <a:gd name="T5" fmla="*/ 30 h 48"/>
                <a:gd name="T6" fmla="*/ 13 w 34"/>
                <a:gd name="T7" fmla="*/ 27 h 48"/>
                <a:gd name="T8" fmla="*/ 28 w 34"/>
                <a:gd name="T9" fmla="*/ 19 h 48"/>
                <a:gd name="T10" fmla="*/ 19 w 34"/>
                <a:gd name="T11" fmla="*/ 17 h 48"/>
                <a:gd name="T12" fmla="*/ 32 w 34"/>
                <a:gd name="T13" fmla="*/ 13 h 48"/>
                <a:gd name="T14" fmla="*/ 34 w 34"/>
                <a:gd name="T15" fmla="*/ 5 h 48"/>
                <a:gd name="T16" fmla="*/ 24 w 34"/>
                <a:gd name="T17" fmla="*/ 1 h 48"/>
                <a:gd name="T18" fmla="*/ 15 w 34"/>
                <a:gd name="T19" fmla="*/ 12 h 48"/>
                <a:gd name="T20" fmla="*/ 16 w 34"/>
                <a:gd name="T21" fmla="*/ 3 h 48"/>
                <a:gd name="T22" fmla="*/ 8 w 34"/>
                <a:gd name="T23" fmla="*/ 10 h 48"/>
                <a:gd name="T24" fmla="*/ 7 w 34"/>
                <a:gd name="T25" fmla="*/ 29 h 48"/>
                <a:gd name="T26" fmla="*/ 2 w 34"/>
                <a:gd name="T27" fmla="*/ 20 h 48"/>
                <a:gd name="T28" fmla="*/ 4 w 34"/>
                <a:gd name="T29" fmla="*/ 35 h 48"/>
                <a:gd name="T30" fmla="*/ 2 w 34"/>
                <a:gd name="T31" fmla="*/ 46 h 48"/>
                <a:gd name="T32" fmla="*/ 4 w 34"/>
                <a:gd name="T33" fmla="*/ 4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 h="48">
                  <a:moveTo>
                    <a:pt x="4" y="47"/>
                  </a:moveTo>
                  <a:cubicBezTo>
                    <a:pt x="5" y="45"/>
                    <a:pt x="6" y="41"/>
                    <a:pt x="7" y="37"/>
                  </a:cubicBezTo>
                  <a:cubicBezTo>
                    <a:pt x="14" y="36"/>
                    <a:pt x="16" y="37"/>
                    <a:pt x="20" y="30"/>
                  </a:cubicBezTo>
                  <a:cubicBezTo>
                    <a:pt x="17" y="31"/>
                    <a:pt x="13" y="28"/>
                    <a:pt x="13" y="27"/>
                  </a:cubicBezTo>
                  <a:cubicBezTo>
                    <a:pt x="13" y="26"/>
                    <a:pt x="22" y="28"/>
                    <a:pt x="28" y="19"/>
                  </a:cubicBezTo>
                  <a:cubicBezTo>
                    <a:pt x="21" y="21"/>
                    <a:pt x="18" y="17"/>
                    <a:pt x="19" y="17"/>
                  </a:cubicBezTo>
                  <a:cubicBezTo>
                    <a:pt x="22" y="16"/>
                    <a:pt x="28" y="16"/>
                    <a:pt x="32" y="13"/>
                  </a:cubicBezTo>
                  <a:cubicBezTo>
                    <a:pt x="33" y="11"/>
                    <a:pt x="34" y="7"/>
                    <a:pt x="34" y="5"/>
                  </a:cubicBezTo>
                  <a:cubicBezTo>
                    <a:pt x="33" y="3"/>
                    <a:pt x="27" y="0"/>
                    <a:pt x="24" y="1"/>
                  </a:cubicBezTo>
                  <a:cubicBezTo>
                    <a:pt x="21" y="1"/>
                    <a:pt x="17" y="12"/>
                    <a:pt x="15" y="12"/>
                  </a:cubicBezTo>
                  <a:cubicBezTo>
                    <a:pt x="14" y="12"/>
                    <a:pt x="14" y="7"/>
                    <a:pt x="16" y="3"/>
                  </a:cubicBezTo>
                  <a:cubicBezTo>
                    <a:pt x="14" y="4"/>
                    <a:pt x="9" y="7"/>
                    <a:pt x="8" y="10"/>
                  </a:cubicBezTo>
                  <a:cubicBezTo>
                    <a:pt x="5" y="16"/>
                    <a:pt x="8" y="29"/>
                    <a:pt x="7" y="29"/>
                  </a:cubicBezTo>
                  <a:cubicBezTo>
                    <a:pt x="6" y="30"/>
                    <a:pt x="3" y="23"/>
                    <a:pt x="2" y="20"/>
                  </a:cubicBezTo>
                  <a:cubicBezTo>
                    <a:pt x="0" y="25"/>
                    <a:pt x="0" y="29"/>
                    <a:pt x="4" y="35"/>
                  </a:cubicBezTo>
                  <a:cubicBezTo>
                    <a:pt x="3" y="39"/>
                    <a:pt x="2" y="44"/>
                    <a:pt x="2" y="46"/>
                  </a:cubicBezTo>
                  <a:cubicBezTo>
                    <a:pt x="2" y="48"/>
                    <a:pt x="4" y="48"/>
                    <a:pt x="4" y="47"/>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110" name="稻壳儿小白白(http://dwz.cn/Wu2UP)"/>
            <p:cNvSpPr>
              <a:spLocks noEditPoints="1"/>
            </p:cNvSpPr>
            <p:nvPr/>
          </p:nvSpPr>
          <p:spPr bwMode="auto">
            <a:xfrm>
              <a:off x="8825797" y="3657723"/>
              <a:ext cx="225475" cy="101564"/>
            </a:xfrm>
            <a:custGeom>
              <a:avLst/>
              <a:gdLst>
                <a:gd name="T0" fmla="*/ 38 w 47"/>
                <a:gd name="T1" fmla="*/ 0 h 21"/>
                <a:gd name="T2" fmla="*/ 24 w 47"/>
                <a:gd name="T3" fmla="*/ 7 h 21"/>
                <a:gd name="T4" fmla="*/ 10 w 47"/>
                <a:gd name="T5" fmla="*/ 0 h 21"/>
                <a:gd name="T6" fmla="*/ 0 w 47"/>
                <a:gd name="T7" fmla="*/ 10 h 21"/>
                <a:gd name="T8" fmla="*/ 10 w 47"/>
                <a:gd name="T9" fmla="*/ 21 h 21"/>
                <a:gd name="T10" fmla="*/ 10 w 47"/>
                <a:gd name="T11" fmla="*/ 21 h 21"/>
                <a:gd name="T12" fmla="*/ 24 w 47"/>
                <a:gd name="T13" fmla="*/ 14 h 21"/>
                <a:gd name="T14" fmla="*/ 38 w 47"/>
                <a:gd name="T15" fmla="*/ 21 h 21"/>
                <a:gd name="T16" fmla="*/ 47 w 47"/>
                <a:gd name="T17" fmla="*/ 10 h 21"/>
                <a:gd name="T18" fmla="*/ 38 w 47"/>
                <a:gd name="T19" fmla="*/ 0 h 21"/>
                <a:gd name="T20" fmla="*/ 10 w 47"/>
                <a:gd name="T21" fmla="*/ 16 h 21"/>
                <a:gd name="T22" fmla="*/ 5 w 47"/>
                <a:gd name="T23" fmla="*/ 10 h 21"/>
                <a:gd name="T24" fmla="*/ 10 w 47"/>
                <a:gd name="T25" fmla="*/ 4 h 21"/>
                <a:gd name="T26" fmla="*/ 21 w 47"/>
                <a:gd name="T27" fmla="*/ 10 h 21"/>
                <a:gd name="T28" fmla="*/ 10 w 47"/>
                <a:gd name="T29" fmla="*/ 16 h 21"/>
                <a:gd name="T30" fmla="*/ 38 w 47"/>
                <a:gd name="T31" fmla="*/ 16 h 21"/>
                <a:gd name="T32" fmla="*/ 26 w 47"/>
                <a:gd name="T33" fmla="*/ 10 h 21"/>
                <a:gd name="T34" fmla="*/ 38 w 47"/>
                <a:gd name="T35" fmla="*/ 4 h 21"/>
                <a:gd name="T36" fmla="*/ 43 w 47"/>
                <a:gd name="T37" fmla="*/ 10 h 21"/>
                <a:gd name="T38" fmla="*/ 38 w 47"/>
                <a:gd name="T39" fmla="*/ 16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7" h="21">
                  <a:moveTo>
                    <a:pt x="38" y="0"/>
                  </a:moveTo>
                  <a:cubicBezTo>
                    <a:pt x="33" y="0"/>
                    <a:pt x="27" y="3"/>
                    <a:pt x="24" y="7"/>
                  </a:cubicBezTo>
                  <a:cubicBezTo>
                    <a:pt x="20" y="3"/>
                    <a:pt x="15" y="0"/>
                    <a:pt x="10" y="0"/>
                  </a:cubicBezTo>
                  <a:cubicBezTo>
                    <a:pt x="5" y="0"/>
                    <a:pt x="0" y="3"/>
                    <a:pt x="0" y="10"/>
                  </a:cubicBezTo>
                  <a:cubicBezTo>
                    <a:pt x="0" y="18"/>
                    <a:pt x="5" y="21"/>
                    <a:pt x="10" y="21"/>
                  </a:cubicBezTo>
                  <a:cubicBezTo>
                    <a:pt x="10" y="21"/>
                    <a:pt x="10" y="21"/>
                    <a:pt x="10" y="21"/>
                  </a:cubicBezTo>
                  <a:cubicBezTo>
                    <a:pt x="15" y="21"/>
                    <a:pt x="20" y="18"/>
                    <a:pt x="24" y="14"/>
                  </a:cubicBezTo>
                  <a:cubicBezTo>
                    <a:pt x="27" y="18"/>
                    <a:pt x="33" y="21"/>
                    <a:pt x="38" y="21"/>
                  </a:cubicBezTo>
                  <a:cubicBezTo>
                    <a:pt x="42" y="21"/>
                    <a:pt x="47" y="18"/>
                    <a:pt x="47" y="10"/>
                  </a:cubicBezTo>
                  <a:cubicBezTo>
                    <a:pt x="47" y="3"/>
                    <a:pt x="42" y="0"/>
                    <a:pt x="38" y="0"/>
                  </a:cubicBezTo>
                  <a:close/>
                  <a:moveTo>
                    <a:pt x="10" y="16"/>
                  </a:moveTo>
                  <a:cubicBezTo>
                    <a:pt x="6" y="16"/>
                    <a:pt x="5" y="14"/>
                    <a:pt x="5" y="10"/>
                  </a:cubicBezTo>
                  <a:cubicBezTo>
                    <a:pt x="5" y="6"/>
                    <a:pt x="6" y="4"/>
                    <a:pt x="10" y="4"/>
                  </a:cubicBezTo>
                  <a:cubicBezTo>
                    <a:pt x="14" y="4"/>
                    <a:pt x="18" y="7"/>
                    <a:pt x="21" y="10"/>
                  </a:cubicBezTo>
                  <a:cubicBezTo>
                    <a:pt x="18" y="14"/>
                    <a:pt x="14" y="16"/>
                    <a:pt x="10" y="16"/>
                  </a:cubicBezTo>
                  <a:close/>
                  <a:moveTo>
                    <a:pt x="38" y="16"/>
                  </a:moveTo>
                  <a:cubicBezTo>
                    <a:pt x="34" y="16"/>
                    <a:pt x="29" y="14"/>
                    <a:pt x="26" y="10"/>
                  </a:cubicBezTo>
                  <a:cubicBezTo>
                    <a:pt x="29" y="7"/>
                    <a:pt x="34" y="4"/>
                    <a:pt x="38" y="4"/>
                  </a:cubicBezTo>
                  <a:cubicBezTo>
                    <a:pt x="41" y="4"/>
                    <a:pt x="43" y="6"/>
                    <a:pt x="43" y="10"/>
                  </a:cubicBezTo>
                  <a:cubicBezTo>
                    <a:pt x="43" y="14"/>
                    <a:pt x="41" y="16"/>
                    <a:pt x="38" y="16"/>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111" name="稻壳儿小白白(http://dwz.cn/Wu2UP)"/>
            <p:cNvSpPr>
              <a:spLocks noEditPoints="1"/>
            </p:cNvSpPr>
            <p:nvPr/>
          </p:nvSpPr>
          <p:spPr bwMode="auto">
            <a:xfrm>
              <a:off x="7477021" y="3596785"/>
              <a:ext cx="225475" cy="225475"/>
            </a:xfrm>
            <a:custGeom>
              <a:avLst/>
              <a:gdLst>
                <a:gd name="T0" fmla="*/ 42 w 47"/>
                <a:gd name="T1" fmla="*/ 21 h 47"/>
                <a:gd name="T2" fmla="*/ 42 w 47"/>
                <a:gd name="T3" fmla="*/ 25 h 47"/>
                <a:gd name="T4" fmla="*/ 47 w 47"/>
                <a:gd name="T5" fmla="*/ 23 h 47"/>
                <a:gd name="T6" fmla="*/ 23 w 47"/>
                <a:gd name="T7" fmla="*/ 10 h 47"/>
                <a:gd name="T8" fmla="*/ 23 w 47"/>
                <a:gd name="T9" fmla="*/ 36 h 47"/>
                <a:gd name="T10" fmla="*/ 23 w 47"/>
                <a:gd name="T11" fmla="*/ 10 h 47"/>
                <a:gd name="T12" fmla="*/ 14 w 47"/>
                <a:gd name="T13" fmla="*/ 23 h 47"/>
                <a:gd name="T14" fmla="*/ 23 w 47"/>
                <a:gd name="T15" fmla="*/ 33 h 47"/>
                <a:gd name="T16" fmla="*/ 4 w 47"/>
                <a:gd name="T17" fmla="*/ 21 h 47"/>
                <a:gd name="T18" fmla="*/ 0 w 47"/>
                <a:gd name="T19" fmla="*/ 23 h 47"/>
                <a:gd name="T20" fmla="*/ 4 w 47"/>
                <a:gd name="T21" fmla="*/ 25 h 47"/>
                <a:gd name="T22" fmla="*/ 23 w 47"/>
                <a:gd name="T23" fmla="*/ 7 h 47"/>
                <a:gd name="T24" fmla="*/ 25 w 47"/>
                <a:gd name="T25" fmla="*/ 2 h 47"/>
                <a:gd name="T26" fmla="*/ 21 w 47"/>
                <a:gd name="T27" fmla="*/ 2 h 47"/>
                <a:gd name="T28" fmla="*/ 23 w 47"/>
                <a:gd name="T29" fmla="*/ 7 h 47"/>
                <a:gd name="T30" fmla="*/ 21 w 47"/>
                <a:gd name="T31" fmla="*/ 42 h 47"/>
                <a:gd name="T32" fmla="*/ 23 w 47"/>
                <a:gd name="T33" fmla="*/ 47 h 47"/>
                <a:gd name="T34" fmla="*/ 25 w 47"/>
                <a:gd name="T35" fmla="*/ 42 h 47"/>
                <a:gd name="T36" fmla="*/ 41 w 47"/>
                <a:gd name="T37" fmla="*/ 9 h 47"/>
                <a:gd name="T38" fmla="*/ 38 w 47"/>
                <a:gd name="T39" fmla="*/ 6 h 47"/>
                <a:gd name="T40" fmla="*/ 36 w 47"/>
                <a:gd name="T41" fmla="*/ 11 h 47"/>
                <a:gd name="T42" fmla="*/ 41 w 47"/>
                <a:gd name="T43" fmla="*/ 9 h 47"/>
                <a:gd name="T44" fmla="*/ 6 w 47"/>
                <a:gd name="T45" fmla="*/ 38 h 47"/>
                <a:gd name="T46" fmla="*/ 9 w 47"/>
                <a:gd name="T47" fmla="*/ 41 h 47"/>
                <a:gd name="T48" fmla="*/ 11 w 47"/>
                <a:gd name="T49" fmla="*/ 36 h 47"/>
                <a:gd name="T50" fmla="*/ 9 w 47"/>
                <a:gd name="T51" fmla="*/ 6 h 47"/>
                <a:gd name="T52" fmla="*/ 6 w 47"/>
                <a:gd name="T53" fmla="*/ 9 h 47"/>
                <a:gd name="T54" fmla="*/ 11 w 47"/>
                <a:gd name="T55" fmla="*/ 11 h 47"/>
                <a:gd name="T56" fmla="*/ 9 w 47"/>
                <a:gd name="T57" fmla="*/ 6 h 47"/>
                <a:gd name="T58" fmla="*/ 38 w 47"/>
                <a:gd name="T59" fmla="*/ 41 h 47"/>
                <a:gd name="T60" fmla="*/ 41 w 47"/>
                <a:gd name="T61" fmla="*/ 38 h 47"/>
                <a:gd name="T62" fmla="*/ 36 w 47"/>
                <a:gd name="T63" fmla="*/ 3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7" h="47">
                  <a:moveTo>
                    <a:pt x="44" y="21"/>
                  </a:moveTo>
                  <a:cubicBezTo>
                    <a:pt x="44" y="21"/>
                    <a:pt x="42" y="21"/>
                    <a:pt x="42" y="21"/>
                  </a:cubicBezTo>
                  <a:cubicBezTo>
                    <a:pt x="41" y="21"/>
                    <a:pt x="40" y="22"/>
                    <a:pt x="40" y="23"/>
                  </a:cubicBezTo>
                  <a:cubicBezTo>
                    <a:pt x="40" y="24"/>
                    <a:pt x="41" y="25"/>
                    <a:pt x="42" y="25"/>
                  </a:cubicBezTo>
                  <a:cubicBezTo>
                    <a:pt x="42" y="25"/>
                    <a:pt x="44" y="25"/>
                    <a:pt x="44" y="25"/>
                  </a:cubicBezTo>
                  <a:cubicBezTo>
                    <a:pt x="46" y="25"/>
                    <a:pt x="47" y="24"/>
                    <a:pt x="47" y="23"/>
                  </a:cubicBezTo>
                  <a:cubicBezTo>
                    <a:pt x="47" y="22"/>
                    <a:pt x="46" y="21"/>
                    <a:pt x="44" y="21"/>
                  </a:cubicBezTo>
                  <a:close/>
                  <a:moveTo>
                    <a:pt x="23" y="10"/>
                  </a:moveTo>
                  <a:cubicBezTo>
                    <a:pt x="16" y="10"/>
                    <a:pt x="10" y="16"/>
                    <a:pt x="10" y="23"/>
                  </a:cubicBezTo>
                  <a:cubicBezTo>
                    <a:pt x="10" y="30"/>
                    <a:pt x="16" y="36"/>
                    <a:pt x="23" y="36"/>
                  </a:cubicBezTo>
                  <a:cubicBezTo>
                    <a:pt x="30" y="36"/>
                    <a:pt x="36" y="30"/>
                    <a:pt x="36" y="23"/>
                  </a:cubicBezTo>
                  <a:cubicBezTo>
                    <a:pt x="36" y="16"/>
                    <a:pt x="30" y="10"/>
                    <a:pt x="23" y="10"/>
                  </a:cubicBezTo>
                  <a:close/>
                  <a:moveTo>
                    <a:pt x="23" y="33"/>
                  </a:moveTo>
                  <a:cubicBezTo>
                    <a:pt x="18" y="33"/>
                    <a:pt x="14" y="28"/>
                    <a:pt x="14" y="23"/>
                  </a:cubicBezTo>
                  <a:cubicBezTo>
                    <a:pt x="14" y="18"/>
                    <a:pt x="18" y="14"/>
                    <a:pt x="23" y="14"/>
                  </a:cubicBezTo>
                  <a:lnTo>
                    <a:pt x="23" y="33"/>
                  </a:lnTo>
                  <a:close/>
                  <a:moveTo>
                    <a:pt x="7" y="23"/>
                  </a:moveTo>
                  <a:cubicBezTo>
                    <a:pt x="7" y="22"/>
                    <a:pt x="6" y="21"/>
                    <a:pt x="4" y="21"/>
                  </a:cubicBezTo>
                  <a:cubicBezTo>
                    <a:pt x="4" y="21"/>
                    <a:pt x="3" y="21"/>
                    <a:pt x="2" y="21"/>
                  </a:cubicBezTo>
                  <a:cubicBezTo>
                    <a:pt x="1" y="21"/>
                    <a:pt x="0" y="22"/>
                    <a:pt x="0" y="23"/>
                  </a:cubicBezTo>
                  <a:cubicBezTo>
                    <a:pt x="0" y="24"/>
                    <a:pt x="1" y="25"/>
                    <a:pt x="2" y="25"/>
                  </a:cubicBezTo>
                  <a:cubicBezTo>
                    <a:pt x="3" y="25"/>
                    <a:pt x="4" y="25"/>
                    <a:pt x="4" y="25"/>
                  </a:cubicBezTo>
                  <a:cubicBezTo>
                    <a:pt x="6" y="25"/>
                    <a:pt x="7" y="24"/>
                    <a:pt x="7" y="23"/>
                  </a:cubicBezTo>
                  <a:close/>
                  <a:moveTo>
                    <a:pt x="23" y="7"/>
                  </a:moveTo>
                  <a:cubicBezTo>
                    <a:pt x="24" y="7"/>
                    <a:pt x="25" y="6"/>
                    <a:pt x="25" y="5"/>
                  </a:cubicBezTo>
                  <a:cubicBezTo>
                    <a:pt x="25" y="4"/>
                    <a:pt x="25" y="3"/>
                    <a:pt x="25" y="2"/>
                  </a:cubicBezTo>
                  <a:cubicBezTo>
                    <a:pt x="25" y="1"/>
                    <a:pt x="24" y="0"/>
                    <a:pt x="23" y="0"/>
                  </a:cubicBezTo>
                  <a:cubicBezTo>
                    <a:pt x="22" y="0"/>
                    <a:pt x="21" y="1"/>
                    <a:pt x="21" y="2"/>
                  </a:cubicBezTo>
                  <a:cubicBezTo>
                    <a:pt x="21" y="3"/>
                    <a:pt x="21" y="4"/>
                    <a:pt x="21" y="5"/>
                  </a:cubicBezTo>
                  <a:cubicBezTo>
                    <a:pt x="21" y="6"/>
                    <a:pt x="22" y="7"/>
                    <a:pt x="23" y="7"/>
                  </a:cubicBezTo>
                  <a:close/>
                  <a:moveTo>
                    <a:pt x="23" y="40"/>
                  </a:moveTo>
                  <a:cubicBezTo>
                    <a:pt x="22" y="40"/>
                    <a:pt x="21" y="41"/>
                    <a:pt x="21" y="42"/>
                  </a:cubicBezTo>
                  <a:cubicBezTo>
                    <a:pt x="21" y="42"/>
                    <a:pt x="21" y="44"/>
                    <a:pt x="21" y="44"/>
                  </a:cubicBezTo>
                  <a:cubicBezTo>
                    <a:pt x="21" y="46"/>
                    <a:pt x="22" y="47"/>
                    <a:pt x="23" y="47"/>
                  </a:cubicBezTo>
                  <a:cubicBezTo>
                    <a:pt x="24" y="47"/>
                    <a:pt x="25" y="46"/>
                    <a:pt x="25" y="44"/>
                  </a:cubicBezTo>
                  <a:cubicBezTo>
                    <a:pt x="25" y="44"/>
                    <a:pt x="25" y="42"/>
                    <a:pt x="25" y="42"/>
                  </a:cubicBezTo>
                  <a:cubicBezTo>
                    <a:pt x="25" y="41"/>
                    <a:pt x="24" y="40"/>
                    <a:pt x="23" y="40"/>
                  </a:cubicBezTo>
                  <a:close/>
                  <a:moveTo>
                    <a:pt x="41" y="9"/>
                  </a:moveTo>
                  <a:cubicBezTo>
                    <a:pt x="41" y="8"/>
                    <a:pt x="42" y="6"/>
                    <a:pt x="41" y="6"/>
                  </a:cubicBezTo>
                  <a:cubicBezTo>
                    <a:pt x="40" y="5"/>
                    <a:pt x="39" y="5"/>
                    <a:pt x="38" y="6"/>
                  </a:cubicBezTo>
                  <a:cubicBezTo>
                    <a:pt x="38" y="6"/>
                    <a:pt x="36" y="7"/>
                    <a:pt x="36" y="8"/>
                  </a:cubicBezTo>
                  <a:cubicBezTo>
                    <a:pt x="35" y="9"/>
                    <a:pt x="35" y="10"/>
                    <a:pt x="36" y="11"/>
                  </a:cubicBezTo>
                  <a:cubicBezTo>
                    <a:pt x="37" y="11"/>
                    <a:pt x="38" y="11"/>
                    <a:pt x="39" y="10"/>
                  </a:cubicBezTo>
                  <a:cubicBezTo>
                    <a:pt x="39" y="10"/>
                    <a:pt x="40" y="9"/>
                    <a:pt x="41" y="9"/>
                  </a:cubicBezTo>
                  <a:close/>
                  <a:moveTo>
                    <a:pt x="8" y="36"/>
                  </a:moveTo>
                  <a:cubicBezTo>
                    <a:pt x="7" y="37"/>
                    <a:pt x="6" y="38"/>
                    <a:pt x="6" y="38"/>
                  </a:cubicBezTo>
                  <a:cubicBezTo>
                    <a:pt x="5" y="39"/>
                    <a:pt x="5" y="40"/>
                    <a:pt x="6" y="41"/>
                  </a:cubicBezTo>
                  <a:cubicBezTo>
                    <a:pt x="6" y="42"/>
                    <a:pt x="8" y="41"/>
                    <a:pt x="9" y="41"/>
                  </a:cubicBezTo>
                  <a:cubicBezTo>
                    <a:pt x="9" y="40"/>
                    <a:pt x="10" y="39"/>
                    <a:pt x="10" y="39"/>
                  </a:cubicBezTo>
                  <a:cubicBezTo>
                    <a:pt x="11" y="38"/>
                    <a:pt x="11" y="37"/>
                    <a:pt x="11" y="36"/>
                  </a:cubicBezTo>
                  <a:cubicBezTo>
                    <a:pt x="10" y="35"/>
                    <a:pt x="9" y="35"/>
                    <a:pt x="8" y="36"/>
                  </a:cubicBezTo>
                  <a:close/>
                  <a:moveTo>
                    <a:pt x="9" y="6"/>
                  </a:moveTo>
                  <a:cubicBezTo>
                    <a:pt x="8" y="5"/>
                    <a:pt x="6" y="5"/>
                    <a:pt x="6" y="6"/>
                  </a:cubicBezTo>
                  <a:cubicBezTo>
                    <a:pt x="5" y="6"/>
                    <a:pt x="5" y="8"/>
                    <a:pt x="6" y="9"/>
                  </a:cubicBezTo>
                  <a:cubicBezTo>
                    <a:pt x="6" y="9"/>
                    <a:pt x="7" y="10"/>
                    <a:pt x="8" y="10"/>
                  </a:cubicBezTo>
                  <a:cubicBezTo>
                    <a:pt x="9" y="11"/>
                    <a:pt x="10" y="11"/>
                    <a:pt x="11" y="11"/>
                  </a:cubicBezTo>
                  <a:cubicBezTo>
                    <a:pt x="11" y="10"/>
                    <a:pt x="11" y="9"/>
                    <a:pt x="10" y="8"/>
                  </a:cubicBezTo>
                  <a:cubicBezTo>
                    <a:pt x="10" y="7"/>
                    <a:pt x="9" y="6"/>
                    <a:pt x="9" y="6"/>
                  </a:cubicBezTo>
                  <a:close/>
                  <a:moveTo>
                    <a:pt x="36" y="39"/>
                  </a:moveTo>
                  <a:cubicBezTo>
                    <a:pt x="36" y="39"/>
                    <a:pt x="38" y="40"/>
                    <a:pt x="38" y="41"/>
                  </a:cubicBezTo>
                  <a:cubicBezTo>
                    <a:pt x="39" y="41"/>
                    <a:pt x="40" y="42"/>
                    <a:pt x="41" y="41"/>
                  </a:cubicBezTo>
                  <a:cubicBezTo>
                    <a:pt x="42" y="40"/>
                    <a:pt x="41" y="39"/>
                    <a:pt x="41" y="38"/>
                  </a:cubicBezTo>
                  <a:cubicBezTo>
                    <a:pt x="40" y="38"/>
                    <a:pt x="39" y="37"/>
                    <a:pt x="39" y="36"/>
                  </a:cubicBezTo>
                  <a:cubicBezTo>
                    <a:pt x="38" y="35"/>
                    <a:pt x="37" y="35"/>
                    <a:pt x="36" y="36"/>
                  </a:cubicBezTo>
                  <a:cubicBezTo>
                    <a:pt x="35" y="37"/>
                    <a:pt x="35" y="38"/>
                    <a:pt x="36" y="39"/>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112" name="稻壳儿小白白(http://dwz.cn/Wu2UP)"/>
            <p:cNvSpPr>
              <a:spLocks noEditPoints="1"/>
            </p:cNvSpPr>
            <p:nvPr/>
          </p:nvSpPr>
          <p:spPr bwMode="auto">
            <a:xfrm>
              <a:off x="9729724" y="3629285"/>
              <a:ext cx="225475" cy="158440"/>
            </a:xfrm>
            <a:custGeom>
              <a:avLst/>
              <a:gdLst>
                <a:gd name="T0" fmla="*/ 5 w 47"/>
                <a:gd name="T1" fmla="*/ 0 h 33"/>
                <a:gd name="T2" fmla="*/ 0 w 47"/>
                <a:gd name="T3" fmla="*/ 28 h 33"/>
                <a:gd name="T4" fmla="*/ 42 w 47"/>
                <a:gd name="T5" fmla="*/ 33 h 33"/>
                <a:gd name="T6" fmla="*/ 47 w 47"/>
                <a:gd name="T7" fmla="*/ 5 h 33"/>
                <a:gd name="T8" fmla="*/ 42 w 47"/>
                <a:gd name="T9" fmla="*/ 28 h 33"/>
                <a:gd name="T10" fmla="*/ 5 w 47"/>
                <a:gd name="T11" fmla="*/ 14 h 33"/>
                <a:gd name="T12" fmla="*/ 42 w 47"/>
                <a:gd name="T13" fmla="*/ 28 h 33"/>
                <a:gd name="T14" fmla="*/ 5 w 47"/>
                <a:gd name="T15" fmla="*/ 7 h 33"/>
                <a:gd name="T16" fmla="*/ 42 w 47"/>
                <a:gd name="T17" fmla="*/ 5 h 33"/>
                <a:gd name="T18" fmla="*/ 9 w 47"/>
                <a:gd name="T19" fmla="*/ 19 h 33"/>
                <a:gd name="T20" fmla="*/ 11 w 47"/>
                <a:gd name="T21" fmla="*/ 20 h 33"/>
                <a:gd name="T22" fmla="*/ 9 w 47"/>
                <a:gd name="T23" fmla="*/ 19 h 33"/>
                <a:gd name="T24" fmla="*/ 18 w 47"/>
                <a:gd name="T25" fmla="*/ 23 h 33"/>
                <a:gd name="T26" fmla="*/ 21 w 47"/>
                <a:gd name="T27" fmla="*/ 22 h 33"/>
                <a:gd name="T28" fmla="*/ 22 w 47"/>
                <a:gd name="T29" fmla="*/ 20 h 33"/>
                <a:gd name="T30" fmla="*/ 23 w 47"/>
                <a:gd name="T31" fmla="*/ 19 h 33"/>
                <a:gd name="T32" fmla="*/ 21 w 47"/>
                <a:gd name="T33" fmla="*/ 20 h 33"/>
                <a:gd name="T34" fmla="*/ 19 w 47"/>
                <a:gd name="T35" fmla="*/ 22 h 33"/>
                <a:gd name="T36" fmla="*/ 23 w 47"/>
                <a:gd name="T37" fmla="*/ 23 h 33"/>
                <a:gd name="T38" fmla="*/ 22 w 47"/>
                <a:gd name="T39" fmla="*/ 22 h 33"/>
                <a:gd name="T40" fmla="*/ 23 w 47"/>
                <a:gd name="T41" fmla="*/ 23 h 33"/>
                <a:gd name="T42" fmla="*/ 16 w 47"/>
                <a:gd name="T43" fmla="*/ 22 h 33"/>
                <a:gd name="T44" fmla="*/ 14 w 47"/>
                <a:gd name="T45" fmla="*/ 23 h 33"/>
                <a:gd name="T46" fmla="*/ 18 w 47"/>
                <a:gd name="T47" fmla="*/ 20 h 33"/>
                <a:gd name="T48" fmla="*/ 19 w 47"/>
                <a:gd name="T49" fmla="*/ 19 h 33"/>
                <a:gd name="T50" fmla="*/ 16 w 47"/>
                <a:gd name="T51" fmla="*/ 22 h 33"/>
                <a:gd name="T52" fmla="*/ 18 w 47"/>
                <a:gd name="T53" fmla="*/ 20 h 33"/>
                <a:gd name="T54" fmla="*/ 14 w 47"/>
                <a:gd name="T55" fmla="*/ 22 h 33"/>
                <a:gd name="T56" fmla="*/ 15 w 47"/>
                <a:gd name="T57" fmla="*/ 20 h 33"/>
                <a:gd name="T58" fmla="*/ 12 w 47"/>
                <a:gd name="T59" fmla="*/ 19 h 33"/>
                <a:gd name="T60" fmla="*/ 11 w 47"/>
                <a:gd name="T61" fmla="*/ 20 h 33"/>
                <a:gd name="T62" fmla="*/ 9 w 47"/>
                <a:gd name="T63" fmla="*/ 22 h 33"/>
                <a:gd name="T64" fmla="*/ 12 w 47"/>
                <a:gd name="T65" fmla="*/ 2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7" h="33">
                  <a:moveTo>
                    <a:pt x="42" y="0"/>
                  </a:moveTo>
                  <a:cubicBezTo>
                    <a:pt x="5" y="0"/>
                    <a:pt x="5" y="0"/>
                    <a:pt x="5" y="0"/>
                  </a:cubicBezTo>
                  <a:cubicBezTo>
                    <a:pt x="2" y="0"/>
                    <a:pt x="0" y="2"/>
                    <a:pt x="0" y="5"/>
                  </a:cubicBezTo>
                  <a:cubicBezTo>
                    <a:pt x="0" y="28"/>
                    <a:pt x="0" y="28"/>
                    <a:pt x="0" y="28"/>
                  </a:cubicBezTo>
                  <a:cubicBezTo>
                    <a:pt x="0" y="31"/>
                    <a:pt x="2" y="33"/>
                    <a:pt x="5" y="33"/>
                  </a:cubicBezTo>
                  <a:cubicBezTo>
                    <a:pt x="42" y="33"/>
                    <a:pt x="42" y="33"/>
                    <a:pt x="42" y="33"/>
                  </a:cubicBezTo>
                  <a:cubicBezTo>
                    <a:pt x="45" y="33"/>
                    <a:pt x="47" y="31"/>
                    <a:pt x="47" y="28"/>
                  </a:cubicBezTo>
                  <a:cubicBezTo>
                    <a:pt x="47" y="5"/>
                    <a:pt x="47" y="5"/>
                    <a:pt x="47" y="5"/>
                  </a:cubicBezTo>
                  <a:cubicBezTo>
                    <a:pt x="47" y="2"/>
                    <a:pt x="45" y="0"/>
                    <a:pt x="42" y="0"/>
                  </a:cubicBezTo>
                  <a:close/>
                  <a:moveTo>
                    <a:pt x="42" y="28"/>
                  </a:moveTo>
                  <a:cubicBezTo>
                    <a:pt x="5" y="28"/>
                    <a:pt x="5" y="28"/>
                    <a:pt x="5" y="28"/>
                  </a:cubicBezTo>
                  <a:cubicBezTo>
                    <a:pt x="5" y="14"/>
                    <a:pt x="5" y="14"/>
                    <a:pt x="5" y="14"/>
                  </a:cubicBezTo>
                  <a:cubicBezTo>
                    <a:pt x="42" y="14"/>
                    <a:pt x="42" y="14"/>
                    <a:pt x="42" y="14"/>
                  </a:cubicBezTo>
                  <a:lnTo>
                    <a:pt x="42" y="28"/>
                  </a:lnTo>
                  <a:close/>
                  <a:moveTo>
                    <a:pt x="42" y="7"/>
                  </a:moveTo>
                  <a:cubicBezTo>
                    <a:pt x="5" y="7"/>
                    <a:pt x="5" y="7"/>
                    <a:pt x="5" y="7"/>
                  </a:cubicBezTo>
                  <a:cubicBezTo>
                    <a:pt x="5" y="5"/>
                    <a:pt x="5" y="5"/>
                    <a:pt x="5" y="5"/>
                  </a:cubicBezTo>
                  <a:cubicBezTo>
                    <a:pt x="42" y="5"/>
                    <a:pt x="42" y="5"/>
                    <a:pt x="42" y="5"/>
                  </a:cubicBezTo>
                  <a:lnTo>
                    <a:pt x="42" y="7"/>
                  </a:lnTo>
                  <a:close/>
                  <a:moveTo>
                    <a:pt x="9" y="19"/>
                  </a:moveTo>
                  <a:cubicBezTo>
                    <a:pt x="9" y="20"/>
                    <a:pt x="9" y="20"/>
                    <a:pt x="9" y="20"/>
                  </a:cubicBezTo>
                  <a:cubicBezTo>
                    <a:pt x="11" y="20"/>
                    <a:pt x="11" y="20"/>
                    <a:pt x="11" y="20"/>
                  </a:cubicBezTo>
                  <a:cubicBezTo>
                    <a:pt x="11" y="19"/>
                    <a:pt x="11" y="19"/>
                    <a:pt x="11" y="19"/>
                  </a:cubicBezTo>
                  <a:lnTo>
                    <a:pt x="9" y="19"/>
                  </a:lnTo>
                  <a:close/>
                  <a:moveTo>
                    <a:pt x="18" y="22"/>
                  </a:moveTo>
                  <a:cubicBezTo>
                    <a:pt x="18" y="23"/>
                    <a:pt x="18" y="23"/>
                    <a:pt x="18" y="23"/>
                  </a:cubicBezTo>
                  <a:cubicBezTo>
                    <a:pt x="21" y="23"/>
                    <a:pt x="21" y="23"/>
                    <a:pt x="21" y="23"/>
                  </a:cubicBezTo>
                  <a:cubicBezTo>
                    <a:pt x="21" y="22"/>
                    <a:pt x="21" y="22"/>
                    <a:pt x="21" y="22"/>
                  </a:cubicBezTo>
                  <a:cubicBezTo>
                    <a:pt x="22" y="22"/>
                    <a:pt x="22" y="22"/>
                    <a:pt x="22" y="22"/>
                  </a:cubicBezTo>
                  <a:cubicBezTo>
                    <a:pt x="22" y="20"/>
                    <a:pt x="22" y="20"/>
                    <a:pt x="22" y="20"/>
                  </a:cubicBezTo>
                  <a:cubicBezTo>
                    <a:pt x="23" y="20"/>
                    <a:pt x="23" y="20"/>
                    <a:pt x="23" y="20"/>
                  </a:cubicBezTo>
                  <a:cubicBezTo>
                    <a:pt x="23" y="19"/>
                    <a:pt x="23" y="19"/>
                    <a:pt x="23" y="19"/>
                  </a:cubicBezTo>
                  <a:cubicBezTo>
                    <a:pt x="21" y="19"/>
                    <a:pt x="21" y="19"/>
                    <a:pt x="21" y="19"/>
                  </a:cubicBezTo>
                  <a:cubicBezTo>
                    <a:pt x="21" y="20"/>
                    <a:pt x="21" y="20"/>
                    <a:pt x="21" y="20"/>
                  </a:cubicBezTo>
                  <a:cubicBezTo>
                    <a:pt x="19" y="20"/>
                    <a:pt x="19" y="20"/>
                    <a:pt x="19" y="20"/>
                  </a:cubicBezTo>
                  <a:cubicBezTo>
                    <a:pt x="19" y="22"/>
                    <a:pt x="19" y="22"/>
                    <a:pt x="19" y="22"/>
                  </a:cubicBezTo>
                  <a:lnTo>
                    <a:pt x="18" y="22"/>
                  </a:lnTo>
                  <a:close/>
                  <a:moveTo>
                    <a:pt x="23" y="23"/>
                  </a:moveTo>
                  <a:cubicBezTo>
                    <a:pt x="23" y="22"/>
                    <a:pt x="23" y="22"/>
                    <a:pt x="23" y="22"/>
                  </a:cubicBezTo>
                  <a:cubicBezTo>
                    <a:pt x="22" y="22"/>
                    <a:pt x="22" y="22"/>
                    <a:pt x="22" y="22"/>
                  </a:cubicBezTo>
                  <a:cubicBezTo>
                    <a:pt x="22" y="23"/>
                    <a:pt x="22" y="23"/>
                    <a:pt x="22" y="23"/>
                  </a:cubicBezTo>
                  <a:lnTo>
                    <a:pt x="23" y="23"/>
                  </a:lnTo>
                  <a:close/>
                  <a:moveTo>
                    <a:pt x="16" y="23"/>
                  </a:moveTo>
                  <a:cubicBezTo>
                    <a:pt x="16" y="22"/>
                    <a:pt x="16" y="22"/>
                    <a:pt x="16" y="22"/>
                  </a:cubicBezTo>
                  <a:cubicBezTo>
                    <a:pt x="14" y="22"/>
                    <a:pt x="14" y="22"/>
                    <a:pt x="14" y="22"/>
                  </a:cubicBezTo>
                  <a:cubicBezTo>
                    <a:pt x="14" y="23"/>
                    <a:pt x="14" y="23"/>
                    <a:pt x="14" y="23"/>
                  </a:cubicBezTo>
                  <a:lnTo>
                    <a:pt x="16" y="23"/>
                  </a:lnTo>
                  <a:close/>
                  <a:moveTo>
                    <a:pt x="18" y="20"/>
                  </a:moveTo>
                  <a:cubicBezTo>
                    <a:pt x="19" y="20"/>
                    <a:pt x="19" y="20"/>
                    <a:pt x="19" y="20"/>
                  </a:cubicBezTo>
                  <a:cubicBezTo>
                    <a:pt x="19" y="19"/>
                    <a:pt x="19" y="19"/>
                    <a:pt x="19" y="19"/>
                  </a:cubicBezTo>
                  <a:cubicBezTo>
                    <a:pt x="16" y="19"/>
                    <a:pt x="16" y="19"/>
                    <a:pt x="16" y="19"/>
                  </a:cubicBezTo>
                  <a:cubicBezTo>
                    <a:pt x="16" y="22"/>
                    <a:pt x="16" y="22"/>
                    <a:pt x="16" y="22"/>
                  </a:cubicBezTo>
                  <a:cubicBezTo>
                    <a:pt x="18" y="22"/>
                    <a:pt x="18" y="22"/>
                    <a:pt x="18" y="22"/>
                  </a:cubicBezTo>
                  <a:lnTo>
                    <a:pt x="18" y="20"/>
                  </a:lnTo>
                  <a:close/>
                  <a:moveTo>
                    <a:pt x="12" y="22"/>
                  </a:moveTo>
                  <a:cubicBezTo>
                    <a:pt x="14" y="22"/>
                    <a:pt x="14" y="22"/>
                    <a:pt x="14" y="22"/>
                  </a:cubicBezTo>
                  <a:cubicBezTo>
                    <a:pt x="14" y="20"/>
                    <a:pt x="14" y="20"/>
                    <a:pt x="14" y="20"/>
                  </a:cubicBezTo>
                  <a:cubicBezTo>
                    <a:pt x="15" y="20"/>
                    <a:pt x="15" y="20"/>
                    <a:pt x="15" y="20"/>
                  </a:cubicBezTo>
                  <a:cubicBezTo>
                    <a:pt x="15" y="19"/>
                    <a:pt x="15" y="19"/>
                    <a:pt x="15" y="19"/>
                  </a:cubicBezTo>
                  <a:cubicBezTo>
                    <a:pt x="12" y="19"/>
                    <a:pt x="12" y="19"/>
                    <a:pt x="12" y="19"/>
                  </a:cubicBezTo>
                  <a:cubicBezTo>
                    <a:pt x="12" y="20"/>
                    <a:pt x="12" y="20"/>
                    <a:pt x="12" y="20"/>
                  </a:cubicBezTo>
                  <a:cubicBezTo>
                    <a:pt x="11" y="20"/>
                    <a:pt x="11" y="20"/>
                    <a:pt x="11" y="20"/>
                  </a:cubicBezTo>
                  <a:cubicBezTo>
                    <a:pt x="11" y="22"/>
                    <a:pt x="11" y="22"/>
                    <a:pt x="11" y="22"/>
                  </a:cubicBezTo>
                  <a:cubicBezTo>
                    <a:pt x="9" y="22"/>
                    <a:pt x="9" y="22"/>
                    <a:pt x="9" y="22"/>
                  </a:cubicBezTo>
                  <a:cubicBezTo>
                    <a:pt x="9" y="23"/>
                    <a:pt x="9" y="23"/>
                    <a:pt x="9" y="23"/>
                  </a:cubicBezTo>
                  <a:cubicBezTo>
                    <a:pt x="12" y="23"/>
                    <a:pt x="12" y="23"/>
                    <a:pt x="12" y="23"/>
                  </a:cubicBezTo>
                  <a:lnTo>
                    <a:pt x="12" y="22"/>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113" name="稻壳儿小白白(http://dwz.cn/Wu2UP)"/>
            <p:cNvSpPr>
              <a:spLocks noEditPoints="1"/>
            </p:cNvSpPr>
            <p:nvPr/>
          </p:nvSpPr>
          <p:spPr bwMode="auto">
            <a:xfrm>
              <a:off x="6132306" y="917511"/>
              <a:ext cx="205162" cy="168598"/>
            </a:xfrm>
            <a:custGeom>
              <a:avLst/>
              <a:gdLst>
                <a:gd name="T0" fmla="*/ 42 w 43"/>
                <a:gd name="T1" fmla="*/ 0 h 35"/>
                <a:gd name="T2" fmla="*/ 1 w 43"/>
                <a:gd name="T3" fmla="*/ 14 h 35"/>
                <a:gd name="T4" fmla="*/ 1 w 43"/>
                <a:gd name="T5" fmla="*/ 16 h 35"/>
                <a:gd name="T6" fmla="*/ 10 w 43"/>
                <a:gd name="T7" fmla="*/ 19 h 35"/>
                <a:gd name="T8" fmla="*/ 10 w 43"/>
                <a:gd name="T9" fmla="*/ 19 h 35"/>
                <a:gd name="T10" fmla="*/ 15 w 43"/>
                <a:gd name="T11" fmla="*/ 21 h 35"/>
                <a:gd name="T12" fmla="*/ 41 w 43"/>
                <a:gd name="T13" fmla="*/ 2 h 35"/>
                <a:gd name="T14" fmla="*/ 41 w 43"/>
                <a:gd name="T15" fmla="*/ 3 h 35"/>
                <a:gd name="T16" fmla="*/ 23 w 43"/>
                <a:gd name="T17" fmla="*/ 23 h 35"/>
                <a:gd name="T18" fmla="*/ 23 w 43"/>
                <a:gd name="T19" fmla="*/ 23 h 35"/>
                <a:gd name="T20" fmla="*/ 22 w 43"/>
                <a:gd name="T21" fmla="*/ 24 h 35"/>
                <a:gd name="T22" fmla="*/ 23 w 43"/>
                <a:gd name="T23" fmla="*/ 25 h 35"/>
                <a:gd name="T24" fmla="*/ 23 w 43"/>
                <a:gd name="T25" fmla="*/ 25 h 35"/>
                <a:gd name="T26" fmla="*/ 35 w 43"/>
                <a:gd name="T27" fmla="*/ 31 h 35"/>
                <a:gd name="T28" fmla="*/ 36 w 43"/>
                <a:gd name="T29" fmla="*/ 30 h 35"/>
                <a:gd name="T30" fmla="*/ 43 w 43"/>
                <a:gd name="T31" fmla="*/ 1 h 35"/>
                <a:gd name="T32" fmla="*/ 42 w 43"/>
                <a:gd name="T33" fmla="*/ 0 h 35"/>
                <a:gd name="T34" fmla="*/ 15 w 43"/>
                <a:gd name="T35" fmla="*/ 34 h 35"/>
                <a:gd name="T36" fmla="*/ 16 w 43"/>
                <a:gd name="T37" fmla="*/ 34 h 35"/>
                <a:gd name="T38" fmla="*/ 22 w 43"/>
                <a:gd name="T39" fmla="*/ 28 h 35"/>
                <a:gd name="T40" fmla="*/ 15 w 43"/>
                <a:gd name="T41" fmla="*/ 24 h 35"/>
                <a:gd name="T42" fmla="*/ 15 w 43"/>
                <a:gd name="T43" fmla="*/ 3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3" h="35">
                  <a:moveTo>
                    <a:pt x="42" y="0"/>
                  </a:moveTo>
                  <a:cubicBezTo>
                    <a:pt x="41" y="0"/>
                    <a:pt x="1" y="14"/>
                    <a:pt x="1" y="14"/>
                  </a:cubicBezTo>
                  <a:cubicBezTo>
                    <a:pt x="0" y="15"/>
                    <a:pt x="0" y="15"/>
                    <a:pt x="1" y="16"/>
                  </a:cubicBezTo>
                  <a:cubicBezTo>
                    <a:pt x="2" y="16"/>
                    <a:pt x="10" y="19"/>
                    <a:pt x="10" y="19"/>
                  </a:cubicBezTo>
                  <a:cubicBezTo>
                    <a:pt x="10" y="19"/>
                    <a:pt x="10" y="19"/>
                    <a:pt x="10" y="19"/>
                  </a:cubicBezTo>
                  <a:cubicBezTo>
                    <a:pt x="15" y="21"/>
                    <a:pt x="15" y="21"/>
                    <a:pt x="15" y="21"/>
                  </a:cubicBezTo>
                  <a:cubicBezTo>
                    <a:pt x="15" y="21"/>
                    <a:pt x="40" y="3"/>
                    <a:pt x="41" y="2"/>
                  </a:cubicBezTo>
                  <a:cubicBezTo>
                    <a:pt x="41" y="2"/>
                    <a:pt x="41" y="3"/>
                    <a:pt x="41" y="3"/>
                  </a:cubicBezTo>
                  <a:cubicBezTo>
                    <a:pt x="41" y="3"/>
                    <a:pt x="23" y="23"/>
                    <a:pt x="23" y="23"/>
                  </a:cubicBezTo>
                  <a:cubicBezTo>
                    <a:pt x="23" y="23"/>
                    <a:pt x="23" y="23"/>
                    <a:pt x="23" y="23"/>
                  </a:cubicBezTo>
                  <a:cubicBezTo>
                    <a:pt x="22" y="24"/>
                    <a:pt x="22" y="24"/>
                    <a:pt x="22" y="24"/>
                  </a:cubicBezTo>
                  <a:cubicBezTo>
                    <a:pt x="23" y="25"/>
                    <a:pt x="23" y="25"/>
                    <a:pt x="23" y="25"/>
                  </a:cubicBezTo>
                  <a:cubicBezTo>
                    <a:pt x="23" y="25"/>
                    <a:pt x="23" y="25"/>
                    <a:pt x="23" y="25"/>
                  </a:cubicBezTo>
                  <a:cubicBezTo>
                    <a:pt x="23" y="25"/>
                    <a:pt x="34" y="31"/>
                    <a:pt x="35" y="31"/>
                  </a:cubicBezTo>
                  <a:cubicBezTo>
                    <a:pt x="35" y="31"/>
                    <a:pt x="36" y="31"/>
                    <a:pt x="36" y="30"/>
                  </a:cubicBezTo>
                  <a:cubicBezTo>
                    <a:pt x="37" y="29"/>
                    <a:pt x="43" y="2"/>
                    <a:pt x="43" y="1"/>
                  </a:cubicBezTo>
                  <a:cubicBezTo>
                    <a:pt x="43" y="0"/>
                    <a:pt x="43" y="0"/>
                    <a:pt x="42" y="0"/>
                  </a:cubicBezTo>
                  <a:close/>
                  <a:moveTo>
                    <a:pt x="15" y="34"/>
                  </a:moveTo>
                  <a:cubicBezTo>
                    <a:pt x="15" y="35"/>
                    <a:pt x="15" y="35"/>
                    <a:pt x="16" y="34"/>
                  </a:cubicBezTo>
                  <a:cubicBezTo>
                    <a:pt x="16" y="34"/>
                    <a:pt x="22" y="28"/>
                    <a:pt x="22" y="28"/>
                  </a:cubicBezTo>
                  <a:cubicBezTo>
                    <a:pt x="15" y="24"/>
                    <a:pt x="15" y="24"/>
                    <a:pt x="15" y="24"/>
                  </a:cubicBezTo>
                  <a:lnTo>
                    <a:pt x="15" y="34"/>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114" name="稻壳儿小白白(http://dwz.cn/Wu2UP)"/>
            <p:cNvSpPr>
              <a:spLocks noEditPoints="1"/>
            </p:cNvSpPr>
            <p:nvPr/>
          </p:nvSpPr>
          <p:spPr bwMode="auto">
            <a:xfrm>
              <a:off x="10215201" y="3611003"/>
              <a:ext cx="158440" cy="197036"/>
            </a:xfrm>
            <a:custGeom>
              <a:avLst/>
              <a:gdLst>
                <a:gd name="T0" fmla="*/ 32 w 33"/>
                <a:gd name="T1" fmla="*/ 27 h 41"/>
                <a:gd name="T2" fmla="*/ 16 w 33"/>
                <a:gd name="T3" fmla="*/ 32 h 41"/>
                <a:gd name="T4" fmla="*/ 1 w 33"/>
                <a:gd name="T5" fmla="*/ 27 h 41"/>
                <a:gd name="T6" fmla="*/ 0 w 33"/>
                <a:gd name="T7" fmla="*/ 27 h 41"/>
                <a:gd name="T8" fmla="*/ 0 w 33"/>
                <a:gd name="T9" fmla="*/ 32 h 41"/>
                <a:gd name="T10" fmla="*/ 16 w 33"/>
                <a:gd name="T11" fmla="*/ 41 h 41"/>
                <a:gd name="T12" fmla="*/ 33 w 33"/>
                <a:gd name="T13" fmla="*/ 32 h 41"/>
                <a:gd name="T14" fmla="*/ 33 w 33"/>
                <a:gd name="T15" fmla="*/ 27 h 41"/>
                <a:gd name="T16" fmla="*/ 32 w 33"/>
                <a:gd name="T17" fmla="*/ 27 h 41"/>
                <a:gd name="T18" fmla="*/ 32 w 33"/>
                <a:gd name="T19" fmla="*/ 15 h 41"/>
                <a:gd name="T20" fmla="*/ 16 w 33"/>
                <a:gd name="T21" fmla="*/ 20 h 41"/>
                <a:gd name="T22" fmla="*/ 1 w 33"/>
                <a:gd name="T23" fmla="*/ 15 h 41"/>
                <a:gd name="T24" fmla="*/ 0 w 33"/>
                <a:gd name="T25" fmla="*/ 15 h 41"/>
                <a:gd name="T26" fmla="*/ 0 w 33"/>
                <a:gd name="T27" fmla="*/ 20 h 41"/>
                <a:gd name="T28" fmla="*/ 16 w 33"/>
                <a:gd name="T29" fmla="*/ 28 h 41"/>
                <a:gd name="T30" fmla="*/ 33 w 33"/>
                <a:gd name="T31" fmla="*/ 20 h 41"/>
                <a:gd name="T32" fmla="*/ 33 w 33"/>
                <a:gd name="T33" fmla="*/ 15 h 41"/>
                <a:gd name="T34" fmla="*/ 32 w 33"/>
                <a:gd name="T35" fmla="*/ 15 h 41"/>
                <a:gd name="T36" fmla="*/ 16 w 33"/>
                <a:gd name="T37" fmla="*/ 0 h 41"/>
                <a:gd name="T38" fmla="*/ 0 w 33"/>
                <a:gd name="T39" fmla="*/ 6 h 41"/>
                <a:gd name="T40" fmla="*/ 0 w 33"/>
                <a:gd name="T41" fmla="*/ 9 h 41"/>
                <a:gd name="T42" fmla="*/ 16 w 33"/>
                <a:gd name="T43" fmla="*/ 15 h 41"/>
                <a:gd name="T44" fmla="*/ 33 w 33"/>
                <a:gd name="T45" fmla="*/ 9 h 41"/>
                <a:gd name="T46" fmla="*/ 33 w 33"/>
                <a:gd name="T47" fmla="*/ 6 h 41"/>
                <a:gd name="T48" fmla="*/ 16 w 33"/>
                <a:gd name="T49"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3" h="41">
                  <a:moveTo>
                    <a:pt x="32" y="27"/>
                  </a:moveTo>
                  <a:cubicBezTo>
                    <a:pt x="30" y="30"/>
                    <a:pt x="24" y="32"/>
                    <a:pt x="16" y="32"/>
                  </a:cubicBezTo>
                  <a:cubicBezTo>
                    <a:pt x="9" y="32"/>
                    <a:pt x="3" y="30"/>
                    <a:pt x="1" y="27"/>
                  </a:cubicBezTo>
                  <a:cubicBezTo>
                    <a:pt x="0" y="26"/>
                    <a:pt x="0" y="27"/>
                    <a:pt x="0" y="27"/>
                  </a:cubicBezTo>
                  <a:cubicBezTo>
                    <a:pt x="0" y="27"/>
                    <a:pt x="0" y="32"/>
                    <a:pt x="0" y="32"/>
                  </a:cubicBezTo>
                  <a:cubicBezTo>
                    <a:pt x="0" y="36"/>
                    <a:pt x="7" y="41"/>
                    <a:pt x="16" y="41"/>
                  </a:cubicBezTo>
                  <a:cubicBezTo>
                    <a:pt x="25" y="41"/>
                    <a:pt x="33" y="36"/>
                    <a:pt x="33" y="32"/>
                  </a:cubicBezTo>
                  <a:cubicBezTo>
                    <a:pt x="33" y="32"/>
                    <a:pt x="33" y="27"/>
                    <a:pt x="33" y="27"/>
                  </a:cubicBezTo>
                  <a:cubicBezTo>
                    <a:pt x="33" y="27"/>
                    <a:pt x="33" y="26"/>
                    <a:pt x="32" y="27"/>
                  </a:cubicBezTo>
                  <a:close/>
                  <a:moveTo>
                    <a:pt x="32" y="15"/>
                  </a:moveTo>
                  <a:cubicBezTo>
                    <a:pt x="30" y="18"/>
                    <a:pt x="24" y="20"/>
                    <a:pt x="16" y="20"/>
                  </a:cubicBezTo>
                  <a:cubicBezTo>
                    <a:pt x="9" y="20"/>
                    <a:pt x="2" y="18"/>
                    <a:pt x="1" y="15"/>
                  </a:cubicBezTo>
                  <a:cubicBezTo>
                    <a:pt x="0" y="14"/>
                    <a:pt x="0" y="15"/>
                    <a:pt x="0" y="15"/>
                  </a:cubicBezTo>
                  <a:cubicBezTo>
                    <a:pt x="0" y="15"/>
                    <a:pt x="0" y="20"/>
                    <a:pt x="0" y="20"/>
                  </a:cubicBezTo>
                  <a:cubicBezTo>
                    <a:pt x="0" y="25"/>
                    <a:pt x="7" y="28"/>
                    <a:pt x="16" y="28"/>
                  </a:cubicBezTo>
                  <a:cubicBezTo>
                    <a:pt x="25" y="28"/>
                    <a:pt x="33" y="25"/>
                    <a:pt x="33" y="20"/>
                  </a:cubicBezTo>
                  <a:cubicBezTo>
                    <a:pt x="33" y="20"/>
                    <a:pt x="33" y="15"/>
                    <a:pt x="33" y="15"/>
                  </a:cubicBezTo>
                  <a:cubicBezTo>
                    <a:pt x="33" y="15"/>
                    <a:pt x="33" y="14"/>
                    <a:pt x="32" y="15"/>
                  </a:cubicBezTo>
                  <a:close/>
                  <a:moveTo>
                    <a:pt x="16" y="0"/>
                  </a:moveTo>
                  <a:cubicBezTo>
                    <a:pt x="7" y="0"/>
                    <a:pt x="0" y="2"/>
                    <a:pt x="0" y="6"/>
                  </a:cubicBezTo>
                  <a:cubicBezTo>
                    <a:pt x="0" y="9"/>
                    <a:pt x="0" y="9"/>
                    <a:pt x="0" y="9"/>
                  </a:cubicBezTo>
                  <a:cubicBezTo>
                    <a:pt x="0" y="12"/>
                    <a:pt x="7" y="15"/>
                    <a:pt x="16" y="15"/>
                  </a:cubicBezTo>
                  <a:cubicBezTo>
                    <a:pt x="25" y="15"/>
                    <a:pt x="33" y="12"/>
                    <a:pt x="33" y="9"/>
                  </a:cubicBezTo>
                  <a:cubicBezTo>
                    <a:pt x="33" y="6"/>
                    <a:pt x="33" y="6"/>
                    <a:pt x="33" y="6"/>
                  </a:cubicBezTo>
                  <a:cubicBezTo>
                    <a:pt x="33" y="2"/>
                    <a:pt x="25" y="0"/>
                    <a:pt x="16" y="0"/>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115" name="稻壳儿小白白(http://dwz.cn/Wu2UP)"/>
            <p:cNvSpPr>
              <a:spLocks noEditPoints="1"/>
            </p:cNvSpPr>
            <p:nvPr/>
          </p:nvSpPr>
          <p:spPr bwMode="auto">
            <a:xfrm>
              <a:off x="3893822" y="2700985"/>
              <a:ext cx="176724" cy="207191"/>
            </a:xfrm>
            <a:custGeom>
              <a:avLst/>
              <a:gdLst>
                <a:gd name="T0" fmla="*/ 32 w 37"/>
                <a:gd name="T1" fmla="*/ 0 h 43"/>
                <a:gd name="T2" fmla="*/ 4 w 37"/>
                <a:gd name="T3" fmla="*/ 0 h 43"/>
                <a:gd name="T4" fmla="*/ 0 w 37"/>
                <a:gd name="T5" fmla="*/ 5 h 43"/>
                <a:gd name="T6" fmla="*/ 0 w 37"/>
                <a:gd name="T7" fmla="*/ 38 h 43"/>
                <a:gd name="T8" fmla="*/ 4 w 37"/>
                <a:gd name="T9" fmla="*/ 43 h 43"/>
                <a:gd name="T10" fmla="*/ 32 w 37"/>
                <a:gd name="T11" fmla="*/ 43 h 43"/>
                <a:gd name="T12" fmla="*/ 37 w 37"/>
                <a:gd name="T13" fmla="*/ 38 h 43"/>
                <a:gd name="T14" fmla="*/ 37 w 37"/>
                <a:gd name="T15" fmla="*/ 5 h 43"/>
                <a:gd name="T16" fmla="*/ 32 w 37"/>
                <a:gd name="T17" fmla="*/ 0 h 43"/>
                <a:gd name="T18" fmla="*/ 32 w 37"/>
                <a:gd name="T19" fmla="*/ 38 h 43"/>
                <a:gd name="T20" fmla="*/ 4 w 37"/>
                <a:gd name="T21" fmla="*/ 38 h 43"/>
                <a:gd name="T22" fmla="*/ 4 w 37"/>
                <a:gd name="T23" fmla="*/ 5 h 43"/>
                <a:gd name="T24" fmla="*/ 32 w 37"/>
                <a:gd name="T25" fmla="*/ 5 h 43"/>
                <a:gd name="T26" fmla="*/ 32 w 37"/>
                <a:gd name="T27" fmla="*/ 38 h 43"/>
                <a:gd name="T28" fmla="*/ 21 w 37"/>
                <a:gd name="T29" fmla="*/ 26 h 43"/>
                <a:gd name="T30" fmla="*/ 9 w 37"/>
                <a:gd name="T31" fmla="*/ 26 h 43"/>
                <a:gd name="T32" fmla="*/ 9 w 37"/>
                <a:gd name="T33" fmla="*/ 29 h 43"/>
                <a:gd name="T34" fmla="*/ 21 w 37"/>
                <a:gd name="T35" fmla="*/ 29 h 43"/>
                <a:gd name="T36" fmla="*/ 21 w 37"/>
                <a:gd name="T37" fmla="*/ 26 h 43"/>
                <a:gd name="T38" fmla="*/ 28 w 37"/>
                <a:gd name="T39" fmla="*/ 17 h 43"/>
                <a:gd name="T40" fmla="*/ 18 w 37"/>
                <a:gd name="T41" fmla="*/ 17 h 43"/>
                <a:gd name="T42" fmla="*/ 18 w 37"/>
                <a:gd name="T43" fmla="*/ 19 h 43"/>
                <a:gd name="T44" fmla="*/ 28 w 37"/>
                <a:gd name="T45" fmla="*/ 19 h 43"/>
                <a:gd name="T46" fmla="*/ 28 w 37"/>
                <a:gd name="T47" fmla="*/ 17 h 43"/>
                <a:gd name="T48" fmla="*/ 18 w 37"/>
                <a:gd name="T49" fmla="*/ 15 h 43"/>
                <a:gd name="T50" fmla="*/ 28 w 37"/>
                <a:gd name="T51" fmla="*/ 15 h 43"/>
                <a:gd name="T52" fmla="*/ 28 w 37"/>
                <a:gd name="T53" fmla="*/ 10 h 43"/>
                <a:gd name="T54" fmla="*/ 18 w 37"/>
                <a:gd name="T55" fmla="*/ 10 h 43"/>
                <a:gd name="T56" fmla="*/ 18 w 37"/>
                <a:gd name="T57" fmla="*/ 15 h 43"/>
                <a:gd name="T58" fmla="*/ 16 w 37"/>
                <a:gd name="T59" fmla="*/ 10 h 43"/>
                <a:gd name="T60" fmla="*/ 9 w 37"/>
                <a:gd name="T61" fmla="*/ 10 h 43"/>
                <a:gd name="T62" fmla="*/ 9 w 37"/>
                <a:gd name="T63" fmla="*/ 19 h 43"/>
                <a:gd name="T64" fmla="*/ 16 w 37"/>
                <a:gd name="T65" fmla="*/ 19 h 43"/>
                <a:gd name="T66" fmla="*/ 16 w 37"/>
                <a:gd name="T67" fmla="*/ 10 h 43"/>
                <a:gd name="T68" fmla="*/ 14 w 37"/>
                <a:gd name="T69" fmla="*/ 22 h 43"/>
                <a:gd name="T70" fmla="*/ 9 w 37"/>
                <a:gd name="T71" fmla="*/ 22 h 43"/>
                <a:gd name="T72" fmla="*/ 9 w 37"/>
                <a:gd name="T73" fmla="*/ 24 h 43"/>
                <a:gd name="T74" fmla="*/ 14 w 37"/>
                <a:gd name="T75" fmla="*/ 24 h 43"/>
                <a:gd name="T76" fmla="*/ 14 w 37"/>
                <a:gd name="T77" fmla="*/ 22 h 43"/>
                <a:gd name="T78" fmla="*/ 16 w 37"/>
                <a:gd name="T79" fmla="*/ 24 h 43"/>
                <a:gd name="T80" fmla="*/ 28 w 37"/>
                <a:gd name="T81" fmla="*/ 24 h 43"/>
                <a:gd name="T82" fmla="*/ 28 w 37"/>
                <a:gd name="T83" fmla="*/ 22 h 43"/>
                <a:gd name="T84" fmla="*/ 16 w 37"/>
                <a:gd name="T85" fmla="*/ 22 h 43"/>
                <a:gd name="T86" fmla="*/ 16 w 37"/>
                <a:gd name="T87" fmla="*/ 24 h 43"/>
                <a:gd name="T88" fmla="*/ 28 w 37"/>
                <a:gd name="T89" fmla="*/ 31 h 43"/>
                <a:gd name="T90" fmla="*/ 9 w 37"/>
                <a:gd name="T91" fmla="*/ 31 h 43"/>
                <a:gd name="T92" fmla="*/ 9 w 37"/>
                <a:gd name="T93" fmla="*/ 33 h 43"/>
                <a:gd name="T94" fmla="*/ 28 w 37"/>
                <a:gd name="T95" fmla="*/ 33 h 43"/>
                <a:gd name="T96" fmla="*/ 28 w 37"/>
                <a:gd name="T97" fmla="*/ 31 h 43"/>
                <a:gd name="T98" fmla="*/ 23 w 37"/>
                <a:gd name="T99" fmla="*/ 29 h 43"/>
                <a:gd name="T100" fmla="*/ 28 w 37"/>
                <a:gd name="T101" fmla="*/ 29 h 43"/>
                <a:gd name="T102" fmla="*/ 28 w 37"/>
                <a:gd name="T103" fmla="*/ 26 h 43"/>
                <a:gd name="T104" fmla="*/ 23 w 37"/>
                <a:gd name="T105" fmla="*/ 26 h 43"/>
                <a:gd name="T106" fmla="*/ 23 w 37"/>
                <a:gd name="T107" fmla="*/ 2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43">
                  <a:moveTo>
                    <a:pt x="32" y="0"/>
                  </a:moveTo>
                  <a:cubicBezTo>
                    <a:pt x="4" y="0"/>
                    <a:pt x="4" y="0"/>
                    <a:pt x="4" y="0"/>
                  </a:cubicBezTo>
                  <a:cubicBezTo>
                    <a:pt x="2" y="0"/>
                    <a:pt x="0" y="3"/>
                    <a:pt x="0" y="5"/>
                  </a:cubicBezTo>
                  <a:cubicBezTo>
                    <a:pt x="0" y="38"/>
                    <a:pt x="0" y="38"/>
                    <a:pt x="0" y="38"/>
                  </a:cubicBezTo>
                  <a:cubicBezTo>
                    <a:pt x="0" y="41"/>
                    <a:pt x="2" y="43"/>
                    <a:pt x="4" y="43"/>
                  </a:cubicBezTo>
                  <a:cubicBezTo>
                    <a:pt x="32" y="43"/>
                    <a:pt x="32" y="43"/>
                    <a:pt x="32" y="43"/>
                  </a:cubicBezTo>
                  <a:cubicBezTo>
                    <a:pt x="35" y="43"/>
                    <a:pt x="37" y="41"/>
                    <a:pt x="37" y="38"/>
                  </a:cubicBezTo>
                  <a:cubicBezTo>
                    <a:pt x="37" y="5"/>
                    <a:pt x="37" y="5"/>
                    <a:pt x="37" y="5"/>
                  </a:cubicBezTo>
                  <a:cubicBezTo>
                    <a:pt x="37" y="3"/>
                    <a:pt x="35" y="0"/>
                    <a:pt x="32" y="0"/>
                  </a:cubicBezTo>
                  <a:close/>
                  <a:moveTo>
                    <a:pt x="32" y="38"/>
                  </a:moveTo>
                  <a:cubicBezTo>
                    <a:pt x="4" y="38"/>
                    <a:pt x="4" y="38"/>
                    <a:pt x="4" y="38"/>
                  </a:cubicBezTo>
                  <a:cubicBezTo>
                    <a:pt x="4" y="5"/>
                    <a:pt x="4" y="5"/>
                    <a:pt x="4" y="5"/>
                  </a:cubicBezTo>
                  <a:cubicBezTo>
                    <a:pt x="32" y="5"/>
                    <a:pt x="32" y="5"/>
                    <a:pt x="32" y="5"/>
                  </a:cubicBezTo>
                  <a:lnTo>
                    <a:pt x="32" y="38"/>
                  </a:lnTo>
                  <a:close/>
                  <a:moveTo>
                    <a:pt x="21" y="26"/>
                  </a:moveTo>
                  <a:cubicBezTo>
                    <a:pt x="9" y="26"/>
                    <a:pt x="9" y="26"/>
                    <a:pt x="9" y="26"/>
                  </a:cubicBezTo>
                  <a:cubicBezTo>
                    <a:pt x="9" y="29"/>
                    <a:pt x="9" y="29"/>
                    <a:pt x="9" y="29"/>
                  </a:cubicBezTo>
                  <a:cubicBezTo>
                    <a:pt x="21" y="29"/>
                    <a:pt x="21" y="29"/>
                    <a:pt x="21" y="29"/>
                  </a:cubicBezTo>
                  <a:lnTo>
                    <a:pt x="21" y="26"/>
                  </a:lnTo>
                  <a:close/>
                  <a:moveTo>
                    <a:pt x="28" y="17"/>
                  </a:moveTo>
                  <a:cubicBezTo>
                    <a:pt x="18" y="17"/>
                    <a:pt x="18" y="17"/>
                    <a:pt x="18" y="17"/>
                  </a:cubicBezTo>
                  <a:cubicBezTo>
                    <a:pt x="18" y="19"/>
                    <a:pt x="18" y="19"/>
                    <a:pt x="18" y="19"/>
                  </a:cubicBezTo>
                  <a:cubicBezTo>
                    <a:pt x="28" y="19"/>
                    <a:pt x="28" y="19"/>
                    <a:pt x="28" y="19"/>
                  </a:cubicBezTo>
                  <a:lnTo>
                    <a:pt x="28" y="17"/>
                  </a:lnTo>
                  <a:close/>
                  <a:moveTo>
                    <a:pt x="18" y="15"/>
                  </a:moveTo>
                  <a:cubicBezTo>
                    <a:pt x="28" y="15"/>
                    <a:pt x="28" y="15"/>
                    <a:pt x="28" y="15"/>
                  </a:cubicBezTo>
                  <a:cubicBezTo>
                    <a:pt x="28" y="10"/>
                    <a:pt x="28" y="10"/>
                    <a:pt x="28" y="10"/>
                  </a:cubicBezTo>
                  <a:cubicBezTo>
                    <a:pt x="18" y="10"/>
                    <a:pt x="18" y="10"/>
                    <a:pt x="18" y="10"/>
                  </a:cubicBezTo>
                  <a:lnTo>
                    <a:pt x="18" y="15"/>
                  </a:lnTo>
                  <a:close/>
                  <a:moveTo>
                    <a:pt x="16" y="10"/>
                  </a:moveTo>
                  <a:cubicBezTo>
                    <a:pt x="9" y="10"/>
                    <a:pt x="9" y="10"/>
                    <a:pt x="9" y="10"/>
                  </a:cubicBezTo>
                  <a:cubicBezTo>
                    <a:pt x="9" y="19"/>
                    <a:pt x="9" y="19"/>
                    <a:pt x="9" y="19"/>
                  </a:cubicBezTo>
                  <a:cubicBezTo>
                    <a:pt x="16" y="19"/>
                    <a:pt x="16" y="19"/>
                    <a:pt x="16" y="19"/>
                  </a:cubicBezTo>
                  <a:lnTo>
                    <a:pt x="16" y="10"/>
                  </a:lnTo>
                  <a:close/>
                  <a:moveTo>
                    <a:pt x="14" y="22"/>
                  </a:moveTo>
                  <a:cubicBezTo>
                    <a:pt x="9" y="22"/>
                    <a:pt x="9" y="22"/>
                    <a:pt x="9" y="22"/>
                  </a:cubicBezTo>
                  <a:cubicBezTo>
                    <a:pt x="9" y="24"/>
                    <a:pt x="9" y="24"/>
                    <a:pt x="9" y="24"/>
                  </a:cubicBezTo>
                  <a:cubicBezTo>
                    <a:pt x="14" y="24"/>
                    <a:pt x="14" y="24"/>
                    <a:pt x="14" y="24"/>
                  </a:cubicBezTo>
                  <a:lnTo>
                    <a:pt x="14" y="22"/>
                  </a:lnTo>
                  <a:close/>
                  <a:moveTo>
                    <a:pt x="16" y="24"/>
                  </a:moveTo>
                  <a:cubicBezTo>
                    <a:pt x="28" y="24"/>
                    <a:pt x="28" y="24"/>
                    <a:pt x="28" y="24"/>
                  </a:cubicBezTo>
                  <a:cubicBezTo>
                    <a:pt x="28" y="22"/>
                    <a:pt x="28" y="22"/>
                    <a:pt x="28" y="22"/>
                  </a:cubicBezTo>
                  <a:cubicBezTo>
                    <a:pt x="16" y="22"/>
                    <a:pt x="16" y="22"/>
                    <a:pt x="16" y="22"/>
                  </a:cubicBezTo>
                  <a:lnTo>
                    <a:pt x="16" y="24"/>
                  </a:lnTo>
                  <a:close/>
                  <a:moveTo>
                    <a:pt x="28" y="31"/>
                  </a:moveTo>
                  <a:cubicBezTo>
                    <a:pt x="9" y="31"/>
                    <a:pt x="9" y="31"/>
                    <a:pt x="9" y="31"/>
                  </a:cubicBezTo>
                  <a:cubicBezTo>
                    <a:pt x="9" y="33"/>
                    <a:pt x="9" y="33"/>
                    <a:pt x="9" y="33"/>
                  </a:cubicBezTo>
                  <a:cubicBezTo>
                    <a:pt x="28" y="33"/>
                    <a:pt x="28" y="33"/>
                    <a:pt x="28" y="33"/>
                  </a:cubicBezTo>
                  <a:lnTo>
                    <a:pt x="28" y="31"/>
                  </a:lnTo>
                  <a:close/>
                  <a:moveTo>
                    <a:pt x="23" y="29"/>
                  </a:moveTo>
                  <a:cubicBezTo>
                    <a:pt x="28" y="29"/>
                    <a:pt x="28" y="29"/>
                    <a:pt x="28" y="29"/>
                  </a:cubicBezTo>
                  <a:cubicBezTo>
                    <a:pt x="28" y="26"/>
                    <a:pt x="28" y="26"/>
                    <a:pt x="28" y="26"/>
                  </a:cubicBezTo>
                  <a:cubicBezTo>
                    <a:pt x="23" y="26"/>
                    <a:pt x="23" y="26"/>
                    <a:pt x="23" y="26"/>
                  </a:cubicBezTo>
                  <a:lnTo>
                    <a:pt x="23" y="29"/>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116" name="稻壳儿小白白(http://dwz.cn/Wu2UP)"/>
            <p:cNvSpPr>
              <a:spLocks noEditPoints="1"/>
            </p:cNvSpPr>
            <p:nvPr/>
          </p:nvSpPr>
          <p:spPr bwMode="auto">
            <a:xfrm>
              <a:off x="7962499" y="5457447"/>
              <a:ext cx="158440" cy="109689"/>
            </a:xfrm>
            <a:custGeom>
              <a:avLst/>
              <a:gdLst>
                <a:gd name="T0" fmla="*/ 4 w 33"/>
                <a:gd name="T1" fmla="*/ 19 h 23"/>
                <a:gd name="T2" fmla="*/ 2 w 33"/>
                <a:gd name="T3" fmla="*/ 19 h 23"/>
                <a:gd name="T4" fmla="*/ 0 w 33"/>
                <a:gd name="T5" fmla="*/ 21 h 23"/>
                <a:gd name="T6" fmla="*/ 2 w 33"/>
                <a:gd name="T7" fmla="*/ 23 h 23"/>
                <a:gd name="T8" fmla="*/ 4 w 33"/>
                <a:gd name="T9" fmla="*/ 23 h 23"/>
                <a:gd name="T10" fmla="*/ 7 w 33"/>
                <a:gd name="T11" fmla="*/ 21 h 23"/>
                <a:gd name="T12" fmla="*/ 4 w 33"/>
                <a:gd name="T13" fmla="*/ 19 h 23"/>
                <a:gd name="T14" fmla="*/ 4 w 33"/>
                <a:gd name="T15" fmla="*/ 9 h 23"/>
                <a:gd name="T16" fmla="*/ 2 w 33"/>
                <a:gd name="T17" fmla="*/ 9 h 23"/>
                <a:gd name="T18" fmla="*/ 0 w 33"/>
                <a:gd name="T19" fmla="*/ 12 h 23"/>
                <a:gd name="T20" fmla="*/ 2 w 33"/>
                <a:gd name="T21" fmla="*/ 14 h 23"/>
                <a:gd name="T22" fmla="*/ 4 w 33"/>
                <a:gd name="T23" fmla="*/ 14 h 23"/>
                <a:gd name="T24" fmla="*/ 7 w 33"/>
                <a:gd name="T25" fmla="*/ 12 h 23"/>
                <a:gd name="T26" fmla="*/ 4 w 33"/>
                <a:gd name="T27" fmla="*/ 9 h 23"/>
                <a:gd name="T28" fmla="*/ 4 w 33"/>
                <a:gd name="T29" fmla="*/ 0 h 23"/>
                <a:gd name="T30" fmla="*/ 2 w 33"/>
                <a:gd name="T31" fmla="*/ 0 h 23"/>
                <a:gd name="T32" fmla="*/ 0 w 33"/>
                <a:gd name="T33" fmla="*/ 2 h 23"/>
                <a:gd name="T34" fmla="*/ 2 w 33"/>
                <a:gd name="T35" fmla="*/ 5 h 23"/>
                <a:gd name="T36" fmla="*/ 4 w 33"/>
                <a:gd name="T37" fmla="*/ 5 h 23"/>
                <a:gd name="T38" fmla="*/ 7 w 33"/>
                <a:gd name="T39" fmla="*/ 2 h 23"/>
                <a:gd name="T40" fmla="*/ 4 w 33"/>
                <a:gd name="T41" fmla="*/ 0 h 23"/>
                <a:gd name="T42" fmla="*/ 14 w 33"/>
                <a:gd name="T43" fmla="*/ 5 h 23"/>
                <a:gd name="T44" fmla="*/ 30 w 33"/>
                <a:gd name="T45" fmla="*/ 5 h 23"/>
                <a:gd name="T46" fmla="*/ 33 w 33"/>
                <a:gd name="T47" fmla="*/ 2 h 23"/>
                <a:gd name="T48" fmla="*/ 30 w 33"/>
                <a:gd name="T49" fmla="*/ 0 h 23"/>
                <a:gd name="T50" fmla="*/ 14 w 33"/>
                <a:gd name="T51" fmla="*/ 0 h 23"/>
                <a:gd name="T52" fmla="*/ 11 w 33"/>
                <a:gd name="T53" fmla="*/ 2 h 23"/>
                <a:gd name="T54" fmla="*/ 14 w 33"/>
                <a:gd name="T55" fmla="*/ 5 h 23"/>
                <a:gd name="T56" fmla="*/ 30 w 33"/>
                <a:gd name="T57" fmla="*/ 9 h 23"/>
                <a:gd name="T58" fmla="*/ 14 w 33"/>
                <a:gd name="T59" fmla="*/ 9 h 23"/>
                <a:gd name="T60" fmla="*/ 11 w 33"/>
                <a:gd name="T61" fmla="*/ 12 h 23"/>
                <a:gd name="T62" fmla="*/ 14 w 33"/>
                <a:gd name="T63" fmla="*/ 14 h 23"/>
                <a:gd name="T64" fmla="*/ 30 w 33"/>
                <a:gd name="T65" fmla="*/ 14 h 23"/>
                <a:gd name="T66" fmla="*/ 33 w 33"/>
                <a:gd name="T67" fmla="*/ 12 h 23"/>
                <a:gd name="T68" fmla="*/ 30 w 33"/>
                <a:gd name="T69" fmla="*/ 9 h 23"/>
                <a:gd name="T70" fmla="*/ 30 w 33"/>
                <a:gd name="T71" fmla="*/ 19 h 23"/>
                <a:gd name="T72" fmla="*/ 14 w 33"/>
                <a:gd name="T73" fmla="*/ 19 h 23"/>
                <a:gd name="T74" fmla="*/ 11 w 33"/>
                <a:gd name="T75" fmla="*/ 21 h 23"/>
                <a:gd name="T76" fmla="*/ 14 w 33"/>
                <a:gd name="T77" fmla="*/ 23 h 23"/>
                <a:gd name="T78" fmla="*/ 30 w 33"/>
                <a:gd name="T79" fmla="*/ 23 h 23"/>
                <a:gd name="T80" fmla="*/ 33 w 33"/>
                <a:gd name="T81" fmla="*/ 21 h 23"/>
                <a:gd name="T82" fmla="*/ 30 w 33"/>
                <a:gd name="T83" fmla="*/ 19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3" h="23">
                  <a:moveTo>
                    <a:pt x="4" y="19"/>
                  </a:moveTo>
                  <a:cubicBezTo>
                    <a:pt x="2" y="19"/>
                    <a:pt x="2" y="19"/>
                    <a:pt x="2" y="19"/>
                  </a:cubicBezTo>
                  <a:cubicBezTo>
                    <a:pt x="1" y="19"/>
                    <a:pt x="0" y="20"/>
                    <a:pt x="0" y="21"/>
                  </a:cubicBezTo>
                  <a:cubicBezTo>
                    <a:pt x="0" y="22"/>
                    <a:pt x="1" y="23"/>
                    <a:pt x="2" y="23"/>
                  </a:cubicBezTo>
                  <a:cubicBezTo>
                    <a:pt x="4" y="23"/>
                    <a:pt x="4" y="23"/>
                    <a:pt x="4" y="23"/>
                  </a:cubicBezTo>
                  <a:cubicBezTo>
                    <a:pt x="6" y="23"/>
                    <a:pt x="7" y="22"/>
                    <a:pt x="7" y="21"/>
                  </a:cubicBezTo>
                  <a:cubicBezTo>
                    <a:pt x="7" y="20"/>
                    <a:pt x="6" y="19"/>
                    <a:pt x="4" y="19"/>
                  </a:cubicBezTo>
                  <a:close/>
                  <a:moveTo>
                    <a:pt x="4" y="9"/>
                  </a:moveTo>
                  <a:cubicBezTo>
                    <a:pt x="2" y="9"/>
                    <a:pt x="2" y="9"/>
                    <a:pt x="2" y="9"/>
                  </a:cubicBezTo>
                  <a:cubicBezTo>
                    <a:pt x="1" y="9"/>
                    <a:pt x="0" y="10"/>
                    <a:pt x="0" y="12"/>
                  </a:cubicBezTo>
                  <a:cubicBezTo>
                    <a:pt x="0" y="13"/>
                    <a:pt x="1" y="14"/>
                    <a:pt x="2" y="14"/>
                  </a:cubicBezTo>
                  <a:cubicBezTo>
                    <a:pt x="4" y="14"/>
                    <a:pt x="4" y="14"/>
                    <a:pt x="4" y="14"/>
                  </a:cubicBezTo>
                  <a:cubicBezTo>
                    <a:pt x="6" y="14"/>
                    <a:pt x="7" y="13"/>
                    <a:pt x="7" y="12"/>
                  </a:cubicBezTo>
                  <a:cubicBezTo>
                    <a:pt x="7" y="10"/>
                    <a:pt x="6" y="9"/>
                    <a:pt x="4" y="9"/>
                  </a:cubicBezTo>
                  <a:close/>
                  <a:moveTo>
                    <a:pt x="4" y="0"/>
                  </a:moveTo>
                  <a:cubicBezTo>
                    <a:pt x="2" y="0"/>
                    <a:pt x="2" y="0"/>
                    <a:pt x="2" y="0"/>
                  </a:cubicBezTo>
                  <a:cubicBezTo>
                    <a:pt x="1" y="0"/>
                    <a:pt x="0" y="1"/>
                    <a:pt x="0" y="2"/>
                  </a:cubicBezTo>
                  <a:cubicBezTo>
                    <a:pt x="0" y="4"/>
                    <a:pt x="1" y="5"/>
                    <a:pt x="2" y="5"/>
                  </a:cubicBezTo>
                  <a:cubicBezTo>
                    <a:pt x="4" y="5"/>
                    <a:pt x="4" y="5"/>
                    <a:pt x="4" y="5"/>
                  </a:cubicBezTo>
                  <a:cubicBezTo>
                    <a:pt x="6" y="5"/>
                    <a:pt x="7" y="4"/>
                    <a:pt x="7" y="2"/>
                  </a:cubicBezTo>
                  <a:cubicBezTo>
                    <a:pt x="7" y="1"/>
                    <a:pt x="6" y="0"/>
                    <a:pt x="4" y="0"/>
                  </a:cubicBezTo>
                  <a:close/>
                  <a:moveTo>
                    <a:pt x="14" y="5"/>
                  </a:moveTo>
                  <a:cubicBezTo>
                    <a:pt x="30" y="5"/>
                    <a:pt x="30" y="5"/>
                    <a:pt x="30" y="5"/>
                  </a:cubicBezTo>
                  <a:cubicBezTo>
                    <a:pt x="31" y="5"/>
                    <a:pt x="33" y="4"/>
                    <a:pt x="33" y="2"/>
                  </a:cubicBezTo>
                  <a:cubicBezTo>
                    <a:pt x="33" y="1"/>
                    <a:pt x="31" y="0"/>
                    <a:pt x="30" y="0"/>
                  </a:cubicBezTo>
                  <a:cubicBezTo>
                    <a:pt x="14" y="0"/>
                    <a:pt x="14" y="0"/>
                    <a:pt x="14" y="0"/>
                  </a:cubicBezTo>
                  <a:cubicBezTo>
                    <a:pt x="12" y="0"/>
                    <a:pt x="11" y="1"/>
                    <a:pt x="11" y="2"/>
                  </a:cubicBezTo>
                  <a:cubicBezTo>
                    <a:pt x="11" y="4"/>
                    <a:pt x="12" y="5"/>
                    <a:pt x="14" y="5"/>
                  </a:cubicBezTo>
                  <a:close/>
                  <a:moveTo>
                    <a:pt x="30" y="9"/>
                  </a:moveTo>
                  <a:cubicBezTo>
                    <a:pt x="14" y="9"/>
                    <a:pt x="14" y="9"/>
                    <a:pt x="14" y="9"/>
                  </a:cubicBezTo>
                  <a:cubicBezTo>
                    <a:pt x="12" y="9"/>
                    <a:pt x="11" y="10"/>
                    <a:pt x="11" y="12"/>
                  </a:cubicBezTo>
                  <a:cubicBezTo>
                    <a:pt x="11" y="13"/>
                    <a:pt x="12" y="14"/>
                    <a:pt x="14" y="14"/>
                  </a:cubicBezTo>
                  <a:cubicBezTo>
                    <a:pt x="30" y="14"/>
                    <a:pt x="30" y="14"/>
                    <a:pt x="30" y="14"/>
                  </a:cubicBezTo>
                  <a:cubicBezTo>
                    <a:pt x="31" y="14"/>
                    <a:pt x="33" y="13"/>
                    <a:pt x="33" y="12"/>
                  </a:cubicBezTo>
                  <a:cubicBezTo>
                    <a:pt x="33" y="10"/>
                    <a:pt x="31" y="9"/>
                    <a:pt x="30" y="9"/>
                  </a:cubicBezTo>
                  <a:close/>
                  <a:moveTo>
                    <a:pt x="30" y="19"/>
                  </a:moveTo>
                  <a:cubicBezTo>
                    <a:pt x="14" y="19"/>
                    <a:pt x="14" y="19"/>
                    <a:pt x="14" y="19"/>
                  </a:cubicBezTo>
                  <a:cubicBezTo>
                    <a:pt x="12" y="19"/>
                    <a:pt x="11" y="20"/>
                    <a:pt x="11" y="21"/>
                  </a:cubicBezTo>
                  <a:cubicBezTo>
                    <a:pt x="11" y="22"/>
                    <a:pt x="12" y="23"/>
                    <a:pt x="14" y="23"/>
                  </a:cubicBezTo>
                  <a:cubicBezTo>
                    <a:pt x="30" y="23"/>
                    <a:pt x="30" y="23"/>
                    <a:pt x="30" y="23"/>
                  </a:cubicBezTo>
                  <a:cubicBezTo>
                    <a:pt x="31" y="23"/>
                    <a:pt x="33" y="22"/>
                    <a:pt x="33" y="21"/>
                  </a:cubicBezTo>
                  <a:cubicBezTo>
                    <a:pt x="33" y="20"/>
                    <a:pt x="31" y="19"/>
                    <a:pt x="30" y="19"/>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117" name="稻壳儿小白白(http://dwz.cn/Wu2UP)"/>
            <p:cNvSpPr>
              <a:spLocks noEditPoints="1"/>
            </p:cNvSpPr>
            <p:nvPr/>
          </p:nvSpPr>
          <p:spPr bwMode="auto">
            <a:xfrm>
              <a:off x="9286901" y="2245976"/>
              <a:ext cx="207191" cy="219380"/>
            </a:xfrm>
            <a:custGeom>
              <a:avLst/>
              <a:gdLst>
                <a:gd name="T0" fmla="*/ 42 w 43"/>
                <a:gd name="T1" fmla="*/ 28 h 46"/>
                <a:gd name="T2" fmla="*/ 38 w 43"/>
                <a:gd name="T3" fmla="*/ 25 h 46"/>
                <a:gd name="T4" fmla="*/ 38 w 43"/>
                <a:gd name="T5" fmla="*/ 21 h 46"/>
                <a:gd name="T6" fmla="*/ 42 w 43"/>
                <a:gd name="T7" fmla="*/ 17 h 46"/>
                <a:gd name="T8" fmla="*/ 41 w 43"/>
                <a:gd name="T9" fmla="*/ 15 h 46"/>
                <a:gd name="T10" fmla="*/ 36 w 43"/>
                <a:gd name="T11" fmla="*/ 15 h 46"/>
                <a:gd name="T12" fmla="*/ 34 w 43"/>
                <a:gd name="T13" fmla="*/ 12 h 46"/>
                <a:gd name="T14" fmla="*/ 37 w 43"/>
                <a:gd name="T15" fmla="*/ 4 h 46"/>
                <a:gd name="T16" fmla="*/ 36 w 43"/>
                <a:gd name="T17" fmla="*/ 2 h 46"/>
                <a:gd name="T18" fmla="*/ 29 w 43"/>
                <a:gd name="T19" fmla="*/ 6 h 46"/>
                <a:gd name="T20" fmla="*/ 25 w 43"/>
                <a:gd name="T21" fmla="*/ 5 h 46"/>
                <a:gd name="T22" fmla="*/ 23 w 43"/>
                <a:gd name="T23" fmla="*/ 1 h 46"/>
                <a:gd name="T24" fmla="*/ 20 w 43"/>
                <a:gd name="T25" fmla="*/ 1 h 46"/>
                <a:gd name="T26" fmla="*/ 18 w 43"/>
                <a:gd name="T27" fmla="*/ 5 h 46"/>
                <a:gd name="T28" fmla="*/ 14 w 43"/>
                <a:gd name="T29" fmla="*/ 6 h 46"/>
                <a:gd name="T30" fmla="*/ 10 w 43"/>
                <a:gd name="T31" fmla="*/ 5 h 46"/>
                <a:gd name="T32" fmla="*/ 8 w 43"/>
                <a:gd name="T33" fmla="*/ 6 h 46"/>
                <a:gd name="T34" fmla="*/ 8 w 43"/>
                <a:gd name="T35" fmla="*/ 10 h 46"/>
                <a:gd name="T36" fmla="*/ 5 w 43"/>
                <a:gd name="T37" fmla="*/ 14 h 46"/>
                <a:gd name="T38" fmla="*/ 2 w 43"/>
                <a:gd name="T39" fmla="*/ 15 h 46"/>
                <a:gd name="T40" fmla="*/ 1 w 43"/>
                <a:gd name="T41" fmla="*/ 17 h 46"/>
                <a:gd name="T42" fmla="*/ 5 w 43"/>
                <a:gd name="T43" fmla="*/ 21 h 46"/>
                <a:gd name="T44" fmla="*/ 5 w 43"/>
                <a:gd name="T45" fmla="*/ 25 h 46"/>
                <a:gd name="T46" fmla="*/ 1 w 43"/>
                <a:gd name="T47" fmla="*/ 28 h 46"/>
                <a:gd name="T48" fmla="*/ 2 w 43"/>
                <a:gd name="T49" fmla="*/ 30 h 46"/>
                <a:gd name="T50" fmla="*/ 7 w 43"/>
                <a:gd name="T51" fmla="*/ 31 h 46"/>
                <a:gd name="T52" fmla="*/ 9 w 43"/>
                <a:gd name="T53" fmla="*/ 34 h 46"/>
                <a:gd name="T54" fmla="*/ 6 w 43"/>
                <a:gd name="T55" fmla="*/ 42 h 46"/>
                <a:gd name="T56" fmla="*/ 8 w 43"/>
                <a:gd name="T57" fmla="*/ 43 h 46"/>
                <a:gd name="T58" fmla="*/ 14 w 43"/>
                <a:gd name="T59" fmla="*/ 40 h 46"/>
                <a:gd name="T60" fmla="*/ 18 w 43"/>
                <a:gd name="T61" fmla="*/ 41 h 46"/>
                <a:gd name="T62" fmla="*/ 20 w 43"/>
                <a:gd name="T63" fmla="*/ 44 h 46"/>
                <a:gd name="T64" fmla="*/ 23 w 43"/>
                <a:gd name="T65" fmla="*/ 44 h 46"/>
                <a:gd name="T66" fmla="*/ 25 w 43"/>
                <a:gd name="T67" fmla="*/ 40 h 46"/>
                <a:gd name="T68" fmla="*/ 29 w 43"/>
                <a:gd name="T69" fmla="*/ 39 h 46"/>
                <a:gd name="T70" fmla="*/ 33 w 43"/>
                <a:gd name="T71" fmla="*/ 41 h 46"/>
                <a:gd name="T72" fmla="*/ 35 w 43"/>
                <a:gd name="T73" fmla="*/ 39 h 46"/>
                <a:gd name="T74" fmla="*/ 35 w 43"/>
                <a:gd name="T75" fmla="*/ 35 h 46"/>
                <a:gd name="T76" fmla="*/ 38 w 43"/>
                <a:gd name="T77" fmla="*/ 32 h 46"/>
                <a:gd name="T78" fmla="*/ 41 w 43"/>
                <a:gd name="T79" fmla="*/ 31 h 46"/>
                <a:gd name="T80" fmla="*/ 42 w 43"/>
                <a:gd name="T81" fmla="*/ 28 h 46"/>
                <a:gd name="T82" fmla="*/ 24 w 43"/>
                <a:gd name="T83" fmla="*/ 33 h 46"/>
                <a:gd name="T84" fmla="*/ 19 w 43"/>
                <a:gd name="T85" fmla="*/ 33 h 46"/>
                <a:gd name="T86" fmla="*/ 19 w 43"/>
                <a:gd name="T87" fmla="*/ 28 h 46"/>
                <a:gd name="T88" fmla="*/ 24 w 43"/>
                <a:gd name="T89" fmla="*/ 28 h 46"/>
                <a:gd name="T90" fmla="*/ 24 w 43"/>
                <a:gd name="T91" fmla="*/ 33 h 46"/>
                <a:gd name="T92" fmla="*/ 24 w 43"/>
                <a:gd name="T93" fmla="*/ 25 h 46"/>
                <a:gd name="T94" fmla="*/ 19 w 43"/>
                <a:gd name="T95" fmla="*/ 25 h 46"/>
                <a:gd name="T96" fmla="*/ 19 w 43"/>
                <a:gd name="T97" fmla="*/ 13 h 46"/>
                <a:gd name="T98" fmla="*/ 24 w 43"/>
                <a:gd name="T99" fmla="*/ 13 h 46"/>
                <a:gd name="T100" fmla="*/ 24 w 43"/>
                <a:gd name="T101" fmla="*/ 25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3" h="46">
                  <a:moveTo>
                    <a:pt x="42" y="28"/>
                  </a:moveTo>
                  <a:cubicBezTo>
                    <a:pt x="38" y="25"/>
                    <a:pt x="38" y="25"/>
                    <a:pt x="38" y="25"/>
                  </a:cubicBezTo>
                  <a:cubicBezTo>
                    <a:pt x="37" y="24"/>
                    <a:pt x="37" y="22"/>
                    <a:pt x="38" y="21"/>
                  </a:cubicBezTo>
                  <a:cubicBezTo>
                    <a:pt x="42" y="17"/>
                    <a:pt x="42" y="17"/>
                    <a:pt x="42" y="17"/>
                  </a:cubicBezTo>
                  <a:cubicBezTo>
                    <a:pt x="43" y="16"/>
                    <a:pt x="43" y="15"/>
                    <a:pt x="41" y="15"/>
                  </a:cubicBezTo>
                  <a:cubicBezTo>
                    <a:pt x="36" y="15"/>
                    <a:pt x="36" y="15"/>
                    <a:pt x="36" y="15"/>
                  </a:cubicBezTo>
                  <a:cubicBezTo>
                    <a:pt x="34" y="14"/>
                    <a:pt x="34" y="13"/>
                    <a:pt x="34" y="12"/>
                  </a:cubicBezTo>
                  <a:cubicBezTo>
                    <a:pt x="37" y="4"/>
                    <a:pt x="37" y="4"/>
                    <a:pt x="37" y="4"/>
                  </a:cubicBezTo>
                  <a:cubicBezTo>
                    <a:pt x="37" y="2"/>
                    <a:pt x="37" y="2"/>
                    <a:pt x="36" y="2"/>
                  </a:cubicBezTo>
                  <a:cubicBezTo>
                    <a:pt x="29" y="6"/>
                    <a:pt x="29" y="6"/>
                    <a:pt x="29" y="6"/>
                  </a:cubicBezTo>
                  <a:cubicBezTo>
                    <a:pt x="28" y="7"/>
                    <a:pt x="26" y="7"/>
                    <a:pt x="25" y="5"/>
                  </a:cubicBezTo>
                  <a:cubicBezTo>
                    <a:pt x="23" y="1"/>
                    <a:pt x="23" y="1"/>
                    <a:pt x="23" y="1"/>
                  </a:cubicBezTo>
                  <a:cubicBezTo>
                    <a:pt x="22" y="0"/>
                    <a:pt x="21" y="0"/>
                    <a:pt x="20" y="1"/>
                  </a:cubicBezTo>
                  <a:cubicBezTo>
                    <a:pt x="18" y="5"/>
                    <a:pt x="18" y="5"/>
                    <a:pt x="18" y="5"/>
                  </a:cubicBezTo>
                  <a:cubicBezTo>
                    <a:pt x="17" y="6"/>
                    <a:pt x="15" y="7"/>
                    <a:pt x="14" y="6"/>
                  </a:cubicBezTo>
                  <a:cubicBezTo>
                    <a:pt x="10" y="5"/>
                    <a:pt x="10" y="5"/>
                    <a:pt x="10" y="5"/>
                  </a:cubicBezTo>
                  <a:cubicBezTo>
                    <a:pt x="9" y="4"/>
                    <a:pt x="8" y="5"/>
                    <a:pt x="8" y="6"/>
                  </a:cubicBezTo>
                  <a:cubicBezTo>
                    <a:pt x="8" y="10"/>
                    <a:pt x="8" y="10"/>
                    <a:pt x="8" y="10"/>
                  </a:cubicBezTo>
                  <a:cubicBezTo>
                    <a:pt x="8" y="12"/>
                    <a:pt x="7" y="13"/>
                    <a:pt x="5" y="14"/>
                  </a:cubicBezTo>
                  <a:cubicBezTo>
                    <a:pt x="2" y="15"/>
                    <a:pt x="2" y="15"/>
                    <a:pt x="2" y="15"/>
                  </a:cubicBezTo>
                  <a:cubicBezTo>
                    <a:pt x="0" y="15"/>
                    <a:pt x="0" y="16"/>
                    <a:pt x="1" y="17"/>
                  </a:cubicBezTo>
                  <a:cubicBezTo>
                    <a:pt x="5" y="21"/>
                    <a:pt x="5" y="21"/>
                    <a:pt x="5" y="21"/>
                  </a:cubicBezTo>
                  <a:cubicBezTo>
                    <a:pt x="6" y="22"/>
                    <a:pt x="6" y="24"/>
                    <a:pt x="5" y="25"/>
                  </a:cubicBezTo>
                  <a:cubicBezTo>
                    <a:pt x="1" y="28"/>
                    <a:pt x="1" y="28"/>
                    <a:pt x="1" y="28"/>
                  </a:cubicBezTo>
                  <a:cubicBezTo>
                    <a:pt x="0" y="29"/>
                    <a:pt x="0" y="30"/>
                    <a:pt x="2" y="30"/>
                  </a:cubicBezTo>
                  <a:cubicBezTo>
                    <a:pt x="7" y="31"/>
                    <a:pt x="7" y="31"/>
                    <a:pt x="7" y="31"/>
                  </a:cubicBezTo>
                  <a:cubicBezTo>
                    <a:pt x="8" y="31"/>
                    <a:pt x="9" y="33"/>
                    <a:pt x="9" y="34"/>
                  </a:cubicBezTo>
                  <a:cubicBezTo>
                    <a:pt x="6" y="42"/>
                    <a:pt x="6" y="42"/>
                    <a:pt x="6" y="42"/>
                  </a:cubicBezTo>
                  <a:cubicBezTo>
                    <a:pt x="6" y="43"/>
                    <a:pt x="6" y="44"/>
                    <a:pt x="8" y="43"/>
                  </a:cubicBezTo>
                  <a:cubicBezTo>
                    <a:pt x="14" y="40"/>
                    <a:pt x="14" y="40"/>
                    <a:pt x="14" y="40"/>
                  </a:cubicBezTo>
                  <a:cubicBezTo>
                    <a:pt x="15" y="39"/>
                    <a:pt x="17" y="39"/>
                    <a:pt x="18" y="41"/>
                  </a:cubicBezTo>
                  <a:cubicBezTo>
                    <a:pt x="20" y="44"/>
                    <a:pt x="20" y="44"/>
                    <a:pt x="20" y="44"/>
                  </a:cubicBezTo>
                  <a:cubicBezTo>
                    <a:pt x="21" y="46"/>
                    <a:pt x="22" y="46"/>
                    <a:pt x="23" y="44"/>
                  </a:cubicBezTo>
                  <a:cubicBezTo>
                    <a:pt x="25" y="40"/>
                    <a:pt x="25" y="40"/>
                    <a:pt x="25" y="40"/>
                  </a:cubicBezTo>
                  <a:cubicBezTo>
                    <a:pt x="26" y="39"/>
                    <a:pt x="28" y="38"/>
                    <a:pt x="29" y="39"/>
                  </a:cubicBezTo>
                  <a:cubicBezTo>
                    <a:pt x="33" y="41"/>
                    <a:pt x="33" y="41"/>
                    <a:pt x="33" y="41"/>
                  </a:cubicBezTo>
                  <a:cubicBezTo>
                    <a:pt x="34" y="42"/>
                    <a:pt x="35" y="41"/>
                    <a:pt x="35" y="39"/>
                  </a:cubicBezTo>
                  <a:cubicBezTo>
                    <a:pt x="35" y="35"/>
                    <a:pt x="35" y="35"/>
                    <a:pt x="35" y="35"/>
                  </a:cubicBezTo>
                  <a:cubicBezTo>
                    <a:pt x="35" y="34"/>
                    <a:pt x="36" y="32"/>
                    <a:pt x="38" y="32"/>
                  </a:cubicBezTo>
                  <a:cubicBezTo>
                    <a:pt x="41" y="31"/>
                    <a:pt x="41" y="31"/>
                    <a:pt x="41" y="31"/>
                  </a:cubicBezTo>
                  <a:cubicBezTo>
                    <a:pt x="43" y="30"/>
                    <a:pt x="43" y="29"/>
                    <a:pt x="42" y="28"/>
                  </a:cubicBezTo>
                  <a:close/>
                  <a:moveTo>
                    <a:pt x="24" y="33"/>
                  </a:moveTo>
                  <a:cubicBezTo>
                    <a:pt x="19" y="33"/>
                    <a:pt x="19" y="33"/>
                    <a:pt x="19" y="33"/>
                  </a:cubicBezTo>
                  <a:cubicBezTo>
                    <a:pt x="19" y="28"/>
                    <a:pt x="19" y="28"/>
                    <a:pt x="19" y="28"/>
                  </a:cubicBezTo>
                  <a:cubicBezTo>
                    <a:pt x="24" y="28"/>
                    <a:pt x="24" y="28"/>
                    <a:pt x="24" y="28"/>
                  </a:cubicBezTo>
                  <a:lnTo>
                    <a:pt x="24" y="33"/>
                  </a:lnTo>
                  <a:close/>
                  <a:moveTo>
                    <a:pt x="24" y="25"/>
                  </a:moveTo>
                  <a:cubicBezTo>
                    <a:pt x="19" y="25"/>
                    <a:pt x="19" y="25"/>
                    <a:pt x="19" y="25"/>
                  </a:cubicBezTo>
                  <a:cubicBezTo>
                    <a:pt x="19" y="13"/>
                    <a:pt x="19" y="13"/>
                    <a:pt x="19" y="13"/>
                  </a:cubicBezTo>
                  <a:cubicBezTo>
                    <a:pt x="24" y="13"/>
                    <a:pt x="24" y="13"/>
                    <a:pt x="24" y="13"/>
                  </a:cubicBezTo>
                  <a:lnTo>
                    <a:pt x="24" y="25"/>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118" name="稻壳儿小白白(http://dwz.cn/Wu2UP)"/>
            <p:cNvSpPr>
              <a:spLocks noEditPoints="1"/>
            </p:cNvSpPr>
            <p:nvPr/>
          </p:nvSpPr>
          <p:spPr bwMode="auto">
            <a:xfrm>
              <a:off x="5246663" y="3139744"/>
              <a:ext cx="178753" cy="229537"/>
            </a:xfrm>
            <a:custGeom>
              <a:avLst/>
              <a:gdLst>
                <a:gd name="T0" fmla="*/ 36 w 37"/>
                <a:gd name="T1" fmla="*/ 12 h 48"/>
                <a:gd name="T2" fmla="*/ 22 w 37"/>
                <a:gd name="T3" fmla="*/ 2 h 48"/>
                <a:gd name="T4" fmla="*/ 11 w 37"/>
                <a:gd name="T5" fmla="*/ 15 h 48"/>
                <a:gd name="T6" fmla="*/ 12 w 37"/>
                <a:gd name="T7" fmla="*/ 21 h 48"/>
                <a:gd name="T8" fmla="*/ 0 w 37"/>
                <a:gd name="T9" fmla="*/ 39 h 48"/>
                <a:gd name="T10" fmla="*/ 0 w 37"/>
                <a:gd name="T11" fmla="*/ 42 h 48"/>
                <a:gd name="T12" fmla="*/ 0 w 37"/>
                <a:gd name="T13" fmla="*/ 46 h 48"/>
                <a:gd name="T14" fmla="*/ 2 w 37"/>
                <a:gd name="T15" fmla="*/ 47 h 48"/>
                <a:gd name="T16" fmla="*/ 6 w 37"/>
                <a:gd name="T17" fmla="*/ 47 h 48"/>
                <a:gd name="T18" fmla="*/ 8 w 37"/>
                <a:gd name="T19" fmla="*/ 45 h 48"/>
                <a:gd name="T20" fmla="*/ 13 w 37"/>
                <a:gd name="T21" fmla="*/ 37 h 48"/>
                <a:gd name="T22" fmla="*/ 13 w 37"/>
                <a:gd name="T23" fmla="*/ 37 h 48"/>
                <a:gd name="T24" fmla="*/ 16 w 37"/>
                <a:gd name="T25" fmla="*/ 37 h 48"/>
                <a:gd name="T26" fmla="*/ 22 w 37"/>
                <a:gd name="T27" fmla="*/ 28 h 48"/>
                <a:gd name="T28" fmla="*/ 28 w 37"/>
                <a:gd name="T29" fmla="*/ 28 h 48"/>
                <a:gd name="T30" fmla="*/ 36 w 37"/>
                <a:gd name="T31" fmla="*/ 12 h 48"/>
                <a:gd name="T32" fmla="*/ 30 w 37"/>
                <a:gd name="T33" fmla="*/ 16 h 48"/>
                <a:gd name="T34" fmla="*/ 24 w 37"/>
                <a:gd name="T35" fmla="*/ 15 h 48"/>
                <a:gd name="T36" fmla="*/ 21 w 37"/>
                <a:gd name="T37" fmla="*/ 9 h 48"/>
                <a:gd name="T38" fmla="*/ 29 w 37"/>
                <a:gd name="T39" fmla="*/ 7 h 48"/>
                <a:gd name="T40" fmla="*/ 30 w 37"/>
                <a:gd name="T41" fmla="*/ 1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 h="48">
                  <a:moveTo>
                    <a:pt x="36" y="12"/>
                  </a:moveTo>
                  <a:cubicBezTo>
                    <a:pt x="35" y="5"/>
                    <a:pt x="28" y="0"/>
                    <a:pt x="22" y="2"/>
                  </a:cubicBezTo>
                  <a:cubicBezTo>
                    <a:pt x="15" y="3"/>
                    <a:pt x="9" y="8"/>
                    <a:pt x="11" y="15"/>
                  </a:cubicBezTo>
                  <a:cubicBezTo>
                    <a:pt x="11" y="17"/>
                    <a:pt x="12" y="19"/>
                    <a:pt x="12" y="21"/>
                  </a:cubicBezTo>
                  <a:cubicBezTo>
                    <a:pt x="0" y="39"/>
                    <a:pt x="0" y="39"/>
                    <a:pt x="0" y="39"/>
                  </a:cubicBezTo>
                  <a:cubicBezTo>
                    <a:pt x="0" y="40"/>
                    <a:pt x="0" y="41"/>
                    <a:pt x="0" y="42"/>
                  </a:cubicBezTo>
                  <a:cubicBezTo>
                    <a:pt x="0" y="46"/>
                    <a:pt x="0" y="46"/>
                    <a:pt x="0" y="46"/>
                  </a:cubicBezTo>
                  <a:cubicBezTo>
                    <a:pt x="1" y="47"/>
                    <a:pt x="1" y="48"/>
                    <a:pt x="2" y="47"/>
                  </a:cubicBezTo>
                  <a:cubicBezTo>
                    <a:pt x="6" y="47"/>
                    <a:pt x="6" y="47"/>
                    <a:pt x="6" y="47"/>
                  </a:cubicBezTo>
                  <a:cubicBezTo>
                    <a:pt x="6" y="47"/>
                    <a:pt x="7" y="46"/>
                    <a:pt x="8" y="45"/>
                  </a:cubicBezTo>
                  <a:cubicBezTo>
                    <a:pt x="13" y="37"/>
                    <a:pt x="13" y="37"/>
                    <a:pt x="13" y="37"/>
                  </a:cubicBezTo>
                  <a:cubicBezTo>
                    <a:pt x="13" y="37"/>
                    <a:pt x="13" y="37"/>
                    <a:pt x="13" y="37"/>
                  </a:cubicBezTo>
                  <a:cubicBezTo>
                    <a:pt x="16" y="37"/>
                    <a:pt x="16" y="37"/>
                    <a:pt x="16" y="37"/>
                  </a:cubicBezTo>
                  <a:cubicBezTo>
                    <a:pt x="22" y="28"/>
                    <a:pt x="22" y="28"/>
                    <a:pt x="22" y="28"/>
                  </a:cubicBezTo>
                  <a:cubicBezTo>
                    <a:pt x="23" y="28"/>
                    <a:pt x="26" y="28"/>
                    <a:pt x="28" y="28"/>
                  </a:cubicBezTo>
                  <a:cubicBezTo>
                    <a:pt x="34" y="26"/>
                    <a:pt x="37" y="19"/>
                    <a:pt x="36" y="12"/>
                  </a:cubicBezTo>
                  <a:close/>
                  <a:moveTo>
                    <a:pt x="30" y="16"/>
                  </a:moveTo>
                  <a:cubicBezTo>
                    <a:pt x="28" y="18"/>
                    <a:pt x="26" y="16"/>
                    <a:pt x="24" y="15"/>
                  </a:cubicBezTo>
                  <a:cubicBezTo>
                    <a:pt x="21" y="13"/>
                    <a:pt x="19" y="11"/>
                    <a:pt x="21" y="9"/>
                  </a:cubicBezTo>
                  <a:cubicBezTo>
                    <a:pt x="22" y="6"/>
                    <a:pt x="26" y="5"/>
                    <a:pt x="29" y="7"/>
                  </a:cubicBezTo>
                  <a:cubicBezTo>
                    <a:pt x="31" y="9"/>
                    <a:pt x="32" y="13"/>
                    <a:pt x="30" y="16"/>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119" name="稻壳儿小白白(http://dwz.cn/Wu2UP)"/>
            <p:cNvSpPr>
              <a:spLocks noEditPoints="1"/>
            </p:cNvSpPr>
            <p:nvPr/>
          </p:nvSpPr>
          <p:spPr bwMode="auto">
            <a:xfrm>
              <a:off x="6587314" y="2250038"/>
              <a:ext cx="203129" cy="207191"/>
            </a:xfrm>
            <a:custGeom>
              <a:avLst/>
              <a:gdLst>
                <a:gd name="T0" fmla="*/ 37 w 42"/>
                <a:gd name="T1" fmla="*/ 15 h 43"/>
                <a:gd name="T2" fmla="*/ 25 w 42"/>
                <a:gd name="T3" fmla="*/ 1 h 43"/>
                <a:gd name="T4" fmla="*/ 3 w 42"/>
                <a:gd name="T5" fmla="*/ 23 h 43"/>
                <a:gd name="T6" fmla="*/ 1 w 42"/>
                <a:gd name="T7" fmla="*/ 30 h 43"/>
                <a:gd name="T8" fmla="*/ 7 w 42"/>
                <a:gd name="T9" fmla="*/ 33 h 43"/>
                <a:gd name="T10" fmla="*/ 9 w 42"/>
                <a:gd name="T11" fmla="*/ 32 h 43"/>
                <a:gd name="T12" fmla="*/ 12 w 42"/>
                <a:gd name="T13" fmla="*/ 35 h 43"/>
                <a:gd name="T14" fmla="*/ 15 w 42"/>
                <a:gd name="T15" fmla="*/ 41 h 43"/>
                <a:gd name="T16" fmla="*/ 18 w 42"/>
                <a:gd name="T17" fmla="*/ 43 h 43"/>
                <a:gd name="T18" fmla="*/ 22 w 42"/>
                <a:gd name="T19" fmla="*/ 41 h 43"/>
                <a:gd name="T20" fmla="*/ 23 w 42"/>
                <a:gd name="T21" fmla="*/ 39 h 43"/>
                <a:gd name="T22" fmla="*/ 21 w 42"/>
                <a:gd name="T23" fmla="*/ 37 h 43"/>
                <a:gd name="T24" fmla="*/ 19 w 42"/>
                <a:gd name="T25" fmla="*/ 32 h 43"/>
                <a:gd name="T26" fmla="*/ 21 w 42"/>
                <a:gd name="T27" fmla="*/ 29 h 43"/>
                <a:gd name="T28" fmla="*/ 39 w 42"/>
                <a:gd name="T29" fmla="*/ 33 h 43"/>
                <a:gd name="T30" fmla="*/ 37 w 42"/>
                <a:gd name="T31" fmla="*/ 15 h 43"/>
                <a:gd name="T32" fmla="*/ 36 w 42"/>
                <a:gd name="T33" fmla="*/ 29 h 43"/>
                <a:gd name="T34" fmla="*/ 28 w 42"/>
                <a:gd name="T35" fmla="*/ 19 h 43"/>
                <a:gd name="T36" fmla="*/ 26 w 42"/>
                <a:gd name="T37" fmla="*/ 6 h 43"/>
                <a:gd name="T38" fmla="*/ 34 w 42"/>
                <a:gd name="T39" fmla="*/ 16 h 43"/>
                <a:gd name="T40" fmla="*/ 36 w 42"/>
                <a:gd name="T41" fmla="*/ 2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2" h="43">
                  <a:moveTo>
                    <a:pt x="37" y="15"/>
                  </a:moveTo>
                  <a:cubicBezTo>
                    <a:pt x="34" y="6"/>
                    <a:pt x="28" y="0"/>
                    <a:pt x="25" y="1"/>
                  </a:cubicBezTo>
                  <a:cubicBezTo>
                    <a:pt x="20" y="3"/>
                    <a:pt x="28" y="13"/>
                    <a:pt x="3" y="23"/>
                  </a:cubicBezTo>
                  <a:cubicBezTo>
                    <a:pt x="0" y="24"/>
                    <a:pt x="0" y="28"/>
                    <a:pt x="1" y="30"/>
                  </a:cubicBezTo>
                  <a:cubicBezTo>
                    <a:pt x="2" y="32"/>
                    <a:pt x="5" y="34"/>
                    <a:pt x="7" y="33"/>
                  </a:cubicBezTo>
                  <a:cubicBezTo>
                    <a:pt x="7" y="33"/>
                    <a:pt x="9" y="32"/>
                    <a:pt x="9" y="32"/>
                  </a:cubicBezTo>
                  <a:cubicBezTo>
                    <a:pt x="10" y="35"/>
                    <a:pt x="12" y="33"/>
                    <a:pt x="12" y="35"/>
                  </a:cubicBezTo>
                  <a:cubicBezTo>
                    <a:pt x="13" y="36"/>
                    <a:pt x="15" y="40"/>
                    <a:pt x="15" y="41"/>
                  </a:cubicBezTo>
                  <a:cubicBezTo>
                    <a:pt x="16" y="42"/>
                    <a:pt x="17" y="43"/>
                    <a:pt x="18" y="43"/>
                  </a:cubicBezTo>
                  <a:cubicBezTo>
                    <a:pt x="18" y="42"/>
                    <a:pt x="21" y="41"/>
                    <a:pt x="22" y="41"/>
                  </a:cubicBezTo>
                  <a:cubicBezTo>
                    <a:pt x="24" y="41"/>
                    <a:pt x="24" y="40"/>
                    <a:pt x="23" y="39"/>
                  </a:cubicBezTo>
                  <a:cubicBezTo>
                    <a:pt x="23" y="38"/>
                    <a:pt x="22" y="38"/>
                    <a:pt x="21" y="37"/>
                  </a:cubicBezTo>
                  <a:cubicBezTo>
                    <a:pt x="21" y="36"/>
                    <a:pt x="19" y="33"/>
                    <a:pt x="19" y="32"/>
                  </a:cubicBezTo>
                  <a:cubicBezTo>
                    <a:pt x="18" y="30"/>
                    <a:pt x="20" y="29"/>
                    <a:pt x="21" y="29"/>
                  </a:cubicBezTo>
                  <a:cubicBezTo>
                    <a:pt x="33" y="28"/>
                    <a:pt x="35" y="35"/>
                    <a:pt x="39" y="33"/>
                  </a:cubicBezTo>
                  <a:cubicBezTo>
                    <a:pt x="42" y="32"/>
                    <a:pt x="41" y="23"/>
                    <a:pt x="37" y="15"/>
                  </a:cubicBezTo>
                  <a:close/>
                  <a:moveTo>
                    <a:pt x="36" y="29"/>
                  </a:moveTo>
                  <a:cubicBezTo>
                    <a:pt x="36" y="29"/>
                    <a:pt x="31" y="25"/>
                    <a:pt x="28" y="19"/>
                  </a:cubicBezTo>
                  <a:cubicBezTo>
                    <a:pt x="25" y="12"/>
                    <a:pt x="26" y="6"/>
                    <a:pt x="26" y="6"/>
                  </a:cubicBezTo>
                  <a:cubicBezTo>
                    <a:pt x="27" y="5"/>
                    <a:pt x="31" y="10"/>
                    <a:pt x="34" y="16"/>
                  </a:cubicBezTo>
                  <a:cubicBezTo>
                    <a:pt x="37" y="23"/>
                    <a:pt x="37" y="29"/>
                    <a:pt x="36" y="29"/>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120" name="稻壳儿小白白(http://dwz.cn/Wu2UP)"/>
            <p:cNvSpPr>
              <a:spLocks noEditPoints="1"/>
            </p:cNvSpPr>
            <p:nvPr/>
          </p:nvSpPr>
          <p:spPr bwMode="auto">
            <a:xfrm>
              <a:off x="6132306" y="3158024"/>
              <a:ext cx="211255" cy="197036"/>
            </a:xfrm>
            <a:custGeom>
              <a:avLst/>
              <a:gdLst>
                <a:gd name="T0" fmla="*/ 25 w 44"/>
                <a:gd name="T1" fmla="*/ 0 h 41"/>
                <a:gd name="T2" fmla="*/ 25 w 44"/>
                <a:gd name="T3" fmla="*/ 0 h 41"/>
                <a:gd name="T4" fmla="*/ 7 w 44"/>
                <a:gd name="T5" fmla="*/ 7 h 41"/>
                <a:gd name="T6" fmla="*/ 8 w 44"/>
                <a:gd name="T7" fmla="*/ 14 h 41"/>
                <a:gd name="T8" fmla="*/ 0 w 44"/>
                <a:gd name="T9" fmla="*/ 23 h 41"/>
                <a:gd name="T10" fmla="*/ 10 w 44"/>
                <a:gd name="T11" fmla="*/ 30 h 41"/>
                <a:gd name="T12" fmla="*/ 22 w 44"/>
                <a:gd name="T13" fmla="*/ 25 h 41"/>
                <a:gd name="T14" fmla="*/ 22 w 44"/>
                <a:gd name="T15" fmla="*/ 23 h 41"/>
                <a:gd name="T16" fmla="*/ 25 w 44"/>
                <a:gd name="T17" fmla="*/ 20 h 41"/>
                <a:gd name="T18" fmla="*/ 28 w 44"/>
                <a:gd name="T19" fmla="*/ 23 h 41"/>
                <a:gd name="T20" fmla="*/ 25 w 44"/>
                <a:gd name="T21" fmla="*/ 27 h 41"/>
                <a:gd name="T22" fmla="*/ 11 w 44"/>
                <a:gd name="T23" fmla="*/ 34 h 41"/>
                <a:gd name="T24" fmla="*/ 11 w 44"/>
                <a:gd name="T25" fmla="*/ 35 h 41"/>
                <a:gd name="T26" fmla="*/ 25 w 44"/>
                <a:gd name="T27" fmla="*/ 41 h 41"/>
                <a:gd name="T28" fmla="*/ 25 w 44"/>
                <a:gd name="T29" fmla="*/ 41 h 41"/>
                <a:gd name="T30" fmla="*/ 39 w 44"/>
                <a:gd name="T31" fmla="*/ 35 h 41"/>
                <a:gd name="T32" fmla="*/ 43 w 44"/>
                <a:gd name="T33" fmla="*/ 7 h 41"/>
                <a:gd name="T34" fmla="*/ 25 w 44"/>
                <a:gd name="T35" fmla="*/ 0 h 41"/>
                <a:gd name="T36" fmla="*/ 4 w 44"/>
                <a:gd name="T37" fmla="*/ 22 h 41"/>
                <a:gd name="T38" fmla="*/ 8 w 44"/>
                <a:gd name="T39" fmla="*/ 17 h 41"/>
                <a:gd name="T40" fmla="*/ 10 w 44"/>
                <a:gd name="T41" fmla="*/ 27 h 41"/>
                <a:gd name="T42" fmla="*/ 4 w 44"/>
                <a:gd name="T43" fmla="*/ 22 h 41"/>
                <a:gd name="T44" fmla="*/ 25 w 44"/>
                <a:gd name="T45" fmla="*/ 12 h 41"/>
                <a:gd name="T46" fmla="*/ 10 w 44"/>
                <a:gd name="T47" fmla="*/ 8 h 41"/>
                <a:gd name="T48" fmla="*/ 25 w 44"/>
                <a:gd name="T49" fmla="*/ 4 h 41"/>
                <a:gd name="T50" fmla="*/ 39 w 44"/>
                <a:gd name="T51" fmla="*/ 8 h 41"/>
                <a:gd name="T52" fmla="*/ 25 w 44"/>
                <a:gd name="T53" fmla="*/ 1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4" h="41">
                  <a:moveTo>
                    <a:pt x="25" y="0"/>
                  </a:moveTo>
                  <a:cubicBezTo>
                    <a:pt x="25" y="0"/>
                    <a:pt x="25" y="0"/>
                    <a:pt x="25" y="0"/>
                  </a:cubicBezTo>
                  <a:cubicBezTo>
                    <a:pt x="13" y="0"/>
                    <a:pt x="6" y="4"/>
                    <a:pt x="7" y="7"/>
                  </a:cubicBezTo>
                  <a:cubicBezTo>
                    <a:pt x="7" y="8"/>
                    <a:pt x="7" y="11"/>
                    <a:pt x="8" y="14"/>
                  </a:cubicBezTo>
                  <a:cubicBezTo>
                    <a:pt x="2" y="16"/>
                    <a:pt x="0" y="20"/>
                    <a:pt x="0" y="23"/>
                  </a:cubicBezTo>
                  <a:cubicBezTo>
                    <a:pt x="1" y="26"/>
                    <a:pt x="4" y="30"/>
                    <a:pt x="10" y="30"/>
                  </a:cubicBezTo>
                  <a:cubicBezTo>
                    <a:pt x="14" y="31"/>
                    <a:pt x="19" y="29"/>
                    <a:pt x="22" y="25"/>
                  </a:cubicBezTo>
                  <a:cubicBezTo>
                    <a:pt x="22" y="24"/>
                    <a:pt x="22" y="24"/>
                    <a:pt x="22" y="23"/>
                  </a:cubicBezTo>
                  <a:cubicBezTo>
                    <a:pt x="22" y="21"/>
                    <a:pt x="23" y="20"/>
                    <a:pt x="25" y="20"/>
                  </a:cubicBezTo>
                  <a:cubicBezTo>
                    <a:pt x="27" y="20"/>
                    <a:pt x="28" y="21"/>
                    <a:pt x="28" y="23"/>
                  </a:cubicBezTo>
                  <a:cubicBezTo>
                    <a:pt x="28" y="25"/>
                    <a:pt x="27" y="26"/>
                    <a:pt x="25" y="27"/>
                  </a:cubicBezTo>
                  <a:cubicBezTo>
                    <a:pt x="21" y="31"/>
                    <a:pt x="16" y="34"/>
                    <a:pt x="11" y="34"/>
                  </a:cubicBezTo>
                  <a:cubicBezTo>
                    <a:pt x="11" y="34"/>
                    <a:pt x="11" y="35"/>
                    <a:pt x="11" y="35"/>
                  </a:cubicBezTo>
                  <a:cubicBezTo>
                    <a:pt x="11" y="36"/>
                    <a:pt x="16" y="41"/>
                    <a:pt x="25" y="41"/>
                  </a:cubicBezTo>
                  <a:cubicBezTo>
                    <a:pt x="25" y="41"/>
                    <a:pt x="25" y="41"/>
                    <a:pt x="25" y="41"/>
                  </a:cubicBezTo>
                  <a:cubicBezTo>
                    <a:pt x="33" y="41"/>
                    <a:pt x="39" y="36"/>
                    <a:pt x="39" y="35"/>
                  </a:cubicBezTo>
                  <a:cubicBezTo>
                    <a:pt x="39" y="34"/>
                    <a:pt x="43" y="11"/>
                    <a:pt x="43" y="7"/>
                  </a:cubicBezTo>
                  <a:cubicBezTo>
                    <a:pt x="44" y="4"/>
                    <a:pt x="36" y="0"/>
                    <a:pt x="25" y="0"/>
                  </a:cubicBezTo>
                  <a:close/>
                  <a:moveTo>
                    <a:pt x="4" y="22"/>
                  </a:moveTo>
                  <a:cubicBezTo>
                    <a:pt x="3" y="21"/>
                    <a:pt x="5" y="19"/>
                    <a:pt x="8" y="17"/>
                  </a:cubicBezTo>
                  <a:cubicBezTo>
                    <a:pt x="9" y="20"/>
                    <a:pt x="9" y="24"/>
                    <a:pt x="10" y="27"/>
                  </a:cubicBezTo>
                  <a:cubicBezTo>
                    <a:pt x="6" y="26"/>
                    <a:pt x="4" y="24"/>
                    <a:pt x="4" y="22"/>
                  </a:cubicBezTo>
                  <a:close/>
                  <a:moveTo>
                    <a:pt x="25" y="12"/>
                  </a:moveTo>
                  <a:cubicBezTo>
                    <a:pt x="16" y="12"/>
                    <a:pt x="10" y="9"/>
                    <a:pt x="10" y="8"/>
                  </a:cubicBezTo>
                  <a:cubicBezTo>
                    <a:pt x="10" y="7"/>
                    <a:pt x="16" y="4"/>
                    <a:pt x="25" y="4"/>
                  </a:cubicBezTo>
                  <a:cubicBezTo>
                    <a:pt x="33" y="4"/>
                    <a:pt x="39" y="7"/>
                    <a:pt x="39" y="8"/>
                  </a:cubicBezTo>
                  <a:cubicBezTo>
                    <a:pt x="39" y="9"/>
                    <a:pt x="33" y="12"/>
                    <a:pt x="25" y="12"/>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121" name="稻壳儿小白白(http://dwz.cn/Wu2UP)"/>
            <p:cNvSpPr>
              <a:spLocks noEditPoints="1"/>
            </p:cNvSpPr>
            <p:nvPr/>
          </p:nvSpPr>
          <p:spPr bwMode="auto">
            <a:xfrm>
              <a:off x="6593408" y="3158024"/>
              <a:ext cx="186879" cy="197036"/>
            </a:xfrm>
            <a:custGeom>
              <a:avLst/>
              <a:gdLst>
                <a:gd name="T0" fmla="*/ 25 w 39"/>
                <a:gd name="T1" fmla="*/ 39 h 41"/>
                <a:gd name="T2" fmla="*/ 26 w 39"/>
                <a:gd name="T3" fmla="*/ 40 h 41"/>
                <a:gd name="T4" fmla="*/ 35 w 39"/>
                <a:gd name="T5" fmla="*/ 41 h 41"/>
                <a:gd name="T6" fmla="*/ 37 w 39"/>
                <a:gd name="T7" fmla="*/ 40 h 41"/>
                <a:gd name="T8" fmla="*/ 37 w 39"/>
                <a:gd name="T9" fmla="*/ 32 h 41"/>
                <a:gd name="T10" fmla="*/ 25 w 39"/>
                <a:gd name="T11" fmla="*/ 31 h 41"/>
                <a:gd name="T12" fmla="*/ 25 w 39"/>
                <a:gd name="T13" fmla="*/ 39 h 41"/>
                <a:gd name="T14" fmla="*/ 2 w 39"/>
                <a:gd name="T15" fmla="*/ 32 h 41"/>
                <a:gd name="T16" fmla="*/ 2 w 39"/>
                <a:gd name="T17" fmla="*/ 40 h 41"/>
                <a:gd name="T18" fmla="*/ 4 w 39"/>
                <a:gd name="T19" fmla="*/ 41 h 41"/>
                <a:gd name="T20" fmla="*/ 13 w 39"/>
                <a:gd name="T21" fmla="*/ 40 h 41"/>
                <a:gd name="T22" fmla="*/ 14 w 39"/>
                <a:gd name="T23" fmla="*/ 39 h 41"/>
                <a:gd name="T24" fmla="*/ 14 w 39"/>
                <a:gd name="T25" fmla="*/ 31 h 41"/>
                <a:gd name="T26" fmla="*/ 2 w 39"/>
                <a:gd name="T27" fmla="*/ 32 h 41"/>
                <a:gd name="T28" fmla="*/ 0 w 39"/>
                <a:gd name="T29" fmla="*/ 19 h 41"/>
                <a:gd name="T30" fmla="*/ 1 w 39"/>
                <a:gd name="T31" fmla="*/ 27 h 41"/>
                <a:gd name="T32" fmla="*/ 13 w 39"/>
                <a:gd name="T33" fmla="*/ 26 h 41"/>
                <a:gd name="T34" fmla="*/ 13 w 39"/>
                <a:gd name="T35" fmla="*/ 18 h 41"/>
                <a:gd name="T36" fmla="*/ 12 w 39"/>
                <a:gd name="T37" fmla="*/ 18 h 41"/>
                <a:gd name="T38" fmla="*/ 20 w 39"/>
                <a:gd name="T39" fmla="*/ 11 h 41"/>
                <a:gd name="T40" fmla="*/ 27 w 39"/>
                <a:gd name="T41" fmla="*/ 18 h 41"/>
                <a:gd name="T42" fmla="*/ 27 w 39"/>
                <a:gd name="T43" fmla="*/ 18 h 41"/>
                <a:gd name="T44" fmla="*/ 26 w 39"/>
                <a:gd name="T45" fmla="*/ 26 h 41"/>
                <a:gd name="T46" fmla="*/ 38 w 39"/>
                <a:gd name="T47" fmla="*/ 27 h 41"/>
                <a:gd name="T48" fmla="*/ 39 w 39"/>
                <a:gd name="T49" fmla="*/ 19 h 41"/>
                <a:gd name="T50" fmla="*/ 39 w 39"/>
                <a:gd name="T51" fmla="*/ 18 h 41"/>
                <a:gd name="T52" fmla="*/ 20 w 39"/>
                <a:gd name="T53" fmla="*/ 0 h 41"/>
                <a:gd name="T54" fmla="*/ 0 w 39"/>
                <a:gd name="T55" fmla="*/ 18 h 41"/>
                <a:gd name="T56" fmla="*/ 0 w 39"/>
                <a:gd name="T57" fmla="*/ 1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9" h="41">
                  <a:moveTo>
                    <a:pt x="25" y="39"/>
                  </a:moveTo>
                  <a:cubicBezTo>
                    <a:pt x="25" y="40"/>
                    <a:pt x="25" y="40"/>
                    <a:pt x="26" y="40"/>
                  </a:cubicBezTo>
                  <a:cubicBezTo>
                    <a:pt x="35" y="41"/>
                    <a:pt x="35" y="41"/>
                    <a:pt x="35" y="41"/>
                  </a:cubicBezTo>
                  <a:cubicBezTo>
                    <a:pt x="36" y="41"/>
                    <a:pt x="37" y="41"/>
                    <a:pt x="37" y="40"/>
                  </a:cubicBezTo>
                  <a:cubicBezTo>
                    <a:pt x="37" y="32"/>
                    <a:pt x="37" y="32"/>
                    <a:pt x="37" y="32"/>
                  </a:cubicBezTo>
                  <a:cubicBezTo>
                    <a:pt x="25" y="31"/>
                    <a:pt x="25" y="31"/>
                    <a:pt x="25" y="31"/>
                  </a:cubicBezTo>
                  <a:lnTo>
                    <a:pt x="25" y="39"/>
                  </a:lnTo>
                  <a:close/>
                  <a:moveTo>
                    <a:pt x="2" y="32"/>
                  </a:moveTo>
                  <a:cubicBezTo>
                    <a:pt x="2" y="40"/>
                    <a:pt x="2" y="40"/>
                    <a:pt x="2" y="40"/>
                  </a:cubicBezTo>
                  <a:cubicBezTo>
                    <a:pt x="2" y="41"/>
                    <a:pt x="3" y="41"/>
                    <a:pt x="4" y="41"/>
                  </a:cubicBezTo>
                  <a:cubicBezTo>
                    <a:pt x="13" y="40"/>
                    <a:pt x="13" y="40"/>
                    <a:pt x="13" y="40"/>
                  </a:cubicBezTo>
                  <a:cubicBezTo>
                    <a:pt x="14" y="40"/>
                    <a:pt x="15" y="40"/>
                    <a:pt x="14" y="39"/>
                  </a:cubicBezTo>
                  <a:cubicBezTo>
                    <a:pt x="14" y="31"/>
                    <a:pt x="14" y="31"/>
                    <a:pt x="14" y="31"/>
                  </a:cubicBezTo>
                  <a:lnTo>
                    <a:pt x="2" y="32"/>
                  </a:lnTo>
                  <a:close/>
                  <a:moveTo>
                    <a:pt x="0" y="19"/>
                  </a:moveTo>
                  <a:cubicBezTo>
                    <a:pt x="1" y="27"/>
                    <a:pt x="1" y="27"/>
                    <a:pt x="1" y="27"/>
                  </a:cubicBezTo>
                  <a:cubicBezTo>
                    <a:pt x="13" y="26"/>
                    <a:pt x="13" y="26"/>
                    <a:pt x="13" y="26"/>
                  </a:cubicBezTo>
                  <a:cubicBezTo>
                    <a:pt x="13" y="18"/>
                    <a:pt x="13" y="18"/>
                    <a:pt x="13" y="18"/>
                  </a:cubicBezTo>
                  <a:cubicBezTo>
                    <a:pt x="12" y="18"/>
                    <a:pt x="12" y="18"/>
                    <a:pt x="12" y="18"/>
                  </a:cubicBezTo>
                  <a:cubicBezTo>
                    <a:pt x="12" y="14"/>
                    <a:pt x="16" y="11"/>
                    <a:pt x="20" y="11"/>
                  </a:cubicBezTo>
                  <a:cubicBezTo>
                    <a:pt x="23" y="11"/>
                    <a:pt x="27" y="14"/>
                    <a:pt x="27" y="18"/>
                  </a:cubicBezTo>
                  <a:cubicBezTo>
                    <a:pt x="27" y="18"/>
                    <a:pt x="27" y="18"/>
                    <a:pt x="27" y="18"/>
                  </a:cubicBezTo>
                  <a:cubicBezTo>
                    <a:pt x="26" y="26"/>
                    <a:pt x="26" y="26"/>
                    <a:pt x="26" y="26"/>
                  </a:cubicBezTo>
                  <a:cubicBezTo>
                    <a:pt x="38" y="27"/>
                    <a:pt x="38" y="27"/>
                    <a:pt x="38" y="27"/>
                  </a:cubicBezTo>
                  <a:cubicBezTo>
                    <a:pt x="39" y="19"/>
                    <a:pt x="39" y="19"/>
                    <a:pt x="39" y="19"/>
                  </a:cubicBezTo>
                  <a:cubicBezTo>
                    <a:pt x="39" y="19"/>
                    <a:pt x="39" y="18"/>
                    <a:pt x="39" y="18"/>
                  </a:cubicBezTo>
                  <a:cubicBezTo>
                    <a:pt x="39" y="8"/>
                    <a:pt x="30" y="0"/>
                    <a:pt x="20" y="0"/>
                  </a:cubicBezTo>
                  <a:cubicBezTo>
                    <a:pt x="9" y="0"/>
                    <a:pt x="0" y="8"/>
                    <a:pt x="0" y="18"/>
                  </a:cubicBezTo>
                  <a:cubicBezTo>
                    <a:pt x="0" y="18"/>
                    <a:pt x="0" y="19"/>
                    <a:pt x="0" y="19"/>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122" name="稻壳儿小白白(http://dwz.cn/Wu2UP)"/>
            <p:cNvSpPr>
              <a:spLocks noEditPoints="1"/>
            </p:cNvSpPr>
            <p:nvPr/>
          </p:nvSpPr>
          <p:spPr bwMode="auto">
            <a:xfrm>
              <a:off x="8825797" y="3153963"/>
              <a:ext cx="225475" cy="207191"/>
            </a:xfrm>
            <a:custGeom>
              <a:avLst/>
              <a:gdLst>
                <a:gd name="T0" fmla="*/ 43 w 47"/>
                <a:gd name="T1" fmla="*/ 7 h 43"/>
                <a:gd name="T2" fmla="*/ 40 w 47"/>
                <a:gd name="T3" fmla="*/ 7 h 43"/>
                <a:gd name="T4" fmla="*/ 40 w 47"/>
                <a:gd name="T5" fmla="*/ 43 h 43"/>
                <a:gd name="T6" fmla="*/ 43 w 47"/>
                <a:gd name="T7" fmla="*/ 43 h 43"/>
                <a:gd name="T8" fmla="*/ 47 w 47"/>
                <a:gd name="T9" fmla="*/ 38 h 43"/>
                <a:gd name="T10" fmla="*/ 47 w 47"/>
                <a:gd name="T11" fmla="*/ 12 h 43"/>
                <a:gd name="T12" fmla="*/ 43 w 47"/>
                <a:gd name="T13" fmla="*/ 7 h 43"/>
                <a:gd name="T14" fmla="*/ 0 w 47"/>
                <a:gd name="T15" fmla="*/ 12 h 43"/>
                <a:gd name="T16" fmla="*/ 0 w 47"/>
                <a:gd name="T17" fmla="*/ 38 h 43"/>
                <a:gd name="T18" fmla="*/ 5 w 47"/>
                <a:gd name="T19" fmla="*/ 43 h 43"/>
                <a:gd name="T20" fmla="*/ 7 w 47"/>
                <a:gd name="T21" fmla="*/ 43 h 43"/>
                <a:gd name="T22" fmla="*/ 7 w 47"/>
                <a:gd name="T23" fmla="*/ 7 h 43"/>
                <a:gd name="T24" fmla="*/ 5 w 47"/>
                <a:gd name="T25" fmla="*/ 7 h 43"/>
                <a:gd name="T26" fmla="*/ 0 w 47"/>
                <a:gd name="T27" fmla="*/ 12 h 43"/>
                <a:gd name="T28" fmla="*/ 32 w 47"/>
                <a:gd name="T29" fmla="*/ 2 h 43"/>
                <a:gd name="T30" fmla="*/ 24 w 47"/>
                <a:gd name="T31" fmla="*/ 0 h 43"/>
                <a:gd name="T32" fmla="*/ 16 w 47"/>
                <a:gd name="T33" fmla="*/ 2 h 43"/>
                <a:gd name="T34" fmla="*/ 16 w 47"/>
                <a:gd name="T35" fmla="*/ 7 h 43"/>
                <a:gd name="T36" fmla="*/ 11 w 47"/>
                <a:gd name="T37" fmla="*/ 7 h 43"/>
                <a:gd name="T38" fmla="*/ 11 w 47"/>
                <a:gd name="T39" fmla="*/ 43 h 43"/>
                <a:gd name="T40" fmla="*/ 37 w 47"/>
                <a:gd name="T41" fmla="*/ 43 h 43"/>
                <a:gd name="T42" fmla="*/ 37 w 47"/>
                <a:gd name="T43" fmla="*/ 7 h 43"/>
                <a:gd name="T44" fmla="*/ 32 w 47"/>
                <a:gd name="T45" fmla="*/ 7 h 43"/>
                <a:gd name="T46" fmla="*/ 32 w 47"/>
                <a:gd name="T47" fmla="*/ 2 h 43"/>
                <a:gd name="T48" fmla="*/ 29 w 47"/>
                <a:gd name="T49" fmla="*/ 7 h 43"/>
                <a:gd name="T50" fmla="*/ 19 w 47"/>
                <a:gd name="T51" fmla="*/ 7 h 43"/>
                <a:gd name="T52" fmla="*/ 19 w 47"/>
                <a:gd name="T53" fmla="*/ 4 h 43"/>
                <a:gd name="T54" fmla="*/ 24 w 47"/>
                <a:gd name="T55" fmla="*/ 3 h 43"/>
                <a:gd name="T56" fmla="*/ 29 w 47"/>
                <a:gd name="T57" fmla="*/ 4 h 43"/>
                <a:gd name="T58" fmla="*/ 29 w 47"/>
                <a:gd name="T59" fmla="*/ 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7" h="43">
                  <a:moveTo>
                    <a:pt x="43" y="7"/>
                  </a:moveTo>
                  <a:cubicBezTo>
                    <a:pt x="40" y="7"/>
                    <a:pt x="40" y="7"/>
                    <a:pt x="40" y="7"/>
                  </a:cubicBezTo>
                  <a:cubicBezTo>
                    <a:pt x="40" y="43"/>
                    <a:pt x="40" y="43"/>
                    <a:pt x="40" y="43"/>
                  </a:cubicBezTo>
                  <a:cubicBezTo>
                    <a:pt x="43" y="43"/>
                    <a:pt x="43" y="43"/>
                    <a:pt x="43" y="43"/>
                  </a:cubicBezTo>
                  <a:cubicBezTo>
                    <a:pt x="45" y="43"/>
                    <a:pt x="47" y="40"/>
                    <a:pt x="47" y="38"/>
                  </a:cubicBezTo>
                  <a:cubicBezTo>
                    <a:pt x="47" y="12"/>
                    <a:pt x="47" y="12"/>
                    <a:pt x="47" y="12"/>
                  </a:cubicBezTo>
                  <a:cubicBezTo>
                    <a:pt x="47" y="9"/>
                    <a:pt x="45" y="7"/>
                    <a:pt x="43" y="7"/>
                  </a:cubicBezTo>
                  <a:close/>
                  <a:moveTo>
                    <a:pt x="0" y="12"/>
                  </a:moveTo>
                  <a:cubicBezTo>
                    <a:pt x="0" y="38"/>
                    <a:pt x="0" y="38"/>
                    <a:pt x="0" y="38"/>
                  </a:cubicBezTo>
                  <a:cubicBezTo>
                    <a:pt x="0" y="40"/>
                    <a:pt x="2" y="43"/>
                    <a:pt x="5" y="43"/>
                  </a:cubicBezTo>
                  <a:cubicBezTo>
                    <a:pt x="7" y="43"/>
                    <a:pt x="7" y="43"/>
                    <a:pt x="7" y="43"/>
                  </a:cubicBezTo>
                  <a:cubicBezTo>
                    <a:pt x="7" y="7"/>
                    <a:pt x="7" y="7"/>
                    <a:pt x="7" y="7"/>
                  </a:cubicBezTo>
                  <a:cubicBezTo>
                    <a:pt x="5" y="7"/>
                    <a:pt x="5" y="7"/>
                    <a:pt x="5" y="7"/>
                  </a:cubicBezTo>
                  <a:cubicBezTo>
                    <a:pt x="2" y="7"/>
                    <a:pt x="0" y="9"/>
                    <a:pt x="0" y="12"/>
                  </a:cubicBezTo>
                  <a:close/>
                  <a:moveTo>
                    <a:pt x="32" y="2"/>
                  </a:moveTo>
                  <a:cubicBezTo>
                    <a:pt x="30" y="2"/>
                    <a:pt x="28" y="0"/>
                    <a:pt x="24" y="0"/>
                  </a:cubicBezTo>
                  <a:cubicBezTo>
                    <a:pt x="20" y="0"/>
                    <a:pt x="17" y="2"/>
                    <a:pt x="16" y="2"/>
                  </a:cubicBezTo>
                  <a:cubicBezTo>
                    <a:pt x="16" y="7"/>
                    <a:pt x="16" y="7"/>
                    <a:pt x="16" y="7"/>
                  </a:cubicBezTo>
                  <a:cubicBezTo>
                    <a:pt x="11" y="7"/>
                    <a:pt x="11" y="7"/>
                    <a:pt x="11" y="7"/>
                  </a:cubicBezTo>
                  <a:cubicBezTo>
                    <a:pt x="11" y="43"/>
                    <a:pt x="11" y="43"/>
                    <a:pt x="11" y="43"/>
                  </a:cubicBezTo>
                  <a:cubicBezTo>
                    <a:pt x="37" y="43"/>
                    <a:pt x="37" y="43"/>
                    <a:pt x="37" y="43"/>
                  </a:cubicBezTo>
                  <a:cubicBezTo>
                    <a:pt x="37" y="7"/>
                    <a:pt x="37" y="7"/>
                    <a:pt x="37" y="7"/>
                  </a:cubicBezTo>
                  <a:cubicBezTo>
                    <a:pt x="32" y="7"/>
                    <a:pt x="32" y="7"/>
                    <a:pt x="32" y="7"/>
                  </a:cubicBezTo>
                  <a:lnTo>
                    <a:pt x="32" y="2"/>
                  </a:lnTo>
                  <a:close/>
                  <a:moveTo>
                    <a:pt x="29" y="7"/>
                  </a:moveTo>
                  <a:cubicBezTo>
                    <a:pt x="19" y="7"/>
                    <a:pt x="19" y="7"/>
                    <a:pt x="19" y="7"/>
                  </a:cubicBezTo>
                  <a:cubicBezTo>
                    <a:pt x="19" y="4"/>
                    <a:pt x="19" y="4"/>
                    <a:pt x="19" y="4"/>
                  </a:cubicBezTo>
                  <a:cubicBezTo>
                    <a:pt x="20" y="4"/>
                    <a:pt x="22" y="3"/>
                    <a:pt x="24" y="3"/>
                  </a:cubicBezTo>
                  <a:cubicBezTo>
                    <a:pt x="26" y="3"/>
                    <a:pt x="28" y="4"/>
                    <a:pt x="29" y="4"/>
                  </a:cubicBezTo>
                  <a:lnTo>
                    <a:pt x="29" y="7"/>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123" name="稻壳儿小白白(http://dwz.cn/Wu2UP)"/>
            <p:cNvSpPr>
              <a:spLocks noEditPoints="1"/>
            </p:cNvSpPr>
            <p:nvPr/>
          </p:nvSpPr>
          <p:spPr bwMode="auto">
            <a:xfrm>
              <a:off x="8427666" y="2696922"/>
              <a:ext cx="123909" cy="217349"/>
            </a:xfrm>
            <a:custGeom>
              <a:avLst/>
              <a:gdLst>
                <a:gd name="T0" fmla="*/ 13 w 26"/>
                <a:gd name="T1" fmla="*/ 0 h 45"/>
                <a:gd name="T2" fmla="*/ 12 w 26"/>
                <a:gd name="T3" fmla="*/ 0 h 45"/>
                <a:gd name="T4" fmla="*/ 0 w 26"/>
                <a:gd name="T5" fmla="*/ 32 h 45"/>
                <a:gd name="T6" fmla="*/ 13 w 26"/>
                <a:gd name="T7" fmla="*/ 45 h 45"/>
                <a:gd name="T8" fmla="*/ 26 w 26"/>
                <a:gd name="T9" fmla="*/ 32 h 45"/>
                <a:gd name="T10" fmla="*/ 13 w 26"/>
                <a:gd name="T11" fmla="*/ 0 h 45"/>
                <a:gd name="T12" fmla="*/ 11 w 26"/>
                <a:gd name="T13" fmla="*/ 19 h 45"/>
                <a:gd name="T14" fmla="*/ 11 w 26"/>
                <a:gd name="T15" fmla="*/ 20 h 45"/>
                <a:gd name="T16" fmla="*/ 9 w 26"/>
                <a:gd name="T17" fmla="*/ 32 h 45"/>
                <a:gd name="T18" fmla="*/ 6 w 26"/>
                <a:gd name="T19" fmla="*/ 35 h 45"/>
                <a:gd name="T20" fmla="*/ 4 w 26"/>
                <a:gd name="T21" fmla="*/ 32 h 45"/>
                <a:gd name="T22" fmla="*/ 8 w 26"/>
                <a:gd name="T23" fmla="*/ 21 h 45"/>
                <a:gd name="T24" fmla="*/ 10 w 26"/>
                <a:gd name="T25" fmla="*/ 18 h 45"/>
                <a:gd name="T26" fmla="*/ 11 w 26"/>
                <a:gd name="T27" fmla="*/ 18 h 45"/>
                <a:gd name="T28" fmla="*/ 11 w 26"/>
                <a:gd name="T29" fmla="*/ 1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45">
                  <a:moveTo>
                    <a:pt x="13" y="0"/>
                  </a:moveTo>
                  <a:cubicBezTo>
                    <a:pt x="13" y="0"/>
                    <a:pt x="13" y="0"/>
                    <a:pt x="12" y="0"/>
                  </a:cubicBezTo>
                  <a:cubicBezTo>
                    <a:pt x="10" y="17"/>
                    <a:pt x="0" y="21"/>
                    <a:pt x="0" y="32"/>
                  </a:cubicBezTo>
                  <a:cubicBezTo>
                    <a:pt x="0" y="39"/>
                    <a:pt x="6" y="45"/>
                    <a:pt x="13" y="45"/>
                  </a:cubicBezTo>
                  <a:cubicBezTo>
                    <a:pt x="20" y="45"/>
                    <a:pt x="26" y="39"/>
                    <a:pt x="26" y="32"/>
                  </a:cubicBezTo>
                  <a:cubicBezTo>
                    <a:pt x="26" y="21"/>
                    <a:pt x="15" y="17"/>
                    <a:pt x="13" y="0"/>
                  </a:cubicBezTo>
                  <a:close/>
                  <a:moveTo>
                    <a:pt x="11" y="19"/>
                  </a:moveTo>
                  <a:cubicBezTo>
                    <a:pt x="11" y="19"/>
                    <a:pt x="11" y="20"/>
                    <a:pt x="11" y="20"/>
                  </a:cubicBezTo>
                  <a:cubicBezTo>
                    <a:pt x="10" y="24"/>
                    <a:pt x="9" y="28"/>
                    <a:pt x="9" y="32"/>
                  </a:cubicBezTo>
                  <a:cubicBezTo>
                    <a:pt x="9" y="34"/>
                    <a:pt x="8" y="35"/>
                    <a:pt x="6" y="35"/>
                  </a:cubicBezTo>
                  <a:cubicBezTo>
                    <a:pt x="5" y="35"/>
                    <a:pt x="4" y="34"/>
                    <a:pt x="4" y="32"/>
                  </a:cubicBezTo>
                  <a:cubicBezTo>
                    <a:pt x="4" y="27"/>
                    <a:pt x="6" y="24"/>
                    <a:pt x="8" y="21"/>
                  </a:cubicBezTo>
                  <a:cubicBezTo>
                    <a:pt x="9" y="20"/>
                    <a:pt x="10" y="19"/>
                    <a:pt x="10" y="18"/>
                  </a:cubicBezTo>
                  <a:cubicBezTo>
                    <a:pt x="10" y="18"/>
                    <a:pt x="11" y="18"/>
                    <a:pt x="11" y="18"/>
                  </a:cubicBezTo>
                  <a:cubicBezTo>
                    <a:pt x="11" y="18"/>
                    <a:pt x="11" y="19"/>
                    <a:pt x="11" y="19"/>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124" name="稻壳儿小白白(http://dwz.cn/Wu2UP)"/>
            <p:cNvSpPr>
              <a:spLocks noEditPoints="1"/>
            </p:cNvSpPr>
            <p:nvPr/>
          </p:nvSpPr>
          <p:spPr bwMode="auto">
            <a:xfrm>
              <a:off x="9292994" y="4971968"/>
              <a:ext cx="201098" cy="182817"/>
            </a:xfrm>
            <a:custGeom>
              <a:avLst/>
              <a:gdLst>
                <a:gd name="T0" fmla="*/ 10 w 42"/>
                <a:gd name="T1" fmla="*/ 29 h 38"/>
                <a:gd name="T2" fmla="*/ 10 w 42"/>
                <a:gd name="T3" fmla="*/ 9 h 38"/>
                <a:gd name="T4" fmla="*/ 18 w 42"/>
                <a:gd name="T5" fmla="*/ 4 h 38"/>
                <a:gd name="T6" fmla="*/ 18 w 42"/>
                <a:gd name="T7" fmla="*/ 0 h 38"/>
                <a:gd name="T8" fmla="*/ 7 w 42"/>
                <a:gd name="T9" fmla="*/ 5 h 38"/>
                <a:gd name="T10" fmla="*/ 7 w 42"/>
                <a:gd name="T11" fmla="*/ 32 h 38"/>
                <a:gd name="T12" fmla="*/ 3 w 42"/>
                <a:gd name="T13" fmla="*/ 36 h 38"/>
                <a:gd name="T14" fmla="*/ 16 w 42"/>
                <a:gd name="T15" fmla="*/ 37 h 38"/>
                <a:gd name="T16" fmla="*/ 16 w 42"/>
                <a:gd name="T17" fmla="*/ 23 h 38"/>
                <a:gd name="T18" fmla="*/ 10 w 42"/>
                <a:gd name="T19" fmla="*/ 29 h 38"/>
                <a:gd name="T20" fmla="*/ 26 w 42"/>
                <a:gd name="T21" fmla="*/ 1 h 38"/>
                <a:gd name="T22" fmla="*/ 26 w 42"/>
                <a:gd name="T23" fmla="*/ 14 h 38"/>
                <a:gd name="T24" fmla="*/ 31 w 42"/>
                <a:gd name="T25" fmla="*/ 9 h 38"/>
                <a:gd name="T26" fmla="*/ 31 w 42"/>
                <a:gd name="T27" fmla="*/ 29 h 38"/>
                <a:gd name="T28" fmla="*/ 23 w 42"/>
                <a:gd name="T29" fmla="*/ 33 h 38"/>
                <a:gd name="T30" fmla="*/ 23 w 42"/>
                <a:gd name="T31" fmla="*/ 38 h 38"/>
                <a:gd name="T32" fmla="*/ 34 w 42"/>
                <a:gd name="T33" fmla="*/ 33 h 38"/>
                <a:gd name="T34" fmla="*/ 35 w 42"/>
                <a:gd name="T35" fmla="*/ 6 h 38"/>
                <a:gd name="T36" fmla="*/ 39 w 42"/>
                <a:gd name="T37" fmla="*/ 1 h 38"/>
                <a:gd name="T38" fmla="*/ 26 w 42"/>
                <a:gd name="T39"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2" h="38">
                  <a:moveTo>
                    <a:pt x="10" y="29"/>
                  </a:moveTo>
                  <a:cubicBezTo>
                    <a:pt x="5" y="23"/>
                    <a:pt x="5" y="14"/>
                    <a:pt x="10" y="9"/>
                  </a:cubicBezTo>
                  <a:cubicBezTo>
                    <a:pt x="13" y="6"/>
                    <a:pt x="16" y="5"/>
                    <a:pt x="18" y="4"/>
                  </a:cubicBezTo>
                  <a:cubicBezTo>
                    <a:pt x="18" y="0"/>
                    <a:pt x="18" y="0"/>
                    <a:pt x="18" y="0"/>
                  </a:cubicBezTo>
                  <a:cubicBezTo>
                    <a:pt x="14" y="0"/>
                    <a:pt x="10" y="2"/>
                    <a:pt x="7" y="5"/>
                  </a:cubicBezTo>
                  <a:cubicBezTo>
                    <a:pt x="0" y="13"/>
                    <a:pt x="0" y="25"/>
                    <a:pt x="7" y="32"/>
                  </a:cubicBezTo>
                  <a:cubicBezTo>
                    <a:pt x="3" y="36"/>
                    <a:pt x="3" y="36"/>
                    <a:pt x="3" y="36"/>
                  </a:cubicBezTo>
                  <a:cubicBezTo>
                    <a:pt x="16" y="37"/>
                    <a:pt x="16" y="37"/>
                    <a:pt x="16" y="37"/>
                  </a:cubicBezTo>
                  <a:cubicBezTo>
                    <a:pt x="16" y="23"/>
                    <a:pt x="16" y="23"/>
                    <a:pt x="16" y="23"/>
                  </a:cubicBezTo>
                  <a:lnTo>
                    <a:pt x="10" y="29"/>
                  </a:lnTo>
                  <a:close/>
                  <a:moveTo>
                    <a:pt x="26" y="1"/>
                  </a:moveTo>
                  <a:cubicBezTo>
                    <a:pt x="26" y="14"/>
                    <a:pt x="26" y="14"/>
                    <a:pt x="26" y="14"/>
                  </a:cubicBezTo>
                  <a:cubicBezTo>
                    <a:pt x="31" y="9"/>
                    <a:pt x="31" y="9"/>
                    <a:pt x="31" y="9"/>
                  </a:cubicBezTo>
                  <a:cubicBezTo>
                    <a:pt x="36" y="15"/>
                    <a:pt x="36" y="24"/>
                    <a:pt x="31" y="29"/>
                  </a:cubicBezTo>
                  <a:cubicBezTo>
                    <a:pt x="29" y="31"/>
                    <a:pt x="26" y="33"/>
                    <a:pt x="23" y="33"/>
                  </a:cubicBezTo>
                  <a:cubicBezTo>
                    <a:pt x="23" y="38"/>
                    <a:pt x="23" y="38"/>
                    <a:pt x="23" y="38"/>
                  </a:cubicBezTo>
                  <a:cubicBezTo>
                    <a:pt x="27" y="38"/>
                    <a:pt x="31" y="36"/>
                    <a:pt x="34" y="33"/>
                  </a:cubicBezTo>
                  <a:cubicBezTo>
                    <a:pt x="42" y="25"/>
                    <a:pt x="42" y="13"/>
                    <a:pt x="35" y="6"/>
                  </a:cubicBezTo>
                  <a:cubicBezTo>
                    <a:pt x="39" y="1"/>
                    <a:pt x="39" y="1"/>
                    <a:pt x="39" y="1"/>
                  </a:cubicBezTo>
                  <a:lnTo>
                    <a:pt x="26" y="1"/>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125" name="稻壳儿小白白(http://dwz.cn/Wu2UP)"/>
            <p:cNvSpPr>
              <a:spLocks noEditPoints="1"/>
            </p:cNvSpPr>
            <p:nvPr/>
          </p:nvSpPr>
          <p:spPr bwMode="auto">
            <a:xfrm>
              <a:off x="7034198" y="3172244"/>
              <a:ext cx="207191" cy="168598"/>
            </a:xfrm>
            <a:custGeom>
              <a:avLst/>
              <a:gdLst>
                <a:gd name="T0" fmla="*/ 42 w 43"/>
                <a:gd name="T1" fmla="*/ 20 h 35"/>
                <a:gd name="T2" fmla="*/ 34 w 43"/>
                <a:gd name="T3" fmla="*/ 2 h 35"/>
                <a:gd name="T4" fmla="*/ 31 w 43"/>
                <a:gd name="T5" fmla="*/ 0 h 35"/>
                <a:gd name="T6" fmla="*/ 12 w 43"/>
                <a:gd name="T7" fmla="*/ 0 h 35"/>
                <a:gd name="T8" fmla="*/ 8 w 43"/>
                <a:gd name="T9" fmla="*/ 2 h 35"/>
                <a:gd name="T10" fmla="*/ 1 w 43"/>
                <a:gd name="T11" fmla="*/ 20 h 35"/>
                <a:gd name="T12" fmla="*/ 0 w 43"/>
                <a:gd name="T13" fmla="*/ 24 h 35"/>
                <a:gd name="T14" fmla="*/ 2 w 43"/>
                <a:gd name="T15" fmla="*/ 33 h 35"/>
                <a:gd name="T16" fmla="*/ 5 w 43"/>
                <a:gd name="T17" fmla="*/ 35 h 35"/>
                <a:gd name="T18" fmla="*/ 38 w 43"/>
                <a:gd name="T19" fmla="*/ 35 h 35"/>
                <a:gd name="T20" fmla="*/ 41 w 43"/>
                <a:gd name="T21" fmla="*/ 33 h 35"/>
                <a:gd name="T22" fmla="*/ 42 w 43"/>
                <a:gd name="T23" fmla="*/ 24 h 35"/>
                <a:gd name="T24" fmla="*/ 42 w 43"/>
                <a:gd name="T25" fmla="*/ 20 h 35"/>
                <a:gd name="T26" fmla="*/ 39 w 43"/>
                <a:gd name="T27" fmla="*/ 26 h 35"/>
                <a:gd name="T28" fmla="*/ 38 w 43"/>
                <a:gd name="T29" fmla="*/ 29 h 35"/>
                <a:gd name="T30" fmla="*/ 35 w 43"/>
                <a:gd name="T31" fmla="*/ 32 h 35"/>
                <a:gd name="T32" fmla="*/ 8 w 43"/>
                <a:gd name="T33" fmla="*/ 32 h 35"/>
                <a:gd name="T34" fmla="*/ 5 w 43"/>
                <a:gd name="T35" fmla="*/ 29 h 35"/>
                <a:gd name="T36" fmla="*/ 4 w 43"/>
                <a:gd name="T37" fmla="*/ 26 h 35"/>
                <a:gd name="T38" fmla="*/ 6 w 43"/>
                <a:gd name="T39" fmla="*/ 23 h 35"/>
                <a:gd name="T40" fmla="*/ 37 w 43"/>
                <a:gd name="T41" fmla="*/ 23 h 35"/>
                <a:gd name="T42" fmla="*/ 39 w 43"/>
                <a:gd name="T43" fmla="*/ 26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3" h="35">
                  <a:moveTo>
                    <a:pt x="42" y="20"/>
                  </a:moveTo>
                  <a:cubicBezTo>
                    <a:pt x="34" y="2"/>
                    <a:pt x="34" y="2"/>
                    <a:pt x="34" y="2"/>
                  </a:cubicBezTo>
                  <a:cubicBezTo>
                    <a:pt x="34" y="1"/>
                    <a:pt x="32" y="0"/>
                    <a:pt x="31" y="0"/>
                  </a:cubicBezTo>
                  <a:cubicBezTo>
                    <a:pt x="12" y="0"/>
                    <a:pt x="12" y="0"/>
                    <a:pt x="12" y="0"/>
                  </a:cubicBezTo>
                  <a:cubicBezTo>
                    <a:pt x="11" y="0"/>
                    <a:pt x="9" y="1"/>
                    <a:pt x="8" y="2"/>
                  </a:cubicBezTo>
                  <a:cubicBezTo>
                    <a:pt x="1" y="20"/>
                    <a:pt x="1" y="20"/>
                    <a:pt x="1" y="20"/>
                  </a:cubicBezTo>
                  <a:cubicBezTo>
                    <a:pt x="0" y="21"/>
                    <a:pt x="0" y="23"/>
                    <a:pt x="0" y="24"/>
                  </a:cubicBezTo>
                  <a:cubicBezTo>
                    <a:pt x="2" y="33"/>
                    <a:pt x="2" y="33"/>
                    <a:pt x="2" y="33"/>
                  </a:cubicBezTo>
                  <a:cubicBezTo>
                    <a:pt x="2" y="34"/>
                    <a:pt x="3" y="35"/>
                    <a:pt x="5" y="35"/>
                  </a:cubicBezTo>
                  <a:cubicBezTo>
                    <a:pt x="38" y="35"/>
                    <a:pt x="38" y="35"/>
                    <a:pt x="38" y="35"/>
                  </a:cubicBezTo>
                  <a:cubicBezTo>
                    <a:pt x="39" y="35"/>
                    <a:pt x="41" y="34"/>
                    <a:pt x="41" y="33"/>
                  </a:cubicBezTo>
                  <a:cubicBezTo>
                    <a:pt x="42" y="24"/>
                    <a:pt x="42" y="24"/>
                    <a:pt x="42" y="24"/>
                  </a:cubicBezTo>
                  <a:cubicBezTo>
                    <a:pt x="43" y="23"/>
                    <a:pt x="42" y="21"/>
                    <a:pt x="42" y="20"/>
                  </a:cubicBezTo>
                  <a:close/>
                  <a:moveTo>
                    <a:pt x="39" y="26"/>
                  </a:moveTo>
                  <a:cubicBezTo>
                    <a:pt x="38" y="29"/>
                    <a:pt x="38" y="29"/>
                    <a:pt x="38" y="29"/>
                  </a:cubicBezTo>
                  <a:cubicBezTo>
                    <a:pt x="38" y="31"/>
                    <a:pt x="37" y="32"/>
                    <a:pt x="35" y="32"/>
                  </a:cubicBezTo>
                  <a:cubicBezTo>
                    <a:pt x="8" y="32"/>
                    <a:pt x="8" y="32"/>
                    <a:pt x="8" y="32"/>
                  </a:cubicBezTo>
                  <a:cubicBezTo>
                    <a:pt x="6" y="32"/>
                    <a:pt x="5" y="31"/>
                    <a:pt x="5" y="29"/>
                  </a:cubicBezTo>
                  <a:cubicBezTo>
                    <a:pt x="4" y="26"/>
                    <a:pt x="4" y="26"/>
                    <a:pt x="4" y="26"/>
                  </a:cubicBezTo>
                  <a:cubicBezTo>
                    <a:pt x="4" y="24"/>
                    <a:pt x="5" y="23"/>
                    <a:pt x="6" y="23"/>
                  </a:cubicBezTo>
                  <a:cubicBezTo>
                    <a:pt x="37" y="23"/>
                    <a:pt x="37" y="23"/>
                    <a:pt x="37" y="23"/>
                  </a:cubicBezTo>
                  <a:cubicBezTo>
                    <a:pt x="38" y="23"/>
                    <a:pt x="39" y="24"/>
                    <a:pt x="39" y="26"/>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126" name="稻壳儿小白白(http://dwz.cn/Wu2UP)"/>
            <p:cNvSpPr>
              <a:spLocks noEditPoints="1"/>
            </p:cNvSpPr>
            <p:nvPr/>
          </p:nvSpPr>
          <p:spPr bwMode="auto">
            <a:xfrm>
              <a:off x="7938125" y="3143806"/>
              <a:ext cx="205162" cy="211255"/>
            </a:xfrm>
            <a:custGeom>
              <a:avLst/>
              <a:gdLst>
                <a:gd name="T0" fmla="*/ 26 w 43"/>
                <a:gd name="T1" fmla="*/ 29 h 44"/>
                <a:gd name="T2" fmla="*/ 41 w 43"/>
                <a:gd name="T3" fmla="*/ 3 h 44"/>
                <a:gd name="T4" fmla="*/ 41 w 43"/>
                <a:gd name="T5" fmla="*/ 2 h 44"/>
                <a:gd name="T6" fmla="*/ 40 w 43"/>
                <a:gd name="T7" fmla="*/ 2 h 44"/>
                <a:gd name="T8" fmla="*/ 15 w 43"/>
                <a:gd name="T9" fmla="*/ 17 h 44"/>
                <a:gd name="T10" fmla="*/ 1 w 43"/>
                <a:gd name="T11" fmla="*/ 29 h 44"/>
                <a:gd name="T12" fmla="*/ 3 w 43"/>
                <a:gd name="T13" fmla="*/ 31 h 44"/>
                <a:gd name="T14" fmla="*/ 8 w 43"/>
                <a:gd name="T15" fmla="*/ 30 h 44"/>
                <a:gd name="T16" fmla="*/ 14 w 43"/>
                <a:gd name="T17" fmla="*/ 36 h 44"/>
                <a:gd name="T18" fmla="*/ 13 w 43"/>
                <a:gd name="T19" fmla="*/ 41 h 44"/>
                <a:gd name="T20" fmla="*/ 15 w 43"/>
                <a:gd name="T21" fmla="*/ 43 h 44"/>
                <a:gd name="T22" fmla="*/ 26 w 43"/>
                <a:gd name="T23" fmla="*/ 29 h 44"/>
                <a:gd name="T24" fmla="*/ 29 w 43"/>
                <a:gd name="T25" fmla="*/ 15 h 44"/>
                <a:gd name="T26" fmla="*/ 29 w 43"/>
                <a:gd name="T27" fmla="*/ 10 h 44"/>
                <a:gd name="T28" fmla="*/ 34 w 43"/>
                <a:gd name="T29" fmla="*/ 10 h 44"/>
                <a:gd name="T30" fmla="*/ 34 w 43"/>
                <a:gd name="T31" fmla="*/ 15 h 44"/>
                <a:gd name="T32" fmla="*/ 29 w 43"/>
                <a:gd name="T33" fmla="*/ 1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44">
                  <a:moveTo>
                    <a:pt x="26" y="29"/>
                  </a:moveTo>
                  <a:cubicBezTo>
                    <a:pt x="26" y="29"/>
                    <a:pt x="43" y="17"/>
                    <a:pt x="41" y="3"/>
                  </a:cubicBezTo>
                  <a:cubicBezTo>
                    <a:pt x="41" y="3"/>
                    <a:pt x="41" y="3"/>
                    <a:pt x="41" y="2"/>
                  </a:cubicBezTo>
                  <a:cubicBezTo>
                    <a:pt x="41" y="2"/>
                    <a:pt x="41" y="2"/>
                    <a:pt x="40" y="2"/>
                  </a:cubicBezTo>
                  <a:cubicBezTo>
                    <a:pt x="27" y="0"/>
                    <a:pt x="15" y="17"/>
                    <a:pt x="15" y="17"/>
                  </a:cubicBezTo>
                  <a:cubicBezTo>
                    <a:pt x="5" y="16"/>
                    <a:pt x="6" y="18"/>
                    <a:pt x="1" y="29"/>
                  </a:cubicBezTo>
                  <a:cubicBezTo>
                    <a:pt x="0" y="31"/>
                    <a:pt x="2" y="32"/>
                    <a:pt x="3" y="31"/>
                  </a:cubicBezTo>
                  <a:cubicBezTo>
                    <a:pt x="5" y="31"/>
                    <a:pt x="8" y="30"/>
                    <a:pt x="8" y="30"/>
                  </a:cubicBezTo>
                  <a:cubicBezTo>
                    <a:pt x="14" y="36"/>
                    <a:pt x="14" y="36"/>
                    <a:pt x="14" y="36"/>
                  </a:cubicBezTo>
                  <a:cubicBezTo>
                    <a:pt x="14" y="36"/>
                    <a:pt x="13" y="39"/>
                    <a:pt x="13" y="41"/>
                  </a:cubicBezTo>
                  <a:cubicBezTo>
                    <a:pt x="12" y="42"/>
                    <a:pt x="13" y="44"/>
                    <a:pt x="15" y="43"/>
                  </a:cubicBezTo>
                  <a:cubicBezTo>
                    <a:pt x="26" y="38"/>
                    <a:pt x="28" y="39"/>
                    <a:pt x="26" y="29"/>
                  </a:cubicBezTo>
                  <a:close/>
                  <a:moveTo>
                    <a:pt x="29" y="15"/>
                  </a:moveTo>
                  <a:cubicBezTo>
                    <a:pt x="27" y="13"/>
                    <a:pt x="27" y="11"/>
                    <a:pt x="29" y="10"/>
                  </a:cubicBezTo>
                  <a:cubicBezTo>
                    <a:pt x="30" y="8"/>
                    <a:pt x="32" y="8"/>
                    <a:pt x="34" y="10"/>
                  </a:cubicBezTo>
                  <a:cubicBezTo>
                    <a:pt x="35" y="11"/>
                    <a:pt x="35" y="13"/>
                    <a:pt x="34" y="15"/>
                  </a:cubicBezTo>
                  <a:cubicBezTo>
                    <a:pt x="32" y="16"/>
                    <a:pt x="30" y="16"/>
                    <a:pt x="29" y="15"/>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127" name="稻壳儿小白白(http://dwz.cn/Wu2UP)"/>
            <p:cNvSpPr>
              <a:spLocks noEditPoints="1"/>
            </p:cNvSpPr>
            <p:nvPr/>
          </p:nvSpPr>
          <p:spPr bwMode="auto">
            <a:xfrm>
              <a:off x="8374851" y="3143806"/>
              <a:ext cx="229537" cy="225475"/>
            </a:xfrm>
            <a:custGeom>
              <a:avLst/>
              <a:gdLst>
                <a:gd name="T0" fmla="*/ 7 w 48"/>
                <a:gd name="T1" fmla="*/ 32 h 47"/>
                <a:gd name="T2" fmla="*/ 2 w 48"/>
                <a:gd name="T3" fmla="*/ 44 h 47"/>
                <a:gd name="T4" fmla="*/ 16 w 48"/>
                <a:gd name="T5" fmla="*/ 41 h 47"/>
                <a:gd name="T6" fmla="*/ 15 w 48"/>
                <a:gd name="T7" fmla="*/ 33 h 47"/>
                <a:gd name="T8" fmla="*/ 7 w 48"/>
                <a:gd name="T9" fmla="*/ 32 h 47"/>
                <a:gd name="T10" fmla="*/ 46 w 48"/>
                <a:gd name="T11" fmla="*/ 2 h 47"/>
                <a:gd name="T12" fmla="*/ 18 w 48"/>
                <a:gd name="T13" fmla="*/ 22 h 47"/>
                <a:gd name="T14" fmla="*/ 13 w 48"/>
                <a:gd name="T15" fmla="*/ 27 h 47"/>
                <a:gd name="T16" fmla="*/ 14 w 48"/>
                <a:gd name="T17" fmla="*/ 28 h 47"/>
                <a:gd name="T18" fmla="*/ 17 w 48"/>
                <a:gd name="T19" fmla="*/ 30 h 47"/>
                <a:gd name="T20" fmla="*/ 19 w 48"/>
                <a:gd name="T21" fmla="*/ 34 h 47"/>
                <a:gd name="T22" fmla="*/ 20 w 48"/>
                <a:gd name="T23" fmla="*/ 34 h 47"/>
                <a:gd name="T24" fmla="*/ 26 w 48"/>
                <a:gd name="T25" fmla="*/ 29 h 47"/>
                <a:gd name="T26" fmla="*/ 46 w 48"/>
                <a:gd name="T27" fmla="*/ 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47">
                  <a:moveTo>
                    <a:pt x="7" y="32"/>
                  </a:moveTo>
                  <a:cubicBezTo>
                    <a:pt x="3" y="35"/>
                    <a:pt x="6" y="39"/>
                    <a:pt x="2" y="44"/>
                  </a:cubicBezTo>
                  <a:cubicBezTo>
                    <a:pt x="0" y="47"/>
                    <a:pt x="10" y="46"/>
                    <a:pt x="16" y="41"/>
                  </a:cubicBezTo>
                  <a:cubicBezTo>
                    <a:pt x="18" y="38"/>
                    <a:pt x="18" y="35"/>
                    <a:pt x="15" y="33"/>
                  </a:cubicBezTo>
                  <a:cubicBezTo>
                    <a:pt x="13" y="30"/>
                    <a:pt x="9" y="30"/>
                    <a:pt x="7" y="32"/>
                  </a:cubicBezTo>
                  <a:close/>
                  <a:moveTo>
                    <a:pt x="46" y="2"/>
                  </a:moveTo>
                  <a:cubicBezTo>
                    <a:pt x="44" y="0"/>
                    <a:pt x="24" y="16"/>
                    <a:pt x="18" y="22"/>
                  </a:cubicBezTo>
                  <a:cubicBezTo>
                    <a:pt x="15" y="25"/>
                    <a:pt x="14" y="26"/>
                    <a:pt x="13" y="27"/>
                  </a:cubicBezTo>
                  <a:cubicBezTo>
                    <a:pt x="13" y="28"/>
                    <a:pt x="14" y="28"/>
                    <a:pt x="14" y="28"/>
                  </a:cubicBezTo>
                  <a:cubicBezTo>
                    <a:pt x="15" y="29"/>
                    <a:pt x="16" y="29"/>
                    <a:pt x="17" y="30"/>
                  </a:cubicBezTo>
                  <a:cubicBezTo>
                    <a:pt x="18" y="32"/>
                    <a:pt x="18" y="32"/>
                    <a:pt x="19" y="34"/>
                  </a:cubicBezTo>
                  <a:cubicBezTo>
                    <a:pt x="19" y="34"/>
                    <a:pt x="19" y="34"/>
                    <a:pt x="20" y="34"/>
                  </a:cubicBezTo>
                  <a:cubicBezTo>
                    <a:pt x="21" y="33"/>
                    <a:pt x="23" y="32"/>
                    <a:pt x="26" y="29"/>
                  </a:cubicBezTo>
                  <a:cubicBezTo>
                    <a:pt x="32" y="23"/>
                    <a:pt x="48" y="3"/>
                    <a:pt x="46" y="2"/>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128" name="稻壳儿小白白(http://dwz.cn/Wu2UP)"/>
            <p:cNvSpPr>
              <a:spLocks noEditPoints="1"/>
            </p:cNvSpPr>
            <p:nvPr/>
          </p:nvSpPr>
          <p:spPr bwMode="auto">
            <a:xfrm>
              <a:off x="6136368" y="4508835"/>
              <a:ext cx="201098" cy="203129"/>
            </a:xfrm>
            <a:custGeom>
              <a:avLst/>
              <a:gdLst>
                <a:gd name="T0" fmla="*/ 37 w 42"/>
                <a:gd name="T1" fmla="*/ 0 h 42"/>
                <a:gd name="T2" fmla="*/ 16 w 42"/>
                <a:gd name="T3" fmla="*/ 0 h 42"/>
                <a:gd name="T4" fmla="*/ 11 w 42"/>
                <a:gd name="T5" fmla="*/ 5 h 42"/>
                <a:gd name="T6" fmla="*/ 11 w 42"/>
                <a:gd name="T7" fmla="*/ 12 h 42"/>
                <a:gd name="T8" fmla="*/ 16 w 42"/>
                <a:gd name="T9" fmla="*/ 12 h 42"/>
                <a:gd name="T10" fmla="*/ 16 w 42"/>
                <a:gd name="T11" fmla="*/ 5 h 42"/>
                <a:gd name="T12" fmla="*/ 37 w 42"/>
                <a:gd name="T13" fmla="*/ 5 h 42"/>
                <a:gd name="T14" fmla="*/ 37 w 42"/>
                <a:gd name="T15" fmla="*/ 37 h 42"/>
                <a:gd name="T16" fmla="*/ 16 w 42"/>
                <a:gd name="T17" fmla="*/ 37 h 42"/>
                <a:gd name="T18" fmla="*/ 16 w 42"/>
                <a:gd name="T19" fmla="*/ 33 h 42"/>
                <a:gd name="T20" fmla="*/ 11 w 42"/>
                <a:gd name="T21" fmla="*/ 33 h 42"/>
                <a:gd name="T22" fmla="*/ 11 w 42"/>
                <a:gd name="T23" fmla="*/ 37 h 42"/>
                <a:gd name="T24" fmla="*/ 16 w 42"/>
                <a:gd name="T25" fmla="*/ 42 h 42"/>
                <a:gd name="T26" fmla="*/ 37 w 42"/>
                <a:gd name="T27" fmla="*/ 42 h 42"/>
                <a:gd name="T28" fmla="*/ 42 w 42"/>
                <a:gd name="T29" fmla="*/ 37 h 42"/>
                <a:gd name="T30" fmla="*/ 42 w 42"/>
                <a:gd name="T31" fmla="*/ 5 h 42"/>
                <a:gd name="T32" fmla="*/ 37 w 42"/>
                <a:gd name="T33" fmla="*/ 0 h 42"/>
                <a:gd name="T34" fmla="*/ 21 w 42"/>
                <a:gd name="T35" fmla="*/ 31 h 42"/>
                <a:gd name="T36" fmla="*/ 30 w 42"/>
                <a:gd name="T37" fmla="*/ 22 h 42"/>
                <a:gd name="T38" fmla="*/ 21 w 42"/>
                <a:gd name="T39" fmla="*/ 13 h 42"/>
                <a:gd name="T40" fmla="*/ 21 w 42"/>
                <a:gd name="T41" fmla="*/ 19 h 42"/>
                <a:gd name="T42" fmla="*/ 0 w 42"/>
                <a:gd name="T43" fmla="*/ 19 h 42"/>
                <a:gd name="T44" fmla="*/ 0 w 42"/>
                <a:gd name="T45" fmla="*/ 26 h 42"/>
                <a:gd name="T46" fmla="*/ 21 w 42"/>
                <a:gd name="T47" fmla="*/ 26 h 42"/>
                <a:gd name="T48" fmla="*/ 21 w 42"/>
                <a:gd name="T49" fmla="*/ 3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2" h="42">
                  <a:moveTo>
                    <a:pt x="37" y="0"/>
                  </a:moveTo>
                  <a:cubicBezTo>
                    <a:pt x="16" y="0"/>
                    <a:pt x="16" y="0"/>
                    <a:pt x="16" y="0"/>
                  </a:cubicBezTo>
                  <a:cubicBezTo>
                    <a:pt x="13" y="0"/>
                    <a:pt x="11" y="2"/>
                    <a:pt x="11" y="5"/>
                  </a:cubicBezTo>
                  <a:cubicBezTo>
                    <a:pt x="11" y="12"/>
                    <a:pt x="11" y="12"/>
                    <a:pt x="11" y="12"/>
                  </a:cubicBezTo>
                  <a:cubicBezTo>
                    <a:pt x="16" y="12"/>
                    <a:pt x="16" y="12"/>
                    <a:pt x="16" y="12"/>
                  </a:cubicBezTo>
                  <a:cubicBezTo>
                    <a:pt x="16" y="5"/>
                    <a:pt x="16" y="5"/>
                    <a:pt x="16" y="5"/>
                  </a:cubicBezTo>
                  <a:cubicBezTo>
                    <a:pt x="37" y="5"/>
                    <a:pt x="37" y="5"/>
                    <a:pt x="37" y="5"/>
                  </a:cubicBezTo>
                  <a:cubicBezTo>
                    <a:pt x="37" y="37"/>
                    <a:pt x="37" y="37"/>
                    <a:pt x="37" y="37"/>
                  </a:cubicBezTo>
                  <a:cubicBezTo>
                    <a:pt x="16" y="37"/>
                    <a:pt x="16" y="37"/>
                    <a:pt x="16" y="37"/>
                  </a:cubicBezTo>
                  <a:cubicBezTo>
                    <a:pt x="16" y="33"/>
                    <a:pt x="16" y="33"/>
                    <a:pt x="16" y="33"/>
                  </a:cubicBezTo>
                  <a:cubicBezTo>
                    <a:pt x="11" y="33"/>
                    <a:pt x="11" y="33"/>
                    <a:pt x="11" y="33"/>
                  </a:cubicBezTo>
                  <a:cubicBezTo>
                    <a:pt x="11" y="37"/>
                    <a:pt x="11" y="37"/>
                    <a:pt x="11" y="37"/>
                  </a:cubicBezTo>
                  <a:cubicBezTo>
                    <a:pt x="11" y="40"/>
                    <a:pt x="13" y="42"/>
                    <a:pt x="16" y="42"/>
                  </a:cubicBezTo>
                  <a:cubicBezTo>
                    <a:pt x="37" y="42"/>
                    <a:pt x="37" y="42"/>
                    <a:pt x="37" y="42"/>
                  </a:cubicBezTo>
                  <a:cubicBezTo>
                    <a:pt x="40" y="42"/>
                    <a:pt x="42" y="40"/>
                    <a:pt x="42" y="37"/>
                  </a:cubicBezTo>
                  <a:cubicBezTo>
                    <a:pt x="42" y="5"/>
                    <a:pt x="42" y="5"/>
                    <a:pt x="42" y="5"/>
                  </a:cubicBezTo>
                  <a:cubicBezTo>
                    <a:pt x="42" y="2"/>
                    <a:pt x="40" y="0"/>
                    <a:pt x="37" y="0"/>
                  </a:cubicBezTo>
                  <a:close/>
                  <a:moveTo>
                    <a:pt x="21" y="31"/>
                  </a:moveTo>
                  <a:cubicBezTo>
                    <a:pt x="30" y="22"/>
                    <a:pt x="30" y="22"/>
                    <a:pt x="30" y="22"/>
                  </a:cubicBezTo>
                  <a:cubicBezTo>
                    <a:pt x="21" y="13"/>
                    <a:pt x="21" y="13"/>
                    <a:pt x="21" y="13"/>
                  </a:cubicBezTo>
                  <a:cubicBezTo>
                    <a:pt x="21" y="19"/>
                    <a:pt x="21" y="19"/>
                    <a:pt x="21" y="19"/>
                  </a:cubicBezTo>
                  <a:cubicBezTo>
                    <a:pt x="0" y="19"/>
                    <a:pt x="0" y="19"/>
                    <a:pt x="0" y="19"/>
                  </a:cubicBezTo>
                  <a:cubicBezTo>
                    <a:pt x="0" y="26"/>
                    <a:pt x="0" y="26"/>
                    <a:pt x="0" y="26"/>
                  </a:cubicBezTo>
                  <a:cubicBezTo>
                    <a:pt x="21" y="26"/>
                    <a:pt x="21" y="26"/>
                    <a:pt x="21" y="26"/>
                  </a:cubicBezTo>
                  <a:lnTo>
                    <a:pt x="21" y="31"/>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129" name="稻壳儿小白白(http://dwz.cn/Wu2UP)"/>
            <p:cNvSpPr>
              <a:spLocks noEditPoints="1"/>
            </p:cNvSpPr>
            <p:nvPr/>
          </p:nvSpPr>
          <p:spPr bwMode="auto">
            <a:xfrm>
              <a:off x="9276745" y="3153963"/>
              <a:ext cx="227504" cy="207191"/>
            </a:xfrm>
            <a:custGeom>
              <a:avLst/>
              <a:gdLst>
                <a:gd name="T0" fmla="*/ 24 w 47"/>
                <a:gd name="T1" fmla="*/ 26 h 43"/>
                <a:gd name="T2" fmla="*/ 34 w 47"/>
                <a:gd name="T3" fmla="*/ 22 h 43"/>
                <a:gd name="T4" fmla="*/ 32 w 47"/>
                <a:gd name="T5" fmla="*/ 15 h 43"/>
                <a:gd name="T6" fmla="*/ 24 w 47"/>
                <a:gd name="T7" fmla="*/ 18 h 43"/>
                <a:gd name="T8" fmla="*/ 16 w 47"/>
                <a:gd name="T9" fmla="*/ 15 h 43"/>
                <a:gd name="T10" fmla="*/ 13 w 47"/>
                <a:gd name="T11" fmla="*/ 22 h 43"/>
                <a:gd name="T12" fmla="*/ 24 w 47"/>
                <a:gd name="T13" fmla="*/ 26 h 43"/>
                <a:gd name="T14" fmla="*/ 24 w 47"/>
                <a:gd name="T15" fmla="*/ 11 h 43"/>
                <a:gd name="T16" fmla="*/ 29 w 47"/>
                <a:gd name="T17" fmla="*/ 9 h 43"/>
                <a:gd name="T18" fmla="*/ 27 w 47"/>
                <a:gd name="T19" fmla="*/ 2 h 43"/>
                <a:gd name="T20" fmla="*/ 24 w 47"/>
                <a:gd name="T21" fmla="*/ 0 h 43"/>
                <a:gd name="T22" fmla="*/ 20 w 47"/>
                <a:gd name="T23" fmla="*/ 2 h 43"/>
                <a:gd name="T24" fmla="*/ 18 w 47"/>
                <a:gd name="T25" fmla="*/ 9 h 43"/>
                <a:gd name="T26" fmla="*/ 24 w 47"/>
                <a:gd name="T27" fmla="*/ 11 h 43"/>
                <a:gd name="T28" fmla="*/ 44 w 47"/>
                <a:gd name="T29" fmla="*/ 29 h 43"/>
                <a:gd name="T30" fmla="*/ 35 w 47"/>
                <a:gd name="T31" fmla="*/ 25 h 43"/>
                <a:gd name="T32" fmla="*/ 36 w 47"/>
                <a:gd name="T33" fmla="*/ 28 h 43"/>
                <a:gd name="T34" fmla="*/ 24 w 47"/>
                <a:gd name="T35" fmla="*/ 33 h 43"/>
                <a:gd name="T36" fmla="*/ 11 w 47"/>
                <a:gd name="T37" fmla="*/ 28 h 43"/>
                <a:gd name="T38" fmla="*/ 12 w 47"/>
                <a:gd name="T39" fmla="*/ 25 h 43"/>
                <a:gd name="T40" fmla="*/ 3 w 47"/>
                <a:gd name="T41" fmla="*/ 29 h 43"/>
                <a:gd name="T42" fmla="*/ 3 w 47"/>
                <a:gd name="T43" fmla="*/ 33 h 43"/>
                <a:gd name="T44" fmla="*/ 19 w 47"/>
                <a:gd name="T45" fmla="*/ 42 h 43"/>
                <a:gd name="T46" fmla="*/ 28 w 47"/>
                <a:gd name="T47" fmla="*/ 42 h 43"/>
                <a:gd name="T48" fmla="*/ 44 w 47"/>
                <a:gd name="T49" fmla="*/ 33 h 43"/>
                <a:gd name="T50" fmla="*/ 44 w 47"/>
                <a:gd name="T51" fmla="*/ 2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7" h="43">
                  <a:moveTo>
                    <a:pt x="24" y="26"/>
                  </a:moveTo>
                  <a:cubicBezTo>
                    <a:pt x="29" y="26"/>
                    <a:pt x="34" y="24"/>
                    <a:pt x="34" y="22"/>
                  </a:cubicBezTo>
                  <a:cubicBezTo>
                    <a:pt x="33" y="20"/>
                    <a:pt x="32" y="17"/>
                    <a:pt x="32" y="15"/>
                  </a:cubicBezTo>
                  <a:cubicBezTo>
                    <a:pt x="31" y="16"/>
                    <a:pt x="28" y="18"/>
                    <a:pt x="24" y="18"/>
                  </a:cubicBezTo>
                  <a:cubicBezTo>
                    <a:pt x="20" y="18"/>
                    <a:pt x="16" y="16"/>
                    <a:pt x="16" y="15"/>
                  </a:cubicBezTo>
                  <a:cubicBezTo>
                    <a:pt x="15" y="17"/>
                    <a:pt x="14" y="20"/>
                    <a:pt x="13" y="22"/>
                  </a:cubicBezTo>
                  <a:cubicBezTo>
                    <a:pt x="13" y="24"/>
                    <a:pt x="18" y="26"/>
                    <a:pt x="24" y="26"/>
                  </a:cubicBezTo>
                  <a:close/>
                  <a:moveTo>
                    <a:pt x="24" y="11"/>
                  </a:moveTo>
                  <a:cubicBezTo>
                    <a:pt x="26" y="11"/>
                    <a:pt x="29" y="10"/>
                    <a:pt x="29" y="9"/>
                  </a:cubicBezTo>
                  <a:cubicBezTo>
                    <a:pt x="28" y="6"/>
                    <a:pt x="28" y="3"/>
                    <a:pt x="27" y="2"/>
                  </a:cubicBezTo>
                  <a:cubicBezTo>
                    <a:pt x="27" y="1"/>
                    <a:pt x="25" y="0"/>
                    <a:pt x="24" y="0"/>
                  </a:cubicBezTo>
                  <a:cubicBezTo>
                    <a:pt x="22" y="0"/>
                    <a:pt x="21" y="1"/>
                    <a:pt x="20" y="2"/>
                  </a:cubicBezTo>
                  <a:cubicBezTo>
                    <a:pt x="20" y="3"/>
                    <a:pt x="19" y="6"/>
                    <a:pt x="18" y="9"/>
                  </a:cubicBezTo>
                  <a:cubicBezTo>
                    <a:pt x="19" y="10"/>
                    <a:pt x="21" y="11"/>
                    <a:pt x="24" y="11"/>
                  </a:cubicBezTo>
                  <a:close/>
                  <a:moveTo>
                    <a:pt x="44" y="29"/>
                  </a:moveTo>
                  <a:cubicBezTo>
                    <a:pt x="35" y="25"/>
                    <a:pt x="35" y="25"/>
                    <a:pt x="35" y="25"/>
                  </a:cubicBezTo>
                  <a:cubicBezTo>
                    <a:pt x="36" y="28"/>
                    <a:pt x="36" y="28"/>
                    <a:pt x="36" y="28"/>
                  </a:cubicBezTo>
                  <a:cubicBezTo>
                    <a:pt x="36" y="31"/>
                    <a:pt x="31" y="33"/>
                    <a:pt x="24" y="33"/>
                  </a:cubicBezTo>
                  <a:cubicBezTo>
                    <a:pt x="17" y="33"/>
                    <a:pt x="11" y="31"/>
                    <a:pt x="11" y="28"/>
                  </a:cubicBezTo>
                  <a:cubicBezTo>
                    <a:pt x="12" y="25"/>
                    <a:pt x="12" y="25"/>
                    <a:pt x="12" y="25"/>
                  </a:cubicBezTo>
                  <a:cubicBezTo>
                    <a:pt x="3" y="29"/>
                    <a:pt x="3" y="29"/>
                    <a:pt x="3" y="29"/>
                  </a:cubicBezTo>
                  <a:cubicBezTo>
                    <a:pt x="1" y="30"/>
                    <a:pt x="0" y="31"/>
                    <a:pt x="3" y="33"/>
                  </a:cubicBezTo>
                  <a:cubicBezTo>
                    <a:pt x="19" y="42"/>
                    <a:pt x="19" y="42"/>
                    <a:pt x="19" y="42"/>
                  </a:cubicBezTo>
                  <a:cubicBezTo>
                    <a:pt x="22" y="43"/>
                    <a:pt x="26" y="43"/>
                    <a:pt x="28" y="42"/>
                  </a:cubicBezTo>
                  <a:cubicBezTo>
                    <a:pt x="44" y="33"/>
                    <a:pt x="44" y="33"/>
                    <a:pt x="44" y="33"/>
                  </a:cubicBezTo>
                  <a:cubicBezTo>
                    <a:pt x="47" y="31"/>
                    <a:pt x="47" y="30"/>
                    <a:pt x="44" y="29"/>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130" name="稻壳儿小白白(http://dwz.cn/Wu2UP)"/>
            <p:cNvSpPr>
              <a:spLocks noEditPoints="1"/>
            </p:cNvSpPr>
            <p:nvPr/>
          </p:nvSpPr>
          <p:spPr bwMode="auto">
            <a:xfrm>
              <a:off x="8825797" y="1360333"/>
              <a:ext cx="225475" cy="182817"/>
            </a:xfrm>
            <a:custGeom>
              <a:avLst/>
              <a:gdLst>
                <a:gd name="T0" fmla="*/ 16 w 47"/>
                <a:gd name="T1" fmla="*/ 19 h 38"/>
                <a:gd name="T2" fmla="*/ 24 w 47"/>
                <a:gd name="T3" fmla="*/ 27 h 38"/>
                <a:gd name="T4" fmla="*/ 31 w 47"/>
                <a:gd name="T5" fmla="*/ 19 h 38"/>
                <a:gd name="T6" fmla="*/ 24 w 47"/>
                <a:gd name="T7" fmla="*/ 12 h 38"/>
                <a:gd name="T8" fmla="*/ 16 w 47"/>
                <a:gd name="T9" fmla="*/ 19 h 38"/>
                <a:gd name="T10" fmla="*/ 11 w 47"/>
                <a:gd name="T11" fmla="*/ 16 h 38"/>
                <a:gd name="T12" fmla="*/ 24 w 47"/>
                <a:gd name="T13" fmla="*/ 6 h 38"/>
                <a:gd name="T14" fmla="*/ 33 w 47"/>
                <a:gd name="T15" fmla="*/ 10 h 38"/>
                <a:gd name="T16" fmla="*/ 37 w 47"/>
                <a:gd name="T17" fmla="*/ 10 h 38"/>
                <a:gd name="T18" fmla="*/ 37 w 47"/>
                <a:gd name="T19" fmla="*/ 6 h 38"/>
                <a:gd name="T20" fmla="*/ 24 w 47"/>
                <a:gd name="T21" fmla="*/ 0 h 38"/>
                <a:gd name="T22" fmla="*/ 6 w 47"/>
                <a:gd name="T23" fmla="*/ 13 h 38"/>
                <a:gd name="T24" fmla="*/ 0 w 47"/>
                <a:gd name="T25" fmla="*/ 13 h 38"/>
                <a:gd name="T26" fmla="*/ 0 w 47"/>
                <a:gd name="T27" fmla="*/ 19 h 38"/>
                <a:gd name="T28" fmla="*/ 8 w 47"/>
                <a:gd name="T29" fmla="*/ 19 h 38"/>
                <a:gd name="T30" fmla="*/ 11 w 47"/>
                <a:gd name="T31" fmla="*/ 16 h 38"/>
                <a:gd name="T32" fmla="*/ 40 w 47"/>
                <a:gd name="T33" fmla="*/ 19 h 38"/>
                <a:gd name="T34" fmla="*/ 37 w 47"/>
                <a:gd name="T35" fmla="*/ 22 h 38"/>
                <a:gd name="T36" fmla="*/ 24 w 47"/>
                <a:gd name="T37" fmla="*/ 32 h 38"/>
                <a:gd name="T38" fmla="*/ 15 w 47"/>
                <a:gd name="T39" fmla="*/ 28 h 38"/>
                <a:gd name="T40" fmla="*/ 11 w 47"/>
                <a:gd name="T41" fmla="*/ 28 h 38"/>
                <a:gd name="T42" fmla="*/ 11 w 47"/>
                <a:gd name="T43" fmla="*/ 32 h 38"/>
                <a:gd name="T44" fmla="*/ 24 w 47"/>
                <a:gd name="T45" fmla="*/ 38 h 38"/>
                <a:gd name="T46" fmla="*/ 42 w 47"/>
                <a:gd name="T47" fmla="*/ 25 h 38"/>
                <a:gd name="T48" fmla="*/ 47 w 47"/>
                <a:gd name="T49" fmla="*/ 25 h 38"/>
                <a:gd name="T50" fmla="*/ 47 w 47"/>
                <a:gd name="T51" fmla="*/ 19 h 38"/>
                <a:gd name="T52" fmla="*/ 40 w 47"/>
                <a:gd name="T53"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7" h="38">
                  <a:moveTo>
                    <a:pt x="16" y="19"/>
                  </a:moveTo>
                  <a:cubicBezTo>
                    <a:pt x="16" y="23"/>
                    <a:pt x="20" y="27"/>
                    <a:pt x="24" y="27"/>
                  </a:cubicBezTo>
                  <a:cubicBezTo>
                    <a:pt x="28" y="27"/>
                    <a:pt x="31" y="23"/>
                    <a:pt x="31" y="19"/>
                  </a:cubicBezTo>
                  <a:cubicBezTo>
                    <a:pt x="31" y="15"/>
                    <a:pt x="28" y="12"/>
                    <a:pt x="24" y="12"/>
                  </a:cubicBezTo>
                  <a:cubicBezTo>
                    <a:pt x="20" y="12"/>
                    <a:pt x="16" y="15"/>
                    <a:pt x="16" y="19"/>
                  </a:cubicBezTo>
                  <a:close/>
                  <a:moveTo>
                    <a:pt x="11" y="16"/>
                  </a:moveTo>
                  <a:cubicBezTo>
                    <a:pt x="12" y="10"/>
                    <a:pt x="18" y="6"/>
                    <a:pt x="24" y="6"/>
                  </a:cubicBezTo>
                  <a:cubicBezTo>
                    <a:pt x="27" y="6"/>
                    <a:pt x="31" y="7"/>
                    <a:pt x="33" y="10"/>
                  </a:cubicBezTo>
                  <a:cubicBezTo>
                    <a:pt x="34" y="11"/>
                    <a:pt x="36" y="11"/>
                    <a:pt x="37" y="10"/>
                  </a:cubicBezTo>
                  <a:cubicBezTo>
                    <a:pt x="38" y="9"/>
                    <a:pt x="38" y="7"/>
                    <a:pt x="37" y="6"/>
                  </a:cubicBezTo>
                  <a:cubicBezTo>
                    <a:pt x="34" y="2"/>
                    <a:pt x="29" y="0"/>
                    <a:pt x="24" y="0"/>
                  </a:cubicBezTo>
                  <a:cubicBezTo>
                    <a:pt x="15" y="0"/>
                    <a:pt x="8" y="6"/>
                    <a:pt x="6" y="13"/>
                  </a:cubicBezTo>
                  <a:cubicBezTo>
                    <a:pt x="0" y="13"/>
                    <a:pt x="0" y="13"/>
                    <a:pt x="0" y="13"/>
                  </a:cubicBezTo>
                  <a:cubicBezTo>
                    <a:pt x="0" y="19"/>
                    <a:pt x="0" y="19"/>
                    <a:pt x="0" y="19"/>
                  </a:cubicBezTo>
                  <a:cubicBezTo>
                    <a:pt x="8" y="19"/>
                    <a:pt x="8" y="19"/>
                    <a:pt x="8" y="19"/>
                  </a:cubicBezTo>
                  <a:cubicBezTo>
                    <a:pt x="10" y="19"/>
                    <a:pt x="11" y="17"/>
                    <a:pt x="11" y="16"/>
                  </a:cubicBezTo>
                  <a:close/>
                  <a:moveTo>
                    <a:pt x="40" y="19"/>
                  </a:moveTo>
                  <a:cubicBezTo>
                    <a:pt x="37" y="19"/>
                    <a:pt x="37" y="21"/>
                    <a:pt x="37" y="22"/>
                  </a:cubicBezTo>
                  <a:cubicBezTo>
                    <a:pt x="35" y="28"/>
                    <a:pt x="30" y="32"/>
                    <a:pt x="24" y="32"/>
                  </a:cubicBezTo>
                  <a:cubicBezTo>
                    <a:pt x="20" y="32"/>
                    <a:pt x="17" y="31"/>
                    <a:pt x="15" y="28"/>
                  </a:cubicBezTo>
                  <a:cubicBezTo>
                    <a:pt x="13" y="27"/>
                    <a:pt x="12" y="27"/>
                    <a:pt x="11" y="28"/>
                  </a:cubicBezTo>
                  <a:cubicBezTo>
                    <a:pt x="9" y="29"/>
                    <a:pt x="9" y="31"/>
                    <a:pt x="11" y="32"/>
                  </a:cubicBezTo>
                  <a:cubicBezTo>
                    <a:pt x="14" y="36"/>
                    <a:pt x="19" y="38"/>
                    <a:pt x="24" y="38"/>
                  </a:cubicBezTo>
                  <a:cubicBezTo>
                    <a:pt x="32" y="38"/>
                    <a:pt x="39" y="32"/>
                    <a:pt x="42" y="25"/>
                  </a:cubicBezTo>
                  <a:cubicBezTo>
                    <a:pt x="47" y="25"/>
                    <a:pt x="47" y="25"/>
                    <a:pt x="47" y="25"/>
                  </a:cubicBezTo>
                  <a:cubicBezTo>
                    <a:pt x="47" y="19"/>
                    <a:pt x="47" y="19"/>
                    <a:pt x="47" y="19"/>
                  </a:cubicBezTo>
                  <a:lnTo>
                    <a:pt x="40" y="19"/>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131" name="稻壳儿小白白(http://dwz.cn/Wu2UP)"/>
            <p:cNvSpPr>
              <a:spLocks noEditPoints="1"/>
            </p:cNvSpPr>
            <p:nvPr/>
          </p:nvSpPr>
          <p:spPr bwMode="auto">
            <a:xfrm>
              <a:off x="5679327" y="4053825"/>
              <a:ext cx="211255" cy="211255"/>
            </a:xfrm>
            <a:custGeom>
              <a:avLst/>
              <a:gdLst>
                <a:gd name="T0" fmla="*/ 10 w 44"/>
                <a:gd name="T1" fmla="*/ 26 h 44"/>
                <a:gd name="T2" fmla="*/ 18 w 44"/>
                <a:gd name="T3" fmla="*/ 34 h 44"/>
                <a:gd name="T4" fmla="*/ 33 w 44"/>
                <a:gd name="T5" fmla="*/ 19 h 44"/>
                <a:gd name="T6" fmla="*/ 25 w 44"/>
                <a:gd name="T7" fmla="*/ 10 h 44"/>
                <a:gd name="T8" fmla="*/ 10 w 44"/>
                <a:gd name="T9" fmla="*/ 26 h 44"/>
                <a:gd name="T10" fmla="*/ 43 w 44"/>
                <a:gd name="T11" fmla="*/ 14 h 44"/>
                <a:gd name="T12" fmla="*/ 40 w 44"/>
                <a:gd name="T13" fmla="*/ 11 h 44"/>
                <a:gd name="T14" fmla="*/ 37 w 44"/>
                <a:gd name="T15" fmla="*/ 11 h 44"/>
                <a:gd name="T16" fmla="*/ 33 w 44"/>
                <a:gd name="T17" fmla="*/ 7 h 44"/>
                <a:gd name="T18" fmla="*/ 33 w 44"/>
                <a:gd name="T19" fmla="*/ 4 h 44"/>
                <a:gd name="T20" fmla="*/ 30 w 44"/>
                <a:gd name="T21" fmla="*/ 1 h 44"/>
                <a:gd name="T22" fmla="*/ 26 w 44"/>
                <a:gd name="T23" fmla="*/ 1 h 44"/>
                <a:gd name="T24" fmla="*/ 0 w 44"/>
                <a:gd name="T25" fmla="*/ 27 h 44"/>
                <a:gd name="T26" fmla="*/ 0 w 44"/>
                <a:gd name="T27" fmla="*/ 30 h 44"/>
                <a:gd name="T28" fmla="*/ 4 w 44"/>
                <a:gd name="T29" fmla="*/ 34 h 44"/>
                <a:gd name="T30" fmla="*/ 6 w 44"/>
                <a:gd name="T31" fmla="*/ 33 h 44"/>
                <a:gd name="T32" fmla="*/ 11 w 44"/>
                <a:gd name="T33" fmla="*/ 38 h 44"/>
                <a:gd name="T34" fmla="*/ 10 w 44"/>
                <a:gd name="T35" fmla="*/ 40 h 44"/>
                <a:gd name="T36" fmla="*/ 14 w 44"/>
                <a:gd name="T37" fmla="*/ 44 h 44"/>
                <a:gd name="T38" fmla="*/ 17 w 44"/>
                <a:gd name="T39" fmla="*/ 44 h 44"/>
                <a:gd name="T40" fmla="*/ 43 w 44"/>
                <a:gd name="T41" fmla="*/ 18 h 44"/>
                <a:gd name="T42" fmla="*/ 43 w 44"/>
                <a:gd name="T43" fmla="*/ 14 h 44"/>
                <a:gd name="T44" fmla="*/ 18 w 44"/>
                <a:gd name="T45" fmla="*/ 38 h 44"/>
                <a:gd name="T46" fmla="*/ 6 w 44"/>
                <a:gd name="T47" fmla="*/ 26 h 44"/>
                <a:gd name="T48" fmla="*/ 25 w 44"/>
                <a:gd name="T49" fmla="*/ 7 h 44"/>
                <a:gd name="T50" fmla="*/ 37 w 44"/>
                <a:gd name="T51" fmla="*/ 19 h 44"/>
                <a:gd name="T52" fmla="*/ 18 w 44"/>
                <a:gd name="T53" fmla="*/ 3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4" h="44">
                  <a:moveTo>
                    <a:pt x="10" y="26"/>
                  </a:moveTo>
                  <a:cubicBezTo>
                    <a:pt x="18" y="34"/>
                    <a:pt x="18" y="34"/>
                    <a:pt x="18" y="34"/>
                  </a:cubicBezTo>
                  <a:cubicBezTo>
                    <a:pt x="33" y="19"/>
                    <a:pt x="33" y="19"/>
                    <a:pt x="33" y="19"/>
                  </a:cubicBezTo>
                  <a:cubicBezTo>
                    <a:pt x="25" y="10"/>
                    <a:pt x="25" y="10"/>
                    <a:pt x="25" y="10"/>
                  </a:cubicBezTo>
                  <a:lnTo>
                    <a:pt x="10" y="26"/>
                  </a:lnTo>
                  <a:close/>
                  <a:moveTo>
                    <a:pt x="43" y="14"/>
                  </a:moveTo>
                  <a:cubicBezTo>
                    <a:pt x="40" y="11"/>
                    <a:pt x="40" y="11"/>
                    <a:pt x="40" y="11"/>
                  </a:cubicBezTo>
                  <a:cubicBezTo>
                    <a:pt x="39" y="11"/>
                    <a:pt x="38" y="11"/>
                    <a:pt x="37" y="11"/>
                  </a:cubicBezTo>
                  <a:cubicBezTo>
                    <a:pt x="35" y="11"/>
                    <a:pt x="33" y="9"/>
                    <a:pt x="33" y="7"/>
                  </a:cubicBezTo>
                  <a:cubicBezTo>
                    <a:pt x="33" y="6"/>
                    <a:pt x="33" y="5"/>
                    <a:pt x="33" y="4"/>
                  </a:cubicBezTo>
                  <a:cubicBezTo>
                    <a:pt x="30" y="1"/>
                    <a:pt x="30" y="1"/>
                    <a:pt x="30" y="1"/>
                  </a:cubicBezTo>
                  <a:cubicBezTo>
                    <a:pt x="29" y="0"/>
                    <a:pt x="27" y="0"/>
                    <a:pt x="26" y="1"/>
                  </a:cubicBezTo>
                  <a:cubicBezTo>
                    <a:pt x="0" y="27"/>
                    <a:pt x="0" y="27"/>
                    <a:pt x="0" y="27"/>
                  </a:cubicBezTo>
                  <a:cubicBezTo>
                    <a:pt x="0" y="28"/>
                    <a:pt x="0" y="29"/>
                    <a:pt x="0" y="30"/>
                  </a:cubicBezTo>
                  <a:cubicBezTo>
                    <a:pt x="4" y="34"/>
                    <a:pt x="4" y="34"/>
                    <a:pt x="4" y="34"/>
                  </a:cubicBezTo>
                  <a:cubicBezTo>
                    <a:pt x="5" y="33"/>
                    <a:pt x="5" y="33"/>
                    <a:pt x="6" y="33"/>
                  </a:cubicBezTo>
                  <a:cubicBezTo>
                    <a:pt x="9" y="33"/>
                    <a:pt x="11" y="35"/>
                    <a:pt x="11" y="38"/>
                  </a:cubicBezTo>
                  <a:cubicBezTo>
                    <a:pt x="11" y="39"/>
                    <a:pt x="11" y="39"/>
                    <a:pt x="10" y="40"/>
                  </a:cubicBezTo>
                  <a:cubicBezTo>
                    <a:pt x="14" y="44"/>
                    <a:pt x="14" y="44"/>
                    <a:pt x="14" y="44"/>
                  </a:cubicBezTo>
                  <a:cubicBezTo>
                    <a:pt x="15" y="44"/>
                    <a:pt x="16" y="44"/>
                    <a:pt x="17" y="44"/>
                  </a:cubicBezTo>
                  <a:cubicBezTo>
                    <a:pt x="43" y="18"/>
                    <a:pt x="43" y="18"/>
                    <a:pt x="43" y="18"/>
                  </a:cubicBezTo>
                  <a:cubicBezTo>
                    <a:pt x="44" y="17"/>
                    <a:pt x="44" y="15"/>
                    <a:pt x="43" y="14"/>
                  </a:cubicBezTo>
                  <a:close/>
                  <a:moveTo>
                    <a:pt x="18" y="38"/>
                  </a:moveTo>
                  <a:cubicBezTo>
                    <a:pt x="6" y="26"/>
                    <a:pt x="6" y="26"/>
                    <a:pt x="6" y="26"/>
                  </a:cubicBezTo>
                  <a:cubicBezTo>
                    <a:pt x="25" y="7"/>
                    <a:pt x="25" y="7"/>
                    <a:pt x="25" y="7"/>
                  </a:cubicBezTo>
                  <a:cubicBezTo>
                    <a:pt x="37" y="19"/>
                    <a:pt x="37" y="19"/>
                    <a:pt x="37" y="19"/>
                  </a:cubicBezTo>
                  <a:lnTo>
                    <a:pt x="18" y="38"/>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132" name="稻壳儿小白白(http://dwz.cn/Wu2UP)"/>
            <p:cNvSpPr>
              <a:spLocks noEditPoints="1"/>
            </p:cNvSpPr>
            <p:nvPr/>
          </p:nvSpPr>
          <p:spPr bwMode="auto">
            <a:xfrm>
              <a:off x="7509521" y="3164119"/>
              <a:ext cx="158440" cy="186878"/>
            </a:xfrm>
            <a:custGeom>
              <a:avLst/>
              <a:gdLst>
                <a:gd name="T0" fmla="*/ 16 w 33"/>
                <a:gd name="T1" fmla="*/ 0 h 39"/>
                <a:gd name="T2" fmla="*/ 0 w 33"/>
                <a:gd name="T3" fmla="*/ 6 h 39"/>
                <a:gd name="T4" fmla="*/ 4 w 33"/>
                <a:gd name="T5" fmla="*/ 34 h 39"/>
                <a:gd name="T6" fmla="*/ 16 w 33"/>
                <a:gd name="T7" fmla="*/ 39 h 39"/>
                <a:gd name="T8" fmla="*/ 29 w 33"/>
                <a:gd name="T9" fmla="*/ 34 h 39"/>
                <a:gd name="T10" fmla="*/ 32 w 33"/>
                <a:gd name="T11" fmla="*/ 6 h 39"/>
                <a:gd name="T12" fmla="*/ 16 w 33"/>
                <a:gd name="T13" fmla="*/ 0 h 39"/>
                <a:gd name="T14" fmla="*/ 16 w 33"/>
                <a:gd name="T15" fmla="*/ 10 h 39"/>
                <a:gd name="T16" fmla="*/ 4 w 33"/>
                <a:gd name="T17" fmla="*/ 7 h 39"/>
                <a:gd name="T18" fmla="*/ 16 w 33"/>
                <a:gd name="T19" fmla="*/ 3 h 39"/>
                <a:gd name="T20" fmla="*/ 29 w 33"/>
                <a:gd name="T21" fmla="*/ 7 h 39"/>
                <a:gd name="T22" fmla="*/ 16 w 33"/>
                <a:gd name="T23" fmla="*/ 1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9">
                  <a:moveTo>
                    <a:pt x="16" y="0"/>
                  </a:moveTo>
                  <a:cubicBezTo>
                    <a:pt x="6" y="0"/>
                    <a:pt x="0" y="4"/>
                    <a:pt x="0" y="6"/>
                  </a:cubicBezTo>
                  <a:cubicBezTo>
                    <a:pt x="4" y="34"/>
                    <a:pt x="4" y="34"/>
                    <a:pt x="4" y="34"/>
                  </a:cubicBezTo>
                  <a:cubicBezTo>
                    <a:pt x="4" y="35"/>
                    <a:pt x="9" y="39"/>
                    <a:pt x="16" y="39"/>
                  </a:cubicBezTo>
                  <a:cubicBezTo>
                    <a:pt x="24" y="39"/>
                    <a:pt x="29" y="35"/>
                    <a:pt x="29" y="34"/>
                  </a:cubicBezTo>
                  <a:cubicBezTo>
                    <a:pt x="32" y="6"/>
                    <a:pt x="32" y="6"/>
                    <a:pt x="32" y="6"/>
                  </a:cubicBezTo>
                  <a:cubicBezTo>
                    <a:pt x="33" y="4"/>
                    <a:pt x="26" y="0"/>
                    <a:pt x="16" y="0"/>
                  </a:cubicBezTo>
                  <a:close/>
                  <a:moveTo>
                    <a:pt x="16" y="10"/>
                  </a:moveTo>
                  <a:cubicBezTo>
                    <a:pt x="9" y="10"/>
                    <a:pt x="4" y="8"/>
                    <a:pt x="4" y="7"/>
                  </a:cubicBezTo>
                  <a:cubicBezTo>
                    <a:pt x="4" y="6"/>
                    <a:pt x="9" y="3"/>
                    <a:pt x="16" y="3"/>
                  </a:cubicBezTo>
                  <a:cubicBezTo>
                    <a:pt x="24" y="3"/>
                    <a:pt x="29" y="6"/>
                    <a:pt x="29" y="7"/>
                  </a:cubicBezTo>
                  <a:cubicBezTo>
                    <a:pt x="29" y="8"/>
                    <a:pt x="24" y="10"/>
                    <a:pt x="16" y="10"/>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133" name="稻壳儿小白白(http://dwz.cn/Wu2UP)"/>
            <p:cNvSpPr>
              <a:spLocks noEditPoints="1"/>
            </p:cNvSpPr>
            <p:nvPr/>
          </p:nvSpPr>
          <p:spPr bwMode="auto">
            <a:xfrm>
              <a:off x="8389071" y="4092418"/>
              <a:ext cx="201098" cy="134066"/>
            </a:xfrm>
            <a:custGeom>
              <a:avLst/>
              <a:gdLst>
                <a:gd name="T0" fmla="*/ 40 w 42"/>
                <a:gd name="T1" fmla="*/ 0 h 28"/>
                <a:gd name="T2" fmla="*/ 19 w 42"/>
                <a:gd name="T3" fmla="*/ 0 h 28"/>
                <a:gd name="T4" fmla="*/ 19 w 42"/>
                <a:gd name="T5" fmla="*/ 12 h 28"/>
                <a:gd name="T6" fmla="*/ 42 w 42"/>
                <a:gd name="T7" fmla="*/ 12 h 28"/>
                <a:gd name="T8" fmla="*/ 42 w 42"/>
                <a:gd name="T9" fmla="*/ 2 h 28"/>
                <a:gd name="T10" fmla="*/ 40 w 42"/>
                <a:gd name="T11" fmla="*/ 0 h 28"/>
                <a:gd name="T12" fmla="*/ 0 w 42"/>
                <a:gd name="T13" fmla="*/ 26 h 28"/>
                <a:gd name="T14" fmla="*/ 2 w 42"/>
                <a:gd name="T15" fmla="*/ 28 h 28"/>
                <a:gd name="T16" fmla="*/ 14 w 42"/>
                <a:gd name="T17" fmla="*/ 28 h 28"/>
                <a:gd name="T18" fmla="*/ 14 w 42"/>
                <a:gd name="T19" fmla="*/ 16 h 28"/>
                <a:gd name="T20" fmla="*/ 0 w 42"/>
                <a:gd name="T21" fmla="*/ 16 h 28"/>
                <a:gd name="T22" fmla="*/ 0 w 42"/>
                <a:gd name="T23" fmla="*/ 26 h 28"/>
                <a:gd name="T24" fmla="*/ 19 w 42"/>
                <a:gd name="T25" fmla="*/ 28 h 28"/>
                <a:gd name="T26" fmla="*/ 40 w 42"/>
                <a:gd name="T27" fmla="*/ 28 h 28"/>
                <a:gd name="T28" fmla="*/ 42 w 42"/>
                <a:gd name="T29" fmla="*/ 26 h 28"/>
                <a:gd name="T30" fmla="*/ 42 w 42"/>
                <a:gd name="T31" fmla="*/ 16 h 28"/>
                <a:gd name="T32" fmla="*/ 19 w 42"/>
                <a:gd name="T33" fmla="*/ 16 h 28"/>
                <a:gd name="T34" fmla="*/ 19 w 42"/>
                <a:gd name="T35" fmla="*/ 28 h 28"/>
                <a:gd name="T36" fmla="*/ 0 w 42"/>
                <a:gd name="T37" fmla="*/ 2 h 28"/>
                <a:gd name="T38" fmla="*/ 0 w 42"/>
                <a:gd name="T39" fmla="*/ 12 h 28"/>
                <a:gd name="T40" fmla="*/ 14 w 42"/>
                <a:gd name="T41" fmla="*/ 12 h 28"/>
                <a:gd name="T42" fmla="*/ 14 w 42"/>
                <a:gd name="T43" fmla="*/ 0 h 28"/>
                <a:gd name="T44" fmla="*/ 2 w 42"/>
                <a:gd name="T45" fmla="*/ 0 h 28"/>
                <a:gd name="T46" fmla="*/ 0 w 42"/>
                <a:gd name="T47" fmla="*/ 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2" h="28">
                  <a:moveTo>
                    <a:pt x="40" y="0"/>
                  </a:moveTo>
                  <a:cubicBezTo>
                    <a:pt x="19" y="0"/>
                    <a:pt x="19" y="0"/>
                    <a:pt x="19" y="0"/>
                  </a:cubicBezTo>
                  <a:cubicBezTo>
                    <a:pt x="19" y="12"/>
                    <a:pt x="19" y="12"/>
                    <a:pt x="19" y="12"/>
                  </a:cubicBezTo>
                  <a:cubicBezTo>
                    <a:pt x="42" y="12"/>
                    <a:pt x="42" y="12"/>
                    <a:pt x="42" y="12"/>
                  </a:cubicBezTo>
                  <a:cubicBezTo>
                    <a:pt x="42" y="2"/>
                    <a:pt x="42" y="2"/>
                    <a:pt x="42" y="2"/>
                  </a:cubicBezTo>
                  <a:cubicBezTo>
                    <a:pt x="42" y="1"/>
                    <a:pt x="41" y="0"/>
                    <a:pt x="40" y="0"/>
                  </a:cubicBezTo>
                  <a:close/>
                  <a:moveTo>
                    <a:pt x="0" y="26"/>
                  </a:moveTo>
                  <a:cubicBezTo>
                    <a:pt x="0" y="27"/>
                    <a:pt x="0" y="28"/>
                    <a:pt x="2" y="28"/>
                  </a:cubicBezTo>
                  <a:cubicBezTo>
                    <a:pt x="14" y="28"/>
                    <a:pt x="14" y="28"/>
                    <a:pt x="14" y="28"/>
                  </a:cubicBezTo>
                  <a:cubicBezTo>
                    <a:pt x="14" y="16"/>
                    <a:pt x="14" y="16"/>
                    <a:pt x="14" y="16"/>
                  </a:cubicBezTo>
                  <a:cubicBezTo>
                    <a:pt x="0" y="16"/>
                    <a:pt x="0" y="16"/>
                    <a:pt x="0" y="16"/>
                  </a:cubicBezTo>
                  <a:lnTo>
                    <a:pt x="0" y="26"/>
                  </a:lnTo>
                  <a:close/>
                  <a:moveTo>
                    <a:pt x="19" y="28"/>
                  </a:moveTo>
                  <a:cubicBezTo>
                    <a:pt x="40" y="28"/>
                    <a:pt x="40" y="28"/>
                    <a:pt x="40" y="28"/>
                  </a:cubicBezTo>
                  <a:cubicBezTo>
                    <a:pt x="41" y="28"/>
                    <a:pt x="42" y="27"/>
                    <a:pt x="42" y="26"/>
                  </a:cubicBezTo>
                  <a:cubicBezTo>
                    <a:pt x="42" y="16"/>
                    <a:pt x="42" y="16"/>
                    <a:pt x="42" y="16"/>
                  </a:cubicBezTo>
                  <a:cubicBezTo>
                    <a:pt x="19" y="16"/>
                    <a:pt x="19" y="16"/>
                    <a:pt x="19" y="16"/>
                  </a:cubicBezTo>
                  <a:lnTo>
                    <a:pt x="19" y="28"/>
                  </a:lnTo>
                  <a:close/>
                  <a:moveTo>
                    <a:pt x="0" y="2"/>
                  </a:moveTo>
                  <a:cubicBezTo>
                    <a:pt x="0" y="12"/>
                    <a:pt x="0" y="12"/>
                    <a:pt x="0" y="12"/>
                  </a:cubicBezTo>
                  <a:cubicBezTo>
                    <a:pt x="14" y="12"/>
                    <a:pt x="14" y="12"/>
                    <a:pt x="14" y="12"/>
                  </a:cubicBezTo>
                  <a:cubicBezTo>
                    <a:pt x="14" y="0"/>
                    <a:pt x="14" y="0"/>
                    <a:pt x="14" y="0"/>
                  </a:cubicBezTo>
                  <a:cubicBezTo>
                    <a:pt x="2" y="0"/>
                    <a:pt x="2" y="0"/>
                    <a:pt x="2" y="0"/>
                  </a:cubicBezTo>
                  <a:cubicBezTo>
                    <a:pt x="0" y="0"/>
                    <a:pt x="0" y="1"/>
                    <a:pt x="0" y="2"/>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134" name="稻壳儿小白白(http://dwz.cn/Wu2UP)"/>
            <p:cNvSpPr>
              <a:spLocks noEditPoints="1"/>
            </p:cNvSpPr>
            <p:nvPr/>
          </p:nvSpPr>
          <p:spPr bwMode="auto">
            <a:xfrm>
              <a:off x="9762224" y="5414791"/>
              <a:ext cx="158440" cy="201098"/>
            </a:xfrm>
            <a:custGeom>
              <a:avLst/>
              <a:gdLst>
                <a:gd name="T0" fmla="*/ 10 w 33"/>
                <a:gd name="T1" fmla="*/ 23 h 42"/>
                <a:gd name="T2" fmla="*/ 23 w 33"/>
                <a:gd name="T3" fmla="*/ 23 h 42"/>
                <a:gd name="T4" fmla="*/ 23 w 33"/>
                <a:gd name="T5" fmla="*/ 19 h 42"/>
                <a:gd name="T6" fmla="*/ 10 w 33"/>
                <a:gd name="T7" fmla="*/ 19 h 42"/>
                <a:gd name="T8" fmla="*/ 10 w 33"/>
                <a:gd name="T9" fmla="*/ 23 h 42"/>
                <a:gd name="T10" fmla="*/ 28 w 33"/>
                <a:gd name="T11" fmla="*/ 0 h 42"/>
                <a:gd name="T12" fmla="*/ 5 w 33"/>
                <a:gd name="T13" fmla="*/ 0 h 42"/>
                <a:gd name="T14" fmla="*/ 0 w 33"/>
                <a:gd name="T15" fmla="*/ 4 h 42"/>
                <a:gd name="T16" fmla="*/ 0 w 33"/>
                <a:gd name="T17" fmla="*/ 37 h 42"/>
                <a:gd name="T18" fmla="*/ 5 w 33"/>
                <a:gd name="T19" fmla="*/ 42 h 42"/>
                <a:gd name="T20" fmla="*/ 28 w 33"/>
                <a:gd name="T21" fmla="*/ 42 h 42"/>
                <a:gd name="T22" fmla="*/ 33 w 33"/>
                <a:gd name="T23" fmla="*/ 37 h 42"/>
                <a:gd name="T24" fmla="*/ 33 w 33"/>
                <a:gd name="T25" fmla="*/ 4 h 42"/>
                <a:gd name="T26" fmla="*/ 28 w 33"/>
                <a:gd name="T27" fmla="*/ 0 h 42"/>
                <a:gd name="T28" fmla="*/ 28 w 33"/>
                <a:gd name="T29" fmla="*/ 37 h 42"/>
                <a:gd name="T30" fmla="*/ 5 w 33"/>
                <a:gd name="T31" fmla="*/ 37 h 42"/>
                <a:gd name="T32" fmla="*/ 5 w 33"/>
                <a:gd name="T33" fmla="*/ 4 h 42"/>
                <a:gd name="T34" fmla="*/ 28 w 33"/>
                <a:gd name="T35" fmla="*/ 4 h 42"/>
                <a:gd name="T36" fmla="*/ 28 w 33"/>
                <a:gd name="T37" fmla="*/ 37 h 42"/>
                <a:gd name="T38" fmla="*/ 23 w 33"/>
                <a:gd name="T39" fmla="*/ 9 h 42"/>
                <a:gd name="T40" fmla="*/ 10 w 33"/>
                <a:gd name="T41" fmla="*/ 9 h 42"/>
                <a:gd name="T42" fmla="*/ 10 w 33"/>
                <a:gd name="T43" fmla="*/ 13 h 42"/>
                <a:gd name="T44" fmla="*/ 23 w 33"/>
                <a:gd name="T45" fmla="*/ 13 h 42"/>
                <a:gd name="T46" fmla="*/ 23 w 33"/>
                <a:gd name="T47" fmla="*/ 9 h 42"/>
                <a:gd name="T48" fmla="*/ 23 w 33"/>
                <a:gd name="T49" fmla="*/ 28 h 42"/>
                <a:gd name="T50" fmla="*/ 10 w 33"/>
                <a:gd name="T51" fmla="*/ 28 h 42"/>
                <a:gd name="T52" fmla="*/ 10 w 33"/>
                <a:gd name="T53" fmla="*/ 32 h 42"/>
                <a:gd name="T54" fmla="*/ 23 w 33"/>
                <a:gd name="T55" fmla="*/ 32 h 42"/>
                <a:gd name="T56" fmla="*/ 23 w 33"/>
                <a:gd name="T57" fmla="*/ 2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 h="42">
                  <a:moveTo>
                    <a:pt x="10" y="23"/>
                  </a:moveTo>
                  <a:cubicBezTo>
                    <a:pt x="23" y="23"/>
                    <a:pt x="23" y="23"/>
                    <a:pt x="23" y="23"/>
                  </a:cubicBezTo>
                  <a:cubicBezTo>
                    <a:pt x="23" y="19"/>
                    <a:pt x="23" y="19"/>
                    <a:pt x="23" y="19"/>
                  </a:cubicBezTo>
                  <a:cubicBezTo>
                    <a:pt x="10" y="19"/>
                    <a:pt x="10" y="19"/>
                    <a:pt x="10" y="19"/>
                  </a:cubicBezTo>
                  <a:lnTo>
                    <a:pt x="10" y="23"/>
                  </a:lnTo>
                  <a:close/>
                  <a:moveTo>
                    <a:pt x="28" y="0"/>
                  </a:moveTo>
                  <a:cubicBezTo>
                    <a:pt x="5" y="0"/>
                    <a:pt x="5" y="0"/>
                    <a:pt x="5" y="0"/>
                  </a:cubicBezTo>
                  <a:cubicBezTo>
                    <a:pt x="2" y="0"/>
                    <a:pt x="0" y="2"/>
                    <a:pt x="0" y="4"/>
                  </a:cubicBezTo>
                  <a:cubicBezTo>
                    <a:pt x="0" y="37"/>
                    <a:pt x="0" y="37"/>
                    <a:pt x="0" y="37"/>
                  </a:cubicBezTo>
                  <a:cubicBezTo>
                    <a:pt x="0" y="40"/>
                    <a:pt x="2" y="42"/>
                    <a:pt x="5" y="42"/>
                  </a:cubicBezTo>
                  <a:cubicBezTo>
                    <a:pt x="28" y="42"/>
                    <a:pt x="28" y="42"/>
                    <a:pt x="28" y="42"/>
                  </a:cubicBezTo>
                  <a:cubicBezTo>
                    <a:pt x="31" y="42"/>
                    <a:pt x="33" y="40"/>
                    <a:pt x="33" y="37"/>
                  </a:cubicBezTo>
                  <a:cubicBezTo>
                    <a:pt x="33" y="4"/>
                    <a:pt x="33" y="4"/>
                    <a:pt x="33" y="4"/>
                  </a:cubicBezTo>
                  <a:cubicBezTo>
                    <a:pt x="33" y="2"/>
                    <a:pt x="31" y="0"/>
                    <a:pt x="28" y="0"/>
                  </a:cubicBezTo>
                  <a:close/>
                  <a:moveTo>
                    <a:pt x="28" y="37"/>
                  </a:moveTo>
                  <a:cubicBezTo>
                    <a:pt x="5" y="37"/>
                    <a:pt x="5" y="37"/>
                    <a:pt x="5" y="37"/>
                  </a:cubicBezTo>
                  <a:cubicBezTo>
                    <a:pt x="5" y="4"/>
                    <a:pt x="5" y="4"/>
                    <a:pt x="5" y="4"/>
                  </a:cubicBezTo>
                  <a:cubicBezTo>
                    <a:pt x="28" y="4"/>
                    <a:pt x="28" y="4"/>
                    <a:pt x="28" y="4"/>
                  </a:cubicBezTo>
                  <a:lnTo>
                    <a:pt x="28" y="37"/>
                  </a:lnTo>
                  <a:close/>
                  <a:moveTo>
                    <a:pt x="23" y="9"/>
                  </a:moveTo>
                  <a:cubicBezTo>
                    <a:pt x="10" y="9"/>
                    <a:pt x="10" y="9"/>
                    <a:pt x="10" y="9"/>
                  </a:cubicBezTo>
                  <a:cubicBezTo>
                    <a:pt x="10" y="13"/>
                    <a:pt x="10" y="13"/>
                    <a:pt x="10" y="13"/>
                  </a:cubicBezTo>
                  <a:cubicBezTo>
                    <a:pt x="23" y="13"/>
                    <a:pt x="23" y="13"/>
                    <a:pt x="23" y="13"/>
                  </a:cubicBezTo>
                  <a:lnTo>
                    <a:pt x="23" y="9"/>
                  </a:lnTo>
                  <a:close/>
                  <a:moveTo>
                    <a:pt x="23" y="28"/>
                  </a:moveTo>
                  <a:cubicBezTo>
                    <a:pt x="10" y="28"/>
                    <a:pt x="10" y="28"/>
                    <a:pt x="10" y="28"/>
                  </a:cubicBezTo>
                  <a:cubicBezTo>
                    <a:pt x="10" y="32"/>
                    <a:pt x="10" y="32"/>
                    <a:pt x="10" y="32"/>
                  </a:cubicBezTo>
                  <a:cubicBezTo>
                    <a:pt x="23" y="32"/>
                    <a:pt x="23" y="32"/>
                    <a:pt x="23" y="32"/>
                  </a:cubicBezTo>
                  <a:lnTo>
                    <a:pt x="23" y="28"/>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135" name="稻壳儿小白白(http://dwz.cn/Wu2UP)"/>
            <p:cNvSpPr>
              <a:spLocks noEditPoints="1"/>
            </p:cNvSpPr>
            <p:nvPr/>
          </p:nvSpPr>
          <p:spPr bwMode="auto">
            <a:xfrm>
              <a:off x="5232444" y="4068044"/>
              <a:ext cx="203129" cy="182817"/>
            </a:xfrm>
            <a:custGeom>
              <a:avLst/>
              <a:gdLst>
                <a:gd name="T0" fmla="*/ 41 w 42"/>
                <a:gd name="T1" fmla="*/ 0 h 38"/>
                <a:gd name="T2" fmla="*/ 1 w 42"/>
                <a:gd name="T3" fmla="*/ 0 h 38"/>
                <a:gd name="T4" fmla="*/ 0 w 42"/>
                <a:gd name="T5" fmla="*/ 2 h 38"/>
                <a:gd name="T6" fmla="*/ 0 w 42"/>
                <a:gd name="T7" fmla="*/ 7 h 38"/>
                <a:gd name="T8" fmla="*/ 42 w 42"/>
                <a:gd name="T9" fmla="*/ 7 h 38"/>
                <a:gd name="T10" fmla="*/ 42 w 42"/>
                <a:gd name="T11" fmla="*/ 2 h 38"/>
                <a:gd name="T12" fmla="*/ 41 w 42"/>
                <a:gd name="T13" fmla="*/ 0 h 38"/>
                <a:gd name="T14" fmla="*/ 2 w 42"/>
                <a:gd name="T15" fmla="*/ 35 h 38"/>
                <a:gd name="T16" fmla="*/ 5 w 42"/>
                <a:gd name="T17" fmla="*/ 38 h 38"/>
                <a:gd name="T18" fmla="*/ 36 w 42"/>
                <a:gd name="T19" fmla="*/ 38 h 38"/>
                <a:gd name="T20" fmla="*/ 40 w 42"/>
                <a:gd name="T21" fmla="*/ 35 h 38"/>
                <a:gd name="T22" fmla="*/ 40 w 42"/>
                <a:gd name="T23" fmla="*/ 10 h 38"/>
                <a:gd name="T24" fmla="*/ 2 w 42"/>
                <a:gd name="T25" fmla="*/ 10 h 38"/>
                <a:gd name="T26" fmla="*/ 2 w 42"/>
                <a:gd name="T27" fmla="*/ 35 h 38"/>
                <a:gd name="T28" fmla="*/ 14 w 42"/>
                <a:gd name="T29" fmla="*/ 14 h 38"/>
                <a:gd name="T30" fmla="*/ 28 w 42"/>
                <a:gd name="T31" fmla="*/ 14 h 38"/>
                <a:gd name="T32" fmla="*/ 28 w 42"/>
                <a:gd name="T33" fmla="*/ 19 h 38"/>
                <a:gd name="T34" fmla="*/ 14 w 42"/>
                <a:gd name="T35" fmla="*/ 19 h 38"/>
                <a:gd name="T36" fmla="*/ 14 w 42"/>
                <a:gd name="T37" fmla="*/ 1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 h="38">
                  <a:moveTo>
                    <a:pt x="41" y="0"/>
                  </a:moveTo>
                  <a:cubicBezTo>
                    <a:pt x="1" y="0"/>
                    <a:pt x="1" y="0"/>
                    <a:pt x="1" y="0"/>
                  </a:cubicBezTo>
                  <a:cubicBezTo>
                    <a:pt x="0" y="0"/>
                    <a:pt x="0" y="1"/>
                    <a:pt x="0" y="2"/>
                  </a:cubicBezTo>
                  <a:cubicBezTo>
                    <a:pt x="0" y="7"/>
                    <a:pt x="0" y="7"/>
                    <a:pt x="0" y="7"/>
                  </a:cubicBezTo>
                  <a:cubicBezTo>
                    <a:pt x="42" y="7"/>
                    <a:pt x="42" y="7"/>
                    <a:pt x="42" y="7"/>
                  </a:cubicBezTo>
                  <a:cubicBezTo>
                    <a:pt x="42" y="2"/>
                    <a:pt x="42" y="2"/>
                    <a:pt x="42" y="2"/>
                  </a:cubicBezTo>
                  <a:cubicBezTo>
                    <a:pt x="42" y="1"/>
                    <a:pt x="41" y="0"/>
                    <a:pt x="41" y="0"/>
                  </a:cubicBezTo>
                  <a:close/>
                  <a:moveTo>
                    <a:pt x="2" y="35"/>
                  </a:moveTo>
                  <a:cubicBezTo>
                    <a:pt x="2" y="36"/>
                    <a:pt x="4" y="38"/>
                    <a:pt x="5" y="38"/>
                  </a:cubicBezTo>
                  <a:cubicBezTo>
                    <a:pt x="36" y="38"/>
                    <a:pt x="36" y="38"/>
                    <a:pt x="36" y="38"/>
                  </a:cubicBezTo>
                  <a:cubicBezTo>
                    <a:pt x="38" y="38"/>
                    <a:pt x="40" y="36"/>
                    <a:pt x="40" y="35"/>
                  </a:cubicBezTo>
                  <a:cubicBezTo>
                    <a:pt x="40" y="10"/>
                    <a:pt x="40" y="10"/>
                    <a:pt x="40" y="10"/>
                  </a:cubicBezTo>
                  <a:cubicBezTo>
                    <a:pt x="2" y="10"/>
                    <a:pt x="2" y="10"/>
                    <a:pt x="2" y="10"/>
                  </a:cubicBezTo>
                  <a:lnTo>
                    <a:pt x="2" y="35"/>
                  </a:lnTo>
                  <a:close/>
                  <a:moveTo>
                    <a:pt x="14" y="14"/>
                  </a:moveTo>
                  <a:cubicBezTo>
                    <a:pt x="28" y="14"/>
                    <a:pt x="28" y="14"/>
                    <a:pt x="28" y="14"/>
                  </a:cubicBezTo>
                  <a:cubicBezTo>
                    <a:pt x="28" y="19"/>
                    <a:pt x="28" y="19"/>
                    <a:pt x="28" y="19"/>
                  </a:cubicBezTo>
                  <a:cubicBezTo>
                    <a:pt x="14" y="19"/>
                    <a:pt x="14" y="19"/>
                    <a:pt x="14" y="19"/>
                  </a:cubicBezTo>
                  <a:lnTo>
                    <a:pt x="14" y="14"/>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136" name="稻壳儿小白白(http://dwz.cn/Wu2UP)"/>
            <p:cNvSpPr>
              <a:spLocks noEditPoints="1"/>
            </p:cNvSpPr>
            <p:nvPr/>
          </p:nvSpPr>
          <p:spPr bwMode="auto">
            <a:xfrm>
              <a:off x="4781496" y="4057887"/>
              <a:ext cx="201098" cy="201098"/>
            </a:xfrm>
            <a:custGeom>
              <a:avLst/>
              <a:gdLst>
                <a:gd name="T0" fmla="*/ 7 w 42"/>
                <a:gd name="T1" fmla="*/ 38 h 42"/>
                <a:gd name="T2" fmla="*/ 12 w 42"/>
                <a:gd name="T3" fmla="*/ 42 h 42"/>
                <a:gd name="T4" fmla="*/ 16 w 42"/>
                <a:gd name="T5" fmla="*/ 38 h 42"/>
                <a:gd name="T6" fmla="*/ 12 w 42"/>
                <a:gd name="T7" fmla="*/ 33 h 42"/>
                <a:gd name="T8" fmla="*/ 7 w 42"/>
                <a:gd name="T9" fmla="*/ 38 h 42"/>
                <a:gd name="T10" fmla="*/ 31 w 42"/>
                <a:gd name="T11" fmla="*/ 38 h 42"/>
                <a:gd name="T12" fmla="*/ 35 w 42"/>
                <a:gd name="T13" fmla="*/ 42 h 42"/>
                <a:gd name="T14" fmla="*/ 40 w 42"/>
                <a:gd name="T15" fmla="*/ 38 h 42"/>
                <a:gd name="T16" fmla="*/ 35 w 42"/>
                <a:gd name="T17" fmla="*/ 33 h 42"/>
                <a:gd name="T18" fmla="*/ 31 w 42"/>
                <a:gd name="T19" fmla="*/ 38 h 42"/>
                <a:gd name="T20" fmla="*/ 15 w 42"/>
                <a:gd name="T21" fmla="*/ 26 h 42"/>
                <a:gd name="T22" fmla="*/ 41 w 42"/>
                <a:gd name="T23" fmla="*/ 19 h 42"/>
                <a:gd name="T24" fmla="*/ 42 w 42"/>
                <a:gd name="T25" fmla="*/ 18 h 42"/>
                <a:gd name="T26" fmla="*/ 42 w 42"/>
                <a:gd name="T27" fmla="*/ 5 h 42"/>
                <a:gd name="T28" fmla="*/ 9 w 42"/>
                <a:gd name="T29" fmla="*/ 5 h 42"/>
                <a:gd name="T30" fmla="*/ 9 w 42"/>
                <a:gd name="T31" fmla="*/ 1 h 42"/>
                <a:gd name="T32" fmla="*/ 8 w 42"/>
                <a:gd name="T33" fmla="*/ 0 h 42"/>
                <a:gd name="T34" fmla="*/ 1 w 42"/>
                <a:gd name="T35" fmla="*/ 0 h 42"/>
                <a:gd name="T36" fmla="*/ 0 w 42"/>
                <a:gd name="T37" fmla="*/ 1 h 42"/>
                <a:gd name="T38" fmla="*/ 0 w 42"/>
                <a:gd name="T39" fmla="*/ 5 h 42"/>
                <a:gd name="T40" fmla="*/ 5 w 42"/>
                <a:gd name="T41" fmla="*/ 5 h 42"/>
                <a:gd name="T42" fmla="*/ 9 w 42"/>
                <a:gd name="T43" fmla="*/ 26 h 42"/>
                <a:gd name="T44" fmla="*/ 10 w 42"/>
                <a:gd name="T45" fmla="*/ 28 h 42"/>
                <a:gd name="T46" fmla="*/ 10 w 42"/>
                <a:gd name="T47" fmla="*/ 32 h 42"/>
                <a:gd name="T48" fmla="*/ 11 w 42"/>
                <a:gd name="T49" fmla="*/ 33 h 42"/>
                <a:gd name="T50" fmla="*/ 12 w 42"/>
                <a:gd name="T51" fmla="*/ 33 h 42"/>
                <a:gd name="T52" fmla="*/ 35 w 42"/>
                <a:gd name="T53" fmla="*/ 33 h 42"/>
                <a:gd name="T54" fmla="*/ 41 w 42"/>
                <a:gd name="T55" fmla="*/ 33 h 42"/>
                <a:gd name="T56" fmla="*/ 42 w 42"/>
                <a:gd name="T57" fmla="*/ 32 h 42"/>
                <a:gd name="T58" fmla="*/ 42 w 42"/>
                <a:gd name="T59" fmla="*/ 28 h 42"/>
                <a:gd name="T60" fmla="*/ 16 w 42"/>
                <a:gd name="T61" fmla="*/ 28 h 42"/>
                <a:gd name="T62" fmla="*/ 15 w 42"/>
                <a:gd name="T63" fmla="*/ 2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2" h="42">
                  <a:moveTo>
                    <a:pt x="7" y="38"/>
                  </a:moveTo>
                  <a:cubicBezTo>
                    <a:pt x="7" y="40"/>
                    <a:pt x="9" y="42"/>
                    <a:pt x="12" y="42"/>
                  </a:cubicBezTo>
                  <a:cubicBezTo>
                    <a:pt x="14" y="42"/>
                    <a:pt x="16" y="40"/>
                    <a:pt x="16" y="38"/>
                  </a:cubicBezTo>
                  <a:cubicBezTo>
                    <a:pt x="16" y="35"/>
                    <a:pt x="14" y="33"/>
                    <a:pt x="12" y="33"/>
                  </a:cubicBezTo>
                  <a:cubicBezTo>
                    <a:pt x="9" y="33"/>
                    <a:pt x="7" y="35"/>
                    <a:pt x="7" y="38"/>
                  </a:cubicBezTo>
                  <a:close/>
                  <a:moveTo>
                    <a:pt x="31" y="38"/>
                  </a:moveTo>
                  <a:cubicBezTo>
                    <a:pt x="31" y="40"/>
                    <a:pt x="33" y="42"/>
                    <a:pt x="35" y="42"/>
                  </a:cubicBezTo>
                  <a:cubicBezTo>
                    <a:pt x="38" y="42"/>
                    <a:pt x="40" y="40"/>
                    <a:pt x="40" y="38"/>
                  </a:cubicBezTo>
                  <a:cubicBezTo>
                    <a:pt x="40" y="35"/>
                    <a:pt x="38" y="33"/>
                    <a:pt x="35" y="33"/>
                  </a:cubicBezTo>
                  <a:cubicBezTo>
                    <a:pt x="33" y="33"/>
                    <a:pt x="31" y="35"/>
                    <a:pt x="31" y="38"/>
                  </a:cubicBezTo>
                  <a:close/>
                  <a:moveTo>
                    <a:pt x="15" y="26"/>
                  </a:moveTo>
                  <a:cubicBezTo>
                    <a:pt x="41" y="19"/>
                    <a:pt x="41" y="19"/>
                    <a:pt x="41" y="19"/>
                  </a:cubicBezTo>
                  <a:cubicBezTo>
                    <a:pt x="42" y="19"/>
                    <a:pt x="42" y="18"/>
                    <a:pt x="42" y="18"/>
                  </a:cubicBezTo>
                  <a:cubicBezTo>
                    <a:pt x="42" y="5"/>
                    <a:pt x="42" y="5"/>
                    <a:pt x="42" y="5"/>
                  </a:cubicBezTo>
                  <a:cubicBezTo>
                    <a:pt x="9" y="5"/>
                    <a:pt x="9" y="5"/>
                    <a:pt x="9" y="5"/>
                  </a:cubicBezTo>
                  <a:cubicBezTo>
                    <a:pt x="9" y="1"/>
                    <a:pt x="9" y="1"/>
                    <a:pt x="9" y="1"/>
                  </a:cubicBezTo>
                  <a:cubicBezTo>
                    <a:pt x="9" y="0"/>
                    <a:pt x="9" y="0"/>
                    <a:pt x="8" y="0"/>
                  </a:cubicBezTo>
                  <a:cubicBezTo>
                    <a:pt x="1" y="0"/>
                    <a:pt x="1" y="0"/>
                    <a:pt x="1" y="0"/>
                  </a:cubicBezTo>
                  <a:cubicBezTo>
                    <a:pt x="0" y="0"/>
                    <a:pt x="0" y="0"/>
                    <a:pt x="0" y="1"/>
                  </a:cubicBezTo>
                  <a:cubicBezTo>
                    <a:pt x="0" y="5"/>
                    <a:pt x="0" y="5"/>
                    <a:pt x="0" y="5"/>
                  </a:cubicBezTo>
                  <a:cubicBezTo>
                    <a:pt x="5" y="5"/>
                    <a:pt x="5" y="5"/>
                    <a:pt x="5" y="5"/>
                  </a:cubicBezTo>
                  <a:cubicBezTo>
                    <a:pt x="9" y="26"/>
                    <a:pt x="9" y="26"/>
                    <a:pt x="9" y="26"/>
                  </a:cubicBezTo>
                  <a:cubicBezTo>
                    <a:pt x="10" y="28"/>
                    <a:pt x="10" y="28"/>
                    <a:pt x="10" y="28"/>
                  </a:cubicBezTo>
                  <a:cubicBezTo>
                    <a:pt x="10" y="32"/>
                    <a:pt x="10" y="32"/>
                    <a:pt x="10" y="32"/>
                  </a:cubicBezTo>
                  <a:cubicBezTo>
                    <a:pt x="10" y="32"/>
                    <a:pt x="10" y="33"/>
                    <a:pt x="11" y="33"/>
                  </a:cubicBezTo>
                  <a:cubicBezTo>
                    <a:pt x="12" y="33"/>
                    <a:pt x="12" y="33"/>
                    <a:pt x="12" y="33"/>
                  </a:cubicBezTo>
                  <a:cubicBezTo>
                    <a:pt x="35" y="33"/>
                    <a:pt x="35" y="33"/>
                    <a:pt x="35" y="33"/>
                  </a:cubicBezTo>
                  <a:cubicBezTo>
                    <a:pt x="41" y="33"/>
                    <a:pt x="41" y="33"/>
                    <a:pt x="41" y="33"/>
                  </a:cubicBezTo>
                  <a:cubicBezTo>
                    <a:pt x="42" y="33"/>
                    <a:pt x="42" y="32"/>
                    <a:pt x="42" y="32"/>
                  </a:cubicBezTo>
                  <a:cubicBezTo>
                    <a:pt x="42" y="28"/>
                    <a:pt x="42" y="28"/>
                    <a:pt x="42" y="28"/>
                  </a:cubicBezTo>
                  <a:cubicBezTo>
                    <a:pt x="16" y="28"/>
                    <a:pt x="16" y="28"/>
                    <a:pt x="16" y="28"/>
                  </a:cubicBezTo>
                  <a:cubicBezTo>
                    <a:pt x="13" y="28"/>
                    <a:pt x="13" y="27"/>
                    <a:pt x="15" y="26"/>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137" name="稻壳儿小白白(http://dwz.cn/Wu2UP)"/>
            <p:cNvSpPr>
              <a:spLocks noEditPoints="1"/>
            </p:cNvSpPr>
            <p:nvPr/>
          </p:nvSpPr>
          <p:spPr bwMode="auto">
            <a:xfrm>
              <a:off x="4354925" y="4047731"/>
              <a:ext cx="158440" cy="225475"/>
            </a:xfrm>
            <a:custGeom>
              <a:avLst/>
              <a:gdLst>
                <a:gd name="T0" fmla="*/ 29 w 33"/>
                <a:gd name="T1" fmla="*/ 4 h 47"/>
                <a:gd name="T2" fmla="*/ 27 w 33"/>
                <a:gd name="T3" fmla="*/ 11 h 47"/>
                <a:gd name="T4" fmla="*/ 6 w 33"/>
                <a:gd name="T5" fmla="*/ 11 h 47"/>
                <a:gd name="T6" fmla="*/ 3 w 33"/>
                <a:gd name="T7" fmla="*/ 4 h 47"/>
                <a:gd name="T8" fmla="*/ 0 w 33"/>
                <a:gd name="T9" fmla="*/ 8 h 47"/>
                <a:gd name="T10" fmla="*/ 0 w 33"/>
                <a:gd name="T11" fmla="*/ 43 h 47"/>
                <a:gd name="T12" fmla="*/ 3 w 33"/>
                <a:gd name="T13" fmla="*/ 47 h 47"/>
                <a:gd name="T14" fmla="*/ 29 w 33"/>
                <a:gd name="T15" fmla="*/ 47 h 47"/>
                <a:gd name="T16" fmla="*/ 33 w 33"/>
                <a:gd name="T17" fmla="*/ 43 h 47"/>
                <a:gd name="T18" fmla="*/ 33 w 33"/>
                <a:gd name="T19" fmla="*/ 8 h 47"/>
                <a:gd name="T20" fmla="*/ 29 w 33"/>
                <a:gd name="T21" fmla="*/ 4 h 47"/>
                <a:gd name="T22" fmla="*/ 25 w 33"/>
                <a:gd name="T23" fmla="*/ 9 h 47"/>
                <a:gd name="T24" fmla="*/ 27 w 33"/>
                <a:gd name="T25" fmla="*/ 4 h 47"/>
                <a:gd name="T26" fmla="*/ 22 w 33"/>
                <a:gd name="T27" fmla="*/ 4 h 47"/>
                <a:gd name="T28" fmla="*/ 20 w 33"/>
                <a:gd name="T29" fmla="*/ 0 h 47"/>
                <a:gd name="T30" fmla="*/ 13 w 33"/>
                <a:gd name="T31" fmla="*/ 0 h 47"/>
                <a:gd name="T32" fmla="*/ 11 w 33"/>
                <a:gd name="T33" fmla="*/ 4 h 47"/>
                <a:gd name="T34" fmla="*/ 6 w 33"/>
                <a:gd name="T35" fmla="*/ 4 h 47"/>
                <a:gd name="T36" fmla="*/ 8 w 33"/>
                <a:gd name="T37" fmla="*/ 9 h 47"/>
                <a:gd name="T38" fmla="*/ 25 w 33"/>
                <a:gd name="T39" fmla="*/ 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3" h="47">
                  <a:moveTo>
                    <a:pt x="29" y="4"/>
                  </a:moveTo>
                  <a:cubicBezTo>
                    <a:pt x="27" y="11"/>
                    <a:pt x="27" y="11"/>
                    <a:pt x="27" y="11"/>
                  </a:cubicBezTo>
                  <a:cubicBezTo>
                    <a:pt x="6" y="11"/>
                    <a:pt x="6" y="11"/>
                    <a:pt x="6" y="11"/>
                  </a:cubicBezTo>
                  <a:cubicBezTo>
                    <a:pt x="3" y="4"/>
                    <a:pt x="3" y="4"/>
                    <a:pt x="3" y="4"/>
                  </a:cubicBezTo>
                  <a:cubicBezTo>
                    <a:pt x="1" y="4"/>
                    <a:pt x="0" y="6"/>
                    <a:pt x="0" y="8"/>
                  </a:cubicBezTo>
                  <a:cubicBezTo>
                    <a:pt x="0" y="43"/>
                    <a:pt x="0" y="43"/>
                    <a:pt x="0" y="43"/>
                  </a:cubicBezTo>
                  <a:cubicBezTo>
                    <a:pt x="0" y="45"/>
                    <a:pt x="1" y="47"/>
                    <a:pt x="3" y="47"/>
                  </a:cubicBezTo>
                  <a:cubicBezTo>
                    <a:pt x="29" y="47"/>
                    <a:pt x="29" y="47"/>
                    <a:pt x="29" y="47"/>
                  </a:cubicBezTo>
                  <a:cubicBezTo>
                    <a:pt x="31" y="47"/>
                    <a:pt x="33" y="45"/>
                    <a:pt x="33" y="43"/>
                  </a:cubicBezTo>
                  <a:cubicBezTo>
                    <a:pt x="33" y="8"/>
                    <a:pt x="33" y="8"/>
                    <a:pt x="33" y="8"/>
                  </a:cubicBezTo>
                  <a:cubicBezTo>
                    <a:pt x="33" y="6"/>
                    <a:pt x="31" y="4"/>
                    <a:pt x="29" y="4"/>
                  </a:cubicBezTo>
                  <a:close/>
                  <a:moveTo>
                    <a:pt x="25" y="9"/>
                  </a:moveTo>
                  <a:cubicBezTo>
                    <a:pt x="27" y="4"/>
                    <a:pt x="27" y="4"/>
                    <a:pt x="27" y="4"/>
                  </a:cubicBezTo>
                  <a:cubicBezTo>
                    <a:pt x="22" y="4"/>
                    <a:pt x="22" y="4"/>
                    <a:pt x="22" y="4"/>
                  </a:cubicBezTo>
                  <a:cubicBezTo>
                    <a:pt x="20" y="0"/>
                    <a:pt x="20" y="0"/>
                    <a:pt x="20" y="0"/>
                  </a:cubicBezTo>
                  <a:cubicBezTo>
                    <a:pt x="13" y="0"/>
                    <a:pt x="13" y="0"/>
                    <a:pt x="13" y="0"/>
                  </a:cubicBezTo>
                  <a:cubicBezTo>
                    <a:pt x="11" y="4"/>
                    <a:pt x="11" y="4"/>
                    <a:pt x="11" y="4"/>
                  </a:cubicBezTo>
                  <a:cubicBezTo>
                    <a:pt x="6" y="4"/>
                    <a:pt x="6" y="4"/>
                    <a:pt x="6" y="4"/>
                  </a:cubicBezTo>
                  <a:cubicBezTo>
                    <a:pt x="8" y="9"/>
                    <a:pt x="8" y="9"/>
                    <a:pt x="8" y="9"/>
                  </a:cubicBezTo>
                  <a:lnTo>
                    <a:pt x="25" y="9"/>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138" name="稻壳儿小白白(http://dwz.cn/Wu2UP)"/>
            <p:cNvSpPr>
              <a:spLocks noEditPoints="1"/>
            </p:cNvSpPr>
            <p:nvPr/>
          </p:nvSpPr>
          <p:spPr bwMode="auto">
            <a:xfrm>
              <a:off x="9307214" y="3596785"/>
              <a:ext cx="166566" cy="225475"/>
            </a:xfrm>
            <a:custGeom>
              <a:avLst/>
              <a:gdLst>
                <a:gd name="T0" fmla="*/ 11 w 35"/>
                <a:gd name="T1" fmla="*/ 45 h 47"/>
                <a:gd name="T2" fmla="*/ 18 w 35"/>
                <a:gd name="T3" fmla="*/ 47 h 47"/>
                <a:gd name="T4" fmla="*/ 24 w 35"/>
                <a:gd name="T5" fmla="*/ 45 h 47"/>
                <a:gd name="T6" fmla="*/ 24 w 35"/>
                <a:gd name="T7" fmla="*/ 40 h 47"/>
                <a:gd name="T8" fmla="*/ 11 w 35"/>
                <a:gd name="T9" fmla="*/ 40 h 47"/>
                <a:gd name="T10" fmla="*/ 11 w 35"/>
                <a:gd name="T11" fmla="*/ 45 h 47"/>
                <a:gd name="T12" fmla="*/ 24 w 35"/>
                <a:gd name="T13" fmla="*/ 37 h 47"/>
                <a:gd name="T14" fmla="*/ 34 w 35"/>
                <a:gd name="T15" fmla="*/ 13 h 47"/>
                <a:gd name="T16" fmla="*/ 18 w 35"/>
                <a:gd name="T17" fmla="*/ 0 h 47"/>
                <a:gd name="T18" fmla="*/ 1 w 35"/>
                <a:gd name="T19" fmla="*/ 13 h 47"/>
                <a:gd name="T20" fmla="*/ 11 w 35"/>
                <a:gd name="T21" fmla="*/ 37 h 47"/>
                <a:gd name="T22" fmla="*/ 24 w 35"/>
                <a:gd name="T23" fmla="*/ 37 h 47"/>
                <a:gd name="T24" fmla="*/ 6 w 35"/>
                <a:gd name="T25" fmla="*/ 14 h 47"/>
                <a:gd name="T26" fmla="*/ 18 w 35"/>
                <a:gd name="T27" fmla="*/ 5 h 47"/>
                <a:gd name="T28" fmla="*/ 29 w 35"/>
                <a:gd name="T29" fmla="*/ 14 h 47"/>
                <a:gd name="T30" fmla="*/ 25 w 35"/>
                <a:gd name="T31" fmla="*/ 23 h 47"/>
                <a:gd name="T32" fmla="*/ 20 w 35"/>
                <a:gd name="T33" fmla="*/ 33 h 47"/>
                <a:gd name="T34" fmla="*/ 16 w 35"/>
                <a:gd name="T35" fmla="*/ 33 h 47"/>
                <a:gd name="T36" fmla="*/ 10 w 35"/>
                <a:gd name="T37" fmla="*/ 23 h 47"/>
                <a:gd name="T38" fmla="*/ 6 w 35"/>
                <a:gd name="T39"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47">
                  <a:moveTo>
                    <a:pt x="11" y="45"/>
                  </a:moveTo>
                  <a:cubicBezTo>
                    <a:pt x="13" y="46"/>
                    <a:pt x="15" y="47"/>
                    <a:pt x="18" y="47"/>
                  </a:cubicBezTo>
                  <a:cubicBezTo>
                    <a:pt x="20" y="47"/>
                    <a:pt x="22" y="46"/>
                    <a:pt x="24" y="45"/>
                  </a:cubicBezTo>
                  <a:cubicBezTo>
                    <a:pt x="24" y="40"/>
                    <a:pt x="24" y="40"/>
                    <a:pt x="24" y="40"/>
                  </a:cubicBezTo>
                  <a:cubicBezTo>
                    <a:pt x="11" y="40"/>
                    <a:pt x="11" y="40"/>
                    <a:pt x="11" y="40"/>
                  </a:cubicBezTo>
                  <a:lnTo>
                    <a:pt x="11" y="45"/>
                  </a:lnTo>
                  <a:close/>
                  <a:moveTo>
                    <a:pt x="24" y="37"/>
                  </a:moveTo>
                  <a:cubicBezTo>
                    <a:pt x="24" y="27"/>
                    <a:pt x="35" y="24"/>
                    <a:pt x="34" y="13"/>
                  </a:cubicBezTo>
                  <a:cubicBezTo>
                    <a:pt x="34" y="7"/>
                    <a:pt x="29" y="0"/>
                    <a:pt x="18" y="0"/>
                  </a:cubicBezTo>
                  <a:cubicBezTo>
                    <a:pt x="6" y="0"/>
                    <a:pt x="2" y="7"/>
                    <a:pt x="1" y="13"/>
                  </a:cubicBezTo>
                  <a:cubicBezTo>
                    <a:pt x="0" y="24"/>
                    <a:pt x="11" y="27"/>
                    <a:pt x="11" y="37"/>
                  </a:cubicBezTo>
                  <a:lnTo>
                    <a:pt x="24" y="37"/>
                  </a:lnTo>
                  <a:close/>
                  <a:moveTo>
                    <a:pt x="6" y="14"/>
                  </a:moveTo>
                  <a:cubicBezTo>
                    <a:pt x="7" y="8"/>
                    <a:pt x="11" y="5"/>
                    <a:pt x="18" y="5"/>
                  </a:cubicBezTo>
                  <a:cubicBezTo>
                    <a:pt x="24" y="5"/>
                    <a:pt x="29" y="8"/>
                    <a:pt x="29" y="14"/>
                  </a:cubicBezTo>
                  <a:cubicBezTo>
                    <a:pt x="29" y="17"/>
                    <a:pt x="27" y="19"/>
                    <a:pt x="25" y="23"/>
                  </a:cubicBezTo>
                  <a:cubicBezTo>
                    <a:pt x="23" y="26"/>
                    <a:pt x="21" y="29"/>
                    <a:pt x="20" y="33"/>
                  </a:cubicBezTo>
                  <a:cubicBezTo>
                    <a:pt x="16" y="33"/>
                    <a:pt x="16" y="33"/>
                    <a:pt x="16" y="33"/>
                  </a:cubicBezTo>
                  <a:cubicBezTo>
                    <a:pt x="15" y="29"/>
                    <a:pt x="12" y="26"/>
                    <a:pt x="10" y="23"/>
                  </a:cubicBezTo>
                  <a:cubicBezTo>
                    <a:pt x="8" y="19"/>
                    <a:pt x="6" y="17"/>
                    <a:pt x="6" y="14"/>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139" name="稻壳儿小白白(http://dwz.cn/Wu2UP)"/>
            <p:cNvSpPr>
              <a:spLocks noEditPoints="1"/>
            </p:cNvSpPr>
            <p:nvPr/>
          </p:nvSpPr>
          <p:spPr bwMode="auto">
            <a:xfrm>
              <a:off x="5685421" y="4508835"/>
              <a:ext cx="201098" cy="203129"/>
            </a:xfrm>
            <a:custGeom>
              <a:avLst/>
              <a:gdLst>
                <a:gd name="T0" fmla="*/ 23 w 42"/>
                <a:gd name="T1" fmla="*/ 37 h 42"/>
                <a:gd name="T2" fmla="*/ 4 w 42"/>
                <a:gd name="T3" fmla="*/ 37 h 42"/>
                <a:gd name="T4" fmla="*/ 4 w 42"/>
                <a:gd name="T5" fmla="*/ 5 h 42"/>
                <a:gd name="T6" fmla="*/ 23 w 42"/>
                <a:gd name="T7" fmla="*/ 5 h 42"/>
                <a:gd name="T8" fmla="*/ 23 w 42"/>
                <a:gd name="T9" fmla="*/ 12 h 42"/>
                <a:gd name="T10" fmla="*/ 28 w 42"/>
                <a:gd name="T11" fmla="*/ 12 h 42"/>
                <a:gd name="T12" fmla="*/ 28 w 42"/>
                <a:gd name="T13" fmla="*/ 5 h 42"/>
                <a:gd name="T14" fmla="*/ 23 w 42"/>
                <a:gd name="T15" fmla="*/ 0 h 42"/>
                <a:gd name="T16" fmla="*/ 4 w 42"/>
                <a:gd name="T17" fmla="*/ 0 h 42"/>
                <a:gd name="T18" fmla="*/ 0 w 42"/>
                <a:gd name="T19" fmla="*/ 5 h 42"/>
                <a:gd name="T20" fmla="*/ 0 w 42"/>
                <a:gd name="T21" fmla="*/ 37 h 42"/>
                <a:gd name="T22" fmla="*/ 4 w 42"/>
                <a:gd name="T23" fmla="*/ 42 h 42"/>
                <a:gd name="T24" fmla="*/ 23 w 42"/>
                <a:gd name="T25" fmla="*/ 42 h 42"/>
                <a:gd name="T26" fmla="*/ 28 w 42"/>
                <a:gd name="T27" fmla="*/ 37 h 42"/>
                <a:gd name="T28" fmla="*/ 28 w 42"/>
                <a:gd name="T29" fmla="*/ 33 h 42"/>
                <a:gd name="T30" fmla="*/ 23 w 42"/>
                <a:gd name="T31" fmla="*/ 33 h 42"/>
                <a:gd name="T32" fmla="*/ 23 w 42"/>
                <a:gd name="T33" fmla="*/ 37 h 42"/>
                <a:gd name="T34" fmla="*/ 42 w 42"/>
                <a:gd name="T35" fmla="*/ 22 h 42"/>
                <a:gd name="T36" fmla="*/ 33 w 42"/>
                <a:gd name="T37" fmla="*/ 13 h 42"/>
                <a:gd name="T38" fmla="*/ 33 w 42"/>
                <a:gd name="T39" fmla="*/ 19 h 42"/>
                <a:gd name="T40" fmla="*/ 11 w 42"/>
                <a:gd name="T41" fmla="*/ 19 h 42"/>
                <a:gd name="T42" fmla="*/ 11 w 42"/>
                <a:gd name="T43" fmla="*/ 26 h 42"/>
                <a:gd name="T44" fmla="*/ 33 w 42"/>
                <a:gd name="T45" fmla="*/ 26 h 42"/>
                <a:gd name="T46" fmla="*/ 33 w 42"/>
                <a:gd name="T47" fmla="*/ 31 h 42"/>
                <a:gd name="T48" fmla="*/ 42 w 42"/>
                <a:gd name="T49" fmla="*/ 2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2" h="42">
                  <a:moveTo>
                    <a:pt x="23" y="37"/>
                  </a:moveTo>
                  <a:cubicBezTo>
                    <a:pt x="4" y="37"/>
                    <a:pt x="4" y="37"/>
                    <a:pt x="4" y="37"/>
                  </a:cubicBezTo>
                  <a:cubicBezTo>
                    <a:pt x="4" y="5"/>
                    <a:pt x="4" y="5"/>
                    <a:pt x="4" y="5"/>
                  </a:cubicBezTo>
                  <a:cubicBezTo>
                    <a:pt x="23" y="5"/>
                    <a:pt x="23" y="5"/>
                    <a:pt x="23" y="5"/>
                  </a:cubicBezTo>
                  <a:cubicBezTo>
                    <a:pt x="23" y="12"/>
                    <a:pt x="23" y="12"/>
                    <a:pt x="23" y="12"/>
                  </a:cubicBezTo>
                  <a:cubicBezTo>
                    <a:pt x="28" y="12"/>
                    <a:pt x="28" y="12"/>
                    <a:pt x="28" y="12"/>
                  </a:cubicBezTo>
                  <a:cubicBezTo>
                    <a:pt x="28" y="5"/>
                    <a:pt x="28" y="5"/>
                    <a:pt x="28" y="5"/>
                  </a:cubicBezTo>
                  <a:cubicBezTo>
                    <a:pt x="28" y="2"/>
                    <a:pt x="26" y="0"/>
                    <a:pt x="23" y="0"/>
                  </a:cubicBezTo>
                  <a:cubicBezTo>
                    <a:pt x="4" y="0"/>
                    <a:pt x="4" y="0"/>
                    <a:pt x="4" y="0"/>
                  </a:cubicBezTo>
                  <a:cubicBezTo>
                    <a:pt x="2" y="0"/>
                    <a:pt x="0" y="2"/>
                    <a:pt x="0" y="5"/>
                  </a:cubicBezTo>
                  <a:cubicBezTo>
                    <a:pt x="0" y="37"/>
                    <a:pt x="0" y="37"/>
                    <a:pt x="0" y="37"/>
                  </a:cubicBezTo>
                  <a:cubicBezTo>
                    <a:pt x="0" y="40"/>
                    <a:pt x="2" y="42"/>
                    <a:pt x="4" y="42"/>
                  </a:cubicBezTo>
                  <a:cubicBezTo>
                    <a:pt x="23" y="42"/>
                    <a:pt x="23" y="42"/>
                    <a:pt x="23" y="42"/>
                  </a:cubicBezTo>
                  <a:cubicBezTo>
                    <a:pt x="26" y="42"/>
                    <a:pt x="28" y="40"/>
                    <a:pt x="28" y="37"/>
                  </a:cubicBezTo>
                  <a:cubicBezTo>
                    <a:pt x="28" y="33"/>
                    <a:pt x="28" y="33"/>
                    <a:pt x="28" y="33"/>
                  </a:cubicBezTo>
                  <a:cubicBezTo>
                    <a:pt x="23" y="33"/>
                    <a:pt x="23" y="33"/>
                    <a:pt x="23" y="33"/>
                  </a:cubicBezTo>
                  <a:lnTo>
                    <a:pt x="23" y="37"/>
                  </a:lnTo>
                  <a:close/>
                  <a:moveTo>
                    <a:pt x="42" y="22"/>
                  </a:moveTo>
                  <a:cubicBezTo>
                    <a:pt x="33" y="13"/>
                    <a:pt x="33" y="13"/>
                    <a:pt x="33" y="13"/>
                  </a:cubicBezTo>
                  <a:cubicBezTo>
                    <a:pt x="33" y="19"/>
                    <a:pt x="33" y="19"/>
                    <a:pt x="33" y="19"/>
                  </a:cubicBezTo>
                  <a:cubicBezTo>
                    <a:pt x="11" y="19"/>
                    <a:pt x="11" y="19"/>
                    <a:pt x="11" y="19"/>
                  </a:cubicBezTo>
                  <a:cubicBezTo>
                    <a:pt x="11" y="26"/>
                    <a:pt x="11" y="26"/>
                    <a:pt x="11" y="26"/>
                  </a:cubicBezTo>
                  <a:cubicBezTo>
                    <a:pt x="33" y="26"/>
                    <a:pt x="33" y="26"/>
                    <a:pt x="33" y="26"/>
                  </a:cubicBezTo>
                  <a:cubicBezTo>
                    <a:pt x="33" y="31"/>
                    <a:pt x="33" y="31"/>
                    <a:pt x="33" y="31"/>
                  </a:cubicBezTo>
                  <a:lnTo>
                    <a:pt x="42" y="22"/>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140" name="稻壳儿小白白(http://dwz.cn/Wu2UP)"/>
            <p:cNvSpPr>
              <a:spLocks noEditPoints="1"/>
            </p:cNvSpPr>
            <p:nvPr/>
          </p:nvSpPr>
          <p:spPr bwMode="auto">
            <a:xfrm>
              <a:off x="5224319" y="5447291"/>
              <a:ext cx="219380" cy="134066"/>
            </a:xfrm>
            <a:custGeom>
              <a:avLst/>
              <a:gdLst>
                <a:gd name="T0" fmla="*/ 11 w 46"/>
                <a:gd name="T1" fmla="*/ 21 h 28"/>
                <a:gd name="T2" fmla="*/ 11 w 46"/>
                <a:gd name="T3" fmla="*/ 9 h 28"/>
                <a:gd name="T4" fmla="*/ 16 w 46"/>
                <a:gd name="T5" fmla="*/ 9 h 28"/>
                <a:gd name="T6" fmla="*/ 8 w 46"/>
                <a:gd name="T7" fmla="*/ 0 h 28"/>
                <a:gd name="T8" fmla="*/ 0 w 46"/>
                <a:gd name="T9" fmla="*/ 9 h 28"/>
                <a:gd name="T10" fmla="*/ 4 w 46"/>
                <a:gd name="T11" fmla="*/ 9 h 28"/>
                <a:gd name="T12" fmla="*/ 4 w 46"/>
                <a:gd name="T13" fmla="*/ 23 h 28"/>
                <a:gd name="T14" fmla="*/ 9 w 46"/>
                <a:gd name="T15" fmla="*/ 28 h 28"/>
                <a:gd name="T16" fmla="*/ 30 w 46"/>
                <a:gd name="T17" fmla="*/ 28 h 28"/>
                <a:gd name="T18" fmla="*/ 24 w 46"/>
                <a:gd name="T19" fmla="*/ 21 h 28"/>
                <a:gd name="T20" fmla="*/ 11 w 46"/>
                <a:gd name="T21" fmla="*/ 21 h 28"/>
                <a:gd name="T22" fmla="*/ 42 w 46"/>
                <a:gd name="T23" fmla="*/ 18 h 28"/>
                <a:gd name="T24" fmla="*/ 42 w 46"/>
                <a:gd name="T25" fmla="*/ 4 h 28"/>
                <a:gd name="T26" fmla="*/ 37 w 46"/>
                <a:gd name="T27" fmla="*/ 0 h 28"/>
                <a:gd name="T28" fmla="*/ 16 w 46"/>
                <a:gd name="T29" fmla="*/ 0 h 28"/>
                <a:gd name="T30" fmla="*/ 22 w 46"/>
                <a:gd name="T31" fmla="*/ 6 h 28"/>
                <a:gd name="T32" fmla="*/ 35 w 46"/>
                <a:gd name="T33" fmla="*/ 6 h 28"/>
                <a:gd name="T34" fmla="*/ 35 w 46"/>
                <a:gd name="T35" fmla="*/ 18 h 28"/>
                <a:gd name="T36" fmla="*/ 30 w 46"/>
                <a:gd name="T37" fmla="*/ 18 h 28"/>
                <a:gd name="T38" fmla="*/ 38 w 46"/>
                <a:gd name="T39" fmla="*/ 28 h 28"/>
                <a:gd name="T40" fmla="*/ 46 w 46"/>
                <a:gd name="T41" fmla="*/ 18 h 28"/>
                <a:gd name="T42" fmla="*/ 42 w 46"/>
                <a:gd name="T43" fmla="*/ 1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6" h="28">
                  <a:moveTo>
                    <a:pt x="11" y="21"/>
                  </a:moveTo>
                  <a:cubicBezTo>
                    <a:pt x="11" y="9"/>
                    <a:pt x="11" y="9"/>
                    <a:pt x="11" y="9"/>
                  </a:cubicBezTo>
                  <a:cubicBezTo>
                    <a:pt x="16" y="9"/>
                    <a:pt x="16" y="9"/>
                    <a:pt x="16" y="9"/>
                  </a:cubicBezTo>
                  <a:cubicBezTo>
                    <a:pt x="8" y="0"/>
                    <a:pt x="8" y="0"/>
                    <a:pt x="8" y="0"/>
                  </a:cubicBezTo>
                  <a:cubicBezTo>
                    <a:pt x="0" y="9"/>
                    <a:pt x="0" y="9"/>
                    <a:pt x="0" y="9"/>
                  </a:cubicBezTo>
                  <a:cubicBezTo>
                    <a:pt x="4" y="9"/>
                    <a:pt x="4" y="9"/>
                    <a:pt x="4" y="9"/>
                  </a:cubicBezTo>
                  <a:cubicBezTo>
                    <a:pt x="4" y="23"/>
                    <a:pt x="4" y="23"/>
                    <a:pt x="4" y="23"/>
                  </a:cubicBezTo>
                  <a:cubicBezTo>
                    <a:pt x="4" y="26"/>
                    <a:pt x="6" y="28"/>
                    <a:pt x="9" y="28"/>
                  </a:cubicBezTo>
                  <a:cubicBezTo>
                    <a:pt x="30" y="28"/>
                    <a:pt x="30" y="28"/>
                    <a:pt x="30" y="28"/>
                  </a:cubicBezTo>
                  <a:cubicBezTo>
                    <a:pt x="24" y="21"/>
                    <a:pt x="24" y="21"/>
                    <a:pt x="24" y="21"/>
                  </a:cubicBezTo>
                  <a:lnTo>
                    <a:pt x="11" y="21"/>
                  </a:lnTo>
                  <a:close/>
                  <a:moveTo>
                    <a:pt x="42" y="18"/>
                  </a:moveTo>
                  <a:cubicBezTo>
                    <a:pt x="42" y="4"/>
                    <a:pt x="42" y="4"/>
                    <a:pt x="42" y="4"/>
                  </a:cubicBezTo>
                  <a:cubicBezTo>
                    <a:pt x="42" y="2"/>
                    <a:pt x="40" y="0"/>
                    <a:pt x="37" y="0"/>
                  </a:cubicBezTo>
                  <a:cubicBezTo>
                    <a:pt x="16" y="0"/>
                    <a:pt x="16" y="0"/>
                    <a:pt x="16" y="0"/>
                  </a:cubicBezTo>
                  <a:cubicBezTo>
                    <a:pt x="22" y="6"/>
                    <a:pt x="22" y="6"/>
                    <a:pt x="22" y="6"/>
                  </a:cubicBezTo>
                  <a:cubicBezTo>
                    <a:pt x="35" y="6"/>
                    <a:pt x="35" y="6"/>
                    <a:pt x="35" y="6"/>
                  </a:cubicBezTo>
                  <a:cubicBezTo>
                    <a:pt x="35" y="18"/>
                    <a:pt x="35" y="18"/>
                    <a:pt x="35" y="18"/>
                  </a:cubicBezTo>
                  <a:cubicBezTo>
                    <a:pt x="30" y="18"/>
                    <a:pt x="30" y="18"/>
                    <a:pt x="30" y="18"/>
                  </a:cubicBezTo>
                  <a:cubicBezTo>
                    <a:pt x="38" y="28"/>
                    <a:pt x="38" y="28"/>
                    <a:pt x="38" y="28"/>
                  </a:cubicBezTo>
                  <a:cubicBezTo>
                    <a:pt x="46" y="18"/>
                    <a:pt x="46" y="18"/>
                    <a:pt x="46" y="18"/>
                  </a:cubicBezTo>
                  <a:lnTo>
                    <a:pt x="42" y="18"/>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141" name="稻壳儿小白白(http://dwz.cn/Wu2UP)"/>
            <p:cNvSpPr>
              <a:spLocks noEditPoints="1"/>
            </p:cNvSpPr>
            <p:nvPr/>
          </p:nvSpPr>
          <p:spPr bwMode="auto">
            <a:xfrm>
              <a:off x="10215201" y="5414791"/>
              <a:ext cx="158440" cy="201098"/>
            </a:xfrm>
            <a:custGeom>
              <a:avLst/>
              <a:gdLst>
                <a:gd name="T0" fmla="*/ 28 w 33"/>
                <a:gd name="T1" fmla="*/ 0 h 42"/>
                <a:gd name="T2" fmla="*/ 5 w 33"/>
                <a:gd name="T3" fmla="*/ 0 h 42"/>
                <a:gd name="T4" fmla="*/ 0 w 33"/>
                <a:gd name="T5" fmla="*/ 4 h 42"/>
                <a:gd name="T6" fmla="*/ 0 w 33"/>
                <a:gd name="T7" fmla="*/ 37 h 42"/>
                <a:gd name="T8" fmla="*/ 5 w 33"/>
                <a:gd name="T9" fmla="*/ 42 h 42"/>
                <a:gd name="T10" fmla="*/ 28 w 33"/>
                <a:gd name="T11" fmla="*/ 42 h 42"/>
                <a:gd name="T12" fmla="*/ 33 w 33"/>
                <a:gd name="T13" fmla="*/ 37 h 42"/>
                <a:gd name="T14" fmla="*/ 33 w 33"/>
                <a:gd name="T15" fmla="*/ 4 h 42"/>
                <a:gd name="T16" fmla="*/ 28 w 33"/>
                <a:gd name="T17" fmla="*/ 0 h 42"/>
                <a:gd name="T18" fmla="*/ 7 w 33"/>
                <a:gd name="T19" fmla="*/ 9 h 42"/>
                <a:gd name="T20" fmla="*/ 26 w 33"/>
                <a:gd name="T21" fmla="*/ 9 h 42"/>
                <a:gd name="T22" fmla="*/ 26 w 33"/>
                <a:gd name="T23" fmla="*/ 13 h 42"/>
                <a:gd name="T24" fmla="*/ 7 w 33"/>
                <a:gd name="T25" fmla="*/ 13 h 42"/>
                <a:gd name="T26" fmla="*/ 7 w 33"/>
                <a:gd name="T27" fmla="*/ 9 h 42"/>
                <a:gd name="T28" fmla="*/ 26 w 33"/>
                <a:gd name="T29" fmla="*/ 32 h 42"/>
                <a:gd name="T30" fmla="*/ 7 w 33"/>
                <a:gd name="T31" fmla="*/ 32 h 42"/>
                <a:gd name="T32" fmla="*/ 7 w 33"/>
                <a:gd name="T33" fmla="*/ 28 h 42"/>
                <a:gd name="T34" fmla="*/ 26 w 33"/>
                <a:gd name="T35" fmla="*/ 28 h 42"/>
                <a:gd name="T36" fmla="*/ 26 w 33"/>
                <a:gd name="T37" fmla="*/ 32 h 42"/>
                <a:gd name="T38" fmla="*/ 26 w 33"/>
                <a:gd name="T39" fmla="*/ 23 h 42"/>
                <a:gd name="T40" fmla="*/ 7 w 33"/>
                <a:gd name="T41" fmla="*/ 23 h 42"/>
                <a:gd name="T42" fmla="*/ 7 w 33"/>
                <a:gd name="T43" fmla="*/ 19 h 42"/>
                <a:gd name="T44" fmla="*/ 26 w 33"/>
                <a:gd name="T45" fmla="*/ 19 h 42"/>
                <a:gd name="T46" fmla="*/ 26 w 33"/>
                <a:gd name="T47" fmla="*/ 2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3" h="42">
                  <a:moveTo>
                    <a:pt x="28" y="0"/>
                  </a:moveTo>
                  <a:cubicBezTo>
                    <a:pt x="5" y="0"/>
                    <a:pt x="5" y="0"/>
                    <a:pt x="5" y="0"/>
                  </a:cubicBezTo>
                  <a:cubicBezTo>
                    <a:pt x="2" y="0"/>
                    <a:pt x="0" y="2"/>
                    <a:pt x="0" y="4"/>
                  </a:cubicBezTo>
                  <a:cubicBezTo>
                    <a:pt x="0" y="37"/>
                    <a:pt x="0" y="37"/>
                    <a:pt x="0" y="37"/>
                  </a:cubicBezTo>
                  <a:cubicBezTo>
                    <a:pt x="0" y="40"/>
                    <a:pt x="2" y="42"/>
                    <a:pt x="5" y="42"/>
                  </a:cubicBezTo>
                  <a:cubicBezTo>
                    <a:pt x="28" y="42"/>
                    <a:pt x="28" y="42"/>
                    <a:pt x="28" y="42"/>
                  </a:cubicBezTo>
                  <a:cubicBezTo>
                    <a:pt x="31" y="42"/>
                    <a:pt x="33" y="40"/>
                    <a:pt x="33" y="37"/>
                  </a:cubicBezTo>
                  <a:cubicBezTo>
                    <a:pt x="33" y="4"/>
                    <a:pt x="33" y="4"/>
                    <a:pt x="33" y="4"/>
                  </a:cubicBezTo>
                  <a:cubicBezTo>
                    <a:pt x="33" y="2"/>
                    <a:pt x="31" y="0"/>
                    <a:pt x="28" y="0"/>
                  </a:cubicBezTo>
                  <a:close/>
                  <a:moveTo>
                    <a:pt x="7" y="9"/>
                  </a:moveTo>
                  <a:cubicBezTo>
                    <a:pt x="26" y="9"/>
                    <a:pt x="26" y="9"/>
                    <a:pt x="26" y="9"/>
                  </a:cubicBezTo>
                  <a:cubicBezTo>
                    <a:pt x="26" y="13"/>
                    <a:pt x="26" y="13"/>
                    <a:pt x="26" y="13"/>
                  </a:cubicBezTo>
                  <a:cubicBezTo>
                    <a:pt x="7" y="13"/>
                    <a:pt x="7" y="13"/>
                    <a:pt x="7" y="13"/>
                  </a:cubicBezTo>
                  <a:lnTo>
                    <a:pt x="7" y="9"/>
                  </a:lnTo>
                  <a:close/>
                  <a:moveTo>
                    <a:pt x="26" y="32"/>
                  </a:moveTo>
                  <a:cubicBezTo>
                    <a:pt x="7" y="32"/>
                    <a:pt x="7" y="32"/>
                    <a:pt x="7" y="32"/>
                  </a:cubicBezTo>
                  <a:cubicBezTo>
                    <a:pt x="7" y="28"/>
                    <a:pt x="7" y="28"/>
                    <a:pt x="7" y="28"/>
                  </a:cubicBezTo>
                  <a:cubicBezTo>
                    <a:pt x="26" y="28"/>
                    <a:pt x="26" y="28"/>
                    <a:pt x="26" y="28"/>
                  </a:cubicBezTo>
                  <a:lnTo>
                    <a:pt x="26" y="32"/>
                  </a:lnTo>
                  <a:close/>
                  <a:moveTo>
                    <a:pt x="26" y="23"/>
                  </a:moveTo>
                  <a:cubicBezTo>
                    <a:pt x="7" y="23"/>
                    <a:pt x="7" y="23"/>
                    <a:pt x="7" y="23"/>
                  </a:cubicBezTo>
                  <a:cubicBezTo>
                    <a:pt x="7" y="19"/>
                    <a:pt x="7" y="19"/>
                    <a:pt x="7" y="19"/>
                  </a:cubicBezTo>
                  <a:cubicBezTo>
                    <a:pt x="26" y="19"/>
                    <a:pt x="26" y="19"/>
                    <a:pt x="26" y="19"/>
                  </a:cubicBezTo>
                  <a:lnTo>
                    <a:pt x="26" y="23"/>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142" name="稻壳儿小白白(http://dwz.cn/Wu2UP)"/>
            <p:cNvSpPr>
              <a:spLocks/>
            </p:cNvSpPr>
            <p:nvPr/>
          </p:nvSpPr>
          <p:spPr bwMode="auto">
            <a:xfrm>
              <a:off x="10215201" y="2239881"/>
              <a:ext cx="158440" cy="221411"/>
            </a:xfrm>
            <a:custGeom>
              <a:avLst/>
              <a:gdLst>
                <a:gd name="T0" fmla="*/ 32 w 33"/>
                <a:gd name="T1" fmla="*/ 12 h 46"/>
                <a:gd name="T2" fmla="*/ 11 w 33"/>
                <a:gd name="T3" fmla="*/ 1 h 46"/>
                <a:gd name="T4" fmla="*/ 1 w 33"/>
                <a:gd name="T5" fmla="*/ 5 h 46"/>
                <a:gd name="T6" fmla="*/ 0 w 33"/>
                <a:gd name="T7" fmla="*/ 8 h 46"/>
                <a:gd name="T8" fmla="*/ 0 w 33"/>
                <a:gd name="T9" fmla="*/ 33 h 46"/>
                <a:gd name="T10" fmla="*/ 1 w 33"/>
                <a:gd name="T11" fmla="*/ 34 h 46"/>
                <a:gd name="T12" fmla="*/ 21 w 33"/>
                <a:gd name="T13" fmla="*/ 46 h 46"/>
                <a:gd name="T14" fmla="*/ 22 w 33"/>
                <a:gd name="T15" fmla="*/ 46 h 46"/>
                <a:gd name="T16" fmla="*/ 23 w 33"/>
                <a:gd name="T17" fmla="*/ 46 h 46"/>
                <a:gd name="T18" fmla="*/ 23 w 33"/>
                <a:gd name="T19" fmla="*/ 45 h 46"/>
                <a:gd name="T20" fmla="*/ 23 w 33"/>
                <a:gd name="T21" fmla="*/ 19 h 46"/>
                <a:gd name="T22" fmla="*/ 23 w 33"/>
                <a:gd name="T23" fmla="*/ 18 h 46"/>
                <a:gd name="T24" fmla="*/ 3 w 33"/>
                <a:gd name="T25" fmla="*/ 7 h 46"/>
                <a:gd name="T26" fmla="*/ 6 w 33"/>
                <a:gd name="T27" fmla="*/ 5 h 46"/>
                <a:gd name="T28" fmla="*/ 9 w 33"/>
                <a:gd name="T29" fmla="*/ 5 h 46"/>
                <a:gd name="T30" fmla="*/ 28 w 33"/>
                <a:gd name="T31" fmla="*/ 15 h 46"/>
                <a:gd name="T32" fmla="*/ 29 w 33"/>
                <a:gd name="T33" fmla="*/ 16 h 46"/>
                <a:gd name="T34" fmla="*/ 29 w 33"/>
                <a:gd name="T35" fmla="*/ 40 h 46"/>
                <a:gd name="T36" fmla="*/ 31 w 33"/>
                <a:gd name="T37" fmla="*/ 42 h 46"/>
                <a:gd name="T38" fmla="*/ 33 w 33"/>
                <a:gd name="T39" fmla="*/ 40 h 46"/>
                <a:gd name="T40" fmla="*/ 33 w 33"/>
                <a:gd name="T41" fmla="*/ 14 h 46"/>
                <a:gd name="T42" fmla="*/ 32 w 33"/>
                <a:gd name="T43" fmla="*/ 1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 h="46">
                  <a:moveTo>
                    <a:pt x="32" y="12"/>
                  </a:moveTo>
                  <a:cubicBezTo>
                    <a:pt x="11" y="1"/>
                    <a:pt x="11" y="1"/>
                    <a:pt x="11" y="1"/>
                  </a:cubicBezTo>
                  <a:cubicBezTo>
                    <a:pt x="8" y="0"/>
                    <a:pt x="2" y="3"/>
                    <a:pt x="1" y="5"/>
                  </a:cubicBezTo>
                  <a:cubicBezTo>
                    <a:pt x="0" y="7"/>
                    <a:pt x="0" y="7"/>
                    <a:pt x="0" y="8"/>
                  </a:cubicBezTo>
                  <a:cubicBezTo>
                    <a:pt x="0" y="33"/>
                    <a:pt x="0" y="33"/>
                    <a:pt x="0" y="33"/>
                  </a:cubicBezTo>
                  <a:cubicBezTo>
                    <a:pt x="0" y="33"/>
                    <a:pt x="1" y="34"/>
                    <a:pt x="1" y="34"/>
                  </a:cubicBezTo>
                  <a:cubicBezTo>
                    <a:pt x="3" y="35"/>
                    <a:pt x="20" y="46"/>
                    <a:pt x="21" y="46"/>
                  </a:cubicBezTo>
                  <a:cubicBezTo>
                    <a:pt x="21" y="46"/>
                    <a:pt x="21" y="46"/>
                    <a:pt x="22" y="46"/>
                  </a:cubicBezTo>
                  <a:cubicBezTo>
                    <a:pt x="22" y="46"/>
                    <a:pt x="22" y="46"/>
                    <a:pt x="23" y="46"/>
                  </a:cubicBezTo>
                  <a:cubicBezTo>
                    <a:pt x="23" y="46"/>
                    <a:pt x="23" y="45"/>
                    <a:pt x="23" y="45"/>
                  </a:cubicBezTo>
                  <a:cubicBezTo>
                    <a:pt x="23" y="19"/>
                    <a:pt x="23" y="19"/>
                    <a:pt x="23" y="19"/>
                  </a:cubicBezTo>
                  <a:cubicBezTo>
                    <a:pt x="23" y="19"/>
                    <a:pt x="23" y="18"/>
                    <a:pt x="23" y="18"/>
                  </a:cubicBezTo>
                  <a:cubicBezTo>
                    <a:pt x="3" y="7"/>
                    <a:pt x="3" y="7"/>
                    <a:pt x="3" y="7"/>
                  </a:cubicBezTo>
                  <a:cubicBezTo>
                    <a:pt x="4" y="7"/>
                    <a:pt x="4" y="6"/>
                    <a:pt x="6" y="5"/>
                  </a:cubicBezTo>
                  <a:cubicBezTo>
                    <a:pt x="8" y="4"/>
                    <a:pt x="9" y="4"/>
                    <a:pt x="9" y="5"/>
                  </a:cubicBezTo>
                  <a:cubicBezTo>
                    <a:pt x="9" y="5"/>
                    <a:pt x="28" y="14"/>
                    <a:pt x="28" y="15"/>
                  </a:cubicBezTo>
                  <a:cubicBezTo>
                    <a:pt x="29" y="15"/>
                    <a:pt x="29" y="15"/>
                    <a:pt x="29" y="16"/>
                  </a:cubicBezTo>
                  <a:cubicBezTo>
                    <a:pt x="29" y="16"/>
                    <a:pt x="29" y="40"/>
                    <a:pt x="29" y="40"/>
                  </a:cubicBezTo>
                  <a:cubicBezTo>
                    <a:pt x="29" y="41"/>
                    <a:pt x="30" y="42"/>
                    <a:pt x="31" y="42"/>
                  </a:cubicBezTo>
                  <a:cubicBezTo>
                    <a:pt x="32" y="42"/>
                    <a:pt x="33" y="41"/>
                    <a:pt x="33" y="40"/>
                  </a:cubicBezTo>
                  <a:cubicBezTo>
                    <a:pt x="33" y="14"/>
                    <a:pt x="33" y="14"/>
                    <a:pt x="33" y="14"/>
                  </a:cubicBezTo>
                  <a:cubicBezTo>
                    <a:pt x="33" y="13"/>
                    <a:pt x="32" y="13"/>
                    <a:pt x="32" y="12"/>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143" name="稻壳儿小白白(http://dwz.cn/Wu2UP)"/>
            <p:cNvSpPr>
              <a:spLocks noEditPoints="1"/>
            </p:cNvSpPr>
            <p:nvPr/>
          </p:nvSpPr>
          <p:spPr bwMode="auto">
            <a:xfrm>
              <a:off x="7481082" y="4047731"/>
              <a:ext cx="211255" cy="225475"/>
            </a:xfrm>
            <a:custGeom>
              <a:avLst/>
              <a:gdLst>
                <a:gd name="T0" fmla="*/ 8 w 44"/>
                <a:gd name="T1" fmla="*/ 0 h 47"/>
                <a:gd name="T2" fmla="*/ 8 w 44"/>
                <a:gd name="T3" fmla="*/ 0 h 47"/>
                <a:gd name="T4" fmla="*/ 0 w 44"/>
                <a:gd name="T5" fmla="*/ 18 h 47"/>
                <a:gd name="T6" fmla="*/ 8 w 44"/>
                <a:gd name="T7" fmla="*/ 26 h 47"/>
                <a:gd name="T8" fmla="*/ 15 w 44"/>
                <a:gd name="T9" fmla="*/ 18 h 47"/>
                <a:gd name="T10" fmla="*/ 8 w 44"/>
                <a:gd name="T11" fmla="*/ 0 h 47"/>
                <a:gd name="T12" fmla="*/ 37 w 44"/>
                <a:gd name="T13" fmla="*/ 0 h 47"/>
                <a:gd name="T14" fmla="*/ 36 w 44"/>
                <a:gd name="T15" fmla="*/ 0 h 47"/>
                <a:gd name="T16" fmla="*/ 29 w 44"/>
                <a:gd name="T17" fmla="*/ 18 h 47"/>
                <a:gd name="T18" fmla="*/ 37 w 44"/>
                <a:gd name="T19" fmla="*/ 26 h 47"/>
                <a:gd name="T20" fmla="*/ 44 w 44"/>
                <a:gd name="T21" fmla="*/ 18 h 47"/>
                <a:gd name="T22" fmla="*/ 37 w 44"/>
                <a:gd name="T23" fmla="*/ 0 h 47"/>
                <a:gd name="T24" fmla="*/ 22 w 44"/>
                <a:gd name="T25" fmla="*/ 21 h 47"/>
                <a:gd name="T26" fmla="*/ 15 w 44"/>
                <a:gd name="T27" fmla="*/ 39 h 47"/>
                <a:gd name="T28" fmla="*/ 22 w 44"/>
                <a:gd name="T29" fmla="*/ 47 h 47"/>
                <a:gd name="T30" fmla="*/ 30 w 44"/>
                <a:gd name="T31" fmla="*/ 39 h 47"/>
                <a:gd name="T32" fmla="*/ 23 w 44"/>
                <a:gd name="T33" fmla="*/ 21 h 47"/>
                <a:gd name="T34" fmla="*/ 22 w 44"/>
                <a:gd name="T35" fmla="*/ 2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4" h="47">
                  <a:moveTo>
                    <a:pt x="8" y="0"/>
                  </a:moveTo>
                  <a:cubicBezTo>
                    <a:pt x="8" y="0"/>
                    <a:pt x="8" y="0"/>
                    <a:pt x="8" y="0"/>
                  </a:cubicBezTo>
                  <a:cubicBezTo>
                    <a:pt x="6" y="10"/>
                    <a:pt x="0" y="12"/>
                    <a:pt x="0" y="18"/>
                  </a:cubicBezTo>
                  <a:cubicBezTo>
                    <a:pt x="0" y="22"/>
                    <a:pt x="4" y="26"/>
                    <a:pt x="8" y="26"/>
                  </a:cubicBezTo>
                  <a:cubicBezTo>
                    <a:pt x="12" y="26"/>
                    <a:pt x="15" y="22"/>
                    <a:pt x="15" y="18"/>
                  </a:cubicBezTo>
                  <a:cubicBezTo>
                    <a:pt x="15" y="12"/>
                    <a:pt x="9" y="10"/>
                    <a:pt x="8" y="0"/>
                  </a:cubicBezTo>
                  <a:close/>
                  <a:moveTo>
                    <a:pt x="37" y="0"/>
                  </a:moveTo>
                  <a:cubicBezTo>
                    <a:pt x="37" y="0"/>
                    <a:pt x="36" y="0"/>
                    <a:pt x="36" y="0"/>
                  </a:cubicBezTo>
                  <a:cubicBezTo>
                    <a:pt x="35" y="10"/>
                    <a:pt x="29" y="12"/>
                    <a:pt x="29" y="18"/>
                  </a:cubicBezTo>
                  <a:cubicBezTo>
                    <a:pt x="29" y="22"/>
                    <a:pt x="33" y="26"/>
                    <a:pt x="37" y="26"/>
                  </a:cubicBezTo>
                  <a:cubicBezTo>
                    <a:pt x="41" y="26"/>
                    <a:pt x="44" y="22"/>
                    <a:pt x="44" y="18"/>
                  </a:cubicBezTo>
                  <a:cubicBezTo>
                    <a:pt x="44" y="12"/>
                    <a:pt x="38" y="10"/>
                    <a:pt x="37" y="0"/>
                  </a:cubicBezTo>
                  <a:close/>
                  <a:moveTo>
                    <a:pt x="22" y="21"/>
                  </a:moveTo>
                  <a:cubicBezTo>
                    <a:pt x="21" y="30"/>
                    <a:pt x="15" y="32"/>
                    <a:pt x="15" y="39"/>
                  </a:cubicBezTo>
                  <a:cubicBezTo>
                    <a:pt x="15" y="43"/>
                    <a:pt x="18" y="47"/>
                    <a:pt x="22" y="47"/>
                  </a:cubicBezTo>
                  <a:cubicBezTo>
                    <a:pt x="26" y="47"/>
                    <a:pt x="30" y="43"/>
                    <a:pt x="30" y="39"/>
                  </a:cubicBezTo>
                  <a:cubicBezTo>
                    <a:pt x="30" y="32"/>
                    <a:pt x="24" y="30"/>
                    <a:pt x="23" y="21"/>
                  </a:cubicBezTo>
                  <a:cubicBezTo>
                    <a:pt x="22" y="20"/>
                    <a:pt x="22" y="20"/>
                    <a:pt x="22" y="21"/>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144" name="稻壳儿小白白(http://dwz.cn/Wu2UP)"/>
            <p:cNvSpPr>
              <a:spLocks noEditPoints="1"/>
            </p:cNvSpPr>
            <p:nvPr/>
          </p:nvSpPr>
          <p:spPr bwMode="auto">
            <a:xfrm>
              <a:off x="7076856" y="4047731"/>
              <a:ext cx="121878" cy="225475"/>
            </a:xfrm>
            <a:custGeom>
              <a:avLst/>
              <a:gdLst>
                <a:gd name="T0" fmla="*/ 18 w 25"/>
                <a:gd name="T1" fmla="*/ 23 h 47"/>
                <a:gd name="T2" fmla="*/ 18 w 25"/>
                <a:gd name="T3" fmla="*/ 2 h 47"/>
                <a:gd name="T4" fmla="*/ 16 w 25"/>
                <a:gd name="T5" fmla="*/ 0 h 47"/>
                <a:gd name="T6" fmla="*/ 8 w 25"/>
                <a:gd name="T7" fmla="*/ 0 h 47"/>
                <a:gd name="T8" fmla="*/ 6 w 25"/>
                <a:gd name="T9" fmla="*/ 2 h 47"/>
                <a:gd name="T10" fmla="*/ 6 w 25"/>
                <a:gd name="T11" fmla="*/ 23 h 47"/>
                <a:gd name="T12" fmla="*/ 0 w 25"/>
                <a:gd name="T13" fmla="*/ 34 h 47"/>
                <a:gd name="T14" fmla="*/ 12 w 25"/>
                <a:gd name="T15" fmla="*/ 47 h 47"/>
                <a:gd name="T16" fmla="*/ 25 w 25"/>
                <a:gd name="T17" fmla="*/ 34 h 47"/>
                <a:gd name="T18" fmla="*/ 18 w 25"/>
                <a:gd name="T19" fmla="*/ 23 h 47"/>
                <a:gd name="T20" fmla="*/ 12 w 25"/>
                <a:gd name="T21" fmla="*/ 42 h 47"/>
                <a:gd name="T22" fmla="*/ 4 w 25"/>
                <a:gd name="T23" fmla="*/ 34 h 47"/>
                <a:gd name="T24" fmla="*/ 10 w 25"/>
                <a:gd name="T25" fmla="*/ 26 h 47"/>
                <a:gd name="T26" fmla="*/ 10 w 25"/>
                <a:gd name="T27" fmla="*/ 9 h 47"/>
                <a:gd name="T28" fmla="*/ 15 w 25"/>
                <a:gd name="T29" fmla="*/ 9 h 47"/>
                <a:gd name="T30" fmla="*/ 15 w 25"/>
                <a:gd name="T31" fmla="*/ 26 h 47"/>
                <a:gd name="T32" fmla="*/ 20 w 25"/>
                <a:gd name="T33" fmla="*/ 34 h 47"/>
                <a:gd name="T34" fmla="*/ 12 w 25"/>
                <a:gd name="T35" fmla="*/ 4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5" h="47">
                  <a:moveTo>
                    <a:pt x="18" y="23"/>
                  </a:moveTo>
                  <a:cubicBezTo>
                    <a:pt x="18" y="2"/>
                    <a:pt x="18" y="2"/>
                    <a:pt x="18" y="2"/>
                  </a:cubicBezTo>
                  <a:cubicBezTo>
                    <a:pt x="18" y="1"/>
                    <a:pt x="17" y="0"/>
                    <a:pt x="16" y="0"/>
                  </a:cubicBezTo>
                  <a:cubicBezTo>
                    <a:pt x="8" y="0"/>
                    <a:pt x="8" y="0"/>
                    <a:pt x="8" y="0"/>
                  </a:cubicBezTo>
                  <a:cubicBezTo>
                    <a:pt x="7" y="0"/>
                    <a:pt x="6" y="1"/>
                    <a:pt x="6" y="2"/>
                  </a:cubicBezTo>
                  <a:cubicBezTo>
                    <a:pt x="6" y="23"/>
                    <a:pt x="6" y="23"/>
                    <a:pt x="6" y="23"/>
                  </a:cubicBezTo>
                  <a:cubicBezTo>
                    <a:pt x="2" y="25"/>
                    <a:pt x="0" y="29"/>
                    <a:pt x="0" y="34"/>
                  </a:cubicBezTo>
                  <a:cubicBezTo>
                    <a:pt x="0" y="41"/>
                    <a:pt x="5" y="47"/>
                    <a:pt x="12" y="47"/>
                  </a:cubicBezTo>
                  <a:cubicBezTo>
                    <a:pt x="19" y="47"/>
                    <a:pt x="25" y="41"/>
                    <a:pt x="25" y="34"/>
                  </a:cubicBezTo>
                  <a:cubicBezTo>
                    <a:pt x="25" y="29"/>
                    <a:pt x="22" y="25"/>
                    <a:pt x="18" y="23"/>
                  </a:cubicBezTo>
                  <a:close/>
                  <a:moveTo>
                    <a:pt x="12" y="42"/>
                  </a:moveTo>
                  <a:cubicBezTo>
                    <a:pt x="8" y="42"/>
                    <a:pt x="4" y="38"/>
                    <a:pt x="4" y="34"/>
                  </a:cubicBezTo>
                  <a:cubicBezTo>
                    <a:pt x="4" y="30"/>
                    <a:pt x="7" y="27"/>
                    <a:pt x="10" y="26"/>
                  </a:cubicBezTo>
                  <a:cubicBezTo>
                    <a:pt x="10" y="9"/>
                    <a:pt x="10" y="9"/>
                    <a:pt x="10" y="9"/>
                  </a:cubicBezTo>
                  <a:cubicBezTo>
                    <a:pt x="15" y="9"/>
                    <a:pt x="15" y="9"/>
                    <a:pt x="15" y="9"/>
                  </a:cubicBezTo>
                  <a:cubicBezTo>
                    <a:pt x="15" y="26"/>
                    <a:pt x="15" y="26"/>
                    <a:pt x="15" y="26"/>
                  </a:cubicBezTo>
                  <a:cubicBezTo>
                    <a:pt x="18" y="27"/>
                    <a:pt x="20" y="30"/>
                    <a:pt x="20" y="34"/>
                  </a:cubicBezTo>
                  <a:cubicBezTo>
                    <a:pt x="20" y="38"/>
                    <a:pt x="17" y="42"/>
                    <a:pt x="12" y="42"/>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145" name="稻壳儿小白白(http://dwz.cn/Wu2UP)"/>
            <p:cNvSpPr>
              <a:spLocks/>
            </p:cNvSpPr>
            <p:nvPr/>
          </p:nvSpPr>
          <p:spPr bwMode="auto">
            <a:xfrm>
              <a:off x="5685421" y="5447291"/>
              <a:ext cx="201098" cy="134066"/>
            </a:xfrm>
            <a:custGeom>
              <a:avLst/>
              <a:gdLst>
                <a:gd name="T0" fmla="*/ 37 w 42"/>
                <a:gd name="T1" fmla="*/ 5 h 28"/>
                <a:gd name="T2" fmla="*/ 28 w 42"/>
                <a:gd name="T3" fmla="*/ 5 h 28"/>
                <a:gd name="T4" fmla="*/ 28 w 42"/>
                <a:gd name="T5" fmla="*/ 11 h 28"/>
                <a:gd name="T6" fmla="*/ 35 w 42"/>
                <a:gd name="T7" fmla="*/ 11 h 28"/>
                <a:gd name="T8" fmla="*/ 35 w 42"/>
                <a:gd name="T9" fmla="*/ 21 h 28"/>
                <a:gd name="T10" fmla="*/ 6 w 42"/>
                <a:gd name="T11" fmla="*/ 21 h 28"/>
                <a:gd name="T12" fmla="*/ 6 w 42"/>
                <a:gd name="T13" fmla="*/ 11 h 28"/>
                <a:gd name="T14" fmla="*/ 16 w 42"/>
                <a:gd name="T15" fmla="*/ 11 h 28"/>
                <a:gd name="T16" fmla="*/ 16 w 42"/>
                <a:gd name="T17" fmla="*/ 17 h 28"/>
                <a:gd name="T18" fmla="*/ 26 w 42"/>
                <a:gd name="T19" fmla="*/ 8 h 28"/>
                <a:gd name="T20" fmla="*/ 16 w 42"/>
                <a:gd name="T21" fmla="*/ 0 h 28"/>
                <a:gd name="T22" fmla="*/ 16 w 42"/>
                <a:gd name="T23" fmla="*/ 5 h 28"/>
                <a:gd name="T24" fmla="*/ 4 w 42"/>
                <a:gd name="T25" fmla="*/ 5 h 28"/>
                <a:gd name="T26" fmla="*/ 0 w 42"/>
                <a:gd name="T27" fmla="*/ 9 h 28"/>
                <a:gd name="T28" fmla="*/ 0 w 42"/>
                <a:gd name="T29" fmla="*/ 23 h 28"/>
                <a:gd name="T30" fmla="*/ 4 w 42"/>
                <a:gd name="T31" fmla="*/ 28 h 28"/>
                <a:gd name="T32" fmla="*/ 37 w 42"/>
                <a:gd name="T33" fmla="*/ 28 h 28"/>
                <a:gd name="T34" fmla="*/ 42 w 42"/>
                <a:gd name="T35" fmla="*/ 23 h 28"/>
                <a:gd name="T36" fmla="*/ 42 w 42"/>
                <a:gd name="T37" fmla="*/ 9 h 28"/>
                <a:gd name="T38" fmla="*/ 37 w 42"/>
                <a:gd name="T39" fmla="*/ 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2" h="28">
                  <a:moveTo>
                    <a:pt x="37" y="5"/>
                  </a:moveTo>
                  <a:cubicBezTo>
                    <a:pt x="28" y="5"/>
                    <a:pt x="28" y="5"/>
                    <a:pt x="28" y="5"/>
                  </a:cubicBezTo>
                  <a:cubicBezTo>
                    <a:pt x="28" y="11"/>
                    <a:pt x="28" y="11"/>
                    <a:pt x="28" y="11"/>
                  </a:cubicBezTo>
                  <a:cubicBezTo>
                    <a:pt x="35" y="11"/>
                    <a:pt x="35" y="11"/>
                    <a:pt x="35" y="11"/>
                  </a:cubicBezTo>
                  <a:cubicBezTo>
                    <a:pt x="35" y="21"/>
                    <a:pt x="35" y="21"/>
                    <a:pt x="35" y="21"/>
                  </a:cubicBezTo>
                  <a:cubicBezTo>
                    <a:pt x="6" y="21"/>
                    <a:pt x="6" y="21"/>
                    <a:pt x="6" y="21"/>
                  </a:cubicBezTo>
                  <a:cubicBezTo>
                    <a:pt x="6" y="11"/>
                    <a:pt x="6" y="11"/>
                    <a:pt x="6" y="11"/>
                  </a:cubicBezTo>
                  <a:cubicBezTo>
                    <a:pt x="16" y="11"/>
                    <a:pt x="16" y="11"/>
                    <a:pt x="16" y="11"/>
                  </a:cubicBezTo>
                  <a:cubicBezTo>
                    <a:pt x="16" y="17"/>
                    <a:pt x="16" y="17"/>
                    <a:pt x="16" y="17"/>
                  </a:cubicBezTo>
                  <a:cubicBezTo>
                    <a:pt x="26" y="8"/>
                    <a:pt x="26" y="8"/>
                    <a:pt x="26" y="8"/>
                  </a:cubicBezTo>
                  <a:cubicBezTo>
                    <a:pt x="16" y="0"/>
                    <a:pt x="16" y="0"/>
                    <a:pt x="16" y="0"/>
                  </a:cubicBezTo>
                  <a:cubicBezTo>
                    <a:pt x="16" y="5"/>
                    <a:pt x="16" y="5"/>
                    <a:pt x="16" y="5"/>
                  </a:cubicBezTo>
                  <a:cubicBezTo>
                    <a:pt x="4" y="5"/>
                    <a:pt x="4" y="5"/>
                    <a:pt x="4" y="5"/>
                  </a:cubicBezTo>
                  <a:cubicBezTo>
                    <a:pt x="2" y="5"/>
                    <a:pt x="0" y="7"/>
                    <a:pt x="0" y="9"/>
                  </a:cubicBezTo>
                  <a:cubicBezTo>
                    <a:pt x="0" y="23"/>
                    <a:pt x="0" y="23"/>
                    <a:pt x="0" y="23"/>
                  </a:cubicBezTo>
                  <a:cubicBezTo>
                    <a:pt x="0" y="26"/>
                    <a:pt x="2" y="28"/>
                    <a:pt x="4" y="28"/>
                  </a:cubicBezTo>
                  <a:cubicBezTo>
                    <a:pt x="37" y="28"/>
                    <a:pt x="37" y="28"/>
                    <a:pt x="37" y="28"/>
                  </a:cubicBezTo>
                  <a:cubicBezTo>
                    <a:pt x="40" y="28"/>
                    <a:pt x="42" y="26"/>
                    <a:pt x="42" y="23"/>
                  </a:cubicBezTo>
                  <a:cubicBezTo>
                    <a:pt x="42" y="9"/>
                    <a:pt x="42" y="9"/>
                    <a:pt x="42" y="9"/>
                  </a:cubicBezTo>
                  <a:cubicBezTo>
                    <a:pt x="42" y="7"/>
                    <a:pt x="40" y="5"/>
                    <a:pt x="37" y="5"/>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146" name="稻壳儿小白白(http://dwz.cn/Wu2UP)"/>
            <p:cNvSpPr>
              <a:spLocks noEditPoints="1"/>
            </p:cNvSpPr>
            <p:nvPr/>
          </p:nvSpPr>
          <p:spPr bwMode="auto">
            <a:xfrm>
              <a:off x="3869446" y="4106638"/>
              <a:ext cx="225475" cy="105627"/>
            </a:xfrm>
            <a:custGeom>
              <a:avLst/>
              <a:gdLst>
                <a:gd name="T0" fmla="*/ 36 w 47"/>
                <a:gd name="T1" fmla="*/ 0 h 22"/>
                <a:gd name="T2" fmla="*/ 25 w 47"/>
                <a:gd name="T3" fmla="*/ 11 h 22"/>
                <a:gd name="T4" fmla="*/ 27 w 47"/>
                <a:gd name="T5" fmla="*/ 17 h 22"/>
                <a:gd name="T6" fmla="*/ 20 w 47"/>
                <a:gd name="T7" fmla="*/ 17 h 22"/>
                <a:gd name="T8" fmla="*/ 22 w 47"/>
                <a:gd name="T9" fmla="*/ 11 h 22"/>
                <a:gd name="T10" fmla="*/ 11 w 47"/>
                <a:gd name="T11" fmla="*/ 0 h 22"/>
                <a:gd name="T12" fmla="*/ 0 w 47"/>
                <a:gd name="T13" fmla="*/ 11 h 22"/>
                <a:gd name="T14" fmla="*/ 11 w 47"/>
                <a:gd name="T15" fmla="*/ 22 h 22"/>
                <a:gd name="T16" fmla="*/ 36 w 47"/>
                <a:gd name="T17" fmla="*/ 22 h 22"/>
                <a:gd name="T18" fmla="*/ 47 w 47"/>
                <a:gd name="T19" fmla="*/ 11 h 22"/>
                <a:gd name="T20" fmla="*/ 36 w 47"/>
                <a:gd name="T21" fmla="*/ 0 h 22"/>
                <a:gd name="T22" fmla="*/ 5 w 47"/>
                <a:gd name="T23" fmla="*/ 11 h 22"/>
                <a:gd name="T24" fmla="*/ 11 w 47"/>
                <a:gd name="T25" fmla="*/ 5 h 22"/>
                <a:gd name="T26" fmla="*/ 17 w 47"/>
                <a:gd name="T27" fmla="*/ 11 h 22"/>
                <a:gd name="T28" fmla="*/ 11 w 47"/>
                <a:gd name="T29" fmla="*/ 17 h 22"/>
                <a:gd name="T30" fmla="*/ 5 w 47"/>
                <a:gd name="T31" fmla="*/ 11 h 22"/>
                <a:gd name="T32" fmla="*/ 36 w 47"/>
                <a:gd name="T33" fmla="*/ 17 h 22"/>
                <a:gd name="T34" fmla="*/ 30 w 47"/>
                <a:gd name="T35" fmla="*/ 11 h 22"/>
                <a:gd name="T36" fmla="*/ 36 w 47"/>
                <a:gd name="T37" fmla="*/ 5 h 22"/>
                <a:gd name="T38" fmla="*/ 42 w 47"/>
                <a:gd name="T39" fmla="*/ 11 h 22"/>
                <a:gd name="T40" fmla="*/ 36 w 47"/>
                <a:gd name="T41"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7" h="22">
                  <a:moveTo>
                    <a:pt x="36" y="0"/>
                  </a:moveTo>
                  <a:cubicBezTo>
                    <a:pt x="30" y="0"/>
                    <a:pt x="25" y="5"/>
                    <a:pt x="25" y="11"/>
                  </a:cubicBezTo>
                  <a:cubicBezTo>
                    <a:pt x="25" y="13"/>
                    <a:pt x="26" y="16"/>
                    <a:pt x="27" y="17"/>
                  </a:cubicBezTo>
                  <a:cubicBezTo>
                    <a:pt x="20" y="17"/>
                    <a:pt x="20" y="17"/>
                    <a:pt x="20" y="17"/>
                  </a:cubicBezTo>
                  <a:cubicBezTo>
                    <a:pt x="21" y="16"/>
                    <a:pt x="22" y="13"/>
                    <a:pt x="22" y="11"/>
                  </a:cubicBezTo>
                  <a:cubicBezTo>
                    <a:pt x="22" y="5"/>
                    <a:pt x="17" y="0"/>
                    <a:pt x="11" y="0"/>
                  </a:cubicBezTo>
                  <a:cubicBezTo>
                    <a:pt x="5" y="0"/>
                    <a:pt x="0" y="5"/>
                    <a:pt x="0" y="11"/>
                  </a:cubicBezTo>
                  <a:cubicBezTo>
                    <a:pt x="0" y="17"/>
                    <a:pt x="5" y="22"/>
                    <a:pt x="11" y="22"/>
                  </a:cubicBezTo>
                  <a:cubicBezTo>
                    <a:pt x="36" y="22"/>
                    <a:pt x="36" y="22"/>
                    <a:pt x="36" y="22"/>
                  </a:cubicBezTo>
                  <a:cubicBezTo>
                    <a:pt x="42" y="22"/>
                    <a:pt x="47" y="17"/>
                    <a:pt x="47" y="11"/>
                  </a:cubicBezTo>
                  <a:cubicBezTo>
                    <a:pt x="47" y="5"/>
                    <a:pt x="42" y="0"/>
                    <a:pt x="36" y="0"/>
                  </a:cubicBezTo>
                  <a:close/>
                  <a:moveTo>
                    <a:pt x="5" y="11"/>
                  </a:moveTo>
                  <a:cubicBezTo>
                    <a:pt x="5" y="8"/>
                    <a:pt x="7" y="5"/>
                    <a:pt x="11" y="5"/>
                  </a:cubicBezTo>
                  <a:cubicBezTo>
                    <a:pt x="14" y="5"/>
                    <a:pt x="17" y="8"/>
                    <a:pt x="17" y="11"/>
                  </a:cubicBezTo>
                  <a:cubicBezTo>
                    <a:pt x="17" y="15"/>
                    <a:pt x="14" y="17"/>
                    <a:pt x="11" y="17"/>
                  </a:cubicBezTo>
                  <a:cubicBezTo>
                    <a:pt x="7" y="17"/>
                    <a:pt x="5" y="15"/>
                    <a:pt x="5" y="11"/>
                  </a:cubicBezTo>
                  <a:close/>
                  <a:moveTo>
                    <a:pt x="36" y="17"/>
                  </a:moveTo>
                  <a:cubicBezTo>
                    <a:pt x="33" y="17"/>
                    <a:pt x="30" y="15"/>
                    <a:pt x="30" y="11"/>
                  </a:cubicBezTo>
                  <a:cubicBezTo>
                    <a:pt x="30" y="8"/>
                    <a:pt x="33" y="5"/>
                    <a:pt x="36" y="5"/>
                  </a:cubicBezTo>
                  <a:cubicBezTo>
                    <a:pt x="39" y="5"/>
                    <a:pt x="42" y="8"/>
                    <a:pt x="42" y="11"/>
                  </a:cubicBezTo>
                  <a:cubicBezTo>
                    <a:pt x="42" y="15"/>
                    <a:pt x="39" y="17"/>
                    <a:pt x="36" y="17"/>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147" name="稻壳儿小白白(http://dwz.cn/Wu2UP)"/>
            <p:cNvSpPr>
              <a:spLocks noEditPoints="1"/>
            </p:cNvSpPr>
            <p:nvPr/>
          </p:nvSpPr>
          <p:spPr bwMode="auto">
            <a:xfrm>
              <a:off x="5218224" y="4980094"/>
              <a:ext cx="225475" cy="160473"/>
            </a:xfrm>
            <a:custGeom>
              <a:avLst/>
              <a:gdLst>
                <a:gd name="T0" fmla="*/ 43 w 47"/>
                <a:gd name="T1" fmla="*/ 0 h 33"/>
                <a:gd name="T2" fmla="*/ 20 w 47"/>
                <a:gd name="T3" fmla="*/ 0 h 33"/>
                <a:gd name="T4" fmla="*/ 17 w 47"/>
                <a:gd name="T5" fmla="*/ 2 h 33"/>
                <a:gd name="T6" fmla="*/ 1 w 47"/>
                <a:gd name="T7" fmla="*/ 16 h 33"/>
                <a:gd name="T8" fmla="*/ 1 w 47"/>
                <a:gd name="T9" fmla="*/ 18 h 33"/>
                <a:gd name="T10" fmla="*/ 17 w 47"/>
                <a:gd name="T11" fmla="*/ 32 h 33"/>
                <a:gd name="T12" fmla="*/ 20 w 47"/>
                <a:gd name="T13" fmla="*/ 33 h 33"/>
                <a:gd name="T14" fmla="*/ 43 w 47"/>
                <a:gd name="T15" fmla="*/ 33 h 33"/>
                <a:gd name="T16" fmla="*/ 47 w 47"/>
                <a:gd name="T17" fmla="*/ 29 h 33"/>
                <a:gd name="T18" fmla="*/ 47 w 47"/>
                <a:gd name="T19" fmla="*/ 5 h 33"/>
                <a:gd name="T20" fmla="*/ 43 w 47"/>
                <a:gd name="T21" fmla="*/ 0 h 33"/>
                <a:gd name="T22" fmla="*/ 36 w 47"/>
                <a:gd name="T23" fmla="*/ 26 h 33"/>
                <a:gd name="T24" fmla="*/ 30 w 47"/>
                <a:gd name="T25" fmla="*/ 20 h 33"/>
                <a:gd name="T26" fmla="*/ 24 w 47"/>
                <a:gd name="T27" fmla="*/ 26 h 33"/>
                <a:gd name="T28" fmla="*/ 21 w 47"/>
                <a:gd name="T29" fmla="*/ 23 h 33"/>
                <a:gd name="T30" fmla="*/ 27 w 47"/>
                <a:gd name="T31" fmla="*/ 17 h 33"/>
                <a:gd name="T32" fmla="*/ 21 w 47"/>
                <a:gd name="T33" fmla="*/ 11 h 33"/>
                <a:gd name="T34" fmla="*/ 24 w 47"/>
                <a:gd name="T35" fmla="*/ 7 h 33"/>
                <a:gd name="T36" fmla="*/ 30 w 47"/>
                <a:gd name="T37" fmla="*/ 13 h 33"/>
                <a:gd name="T38" fmla="*/ 36 w 47"/>
                <a:gd name="T39" fmla="*/ 7 h 33"/>
                <a:gd name="T40" fmla="*/ 40 w 47"/>
                <a:gd name="T41" fmla="*/ 11 h 33"/>
                <a:gd name="T42" fmla="*/ 34 w 47"/>
                <a:gd name="T43" fmla="*/ 17 h 33"/>
                <a:gd name="T44" fmla="*/ 40 w 47"/>
                <a:gd name="T45" fmla="*/ 23 h 33"/>
                <a:gd name="T46" fmla="*/ 36 w 47"/>
                <a:gd name="T47" fmla="*/ 2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 h="33">
                  <a:moveTo>
                    <a:pt x="43" y="0"/>
                  </a:moveTo>
                  <a:cubicBezTo>
                    <a:pt x="20" y="0"/>
                    <a:pt x="20" y="0"/>
                    <a:pt x="20" y="0"/>
                  </a:cubicBezTo>
                  <a:cubicBezTo>
                    <a:pt x="19" y="0"/>
                    <a:pt x="18" y="1"/>
                    <a:pt x="17" y="2"/>
                  </a:cubicBezTo>
                  <a:cubicBezTo>
                    <a:pt x="1" y="16"/>
                    <a:pt x="1" y="16"/>
                    <a:pt x="1" y="16"/>
                  </a:cubicBezTo>
                  <a:cubicBezTo>
                    <a:pt x="0" y="16"/>
                    <a:pt x="0" y="17"/>
                    <a:pt x="1" y="18"/>
                  </a:cubicBezTo>
                  <a:cubicBezTo>
                    <a:pt x="17" y="32"/>
                    <a:pt x="17" y="32"/>
                    <a:pt x="17" y="32"/>
                  </a:cubicBezTo>
                  <a:cubicBezTo>
                    <a:pt x="18" y="33"/>
                    <a:pt x="19" y="33"/>
                    <a:pt x="20" y="33"/>
                  </a:cubicBezTo>
                  <a:cubicBezTo>
                    <a:pt x="43" y="33"/>
                    <a:pt x="43" y="33"/>
                    <a:pt x="43" y="33"/>
                  </a:cubicBezTo>
                  <a:cubicBezTo>
                    <a:pt x="45" y="33"/>
                    <a:pt x="47" y="31"/>
                    <a:pt x="47" y="29"/>
                  </a:cubicBezTo>
                  <a:cubicBezTo>
                    <a:pt x="47" y="5"/>
                    <a:pt x="47" y="5"/>
                    <a:pt x="47" y="5"/>
                  </a:cubicBezTo>
                  <a:cubicBezTo>
                    <a:pt x="47" y="3"/>
                    <a:pt x="45" y="0"/>
                    <a:pt x="43" y="0"/>
                  </a:cubicBezTo>
                  <a:close/>
                  <a:moveTo>
                    <a:pt x="36" y="26"/>
                  </a:moveTo>
                  <a:cubicBezTo>
                    <a:pt x="30" y="20"/>
                    <a:pt x="30" y="20"/>
                    <a:pt x="30" y="20"/>
                  </a:cubicBezTo>
                  <a:cubicBezTo>
                    <a:pt x="24" y="26"/>
                    <a:pt x="24" y="26"/>
                    <a:pt x="24" y="26"/>
                  </a:cubicBezTo>
                  <a:cubicBezTo>
                    <a:pt x="21" y="23"/>
                    <a:pt x="21" y="23"/>
                    <a:pt x="21" y="23"/>
                  </a:cubicBezTo>
                  <a:cubicBezTo>
                    <a:pt x="27" y="17"/>
                    <a:pt x="27" y="17"/>
                    <a:pt x="27" y="17"/>
                  </a:cubicBezTo>
                  <a:cubicBezTo>
                    <a:pt x="21" y="11"/>
                    <a:pt x="21" y="11"/>
                    <a:pt x="21" y="11"/>
                  </a:cubicBezTo>
                  <a:cubicBezTo>
                    <a:pt x="24" y="7"/>
                    <a:pt x="24" y="7"/>
                    <a:pt x="24" y="7"/>
                  </a:cubicBezTo>
                  <a:cubicBezTo>
                    <a:pt x="30" y="13"/>
                    <a:pt x="30" y="13"/>
                    <a:pt x="30" y="13"/>
                  </a:cubicBezTo>
                  <a:cubicBezTo>
                    <a:pt x="36" y="7"/>
                    <a:pt x="36" y="7"/>
                    <a:pt x="36" y="7"/>
                  </a:cubicBezTo>
                  <a:cubicBezTo>
                    <a:pt x="40" y="11"/>
                    <a:pt x="40" y="11"/>
                    <a:pt x="40" y="11"/>
                  </a:cubicBezTo>
                  <a:cubicBezTo>
                    <a:pt x="34" y="17"/>
                    <a:pt x="34" y="17"/>
                    <a:pt x="34" y="17"/>
                  </a:cubicBezTo>
                  <a:cubicBezTo>
                    <a:pt x="40" y="23"/>
                    <a:pt x="40" y="23"/>
                    <a:pt x="40" y="23"/>
                  </a:cubicBezTo>
                  <a:lnTo>
                    <a:pt x="36" y="26"/>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148" name="稻壳儿小白白(http://dwz.cn/Wu2UP)"/>
            <p:cNvSpPr>
              <a:spLocks noEditPoints="1"/>
            </p:cNvSpPr>
            <p:nvPr/>
          </p:nvSpPr>
          <p:spPr bwMode="auto">
            <a:xfrm>
              <a:off x="9737849" y="2707078"/>
              <a:ext cx="207191" cy="182817"/>
            </a:xfrm>
            <a:custGeom>
              <a:avLst/>
              <a:gdLst>
                <a:gd name="T0" fmla="*/ 4 w 43"/>
                <a:gd name="T1" fmla="*/ 12 h 38"/>
                <a:gd name="T2" fmla="*/ 20 w 43"/>
                <a:gd name="T3" fmla="*/ 11 h 38"/>
                <a:gd name="T4" fmla="*/ 31 w 43"/>
                <a:gd name="T5" fmla="*/ 14 h 38"/>
                <a:gd name="T6" fmla="*/ 42 w 43"/>
                <a:gd name="T7" fmla="*/ 9 h 38"/>
                <a:gd name="T8" fmla="*/ 42 w 43"/>
                <a:gd name="T9" fmla="*/ 5 h 38"/>
                <a:gd name="T10" fmla="*/ 39 w 43"/>
                <a:gd name="T11" fmla="*/ 5 h 38"/>
                <a:gd name="T12" fmla="*/ 23 w 43"/>
                <a:gd name="T13" fmla="*/ 7 h 38"/>
                <a:gd name="T14" fmla="*/ 1 w 43"/>
                <a:gd name="T15" fmla="*/ 8 h 38"/>
                <a:gd name="T16" fmla="*/ 1 w 43"/>
                <a:gd name="T17" fmla="*/ 12 h 38"/>
                <a:gd name="T18" fmla="*/ 4 w 43"/>
                <a:gd name="T19" fmla="*/ 12 h 38"/>
                <a:gd name="T20" fmla="*/ 39 w 43"/>
                <a:gd name="T21" fmla="*/ 17 h 38"/>
                <a:gd name="T22" fmla="*/ 23 w 43"/>
                <a:gd name="T23" fmla="*/ 18 h 38"/>
                <a:gd name="T24" fmla="*/ 1 w 43"/>
                <a:gd name="T25" fmla="*/ 20 h 38"/>
                <a:gd name="T26" fmla="*/ 1 w 43"/>
                <a:gd name="T27" fmla="*/ 24 h 38"/>
                <a:gd name="T28" fmla="*/ 4 w 43"/>
                <a:gd name="T29" fmla="*/ 24 h 38"/>
                <a:gd name="T30" fmla="*/ 20 w 43"/>
                <a:gd name="T31" fmla="*/ 23 h 38"/>
                <a:gd name="T32" fmla="*/ 31 w 43"/>
                <a:gd name="T33" fmla="*/ 26 h 38"/>
                <a:gd name="T34" fmla="*/ 42 w 43"/>
                <a:gd name="T35" fmla="*/ 21 h 38"/>
                <a:gd name="T36" fmla="*/ 42 w 43"/>
                <a:gd name="T37" fmla="*/ 17 h 38"/>
                <a:gd name="T38" fmla="*/ 39 w 43"/>
                <a:gd name="T39" fmla="*/ 17 h 38"/>
                <a:gd name="T40" fmla="*/ 39 w 43"/>
                <a:gd name="T41" fmla="*/ 29 h 38"/>
                <a:gd name="T42" fmla="*/ 23 w 43"/>
                <a:gd name="T43" fmla="*/ 30 h 38"/>
                <a:gd name="T44" fmla="*/ 1 w 43"/>
                <a:gd name="T45" fmla="*/ 32 h 38"/>
                <a:gd name="T46" fmla="*/ 1 w 43"/>
                <a:gd name="T47" fmla="*/ 36 h 38"/>
                <a:gd name="T48" fmla="*/ 4 w 43"/>
                <a:gd name="T49" fmla="*/ 36 h 38"/>
                <a:gd name="T50" fmla="*/ 20 w 43"/>
                <a:gd name="T51" fmla="*/ 35 h 38"/>
                <a:gd name="T52" fmla="*/ 31 w 43"/>
                <a:gd name="T53" fmla="*/ 38 h 38"/>
                <a:gd name="T54" fmla="*/ 42 w 43"/>
                <a:gd name="T55" fmla="*/ 33 h 38"/>
                <a:gd name="T56" fmla="*/ 42 w 43"/>
                <a:gd name="T57" fmla="*/ 29 h 38"/>
                <a:gd name="T58" fmla="*/ 39 w 43"/>
                <a:gd name="T59"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 h="38">
                  <a:moveTo>
                    <a:pt x="4" y="12"/>
                  </a:moveTo>
                  <a:cubicBezTo>
                    <a:pt x="8" y="9"/>
                    <a:pt x="12" y="6"/>
                    <a:pt x="20" y="11"/>
                  </a:cubicBezTo>
                  <a:cubicBezTo>
                    <a:pt x="25" y="13"/>
                    <a:pt x="28" y="14"/>
                    <a:pt x="31" y="14"/>
                  </a:cubicBezTo>
                  <a:cubicBezTo>
                    <a:pt x="36" y="14"/>
                    <a:pt x="39" y="11"/>
                    <a:pt x="42" y="9"/>
                  </a:cubicBezTo>
                  <a:cubicBezTo>
                    <a:pt x="43" y="8"/>
                    <a:pt x="43" y="6"/>
                    <a:pt x="42" y="5"/>
                  </a:cubicBezTo>
                  <a:cubicBezTo>
                    <a:pt x="41" y="4"/>
                    <a:pt x="40" y="4"/>
                    <a:pt x="39" y="5"/>
                  </a:cubicBezTo>
                  <a:cubicBezTo>
                    <a:pt x="35" y="9"/>
                    <a:pt x="31" y="11"/>
                    <a:pt x="23" y="7"/>
                  </a:cubicBezTo>
                  <a:cubicBezTo>
                    <a:pt x="11" y="0"/>
                    <a:pt x="6" y="5"/>
                    <a:pt x="1" y="8"/>
                  </a:cubicBezTo>
                  <a:cubicBezTo>
                    <a:pt x="0" y="9"/>
                    <a:pt x="0" y="11"/>
                    <a:pt x="1" y="12"/>
                  </a:cubicBezTo>
                  <a:cubicBezTo>
                    <a:pt x="2" y="13"/>
                    <a:pt x="3" y="13"/>
                    <a:pt x="4" y="12"/>
                  </a:cubicBezTo>
                  <a:close/>
                  <a:moveTo>
                    <a:pt x="39" y="17"/>
                  </a:moveTo>
                  <a:cubicBezTo>
                    <a:pt x="35" y="21"/>
                    <a:pt x="31" y="23"/>
                    <a:pt x="23" y="18"/>
                  </a:cubicBezTo>
                  <a:cubicBezTo>
                    <a:pt x="11" y="12"/>
                    <a:pt x="6" y="17"/>
                    <a:pt x="1" y="20"/>
                  </a:cubicBezTo>
                  <a:cubicBezTo>
                    <a:pt x="0" y="21"/>
                    <a:pt x="0" y="23"/>
                    <a:pt x="1" y="24"/>
                  </a:cubicBezTo>
                  <a:cubicBezTo>
                    <a:pt x="2" y="25"/>
                    <a:pt x="3" y="25"/>
                    <a:pt x="4" y="24"/>
                  </a:cubicBezTo>
                  <a:cubicBezTo>
                    <a:pt x="8" y="21"/>
                    <a:pt x="12" y="18"/>
                    <a:pt x="20" y="23"/>
                  </a:cubicBezTo>
                  <a:cubicBezTo>
                    <a:pt x="25" y="25"/>
                    <a:pt x="28" y="26"/>
                    <a:pt x="31" y="26"/>
                  </a:cubicBezTo>
                  <a:cubicBezTo>
                    <a:pt x="36" y="26"/>
                    <a:pt x="39" y="23"/>
                    <a:pt x="42" y="21"/>
                  </a:cubicBezTo>
                  <a:cubicBezTo>
                    <a:pt x="43" y="20"/>
                    <a:pt x="43" y="18"/>
                    <a:pt x="42" y="17"/>
                  </a:cubicBezTo>
                  <a:cubicBezTo>
                    <a:pt x="41" y="16"/>
                    <a:pt x="40" y="16"/>
                    <a:pt x="39" y="17"/>
                  </a:cubicBezTo>
                  <a:close/>
                  <a:moveTo>
                    <a:pt x="39" y="29"/>
                  </a:moveTo>
                  <a:cubicBezTo>
                    <a:pt x="35" y="33"/>
                    <a:pt x="31" y="35"/>
                    <a:pt x="23" y="30"/>
                  </a:cubicBezTo>
                  <a:cubicBezTo>
                    <a:pt x="11" y="24"/>
                    <a:pt x="6" y="29"/>
                    <a:pt x="1" y="32"/>
                  </a:cubicBezTo>
                  <a:cubicBezTo>
                    <a:pt x="0" y="33"/>
                    <a:pt x="0" y="35"/>
                    <a:pt x="1" y="36"/>
                  </a:cubicBezTo>
                  <a:cubicBezTo>
                    <a:pt x="2" y="37"/>
                    <a:pt x="3" y="37"/>
                    <a:pt x="4" y="36"/>
                  </a:cubicBezTo>
                  <a:cubicBezTo>
                    <a:pt x="8" y="32"/>
                    <a:pt x="12" y="30"/>
                    <a:pt x="20" y="35"/>
                  </a:cubicBezTo>
                  <a:cubicBezTo>
                    <a:pt x="25" y="37"/>
                    <a:pt x="28" y="38"/>
                    <a:pt x="31" y="38"/>
                  </a:cubicBezTo>
                  <a:cubicBezTo>
                    <a:pt x="36" y="38"/>
                    <a:pt x="39" y="35"/>
                    <a:pt x="42" y="33"/>
                  </a:cubicBezTo>
                  <a:cubicBezTo>
                    <a:pt x="43" y="32"/>
                    <a:pt x="43" y="30"/>
                    <a:pt x="42" y="29"/>
                  </a:cubicBezTo>
                  <a:cubicBezTo>
                    <a:pt x="41" y="28"/>
                    <a:pt x="40" y="28"/>
                    <a:pt x="39" y="29"/>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149" name="稻壳儿小白白(http://dwz.cn/Wu2UP)"/>
            <p:cNvSpPr>
              <a:spLocks noEditPoints="1"/>
            </p:cNvSpPr>
            <p:nvPr/>
          </p:nvSpPr>
          <p:spPr bwMode="auto">
            <a:xfrm>
              <a:off x="8378915" y="4965874"/>
              <a:ext cx="221411" cy="192973"/>
            </a:xfrm>
            <a:custGeom>
              <a:avLst/>
              <a:gdLst>
                <a:gd name="T0" fmla="*/ 45 w 46"/>
                <a:gd name="T1" fmla="*/ 37 h 40"/>
                <a:gd name="T2" fmla="*/ 24 w 46"/>
                <a:gd name="T3" fmla="*/ 1 h 40"/>
                <a:gd name="T4" fmla="*/ 23 w 46"/>
                <a:gd name="T5" fmla="*/ 0 h 40"/>
                <a:gd name="T6" fmla="*/ 22 w 46"/>
                <a:gd name="T7" fmla="*/ 1 h 40"/>
                <a:gd name="T8" fmla="*/ 1 w 46"/>
                <a:gd name="T9" fmla="*/ 37 h 40"/>
                <a:gd name="T10" fmla="*/ 1 w 46"/>
                <a:gd name="T11" fmla="*/ 39 h 40"/>
                <a:gd name="T12" fmla="*/ 2 w 46"/>
                <a:gd name="T13" fmla="*/ 40 h 40"/>
                <a:gd name="T14" fmla="*/ 44 w 46"/>
                <a:gd name="T15" fmla="*/ 40 h 40"/>
                <a:gd name="T16" fmla="*/ 45 w 46"/>
                <a:gd name="T17" fmla="*/ 39 h 40"/>
                <a:gd name="T18" fmla="*/ 45 w 46"/>
                <a:gd name="T19" fmla="*/ 37 h 40"/>
                <a:gd name="T20" fmla="*/ 26 w 46"/>
                <a:gd name="T21" fmla="*/ 35 h 40"/>
                <a:gd name="T22" fmla="*/ 20 w 46"/>
                <a:gd name="T23" fmla="*/ 35 h 40"/>
                <a:gd name="T24" fmla="*/ 20 w 46"/>
                <a:gd name="T25" fmla="*/ 30 h 40"/>
                <a:gd name="T26" fmla="*/ 26 w 46"/>
                <a:gd name="T27" fmla="*/ 30 h 40"/>
                <a:gd name="T28" fmla="*/ 26 w 46"/>
                <a:gd name="T29" fmla="*/ 35 h 40"/>
                <a:gd name="T30" fmla="*/ 26 w 46"/>
                <a:gd name="T31" fmla="*/ 27 h 40"/>
                <a:gd name="T32" fmla="*/ 20 w 46"/>
                <a:gd name="T33" fmla="*/ 27 h 40"/>
                <a:gd name="T34" fmla="*/ 20 w 46"/>
                <a:gd name="T35" fmla="*/ 13 h 40"/>
                <a:gd name="T36" fmla="*/ 26 w 46"/>
                <a:gd name="T37" fmla="*/ 13 h 40"/>
                <a:gd name="T38" fmla="*/ 26 w 46"/>
                <a:gd name="T39" fmla="*/ 2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 h="40">
                  <a:moveTo>
                    <a:pt x="45" y="37"/>
                  </a:moveTo>
                  <a:cubicBezTo>
                    <a:pt x="24" y="1"/>
                    <a:pt x="24" y="1"/>
                    <a:pt x="24" y="1"/>
                  </a:cubicBezTo>
                  <a:cubicBezTo>
                    <a:pt x="24" y="0"/>
                    <a:pt x="24" y="0"/>
                    <a:pt x="23" y="0"/>
                  </a:cubicBezTo>
                  <a:cubicBezTo>
                    <a:pt x="22" y="0"/>
                    <a:pt x="22" y="0"/>
                    <a:pt x="22" y="1"/>
                  </a:cubicBezTo>
                  <a:cubicBezTo>
                    <a:pt x="1" y="37"/>
                    <a:pt x="1" y="37"/>
                    <a:pt x="1" y="37"/>
                  </a:cubicBezTo>
                  <a:cubicBezTo>
                    <a:pt x="0" y="38"/>
                    <a:pt x="0" y="39"/>
                    <a:pt x="1" y="39"/>
                  </a:cubicBezTo>
                  <a:cubicBezTo>
                    <a:pt x="1" y="39"/>
                    <a:pt x="1" y="40"/>
                    <a:pt x="2" y="40"/>
                  </a:cubicBezTo>
                  <a:cubicBezTo>
                    <a:pt x="44" y="40"/>
                    <a:pt x="44" y="40"/>
                    <a:pt x="44" y="40"/>
                  </a:cubicBezTo>
                  <a:cubicBezTo>
                    <a:pt x="44" y="40"/>
                    <a:pt x="45" y="39"/>
                    <a:pt x="45" y="39"/>
                  </a:cubicBezTo>
                  <a:cubicBezTo>
                    <a:pt x="46" y="39"/>
                    <a:pt x="46" y="38"/>
                    <a:pt x="45" y="37"/>
                  </a:cubicBezTo>
                  <a:close/>
                  <a:moveTo>
                    <a:pt x="26" y="35"/>
                  </a:moveTo>
                  <a:cubicBezTo>
                    <a:pt x="20" y="35"/>
                    <a:pt x="20" y="35"/>
                    <a:pt x="20" y="35"/>
                  </a:cubicBezTo>
                  <a:cubicBezTo>
                    <a:pt x="20" y="30"/>
                    <a:pt x="20" y="30"/>
                    <a:pt x="20" y="30"/>
                  </a:cubicBezTo>
                  <a:cubicBezTo>
                    <a:pt x="26" y="30"/>
                    <a:pt x="26" y="30"/>
                    <a:pt x="26" y="30"/>
                  </a:cubicBezTo>
                  <a:lnTo>
                    <a:pt x="26" y="35"/>
                  </a:lnTo>
                  <a:close/>
                  <a:moveTo>
                    <a:pt x="26" y="27"/>
                  </a:moveTo>
                  <a:cubicBezTo>
                    <a:pt x="20" y="27"/>
                    <a:pt x="20" y="27"/>
                    <a:pt x="20" y="27"/>
                  </a:cubicBezTo>
                  <a:cubicBezTo>
                    <a:pt x="20" y="13"/>
                    <a:pt x="20" y="13"/>
                    <a:pt x="20" y="13"/>
                  </a:cubicBezTo>
                  <a:cubicBezTo>
                    <a:pt x="26" y="13"/>
                    <a:pt x="26" y="13"/>
                    <a:pt x="26" y="13"/>
                  </a:cubicBezTo>
                  <a:lnTo>
                    <a:pt x="26" y="27"/>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150" name="稻壳儿小白白(http://dwz.cn/Wu2UP)"/>
            <p:cNvSpPr>
              <a:spLocks noEditPoints="1"/>
            </p:cNvSpPr>
            <p:nvPr/>
          </p:nvSpPr>
          <p:spPr bwMode="auto">
            <a:xfrm>
              <a:off x="8850174" y="4518990"/>
              <a:ext cx="182817" cy="182817"/>
            </a:xfrm>
            <a:custGeom>
              <a:avLst/>
              <a:gdLst>
                <a:gd name="T0" fmla="*/ 33 w 38"/>
                <a:gd name="T1" fmla="*/ 0 h 38"/>
                <a:gd name="T2" fmla="*/ 5 w 38"/>
                <a:gd name="T3" fmla="*/ 0 h 38"/>
                <a:gd name="T4" fmla="*/ 0 w 38"/>
                <a:gd name="T5" fmla="*/ 5 h 38"/>
                <a:gd name="T6" fmla="*/ 0 w 38"/>
                <a:gd name="T7" fmla="*/ 33 h 38"/>
                <a:gd name="T8" fmla="*/ 5 w 38"/>
                <a:gd name="T9" fmla="*/ 38 h 38"/>
                <a:gd name="T10" fmla="*/ 33 w 38"/>
                <a:gd name="T11" fmla="*/ 38 h 38"/>
                <a:gd name="T12" fmla="*/ 38 w 38"/>
                <a:gd name="T13" fmla="*/ 33 h 38"/>
                <a:gd name="T14" fmla="*/ 38 w 38"/>
                <a:gd name="T15" fmla="*/ 5 h 38"/>
                <a:gd name="T16" fmla="*/ 33 w 38"/>
                <a:gd name="T17" fmla="*/ 0 h 38"/>
                <a:gd name="T18" fmla="*/ 31 w 38"/>
                <a:gd name="T19" fmla="*/ 21 h 38"/>
                <a:gd name="T20" fmla="*/ 21 w 38"/>
                <a:gd name="T21" fmla="*/ 21 h 38"/>
                <a:gd name="T22" fmla="*/ 21 w 38"/>
                <a:gd name="T23" fmla="*/ 31 h 38"/>
                <a:gd name="T24" fmla="*/ 16 w 38"/>
                <a:gd name="T25" fmla="*/ 31 h 38"/>
                <a:gd name="T26" fmla="*/ 16 w 38"/>
                <a:gd name="T27" fmla="*/ 21 h 38"/>
                <a:gd name="T28" fmla="*/ 7 w 38"/>
                <a:gd name="T29" fmla="*/ 21 h 38"/>
                <a:gd name="T30" fmla="*/ 7 w 38"/>
                <a:gd name="T31" fmla="*/ 17 h 38"/>
                <a:gd name="T32" fmla="*/ 16 w 38"/>
                <a:gd name="T33" fmla="*/ 17 h 38"/>
                <a:gd name="T34" fmla="*/ 16 w 38"/>
                <a:gd name="T35" fmla="*/ 7 h 38"/>
                <a:gd name="T36" fmla="*/ 21 w 38"/>
                <a:gd name="T37" fmla="*/ 7 h 38"/>
                <a:gd name="T38" fmla="*/ 21 w 38"/>
                <a:gd name="T39" fmla="*/ 17 h 38"/>
                <a:gd name="T40" fmla="*/ 31 w 38"/>
                <a:gd name="T41" fmla="*/ 17 h 38"/>
                <a:gd name="T42" fmla="*/ 31 w 38"/>
                <a:gd name="T43" fmla="*/ 2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38">
                  <a:moveTo>
                    <a:pt x="33" y="0"/>
                  </a:moveTo>
                  <a:cubicBezTo>
                    <a:pt x="5" y="0"/>
                    <a:pt x="5" y="0"/>
                    <a:pt x="5" y="0"/>
                  </a:cubicBezTo>
                  <a:cubicBezTo>
                    <a:pt x="2" y="0"/>
                    <a:pt x="0" y="2"/>
                    <a:pt x="0" y="5"/>
                  </a:cubicBezTo>
                  <a:cubicBezTo>
                    <a:pt x="0" y="33"/>
                    <a:pt x="0" y="33"/>
                    <a:pt x="0" y="33"/>
                  </a:cubicBezTo>
                  <a:cubicBezTo>
                    <a:pt x="0" y="36"/>
                    <a:pt x="2" y="38"/>
                    <a:pt x="5" y="38"/>
                  </a:cubicBezTo>
                  <a:cubicBezTo>
                    <a:pt x="33" y="38"/>
                    <a:pt x="33" y="38"/>
                    <a:pt x="33" y="38"/>
                  </a:cubicBezTo>
                  <a:cubicBezTo>
                    <a:pt x="35" y="38"/>
                    <a:pt x="38" y="36"/>
                    <a:pt x="38" y="33"/>
                  </a:cubicBezTo>
                  <a:cubicBezTo>
                    <a:pt x="38" y="5"/>
                    <a:pt x="38" y="5"/>
                    <a:pt x="38" y="5"/>
                  </a:cubicBezTo>
                  <a:cubicBezTo>
                    <a:pt x="38" y="2"/>
                    <a:pt x="35" y="0"/>
                    <a:pt x="33" y="0"/>
                  </a:cubicBezTo>
                  <a:close/>
                  <a:moveTo>
                    <a:pt x="31" y="21"/>
                  </a:moveTo>
                  <a:cubicBezTo>
                    <a:pt x="21" y="21"/>
                    <a:pt x="21" y="21"/>
                    <a:pt x="21" y="21"/>
                  </a:cubicBezTo>
                  <a:cubicBezTo>
                    <a:pt x="21" y="31"/>
                    <a:pt x="21" y="31"/>
                    <a:pt x="21" y="31"/>
                  </a:cubicBezTo>
                  <a:cubicBezTo>
                    <a:pt x="16" y="31"/>
                    <a:pt x="16" y="31"/>
                    <a:pt x="16" y="31"/>
                  </a:cubicBezTo>
                  <a:cubicBezTo>
                    <a:pt x="16" y="21"/>
                    <a:pt x="16" y="21"/>
                    <a:pt x="16" y="21"/>
                  </a:cubicBezTo>
                  <a:cubicBezTo>
                    <a:pt x="7" y="21"/>
                    <a:pt x="7" y="21"/>
                    <a:pt x="7" y="21"/>
                  </a:cubicBezTo>
                  <a:cubicBezTo>
                    <a:pt x="7" y="17"/>
                    <a:pt x="7" y="17"/>
                    <a:pt x="7" y="17"/>
                  </a:cubicBezTo>
                  <a:cubicBezTo>
                    <a:pt x="16" y="17"/>
                    <a:pt x="16" y="17"/>
                    <a:pt x="16" y="17"/>
                  </a:cubicBezTo>
                  <a:cubicBezTo>
                    <a:pt x="16" y="7"/>
                    <a:pt x="16" y="7"/>
                    <a:pt x="16" y="7"/>
                  </a:cubicBezTo>
                  <a:cubicBezTo>
                    <a:pt x="21" y="7"/>
                    <a:pt x="21" y="7"/>
                    <a:pt x="21" y="7"/>
                  </a:cubicBezTo>
                  <a:cubicBezTo>
                    <a:pt x="21" y="17"/>
                    <a:pt x="21" y="17"/>
                    <a:pt x="21" y="17"/>
                  </a:cubicBezTo>
                  <a:cubicBezTo>
                    <a:pt x="31" y="17"/>
                    <a:pt x="31" y="17"/>
                    <a:pt x="31" y="17"/>
                  </a:cubicBezTo>
                  <a:lnTo>
                    <a:pt x="31" y="21"/>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151" name="稻壳儿小白白(http://dwz.cn/Wu2UP)"/>
            <p:cNvSpPr>
              <a:spLocks noEditPoints="1"/>
            </p:cNvSpPr>
            <p:nvPr/>
          </p:nvSpPr>
          <p:spPr bwMode="auto">
            <a:xfrm>
              <a:off x="8399227" y="4518990"/>
              <a:ext cx="182817" cy="182817"/>
            </a:xfrm>
            <a:custGeom>
              <a:avLst/>
              <a:gdLst>
                <a:gd name="T0" fmla="*/ 33 w 38"/>
                <a:gd name="T1" fmla="*/ 0 h 38"/>
                <a:gd name="T2" fmla="*/ 5 w 38"/>
                <a:gd name="T3" fmla="*/ 0 h 38"/>
                <a:gd name="T4" fmla="*/ 0 w 38"/>
                <a:gd name="T5" fmla="*/ 5 h 38"/>
                <a:gd name="T6" fmla="*/ 0 w 38"/>
                <a:gd name="T7" fmla="*/ 33 h 38"/>
                <a:gd name="T8" fmla="*/ 5 w 38"/>
                <a:gd name="T9" fmla="*/ 38 h 38"/>
                <a:gd name="T10" fmla="*/ 33 w 38"/>
                <a:gd name="T11" fmla="*/ 38 h 38"/>
                <a:gd name="T12" fmla="*/ 38 w 38"/>
                <a:gd name="T13" fmla="*/ 33 h 38"/>
                <a:gd name="T14" fmla="*/ 38 w 38"/>
                <a:gd name="T15" fmla="*/ 5 h 38"/>
                <a:gd name="T16" fmla="*/ 33 w 38"/>
                <a:gd name="T17" fmla="*/ 0 h 38"/>
                <a:gd name="T18" fmla="*/ 31 w 38"/>
                <a:gd name="T19" fmla="*/ 21 h 38"/>
                <a:gd name="T20" fmla="*/ 7 w 38"/>
                <a:gd name="T21" fmla="*/ 21 h 38"/>
                <a:gd name="T22" fmla="*/ 7 w 38"/>
                <a:gd name="T23" fmla="*/ 17 h 38"/>
                <a:gd name="T24" fmla="*/ 31 w 38"/>
                <a:gd name="T25" fmla="*/ 17 h 38"/>
                <a:gd name="T26" fmla="*/ 31 w 38"/>
                <a:gd name="T27" fmla="*/ 2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 h="38">
                  <a:moveTo>
                    <a:pt x="33" y="0"/>
                  </a:moveTo>
                  <a:cubicBezTo>
                    <a:pt x="5" y="0"/>
                    <a:pt x="5" y="0"/>
                    <a:pt x="5" y="0"/>
                  </a:cubicBezTo>
                  <a:cubicBezTo>
                    <a:pt x="2" y="0"/>
                    <a:pt x="0" y="2"/>
                    <a:pt x="0" y="5"/>
                  </a:cubicBezTo>
                  <a:cubicBezTo>
                    <a:pt x="0" y="33"/>
                    <a:pt x="0" y="33"/>
                    <a:pt x="0" y="33"/>
                  </a:cubicBezTo>
                  <a:cubicBezTo>
                    <a:pt x="0" y="36"/>
                    <a:pt x="2" y="38"/>
                    <a:pt x="5" y="38"/>
                  </a:cubicBezTo>
                  <a:cubicBezTo>
                    <a:pt x="33" y="38"/>
                    <a:pt x="33" y="38"/>
                    <a:pt x="33" y="38"/>
                  </a:cubicBezTo>
                  <a:cubicBezTo>
                    <a:pt x="36" y="38"/>
                    <a:pt x="38" y="36"/>
                    <a:pt x="38" y="33"/>
                  </a:cubicBezTo>
                  <a:cubicBezTo>
                    <a:pt x="38" y="5"/>
                    <a:pt x="38" y="5"/>
                    <a:pt x="38" y="5"/>
                  </a:cubicBezTo>
                  <a:cubicBezTo>
                    <a:pt x="38" y="2"/>
                    <a:pt x="36" y="0"/>
                    <a:pt x="33" y="0"/>
                  </a:cubicBezTo>
                  <a:close/>
                  <a:moveTo>
                    <a:pt x="31" y="21"/>
                  </a:moveTo>
                  <a:cubicBezTo>
                    <a:pt x="7" y="21"/>
                    <a:pt x="7" y="21"/>
                    <a:pt x="7" y="21"/>
                  </a:cubicBezTo>
                  <a:cubicBezTo>
                    <a:pt x="7" y="17"/>
                    <a:pt x="7" y="17"/>
                    <a:pt x="7" y="17"/>
                  </a:cubicBezTo>
                  <a:cubicBezTo>
                    <a:pt x="31" y="17"/>
                    <a:pt x="31" y="17"/>
                    <a:pt x="31" y="17"/>
                  </a:cubicBezTo>
                  <a:lnTo>
                    <a:pt x="31" y="21"/>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152" name="稻壳儿小白白(http://dwz.cn/Wu2UP)"/>
            <p:cNvSpPr>
              <a:spLocks noEditPoints="1"/>
            </p:cNvSpPr>
            <p:nvPr/>
          </p:nvSpPr>
          <p:spPr bwMode="auto">
            <a:xfrm>
              <a:off x="9301120" y="4518990"/>
              <a:ext cx="178753" cy="182817"/>
            </a:xfrm>
            <a:custGeom>
              <a:avLst/>
              <a:gdLst>
                <a:gd name="T0" fmla="*/ 33 w 37"/>
                <a:gd name="T1" fmla="*/ 0 h 38"/>
                <a:gd name="T2" fmla="*/ 5 w 37"/>
                <a:gd name="T3" fmla="*/ 0 h 38"/>
                <a:gd name="T4" fmla="*/ 0 w 37"/>
                <a:gd name="T5" fmla="*/ 5 h 38"/>
                <a:gd name="T6" fmla="*/ 0 w 37"/>
                <a:gd name="T7" fmla="*/ 33 h 38"/>
                <a:gd name="T8" fmla="*/ 5 w 37"/>
                <a:gd name="T9" fmla="*/ 38 h 38"/>
                <a:gd name="T10" fmla="*/ 33 w 37"/>
                <a:gd name="T11" fmla="*/ 38 h 38"/>
                <a:gd name="T12" fmla="*/ 37 w 37"/>
                <a:gd name="T13" fmla="*/ 33 h 38"/>
                <a:gd name="T14" fmla="*/ 37 w 37"/>
                <a:gd name="T15" fmla="*/ 5 h 38"/>
                <a:gd name="T16" fmla="*/ 33 w 37"/>
                <a:gd name="T17" fmla="*/ 0 h 38"/>
                <a:gd name="T18" fmla="*/ 26 w 37"/>
                <a:gd name="T19" fmla="*/ 30 h 38"/>
                <a:gd name="T20" fmla="*/ 19 w 37"/>
                <a:gd name="T21" fmla="*/ 23 h 38"/>
                <a:gd name="T22" fmla="*/ 11 w 37"/>
                <a:gd name="T23" fmla="*/ 30 h 38"/>
                <a:gd name="T24" fmla="*/ 7 w 37"/>
                <a:gd name="T25" fmla="*/ 26 h 38"/>
                <a:gd name="T26" fmla="*/ 15 w 37"/>
                <a:gd name="T27" fmla="*/ 19 h 38"/>
                <a:gd name="T28" fmla="*/ 7 w 37"/>
                <a:gd name="T29" fmla="*/ 12 h 38"/>
                <a:gd name="T30" fmla="*/ 11 w 37"/>
                <a:gd name="T31" fmla="*/ 8 h 38"/>
                <a:gd name="T32" fmla="*/ 19 w 37"/>
                <a:gd name="T33" fmla="*/ 15 h 38"/>
                <a:gd name="T34" fmla="*/ 26 w 37"/>
                <a:gd name="T35" fmla="*/ 8 h 38"/>
                <a:gd name="T36" fmla="*/ 30 w 37"/>
                <a:gd name="T37" fmla="*/ 12 h 38"/>
                <a:gd name="T38" fmla="*/ 23 w 37"/>
                <a:gd name="T39" fmla="*/ 19 h 38"/>
                <a:gd name="T40" fmla="*/ 30 w 37"/>
                <a:gd name="T41" fmla="*/ 26 h 38"/>
                <a:gd name="T42" fmla="*/ 26 w 37"/>
                <a:gd name="T43" fmla="*/ 3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38">
                  <a:moveTo>
                    <a:pt x="33" y="0"/>
                  </a:moveTo>
                  <a:cubicBezTo>
                    <a:pt x="5" y="0"/>
                    <a:pt x="5" y="0"/>
                    <a:pt x="5" y="0"/>
                  </a:cubicBezTo>
                  <a:cubicBezTo>
                    <a:pt x="2" y="0"/>
                    <a:pt x="0" y="2"/>
                    <a:pt x="0" y="5"/>
                  </a:cubicBezTo>
                  <a:cubicBezTo>
                    <a:pt x="0" y="33"/>
                    <a:pt x="0" y="33"/>
                    <a:pt x="0" y="33"/>
                  </a:cubicBezTo>
                  <a:cubicBezTo>
                    <a:pt x="0" y="36"/>
                    <a:pt x="2" y="38"/>
                    <a:pt x="5" y="38"/>
                  </a:cubicBezTo>
                  <a:cubicBezTo>
                    <a:pt x="33" y="38"/>
                    <a:pt x="33" y="38"/>
                    <a:pt x="33" y="38"/>
                  </a:cubicBezTo>
                  <a:cubicBezTo>
                    <a:pt x="35" y="38"/>
                    <a:pt x="37" y="36"/>
                    <a:pt x="37" y="33"/>
                  </a:cubicBezTo>
                  <a:cubicBezTo>
                    <a:pt x="37" y="5"/>
                    <a:pt x="37" y="5"/>
                    <a:pt x="37" y="5"/>
                  </a:cubicBezTo>
                  <a:cubicBezTo>
                    <a:pt x="37" y="2"/>
                    <a:pt x="35" y="0"/>
                    <a:pt x="33" y="0"/>
                  </a:cubicBezTo>
                  <a:close/>
                  <a:moveTo>
                    <a:pt x="26" y="30"/>
                  </a:moveTo>
                  <a:cubicBezTo>
                    <a:pt x="19" y="23"/>
                    <a:pt x="19" y="23"/>
                    <a:pt x="19" y="23"/>
                  </a:cubicBezTo>
                  <a:cubicBezTo>
                    <a:pt x="11" y="30"/>
                    <a:pt x="11" y="30"/>
                    <a:pt x="11" y="30"/>
                  </a:cubicBezTo>
                  <a:cubicBezTo>
                    <a:pt x="7" y="26"/>
                    <a:pt x="7" y="26"/>
                    <a:pt x="7" y="26"/>
                  </a:cubicBezTo>
                  <a:cubicBezTo>
                    <a:pt x="15" y="19"/>
                    <a:pt x="15" y="19"/>
                    <a:pt x="15" y="19"/>
                  </a:cubicBezTo>
                  <a:cubicBezTo>
                    <a:pt x="7" y="12"/>
                    <a:pt x="7" y="12"/>
                    <a:pt x="7" y="12"/>
                  </a:cubicBezTo>
                  <a:cubicBezTo>
                    <a:pt x="11" y="8"/>
                    <a:pt x="11" y="8"/>
                    <a:pt x="11" y="8"/>
                  </a:cubicBezTo>
                  <a:cubicBezTo>
                    <a:pt x="19" y="15"/>
                    <a:pt x="19" y="15"/>
                    <a:pt x="19" y="15"/>
                  </a:cubicBezTo>
                  <a:cubicBezTo>
                    <a:pt x="26" y="8"/>
                    <a:pt x="26" y="8"/>
                    <a:pt x="26" y="8"/>
                  </a:cubicBezTo>
                  <a:cubicBezTo>
                    <a:pt x="30" y="12"/>
                    <a:pt x="30" y="12"/>
                    <a:pt x="30" y="12"/>
                  </a:cubicBezTo>
                  <a:cubicBezTo>
                    <a:pt x="23" y="19"/>
                    <a:pt x="23" y="19"/>
                    <a:pt x="23" y="19"/>
                  </a:cubicBezTo>
                  <a:cubicBezTo>
                    <a:pt x="30" y="26"/>
                    <a:pt x="30" y="26"/>
                    <a:pt x="30" y="26"/>
                  </a:cubicBezTo>
                  <a:lnTo>
                    <a:pt x="26" y="30"/>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153" name="稻壳儿小白白(http://dwz.cn/Wu2UP)"/>
            <p:cNvSpPr>
              <a:spLocks noEditPoints="1"/>
            </p:cNvSpPr>
            <p:nvPr/>
          </p:nvSpPr>
          <p:spPr bwMode="auto">
            <a:xfrm>
              <a:off x="7024043" y="5437134"/>
              <a:ext cx="227504" cy="154378"/>
            </a:xfrm>
            <a:custGeom>
              <a:avLst/>
              <a:gdLst>
                <a:gd name="T0" fmla="*/ 78 w 112"/>
                <a:gd name="T1" fmla="*/ 10 h 76"/>
                <a:gd name="T2" fmla="*/ 22 w 112"/>
                <a:gd name="T3" fmla="*/ 10 h 76"/>
                <a:gd name="T4" fmla="*/ 22 w 112"/>
                <a:gd name="T5" fmla="*/ 0 h 76"/>
                <a:gd name="T6" fmla="*/ 0 w 112"/>
                <a:gd name="T7" fmla="*/ 19 h 76"/>
                <a:gd name="T8" fmla="*/ 22 w 112"/>
                <a:gd name="T9" fmla="*/ 36 h 76"/>
                <a:gd name="T10" fmla="*/ 22 w 112"/>
                <a:gd name="T11" fmla="*/ 26 h 76"/>
                <a:gd name="T12" fmla="*/ 78 w 112"/>
                <a:gd name="T13" fmla="*/ 26 h 76"/>
                <a:gd name="T14" fmla="*/ 78 w 112"/>
                <a:gd name="T15" fmla="*/ 10 h 76"/>
                <a:gd name="T16" fmla="*/ 112 w 112"/>
                <a:gd name="T17" fmla="*/ 57 h 76"/>
                <a:gd name="T18" fmla="*/ 88 w 112"/>
                <a:gd name="T19" fmla="*/ 38 h 76"/>
                <a:gd name="T20" fmla="*/ 88 w 112"/>
                <a:gd name="T21" fmla="*/ 50 h 76"/>
                <a:gd name="T22" fmla="*/ 34 w 112"/>
                <a:gd name="T23" fmla="*/ 50 h 76"/>
                <a:gd name="T24" fmla="*/ 34 w 112"/>
                <a:gd name="T25" fmla="*/ 64 h 76"/>
                <a:gd name="T26" fmla="*/ 88 w 112"/>
                <a:gd name="T27" fmla="*/ 64 h 76"/>
                <a:gd name="T28" fmla="*/ 88 w 112"/>
                <a:gd name="T29" fmla="*/ 76 h 76"/>
                <a:gd name="T30" fmla="*/ 112 w 112"/>
                <a:gd name="T31" fmla="*/ 57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 h="76">
                  <a:moveTo>
                    <a:pt x="78" y="10"/>
                  </a:moveTo>
                  <a:lnTo>
                    <a:pt x="22" y="10"/>
                  </a:lnTo>
                  <a:lnTo>
                    <a:pt x="22" y="0"/>
                  </a:lnTo>
                  <a:lnTo>
                    <a:pt x="0" y="19"/>
                  </a:lnTo>
                  <a:lnTo>
                    <a:pt x="22" y="36"/>
                  </a:lnTo>
                  <a:lnTo>
                    <a:pt x="22" y="26"/>
                  </a:lnTo>
                  <a:lnTo>
                    <a:pt x="78" y="26"/>
                  </a:lnTo>
                  <a:lnTo>
                    <a:pt x="78" y="10"/>
                  </a:lnTo>
                  <a:close/>
                  <a:moveTo>
                    <a:pt x="112" y="57"/>
                  </a:moveTo>
                  <a:lnTo>
                    <a:pt x="88" y="38"/>
                  </a:lnTo>
                  <a:lnTo>
                    <a:pt x="88" y="50"/>
                  </a:lnTo>
                  <a:lnTo>
                    <a:pt x="34" y="50"/>
                  </a:lnTo>
                  <a:lnTo>
                    <a:pt x="34" y="64"/>
                  </a:lnTo>
                  <a:lnTo>
                    <a:pt x="88" y="64"/>
                  </a:lnTo>
                  <a:lnTo>
                    <a:pt x="88" y="76"/>
                  </a:lnTo>
                  <a:lnTo>
                    <a:pt x="112" y="57"/>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154" name="稻壳儿小白白(http://dwz.cn/Wu2UP)"/>
            <p:cNvSpPr>
              <a:spLocks noEditPoints="1"/>
            </p:cNvSpPr>
            <p:nvPr/>
          </p:nvSpPr>
          <p:spPr bwMode="auto">
            <a:xfrm>
              <a:off x="10205046" y="4057887"/>
              <a:ext cx="176724" cy="201098"/>
            </a:xfrm>
            <a:custGeom>
              <a:avLst/>
              <a:gdLst>
                <a:gd name="T0" fmla="*/ 35 w 37"/>
                <a:gd name="T1" fmla="*/ 0 h 42"/>
                <a:gd name="T2" fmla="*/ 30 w 37"/>
                <a:gd name="T3" fmla="*/ 0 h 42"/>
                <a:gd name="T4" fmla="*/ 28 w 37"/>
                <a:gd name="T5" fmla="*/ 2 h 42"/>
                <a:gd name="T6" fmla="*/ 28 w 37"/>
                <a:gd name="T7" fmla="*/ 42 h 42"/>
                <a:gd name="T8" fmla="*/ 37 w 37"/>
                <a:gd name="T9" fmla="*/ 42 h 42"/>
                <a:gd name="T10" fmla="*/ 37 w 37"/>
                <a:gd name="T11" fmla="*/ 2 h 42"/>
                <a:gd name="T12" fmla="*/ 35 w 37"/>
                <a:gd name="T13" fmla="*/ 0 h 42"/>
                <a:gd name="T14" fmla="*/ 21 w 37"/>
                <a:gd name="T15" fmla="*/ 14 h 42"/>
                <a:gd name="T16" fmla="*/ 16 w 37"/>
                <a:gd name="T17" fmla="*/ 14 h 42"/>
                <a:gd name="T18" fmla="*/ 14 w 37"/>
                <a:gd name="T19" fmla="*/ 16 h 42"/>
                <a:gd name="T20" fmla="*/ 14 w 37"/>
                <a:gd name="T21" fmla="*/ 42 h 42"/>
                <a:gd name="T22" fmla="*/ 23 w 37"/>
                <a:gd name="T23" fmla="*/ 42 h 42"/>
                <a:gd name="T24" fmla="*/ 23 w 37"/>
                <a:gd name="T25" fmla="*/ 16 h 42"/>
                <a:gd name="T26" fmla="*/ 21 w 37"/>
                <a:gd name="T27" fmla="*/ 14 h 42"/>
                <a:gd name="T28" fmla="*/ 7 w 37"/>
                <a:gd name="T29" fmla="*/ 28 h 42"/>
                <a:gd name="T30" fmla="*/ 1 w 37"/>
                <a:gd name="T31" fmla="*/ 28 h 42"/>
                <a:gd name="T32" fmla="*/ 0 w 37"/>
                <a:gd name="T33" fmla="*/ 31 h 42"/>
                <a:gd name="T34" fmla="*/ 0 w 37"/>
                <a:gd name="T35" fmla="*/ 42 h 42"/>
                <a:gd name="T36" fmla="*/ 9 w 37"/>
                <a:gd name="T37" fmla="*/ 42 h 42"/>
                <a:gd name="T38" fmla="*/ 9 w 37"/>
                <a:gd name="T39" fmla="*/ 31 h 42"/>
                <a:gd name="T40" fmla="*/ 7 w 37"/>
                <a:gd name="T41" fmla="*/ 2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 h="42">
                  <a:moveTo>
                    <a:pt x="35" y="0"/>
                  </a:moveTo>
                  <a:cubicBezTo>
                    <a:pt x="30" y="0"/>
                    <a:pt x="30" y="0"/>
                    <a:pt x="30" y="0"/>
                  </a:cubicBezTo>
                  <a:cubicBezTo>
                    <a:pt x="28" y="0"/>
                    <a:pt x="28" y="1"/>
                    <a:pt x="28" y="2"/>
                  </a:cubicBezTo>
                  <a:cubicBezTo>
                    <a:pt x="28" y="42"/>
                    <a:pt x="28" y="42"/>
                    <a:pt x="28" y="42"/>
                  </a:cubicBezTo>
                  <a:cubicBezTo>
                    <a:pt x="37" y="42"/>
                    <a:pt x="37" y="42"/>
                    <a:pt x="37" y="42"/>
                  </a:cubicBezTo>
                  <a:cubicBezTo>
                    <a:pt x="37" y="2"/>
                    <a:pt x="37" y="2"/>
                    <a:pt x="37" y="2"/>
                  </a:cubicBezTo>
                  <a:cubicBezTo>
                    <a:pt x="37" y="1"/>
                    <a:pt x="36" y="0"/>
                    <a:pt x="35" y="0"/>
                  </a:cubicBezTo>
                  <a:close/>
                  <a:moveTo>
                    <a:pt x="21" y="14"/>
                  </a:moveTo>
                  <a:cubicBezTo>
                    <a:pt x="16" y="14"/>
                    <a:pt x="16" y="14"/>
                    <a:pt x="16" y="14"/>
                  </a:cubicBezTo>
                  <a:cubicBezTo>
                    <a:pt x="14" y="14"/>
                    <a:pt x="14" y="15"/>
                    <a:pt x="14" y="16"/>
                  </a:cubicBezTo>
                  <a:cubicBezTo>
                    <a:pt x="14" y="42"/>
                    <a:pt x="14" y="42"/>
                    <a:pt x="14" y="42"/>
                  </a:cubicBezTo>
                  <a:cubicBezTo>
                    <a:pt x="23" y="42"/>
                    <a:pt x="23" y="42"/>
                    <a:pt x="23" y="42"/>
                  </a:cubicBezTo>
                  <a:cubicBezTo>
                    <a:pt x="23" y="16"/>
                    <a:pt x="23" y="16"/>
                    <a:pt x="23" y="16"/>
                  </a:cubicBezTo>
                  <a:cubicBezTo>
                    <a:pt x="23" y="15"/>
                    <a:pt x="22" y="14"/>
                    <a:pt x="21" y="14"/>
                  </a:cubicBezTo>
                  <a:close/>
                  <a:moveTo>
                    <a:pt x="7" y="28"/>
                  </a:moveTo>
                  <a:cubicBezTo>
                    <a:pt x="1" y="28"/>
                    <a:pt x="1" y="28"/>
                    <a:pt x="1" y="28"/>
                  </a:cubicBezTo>
                  <a:cubicBezTo>
                    <a:pt x="0" y="28"/>
                    <a:pt x="0" y="29"/>
                    <a:pt x="0" y="31"/>
                  </a:cubicBezTo>
                  <a:cubicBezTo>
                    <a:pt x="0" y="42"/>
                    <a:pt x="0" y="42"/>
                    <a:pt x="0" y="42"/>
                  </a:cubicBezTo>
                  <a:cubicBezTo>
                    <a:pt x="9" y="42"/>
                    <a:pt x="9" y="42"/>
                    <a:pt x="9" y="42"/>
                  </a:cubicBezTo>
                  <a:cubicBezTo>
                    <a:pt x="9" y="31"/>
                    <a:pt x="9" y="31"/>
                    <a:pt x="9" y="31"/>
                  </a:cubicBezTo>
                  <a:cubicBezTo>
                    <a:pt x="9" y="29"/>
                    <a:pt x="8" y="28"/>
                    <a:pt x="7" y="28"/>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155" name="稻壳儿小白白(http://dwz.cn/Wu2UP)"/>
            <p:cNvSpPr>
              <a:spLocks noEditPoints="1"/>
            </p:cNvSpPr>
            <p:nvPr/>
          </p:nvSpPr>
          <p:spPr bwMode="auto">
            <a:xfrm>
              <a:off x="9748004" y="4061951"/>
              <a:ext cx="186879" cy="192973"/>
            </a:xfrm>
            <a:custGeom>
              <a:avLst/>
              <a:gdLst>
                <a:gd name="T0" fmla="*/ 17 w 39"/>
                <a:gd name="T1" fmla="*/ 0 h 40"/>
                <a:gd name="T2" fmla="*/ 0 w 39"/>
                <a:gd name="T3" fmla="*/ 18 h 40"/>
                <a:gd name="T4" fmla="*/ 17 w 39"/>
                <a:gd name="T5" fmla="*/ 18 h 40"/>
                <a:gd name="T6" fmla="*/ 17 w 39"/>
                <a:gd name="T7" fmla="*/ 0 h 40"/>
                <a:gd name="T8" fmla="*/ 22 w 39"/>
                <a:gd name="T9" fmla="*/ 0 h 40"/>
                <a:gd name="T10" fmla="*/ 22 w 39"/>
                <a:gd name="T11" fmla="*/ 20 h 40"/>
                <a:gd name="T12" fmla="*/ 20 w 39"/>
                <a:gd name="T13" fmla="*/ 23 h 40"/>
                <a:gd name="T14" fmla="*/ 0 w 39"/>
                <a:gd name="T15" fmla="*/ 23 h 40"/>
                <a:gd name="T16" fmla="*/ 19 w 39"/>
                <a:gd name="T17" fmla="*/ 40 h 40"/>
                <a:gd name="T18" fmla="*/ 39 w 39"/>
                <a:gd name="T19" fmla="*/ 20 h 40"/>
                <a:gd name="T20" fmla="*/ 22 w 39"/>
                <a:gd name="T2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40">
                  <a:moveTo>
                    <a:pt x="17" y="0"/>
                  </a:moveTo>
                  <a:cubicBezTo>
                    <a:pt x="8" y="2"/>
                    <a:pt x="1" y="9"/>
                    <a:pt x="0" y="18"/>
                  </a:cubicBezTo>
                  <a:cubicBezTo>
                    <a:pt x="17" y="18"/>
                    <a:pt x="17" y="18"/>
                    <a:pt x="17" y="18"/>
                  </a:cubicBezTo>
                  <a:lnTo>
                    <a:pt x="17" y="0"/>
                  </a:lnTo>
                  <a:close/>
                  <a:moveTo>
                    <a:pt x="22" y="0"/>
                  </a:moveTo>
                  <a:cubicBezTo>
                    <a:pt x="22" y="20"/>
                    <a:pt x="22" y="20"/>
                    <a:pt x="22" y="20"/>
                  </a:cubicBezTo>
                  <a:cubicBezTo>
                    <a:pt x="22" y="22"/>
                    <a:pt x="21" y="23"/>
                    <a:pt x="20" y="23"/>
                  </a:cubicBezTo>
                  <a:cubicBezTo>
                    <a:pt x="0" y="23"/>
                    <a:pt x="0" y="23"/>
                    <a:pt x="0" y="23"/>
                  </a:cubicBezTo>
                  <a:cubicBezTo>
                    <a:pt x="1" y="32"/>
                    <a:pt x="9" y="40"/>
                    <a:pt x="19" y="40"/>
                  </a:cubicBezTo>
                  <a:cubicBezTo>
                    <a:pt x="30" y="40"/>
                    <a:pt x="39" y="31"/>
                    <a:pt x="39" y="20"/>
                  </a:cubicBezTo>
                  <a:cubicBezTo>
                    <a:pt x="39" y="10"/>
                    <a:pt x="32" y="2"/>
                    <a:pt x="22" y="0"/>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156" name="稻壳儿小白白(http://dwz.cn/Wu2UP)"/>
            <p:cNvSpPr>
              <a:spLocks noEditPoints="1"/>
            </p:cNvSpPr>
            <p:nvPr/>
          </p:nvSpPr>
          <p:spPr bwMode="auto">
            <a:xfrm>
              <a:off x="9276745" y="4061951"/>
              <a:ext cx="227504" cy="192973"/>
            </a:xfrm>
            <a:custGeom>
              <a:avLst/>
              <a:gdLst>
                <a:gd name="T0" fmla="*/ 2 w 47"/>
                <a:gd name="T1" fmla="*/ 23 h 40"/>
                <a:gd name="T2" fmla="*/ 5 w 47"/>
                <a:gd name="T3" fmla="*/ 24 h 40"/>
                <a:gd name="T4" fmla="*/ 7 w 47"/>
                <a:gd name="T5" fmla="*/ 20 h 40"/>
                <a:gd name="T6" fmla="*/ 3 w 47"/>
                <a:gd name="T7" fmla="*/ 19 h 40"/>
                <a:gd name="T8" fmla="*/ 0 w 47"/>
                <a:gd name="T9" fmla="*/ 21 h 40"/>
                <a:gd name="T10" fmla="*/ 2 w 47"/>
                <a:gd name="T11" fmla="*/ 23 h 40"/>
                <a:gd name="T12" fmla="*/ 44 w 47"/>
                <a:gd name="T13" fmla="*/ 24 h 40"/>
                <a:gd name="T14" fmla="*/ 33 w 47"/>
                <a:gd name="T15" fmla="*/ 33 h 40"/>
                <a:gd name="T16" fmla="*/ 21 w 47"/>
                <a:gd name="T17" fmla="*/ 24 h 40"/>
                <a:gd name="T18" fmla="*/ 20 w 47"/>
                <a:gd name="T19" fmla="*/ 23 h 40"/>
                <a:gd name="T20" fmla="*/ 18 w 47"/>
                <a:gd name="T21" fmla="*/ 23 h 40"/>
                <a:gd name="T22" fmla="*/ 16 w 47"/>
                <a:gd name="T23" fmla="*/ 27 h 40"/>
                <a:gd name="T24" fmla="*/ 19 w 47"/>
                <a:gd name="T25" fmla="*/ 27 h 40"/>
                <a:gd name="T26" fmla="*/ 32 w 47"/>
                <a:gd name="T27" fmla="*/ 38 h 40"/>
                <a:gd name="T28" fmla="*/ 33 w 47"/>
                <a:gd name="T29" fmla="*/ 38 h 40"/>
                <a:gd name="T30" fmla="*/ 35 w 47"/>
                <a:gd name="T31" fmla="*/ 38 h 40"/>
                <a:gd name="T32" fmla="*/ 46 w 47"/>
                <a:gd name="T33" fmla="*/ 27 h 40"/>
                <a:gd name="T34" fmla="*/ 47 w 47"/>
                <a:gd name="T35" fmla="*/ 24 h 40"/>
                <a:gd name="T36" fmla="*/ 44 w 47"/>
                <a:gd name="T37" fmla="*/ 24 h 40"/>
                <a:gd name="T38" fmla="*/ 21 w 47"/>
                <a:gd name="T39" fmla="*/ 14 h 40"/>
                <a:gd name="T40" fmla="*/ 32 w 47"/>
                <a:gd name="T41" fmla="*/ 21 h 40"/>
                <a:gd name="T42" fmla="*/ 35 w 47"/>
                <a:gd name="T43" fmla="*/ 20 h 40"/>
                <a:gd name="T44" fmla="*/ 47 w 47"/>
                <a:gd name="T45" fmla="*/ 3 h 40"/>
                <a:gd name="T46" fmla="*/ 46 w 47"/>
                <a:gd name="T47" fmla="*/ 0 h 40"/>
                <a:gd name="T48" fmla="*/ 43 w 47"/>
                <a:gd name="T49" fmla="*/ 1 h 40"/>
                <a:gd name="T50" fmla="*/ 33 w 47"/>
                <a:gd name="T51" fmla="*/ 16 h 40"/>
                <a:gd name="T52" fmla="*/ 21 w 47"/>
                <a:gd name="T53" fmla="*/ 9 h 40"/>
                <a:gd name="T54" fmla="*/ 19 w 47"/>
                <a:gd name="T55" fmla="*/ 9 h 40"/>
                <a:gd name="T56" fmla="*/ 18 w 47"/>
                <a:gd name="T57" fmla="*/ 9 h 40"/>
                <a:gd name="T58" fmla="*/ 1 w 47"/>
                <a:gd name="T59" fmla="*/ 37 h 40"/>
                <a:gd name="T60" fmla="*/ 1 w 47"/>
                <a:gd name="T61" fmla="*/ 40 h 40"/>
                <a:gd name="T62" fmla="*/ 2 w 47"/>
                <a:gd name="T63" fmla="*/ 40 h 40"/>
                <a:gd name="T64" fmla="*/ 4 w 47"/>
                <a:gd name="T65" fmla="*/ 39 h 40"/>
                <a:gd name="T66" fmla="*/ 21 w 47"/>
                <a:gd name="T67" fmla="*/ 1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7" h="40">
                  <a:moveTo>
                    <a:pt x="2" y="23"/>
                  </a:moveTo>
                  <a:cubicBezTo>
                    <a:pt x="5" y="24"/>
                    <a:pt x="5" y="24"/>
                    <a:pt x="5" y="24"/>
                  </a:cubicBezTo>
                  <a:cubicBezTo>
                    <a:pt x="7" y="20"/>
                    <a:pt x="7" y="20"/>
                    <a:pt x="7" y="20"/>
                  </a:cubicBezTo>
                  <a:cubicBezTo>
                    <a:pt x="3" y="19"/>
                    <a:pt x="3" y="19"/>
                    <a:pt x="3" y="19"/>
                  </a:cubicBezTo>
                  <a:cubicBezTo>
                    <a:pt x="2" y="19"/>
                    <a:pt x="1" y="20"/>
                    <a:pt x="0" y="21"/>
                  </a:cubicBezTo>
                  <a:cubicBezTo>
                    <a:pt x="0" y="22"/>
                    <a:pt x="1" y="23"/>
                    <a:pt x="2" y="23"/>
                  </a:cubicBezTo>
                  <a:close/>
                  <a:moveTo>
                    <a:pt x="44" y="24"/>
                  </a:moveTo>
                  <a:cubicBezTo>
                    <a:pt x="33" y="33"/>
                    <a:pt x="33" y="33"/>
                    <a:pt x="33" y="33"/>
                  </a:cubicBezTo>
                  <a:cubicBezTo>
                    <a:pt x="21" y="24"/>
                    <a:pt x="21" y="24"/>
                    <a:pt x="21" y="24"/>
                  </a:cubicBezTo>
                  <a:cubicBezTo>
                    <a:pt x="21" y="24"/>
                    <a:pt x="20" y="23"/>
                    <a:pt x="20" y="23"/>
                  </a:cubicBezTo>
                  <a:cubicBezTo>
                    <a:pt x="18" y="23"/>
                    <a:pt x="18" y="23"/>
                    <a:pt x="18" y="23"/>
                  </a:cubicBezTo>
                  <a:cubicBezTo>
                    <a:pt x="16" y="27"/>
                    <a:pt x="16" y="27"/>
                    <a:pt x="16" y="27"/>
                  </a:cubicBezTo>
                  <a:cubicBezTo>
                    <a:pt x="19" y="27"/>
                    <a:pt x="19" y="27"/>
                    <a:pt x="19" y="27"/>
                  </a:cubicBezTo>
                  <a:cubicBezTo>
                    <a:pt x="32" y="38"/>
                    <a:pt x="32" y="38"/>
                    <a:pt x="32" y="38"/>
                  </a:cubicBezTo>
                  <a:cubicBezTo>
                    <a:pt x="32" y="38"/>
                    <a:pt x="33" y="38"/>
                    <a:pt x="33" y="38"/>
                  </a:cubicBezTo>
                  <a:cubicBezTo>
                    <a:pt x="34" y="38"/>
                    <a:pt x="34" y="38"/>
                    <a:pt x="35" y="38"/>
                  </a:cubicBezTo>
                  <a:cubicBezTo>
                    <a:pt x="46" y="27"/>
                    <a:pt x="46" y="27"/>
                    <a:pt x="46" y="27"/>
                  </a:cubicBezTo>
                  <a:cubicBezTo>
                    <a:pt x="47" y="26"/>
                    <a:pt x="47" y="25"/>
                    <a:pt x="47" y="24"/>
                  </a:cubicBezTo>
                  <a:cubicBezTo>
                    <a:pt x="46" y="23"/>
                    <a:pt x="44" y="23"/>
                    <a:pt x="44" y="24"/>
                  </a:cubicBezTo>
                  <a:close/>
                  <a:moveTo>
                    <a:pt x="21" y="14"/>
                  </a:moveTo>
                  <a:cubicBezTo>
                    <a:pt x="32" y="21"/>
                    <a:pt x="32" y="21"/>
                    <a:pt x="32" y="21"/>
                  </a:cubicBezTo>
                  <a:cubicBezTo>
                    <a:pt x="33" y="21"/>
                    <a:pt x="34" y="21"/>
                    <a:pt x="35" y="20"/>
                  </a:cubicBezTo>
                  <a:cubicBezTo>
                    <a:pt x="47" y="3"/>
                    <a:pt x="47" y="3"/>
                    <a:pt x="47" y="3"/>
                  </a:cubicBezTo>
                  <a:cubicBezTo>
                    <a:pt x="47" y="2"/>
                    <a:pt x="47" y="1"/>
                    <a:pt x="46" y="0"/>
                  </a:cubicBezTo>
                  <a:cubicBezTo>
                    <a:pt x="45" y="0"/>
                    <a:pt x="44" y="0"/>
                    <a:pt x="43" y="1"/>
                  </a:cubicBezTo>
                  <a:cubicBezTo>
                    <a:pt x="33" y="16"/>
                    <a:pt x="33" y="16"/>
                    <a:pt x="33" y="16"/>
                  </a:cubicBezTo>
                  <a:cubicBezTo>
                    <a:pt x="21" y="9"/>
                    <a:pt x="21" y="9"/>
                    <a:pt x="21" y="9"/>
                  </a:cubicBezTo>
                  <a:cubicBezTo>
                    <a:pt x="21" y="8"/>
                    <a:pt x="20" y="8"/>
                    <a:pt x="19" y="9"/>
                  </a:cubicBezTo>
                  <a:cubicBezTo>
                    <a:pt x="19" y="9"/>
                    <a:pt x="18" y="9"/>
                    <a:pt x="18" y="9"/>
                  </a:cubicBezTo>
                  <a:cubicBezTo>
                    <a:pt x="1" y="37"/>
                    <a:pt x="1" y="37"/>
                    <a:pt x="1" y="37"/>
                  </a:cubicBezTo>
                  <a:cubicBezTo>
                    <a:pt x="0" y="38"/>
                    <a:pt x="0" y="39"/>
                    <a:pt x="1" y="40"/>
                  </a:cubicBezTo>
                  <a:cubicBezTo>
                    <a:pt x="2" y="40"/>
                    <a:pt x="2" y="40"/>
                    <a:pt x="2" y="40"/>
                  </a:cubicBezTo>
                  <a:cubicBezTo>
                    <a:pt x="3" y="40"/>
                    <a:pt x="4" y="40"/>
                    <a:pt x="4" y="39"/>
                  </a:cubicBezTo>
                  <a:lnTo>
                    <a:pt x="21" y="14"/>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157" name="稻壳儿小白白(http://dwz.cn/Wu2UP)"/>
            <p:cNvSpPr>
              <a:spLocks/>
            </p:cNvSpPr>
            <p:nvPr/>
          </p:nvSpPr>
          <p:spPr bwMode="auto">
            <a:xfrm>
              <a:off x="3869446" y="4518990"/>
              <a:ext cx="221411" cy="178753"/>
            </a:xfrm>
            <a:custGeom>
              <a:avLst/>
              <a:gdLst>
                <a:gd name="T0" fmla="*/ 46 w 46"/>
                <a:gd name="T1" fmla="*/ 1 h 37"/>
                <a:gd name="T2" fmla="*/ 35 w 46"/>
                <a:gd name="T3" fmla="*/ 19 h 37"/>
                <a:gd name="T4" fmla="*/ 33 w 46"/>
                <a:gd name="T5" fmla="*/ 19 h 37"/>
                <a:gd name="T6" fmla="*/ 28 w 46"/>
                <a:gd name="T7" fmla="*/ 14 h 37"/>
                <a:gd name="T8" fmla="*/ 26 w 46"/>
                <a:gd name="T9" fmla="*/ 14 h 37"/>
                <a:gd name="T10" fmla="*/ 19 w 46"/>
                <a:gd name="T11" fmla="*/ 25 h 37"/>
                <a:gd name="T12" fmla="*/ 17 w 46"/>
                <a:gd name="T13" fmla="*/ 26 h 37"/>
                <a:gd name="T14" fmla="*/ 13 w 46"/>
                <a:gd name="T15" fmla="*/ 23 h 37"/>
                <a:gd name="T16" fmla="*/ 11 w 46"/>
                <a:gd name="T17" fmla="*/ 23 h 37"/>
                <a:gd name="T18" fmla="*/ 1 w 46"/>
                <a:gd name="T19" fmla="*/ 36 h 37"/>
                <a:gd name="T20" fmla="*/ 1 w 46"/>
                <a:gd name="T21" fmla="*/ 37 h 37"/>
                <a:gd name="T22" fmla="*/ 46 w 46"/>
                <a:gd name="T23" fmla="*/ 37 h 37"/>
                <a:gd name="T24" fmla="*/ 46 w 46"/>
                <a:gd name="T25" fmla="*/ 1 h 37"/>
                <a:gd name="T26" fmla="*/ 46 w 46"/>
                <a:gd name="T27" fmla="*/ 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6" h="37">
                  <a:moveTo>
                    <a:pt x="46" y="1"/>
                  </a:moveTo>
                  <a:cubicBezTo>
                    <a:pt x="35" y="19"/>
                    <a:pt x="35" y="19"/>
                    <a:pt x="35" y="19"/>
                  </a:cubicBezTo>
                  <a:cubicBezTo>
                    <a:pt x="34" y="19"/>
                    <a:pt x="34" y="20"/>
                    <a:pt x="33" y="19"/>
                  </a:cubicBezTo>
                  <a:cubicBezTo>
                    <a:pt x="28" y="14"/>
                    <a:pt x="28" y="14"/>
                    <a:pt x="28" y="14"/>
                  </a:cubicBezTo>
                  <a:cubicBezTo>
                    <a:pt x="27" y="14"/>
                    <a:pt x="26" y="14"/>
                    <a:pt x="26" y="14"/>
                  </a:cubicBezTo>
                  <a:cubicBezTo>
                    <a:pt x="19" y="25"/>
                    <a:pt x="19" y="25"/>
                    <a:pt x="19" y="25"/>
                  </a:cubicBezTo>
                  <a:cubicBezTo>
                    <a:pt x="18" y="26"/>
                    <a:pt x="17" y="26"/>
                    <a:pt x="17" y="26"/>
                  </a:cubicBezTo>
                  <a:cubicBezTo>
                    <a:pt x="13" y="23"/>
                    <a:pt x="13" y="23"/>
                    <a:pt x="13" y="23"/>
                  </a:cubicBezTo>
                  <a:cubicBezTo>
                    <a:pt x="13" y="22"/>
                    <a:pt x="12" y="22"/>
                    <a:pt x="11" y="23"/>
                  </a:cubicBezTo>
                  <a:cubicBezTo>
                    <a:pt x="1" y="36"/>
                    <a:pt x="1" y="36"/>
                    <a:pt x="1" y="36"/>
                  </a:cubicBezTo>
                  <a:cubicBezTo>
                    <a:pt x="0" y="37"/>
                    <a:pt x="0" y="37"/>
                    <a:pt x="1" y="37"/>
                  </a:cubicBezTo>
                  <a:cubicBezTo>
                    <a:pt x="46" y="37"/>
                    <a:pt x="46" y="37"/>
                    <a:pt x="46" y="37"/>
                  </a:cubicBezTo>
                  <a:cubicBezTo>
                    <a:pt x="46" y="1"/>
                    <a:pt x="46" y="1"/>
                    <a:pt x="46" y="1"/>
                  </a:cubicBezTo>
                  <a:cubicBezTo>
                    <a:pt x="46" y="1"/>
                    <a:pt x="46" y="0"/>
                    <a:pt x="46" y="1"/>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158" name="稻壳儿小白白(http://dwz.cn/Wu2UP)"/>
            <p:cNvSpPr>
              <a:spLocks noEditPoints="1"/>
            </p:cNvSpPr>
            <p:nvPr/>
          </p:nvSpPr>
          <p:spPr bwMode="auto">
            <a:xfrm>
              <a:off x="4340705" y="1792997"/>
              <a:ext cx="180786" cy="211255"/>
            </a:xfrm>
            <a:custGeom>
              <a:avLst/>
              <a:gdLst>
                <a:gd name="T0" fmla="*/ 28 w 38"/>
                <a:gd name="T1" fmla="*/ 17 h 44"/>
                <a:gd name="T2" fmla="*/ 31 w 38"/>
                <a:gd name="T3" fmla="*/ 2 h 44"/>
                <a:gd name="T4" fmla="*/ 20 w 38"/>
                <a:gd name="T5" fmla="*/ 13 h 44"/>
                <a:gd name="T6" fmla="*/ 10 w 38"/>
                <a:gd name="T7" fmla="*/ 22 h 44"/>
                <a:gd name="T8" fmla="*/ 10 w 38"/>
                <a:gd name="T9" fmla="*/ 38 h 44"/>
                <a:gd name="T10" fmla="*/ 30 w 38"/>
                <a:gd name="T11" fmla="*/ 44 h 44"/>
                <a:gd name="T12" fmla="*/ 38 w 38"/>
                <a:gd name="T13" fmla="*/ 21 h 44"/>
                <a:gd name="T14" fmla="*/ 28 w 38"/>
                <a:gd name="T15" fmla="*/ 17 h 44"/>
                <a:gd name="T16" fmla="*/ 8 w 38"/>
                <a:gd name="T17" fmla="*/ 17 h 44"/>
                <a:gd name="T18" fmla="*/ 0 w 38"/>
                <a:gd name="T19" fmla="*/ 24 h 44"/>
                <a:gd name="T20" fmla="*/ 0 w 38"/>
                <a:gd name="T21" fmla="*/ 36 h 44"/>
                <a:gd name="T22" fmla="*/ 8 w 38"/>
                <a:gd name="T23" fmla="*/ 43 h 44"/>
                <a:gd name="T24" fmla="*/ 5 w 38"/>
                <a:gd name="T25" fmla="*/ 37 h 44"/>
                <a:gd name="T26" fmla="*/ 5 w 38"/>
                <a:gd name="T27" fmla="*/ 22 h 44"/>
                <a:gd name="T28" fmla="*/ 8 w 38"/>
                <a:gd name="T29" fmla="*/ 17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 h="44">
                  <a:moveTo>
                    <a:pt x="28" y="17"/>
                  </a:moveTo>
                  <a:cubicBezTo>
                    <a:pt x="28" y="16"/>
                    <a:pt x="36" y="8"/>
                    <a:pt x="31" y="2"/>
                  </a:cubicBezTo>
                  <a:cubicBezTo>
                    <a:pt x="30" y="0"/>
                    <a:pt x="26" y="9"/>
                    <a:pt x="20" y="13"/>
                  </a:cubicBezTo>
                  <a:cubicBezTo>
                    <a:pt x="17" y="15"/>
                    <a:pt x="10" y="19"/>
                    <a:pt x="10" y="22"/>
                  </a:cubicBezTo>
                  <a:cubicBezTo>
                    <a:pt x="10" y="38"/>
                    <a:pt x="10" y="38"/>
                    <a:pt x="10" y="38"/>
                  </a:cubicBezTo>
                  <a:cubicBezTo>
                    <a:pt x="10" y="41"/>
                    <a:pt x="21" y="44"/>
                    <a:pt x="30" y="44"/>
                  </a:cubicBezTo>
                  <a:cubicBezTo>
                    <a:pt x="33" y="44"/>
                    <a:pt x="38" y="24"/>
                    <a:pt x="38" y="21"/>
                  </a:cubicBezTo>
                  <a:cubicBezTo>
                    <a:pt x="38" y="17"/>
                    <a:pt x="28" y="18"/>
                    <a:pt x="28" y="17"/>
                  </a:cubicBezTo>
                  <a:close/>
                  <a:moveTo>
                    <a:pt x="8" y="17"/>
                  </a:moveTo>
                  <a:cubicBezTo>
                    <a:pt x="6" y="17"/>
                    <a:pt x="0" y="18"/>
                    <a:pt x="0" y="24"/>
                  </a:cubicBezTo>
                  <a:cubicBezTo>
                    <a:pt x="0" y="36"/>
                    <a:pt x="0" y="36"/>
                    <a:pt x="0" y="36"/>
                  </a:cubicBezTo>
                  <a:cubicBezTo>
                    <a:pt x="0" y="42"/>
                    <a:pt x="6" y="43"/>
                    <a:pt x="8" y="43"/>
                  </a:cubicBezTo>
                  <a:cubicBezTo>
                    <a:pt x="9" y="43"/>
                    <a:pt x="5" y="41"/>
                    <a:pt x="5" y="37"/>
                  </a:cubicBezTo>
                  <a:cubicBezTo>
                    <a:pt x="5" y="22"/>
                    <a:pt x="5" y="22"/>
                    <a:pt x="5" y="22"/>
                  </a:cubicBezTo>
                  <a:cubicBezTo>
                    <a:pt x="5" y="18"/>
                    <a:pt x="9" y="17"/>
                    <a:pt x="8" y="17"/>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159" name="稻壳儿小白白(http://dwz.cn/Wu2UP)"/>
            <p:cNvSpPr>
              <a:spLocks noEditPoints="1"/>
            </p:cNvSpPr>
            <p:nvPr/>
          </p:nvSpPr>
          <p:spPr bwMode="auto">
            <a:xfrm>
              <a:off x="4791653" y="1803154"/>
              <a:ext cx="182817" cy="207191"/>
            </a:xfrm>
            <a:custGeom>
              <a:avLst/>
              <a:gdLst>
                <a:gd name="T0" fmla="*/ 11 w 38"/>
                <a:gd name="T1" fmla="*/ 27 h 43"/>
                <a:gd name="T2" fmla="*/ 7 w 38"/>
                <a:gd name="T3" fmla="*/ 42 h 43"/>
                <a:gd name="T4" fmla="*/ 18 w 38"/>
                <a:gd name="T5" fmla="*/ 31 h 43"/>
                <a:gd name="T6" fmla="*/ 29 w 38"/>
                <a:gd name="T7" fmla="*/ 22 h 43"/>
                <a:gd name="T8" fmla="*/ 29 w 38"/>
                <a:gd name="T9" fmla="*/ 6 h 43"/>
                <a:gd name="T10" fmla="*/ 8 w 38"/>
                <a:gd name="T11" fmla="*/ 0 h 43"/>
                <a:gd name="T12" fmla="*/ 0 w 38"/>
                <a:gd name="T13" fmla="*/ 23 h 43"/>
                <a:gd name="T14" fmla="*/ 11 w 38"/>
                <a:gd name="T15" fmla="*/ 27 h 43"/>
                <a:gd name="T16" fmla="*/ 31 w 38"/>
                <a:gd name="T17" fmla="*/ 27 h 43"/>
                <a:gd name="T18" fmla="*/ 38 w 38"/>
                <a:gd name="T19" fmla="*/ 20 h 43"/>
                <a:gd name="T20" fmla="*/ 38 w 38"/>
                <a:gd name="T21" fmla="*/ 8 h 43"/>
                <a:gd name="T22" fmla="*/ 31 w 38"/>
                <a:gd name="T23" fmla="*/ 1 h 43"/>
                <a:gd name="T24" fmla="*/ 33 w 38"/>
                <a:gd name="T25" fmla="*/ 6 h 43"/>
                <a:gd name="T26" fmla="*/ 33 w 38"/>
                <a:gd name="T27" fmla="*/ 21 h 43"/>
                <a:gd name="T28" fmla="*/ 31 w 38"/>
                <a:gd name="T29" fmla="*/ 2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 h="43">
                  <a:moveTo>
                    <a:pt x="11" y="27"/>
                  </a:moveTo>
                  <a:cubicBezTo>
                    <a:pt x="11" y="28"/>
                    <a:pt x="2" y="36"/>
                    <a:pt x="7" y="42"/>
                  </a:cubicBezTo>
                  <a:cubicBezTo>
                    <a:pt x="8" y="43"/>
                    <a:pt x="12" y="35"/>
                    <a:pt x="18" y="31"/>
                  </a:cubicBezTo>
                  <a:cubicBezTo>
                    <a:pt x="21" y="29"/>
                    <a:pt x="29" y="24"/>
                    <a:pt x="29" y="22"/>
                  </a:cubicBezTo>
                  <a:cubicBezTo>
                    <a:pt x="29" y="6"/>
                    <a:pt x="29" y="6"/>
                    <a:pt x="29" y="6"/>
                  </a:cubicBezTo>
                  <a:cubicBezTo>
                    <a:pt x="29" y="3"/>
                    <a:pt x="17" y="0"/>
                    <a:pt x="8" y="0"/>
                  </a:cubicBezTo>
                  <a:cubicBezTo>
                    <a:pt x="5" y="0"/>
                    <a:pt x="0" y="20"/>
                    <a:pt x="0" y="23"/>
                  </a:cubicBezTo>
                  <a:cubicBezTo>
                    <a:pt x="0" y="26"/>
                    <a:pt x="10" y="26"/>
                    <a:pt x="11" y="27"/>
                  </a:cubicBezTo>
                  <a:close/>
                  <a:moveTo>
                    <a:pt x="31" y="27"/>
                  </a:moveTo>
                  <a:cubicBezTo>
                    <a:pt x="32" y="27"/>
                    <a:pt x="38" y="26"/>
                    <a:pt x="38" y="20"/>
                  </a:cubicBezTo>
                  <a:cubicBezTo>
                    <a:pt x="38" y="8"/>
                    <a:pt x="38" y="8"/>
                    <a:pt x="38" y="8"/>
                  </a:cubicBezTo>
                  <a:cubicBezTo>
                    <a:pt x="38" y="2"/>
                    <a:pt x="32" y="1"/>
                    <a:pt x="31" y="1"/>
                  </a:cubicBezTo>
                  <a:cubicBezTo>
                    <a:pt x="29" y="1"/>
                    <a:pt x="33" y="2"/>
                    <a:pt x="33" y="6"/>
                  </a:cubicBezTo>
                  <a:cubicBezTo>
                    <a:pt x="33" y="21"/>
                    <a:pt x="33" y="21"/>
                    <a:pt x="33" y="21"/>
                  </a:cubicBezTo>
                  <a:cubicBezTo>
                    <a:pt x="33" y="25"/>
                    <a:pt x="29" y="27"/>
                    <a:pt x="31" y="27"/>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160" name="稻壳儿小白白(http://dwz.cn/Wu2UP)"/>
            <p:cNvSpPr>
              <a:spLocks/>
            </p:cNvSpPr>
            <p:nvPr/>
          </p:nvSpPr>
          <p:spPr bwMode="auto">
            <a:xfrm>
              <a:off x="10670211" y="2264256"/>
              <a:ext cx="150315" cy="162504"/>
            </a:xfrm>
            <a:custGeom>
              <a:avLst/>
              <a:gdLst>
                <a:gd name="T0" fmla="*/ 74 w 74"/>
                <a:gd name="T1" fmla="*/ 43 h 80"/>
                <a:gd name="T2" fmla="*/ 52 w 74"/>
                <a:gd name="T3" fmla="*/ 43 h 80"/>
                <a:gd name="T4" fmla="*/ 52 w 74"/>
                <a:gd name="T5" fmla="*/ 80 h 80"/>
                <a:gd name="T6" fmla="*/ 22 w 74"/>
                <a:gd name="T7" fmla="*/ 80 h 80"/>
                <a:gd name="T8" fmla="*/ 22 w 74"/>
                <a:gd name="T9" fmla="*/ 43 h 80"/>
                <a:gd name="T10" fmla="*/ 0 w 74"/>
                <a:gd name="T11" fmla="*/ 43 h 80"/>
                <a:gd name="T12" fmla="*/ 38 w 74"/>
                <a:gd name="T13" fmla="*/ 0 h 80"/>
                <a:gd name="T14" fmla="*/ 74 w 74"/>
                <a:gd name="T15" fmla="*/ 43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4" h="80">
                  <a:moveTo>
                    <a:pt x="74" y="43"/>
                  </a:moveTo>
                  <a:lnTo>
                    <a:pt x="52" y="43"/>
                  </a:lnTo>
                  <a:lnTo>
                    <a:pt x="52" y="80"/>
                  </a:lnTo>
                  <a:lnTo>
                    <a:pt x="22" y="80"/>
                  </a:lnTo>
                  <a:lnTo>
                    <a:pt x="22" y="43"/>
                  </a:lnTo>
                  <a:lnTo>
                    <a:pt x="0" y="43"/>
                  </a:lnTo>
                  <a:lnTo>
                    <a:pt x="38" y="0"/>
                  </a:lnTo>
                  <a:lnTo>
                    <a:pt x="74" y="43"/>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161" name="稻壳儿小白白(http://dwz.cn/Wu2UP)"/>
            <p:cNvSpPr>
              <a:spLocks noChangeArrowheads="1"/>
            </p:cNvSpPr>
            <p:nvPr/>
          </p:nvSpPr>
          <p:spPr bwMode="auto">
            <a:xfrm>
              <a:off x="10718962" y="3225059"/>
              <a:ext cx="52813" cy="48751"/>
            </a:xfrm>
            <a:prstGeom prst="ellipse">
              <a:avLst/>
            </a:pr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162" name="稻壳儿小白白(http://dwz.cn/Wu2UP)"/>
            <p:cNvSpPr>
              <a:spLocks/>
            </p:cNvSpPr>
            <p:nvPr/>
          </p:nvSpPr>
          <p:spPr bwMode="auto">
            <a:xfrm>
              <a:off x="10694587" y="2770049"/>
              <a:ext cx="101564" cy="56876"/>
            </a:xfrm>
            <a:custGeom>
              <a:avLst/>
              <a:gdLst>
                <a:gd name="T0" fmla="*/ 19 w 21"/>
                <a:gd name="T1" fmla="*/ 0 h 12"/>
                <a:gd name="T2" fmla="*/ 21 w 21"/>
                <a:gd name="T3" fmla="*/ 0 h 12"/>
                <a:gd name="T4" fmla="*/ 21 w 21"/>
                <a:gd name="T5" fmla="*/ 3 h 12"/>
                <a:gd name="T6" fmla="*/ 12 w 21"/>
                <a:gd name="T7" fmla="*/ 12 h 12"/>
                <a:gd name="T8" fmla="*/ 9 w 21"/>
                <a:gd name="T9" fmla="*/ 12 h 12"/>
                <a:gd name="T10" fmla="*/ 0 w 21"/>
                <a:gd name="T11" fmla="*/ 3 h 12"/>
                <a:gd name="T12" fmla="*/ 0 w 21"/>
                <a:gd name="T13" fmla="*/ 0 h 12"/>
                <a:gd name="T14" fmla="*/ 2 w 21"/>
                <a:gd name="T15" fmla="*/ 0 h 12"/>
                <a:gd name="T16" fmla="*/ 11 w 21"/>
                <a:gd name="T17" fmla="*/ 8 h 12"/>
                <a:gd name="T18" fmla="*/ 19 w 21"/>
                <a:gd name="T19"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12">
                  <a:moveTo>
                    <a:pt x="19" y="0"/>
                  </a:moveTo>
                  <a:cubicBezTo>
                    <a:pt x="19" y="0"/>
                    <a:pt x="20" y="0"/>
                    <a:pt x="21" y="0"/>
                  </a:cubicBezTo>
                  <a:cubicBezTo>
                    <a:pt x="21" y="1"/>
                    <a:pt x="21" y="2"/>
                    <a:pt x="21" y="3"/>
                  </a:cubicBezTo>
                  <a:cubicBezTo>
                    <a:pt x="12" y="12"/>
                    <a:pt x="12" y="12"/>
                    <a:pt x="12" y="12"/>
                  </a:cubicBezTo>
                  <a:cubicBezTo>
                    <a:pt x="11" y="12"/>
                    <a:pt x="10" y="12"/>
                    <a:pt x="9" y="12"/>
                  </a:cubicBezTo>
                  <a:cubicBezTo>
                    <a:pt x="0" y="3"/>
                    <a:pt x="0" y="3"/>
                    <a:pt x="0" y="3"/>
                  </a:cubicBezTo>
                  <a:cubicBezTo>
                    <a:pt x="0" y="2"/>
                    <a:pt x="0" y="1"/>
                    <a:pt x="0" y="0"/>
                  </a:cubicBezTo>
                  <a:cubicBezTo>
                    <a:pt x="1" y="0"/>
                    <a:pt x="2" y="0"/>
                    <a:pt x="2" y="0"/>
                  </a:cubicBezTo>
                  <a:cubicBezTo>
                    <a:pt x="11" y="8"/>
                    <a:pt x="11" y="8"/>
                    <a:pt x="11" y="8"/>
                  </a:cubicBezTo>
                  <a:lnTo>
                    <a:pt x="19" y="0"/>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163" name="稻壳儿小白白(http://dwz.cn/Wu2UP)"/>
            <p:cNvSpPr>
              <a:spLocks noEditPoints="1"/>
            </p:cNvSpPr>
            <p:nvPr/>
          </p:nvSpPr>
          <p:spPr bwMode="auto">
            <a:xfrm>
              <a:off x="10666149" y="889072"/>
              <a:ext cx="158440" cy="207191"/>
            </a:xfrm>
            <a:custGeom>
              <a:avLst/>
              <a:gdLst>
                <a:gd name="T0" fmla="*/ 28 w 33"/>
                <a:gd name="T1" fmla="*/ 0 h 43"/>
                <a:gd name="T2" fmla="*/ 5 w 33"/>
                <a:gd name="T3" fmla="*/ 0 h 43"/>
                <a:gd name="T4" fmla="*/ 0 w 33"/>
                <a:gd name="T5" fmla="*/ 5 h 43"/>
                <a:gd name="T6" fmla="*/ 0 w 33"/>
                <a:gd name="T7" fmla="*/ 38 h 43"/>
                <a:gd name="T8" fmla="*/ 5 w 33"/>
                <a:gd name="T9" fmla="*/ 43 h 43"/>
                <a:gd name="T10" fmla="*/ 28 w 33"/>
                <a:gd name="T11" fmla="*/ 43 h 43"/>
                <a:gd name="T12" fmla="*/ 33 w 33"/>
                <a:gd name="T13" fmla="*/ 38 h 43"/>
                <a:gd name="T14" fmla="*/ 33 w 33"/>
                <a:gd name="T15" fmla="*/ 5 h 43"/>
                <a:gd name="T16" fmla="*/ 28 w 33"/>
                <a:gd name="T17" fmla="*/ 0 h 43"/>
                <a:gd name="T18" fmla="*/ 28 w 33"/>
                <a:gd name="T19" fmla="*/ 38 h 43"/>
                <a:gd name="T20" fmla="*/ 5 w 33"/>
                <a:gd name="T21" fmla="*/ 38 h 43"/>
                <a:gd name="T22" fmla="*/ 5 w 33"/>
                <a:gd name="T23" fmla="*/ 5 h 43"/>
                <a:gd name="T24" fmla="*/ 28 w 33"/>
                <a:gd name="T25" fmla="*/ 5 h 43"/>
                <a:gd name="T26" fmla="*/ 28 w 33"/>
                <a:gd name="T27" fmla="*/ 3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43">
                  <a:moveTo>
                    <a:pt x="28" y="0"/>
                  </a:moveTo>
                  <a:cubicBezTo>
                    <a:pt x="5" y="0"/>
                    <a:pt x="5" y="0"/>
                    <a:pt x="5" y="0"/>
                  </a:cubicBezTo>
                  <a:cubicBezTo>
                    <a:pt x="2" y="0"/>
                    <a:pt x="0" y="3"/>
                    <a:pt x="0" y="5"/>
                  </a:cubicBezTo>
                  <a:cubicBezTo>
                    <a:pt x="0" y="38"/>
                    <a:pt x="0" y="38"/>
                    <a:pt x="0" y="38"/>
                  </a:cubicBezTo>
                  <a:cubicBezTo>
                    <a:pt x="0" y="41"/>
                    <a:pt x="2" y="43"/>
                    <a:pt x="5" y="43"/>
                  </a:cubicBezTo>
                  <a:cubicBezTo>
                    <a:pt x="28" y="43"/>
                    <a:pt x="28" y="43"/>
                    <a:pt x="28" y="43"/>
                  </a:cubicBezTo>
                  <a:cubicBezTo>
                    <a:pt x="31" y="43"/>
                    <a:pt x="33" y="41"/>
                    <a:pt x="33" y="38"/>
                  </a:cubicBezTo>
                  <a:cubicBezTo>
                    <a:pt x="33" y="5"/>
                    <a:pt x="33" y="5"/>
                    <a:pt x="33" y="5"/>
                  </a:cubicBezTo>
                  <a:cubicBezTo>
                    <a:pt x="33" y="3"/>
                    <a:pt x="31" y="0"/>
                    <a:pt x="28" y="0"/>
                  </a:cubicBezTo>
                  <a:close/>
                  <a:moveTo>
                    <a:pt x="28" y="38"/>
                  </a:moveTo>
                  <a:cubicBezTo>
                    <a:pt x="5" y="38"/>
                    <a:pt x="5" y="38"/>
                    <a:pt x="5" y="38"/>
                  </a:cubicBezTo>
                  <a:cubicBezTo>
                    <a:pt x="5" y="5"/>
                    <a:pt x="5" y="5"/>
                    <a:pt x="5" y="5"/>
                  </a:cubicBezTo>
                  <a:cubicBezTo>
                    <a:pt x="28" y="5"/>
                    <a:pt x="28" y="5"/>
                    <a:pt x="28" y="5"/>
                  </a:cubicBezTo>
                  <a:lnTo>
                    <a:pt x="28" y="38"/>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164" name="稻壳儿小白白(http://dwz.cn/Wu2UP)"/>
            <p:cNvSpPr>
              <a:spLocks/>
            </p:cNvSpPr>
            <p:nvPr/>
          </p:nvSpPr>
          <p:spPr bwMode="auto">
            <a:xfrm>
              <a:off x="10704744" y="1340020"/>
              <a:ext cx="81251" cy="203129"/>
            </a:xfrm>
            <a:custGeom>
              <a:avLst/>
              <a:gdLst>
                <a:gd name="T0" fmla="*/ 15 w 17"/>
                <a:gd name="T1" fmla="*/ 0 h 42"/>
                <a:gd name="T2" fmla="*/ 2 w 17"/>
                <a:gd name="T3" fmla="*/ 0 h 42"/>
                <a:gd name="T4" fmla="*/ 0 w 17"/>
                <a:gd name="T5" fmla="*/ 3 h 42"/>
                <a:gd name="T6" fmla="*/ 0 w 17"/>
                <a:gd name="T7" fmla="*/ 42 h 42"/>
                <a:gd name="T8" fmla="*/ 9 w 17"/>
                <a:gd name="T9" fmla="*/ 34 h 42"/>
                <a:gd name="T10" fmla="*/ 17 w 17"/>
                <a:gd name="T11" fmla="*/ 42 h 42"/>
                <a:gd name="T12" fmla="*/ 17 w 17"/>
                <a:gd name="T13" fmla="*/ 3 h 42"/>
                <a:gd name="T14" fmla="*/ 15 w 17"/>
                <a:gd name="T15" fmla="*/ 0 h 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42">
                  <a:moveTo>
                    <a:pt x="15" y="0"/>
                  </a:moveTo>
                  <a:cubicBezTo>
                    <a:pt x="2" y="0"/>
                    <a:pt x="2" y="0"/>
                    <a:pt x="2" y="0"/>
                  </a:cubicBezTo>
                  <a:cubicBezTo>
                    <a:pt x="1" y="0"/>
                    <a:pt x="0" y="1"/>
                    <a:pt x="0" y="3"/>
                  </a:cubicBezTo>
                  <a:cubicBezTo>
                    <a:pt x="0" y="42"/>
                    <a:pt x="0" y="42"/>
                    <a:pt x="0" y="42"/>
                  </a:cubicBezTo>
                  <a:cubicBezTo>
                    <a:pt x="9" y="34"/>
                    <a:pt x="9" y="34"/>
                    <a:pt x="9" y="34"/>
                  </a:cubicBezTo>
                  <a:cubicBezTo>
                    <a:pt x="17" y="42"/>
                    <a:pt x="17" y="42"/>
                    <a:pt x="17" y="42"/>
                  </a:cubicBezTo>
                  <a:cubicBezTo>
                    <a:pt x="17" y="3"/>
                    <a:pt x="17" y="3"/>
                    <a:pt x="17" y="3"/>
                  </a:cubicBezTo>
                  <a:cubicBezTo>
                    <a:pt x="17" y="1"/>
                    <a:pt x="16" y="0"/>
                    <a:pt x="15" y="0"/>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165" name="稻壳儿小白白(http://dwz.cn/Wu2UP)"/>
            <p:cNvSpPr>
              <a:spLocks noEditPoints="1"/>
            </p:cNvSpPr>
            <p:nvPr/>
          </p:nvSpPr>
          <p:spPr bwMode="auto">
            <a:xfrm>
              <a:off x="10613335" y="1788935"/>
              <a:ext cx="235630" cy="239693"/>
            </a:xfrm>
            <a:custGeom>
              <a:avLst/>
              <a:gdLst>
                <a:gd name="T0" fmla="*/ 14 w 49"/>
                <a:gd name="T1" fmla="*/ 11 h 50"/>
                <a:gd name="T2" fmla="*/ 10 w 49"/>
                <a:gd name="T3" fmla="*/ 40 h 50"/>
                <a:gd name="T4" fmla="*/ 39 w 49"/>
                <a:gd name="T5" fmla="*/ 36 h 50"/>
                <a:gd name="T6" fmla="*/ 32 w 49"/>
                <a:gd name="T7" fmla="*/ 19 h 50"/>
                <a:gd name="T8" fmla="*/ 14 w 49"/>
                <a:gd name="T9" fmla="*/ 11 h 50"/>
                <a:gd name="T10" fmla="*/ 36 w 49"/>
                <a:gd name="T11" fmla="*/ 34 h 50"/>
                <a:gd name="T12" fmla="*/ 24 w 49"/>
                <a:gd name="T13" fmla="*/ 27 h 50"/>
                <a:gd name="T14" fmla="*/ 17 w 49"/>
                <a:gd name="T15" fmla="*/ 14 h 50"/>
                <a:gd name="T16" fmla="*/ 29 w 49"/>
                <a:gd name="T17" fmla="*/ 21 h 50"/>
                <a:gd name="T18" fmla="*/ 36 w 49"/>
                <a:gd name="T19" fmla="*/ 34 h 50"/>
                <a:gd name="T20" fmla="*/ 36 w 49"/>
                <a:gd name="T21" fmla="*/ 15 h 50"/>
                <a:gd name="T22" fmla="*/ 38 w 49"/>
                <a:gd name="T23" fmla="*/ 14 h 50"/>
                <a:gd name="T24" fmla="*/ 43 w 49"/>
                <a:gd name="T25" fmla="*/ 10 h 50"/>
                <a:gd name="T26" fmla="*/ 43 w 49"/>
                <a:gd name="T27" fmla="*/ 7 h 50"/>
                <a:gd name="T28" fmla="*/ 39 w 49"/>
                <a:gd name="T29" fmla="*/ 7 h 50"/>
                <a:gd name="T30" fmla="*/ 35 w 49"/>
                <a:gd name="T31" fmla="*/ 11 h 50"/>
                <a:gd name="T32" fmla="*/ 35 w 49"/>
                <a:gd name="T33" fmla="*/ 14 h 50"/>
                <a:gd name="T34" fmla="*/ 36 w 49"/>
                <a:gd name="T35" fmla="*/ 15 h 50"/>
                <a:gd name="T36" fmla="*/ 28 w 49"/>
                <a:gd name="T37" fmla="*/ 9 h 50"/>
                <a:gd name="T38" fmla="*/ 29 w 49"/>
                <a:gd name="T39" fmla="*/ 10 h 50"/>
                <a:gd name="T40" fmla="*/ 31 w 49"/>
                <a:gd name="T41" fmla="*/ 8 h 50"/>
                <a:gd name="T42" fmla="*/ 34 w 49"/>
                <a:gd name="T43" fmla="*/ 4 h 50"/>
                <a:gd name="T44" fmla="*/ 33 w 49"/>
                <a:gd name="T45" fmla="*/ 1 h 50"/>
                <a:gd name="T46" fmla="*/ 30 w 49"/>
                <a:gd name="T47" fmla="*/ 2 h 50"/>
                <a:gd name="T48" fmla="*/ 27 w 49"/>
                <a:gd name="T49" fmla="*/ 6 h 50"/>
                <a:gd name="T50" fmla="*/ 28 w 49"/>
                <a:gd name="T51" fmla="*/ 9 h 50"/>
                <a:gd name="T52" fmla="*/ 49 w 49"/>
                <a:gd name="T53" fmla="*/ 16 h 50"/>
                <a:gd name="T54" fmla="*/ 45 w 49"/>
                <a:gd name="T55" fmla="*/ 15 h 50"/>
                <a:gd name="T56" fmla="*/ 41 w 49"/>
                <a:gd name="T57" fmla="*/ 18 h 50"/>
                <a:gd name="T58" fmla="*/ 40 w 49"/>
                <a:gd name="T59" fmla="*/ 21 h 50"/>
                <a:gd name="T60" fmla="*/ 42 w 49"/>
                <a:gd name="T61" fmla="*/ 22 h 50"/>
                <a:gd name="T62" fmla="*/ 43 w 49"/>
                <a:gd name="T63" fmla="*/ 22 h 50"/>
                <a:gd name="T64" fmla="*/ 48 w 49"/>
                <a:gd name="T65" fmla="*/ 20 h 50"/>
                <a:gd name="T66" fmla="*/ 49 w 49"/>
                <a:gd name="T67" fmla="*/ 1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9" h="50">
                  <a:moveTo>
                    <a:pt x="14" y="11"/>
                  </a:moveTo>
                  <a:cubicBezTo>
                    <a:pt x="12" y="14"/>
                    <a:pt x="0" y="30"/>
                    <a:pt x="10" y="40"/>
                  </a:cubicBezTo>
                  <a:cubicBezTo>
                    <a:pt x="20" y="50"/>
                    <a:pt x="37" y="39"/>
                    <a:pt x="39" y="36"/>
                  </a:cubicBezTo>
                  <a:cubicBezTo>
                    <a:pt x="42" y="33"/>
                    <a:pt x="38" y="26"/>
                    <a:pt x="32" y="19"/>
                  </a:cubicBezTo>
                  <a:cubicBezTo>
                    <a:pt x="25" y="12"/>
                    <a:pt x="17" y="8"/>
                    <a:pt x="14" y="11"/>
                  </a:cubicBezTo>
                  <a:close/>
                  <a:moveTo>
                    <a:pt x="36" y="34"/>
                  </a:moveTo>
                  <a:cubicBezTo>
                    <a:pt x="35" y="34"/>
                    <a:pt x="29" y="33"/>
                    <a:pt x="24" y="27"/>
                  </a:cubicBezTo>
                  <a:cubicBezTo>
                    <a:pt x="18" y="21"/>
                    <a:pt x="16" y="15"/>
                    <a:pt x="17" y="14"/>
                  </a:cubicBezTo>
                  <a:cubicBezTo>
                    <a:pt x="17" y="13"/>
                    <a:pt x="23" y="15"/>
                    <a:pt x="29" y="21"/>
                  </a:cubicBezTo>
                  <a:cubicBezTo>
                    <a:pt x="35" y="27"/>
                    <a:pt x="37" y="33"/>
                    <a:pt x="36" y="34"/>
                  </a:cubicBezTo>
                  <a:close/>
                  <a:moveTo>
                    <a:pt x="36" y="15"/>
                  </a:moveTo>
                  <a:cubicBezTo>
                    <a:pt x="37" y="15"/>
                    <a:pt x="38" y="15"/>
                    <a:pt x="38" y="14"/>
                  </a:cubicBezTo>
                  <a:cubicBezTo>
                    <a:pt x="43" y="10"/>
                    <a:pt x="43" y="10"/>
                    <a:pt x="43" y="10"/>
                  </a:cubicBezTo>
                  <a:cubicBezTo>
                    <a:pt x="43" y="9"/>
                    <a:pt x="43" y="8"/>
                    <a:pt x="43" y="7"/>
                  </a:cubicBezTo>
                  <a:cubicBezTo>
                    <a:pt x="42" y="6"/>
                    <a:pt x="40" y="6"/>
                    <a:pt x="39" y="7"/>
                  </a:cubicBezTo>
                  <a:cubicBezTo>
                    <a:pt x="35" y="11"/>
                    <a:pt x="35" y="11"/>
                    <a:pt x="35" y="11"/>
                  </a:cubicBezTo>
                  <a:cubicBezTo>
                    <a:pt x="34" y="12"/>
                    <a:pt x="34" y="14"/>
                    <a:pt x="35" y="14"/>
                  </a:cubicBezTo>
                  <a:cubicBezTo>
                    <a:pt x="35" y="15"/>
                    <a:pt x="36" y="15"/>
                    <a:pt x="36" y="15"/>
                  </a:cubicBezTo>
                  <a:close/>
                  <a:moveTo>
                    <a:pt x="28" y="9"/>
                  </a:moveTo>
                  <a:cubicBezTo>
                    <a:pt x="28" y="10"/>
                    <a:pt x="29" y="10"/>
                    <a:pt x="29" y="10"/>
                  </a:cubicBezTo>
                  <a:cubicBezTo>
                    <a:pt x="30" y="10"/>
                    <a:pt x="31" y="9"/>
                    <a:pt x="31" y="8"/>
                  </a:cubicBezTo>
                  <a:cubicBezTo>
                    <a:pt x="34" y="4"/>
                    <a:pt x="34" y="4"/>
                    <a:pt x="34" y="4"/>
                  </a:cubicBezTo>
                  <a:cubicBezTo>
                    <a:pt x="34" y="3"/>
                    <a:pt x="34" y="1"/>
                    <a:pt x="33" y="1"/>
                  </a:cubicBezTo>
                  <a:cubicBezTo>
                    <a:pt x="32" y="0"/>
                    <a:pt x="30" y="0"/>
                    <a:pt x="30" y="2"/>
                  </a:cubicBezTo>
                  <a:cubicBezTo>
                    <a:pt x="27" y="6"/>
                    <a:pt x="27" y="6"/>
                    <a:pt x="27" y="6"/>
                  </a:cubicBezTo>
                  <a:cubicBezTo>
                    <a:pt x="26" y="7"/>
                    <a:pt x="27" y="9"/>
                    <a:pt x="28" y="9"/>
                  </a:cubicBezTo>
                  <a:close/>
                  <a:moveTo>
                    <a:pt x="49" y="16"/>
                  </a:moveTo>
                  <a:cubicBezTo>
                    <a:pt x="48" y="15"/>
                    <a:pt x="46" y="15"/>
                    <a:pt x="45" y="15"/>
                  </a:cubicBezTo>
                  <a:cubicBezTo>
                    <a:pt x="41" y="18"/>
                    <a:pt x="41" y="18"/>
                    <a:pt x="41" y="18"/>
                  </a:cubicBezTo>
                  <a:cubicBezTo>
                    <a:pt x="40" y="19"/>
                    <a:pt x="39" y="20"/>
                    <a:pt x="40" y="21"/>
                  </a:cubicBezTo>
                  <a:cubicBezTo>
                    <a:pt x="40" y="22"/>
                    <a:pt x="41" y="22"/>
                    <a:pt x="42" y="22"/>
                  </a:cubicBezTo>
                  <a:cubicBezTo>
                    <a:pt x="42" y="22"/>
                    <a:pt x="43" y="22"/>
                    <a:pt x="43" y="22"/>
                  </a:cubicBezTo>
                  <a:cubicBezTo>
                    <a:pt x="48" y="20"/>
                    <a:pt x="48" y="20"/>
                    <a:pt x="48" y="20"/>
                  </a:cubicBezTo>
                  <a:cubicBezTo>
                    <a:pt x="49" y="19"/>
                    <a:pt x="49" y="18"/>
                    <a:pt x="49" y="16"/>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166" name="稻壳儿小白白(http://dwz.cn/Wu2UP)"/>
            <p:cNvSpPr>
              <a:spLocks/>
            </p:cNvSpPr>
            <p:nvPr/>
          </p:nvSpPr>
          <p:spPr bwMode="auto">
            <a:xfrm>
              <a:off x="10684431" y="4486490"/>
              <a:ext cx="125940" cy="205162"/>
            </a:xfrm>
            <a:custGeom>
              <a:avLst/>
              <a:gdLst>
                <a:gd name="T0" fmla="*/ 26 w 26"/>
                <a:gd name="T1" fmla="*/ 41 h 43"/>
                <a:gd name="T2" fmla="*/ 22 w 26"/>
                <a:gd name="T3" fmla="*/ 43 h 43"/>
                <a:gd name="T4" fmla="*/ 17 w 26"/>
                <a:gd name="T5" fmla="*/ 43 h 43"/>
                <a:gd name="T6" fmla="*/ 12 w 26"/>
                <a:gd name="T7" fmla="*/ 42 h 43"/>
                <a:gd name="T8" fmla="*/ 8 w 26"/>
                <a:gd name="T9" fmla="*/ 40 h 43"/>
                <a:gd name="T10" fmla="*/ 5 w 26"/>
                <a:gd name="T11" fmla="*/ 37 h 43"/>
                <a:gd name="T12" fmla="*/ 5 w 26"/>
                <a:gd name="T13" fmla="*/ 33 h 43"/>
                <a:gd name="T14" fmla="*/ 5 w 26"/>
                <a:gd name="T15" fmla="*/ 18 h 43"/>
                <a:gd name="T16" fmla="*/ 0 w 26"/>
                <a:gd name="T17" fmla="*/ 18 h 43"/>
                <a:gd name="T18" fmla="*/ 0 w 26"/>
                <a:gd name="T19" fmla="*/ 12 h 43"/>
                <a:gd name="T20" fmla="*/ 4 w 26"/>
                <a:gd name="T21" fmla="*/ 9 h 43"/>
                <a:gd name="T22" fmla="*/ 7 w 26"/>
                <a:gd name="T23" fmla="*/ 6 h 43"/>
                <a:gd name="T24" fmla="*/ 9 w 26"/>
                <a:gd name="T25" fmla="*/ 0 h 43"/>
                <a:gd name="T26" fmla="*/ 15 w 26"/>
                <a:gd name="T27" fmla="*/ 0 h 43"/>
                <a:gd name="T28" fmla="*/ 15 w 26"/>
                <a:gd name="T29" fmla="*/ 11 h 43"/>
                <a:gd name="T30" fmla="*/ 25 w 26"/>
                <a:gd name="T31" fmla="*/ 11 h 43"/>
                <a:gd name="T32" fmla="*/ 25 w 26"/>
                <a:gd name="T33" fmla="*/ 18 h 43"/>
                <a:gd name="T34" fmla="*/ 15 w 26"/>
                <a:gd name="T35" fmla="*/ 18 h 43"/>
                <a:gd name="T36" fmla="*/ 15 w 26"/>
                <a:gd name="T37" fmla="*/ 29 h 43"/>
                <a:gd name="T38" fmla="*/ 15 w 26"/>
                <a:gd name="T39" fmla="*/ 34 h 43"/>
                <a:gd name="T40" fmla="*/ 17 w 26"/>
                <a:gd name="T41" fmla="*/ 35 h 43"/>
                <a:gd name="T42" fmla="*/ 20 w 26"/>
                <a:gd name="T43" fmla="*/ 36 h 43"/>
                <a:gd name="T44" fmla="*/ 26 w 26"/>
                <a:gd name="T45" fmla="*/ 34 h 43"/>
                <a:gd name="T46" fmla="*/ 26 w 26"/>
                <a:gd name="T47" fmla="*/ 4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6" h="43">
                  <a:moveTo>
                    <a:pt x="26" y="41"/>
                  </a:moveTo>
                  <a:cubicBezTo>
                    <a:pt x="25" y="42"/>
                    <a:pt x="23" y="42"/>
                    <a:pt x="22" y="43"/>
                  </a:cubicBezTo>
                  <a:cubicBezTo>
                    <a:pt x="20" y="43"/>
                    <a:pt x="18" y="43"/>
                    <a:pt x="17" y="43"/>
                  </a:cubicBezTo>
                  <a:cubicBezTo>
                    <a:pt x="15" y="43"/>
                    <a:pt x="13" y="43"/>
                    <a:pt x="12" y="42"/>
                  </a:cubicBezTo>
                  <a:cubicBezTo>
                    <a:pt x="10" y="42"/>
                    <a:pt x="9" y="41"/>
                    <a:pt x="8" y="40"/>
                  </a:cubicBezTo>
                  <a:cubicBezTo>
                    <a:pt x="7" y="39"/>
                    <a:pt x="6" y="38"/>
                    <a:pt x="5" y="37"/>
                  </a:cubicBezTo>
                  <a:cubicBezTo>
                    <a:pt x="5" y="36"/>
                    <a:pt x="5" y="35"/>
                    <a:pt x="5" y="33"/>
                  </a:cubicBezTo>
                  <a:cubicBezTo>
                    <a:pt x="5" y="18"/>
                    <a:pt x="5" y="18"/>
                    <a:pt x="5" y="18"/>
                  </a:cubicBezTo>
                  <a:cubicBezTo>
                    <a:pt x="0" y="18"/>
                    <a:pt x="0" y="18"/>
                    <a:pt x="0" y="18"/>
                  </a:cubicBezTo>
                  <a:cubicBezTo>
                    <a:pt x="0" y="12"/>
                    <a:pt x="0" y="12"/>
                    <a:pt x="0" y="12"/>
                  </a:cubicBezTo>
                  <a:cubicBezTo>
                    <a:pt x="2" y="11"/>
                    <a:pt x="3" y="10"/>
                    <a:pt x="4" y="9"/>
                  </a:cubicBezTo>
                  <a:cubicBezTo>
                    <a:pt x="6" y="8"/>
                    <a:pt x="7" y="7"/>
                    <a:pt x="7" y="6"/>
                  </a:cubicBezTo>
                  <a:cubicBezTo>
                    <a:pt x="8" y="4"/>
                    <a:pt x="9" y="2"/>
                    <a:pt x="9" y="0"/>
                  </a:cubicBezTo>
                  <a:cubicBezTo>
                    <a:pt x="15" y="0"/>
                    <a:pt x="15" y="0"/>
                    <a:pt x="15" y="0"/>
                  </a:cubicBezTo>
                  <a:cubicBezTo>
                    <a:pt x="15" y="11"/>
                    <a:pt x="15" y="11"/>
                    <a:pt x="15" y="11"/>
                  </a:cubicBezTo>
                  <a:cubicBezTo>
                    <a:pt x="25" y="11"/>
                    <a:pt x="25" y="11"/>
                    <a:pt x="25" y="11"/>
                  </a:cubicBezTo>
                  <a:cubicBezTo>
                    <a:pt x="25" y="18"/>
                    <a:pt x="25" y="18"/>
                    <a:pt x="25" y="18"/>
                  </a:cubicBezTo>
                  <a:cubicBezTo>
                    <a:pt x="15" y="18"/>
                    <a:pt x="15" y="18"/>
                    <a:pt x="15" y="18"/>
                  </a:cubicBezTo>
                  <a:cubicBezTo>
                    <a:pt x="15" y="29"/>
                    <a:pt x="15" y="29"/>
                    <a:pt x="15" y="29"/>
                  </a:cubicBezTo>
                  <a:cubicBezTo>
                    <a:pt x="15" y="31"/>
                    <a:pt x="15" y="33"/>
                    <a:pt x="15" y="34"/>
                  </a:cubicBezTo>
                  <a:cubicBezTo>
                    <a:pt x="16" y="34"/>
                    <a:pt x="16" y="35"/>
                    <a:pt x="17" y="35"/>
                  </a:cubicBezTo>
                  <a:cubicBezTo>
                    <a:pt x="18" y="36"/>
                    <a:pt x="19" y="36"/>
                    <a:pt x="20" y="36"/>
                  </a:cubicBezTo>
                  <a:cubicBezTo>
                    <a:pt x="22" y="36"/>
                    <a:pt x="24" y="35"/>
                    <a:pt x="26" y="34"/>
                  </a:cubicBezTo>
                  <a:lnTo>
                    <a:pt x="26" y="41"/>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167" name="稻壳儿小白白(http://dwz.cn/Wu2UP)"/>
            <p:cNvSpPr>
              <a:spLocks noEditPoints="1"/>
            </p:cNvSpPr>
            <p:nvPr/>
          </p:nvSpPr>
          <p:spPr bwMode="auto">
            <a:xfrm>
              <a:off x="10645836" y="4047731"/>
              <a:ext cx="207191" cy="178753"/>
            </a:xfrm>
            <a:custGeom>
              <a:avLst/>
              <a:gdLst>
                <a:gd name="T0" fmla="*/ 29 w 43"/>
                <a:gd name="T1" fmla="*/ 22 h 37"/>
                <a:gd name="T2" fmla="*/ 26 w 43"/>
                <a:gd name="T3" fmla="*/ 26 h 37"/>
                <a:gd name="T4" fmla="*/ 29 w 43"/>
                <a:gd name="T5" fmla="*/ 30 h 37"/>
                <a:gd name="T6" fmla="*/ 32 w 43"/>
                <a:gd name="T7" fmla="*/ 26 h 37"/>
                <a:gd name="T8" fmla="*/ 29 w 43"/>
                <a:gd name="T9" fmla="*/ 22 h 37"/>
                <a:gd name="T10" fmla="*/ 39 w 43"/>
                <a:gd name="T11" fmla="*/ 11 h 37"/>
                <a:gd name="T12" fmla="*/ 38 w 43"/>
                <a:gd name="T13" fmla="*/ 0 h 37"/>
                <a:gd name="T14" fmla="*/ 27 w 43"/>
                <a:gd name="T15" fmla="*/ 5 h 37"/>
                <a:gd name="T16" fmla="*/ 21 w 43"/>
                <a:gd name="T17" fmla="*/ 5 h 37"/>
                <a:gd name="T18" fmla="*/ 15 w 43"/>
                <a:gd name="T19" fmla="*/ 5 h 37"/>
                <a:gd name="T20" fmla="*/ 5 w 43"/>
                <a:gd name="T21" fmla="*/ 0 h 37"/>
                <a:gd name="T22" fmla="*/ 3 w 43"/>
                <a:gd name="T23" fmla="*/ 11 h 37"/>
                <a:gd name="T24" fmla="*/ 0 w 43"/>
                <a:gd name="T25" fmla="*/ 20 h 37"/>
                <a:gd name="T26" fmla="*/ 17 w 43"/>
                <a:gd name="T27" fmla="*/ 37 h 37"/>
                <a:gd name="T28" fmla="*/ 21 w 43"/>
                <a:gd name="T29" fmla="*/ 37 h 37"/>
                <a:gd name="T30" fmla="*/ 25 w 43"/>
                <a:gd name="T31" fmla="*/ 37 h 37"/>
                <a:gd name="T32" fmla="*/ 43 w 43"/>
                <a:gd name="T33" fmla="*/ 20 h 37"/>
                <a:gd name="T34" fmla="*/ 39 w 43"/>
                <a:gd name="T35" fmla="*/ 11 h 37"/>
                <a:gd name="T36" fmla="*/ 21 w 43"/>
                <a:gd name="T37" fmla="*/ 35 h 37"/>
                <a:gd name="T38" fmla="*/ 21 w 43"/>
                <a:gd name="T39" fmla="*/ 35 h 37"/>
                <a:gd name="T40" fmla="*/ 6 w 43"/>
                <a:gd name="T41" fmla="*/ 25 h 37"/>
                <a:gd name="T42" fmla="*/ 8 w 43"/>
                <a:gd name="T43" fmla="*/ 20 h 37"/>
                <a:gd name="T44" fmla="*/ 21 w 43"/>
                <a:gd name="T45" fmla="*/ 19 h 37"/>
                <a:gd name="T46" fmla="*/ 21 w 43"/>
                <a:gd name="T47" fmla="*/ 19 h 37"/>
                <a:gd name="T48" fmla="*/ 21 w 43"/>
                <a:gd name="T49" fmla="*/ 19 h 37"/>
                <a:gd name="T50" fmla="*/ 35 w 43"/>
                <a:gd name="T51" fmla="*/ 20 h 37"/>
                <a:gd name="T52" fmla="*/ 37 w 43"/>
                <a:gd name="T53" fmla="*/ 25 h 37"/>
                <a:gd name="T54" fmla="*/ 21 w 43"/>
                <a:gd name="T55" fmla="*/ 35 h 37"/>
                <a:gd name="T56" fmla="*/ 14 w 43"/>
                <a:gd name="T57" fmla="*/ 22 h 37"/>
                <a:gd name="T58" fmla="*/ 11 w 43"/>
                <a:gd name="T59" fmla="*/ 26 h 37"/>
                <a:gd name="T60" fmla="*/ 14 w 43"/>
                <a:gd name="T61" fmla="*/ 30 h 37"/>
                <a:gd name="T62" fmla="*/ 17 w 43"/>
                <a:gd name="T63" fmla="*/ 26 h 37"/>
                <a:gd name="T64" fmla="*/ 14 w 43"/>
                <a:gd name="T65" fmla="*/ 2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 h="37">
                  <a:moveTo>
                    <a:pt x="29" y="22"/>
                  </a:moveTo>
                  <a:cubicBezTo>
                    <a:pt x="27" y="22"/>
                    <a:pt x="26" y="24"/>
                    <a:pt x="26" y="26"/>
                  </a:cubicBezTo>
                  <a:cubicBezTo>
                    <a:pt x="26" y="28"/>
                    <a:pt x="27" y="30"/>
                    <a:pt x="29" y="30"/>
                  </a:cubicBezTo>
                  <a:cubicBezTo>
                    <a:pt x="30" y="30"/>
                    <a:pt x="32" y="28"/>
                    <a:pt x="32" y="26"/>
                  </a:cubicBezTo>
                  <a:cubicBezTo>
                    <a:pt x="32" y="24"/>
                    <a:pt x="30" y="22"/>
                    <a:pt x="29" y="22"/>
                  </a:cubicBezTo>
                  <a:close/>
                  <a:moveTo>
                    <a:pt x="39" y="11"/>
                  </a:moveTo>
                  <a:cubicBezTo>
                    <a:pt x="40" y="10"/>
                    <a:pt x="40" y="5"/>
                    <a:pt x="38" y="0"/>
                  </a:cubicBezTo>
                  <a:cubicBezTo>
                    <a:pt x="38" y="0"/>
                    <a:pt x="34" y="1"/>
                    <a:pt x="27" y="5"/>
                  </a:cubicBezTo>
                  <a:cubicBezTo>
                    <a:pt x="26" y="5"/>
                    <a:pt x="24" y="5"/>
                    <a:pt x="21" y="5"/>
                  </a:cubicBezTo>
                  <a:cubicBezTo>
                    <a:pt x="19" y="5"/>
                    <a:pt x="17" y="5"/>
                    <a:pt x="15" y="5"/>
                  </a:cubicBezTo>
                  <a:cubicBezTo>
                    <a:pt x="9" y="1"/>
                    <a:pt x="5" y="0"/>
                    <a:pt x="5" y="0"/>
                  </a:cubicBezTo>
                  <a:cubicBezTo>
                    <a:pt x="3" y="5"/>
                    <a:pt x="3" y="10"/>
                    <a:pt x="3" y="11"/>
                  </a:cubicBezTo>
                  <a:cubicBezTo>
                    <a:pt x="1" y="13"/>
                    <a:pt x="0" y="16"/>
                    <a:pt x="0" y="20"/>
                  </a:cubicBezTo>
                  <a:cubicBezTo>
                    <a:pt x="0" y="37"/>
                    <a:pt x="14" y="37"/>
                    <a:pt x="17" y="37"/>
                  </a:cubicBezTo>
                  <a:cubicBezTo>
                    <a:pt x="18" y="37"/>
                    <a:pt x="20" y="37"/>
                    <a:pt x="21" y="37"/>
                  </a:cubicBezTo>
                  <a:cubicBezTo>
                    <a:pt x="23" y="37"/>
                    <a:pt x="25" y="37"/>
                    <a:pt x="25" y="37"/>
                  </a:cubicBezTo>
                  <a:cubicBezTo>
                    <a:pt x="29" y="37"/>
                    <a:pt x="43" y="37"/>
                    <a:pt x="43" y="20"/>
                  </a:cubicBezTo>
                  <a:cubicBezTo>
                    <a:pt x="43" y="16"/>
                    <a:pt x="42" y="13"/>
                    <a:pt x="39" y="11"/>
                  </a:cubicBezTo>
                  <a:close/>
                  <a:moveTo>
                    <a:pt x="21" y="35"/>
                  </a:moveTo>
                  <a:cubicBezTo>
                    <a:pt x="21" y="35"/>
                    <a:pt x="21" y="35"/>
                    <a:pt x="21" y="35"/>
                  </a:cubicBezTo>
                  <a:cubicBezTo>
                    <a:pt x="12" y="35"/>
                    <a:pt x="6" y="34"/>
                    <a:pt x="6" y="25"/>
                  </a:cubicBezTo>
                  <a:cubicBezTo>
                    <a:pt x="6" y="23"/>
                    <a:pt x="6" y="21"/>
                    <a:pt x="8" y="20"/>
                  </a:cubicBezTo>
                  <a:cubicBezTo>
                    <a:pt x="11" y="17"/>
                    <a:pt x="16" y="19"/>
                    <a:pt x="21" y="19"/>
                  </a:cubicBezTo>
                  <a:cubicBezTo>
                    <a:pt x="21" y="19"/>
                    <a:pt x="21" y="19"/>
                    <a:pt x="21" y="19"/>
                  </a:cubicBezTo>
                  <a:cubicBezTo>
                    <a:pt x="21" y="19"/>
                    <a:pt x="21" y="19"/>
                    <a:pt x="21" y="19"/>
                  </a:cubicBezTo>
                  <a:cubicBezTo>
                    <a:pt x="27" y="19"/>
                    <a:pt x="32" y="17"/>
                    <a:pt x="35" y="20"/>
                  </a:cubicBezTo>
                  <a:cubicBezTo>
                    <a:pt x="36" y="21"/>
                    <a:pt x="37" y="23"/>
                    <a:pt x="37" y="25"/>
                  </a:cubicBezTo>
                  <a:cubicBezTo>
                    <a:pt x="37" y="34"/>
                    <a:pt x="30" y="35"/>
                    <a:pt x="21" y="35"/>
                  </a:cubicBezTo>
                  <a:close/>
                  <a:moveTo>
                    <a:pt x="14" y="22"/>
                  </a:moveTo>
                  <a:cubicBezTo>
                    <a:pt x="12" y="22"/>
                    <a:pt x="11" y="24"/>
                    <a:pt x="11" y="26"/>
                  </a:cubicBezTo>
                  <a:cubicBezTo>
                    <a:pt x="11" y="28"/>
                    <a:pt x="12" y="30"/>
                    <a:pt x="14" y="30"/>
                  </a:cubicBezTo>
                  <a:cubicBezTo>
                    <a:pt x="16" y="30"/>
                    <a:pt x="17" y="28"/>
                    <a:pt x="17" y="26"/>
                  </a:cubicBezTo>
                  <a:cubicBezTo>
                    <a:pt x="17" y="24"/>
                    <a:pt x="16" y="22"/>
                    <a:pt x="14" y="22"/>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168" name="稻壳儿小白白(http://dwz.cn/Wu2UP)"/>
            <p:cNvSpPr>
              <a:spLocks noEditPoints="1"/>
            </p:cNvSpPr>
            <p:nvPr/>
          </p:nvSpPr>
          <p:spPr bwMode="auto">
            <a:xfrm>
              <a:off x="10651931" y="4943530"/>
              <a:ext cx="197036" cy="197036"/>
            </a:xfrm>
            <a:custGeom>
              <a:avLst/>
              <a:gdLst>
                <a:gd name="T0" fmla="*/ 33 w 41"/>
                <a:gd name="T1" fmla="*/ 20 h 41"/>
                <a:gd name="T2" fmla="*/ 20 w 41"/>
                <a:gd name="T3" fmla="*/ 33 h 41"/>
                <a:gd name="T4" fmla="*/ 8 w 41"/>
                <a:gd name="T5" fmla="*/ 20 h 41"/>
                <a:gd name="T6" fmla="*/ 8 w 41"/>
                <a:gd name="T7" fmla="*/ 18 h 41"/>
                <a:gd name="T8" fmla="*/ 0 w 41"/>
                <a:gd name="T9" fmla="*/ 18 h 41"/>
                <a:gd name="T10" fmla="*/ 0 w 41"/>
                <a:gd name="T11" fmla="*/ 34 h 41"/>
                <a:gd name="T12" fmla="*/ 7 w 41"/>
                <a:gd name="T13" fmla="*/ 41 h 41"/>
                <a:gd name="T14" fmla="*/ 34 w 41"/>
                <a:gd name="T15" fmla="*/ 41 h 41"/>
                <a:gd name="T16" fmla="*/ 41 w 41"/>
                <a:gd name="T17" fmla="*/ 34 h 41"/>
                <a:gd name="T18" fmla="*/ 41 w 41"/>
                <a:gd name="T19" fmla="*/ 18 h 41"/>
                <a:gd name="T20" fmla="*/ 32 w 41"/>
                <a:gd name="T21" fmla="*/ 18 h 41"/>
                <a:gd name="T22" fmla="*/ 33 w 41"/>
                <a:gd name="T23" fmla="*/ 20 h 41"/>
                <a:gd name="T24" fmla="*/ 34 w 41"/>
                <a:gd name="T25" fmla="*/ 0 h 41"/>
                <a:gd name="T26" fmla="*/ 7 w 41"/>
                <a:gd name="T27" fmla="*/ 0 h 41"/>
                <a:gd name="T28" fmla="*/ 0 w 41"/>
                <a:gd name="T29" fmla="*/ 7 h 41"/>
                <a:gd name="T30" fmla="*/ 0 w 41"/>
                <a:gd name="T31" fmla="*/ 13 h 41"/>
                <a:gd name="T32" fmla="*/ 10 w 41"/>
                <a:gd name="T33" fmla="*/ 13 h 41"/>
                <a:gd name="T34" fmla="*/ 20 w 41"/>
                <a:gd name="T35" fmla="*/ 8 h 41"/>
                <a:gd name="T36" fmla="*/ 30 w 41"/>
                <a:gd name="T37" fmla="*/ 13 h 41"/>
                <a:gd name="T38" fmla="*/ 41 w 41"/>
                <a:gd name="T39" fmla="*/ 13 h 41"/>
                <a:gd name="T40" fmla="*/ 41 w 41"/>
                <a:gd name="T41" fmla="*/ 7 h 41"/>
                <a:gd name="T42" fmla="*/ 34 w 41"/>
                <a:gd name="T43" fmla="*/ 0 h 41"/>
                <a:gd name="T44" fmla="*/ 37 w 41"/>
                <a:gd name="T45" fmla="*/ 8 h 41"/>
                <a:gd name="T46" fmla="*/ 36 w 41"/>
                <a:gd name="T47" fmla="*/ 9 h 41"/>
                <a:gd name="T48" fmla="*/ 33 w 41"/>
                <a:gd name="T49" fmla="*/ 9 h 41"/>
                <a:gd name="T50" fmla="*/ 32 w 41"/>
                <a:gd name="T51" fmla="*/ 8 h 41"/>
                <a:gd name="T52" fmla="*/ 32 w 41"/>
                <a:gd name="T53" fmla="*/ 5 h 41"/>
                <a:gd name="T54" fmla="*/ 33 w 41"/>
                <a:gd name="T55" fmla="*/ 4 h 41"/>
                <a:gd name="T56" fmla="*/ 36 w 41"/>
                <a:gd name="T57" fmla="*/ 4 h 41"/>
                <a:gd name="T58" fmla="*/ 37 w 41"/>
                <a:gd name="T59" fmla="*/ 5 h 41"/>
                <a:gd name="T60" fmla="*/ 37 w 41"/>
                <a:gd name="T61" fmla="*/ 8 h 41"/>
                <a:gd name="T62" fmla="*/ 28 w 41"/>
                <a:gd name="T63" fmla="*/ 20 h 41"/>
                <a:gd name="T64" fmla="*/ 20 w 41"/>
                <a:gd name="T65" fmla="*/ 13 h 41"/>
                <a:gd name="T66" fmla="*/ 13 w 41"/>
                <a:gd name="T67" fmla="*/ 20 h 41"/>
                <a:gd name="T68" fmla="*/ 20 w 41"/>
                <a:gd name="T69" fmla="*/ 28 h 41"/>
                <a:gd name="T70" fmla="*/ 28 w 41"/>
                <a:gd name="T71" fmla="*/ 2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 h="41">
                  <a:moveTo>
                    <a:pt x="33" y="20"/>
                  </a:moveTo>
                  <a:cubicBezTo>
                    <a:pt x="33" y="27"/>
                    <a:pt x="27" y="33"/>
                    <a:pt x="20" y="33"/>
                  </a:cubicBezTo>
                  <a:cubicBezTo>
                    <a:pt x="14" y="33"/>
                    <a:pt x="8" y="27"/>
                    <a:pt x="8" y="20"/>
                  </a:cubicBezTo>
                  <a:cubicBezTo>
                    <a:pt x="8" y="20"/>
                    <a:pt x="8" y="19"/>
                    <a:pt x="8" y="18"/>
                  </a:cubicBezTo>
                  <a:cubicBezTo>
                    <a:pt x="0" y="18"/>
                    <a:pt x="0" y="18"/>
                    <a:pt x="0" y="18"/>
                  </a:cubicBezTo>
                  <a:cubicBezTo>
                    <a:pt x="0" y="34"/>
                    <a:pt x="0" y="34"/>
                    <a:pt x="0" y="34"/>
                  </a:cubicBezTo>
                  <a:cubicBezTo>
                    <a:pt x="0" y="38"/>
                    <a:pt x="3" y="41"/>
                    <a:pt x="7" y="41"/>
                  </a:cubicBezTo>
                  <a:cubicBezTo>
                    <a:pt x="34" y="41"/>
                    <a:pt x="34" y="41"/>
                    <a:pt x="34" y="41"/>
                  </a:cubicBezTo>
                  <a:cubicBezTo>
                    <a:pt x="38" y="41"/>
                    <a:pt x="41" y="38"/>
                    <a:pt x="41" y="34"/>
                  </a:cubicBezTo>
                  <a:cubicBezTo>
                    <a:pt x="41" y="18"/>
                    <a:pt x="41" y="18"/>
                    <a:pt x="41" y="18"/>
                  </a:cubicBezTo>
                  <a:cubicBezTo>
                    <a:pt x="32" y="18"/>
                    <a:pt x="32" y="18"/>
                    <a:pt x="32" y="18"/>
                  </a:cubicBezTo>
                  <a:cubicBezTo>
                    <a:pt x="32" y="19"/>
                    <a:pt x="33" y="20"/>
                    <a:pt x="33" y="20"/>
                  </a:cubicBezTo>
                  <a:close/>
                  <a:moveTo>
                    <a:pt x="34" y="0"/>
                  </a:moveTo>
                  <a:cubicBezTo>
                    <a:pt x="7" y="0"/>
                    <a:pt x="7" y="0"/>
                    <a:pt x="7" y="0"/>
                  </a:cubicBezTo>
                  <a:cubicBezTo>
                    <a:pt x="3" y="0"/>
                    <a:pt x="0" y="3"/>
                    <a:pt x="0" y="7"/>
                  </a:cubicBezTo>
                  <a:cubicBezTo>
                    <a:pt x="0" y="13"/>
                    <a:pt x="0" y="13"/>
                    <a:pt x="0" y="13"/>
                  </a:cubicBezTo>
                  <a:cubicBezTo>
                    <a:pt x="10" y="13"/>
                    <a:pt x="10" y="13"/>
                    <a:pt x="10" y="13"/>
                  </a:cubicBezTo>
                  <a:cubicBezTo>
                    <a:pt x="13" y="10"/>
                    <a:pt x="16" y="8"/>
                    <a:pt x="20" y="8"/>
                  </a:cubicBezTo>
                  <a:cubicBezTo>
                    <a:pt x="24" y="8"/>
                    <a:pt x="28" y="10"/>
                    <a:pt x="30" y="13"/>
                  </a:cubicBezTo>
                  <a:cubicBezTo>
                    <a:pt x="41" y="13"/>
                    <a:pt x="41" y="13"/>
                    <a:pt x="41" y="13"/>
                  </a:cubicBezTo>
                  <a:cubicBezTo>
                    <a:pt x="41" y="7"/>
                    <a:pt x="41" y="7"/>
                    <a:pt x="41" y="7"/>
                  </a:cubicBezTo>
                  <a:cubicBezTo>
                    <a:pt x="41" y="3"/>
                    <a:pt x="38" y="0"/>
                    <a:pt x="34" y="0"/>
                  </a:cubicBezTo>
                  <a:close/>
                  <a:moveTo>
                    <a:pt x="37" y="8"/>
                  </a:moveTo>
                  <a:cubicBezTo>
                    <a:pt x="37" y="9"/>
                    <a:pt x="37" y="9"/>
                    <a:pt x="36" y="9"/>
                  </a:cubicBezTo>
                  <a:cubicBezTo>
                    <a:pt x="33" y="9"/>
                    <a:pt x="33" y="9"/>
                    <a:pt x="33" y="9"/>
                  </a:cubicBezTo>
                  <a:cubicBezTo>
                    <a:pt x="32" y="9"/>
                    <a:pt x="32" y="9"/>
                    <a:pt x="32" y="8"/>
                  </a:cubicBezTo>
                  <a:cubicBezTo>
                    <a:pt x="32" y="5"/>
                    <a:pt x="32" y="5"/>
                    <a:pt x="32" y="5"/>
                  </a:cubicBezTo>
                  <a:cubicBezTo>
                    <a:pt x="32" y="4"/>
                    <a:pt x="32" y="4"/>
                    <a:pt x="33" y="4"/>
                  </a:cubicBezTo>
                  <a:cubicBezTo>
                    <a:pt x="36" y="4"/>
                    <a:pt x="36" y="4"/>
                    <a:pt x="36" y="4"/>
                  </a:cubicBezTo>
                  <a:cubicBezTo>
                    <a:pt x="37" y="4"/>
                    <a:pt x="37" y="4"/>
                    <a:pt x="37" y="5"/>
                  </a:cubicBezTo>
                  <a:lnTo>
                    <a:pt x="37" y="8"/>
                  </a:lnTo>
                  <a:close/>
                  <a:moveTo>
                    <a:pt x="28" y="20"/>
                  </a:moveTo>
                  <a:cubicBezTo>
                    <a:pt x="28" y="16"/>
                    <a:pt x="25" y="13"/>
                    <a:pt x="20" y="13"/>
                  </a:cubicBezTo>
                  <a:cubicBezTo>
                    <a:pt x="16" y="13"/>
                    <a:pt x="13" y="16"/>
                    <a:pt x="13" y="20"/>
                  </a:cubicBezTo>
                  <a:cubicBezTo>
                    <a:pt x="13" y="25"/>
                    <a:pt x="16" y="28"/>
                    <a:pt x="20" y="28"/>
                  </a:cubicBezTo>
                  <a:cubicBezTo>
                    <a:pt x="25" y="28"/>
                    <a:pt x="28" y="25"/>
                    <a:pt x="28" y="20"/>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169" name="稻壳儿小白白(http://dwz.cn/Wu2UP)"/>
            <p:cNvSpPr>
              <a:spLocks/>
            </p:cNvSpPr>
            <p:nvPr/>
          </p:nvSpPr>
          <p:spPr bwMode="auto">
            <a:xfrm>
              <a:off x="10641773" y="5414791"/>
              <a:ext cx="148285" cy="186878"/>
            </a:xfrm>
            <a:custGeom>
              <a:avLst/>
              <a:gdLst>
                <a:gd name="T0" fmla="*/ 20 w 31"/>
                <a:gd name="T1" fmla="*/ 20 h 39"/>
                <a:gd name="T2" fmla="*/ 9 w 31"/>
                <a:gd name="T3" fmla="*/ 9 h 39"/>
                <a:gd name="T4" fmla="*/ 12 w 31"/>
                <a:gd name="T5" fmla="*/ 0 h 39"/>
                <a:gd name="T6" fmla="*/ 3 w 31"/>
                <a:gd name="T7" fmla="*/ 2 h 39"/>
                <a:gd name="T8" fmla="*/ 0 w 31"/>
                <a:gd name="T9" fmla="*/ 6 h 39"/>
                <a:gd name="T10" fmla="*/ 8 w 31"/>
                <a:gd name="T11" fmla="*/ 37 h 39"/>
                <a:gd name="T12" fmla="*/ 12 w 31"/>
                <a:gd name="T13" fmla="*/ 39 h 39"/>
                <a:gd name="T14" fmla="*/ 15 w 31"/>
                <a:gd name="T15" fmla="*/ 38 h 39"/>
                <a:gd name="T16" fmla="*/ 9 w 31"/>
                <a:gd name="T17" fmla="*/ 35 h 39"/>
                <a:gd name="T18" fmla="*/ 12 w 31"/>
                <a:gd name="T19" fmla="*/ 28 h 39"/>
                <a:gd name="T20" fmla="*/ 22 w 31"/>
                <a:gd name="T21" fmla="*/ 31 h 39"/>
                <a:gd name="T22" fmla="*/ 20 w 31"/>
                <a:gd name="T23" fmla="*/ 2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 h="39">
                  <a:moveTo>
                    <a:pt x="20" y="20"/>
                  </a:moveTo>
                  <a:cubicBezTo>
                    <a:pt x="14" y="18"/>
                    <a:pt x="9" y="14"/>
                    <a:pt x="9" y="9"/>
                  </a:cubicBezTo>
                  <a:cubicBezTo>
                    <a:pt x="9" y="6"/>
                    <a:pt x="9" y="3"/>
                    <a:pt x="12" y="0"/>
                  </a:cubicBezTo>
                  <a:cubicBezTo>
                    <a:pt x="3" y="2"/>
                    <a:pt x="3" y="2"/>
                    <a:pt x="3" y="2"/>
                  </a:cubicBezTo>
                  <a:cubicBezTo>
                    <a:pt x="1" y="3"/>
                    <a:pt x="0" y="4"/>
                    <a:pt x="0" y="6"/>
                  </a:cubicBezTo>
                  <a:cubicBezTo>
                    <a:pt x="8" y="37"/>
                    <a:pt x="8" y="37"/>
                    <a:pt x="8" y="37"/>
                  </a:cubicBezTo>
                  <a:cubicBezTo>
                    <a:pt x="8" y="38"/>
                    <a:pt x="10" y="39"/>
                    <a:pt x="12" y="39"/>
                  </a:cubicBezTo>
                  <a:cubicBezTo>
                    <a:pt x="15" y="38"/>
                    <a:pt x="15" y="38"/>
                    <a:pt x="15" y="38"/>
                  </a:cubicBezTo>
                  <a:cubicBezTo>
                    <a:pt x="14" y="38"/>
                    <a:pt x="11" y="37"/>
                    <a:pt x="9" y="35"/>
                  </a:cubicBezTo>
                  <a:cubicBezTo>
                    <a:pt x="12" y="28"/>
                    <a:pt x="12" y="28"/>
                    <a:pt x="12" y="28"/>
                  </a:cubicBezTo>
                  <a:cubicBezTo>
                    <a:pt x="12" y="28"/>
                    <a:pt x="17" y="31"/>
                    <a:pt x="22" y="31"/>
                  </a:cubicBezTo>
                  <a:cubicBezTo>
                    <a:pt x="28" y="31"/>
                    <a:pt x="31" y="24"/>
                    <a:pt x="20" y="20"/>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170" name="稻壳儿小白白(http://dwz.cn/Wu2UP)"/>
            <p:cNvSpPr>
              <a:spLocks/>
            </p:cNvSpPr>
            <p:nvPr/>
          </p:nvSpPr>
          <p:spPr bwMode="auto">
            <a:xfrm>
              <a:off x="10714900" y="5390414"/>
              <a:ext cx="142191" cy="182817"/>
            </a:xfrm>
            <a:custGeom>
              <a:avLst/>
              <a:gdLst>
                <a:gd name="T0" fmla="*/ 29 w 30"/>
                <a:gd name="T1" fmla="*/ 33 h 38"/>
                <a:gd name="T2" fmla="*/ 22 w 30"/>
                <a:gd name="T3" fmla="*/ 2 h 38"/>
                <a:gd name="T4" fmla="*/ 18 w 30"/>
                <a:gd name="T5" fmla="*/ 0 h 38"/>
                <a:gd name="T6" fmla="*/ 12 w 30"/>
                <a:gd name="T7" fmla="*/ 2 h 38"/>
                <a:gd name="T8" fmla="*/ 20 w 30"/>
                <a:gd name="T9" fmla="*/ 4 h 38"/>
                <a:gd name="T10" fmla="*/ 17 w 30"/>
                <a:gd name="T11" fmla="*/ 12 h 38"/>
                <a:gd name="T12" fmla="*/ 9 w 30"/>
                <a:gd name="T13" fmla="*/ 9 h 38"/>
                <a:gd name="T14" fmla="*/ 11 w 30"/>
                <a:gd name="T15" fmla="*/ 19 h 38"/>
                <a:gd name="T16" fmla="*/ 23 w 30"/>
                <a:gd name="T17" fmla="*/ 32 h 38"/>
                <a:gd name="T18" fmla="*/ 21 w 30"/>
                <a:gd name="T19" fmla="*/ 38 h 38"/>
                <a:gd name="T20" fmla="*/ 27 w 30"/>
                <a:gd name="T21" fmla="*/ 37 h 38"/>
                <a:gd name="T22" fmla="*/ 29 w 30"/>
                <a:gd name="T23" fmla="*/ 3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 h="38">
                  <a:moveTo>
                    <a:pt x="29" y="33"/>
                  </a:moveTo>
                  <a:cubicBezTo>
                    <a:pt x="22" y="2"/>
                    <a:pt x="22" y="2"/>
                    <a:pt x="22" y="2"/>
                  </a:cubicBezTo>
                  <a:cubicBezTo>
                    <a:pt x="22" y="1"/>
                    <a:pt x="20" y="0"/>
                    <a:pt x="18" y="0"/>
                  </a:cubicBezTo>
                  <a:cubicBezTo>
                    <a:pt x="12" y="2"/>
                    <a:pt x="12" y="2"/>
                    <a:pt x="12" y="2"/>
                  </a:cubicBezTo>
                  <a:cubicBezTo>
                    <a:pt x="14" y="2"/>
                    <a:pt x="17" y="2"/>
                    <a:pt x="20" y="4"/>
                  </a:cubicBezTo>
                  <a:cubicBezTo>
                    <a:pt x="17" y="12"/>
                    <a:pt x="17" y="12"/>
                    <a:pt x="17" y="12"/>
                  </a:cubicBezTo>
                  <a:cubicBezTo>
                    <a:pt x="17" y="12"/>
                    <a:pt x="15" y="9"/>
                    <a:pt x="9" y="9"/>
                  </a:cubicBezTo>
                  <a:cubicBezTo>
                    <a:pt x="3" y="9"/>
                    <a:pt x="0" y="15"/>
                    <a:pt x="11" y="19"/>
                  </a:cubicBezTo>
                  <a:cubicBezTo>
                    <a:pt x="20" y="21"/>
                    <a:pt x="23" y="27"/>
                    <a:pt x="23" y="32"/>
                  </a:cubicBezTo>
                  <a:cubicBezTo>
                    <a:pt x="23" y="35"/>
                    <a:pt x="22" y="37"/>
                    <a:pt x="21" y="38"/>
                  </a:cubicBezTo>
                  <a:cubicBezTo>
                    <a:pt x="27" y="37"/>
                    <a:pt x="27" y="37"/>
                    <a:pt x="27" y="37"/>
                  </a:cubicBezTo>
                  <a:cubicBezTo>
                    <a:pt x="29" y="36"/>
                    <a:pt x="30" y="35"/>
                    <a:pt x="29" y="33"/>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grpSp>
    </p:spTree>
    <p:extLst>
      <p:ext uri="{BB962C8B-B14F-4D97-AF65-F5344CB8AC3E}">
        <p14:creationId xmlns:p14="http://schemas.microsoft.com/office/powerpoint/2010/main" val="38839017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E65C2178-B57D-4CC2-AFEF-883D73F6E57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4" name="矩形 3">
            <a:extLst>
              <a:ext uri="{FF2B5EF4-FFF2-40B4-BE49-F238E27FC236}">
                <a16:creationId xmlns:a16="http://schemas.microsoft.com/office/drawing/2014/main" xmlns="" id="{4A75C8A1-9C9C-4D18-852C-E943393AB634}"/>
              </a:ext>
            </a:extLst>
          </p:cNvPr>
          <p:cNvSpPr/>
          <p:nvPr/>
        </p:nvSpPr>
        <p:spPr>
          <a:xfrm>
            <a:off x="5063137" y="4316895"/>
            <a:ext cx="2377440" cy="23774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形 3">
            <a:extLst>
              <a:ext uri="{FF2B5EF4-FFF2-40B4-BE49-F238E27FC236}">
                <a16:creationId xmlns:a16="http://schemas.microsoft.com/office/drawing/2014/main" xmlns="" id="{9F94C66F-5026-4999-B35F-C2B115E27B15}"/>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a:off x="5241294" y="4494696"/>
            <a:ext cx="2025650" cy="2025650"/>
          </a:xfrm>
          <a:prstGeom prst="rect">
            <a:avLst/>
          </a:prstGeom>
        </p:spPr>
      </p:pic>
    </p:spTree>
    <p:extLst>
      <p:ext uri="{BB962C8B-B14F-4D97-AF65-F5344CB8AC3E}">
        <p14:creationId xmlns:p14="http://schemas.microsoft.com/office/powerpoint/2010/main" val="189782201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6"/>
          <p:cNvSpPr>
            <a:spLocks noChangeArrowheads="1"/>
          </p:cNvSpPr>
          <p:nvPr/>
        </p:nvSpPr>
        <p:spPr bwMode="black">
          <a:xfrm>
            <a:off x="975236" y="345585"/>
            <a:ext cx="1989641" cy="461665"/>
          </a:xfrm>
          <a:prstGeom prst="rect">
            <a:avLst/>
          </a:prstGeom>
          <a:noFill/>
          <a:ln>
            <a:noFill/>
          </a:ln>
          <a:effectLst/>
          <a:extLst>
            <a:ext uri="{909E8E84-426E-40DD-AFC4-6F175D3DCCD1}">
              <a14:hiddenFill xmlns:a14="http://schemas.microsoft.com/office/drawing/2010/main">
                <a:solidFill>
                  <a:srgbClr val="1C8EE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eaLnBrk="0" hangingPunct="0"/>
            <a:r>
              <a:rPr lang="zh-CN" altLang="en-US" sz="2400"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局势分析</a:t>
            </a:r>
          </a:p>
        </p:txBody>
      </p:sp>
      <p:sp>
        <p:nvSpPr>
          <p:cNvPr id="4" name="圆角矩形 3"/>
          <p:cNvSpPr/>
          <p:nvPr/>
        </p:nvSpPr>
        <p:spPr>
          <a:xfrm>
            <a:off x="306631" y="259802"/>
            <a:ext cx="2779469" cy="649050"/>
          </a:xfrm>
          <a:prstGeom prst="roundRect">
            <a:avLst>
              <a:gd name="adj" fmla="val 50000"/>
            </a:avLst>
          </a:prstGeom>
          <a:noFill/>
          <a:ln>
            <a:solidFill>
              <a:srgbClr val="1C8E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5" name="椭圆 4"/>
          <p:cNvSpPr/>
          <p:nvPr/>
        </p:nvSpPr>
        <p:spPr>
          <a:xfrm>
            <a:off x="361146" y="301202"/>
            <a:ext cx="566249" cy="566249"/>
          </a:xfrm>
          <a:prstGeom prst="ellipse">
            <a:avLst/>
          </a:pr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F0502020204030204"/>
              <a:ea typeface="微软雅黑"/>
              <a:cs typeface="+mn-cs"/>
            </a:endParaRPr>
          </a:p>
        </p:txBody>
      </p:sp>
      <p:grpSp>
        <p:nvGrpSpPr>
          <p:cNvPr id="12" name="그룹 8"/>
          <p:cNvGrpSpPr/>
          <p:nvPr/>
        </p:nvGrpSpPr>
        <p:grpSpPr>
          <a:xfrm>
            <a:off x="4877909" y="889217"/>
            <a:ext cx="4821318" cy="3897912"/>
            <a:chOff x="3095824" y="1922338"/>
            <a:chExt cx="3955406" cy="3197846"/>
          </a:xfrm>
          <a:solidFill>
            <a:srgbClr val="FCFCFC"/>
          </a:solidFill>
        </p:grpSpPr>
        <p:sp>
          <p:nvSpPr>
            <p:cNvPr id="13" name="모서리가 둥근 직사각형 2@|5FFC:0|FBC:0|LFC:16777215|LBC:16777215"/>
            <p:cNvSpPr/>
            <p:nvPr/>
          </p:nvSpPr>
          <p:spPr>
            <a:xfrm>
              <a:off x="3286277" y="2461617"/>
              <a:ext cx="3571032" cy="2658567"/>
            </a:xfrm>
            <a:custGeom>
              <a:avLst/>
              <a:gdLst/>
              <a:ahLst/>
              <a:cxnLst/>
              <a:rect l="l" t="t" r="r" b="b"/>
              <a:pathLst>
                <a:path w="3571032" h="2658567">
                  <a:moveTo>
                    <a:pt x="0" y="0"/>
                  </a:moveTo>
                  <a:lnTo>
                    <a:pt x="380682" y="0"/>
                  </a:lnTo>
                  <a:lnTo>
                    <a:pt x="380682" y="1823113"/>
                  </a:lnTo>
                  <a:cubicBezTo>
                    <a:pt x="380682" y="2074277"/>
                    <a:pt x="584291" y="2277885"/>
                    <a:pt x="835455" y="2277885"/>
                  </a:cubicBezTo>
                  <a:lnTo>
                    <a:pt x="2735577" y="2277885"/>
                  </a:lnTo>
                  <a:cubicBezTo>
                    <a:pt x="2986742" y="2277885"/>
                    <a:pt x="3190350" y="2074277"/>
                    <a:pt x="3190350" y="1823113"/>
                  </a:cubicBezTo>
                  <a:lnTo>
                    <a:pt x="3190350" y="745758"/>
                  </a:lnTo>
                  <a:lnTo>
                    <a:pt x="3571032" y="745758"/>
                  </a:lnTo>
                  <a:lnTo>
                    <a:pt x="3571032" y="1952825"/>
                  </a:lnTo>
                  <a:cubicBezTo>
                    <a:pt x="3571032" y="2342596"/>
                    <a:pt x="3255061" y="2658567"/>
                    <a:pt x="2865289" y="2658567"/>
                  </a:cubicBezTo>
                  <a:lnTo>
                    <a:pt x="705743" y="2658567"/>
                  </a:lnTo>
                  <a:cubicBezTo>
                    <a:pt x="315972" y="2658567"/>
                    <a:pt x="0" y="2342596"/>
                    <a:pt x="0" y="195282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sp>
          <p:nvSpPr>
            <p:cNvPr id="14" name="직각 삼각형 120@|1FFC:0|FBC:0|LFC:16777215|LBC:16777215"/>
            <p:cNvSpPr/>
            <p:nvPr/>
          </p:nvSpPr>
          <p:spPr>
            <a:xfrm>
              <a:off x="6475166" y="2550656"/>
              <a:ext cx="576064" cy="815983"/>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sp>
          <p:nvSpPr>
            <p:cNvPr id="15" name="직각 삼각형 121@|1FFC:0|FBC:0|LFC:16777215|LBC:16777215"/>
            <p:cNvSpPr/>
            <p:nvPr/>
          </p:nvSpPr>
          <p:spPr>
            <a:xfrm flipH="1">
              <a:off x="3095824" y="1922338"/>
              <a:ext cx="576064" cy="815983"/>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grpSp>
      <p:sp>
        <p:nvSpPr>
          <p:cNvPr id="16" name="文本框 15"/>
          <p:cNvSpPr txBox="1"/>
          <p:nvPr/>
        </p:nvSpPr>
        <p:spPr>
          <a:xfrm>
            <a:off x="3688192" y="1499112"/>
            <a:ext cx="961802" cy="384721"/>
          </a:xfrm>
          <a:prstGeom prst="rect">
            <a:avLst/>
          </a:prstGeom>
          <a:noFill/>
        </p:spPr>
        <p:txBody>
          <a:bodyPr wrap="none" lIns="0" tIns="0" rIns="0" bIns="0" rtlCol="0">
            <a:spAutoFit/>
          </a:bodyPr>
          <a:lstStyle>
            <a:defPPr>
              <a:defRPr lang="zh-CN"/>
            </a:defPPr>
            <a:lvl1pPr>
              <a:defRPr sz="2500" b="1">
                <a:solidFill>
                  <a:srgbClr val="404040"/>
                </a:solidFill>
              </a:defRPr>
            </a:lvl1pPr>
          </a:lstStyle>
          <a:p>
            <a:pPr algn="r"/>
            <a:r>
              <a:rPr lang="zh-CN" altLang="en-US" dirty="0">
                <a:solidFill>
                  <a:schemeClr val="bg1"/>
                </a:solidFill>
              </a:rPr>
              <a:t>分析一</a:t>
            </a:r>
          </a:p>
        </p:txBody>
      </p:sp>
      <p:sp>
        <p:nvSpPr>
          <p:cNvPr id="17" name="文本框 16"/>
          <p:cNvSpPr txBox="1"/>
          <p:nvPr/>
        </p:nvSpPr>
        <p:spPr>
          <a:xfrm>
            <a:off x="2224027" y="4540018"/>
            <a:ext cx="961803" cy="384721"/>
          </a:xfrm>
          <a:prstGeom prst="rect">
            <a:avLst/>
          </a:prstGeom>
          <a:noFill/>
        </p:spPr>
        <p:txBody>
          <a:bodyPr wrap="none" lIns="0" tIns="0" rIns="0" bIns="0" rtlCol="0">
            <a:spAutoFit/>
          </a:bodyPr>
          <a:lstStyle>
            <a:defPPr>
              <a:defRPr lang="zh-CN"/>
            </a:defPPr>
            <a:lvl1pPr>
              <a:defRPr sz="2500" b="1">
                <a:solidFill>
                  <a:srgbClr val="404040"/>
                </a:solidFill>
              </a:defRPr>
            </a:lvl1pPr>
          </a:lstStyle>
          <a:p>
            <a:pPr algn="r"/>
            <a:r>
              <a:rPr lang="zh-CN" altLang="en-US" dirty="0" smtClean="0">
                <a:solidFill>
                  <a:schemeClr val="bg1"/>
                </a:solidFill>
              </a:rPr>
              <a:t>分析</a:t>
            </a:r>
            <a:r>
              <a:rPr lang="zh-CN" altLang="en-US" dirty="0">
                <a:solidFill>
                  <a:schemeClr val="bg1"/>
                </a:solidFill>
              </a:rPr>
              <a:t>二</a:t>
            </a:r>
          </a:p>
        </p:txBody>
      </p:sp>
      <p:sp>
        <p:nvSpPr>
          <p:cNvPr id="18" name="TextBox 13"/>
          <p:cNvSpPr txBox="1"/>
          <p:nvPr/>
        </p:nvSpPr>
        <p:spPr>
          <a:xfrm>
            <a:off x="2749386" y="1975982"/>
            <a:ext cx="1900794" cy="215444"/>
          </a:xfrm>
          <a:prstGeom prst="rect">
            <a:avLst/>
          </a:prstGeom>
          <a:noFill/>
        </p:spPr>
        <p:txBody>
          <a:bodyPr wrap="square" lIns="0" tIns="0" rIns="0" bIns="0"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1216817">
              <a:spcBef>
                <a:spcPct val="20000"/>
              </a:spcBef>
              <a:defRPr/>
            </a:pPr>
            <a:r>
              <a:rPr lang="zh-CN" altLang="en-US"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单击此处可编辑内容</a:t>
            </a:r>
            <a:endPar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TextBox 13"/>
          <p:cNvSpPr txBox="1"/>
          <p:nvPr/>
        </p:nvSpPr>
        <p:spPr>
          <a:xfrm>
            <a:off x="1308707" y="4990555"/>
            <a:ext cx="1900794" cy="215444"/>
          </a:xfrm>
          <a:prstGeom prst="rect">
            <a:avLst/>
          </a:prstGeom>
          <a:noFill/>
        </p:spPr>
        <p:txBody>
          <a:bodyPr wrap="square" lIns="0" tIns="0" rIns="0" bIns="0"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1216817">
              <a:spcBef>
                <a:spcPct val="20000"/>
              </a:spcBef>
              <a:defRPr/>
            </a:pPr>
            <a:r>
              <a:rPr lang="zh-CN" altLang="en-US"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单击此处可编辑内容</a:t>
            </a:r>
            <a:endPar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文本框 19"/>
          <p:cNvSpPr txBox="1"/>
          <p:nvPr/>
        </p:nvSpPr>
        <p:spPr>
          <a:xfrm>
            <a:off x="8386336" y="5303985"/>
            <a:ext cx="961803" cy="384721"/>
          </a:xfrm>
          <a:prstGeom prst="rect">
            <a:avLst/>
          </a:prstGeom>
          <a:noFill/>
        </p:spPr>
        <p:txBody>
          <a:bodyPr wrap="none" lIns="0" tIns="0" rIns="0" bIns="0" rtlCol="0">
            <a:spAutoFit/>
          </a:bodyPr>
          <a:lstStyle>
            <a:defPPr>
              <a:defRPr lang="zh-CN"/>
            </a:defPPr>
            <a:lvl1pPr>
              <a:defRPr sz="2500" b="1">
                <a:solidFill>
                  <a:srgbClr val="404040"/>
                </a:solidFill>
              </a:defRPr>
            </a:lvl1pPr>
          </a:lstStyle>
          <a:p>
            <a:r>
              <a:rPr lang="zh-CN" altLang="en-US" dirty="0" smtClean="0">
                <a:solidFill>
                  <a:schemeClr val="bg1"/>
                </a:solidFill>
              </a:rPr>
              <a:t>分析四</a:t>
            </a:r>
            <a:endParaRPr lang="zh-CN" altLang="en-US" dirty="0">
              <a:solidFill>
                <a:schemeClr val="bg1"/>
              </a:solidFill>
            </a:endParaRPr>
          </a:p>
        </p:txBody>
      </p:sp>
      <p:sp>
        <p:nvSpPr>
          <p:cNvPr id="21" name="TextBox 13"/>
          <p:cNvSpPr txBox="1"/>
          <p:nvPr/>
        </p:nvSpPr>
        <p:spPr>
          <a:xfrm>
            <a:off x="8386336" y="5754522"/>
            <a:ext cx="1900794" cy="215444"/>
          </a:xfrm>
          <a:prstGeom prst="rect">
            <a:avLst/>
          </a:prstGeom>
          <a:noFill/>
        </p:spPr>
        <p:txBody>
          <a:bodyPr wrap="square" lIns="0" tIns="0" rIns="0" bIns="0"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6817">
              <a:spcBef>
                <a:spcPct val="20000"/>
              </a:spcBef>
              <a:defRPr/>
            </a:pPr>
            <a:r>
              <a:rPr lang="zh-CN" altLang="en-US"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单击此处可编辑内容</a:t>
            </a:r>
            <a:endPar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文本框 21"/>
          <p:cNvSpPr txBox="1"/>
          <p:nvPr/>
        </p:nvSpPr>
        <p:spPr>
          <a:xfrm>
            <a:off x="9884442" y="2307502"/>
            <a:ext cx="961802" cy="384721"/>
          </a:xfrm>
          <a:prstGeom prst="rect">
            <a:avLst/>
          </a:prstGeom>
          <a:noFill/>
        </p:spPr>
        <p:txBody>
          <a:bodyPr wrap="none" lIns="0" tIns="0" rIns="0" bIns="0" rtlCol="0">
            <a:spAutoFit/>
          </a:bodyPr>
          <a:lstStyle/>
          <a:p>
            <a:r>
              <a:rPr lang="zh-CN" altLang="en-US" sz="2500" b="1" dirty="0" smtClean="0">
                <a:solidFill>
                  <a:schemeClr val="bg1"/>
                </a:solidFill>
              </a:rPr>
              <a:t>分析三</a:t>
            </a:r>
            <a:endParaRPr lang="zh-CN" altLang="en-US" sz="2500" b="1" dirty="0">
              <a:solidFill>
                <a:schemeClr val="bg1"/>
              </a:solidFill>
            </a:endParaRPr>
          </a:p>
        </p:txBody>
      </p:sp>
      <p:sp>
        <p:nvSpPr>
          <p:cNvPr id="23" name="TextBox 13"/>
          <p:cNvSpPr txBox="1"/>
          <p:nvPr/>
        </p:nvSpPr>
        <p:spPr>
          <a:xfrm>
            <a:off x="9884442" y="2758039"/>
            <a:ext cx="1900794" cy="215444"/>
          </a:xfrm>
          <a:prstGeom prst="rect">
            <a:avLst/>
          </a:prstGeom>
          <a:noFill/>
        </p:spPr>
        <p:txBody>
          <a:bodyPr wrap="square" lIns="0" tIns="0" rIns="0" bIns="0"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6817">
              <a:spcBef>
                <a:spcPct val="20000"/>
              </a:spcBef>
              <a:defRPr/>
            </a:pPr>
            <a:r>
              <a:rPr lang="zh-CN" altLang="en-US"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单击此处可编辑内容</a:t>
            </a:r>
            <a:endPar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4" name="그룹 8"/>
          <p:cNvGrpSpPr/>
          <p:nvPr/>
        </p:nvGrpSpPr>
        <p:grpSpPr>
          <a:xfrm rot="10800000">
            <a:off x="3300453" y="2736921"/>
            <a:ext cx="4821318" cy="3897912"/>
            <a:chOff x="3095824" y="1922338"/>
            <a:chExt cx="3955406" cy="3197846"/>
          </a:xfrm>
          <a:solidFill>
            <a:srgbClr val="AD161F"/>
          </a:solidFill>
        </p:grpSpPr>
        <p:sp>
          <p:nvSpPr>
            <p:cNvPr id="25" name="모서리가 둥근 직사각형 2@|5FFC:0|FBC:0|LFC:16777215|LBC:16777215"/>
            <p:cNvSpPr/>
            <p:nvPr/>
          </p:nvSpPr>
          <p:spPr>
            <a:xfrm>
              <a:off x="3286277" y="2461617"/>
              <a:ext cx="3571032" cy="2658567"/>
            </a:xfrm>
            <a:custGeom>
              <a:avLst/>
              <a:gdLst/>
              <a:ahLst/>
              <a:cxnLst/>
              <a:rect l="l" t="t" r="r" b="b"/>
              <a:pathLst>
                <a:path w="3571032" h="2658567">
                  <a:moveTo>
                    <a:pt x="0" y="0"/>
                  </a:moveTo>
                  <a:lnTo>
                    <a:pt x="380682" y="0"/>
                  </a:lnTo>
                  <a:lnTo>
                    <a:pt x="380682" y="1823113"/>
                  </a:lnTo>
                  <a:cubicBezTo>
                    <a:pt x="380682" y="2074277"/>
                    <a:pt x="584291" y="2277885"/>
                    <a:pt x="835455" y="2277885"/>
                  </a:cubicBezTo>
                  <a:lnTo>
                    <a:pt x="2735577" y="2277885"/>
                  </a:lnTo>
                  <a:cubicBezTo>
                    <a:pt x="2986742" y="2277885"/>
                    <a:pt x="3190350" y="2074277"/>
                    <a:pt x="3190350" y="1823113"/>
                  </a:cubicBezTo>
                  <a:lnTo>
                    <a:pt x="3190350" y="745758"/>
                  </a:lnTo>
                  <a:lnTo>
                    <a:pt x="3571032" y="745758"/>
                  </a:lnTo>
                  <a:lnTo>
                    <a:pt x="3571032" y="1952825"/>
                  </a:lnTo>
                  <a:cubicBezTo>
                    <a:pt x="3571032" y="2342596"/>
                    <a:pt x="3255061" y="2658567"/>
                    <a:pt x="2865289" y="2658567"/>
                  </a:cubicBezTo>
                  <a:lnTo>
                    <a:pt x="705743" y="2658567"/>
                  </a:lnTo>
                  <a:cubicBezTo>
                    <a:pt x="315972" y="2658567"/>
                    <a:pt x="0" y="2342596"/>
                    <a:pt x="0" y="1952825"/>
                  </a:cubicBezTo>
                  <a:close/>
                </a:path>
              </a:pathLst>
            </a:cu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sp>
          <p:nvSpPr>
            <p:cNvPr id="26" name="직각 삼각형 120@|1FFC:0|FBC:0|LFC:16777215|LBC:16777215"/>
            <p:cNvSpPr/>
            <p:nvPr/>
          </p:nvSpPr>
          <p:spPr>
            <a:xfrm>
              <a:off x="6475166" y="2550656"/>
              <a:ext cx="576064" cy="815983"/>
            </a:xfrm>
            <a:prstGeom prst="rtTriangle">
              <a:avLst/>
            </a:pr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sp>
          <p:nvSpPr>
            <p:cNvPr id="27" name="직각 삼각형 121@|1FFC:0|FBC:0|LFC:16777215|LBC:16777215"/>
            <p:cNvSpPr/>
            <p:nvPr/>
          </p:nvSpPr>
          <p:spPr>
            <a:xfrm flipH="1">
              <a:off x="3095824" y="1922338"/>
              <a:ext cx="576064" cy="815983"/>
            </a:xfrm>
            <a:prstGeom prst="rtTriangle">
              <a:avLst/>
            </a:pr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grpSp>
      <p:grpSp>
        <p:nvGrpSpPr>
          <p:cNvPr id="28" name="그룹 9"/>
          <p:cNvGrpSpPr/>
          <p:nvPr/>
        </p:nvGrpSpPr>
        <p:grpSpPr>
          <a:xfrm>
            <a:off x="5727264" y="1806907"/>
            <a:ext cx="1199185" cy="3497078"/>
            <a:chOff x="3382963" y="2613025"/>
            <a:chExt cx="890588" cy="2597150"/>
          </a:xfrm>
        </p:grpSpPr>
        <p:sp>
          <p:nvSpPr>
            <p:cNvPr id="29" name="Freeform 337@|5FFC:16777215|FBC:16777215|LFC:0|LBC:16777215"/>
            <p:cNvSpPr>
              <a:spLocks noEditPoints="1"/>
            </p:cNvSpPr>
            <p:nvPr/>
          </p:nvSpPr>
          <p:spPr bwMode="auto">
            <a:xfrm>
              <a:off x="3673476" y="4991100"/>
              <a:ext cx="169863" cy="219075"/>
            </a:xfrm>
            <a:custGeom>
              <a:avLst/>
              <a:gdLst>
                <a:gd name="T0" fmla="*/ 87 w 323"/>
                <a:gd name="T1" fmla="*/ 47 h 414"/>
                <a:gd name="T2" fmla="*/ 61 w 323"/>
                <a:gd name="T3" fmla="*/ 79 h 414"/>
                <a:gd name="T4" fmla="*/ 39 w 323"/>
                <a:gd name="T5" fmla="*/ 113 h 414"/>
                <a:gd name="T6" fmla="*/ 19 w 323"/>
                <a:gd name="T7" fmla="*/ 147 h 414"/>
                <a:gd name="T8" fmla="*/ 4 w 323"/>
                <a:gd name="T9" fmla="*/ 183 h 414"/>
                <a:gd name="T10" fmla="*/ 1 w 323"/>
                <a:gd name="T11" fmla="*/ 206 h 414"/>
                <a:gd name="T12" fmla="*/ 0 w 323"/>
                <a:gd name="T13" fmla="*/ 253 h 414"/>
                <a:gd name="T14" fmla="*/ 7 w 323"/>
                <a:gd name="T15" fmla="*/ 322 h 414"/>
                <a:gd name="T16" fmla="*/ 14 w 323"/>
                <a:gd name="T17" fmla="*/ 368 h 414"/>
                <a:gd name="T18" fmla="*/ 29 w 323"/>
                <a:gd name="T19" fmla="*/ 390 h 414"/>
                <a:gd name="T20" fmla="*/ 46 w 323"/>
                <a:gd name="T21" fmla="*/ 404 h 414"/>
                <a:gd name="T22" fmla="*/ 65 w 323"/>
                <a:gd name="T23" fmla="*/ 411 h 414"/>
                <a:gd name="T24" fmla="*/ 87 w 323"/>
                <a:gd name="T25" fmla="*/ 414 h 414"/>
                <a:gd name="T26" fmla="*/ 109 w 323"/>
                <a:gd name="T27" fmla="*/ 412 h 414"/>
                <a:gd name="T28" fmla="*/ 159 w 323"/>
                <a:gd name="T29" fmla="*/ 397 h 414"/>
                <a:gd name="T30" fmla="*/ 184 w 323"/>
                <a:gd name="T31" fmla="*/ 384 h 414"/>
                <a:gd name="T32" fmla="*/ 218 w 323"/>
                <a:gd name="T33" fmla="*/ 355 h 414"/>
                <a:gd name="T34" fmla="*/ 240 w 323"/>
                <a:gd name="T35" fmla="*/ 326 h 414"/>
                <a:gd name="T36" fmla="*/ 254 w 323"/>
                <a:gd name="T37" fmla="*/ 297 h 414"/>
                <a:gd name="T38" fmla="*/ 263 w 323"/>
                <a:gd name="T39" fmla="*/ 268 h 414"/>
                <a:gd name="T40" fmla="*/ 263 w 323"/>
                <a:gd name="T41" fmla="*/ 228 h 414"/>
                <a:gd name="T42" fmla="*/ 261 w 323"/>
                <a:gd name="T43" fmla="*/ 211 h 414"/>
                <a:gd name="T44" fmla="*/ 254 w 323"/>
                <a:gd name="T45" fmla="*/ 197 h 414"/>
                <a:gd name="T46" fmla="*/ 263 w 323"/>
                <a:gd name="T47" fmla="*/ 196 h 414"/>
                <a:gd name="T48" fmla="*/ 281 w 323"/>
                <a:gd name="T49" fmla="*/ 190 h 414"/>
                <a:gd name="T50" fmla="*/ 299 w 323"/>
                <a:gd name="T51" fmla="*/ 178 h 414"/>
                <a:gd name="T52" fmla="*/ 315 w 323"/>
                <a:gd name="T53" fmla="*/ 158 h 414"/>
                <a:gd name="T54" fmla="*/ 323 w 323"/>
                <a:gd name="T55" fmla="*/ 147 h 414"/>
                <a:gd name="T56" fmla="*/ 317 w 323"/>
                <a:gd name="T57" fmla="*/ 74 h 414"/>
                <a:gd name="T58" fmla="*/ 306 w 323"/>
                <a:gd name="T59" fmla="*/ 0 h 414"/>
                <a:gd name="T60" fmla="*/ 87 w 323"/>
                <a:gd name="T61" fmla="*/ 47 h 414"/>
                <a:gd name="T62" fmla="*/ 87 w 323"/>
                <a:gd name="T63" fmla="*/ 47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3" h="414">
                  <a:moveTo>
                    <a:pt x="87" y="47"/>
                  </a:moveTo>
                  <a:lnTo>
                    <a:pt x="87" y="47"/>
                  </a:lnTo>
                  <a:lnTo>
                    <a:pt x="73" y="64"/>
                  </a:lnTo>
                  <a:lnTo>
                    <a:pt x="61" y="79"/>
                  </a:lnTo>
                  <a:lnTo>
                    <a:pt x="50" y="96"/>
                  </a:lnTo>
                  <a:lnTo>
                    <a:pt x="39" y="113"/>
                  </a:lnTo>
                  <a:lnTo>
                    <a:pt x="28" y="131"/>
                  </a:lnTo>
                  <a:lnTo>
                    <a:pt x="19" y="147"/>
                  </a:lnTo>
                  <a:lnTo>
                    <a:pt x="11" y="165"/>
                  </a:lnTo>
                  <a:lnTo>
                    <a:pt x="4" y="183"/>
                  </a:lnTo>
                  <a:lnTo>
                    <a:pt x="4" y="183"/>
                  </a:lnTo>
                  <a:lnTo>
                    <a:pt x="1" y="206"/>
                  </a:lnTo>
                  <a:lnTo>
                    <a:pt x="0" y="229"/>
                  </a:lnTo>
                  <a:lnTo>
                    <a:pt x="0" y="253"/>
                  </a:lnTo>
                  <a:lnTo>
                    <a:pt x="1" y="275"/>
                  </a:lnTo>
                  <a:lnTo>
                    <a:pt x="7" y="322"/>
                  </a:lnTo>
                  <a:lnTo>
                    <a:pt x="14" y="368"/>
                  </a:lnTo>
                  <a:lnTo>
                    <a:pt x="14" y="368"/>
                  </a:lnTo>
                  <a:lnTo>
                    <a:pt x="21" y="380"/>
                  </a:lnTo>
                  <a:lnTo>
                    <a:pt x="29" y="390"/>
                  </a:lnTo>
                  <a:lnTo>
                    <a:pt x="37" y="397"/>
                  </a:lnTo>
                  <a:lnTo>
                    <a:pt x="46" y="404"/>
                  </a:lnTo>
                  <a:lnTo>
                    <a:pt x="55" y="408"/>
                  </a:lnTo>
                  <a:lnTo>
                    <a:pt x="65" y="411"/>
                  </a:lnTo>
                  <a:lnTo>
                    <a:pt x="76" y="414"/>
                  </a:lnTo>
                  <a:lnTo>
                    <a:pt x="87" y="414"/>
                  </a:lnTo>
                  <a:lnTo>
                    <a:pt x="98" y="414"/>
                  </a:lnTo>
                  <a:lnTo>
                    <a:pt x="109" y="412"/>
                  </a:lnTo>
                  <a:lnTo>
                    <a:pt x="133" y="405"/>
                  </a:lnTo>
                  <a:lnTo>
                    <a:pt x="159" y="397"/>
                  </a:lnTo>
                  <a:lnTo>
                    <a:pt x="184" y="384"/>
                  </a:lnTo>
                  <a:lnTo>
                    <a:pt x="184" y="384"/>
                  </a:lnTo>
                  <a:lnTo>
                    <a:pt x="202" y="371"/>
                  </a:lnTo>
                  <a:lnTo>
                    <a:pt x="218" y="355"/>
                  </a:lnTo>
                  <a:lnTo>
                    <a:pt x="230" y="341"/>
                  </a:lnTo>
                  <a:lnTo>
                    <a:pt x="240" y="326"/>
                  </a:lnTo>
                  <a:lnTo>
                    <a:pt x="247" y="312"/>
                  </a:lnTo>
                  <a:lnTo>
                    <a:pt x="254" y="297"/>
                  </a:lnTo>
                  <a:lnTo>
                    <a:pt x="263" y="268"/>
                  </a:lnTo>
                  <a:lnTo>
                    <a:pt x="263" y="268"/>
                  </a:lnTo>
                  <a:lnTo>
                    <a:pt x="265" y="247"/>
                  </a:lnTo>
                  <a:lnTo>
                    <a:pt x="263" y="228"/>
                  </a:lnTo>
                  <a:lnTo>
                    <a:pt x="262" y="219"/>
                  </a:lnTo>
                  <a:lnTo>
                    <a:pt x="261" y="211"/>
                  </a:lnTo>
                  <a:lnTo>
                    <a:pt x="258" y="204"/>
                  </a:lnTo>
                  <a:lnTo>
                    <a:pt x="254" y="197"/>
                  </a:lnTo>
                  <a:lnTo>
                    <a:pt x="254" y="197"/>
                  </a:lnTo>
                  <a:lnTo>
                    <a:pt x="263" y="196"/>
                  </a:lnTo>
                  <a:lnTo>
                    <a:pt x="273" y="193"/>
                  </a:lnTo>
                  <a:lnTo>
                    <a:pt x="281" y="190"/>
                  </a:lnTo>
                  <a:lnTo>
                    <a:pt x="291" y="185"/>
                  </a:lnTo>
                  <a:lnTo>
                    <a:pt x="299" y="178"/>
                  </a:lnTo>
                  <a:lnTo>
                    <a:pt x="308" y="168"/>
                  </a:lnTo>
                  <a:lnTo>
                    <a:pt x="315" y="158"/>
                  </a:lnTo>
                  <a:lnTo>
                    <a:pt x="323" y="147"/>
                  </a:lnTo>
                  <a:lnTo>
                    <a:pt x="323" y="147"/>
                  </a:lnTo>
                  <a:lnTo>
                    <a:pt x="320" y="110"/>
                  </a:lnTo>
                  <a:lnTo>
                    <a:pt x="317" y="74"/>
                  </a:lnTo>
                  <a:lnTo>
                    <a:pt x="313" y="38"/>
                  </a:lnTo>
                  <a:lnTo>
                    <a:pt x="306" y="0"/>
                  </a:lnTo>
                  <a:lnTo>
                    <a:pt x="87" y="47"/>
                  </a:lnTo>
                  <a:lnTo>
                    <a:pt x="87" y="47"/>
                  </a:lnTo>
                  <a:close/>
                  <a:moveTo>
                    <a:pt x="87" y="47"/>
                  </a:moveTo>
                  <a:lnTo>
                    <a:pt x="87" y="4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30" name="Freeform 338@|5FFC:16777215|FBC:16777215|LFC:0|LBC:16777215"/>
            <p:cNvSpPr>
              <a:spLocks/>
            </p:cNvSpPr>
            <p:nvPr/>
          </p:nvSpPr>
          <p:spPr bwMode="auto">
            <a:xfrm>
              <a:off x="3673476" y="4991100"/>
              <a:ext cx="169863" cy="219075"/>
            </a:xfrm>
            <a:custGeom>
              <a:avLst/>
              <a:gdLst>
                <a:gd name="T0" fmla="*/ 87 w 323"/>
                <a:gd name="T1" fmla="*/ 47 h 414"/>
                <a:gd name="T2" fmla="*/ 87 w 323"/>
                <a:gd name="T3" fmla="*/ 47 h 414"/>
                <a:gd name="T4" fmla="*/ 73 w 323"/>
                <a:gd name="T5" fmla="*/ 64 h 414"/>
                <a:gd name="T6" fmla="*/ 61 w 323"/>
                <a:gd name="T7" fmla="*/ 79 h 414"/>
                <a:gd name="T8" fmla="*/ 50 w 323"/>
                <a:gd name="T9" fmla="*/ 96 h 414"/>
                <a:gd name="T10" fmla="*/ 39 w 323"/>
                <a:gd name="T11" fmla="*/ 113 h 414"/>
                <a:gd name="T12" fmla="*/ 28 w 323"/>
                <a:gd name="T13" fmla="*/ 131 h 414"/>
                <a:gd name="T14" fmla="*/ 19 w 323"/>
                <a:gd name="T15" fmla="*/ 147 h 414"/>
                <a:gd name="T16" fmla="*/ 11 w 323"/>
                <a:gd name="T17" fmla="*/ 165 h 414"/>
                <a:gd name="T18" fmla="*/ 4 w 323"/>
                <a:gd name="T19" fmla="*/ 183 h 414"/>
                <a:gd name="T20" fmla="*/ 4 w 323"/>
                <a:gd name="T21" fmla="*/ 183 h 414"/>
                <a:gd name="T22" fmla="*/ 1 w 323"/>
                <a:gd name="T23" fmla="*/ 206 h 414"/>
                <a:gd name="T24" fmla="*/ 0 w 323"/>
                <a:gd name="T25" fmla="*/ 229 h 414"/>
                <a:gd name="T26" fmla="*/ 0 w 323"/>
                <a:gd name="T27" fmla="*/ 253 h 414"/>
                <a:gd name="T28" fmla="*/ 1 w 323"/>
                <a:gd name="T29" fmla="*/ 275 h 414"/>
                <a:gd name="T30" fmla="*/ 7 w 323"/>
                <a:gd name="T31" fmla="*/ 322 h 414"/>
                <a:gd name="T32" fmla="*/ 14 w 323"/>
                <a:gd name="T33" fmla="*/ 368 h 414"/>
                <a:gd name="T34" fmla="*/ 14 w 323"/>
                <a:gd name="T35" fmla="*/ 368 h 414"/>
                <a:gd name="T36" fmla="*/ 21 w 323"/>
                <a:gd name="T37" fmla="*/ 380 h 414"/>
                <a:gd name="T38" fmla="*/ 29 w 323"/>
                <a:gd name="T39" fmla="*/ 390 h 414"/>
                <a:gd name="T40" fmla="*/ 37 w 323"/>
                <a:gd name="T41" fmla="*/ 397 h 414"/>
                <a:gd name="T42" fmla="*/ 46 w 323"/>
                <a:gd name="T43" fmla="*/ 404 h 414"/>
                <a:gd name="T44" fmla="*/ 55 w 323"/>
                <a:gd name="T45" fmla="*/ 408 h 414"/>
                <a:gd name="T46" fmla="*/ 65 w 323"/>
                <a:gd name="T47" fmla="*/ 411 h 414"/>
                <a:gd name="T48" fmla="*/ 76 w 323"/>
                <a:gd name="T49" fmla="*/ 414 h 414"/>
                <a:gd name="T50" fmla="*/ 87 w 323"/>
                <a:gd name="T51" fmla="*/ 414 h 414"/>
                <a:gd name="T52" fmla="*/ 98 w 323"/>
                <a:gd name="T53" fmla="*/ 414 h 414"/>
                <a:gd name="T54" fmla="*/ 109 w 323"/>
                <a:gd name="T55" fmla="*/ 412 h 414"/>
                <a:gd name="T56" fmla="*/ 133 w 323"/>
                <a:gd name="T57" fmla="*/ 405 h 414"/>
                <a:gd name="T58" fmla="*/ 159 w 323"/>
                <a:gd name="T59" fmla="*/ 397 h 414"/>
                <a:gd name="T60" fmla="*/ 184 w 323"/>
                <a:gd name="T61" fmla="*/ 384 h 414"/>
                <a:gd name="T62" fmla="*/ 184 w 323"/>
                <a:gd name="T63" fmla="*/ 384 h 414"/>
                <a:gd name="T64" fmla="*/ 202 w 323"/>
                <a:gd name="T65" fmla="*/ 371 h 414"/>
                <a:gd name="T66" fmla="*/ 218 w 323"/>
                <a:gd name="T67" fmla="*/ 355 h 414"/>
                <a:gd name="T68" fmla="*/ 230 w 323"/>
                <a:gd name="T69" fmla="*/ 341 h 414"/>
                <a:gd name="T70" fmla="*/ 240 w 323"/>
                <a:gd name="T71" fmla="*/ 326 h 414"/>
                <a:gd name="T72" fmla="*/ 247 w 323"/>
                <a:gd name="T73" fmla="*/ 312 h 414"/>
                <a:gd name="T74" fmla="*/ 254 w 323"/>
                <a:gd name="T75" fmla="*/ 297 h 414"/>
                <a:gd name="T76" fmla="*/ 263 w 323"/>
                <a:gd name="T77" fmla="*/ 268 h 414"/>
                <a:gd name="T78" fmla="*/ 263 w 323"/>
                <a:gd name="T79" fmla="*/ 268 h 414"/>
                <a:gd name="T80" fmla="*/ 265 w 323"/>
                <a:gd name="T81" fmla="*/ 247 h 414"/>
                <a:gd name="T82" fmla="*/ 263 w 323"/>
                <a:gd name="T83" fmla="*/ 228 h 414"/>
                <a:gd name="T84" fmla="*/ 262 w 323"/>
                <a:gd name="T85" fmla="*/ 219 h 414"/>
                <a:gd name="T86" fmla="*/ 261 w 323"/>
                <a:gd name="T87" fmla="*/ 211 h 414"/>
                <a:gd name="T88" fmla="*/ 258 w 323"/>
                <a:gd name="T89" fmla="*/ 204 h 414"/>
                <a:gd name="T90" fmla="*/ 254 w 323"/>
                <a:gd name="T91" fmla="*/ 197 h 414"/>
                <a:gd name="T92" fmla="*/ 254 w 323"/>
                <a:gd name="T93" fmla="*/ 197 h 414"/>
                <a:gd name="T94" fmla="*/ 263 w 323"/>
                <a:gd name="T95" fmla="*/ 196 h 414"/>
                <a:gd name="T96" fmla="*/ 273 w 323"/>
                <a:gd name="T97" fmla="*/ 193 h 414"/>
                <a:gd name="T98" fmla="*/ 281 w 323"/>
                <a:gd name="T99" fmla="*/ 190 h 414"/>
                <a:gd name="T100" fmla="*/ 291 w 323"/>
                <a:gd name="T101" fmla="*/ 185 h 414"/>
                <a:gd name="T102" fmla="*/ 299 w 323"/>
                <a:gd name="T103" fmla="*/ 178 h 414"/>
                <a:gd name="T104" fmla="*/ 308 w 323"/>
                <a:gd name="T105" fmla="*/ 168 h 414"/>
                <a:gd name="T106" fmla="*/ 315 w 323"/>
                <a:gd name="T107" fmla="*/ 158 h 414"/>
                <a:gd name="T108" fmla="*/ 323 w 323"/>
                <a:gd name="T109" fmla="*/ 147 h 414"/>
                <a:gd name="T110" fmla="*/ 323 w 323"/>
                <a:gd name="T111" fmla="*/ 147 h 414"/>
                <a:gd name="T112" fmla="*/ 320 w 323"/>
                <a:gd name="T113" fmla="*/ 110 h 414"/>
                <a:gd name="T114" fmla="*/ 317 w 323"/>
                <a:gd name="T115" fmla="*/ 74 h 414"/>
                <a:gd name="T116" fmla="*/ 313 w 323"/>
                <a:gd name="T117" fmla="*/ 38 h 414"/>
                <a:gd name="T118" fmla="*/ 306 w 323"/>
                <a:gd name="T119" fmla="*/ 0 h 414"/>
                <a:gd name="T120" fmla="*/ 87 w 323"/>
                <a:gd name="T121" fmla="*/ 47 h 414"/>
                <a:gd name="T122" fmla="*/ 87 w 323"/>
                <a:gd name="T123" fmla="*/ 47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23" h="414">
                  <a:moveTo>
                    <a:pt x="87" y="47"/>
                  </a:moveTo>
                  <a:lnTo>
                    <a:pt x="87" y="47"/>
                  </a:lnTo>
                  <a:lnTo>
                    <a:pt x="73" y="64"/>
                  </a:lnTo>
                  <a:lnTo>
                    <a:pt x="61" y="79"/>
                  </a:lnTo>
                  <a:lnTo>
                    <a:pt x="50" y="96"/>
                  </a:lnTo>
                  <a:lnTo>
                    <a:pt x="39" y="113"/>
                  </a:lnTo>
                  <a:lnTo>
                    <a:pt x="28" y="131"/>
                  </a:lnTo>
                  <a:lnTo>
                    <a:pt x="19" y="147"/>
                  </a:lnTo>
                  <a:lnTo>
                    <a:pt x="11" y="165"/>
                  </a:lnTo>
                  <a:lnTo>
                    <a:pt x="4" y="183"/>
                  </a:lnTo>
                  <a:lnTo>
                    <a:pt x="4" y="183"/>
                  </a:lnTo>
                  <a:lnTo>
                    <a:pt x="1" y="206"/>
                  </a:lnTo>
                  <a:lnTo>
                    <a:pt x="0" y="229"/>
                  </a:lnTo>
                  <a:lnTo>
                    <a:pt x="0" y="253"/>
                  </a:lnTo>
                  <a:lnTo>
                    <a:pt x="1" y="275"/>
                  </a:lnTo>
                  <a:lnTo>
                    <a:pt x="7" y="322"/>
                  </a:lnTo>
                  <a:lnTo>
                    <a:pt x="14" y="368"/>
                  </a:lnTo>
                  <a:lnTo>
                    <a:pt x="14" y="368"/>
                  </a:lnTo>
                  <a:lnTo>
                    <a:pt x="21" y="380"/>
                  </a:lnTo>
                  <a:lnTo>
                    <a:pt x="29" y="390"/>
                  </a:lnTo>
                  <a:lnTo>
                    <a:pt x="37" y="397"/>
                  </a:lnTo>
                  <a:lnTo>
                    <a:pt x="46" y="404"/>
                  </a:lnTo>
                  <a:lnTo>
                    <a:pt x="55" y="408"/>
                  </a:lnTo>
                  <a:lnTo>
                    <a:pt x="65" y="411"/>
                  </a:lnTo>
                  <a:lnTo>
                    <a:pt x="76" y="414"/>
                  </a:lnTo>
                  <a:lnTo>
                    <a:pt x="87" y="414"/>
                  </a:lnTo>
                  <a:lnTo>
                    <a:pt x="98" y="414"/>
                  </a:lnTo>
                  <a:lnTo>
                    <a:pt x="109" y="412"/>
                  </a:lnTo>
                  <a:lnTo>
                    <a:pt x="133" y="405"/>
                  </a:lnTo>
                  <a:lnTo>
                    <a:pt x="159" y="397"/>
                  </a:lnTo>
                  <a:lnTo>
                    <a:pt x="184" y="384"/>
                  </a:lnTo>
                  <a:lnTo>
                    <a:pt x="184" y="384"/>
                  </a:lnTo>
                  <a:lnTo>
                    <a:pt x="202" y="371"/>
                  </a:lnTo>
                  <a:lnTo>
                    <a:pt x="218" y="355"/>
                  </a:lnTo>
                  <a:lnTo>
                    <a:pt x="230" y="341"/>
                  </a:lnTo>
                  <a:lnTo>
                    <a:pt x="240" y="326"/>
                  </a:lnTo>
                  <a:lnTo>
                    <a:pt x="247" y="312"/>
                  </a:lnTo>
                  <a:lnTo>
                    <a:pt x="254" y="297"/>
                  </a:lnTo>
                  <a:lnTo>
                    <a:pt x="263" y="268"/>
                  </a:lnTo>
                  <a:lnTo>
                    <a:pt x="263" y="268"/>
                  </a:lnTo>
                  <a:lnTo>
                    <a:pt x="265" y="247"/>
                  </a:lnTo>
                  <a:lnTo>
                    <a:pt x="263" y="228"/>
                  </a:lnTo>
                  <a:lnTo>
                    <a:pt x="262" y="219"/>
                  </a:lnTo>
                  <a:lnTo>
                    <a:pt x="261" y="211"/>
                  </a:lnTo>
                  <a:lnTo>
                    <a:pt x="258" y="204"/>
                  </a:lnTo>
                  <a:lnTo>
                    <a:pt x="254" y="197"/>
                  </a:lnTo>
                  <a:lnTo>
                    <a:pt x="254" y="197"/>
                  </a:lnTo>
                  <a:lnTo>
                    <a:pt x="263" y="196"/>
                  </a:lnTo>
                  <a:lnTo>
                    <a:pt x="273" y="193"/>
                  </a:lnTo>
                  <a:lnTo>
                    <a:pt x="281" y="190"/>
                  </a:lnTo>
                  <a:lnTo>
                    <a:pt x="291" y="185"/>
                  </a:lnTo>
                  <a:lnTo>
                    <a:pt x="299" y="178"/>
                  </a:lnTo>
                  <a:lnTo>
                    <a:pt x="308" y="168"/>
                  </a:lnTo>
                  <a:lnTo>
                    <a:pt x="315" y="158"/>
                  </a:lnTo>
                  <a:lnTo>
                    <a:pt x="323" y="147"/>
                  </a:lnTo>
                  <a:lnTo>
                    <a:pt x="323" y="147"/>
                  </a:lnTo>
                  <a:lnTo>
                    <a:pt x="320" y="110"/>
                  </a:lnTo>
                  <a:lnTo>
                    <a:pt x="317" y="74"/>
                  </a:lnTo>
                  <a:lnTo>
                    <a:pt x="313" y="38"/>
                  </a:lnTo>
                  <a:lnTo>
                    <a:pt x="306" y="0"/>
                  </a:lnTo>
                  <a:lnTo>
                    <a:pt x="87" y="47"/>
                  </a:lnTo>
                  <a:lnTo>
                    <a:pt x="87" y="4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31" name="Line 339@|9FFC:0|FBC:0|LFC:0|LBC:16777215"/>
            <p:cNvSpPr>
              <a:spLocks noChangeShapeType="1"/>
            </p:cNvSpPr>
            <p:nvPr/>
          </p:nvSpPr>
          <p:spPr bwMode="auto">
            <a:xfrm>
              <a:off x="3719513" y="5014913"/>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32" name="Freeform 340@|5FFC:16777215|FBC:16777215|LFC:0|LBC:16777215"/>
            <p:cNvSpPr>
              <a:spLocks/>
            </p:cNvSpPr>
            <p:nvPr/>
          </p:nvSpPr>
          <p:spPr bwMode="auto">
            <a:xfrm>
              <a:off x="3673476" y="4991100"/>
              <a:ext cx="169863" cy="219075"/>
            </a:xfrm>
            <a:custGeom>
              <a:avLst/>
              <a:gdLst>
                <a:gd name="T0" fmla="*/ 87 w 323"/>
                <a:gd name="T1" fmla="*/ 47 h 414"/>
                <a:gd name="T2" fmla="*/ 87 w 323"/>
                <a:gd name="T3" fmla="*/ 47 h 414"/>
                <a:gd name="T4" fmla="*/ 73 w 323"/>
                <a:gd name="T5" fmla="*/ 64 h 414"/>
                <a:gd name="T6" fmla="*/ 61 w 323"/>
                <a:gd name="T7" fmla="*/ 79 h 414"/>
                <a:gd name="T8" fmla="*/ 50 w 323"/>
                <a:gd name="T9" fmla="*/ 96 h 414"/>
                <a:gd name="T10" fmla="*/ 39 w 323"/>
                <a:gd name="T11" fmla="*/ 113 h 414"/>
                <a:gd name="T12" fmla="*/ 28 w 323"/>
                <a:gd name="T13" fmla="*/ 131 h 414"/>
                <a:gd name="T14" fmla="*/ 19 w 323"/>
                <a:gd name="T15" fmla="*/ 147 h 414"/>
                <a:gd name="T16" fmla="*/ 11 w 323"/>
                <a:gd name="T17" fmla="*/ 165 h 414"/>
                <a:gd name="T18" fmla="*/ 4 w 323"/>
                <a:gd name="T19" fmla="*/ 183 h 414"/>
                <a:gd name="T20" fmla="*/ 4 w 323"/>
                <a:gd name="T21" fmla="*/ 183 h 414"/>
                <a:gd name="T22" fmla="*/ 1 w 323"/>
                <a:gd name="T23" fmla="*/ 206 h 414"/>
                <a:gd name="T24" fmla="*/ 0 w 323"/>
                <a:gd name="T25" fmla="*/ 229 h 414"/>
                <a:gd name="T26" fmla="*/ 0 w 323"/>
                <a:gd name="T27" fmla="*/ 253 h 414"/>
                <a:gd name="T28" fmla="*/ 1 w 323"/>
                <a:gd name="T29" fmla="*/ 275 h 414"/>
                <a:gd name="T30" fmla="*/ 7 w 323"/>
                <a:gd name="T31" fmla="*/ 322 h 414"/>
                <a:gd name="T32" fmla="*/ 14 w 323"/>
                <a:gd name="T33" fmla="*/ 368 h 414"/>
                <a:gd name="T34" fmla="*/ 14 w 323"/>
                <a:gd name="T35" fmla="*/ 368 h 414"/>
                <a:gd name="T36" fmla="*/ 21 w 323"/>
                <a:gd name="T37" fmla="*/ 380 h 414"/>
                <a:gd name="T38" fmla="*/ 29 w 323"/>
                <a:gd name="T39" fmla="*/ 390 h 414"/>
                <a:gd name="T40" fmla="*/ 37 w 323"/>
                <a:gd name="T41" fmla="*/ 397 h 414"/>
                <a:gd name="T42" fmla="*/ 46 w 323"/>
                <a:gd name="T43" fmla="*/ 404 h 414"/>
                <a:gd name="T44" fmla="*/ 55 w 323"/>
                <a:gd name="T45" fmla="*/ 408 h 414"/>
                <a:gd name="T46" fmla="*/ 65 w 323"/>
                <a:gd name="T47" fmla="*/ 411 h 414"/>
                <a:gd name="T48" fmla="*/ 76 w 323"/>
                <a:gd name="T49" fmla="*/ 414 h 414"/>
                <a:gd name="T50" fmla="*/ 87 w 323"/>
                <a:gd name="T51" fmla="*/ 414 h 414"/>
                <a:gd name="T52" fmla="*/ 98 w 323"/>
                <a:gd name="T53" fmla="*/ 414 h 414"/>
                <a:gd name="T54" fmla="*/ 109 w 323"/>
                <a:gd name="T55" fmla="*/ 412 h 414"/>
                <a:gd name="T56" fmla="*/ 133 w 323"/>
                <a:gd name="T57" fmla="*/ 405 h 414"/>
                <a:gd name="T58" fmla="*/ 159 w 323"/>
                <a:gd name="T59" fmla="*/ 397 h 414"/>
                <a:gd name="T60" fmla="*/ 184 w 323"/>
                <a:gd name="T61" fmla="*/ 384 h 414"/>
                <a:gd name="T62" fmla="*/ 184 w 323"/>
                <a:gd name="T63" fmla="*/ 384 h 414"/>
                <a:gd name="T64" fmla="*/ 202 w 323"/>
                <a:gd name="T65" fmla="*/ 371 h 414"/>
                <a:gd name="T66" fmla="*/ 218 w 323"/>
                <a:gd name="T67" fmla="*/ 355 h 414"/>
                <a:gd name="T68" fmla="*/ 230 w 323"/>
                <a:gd name="T69" fmla="*/ 341 h 414"/>
                <a:gd name="T70" fmla="*/ 240 w 323"/>
                <a:gd name="T71" fmla="*/ 326 h 414"/>
                <a:gd name="T72" fmla="*/ 247 w 323"/>
                <a:gd name="T73" fmla="*/ 312 h 414"/>
                <a:gd name="T74" fmla="*/ 254 w 323"/>
                <a:gd name="T75" fmla="*/ 297 h 414"/>
                <a:gd name="T76" fmla="*/ 263 w 323"/>
                <a:gd name="T77" fmla="*/ 268 h 414"/>
                <a:gd name="T78" fmla="*/ 263 w 323"/>
                <a:gd name="T79" fmla="*/ 268 h 414"/>
                <a:gd name="T80" fmla="*/ 265 w 323"/>
                <a:gd name="T81" fmla="*/ 247 h 414"/>
                <a:gd name="T82" fmla="*/ 263 w 323"/>
                <a:gd name="T83" fmla="*/ 228 h 414"/>
                <a:gd name="T84" fmla="*/ 262 w 323"/>
                <a:gd name="T85" fmla="*/ 219 h 414"/>
                <a:gd name="T86" fmla="*/ 261 w 323"/>
                <a:gd name="T87" fmla="*/ 211 h 414"/>
                <a:gd name="T88" fmla="*/ 258 w 323"/>
                <a:gd name="T89" fmla="*/ 204 h 414"/>
                <a:gd name="T90" fmla="*/ 254 w 323"/>
                <a:gd name="T91" fmla="*/ 197 h 414"/>
                <a:gd name="T92" fmla="*/ 254 w 323"/>
                <a:gd name="T93" fmla="*/ 197 h 414"/>
                <a:gd name="T94" fmla="*/ 263 w 323"/>
                <a:gd name="T95" fmla="*/ 196 h 414"/>
                <a:gd name="T96" fmla="*/ 273 w 323"/>
                <a:gd name="T97" fmla="*/ 193 h 414"/>
                <a:gd name="T98" fmla="*/ 281 w 323"/>
                <a:gd name="T99" fmla="*/ 190 h 414"/>
                <a:gd name="T100" fmla="*/ 291 w 323"/>
                <a:gd name="T101" fmla="*/ 185 h 414"/>
                <a:gd name="T102" fmla="*/ 299 w 323"/>
                <a:gd name="T103" fmla="*/ 178 h 414"/>
                <a:gd name="T104" fmla="*/ 308 w 323"/>
                <a:gd name="T105" fmla="*/ 168 h 414"/>
                <a:gd name="T106" fmla="*/ 315 w 323"/>
                <a:gd name="T107" fmla="*/ 158 h 414"/>
                <a:gd name="T108" fmla="*/ 323 w 323"/>
                <a:gd name="T109" fmla="*/ 147 h 414"/>
                <a:gd name="T110" fmla="*/ 323 w 323"/>
                <a:gd name="T111" fmla="*/ 147 h 414"/>
                <a:gd name="T112" fmla="*/ 320 w 323"/>
                <a:gd name="T113" fmla="*/ 110 h 414"/>
                <a:gd name="T114" fmla="*/ 317 w 323"/>
                <a:gd name="T115" fmla="*/ 74 h 414"/>
                <a:gd name="T116" fmla="*/ 313 w 323"/>
                <a:gd name="T117" fmla="*/ 38 h 414"/>
                <a:gd name="T118" fmla="*/ 306 w 323"/>
                <a:gd name="T119" fmla="*/ 0 h 414"/>
                <a:gd name="T120" fmla="*/ 87 w 323"/>
                <a:gd name="T121" fmla="*/ 47 h 414"/>
                <a:gd name="T122" fmla="*/ 87 w 323"/>
                <a:gd name="T123" fmla="*/ 47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23" h="414">
                  <a:moveTo>
                    <a:pt x="87" y="47"/>
                  </a:moveTo>
                  <a:lnTo>
                    <a:pt x="87" y="47"/>
                  </a:lnTo>
                  <a:lnTo>
                    <a:pt x="73" y="64"/>
                  </a:lnTo>
                  <a:lnTo>
                    <a:pt x="61" y="79"/>
                  </a:lnTo>
                  <a:lnTo>
                    <a:pt x="50" y="96"/>
                  </a:lnTo>
                  <a:lnTo>
                    <a:pt x="39" y="113"/>
                  </a:lnTo>
                  <a:lnTo>
                    <a:pt x="28" y="131"/>
                  </a:lnTo>
                  <a:lnTo>
                    <a:pt x="19" y="147"/>
                  </a:lnTo>
                  <a:lnTo>
                    <a:pt x="11" y="165"/>
                  </a:lnTo>
                  <a:lnTo>
                    <a:pt x="4" y="183"/>
                  </a:lnTo>
                  <a:lnTo>
                    <a:pt x="4" y="183"/>
                  </a:lnTo>
                  <a:lnTo>
                    <a:pt x="1" y="206"/>
                  </a:lnTo>
                  <a:lnTo>
                    <a:pt x="0" y="229"/>
                  </a:lnTo>
                  <a:lnTo>
                    <a:pt x="0" y="253"/>
                  </a:lnTo>
                  <a:lnTo>
                    <a:pt x="1" y="275"/>
                  </a:lnTo>
                  <a:lnTo>
                    <a:pt x="7" y="322"/>
                  </a:lnTo>
                  <a:lnTo>
                    <a:pt x="14" y="368"/>
                  </a:lnTo>
                  <a:lnTo>
                    <a:pt x="14" y="368"/>
                  </a:lnTo>
                  <a:lnTo>
                    <a:pt x="21" y="380"/>
                  </a:lnTo>
                  <a:lnTo>
                    <a:pt x="29" y="390"/>
                  </a:lnTo>
                  <a:lnTo>
                    <a:pt x="37" y="397"/>
                  </a:lnTo>
                  <a:lnTo>
                    <a:pt x="46" y="404"/>
                  </a:lnTo>
                  <a:lnTo>
                    <a:pt x="55" y="408"/>
                  </a:lnTo>
                  <a:lnTo>
                    <a:pt x="65" y="411"/>
                  </a:lnTo>
                  <a:lnTo>
                    <a:pt x="76" y="414"/>
                  </a:lnTo>
                  <a:lnTo>
                    <a:pt x="87" y="414"/>
                  </a:lnTo>
                  <a:lnTo>
                    <a:pt x="98" y="414"/>
                  </a:lnTo>
                  <a:lnTo>
                    <a:pt x="109" y="412"/>
                  </a:lnTo>
                  <a:lnTo>
                    <a:pt x="133" y="405"/>
                  </a:lnTo>
                  <a:lnTo>
                    <a:pt x="159" y="397"/>
                  </a:lnTo>
                  <a:lnTo>
                    <a:pt x="184" y="384"/>
                  </a:lnTo>
                  <a:lnTo>
                    <a:pt x="184" y="384"/>
                  </a:lnTo>
                  <a:lnTo>
                    <a:pt x="202" y="371"/>
                  </a:lnTo>
                  <a:lnTo>
                    <a:pt x="218" y="355"/>
                  </a:lnTo>
                  <a:lnTo>
                    <a:pt x="230" y="341"/>
                  </a:lnTo>
                  <a:lnTo>
                    <a:pt x="240" y="326"/>
                  </a:lnTo>
                  <a:lnTo>
                    <a:pt x="247" y="312"/>
                  </a:lnTo>
                  <a:lnTo>
                    <a:pt x="254" y="297"/>
                  </a:lnTo>
                  <a:lnTo>
                    <a:pt x="263" y="268"/>
                  </a:lnTo>
                  <a:lnTo>
                    <a:pt x="263" y="268"/>
                  </a:lnTo>
                  <a:lnTo>
                    <a:pt x="265" y="247"/>
                  </a:lnTo>
                  <a:lnTo>
                    <a:pt x="263" y="228"/>
                  </a:lnTo>
                  <a:lnTo>
                    <a:pt x="262" y="219"/>
                  </a:lnTo>
                  <a:lnTo>
                    <a:pt x="261" y="211"/>
                  </a:lnTo>
                  <a:lnTo>
                    <a:pt x="258" y="204"/>
                  </a:lnTo>
                  <a:lnTo>
                    <a:pt x="254" y="197"/>
                  </a:lnTo>
                  <a:lnTo>
                    <a:pt x="254" y="197"/>
                  </a:lnTo>
                  <a:lnTo>
                    <a:pt x="263" y="196"/>
                  </a:lnTo>
                  <a:lnTo>
                    <a:pt x="273" y="193"/>
                  </a:lnTo>
                  <a:lnTo>
                    <a:pt x="281" y="190"/>
                  </a:lnTo>
                  <a:lnTo>
                    <a:pt x="291" y="185"/>
                  </a:lnTo>
                  <a:lnTo>
                    <a:pt x="299" y="178"/>
                  </a:lnTo>
                  <a:lnTo>
                    <a:pt x="308" y="168"/>
                  </a:lnTo>
                  <a:lnTo>
                    <a:pt x="315" y="158"/>
                  </a:lnTo>
                  <a:lnTo>
                    <a:pt x="323" y="147"/>
                  </a:lnTo>
                  <a:lnTo>
                    <a:pt x="323" y="147"/>
                  </a:lnTo>
                  <a:lnTo>
                    <a:pt x="320" y="110"/>
                  </a:lnTo>
                  <a:lnTo>
                    <a:pt x="317" y="74"/>
                  </a:lnTo>
                  <a:lnTo>
                    <a:pt x="313" y="38"/>
                  </a:lnTo>
                  <a:lnTo>
                    <a:pt x="306" y="0"/>
                  </a:lnTo>
                  <a:lnTo>
                    <a:pt x="87" y="47"/>
                  </a:lnTo>
                  <a:lnTo>
                    <a:pt x="87" y="47"/>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33" name="Line 341@|9FFC:0|FBC:0|LFC:0|LBC:16777215"/>
            <p:cNvSpPr>
              <a:spLocks noChangeShapeType="1"/>
            </p:cNvSpPr>
            <p:nvPr/>
          </p:nvSpPr>
          <p:spPr bwMode="auto">
            <a:xfrm>
              <a:off x="3719513" y="5014913"/>
              <a:ext cx="0"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34" name="Freeform 342@|5FFC:16777215|FBC:16777215|LFC:0|LBC:16777215"/>
            <p:cNvSpPr>
              <a:spLocks noEditPoints="1"/>
            </p:cNvSpPr>
            <p:nvPr/>
          </p:nvSpPr>
          <p:spPr bwMode="auto">
            <a:xfrm>
              <a:off x="4041776" y="4960938"/>
              <a:ext cx="209550" cy="214313"/>
            </a:xfrm>
            <a:custGeom>
              <a:avLst/>
              <a:gdLst>
                <a:gd name="T0" fmla="*/ 5 w 396"/>
                <a:gd name="T1" fmla="*/ 48 h 407"/>
                <a:gd name="T2" fmla="*/ 0 w 396"/>
                <a:gd name="T3" fmla="*/ 157 h 407"/>
                <a:gd name="T4" fmla="*/ 0 w 396"/>
                <a:gd name="T5" fmla="*/ 157 h 407"/>
                <a:gd name="T6" fmla="*/ 14 w 396"/>
                <a:gd name="T7" fmla="*/ 174 h 407"/>
                <a:gd name="T8" fmla="*/ 27 w 396"/>
                <a:gd name="T9" fmla="*/ 186 h 407"/>
                <a:gd name="T10" fmla="*/ 41 w 396"/>
                <a:gd name="T11" fmla="*/ 196 h 407"/>
                <a:gd name="T12" fmla="*/ 53 w 396"/>
                <a:gd name="T13" fmla="*/ 204 h 407"/>
                <a:gd name="T14" fmla="*/ 67 w 396"/>
                <a:gd name="T15" fmla="*/ 210 h 407"/>
                <a:gd name="T16" fmla="*/ 81 w 396"/>
                <a:gd name="T17" fmla="*/ 214 h 407"/>
                <a:gd name="T18" fmla="*/ 107 w 396"/>
                <a:gd name="T19" fmla="*/ 218 h 407"/>
                <a:gd name="T20" fmla="*/ 107 w 396"/>
                <a:gd name="T21" fmla="*/ 218 h 407"/>
                <a:gd name="T22" fmla="*/ 110 w 396"/>
                <a:gd name="T23" fmla="*/ 232 h 407"/>
                <a:gd name="T24" fmla="*/ 111 w 396"/>
                <a:gd name="T25" fmla="*/ 245 h 407"/>
                <a:gd name="T26" fmla="*/ 111 w 396"/>
                <a:gd name="T27" fmla="*/ 257 h 407"/>
                <a:gd name="T28" fmla="*/ 114 w 396"/>
                <a:gd name="T29" fmla="*/ 271 h 407"/>
                <a:gd name="T30" fmla="*/ 117 w 396"/>
                <a:gd name="T31" fmla="*/ 283 h 407"/>
                <a:gd name="T32" fmla="*/ 124 w 396"/>
                <a:gd name="T33" fmla="*/ 297 h 407"/>
                <a:gd name="T34" fmla="*/ 128 w 396"/>
                <a:gd name="T35" fmla="*/ 303 h 407"/>
                <a:gd name="T36" fmla="*/ 134 w 396"/>
                <a:gd name="T37" fmla="*/ 310 h 407"/>
                <a:gd name="T38" fmla="*/ 140 w 396"/>
                <a:gd name="T39" fmla="*/ 317 h 407"/>
                <a:gd name="T40" fmla="*/ 149 w 396"/>
                <a:gd name="T41" fmla="*/ 322 h 407"/>
                <a:gd name="T42" fmla="*/ 149 w 396"/>
                <a:gd name="T43" fmla="*/ 322 h 407"/>
                <a:gd name="T44" fmla="*/ 201 w 396"/>
                <a:gd name="T45" fmla="*/ 357 h 407"/>
                <a:gd name="T46" fmla="*/ 232 w 396"/>
                <a:gd name="T47" fmla="*/ 374 h 407"/>
                <a:gd name="T48" fmla="*/ 272 w 396"/>
                <a:gd name="T49" fmla="*/ 394 h 407"/>
                <a:gd name="T50" fmla="*/ 272 w 396"/>
                <a:gd name="T51" fmla="*/ 394 h 407"/>
                <a:gd name="T52" fmla="*/ 297 w 396"/>
                <a:gd name="T53" fmla="*/ 400 h 407"/>
                <a:gd name="T54" fmla="*/ 319 w 396"/>
                <a:gd name="T55" fmla="*/ 404 h 407"/>
                <a:gd name="T56" fmla="*/ 340 w 396"/>
                <a:gd name="T57" fmla="*/ 407 h 407"/>
                <a:gd name="T58" fmla="*/ 357 w 396"/>
                <a:gd name="T59" fmla="*/ 405 h 407"/>
                <a:gd name="T60" fmla="*/ 365 w 396"/>
                <a:gd name="T61" fmla="*/ 405 h 407"/>
                <a:gd name="T62" fmla="*/ 372 w 396"/>
                <a:gd name="T63" fmla="*/ 403 h 407"/>
                <a:gd name="T64" fmla="*/ 378 w 396"/>
                <a:gd name="T65" fmla="*/ 400 h 407"/>
                <a:gd name="T66" fmla="*/ 383 w 396"/>
                <a:gd name="T67" fmla="*/ 397 h 407"/>
                <a:gd name="T68" fmla="*/ 387 w 396"/>
                <a:gd name="T69" fmla="*/ 393 h 407"/>
                <a:gd name="T70" fmla="*/ 390 w 396"/>
                <a:gd name="T71" fmla="*/ 387 h 407"/>
                <a:gd name="T72" fmla="*/ 393 w 396"/>
                <a:gd name="T73" fmla="*/ 382 h 407"/>
                <a:gd name="T74" fmla="*/ 396 w 396"/>
                <a:gd name="T75" fmla="*/ 375 h 407"/>
                <a:gd name="T76" fmla="*/ 396 w 396"/>
                <a:gd name="T77" fmla="*/ 375 h 407"/>
                <a:gd name="T78" fmla="*/ 396 w 396"/>
                <a:gd name="T79" fmla="*/ 329 h 407"/>
                <a:gd name="T80" fmla="*/ 393 w 396"/>
                <a:gd name="T81" fmla="*/ 290 h 407"/>
                <a:gd name="T82" fmla="*/ 385 w 396"/>
                <a:gd name="T83" fmla="*/ 218 h 407"/>
                <a:gd name="T84" fmla="*/ 385 w 396"/>
                <a:gd name="T85" fmla="*/ 218 h 407"/>
                <a:gd name="T86" fmla="*/ 365 w 396"/>
                <a:gd name="T87" fmla="*/ 182 h 407"/>
                <a:gd name="T88" fmla="*/ 346 w 396"/>
                <a:gd name="T89" fmla="*/ 150 h 407"/>
                <a:gd name="T90" fmla="*/ 328 w 396"/>
                <a:gd name="T91" fmla="*/ 123 h 407"/>
                <a:gd name="T92" fmla="*/ 310 w 396"/>
                <a:gd name="T93" fmla="*/ 98 h 407"/>
                <a:gd name="T94" fmla="*/ 275 w 396"/>
                <a:gd name="T95" fmla="*/ 50 h 407"/>
                <a:gd name="T96" fmla="*/ 258 w 396"/>
                <a:gd name="T97" fmla="*/ 27 h 407"/>
                <a:gd name="T98" fmla="*/ 240 w 396"/>
                <a:gd name="T99" fmla="*/ 0 h 407"/>
                <a:gd name="T100" fmla="*/ 5 w 396"/>
                <a:gd name="T101" fmla="*/ 48 h 407"/>
                <a:gd name="T102" fmla="*/ 5 w 396"/>
                <a:gd name="T103" fmla="*/ 48 h 407"/>
                <a:gd name="T104" fmla="*/ 5 w 396"/>
                <a:gd name="T105" fmla="*/ 48 h 407"/>
                <a:gd name="T106" fmla="*/ 5 w 396"/>
                <a:gd name="T107" fmla="*/ 48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6" h="407">
                  <a:moveTo>
                    <a:pt x="5" y="48"/>
                  </a:moveTo>
                  <a:lnTo>
                    <a:pt x="0" y="157"/>
                  </a:lnTo>
                  <a:lnTo>
                    <a:pt x="0" y="157"/>
                  </a:lnTo>
                  <a:lnTo>
                    <a:pt x="14" y="174"/>
                  </a:lnTo>
                  <a:lnTo>
                    <a:pt x="27" y="186"/>
                  </a:lnTo>
                  <a:lnTo>
                    <a:pt x="41" y="196"/>
                  </a:lnTo>
                  <a:lnTo>
                    <a:pt x="53" y="204"/>
                  </a:lnTo>
                  <a:lnTo>
                    <a:pt x="67" y="210"/>
                  </a:lnTo>
                  <a:lnTo>
                    <a:pt x="81" y="214"/>
                  </a:lnTo>
                  <a:lnTo>
                    <a:pt x="107" y="218"/>
                  </a:lnTo>
                  <a:lnTo>
                    <a:pt x="107" y="218"/>
                  </a:lnTo>
                  <a:lnTo>
                    <a:pt x="110" y="232"/>
                  </a:lnTo>
                  <a:lnTo>
                    <a:pt x="111" y="245"/>
                  </a:lnTo>
                  <a:lnTo>
                    <a:pt x="111" y="257"/>
                  </a:lnTo>
                  <a:lnTo>
                    <a:pt x="114" y="271"/>
                  </a:lnTo>
                  <a:lnTo>
                    <a:pt x="117" y="283"/>
                  </a:lnTo>
                  <a:lnTo>
                    <a:pt x="124" y="297"/>
                  </a:lnTo>
                  <a:lnTo>
                    <a:pt x="128" y="303"/>
                  </a:lnTo>
                  <a:lnTo>
                    <a:pt x="134" y="310"/>
                  </a:lnTo>
                  <a:lnTo>
                    <a:pt x="140" y="317"/>
                  </a:lnTo>
                  <a:lnTo>
                    <a:pt x="149" y="322"/>
                  </a:lnTo>
                  <a:lnTo>
                    <a:pt x="149" y="322"/>
                  </a:lnTo>
                  <a:lnTo>
                    <a:pt x="201" y="357"/>
                  </a:lnTo>
                  <a:lnTo>
                    <a:pt x="232" y="374"/>
                  </a:lnTo>
                  <a:lnTo>
                    <a:pt x="272" y="394"/>
                  </a:lnTo>
                  <a:lnTo>
                    <a:pt x="272" y="394"/>
                  </a:lnTo>
                  <a:lnTo>
                    <a:pt x="297" y="400"/>
                  </a:lnTo>
                  <a:lnTo>
                    <a:pt x="319" y="404"/>
                  </a:lnTo>
                  <a:lnTo>
                    <a:pt x="340" y="407"/>
                  </a:lnTo>
                  <a:lnTo>
                    <a:pt x="357" y="405"/>
                  </a:lnTo>
                  <a:lnTo>
                    <a:pt x="365" y="405"/>
                  </a:lnTo>
                  <a:lnTo>
                    <a:pt x="372" y="403"/>
                  </a:lnTo>
                  <a:lnTo>
                    <a:pt x="378" y="400"/>
                  </a:lnTo>
                  <a:lnTo>
                    <a:pt x="383" y="397"/>
                  </a:lnTo>
                  <a:lnTo>
                    <a:pt x="387" y="393"/>
                  </a:lnTo>
                  <a:lnTo>
                    <a:pt x="390" y="387"/>
                  </a:lnTo>
                  <a:lnTo>
                    <a:pt x="393" y="382"/>
                  </a:lnTo>
                  <a:lnTo>
                    <a:pt x="396" y="375"/>
                  </a:lnTo>
                  <a:lnTo>
                    <a:pt x="396" y="375"/>
                  </a:lnTo>
                  <a:lnTo>
                    <a:pt x="396" y="329"/>
                  </a:lnTo>
                  <a:lnTo>
                    <a:pt x="393" y="290"/>
                  </a:lnTo>
                  <a:lnTo>
                    <a:pt x="385" y="218"/>
                  </a:lnTo>
                  <a:lnTo>
                    <a:pt x="385" y="218"/>
                  </a:lnTo>
                  <a:lnTo>
                    <a:pt x="365" y="182"/>
                  </a:lnTo>
                  <a:lnTo>
                    <a:pt x="346" y="150"/>
                  </a:lnTo>
                  <a:lnTo>
                    <a:pt x="328" y="123"/>
                  </a:lnTo>
                  <a:lnTo>
                    <a:pt x="310" y="98"/>
                  </a:lnTo>
                  <a:lnTo>
                    <a:pt x="275" y="50"/>
                  </a:lnTo>
                  <a:lnTo>
                    <a:pt x="258" y="27"/>
                  </a:lnTo>
                  <a:lnTo>
                    <a:pt x="240" y="0"/>
                  </a:lnTo>
                  <a:lnTo>
                    <a:pt x="5" y="48"/>
                  </a:lnTo>
                  <a:lnTo>
                    <a:pt x="5" y="48"/>
                  </a:lnTo>
                  <a:close/>
                  <a:moveTo>
                    <a:pt x="5" y="48"/>
                  </a:moveTo>
                  <a:lnTo>
                    <a:pt x="5" y="4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35" name="Freeform 343@|5FFC:16777215|FBC:16777215|LFC:0|LBC:16777215"/>
            <p:cNvSpPr>
              <a:spLocks/>
            </p:cNvSpPr>
            <p:nvPr/>
          </p:nvSpPr>
          <p:spPr bwMode="auto">
            <a:xfrm>
              <a:off x="4041776" y="4960938"/>
              <a:ext cx="209550" cy="214313"/>
            </a:xfrm>
            <a:custGeom>
              <a:avLst/>
              <a:gdLst>
                <a:gd name="T0" fmla="*/ 5 w 396"/>
                <a:gd name="T1" fmla="*/ 48 h 407"/>
                <a:gd name="T2" fmla="*/ 0 w 396"/>
                <a:gd name="T3" fmla="*/ 157 h 407"/>
                <a:gd name="T4" fmla="*/ 0 w 396"/>
                <a:gd name="T5" fmla="*/ 157 h 407"/>
                <a:gd name="T6" fmla="*/ 14 w 396"/>
                <a:gd name="T7" fmla="*/ 174 h 407"/>
                <a:gd name="T8" fmla="*/ 27 w 396"/>
                <a:gd name="T9" fmla="*/ 186 h 407"/>
                <a:gd name="T10" fmla="*/ 41 w 396"/>
                <a:gd name="T11" fmla="*/ 196 h 407"/>
                <a:gd name="T12" fmla="*/ 53 w 396"/>
                <a:gd name="T13" fmla="*/ 204 h 407"/>
                <a:gd name="T14" fmla="*/ 67 w 396"/>
                <a:gd name="T15" fmla="*/ 210 h 407"/>
                <a:gd name="T16" fmla="*/ 81 w 396"/>
                <a:gd name="T17" fmla="*/ 214 h 407"/>
                <a:gd name="T18" fmla="*/ 107 w 396"/>
                <a:gd name="T19" fmla="*/ 218 h 407"/>
                <a:gd name="T20" fmla="*/ 107 w 396"/>
                <a:gd name="T21" fmla="*/ 218 h 407"/>
                <a:gd name="T22" fmla="*/ 110 w 396"/>
                <a:gd name="T23" fmla="*/ 232 h 407"/>
                <a:gd name="T24" fmla="*/ 111 w 396"/>
                <a:gd name="T25" fmla="*/ 245 h 407"/>
                <a:gd name="T26" fmla="*/ 111 w 396"/>
                <a:gd name="T27" fmla="*/ 257 h 407"/>
                <a:gd name="T28" fmla="*/ 114 w 396"/>
                <a:gd name="T29" fmla="*/ 271 h 407"/>
                <a:gd name="T30" fmla="*/ 117 w 396"/>
                <a:gd name="T31" fmla="*/ 283 h 407"/>
                <a:gd name="T32" fmla="*/ 124 w 396"/>
                <a:gd name="T33" fmla="*/ 297 h 407"/>
                <a:gd name="T34" fmla="*/ 128 w 396"/>
                <a:gd name="T35" fmla="*/ 303 h 407"/>
                <a:gd name="T36" fmla="*/ 134 w 396"/>
                <a:gd name="T37" fmla="*/ 310 h 407"/>
                <a:gd name="T38" fmla="*/ 140 w 396"/>
                <a:gd name="T39" fmla="*/ 317 h 407"/>
                <a:gd name="T40" fmla="*/ 149 w 396"/>
                <a:gd name="T41" fmla="*/ 322 h 407"/>
                <a:gd name="T42" fmla="*/ 149 w 396"/>
                <a:gd name="T43" fmla="*/ 322 h 407"/>
                <a:gd name="T44" fmla="*/ 201 w 396"/>
                <a:gd name="T45" fmla="*/ 357 h 407"/>
                <a:gd name="T46" fmla="*/ 232 w 396"/>
                <a:gd name="T47" fmla="*/ 374 h 407"/>
                <a:gd name="T48" fmla="*/ 272 w 396"/>
                <a:gd name="T49" fmla="*/ 394 h 407"/>
                <a:gd name="T50" fmla="*/ 272 w 396"/>
                <a:gd name="T51" fmla="*/ 394 h 407"/>
                <a:gd name="T52" fmla="*/ 297 w 396"/>
                <a:gd name="T53" fmla="*/ 400 h 407"/>
                <a:gd name="T54" fmla="*/ 319 w 396"/>
                <a:gd name="T55" fmla="*/ 404 h 407"/>
                <a:gd name="T56" fmla="*/ 340 w 396"/>
                <a:gd name="T57" fmla="*/ 407 h 407"/>
                <a:gd name="T58" fmla="*/ 357 w 396"/>
                <a:gd name="T59" fmla="*/ 405 h 407"/>
                <a:gd name="T60" fmla="*/ 365 w 396"/>
                <a:gd name="T61" fmla="*/ 405 h 407"/>
                <a:gd name="T62" fmla="*/ 372 w 396"/>
                <a:gd name="T63" fmla="*/ 403 h 407"/>
                <a:gd name="T64" fmla="*/ 378 w 396"/>
                <a:gd name="T65" fmla="*/ 400 h 407"/>
                <a:gd name="T66" fmla="*/ 383 w 396"/>
                <a:gd name="T67" fmla="*/ 397 h 407"/>
                <a:gd name="T68" fmla="*/ 387 w 396"/>
                <a:gd name="T69" fmla="*/ 393 h 407"/>
                <a:gd name="T70" fmla="*/ 390 w 396"/>
                <a:gd name="T71" fmla="*/ 387 h 407"/>
                <a:gd name="T72" fmla="*/ 393 w 396"/>
                <a:gd name="T73" fmla="*/ 382 h 407"/>
                <a:gd name="T74" fmla="*/ 396 w 396"/>
                <a:gd name="T75" fmla="*/ 375 h 407"/>
                <a:gd name="T76" fmla="*/ 396 w 396"/>
                <a:gd name="T77" fmla="*/ 375 h 407"/>
                <a:gd name="T78" fmla="*/ 396 w 396"/>
                <a:gd name="T79" fmla="*/ 329 h 407"/>
                <a:gd name="T80" fmla="*/ 393 w 396"/>
                <a:gd name="T81" fmla="*/ 290 h 407"/>
                <a:gd name="T82" fmla="*/ 385 w 396"/>
                <a:gd name="T83" fmla="*/ 218 h 407"/>
                <a:gd name="T84" fmla="*/ 385 w 396"/>
                <a:gd name="T85" fmla="*/ 218 h 407"/>
                <a:gd name="T86" fmla="*/ 365 w 396"/>
                <a:gd name="T87" fmla="*/ 182 h 407"/>
                <a:gd name="T88" fmla="*/ 346 w 396"/>
                <a:gd name="T89" fmla="*/ 150 h 407"/>
                <a:gd name="T90" fmla="*/ 328 w 396"/>
                <a:gd name="T91" fmla="*/ 123 h 407"/>
                <a:gd name="T92" fmla="*/ 310 w 396"/>
                <a:gd name="T93" fmla="*/ 98 h 407"/>
                <a:gd name="T94" fmla="*/ 275 w 396"/>
                <a:gd name="T95" fmla="*/ 50 h 407"/>
                <a:gd name="T96" fmla="*/ 258 w 396"/>
                <a:gd name="T97" fmla="*/ 27 h 407"/>
                <a:gd name="T98" fmla="*/ 240 w 396"/>
                <a:gd name="T99" fmla="*/ 0 h 407"/>
                <a:gd name="T100" fmla="*/ 5 w 396"/>
                <a:gd name="T101" fmla="*/ 48 h 407"/>
                <a:gd name="T102" fmla="*/ 5 w 396"/>
                <a:gd name="T103" fmla="*/ 48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96" h="407">
                  <a:moveTo>
                    <a:pt x="5" y="48"/>
                  </a:moveTo>
                  <a:lnTo>
                    <a:pt x="0" y="157"/>
                  </a:lnTo>
                  <a:lnTo>
                    <a:pt x="0" y="157"/>
                  </a:lnTo>
                  <a:lnTo>
                    <a:pt x="14" y="174"/>
                  </a:lnTo>
                  <a:lnTo>
                    <a:pt x="27" y="186"/>
                  </a:lnTo>
                  <a:lnTo>
                    <a:pt x="41" y="196"/>
                  </a:lnTo>
                  <a:lnTo>
                    <a:pt x="53" y="204"/>
                  </a:lnTo>
                  <a:lnTo>
                    <a:pt x="67" y="210"/>
                  </a:lnTo>
                  <a:lnTo>
                    <a:pt x="81" y="214"/>
                  </a:lnTo>
                  <a:lnTo>
                    <a:pt x="107" y="218"/>
                  </a:lnTo>
                  <a:lnTo>
                    <a:pt x="107" y="218"/>
                  </a:lnTo>
                  <a:lnTo>
                    <a:pt x="110" y="232"/>
                  </a:lnTo>
                  <a:lnTo>
                    <a:pt x="111" y="245"/>
                  </a:lnTo>
                  <a:lnTo>
                    <a:pt x="111" y="257"/>
                  </a:lnTo>
                  <a:lnTo>
                    <a:pt x="114" y="271"/>
                  </a:lnTo>
                  <a:lnTo>
                    <a:pt x="117" y="283"/>
                  </a:lnTo>
                  <a:lnTo>
                    <a:pt x="124" y="297"/>
                  </a:lnTo>
                  <a:lnTo>
                    <a:pt x="128" y="303"/>
                  </a:lnTo>
                  <a:lnTo>
                    <a:pt x="134" y="310"/>
                  </a:lnTo>
                  <a:lnTo>
                    <a:pt x="140" y="317"/>
                  </a:lnTo>
                  <a:lnTo>
                    <a:pt x="149" y="322"/>
                  </a:lnTo>
                  <a:lnTo>
                    <a:pt x="149" y="322"/>
                  </a:lnTo>
                  <a:lnTo>
                    <a:pt x="201" y="357"/>
                  </a:lnTo>
                  <a:lnTo>
                    <a:pt x="232" y="374"/>
                  </a:lnTo>
                  <a:lnTo>
                    <a:pt x="272" y="394"/>
                  </a:lnTo>
                  <a:lnTo>
                    <a:pt x="272" y="394"/>
                  </a:lnTo>
                  <a:lnTo>
                    <a:pt x="297" y="400"/>
                  </a:lnTo>
                  <a:lnTo>
                    <a:pt x="319" y="404"/>
                  </a:lnTo>
                  <a:lnTo>
                    <a:pt x="340" y="407"/>
                  </a:lnTo>
                  <a:lnTo>
                    <a:pt x="357" y="405"/>
                  </a:lnTo>
                  <a:lnTo>
                    <a:pt x="365" y="405"/>
                  </a:lnTo>
                  <a:lnTo>
                    <a:pt x="372" y="403"/>
                  </a:lnTo>
                  <a:lnTo>
                    <a:pt x="378" y="400"/>
                  </a:lnTo>
                  <a:lnTo>
                    <a:pt x="383" y="397"/>
                  </a:lnTo>
                  <a:lnTo>
                    <a:pt x="387" y="393"/>
                  </a:lnTo>
                  <a:lnTo>
                    <a:pt x="390" y="387"/>
                  </a:lnTo>
                  <a:lnTo>
                    <a:pt x="393" y="382"/>
                  </a:lnTo>
                  <a:lnTo>
                    <a:pt x="396" y="375"/>
                  </a:lnTo>
                  <a:lnTo>
                    <a:pt x="396" y="375"/>
                  </a:lnTo>
                  <a:lnTo>
                    <a:pt x="396" y="329"/>
                  </a:lnTo>
                  <a:lnTo>
                    <a:pt x="393" y="290"/>
                  </a:lnTo>
                  <a:lnTo>
                    <a:pt x="385" y="218"/>
                  </a:lnTo>
                  <a:lnTo>
                    <a:pt x="385" y="218"/>
                  </a:lnTo>
                  <a:lnTo>
                    <a:pt x="365" y="182"/>
                  </a:lnTo>
                  <a:lnTo>
                    <a:pt x="346" y="150"/>
                  </a:lnTo>
                  <a:lnTo>
                    <a:pt x="328" y="123"/>
                  </a:lnTo>
                  <a:lnTo>
                    <a:pt x="310" y="98"/>
                  </a:lnTo>
                  <a:lnTo>
                    <a:pt x="275" y="50"/>
                  </a:lnTo>
                  <a:lnTo>
                    <a:pt x="258" y="27"/>
                  </a:lnTo>
                  <a:lnTo>
                    <a:pt x="240" y="0"/>
                  </a:lnTo>
                  <a:lnTo>
                    <a:pt x="5" y="48"/>
                  </a:lnTo>
                  <a:lnTo>
                    <a:pt x="5" y="4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36" name="Line 344@|9FFC:0|FBC:0|LFC:0|LBC:16777215"/>
            <p:cNvSpPr>
              <a:spLocks noChangeShapeType="1"/>
            </p:cNvSpPr>
            <p:nvPr/>
          </p:nvSpPr>
          <p:spPr bwMode="auto">
            <a:xfrm>
              <a:off x="4044951" y="4986338"/>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37" name="Freeform 345@|5FFC:16777215|FBC:16777215|LFC:0|LBC:16777215"/>
            <p:cNvSpPr>
              <a:spLocks/>
            </p:cNvSpPr>
            <p:nvPr/>
          </p:nvSpPr>
          <p:spPr bwMode="auto">
            <a:xfrm>
              <a:off x="4041776" y="4960938"/>
              <a:ext cx="209550" cy="214313"/>
            </a:xfrm>
            <a:custGeom>
              <a:avLst/>
              <a:gdLst>
                <a:gd name="T0" fmla="*/ 5 w 396"/>
                <a:gd name="T1" fmla="*/ 48 h 407"/>
                <a:gd name="T2" fmla="*/ 0 w 396"/>
                <a:gd name="T3" fmla="*/ 157 h 407"/>
                <a:gd name="T4" fmla="*/ 0 w 396"/>
                <a:gd name="T5" fmla="*/ 157 h 407"/>
                <a:gd name="T6" fmla="*/ 14 w 396"/>
                <a:gd name="T7" fmla="*/ 174 h 407"/>
                <a:gd name="T8" fmla="*/ 27 w 396"/>
                <a:gd name="T9" fmla="*/ 186 h 407"/>
                <a:gd name="T10" fmla="*/ 41 w 396"/>
                <a:gd name="T11" fmla="*/ 196 h 407"/>
                <a:gd name="T12" fmla="*/ 53 w 396"/>
                <a:gd name="T13" fmla="*/ 204 h 407"/>
                <a:gd name="T14" fmla="*/ 67 w 396"/>
                <a:gd name="T15" fmla="*/ 210 h 407"/>
                <a:gd name="T16" fmla="*/ 81 w 396"/>
                <a:gd name="T17" fmla="*/ 214 h 407"/>
                <a:gd name="T18" fmla="*/ 107 w 396"/>
                <a:gd name="T19" fmla="*/ 218 h 407"/>
                <a:gd name="T20" fmla="*/ 107 w 396"/>
                <a:gd name="T21" fmla="*/ 218 h 407"/>
                <a:gd name="T22" fmla="*/ 110 w 396"/>
                <a:gd name="T23" fmla="*/ 232 h 407"/>
                <a:gd name="T24" fmla="*/ 111 w 396"/>
                <a:gd name="T25" fmla="*/ 245 h 407"/>
                <a:gd name="T26" fmla="*/ 111 w 396"/>
                <a:gd name="T27" fmla="*/ 258 h 407"/>
                <a:gd name="T28" fmla="*/ 114 w 396"/>
                <a:gd name="T29" fmla="*/ 271 h 407"/>
                <a:gd name="T30" fmla="*/ 117 w 396"/>
                <a:gd name="T31" fmla="*/ 283 h 407"/>
                <a:gd name="T32" fmla="*/ 124 w 396"/>
                <a:gd name="T33" fmla="*/ 297 h 407"/>
                <a:gd name="T34" fmla="*/ 128 w 396"/>
                <a:gd name="T35" fmla="*/ 303 h 407"/>
                <a:gd name="T36" fmla="*/ 134 w 396"/>
                <a:gd name="T37" fmla="*/ 310 h 407"/>
                <a:gd name="T38" fmla="*/ 140 w 396"/>
                <a:gd name="T39" fmla="*/ 317 h 407"/>
                <a:gd name="T40" fmla="*/ 149 w 396"/>
                <a:gd name="T41" fmla="*/ 322 h 407"/>
                <a:gd name="T42" fmla="*/ 149 w 396"/>
                <a:gd name="T43" fmla="*/ 322 h 407"/>
                <a:gd name="T44" fmla="*/ 201 w 396"/>
                <a:gd name="T45" fmla="*/ 357 h 407"/>
                <a:gd name="T46" fmla="*/ 232 w 396"/>
                <a:gd name="T47" fmla="*/ 374 h 407"/>
                <a:gd name="T48" fmla="*/ 272 w 396"/>
                <a:gd name="T49" fmla="*/ 394 h 407"/>
                <a:gd name="T50" fmla="*/ 272 w 396"/>
                <a:gd name="T51" fmla="*/ 394 h 407"/>
                <a:gd name="T52" fmla="*/ 297 w 396"/>
                <a:gd name="T53" fmla="*/ 400 h 407"/>
                <a:gd name="T54" fmla="*/ 319 w 396"/>
                <a:gd name="T55" fmla="*/ 404 h 407"/>
                <a:gd name="T56" fmla="*/ 340 w 396"/>
                <a:gd name="T57" fmla="*/ 407 h 407"/>
                <a:gd name="T58" fmla="*/ 357 w 396"/>
                <a:gd name="T59" fmla="*/ 405 h 407"/>
                <a:gd name="T60" fmla="*/ 365 w 396"/>
                <a:gd name="T61" fmla="*/ 405 h 407"/>
                <a:gd name="T62" fmla="*/ 372 w 396"/>
                <a:gd name="T63" fmla="*/ 403 h 407"/>
                <a:gd name="T64" fmla="*/ 378 w 396"/>
                <a:gd name="T65" fmla="*/ 400 h 407"/>
                <a:gd name="T66" fmla="*/ 383 w 396"/>
                <a:gd name="T67" fmla="*/ 397 h 407"/>
                <a:gd name="T68" fmla="*/ 387 w 396"/>
                <a:gd name="T69" fmla="*/ 393 h 407"/>
                <a:gd name="T70" fmla="*/ 391 w 396"/>
                <a:gd name="T71" fmla="*/ 387 h 407"/>
                <a:gd name="T72" fmla="*/ 393 w 396"/>
                <a:gd name="T73" fmla="*/ 382 h 407"/>
                <a:gd name="T74" fmla="*/ 396 w 396"/>
                <a:gd name="T75" fmla="*/ 375 h 407"/>
                <a:gd name="T76" fmla="*/ 396 w 396"/>
                <a:gd name="T77" fmla="*/ 375 h 407"/>
                <a:gd name="T78" fmla="*/ 396 w 396"/>
                <a:gd name="T79" fmla="*/ 329 h 407"/>
                <a:gd name="T80" fmla="*/ 393 w 396"/>
                <a:gd name="T81" fmla="*/ 290 h 407"/>
                <a:gd name="T82" fmla="*/ 385 w 396"/>
                <a:gd name="T83" fmla="*/ 218 h 407"/>
                <a:gd name="T84" fmla="*/ 385 w 396"/>
                <a:gd name="T85" fmla="*/ 218 h 407"/>
                <a:gd name="T86" fmla="*/ 365 w 396"/>
                <a:gd name="T87" fmla="*/ 182 h 407"/>
                <a:gd name="T88" fmla="*/ 346 w 396"/>
                <a:gd name="T89" fmla="*/ 150 h 407"/>
                <a:gd name="T90" fmla="*/ 328 w 396"/>
                <a:gd name="T91" fmla="*/ 123 h 407"/>
                <a:gd name="T92" fmla="*/ 310 w 396"/>
                <a:gd name="T93" fmla="*/ 98 h 407"/>
                <a:gd name="T94" fmla="*/ 275 w 396"/>
                <a:gd name="T95" fmla="*/ 50 h 407"/>
                <a:gd name="T96" fmla="*/ 258 w 396"/>
                <a:gd name="T97" fmla="*/ 27 h 407"/>
                <a:gd name="T98" fmla="*/ 240 w 396"/>
                <a:gd name="T99" fmla="*/ 0 h 407"/>
                <a:gd name="T100" fmla="*/ 5 w 396"/>
                <a:gd name="T101" fmla="*/ 48 h 407"/>
                <a:gd name="T102" fmla="*/ 5 w 396"/>
                <a:gd name="T103" fmla="*/ 48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96" h="407">
                  <a:moveTo>
                    <a:pt x="5" y="48"/>
                  </a:moveTo>
                  <a:lnTo>
                    <a:pt x="0" y="157"/>
                  </a:lnTo>
                  <a:lnTo>
                    <a:pt x="0" y="157"/>
                  </a:lnTo>
                  <a:lnTo>
                    <a:pt x="14" y="174"/>
                  </a:lnTo>
                  <a:lnTo>
                    <a:pt x="27" y="186"/>
                  </a:lnTo>
                  <a:lnTo>
                    <a:pt x="41" y="196"/>
                  </a:lnTo>
                  <a:lnTo>
                    <a:pt x="53" y="204"/>
                  </a:lnTo>
                  <a:lnTo>
                    <a:pt x="67" y="210"/>
                  </a:lnTo>
                  <a:lnTo>
                    <a:pt x="81" y="214"/>
                  </a:lnTo>
                  <a:lnTo>
                    <a:pt x="107" y="218"/>
                  </a:lnTo>
                  <a:lnTo>
                    <a:pt x="107" y="218"/>
                  </a:lnTo>
                  <a:lnTo>
                    <a:pt x="110" y="232"/>
                  </a:lnTo>
                  <a:lnTo>
                    <a:pt x="111" y="245"/>
                  </a:lnTo>
                  <a:lnTo>
                    <a:pt x="111" y="258"/>
                  </a:lnTo>
                  <a:lnTo>
                    <a:pt x="114" y="271"/>
                  </a:lnTo>
                  <a:lnTo>
                    <a:pt x="117" y="283"/>
                  </a:lnTo>
                  <a:lnTo>
                    <a:pt x="124" y="297"/>
                  </a:lnTo>
                  <a:lnTo>
                    <a:pt x="128" y="303"/>
                  </a:lnTo>
                  <a:lnTo>
                    <a:pt x="134" y="310"/>
                  </a:lnTo>
                  <a:lnTo>
                    <a:pt x="140" y="317"/>
                  </a:lnTo>
                  <a:lnTo>
                    <a:pt x="149" y="322"/>
                  </a:lnTo>
                  <a:lnTo>
                    <a:pt x="149" y="322"/>
                  </a:lnTo>
                  <a:lnTo>
                    <a:pt x="201" y="357"/>
                  </a:lnTo>
                  <a:lnTo>
                    <a:pt x="232" y="374"/>
                  </a:lnTo>
                  <a:lnTo>
                    <a:pt x="272" y="394"/>
                  </a:lnTo>
                  <a:lnTo>
                    <a:pt x="272" y="394"/>
                  </a:lnTo>
                  <a:lnTo>
                    <a:pt x="297" y="400"/>
                  </a:lnTo>
                  <a:lnTo>
                    <a:pt x="319" y="404"/>
                  </a:lnTo>
                  <a:lnTo>
                    <a:pt x="340" y="407"/>
                  </a:lnTo>
                  <a:lnTo>
                    <a:pt x="357" y="405"/>
                  </a:lnTo>
                  <a:lnTo>
                    <a:pt x="365" y="405"/>
                  </a:lnTo>
                  <a:lnTo>
                    <a:pt x="372" y="403"/>
                  </a:lnTo>
                  <a:lnTo>
                    <a:pt x="378" y="400"/>
                  </a:lnTo>
                  <a:lnTo>
                    <a:pt x="383" y="397"/>
                  </a:lnTo>
                  <a:lnTo>
                    <a:pt x="387" y="393"/>
                  </a:lnTo>
                  <a:lnTo>
                    <a:pt x="391" y="387"/>
                  </a:lnTo>
                  <a:lnTo>
                    <a:pt x="393" y="382"/>
                  </a:lnTo>
                  <a:lnTo>
                    <a:pt x="396" y="375"/>
                  </a:lnTo>
                  <a:lnTo>
                    <a:pt x="396" y="375"/>
                  </a:lnTo>
                  <a:lnTo>
                    <a:pt x="396" y="329"/>
                  </a:lnTo>
                  <a:lnTo>
                    <a:pt x="393" y="290"/>
                  </a:lnTo>
                  <a:lnTo>
                    <a:pt x="385" y="218"/>
                  </a:lnTo>
                  <a:lnTo>
                    <a:pt x="385" y="218"/>
                  </a:lnTo>
                  <a:lnTo>
                    <a:pt x="365" y="182"/>
                  </a:lnTo>
                  <a:lnTo>
                    <a:pt x="346" y="150"/>
                  </a:lnTo>
                  <a:lnTo>
                    <a:pt x="328" y="123"/>
                  </a:lnTo>
                  <a:lnTo>
                    <a:pt x="310" y="98"/>
                  </a:lnTo>
                  <a:lnTo>
                    <a:pt x="275" y="50"/>
                  </a:lnTo>
                  <a:lnTo>
                    <a:pt x="258" y="27"/>
                  </a:lnTo>
                  <a:lnTo>
                    <a:pt x="240" y="0"/>
                  </a:lnTo>
                  <a:lnTo>
                    <a:pt x="5" y="48"/>
                  </a:lnTo>
                  <a:lnTo>
                    <a:pt x="5" y="48"/>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38" name="Line 346@|9FFC:0|FBC:0|LFC:0|LBC:16777215"/>
            <p:cNvSpPr>
              <a:spLocks noChangeShapeType="1"/>
            </p:cNvSpPr>
            <p:nvPr/>
          </p:nvSpPr>
          <p:spPr bwMode="auto">
            <a:xfrm>
              <a:off x="4044951" y="4986338"/>
              <a:ext cx="0"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39" name="Freeform 347@|5FFC:16777215|FBC:16777215|LFC:0|LBC:16777215"/>
            <p:cNvSpPr>
              <a:spLocks noEditPoints="1"/>
            </p:cNvSpPr>
            <p:nvPr/>
          </p:nvSpPr>
          <p:spPr bwMode="auto">
            <a:xfrm>
              <a:off x="3644901" y="3611563"/>
              <a:ext cx="576263" cy="1444625"/>
            </a:xfrm>
            <a:custGeom>
              <a:avLst/>
              <a:gdLst>
                <a:gd name="T0" fmla="*/ 137 w 1090"/>
                <a:gd name="T1" fmla="*/ 2697 h 2731"/>
                <a:gd name="T2" fmla="*/ 200 w 1090"/>
                <a:gd name="T3" fmla="*/ 2724 h 2731"/>
                <a:gd name="T4" fmla="*/ 268 w 1090"/>
                <a:gd name="T5" fmla="*/ 2729 h 2731"/>
                <a:gd name="T6" fmla="*/ 372 w 1090"/>
                <a:gd name="T7" fmla="*/ 2718 h 2731"/>
                <a:gd name="T8" fmla="*/ 416 w 1090"/>
                <a:gd name="T9" fmla="*/ 2563 h 2731"/>
                <a:gd name="T10" fmla="*/ 430 w 1090"/>
                <a:gd name="T11" fmla="*/ 2423 h 2731"/>
                <a:gd name="T12" fmla="*/ 423 w 1090"/>
                <a:gd name="T13" fmla="*/ 2286 h 2731"/>
                <a:gd name="T14" fmla="*/ 401 w 1090"/>
                <a:gd name="T15" fmla="*/ 2118 h 2731"/>
                <a:gd name="T16" fmla="*/ 404 w 1090"/>
                <a:gd name="T17" fmla="*/ 2037 h 2731"/>
                <a:gd name="T18" fmla="*/ 429 w 1090"/>
                <a:gd name="T19" fmla="*/ 1946 h 2731"/>
                <a:gd name="T20" fmla="*/ 467 w 1090"/>
                <a:gd name="T21" fmla="*/ 1842 h 2731"/>
                <a:gd name="T22" fmla="*/ 499 w 1090"/>
                <a:gd name="T23" fmla="*/ 1634 h 2731"/>
                <a:gd name="T24" fmla="*/ 522 w 1090"/>
                <a:gd name="T25" fmla="*/ 1319 h 2731"/>
                <a:gd name="T26" fmla="*/ 538 w 1090"/>
                <a:gd name="T27" fmla="*/ 1004 h 2731"/>
                <a:gd name="T28" fmla="*/ 570 w 1090"/>
                <a:gd name="T29" fmla="*/ 1122 h 2731"/>
                <a:gd name="T30" fmla="*/ 590 w 1090"/>
                <a:gd name="T31" fmla="*/ 1311 h 2731"/>
                <a:gd name="T32" fmla="*/ 599 w 1090"/>
                <a:gd name="T33" fmla="*/ 1502 h 2731"/>
                <a:gd name="T34" fmla="*/ 634 w 1090"/>
                <a:gd name="T35" fmla="*/ 1714 h 2731"/>
                <a:gd name="T36" fmla="*/ 694 w 1090"/>
                <a:gd name="T37" fmla="*/ 1931 h 2731"/>
                <a:gd name="T38" fmla="*/ 720 w 1090"/>
                <a:gd name="T39" fmla="*/ 2017 h 2731"/>
                <a:gd name="T40" fmla="*/ 734 w 1090"/>
                <a:gd name="T41" fmla="*/ 2152 h 2731"/>
                <a:gd name="T42" fmla="*/ 745 w 1090"/>
                <a:gd name="T43" fmla="*/ 2266 h 2731"/>
                <a:gd name="T44" fmla="*/ 766 w 1090"/>
                <a:gd name="T45" fmla="*/ 2315 h 2731"/>
                <a:gd name="T46" fmla="*/ 750 w 1090"/>
                <a:gd name="T47" fmla="*/ 2405 h 2731"/>
                <a:gd name="T48" fmla="*/ 712 w 1090"/>
                <a:gd name="T49" fmla="*/ 2494 h 2731"/>
                <a:gd name="T50" fmla="*/ 699 w 1090"/>
                <a:gd name="T51" fmla="*/ 2564 h 2731"/>
                <a:gd name="T52" fmla="*/ 714 w 1090"/>
                <a:gd name="T53" fmla="*/ 2627 h 2731"/>
                <a:gd name="T54" fmla="*/ 799 w 1090"/>
                <a:gd name="T55" fmla="*/ 2660 h 2731"/>
                <a:gd name="T56" fmla="*/ 884 w 1090"/>
                <a:gd name="T57" fmla="*/ 2673 h 2731"/>
                <a:gd name="T58" fmla="*/ 968 w 1090"/>
                <a:gd name="T59" fmla="*/ 2663 h 2731"/>
                <a:gd name="T60" fmla="*/ 1054 w 1090"/>
                <a:gd name="T61" fmla="*/ 2634 h 2731"/>
                <a:gd name="T62" fmla="*/ 1028 w 1090"/>
                <a:gd name="T63" fmla="*/ 2569 h 2731"/>
                <a:gd name="T64" fmla="*/ 1022 w 1090"/>
                <a:gd name="T65" fmla="*/ 2519 h 2731"/>
                <a:gd name="T66" fmla="*/ 1036 w 1090"/>
                <a:gd name="T67" fmla="*/ 2481 h 2731"/>
                <a:gd name="T68" fmla="*/ 1060 w 1090"/>
                <a:gd name="T69" fmla="*/ 2466 h 2731"/>
                <a:gd name="T70" fmla="*/ 1080 w 1090"/>
                <a:gd name="T71" fmla="*/ 2444 h 2731"/>
                <a:gd name="T72" fmla="*/ 1090 w 1090"/>
                <a:gd name="T73" fmla="*/ 2394 h 2731"/>
                <a:gd name="T74" fmla="*/ 1083 w 1090"/>
                <a:gd name="T75" fmla="*/ 2313 h 2731"/>
                <a:gd name="T76" fmla="*/ 1062 w 1090"/>
                <a:gd name="T77" fmla="*/ 2146 h 2731"/>
                <a:gd name="T78" fmla="*/ 1028 w 1090"/>
                <a:gd name="T79" fmla="*/ 1919 h 2731"/>
                <a:gd name="T80" fmla="*/ 1025 w 1090"/>
                <a:gd name="T81" fmla="*/ 1824 h 2731"/>
                <a:gd name="T82" fmla="*/ 1040 w 1090"/>
                <a:gd name="T83" fmla="*/ 1535 h 2731"/>
                <a:gd name="T84" fmla="*/ 1037 w 1090"/>
                <a:gd name="T85" fmla="*/ 1358 h 2731"/>
                <a:gd name="T86" fmla="*/ 1022 w 1090"/>
                <a:gd name="T87" fmla="*/ 1255 h 2731"/>
                <a:gd name="T88" fmla="*/ 1053 w 1090"/>
                <a:gd name="T89" fmla="*/ 1122 h 2731"/>
                <a:gd name="T90" fmla="*/ 1069 w 1090"/>
                <a:gd name="T91" fmla="*/ 963 h 2731"/>
                <a:gd name="T92" fmla="*/ 1067 w 1090"/>
                <a:gd name="T93" fmla="*/ 793 h 2731"/>
                <a:gd name="T94" fmla="*/ 1037 w 1090"/>
                <a:gd name="T95" fmla="*/ 631 h 2731"/>
                <a:gd name="T96" fmla="*/ 13 w 1090"/>
                <a:gd name="T97" fmla="*/ 712 h 2731"/>
                <a:gd name="T98" fmla="*/ 0 w 1090"/>
                <a:gd name="T99" fmla="*/ 791 h 2731"/>
                <a:gd name="T100" fmla="*/ 14 w 1090"/>
                <a:gd name="T101" fmla="*/ 906 h 2731"/>
                <a:gd name="T102" fmla="*/ 36 w 1090"/>
                <a:gd name="T103" fmla="*/ 1021 h 2731"/>
                <a:gd name="T104" fmla="*/ 32 w 1090"/>
                <a:gd name="T105" fmla="*/ 1126 h 2731"/>
                <a:gd name="T106" fmla="*/ 57 w 1090"/>
                <a:gd name="T107" fmla="*/ 1337 h 2731"/>
                <a:gd name="T108" fmla="*/ 61 w 1090"/>
                <a:gd name="T109" fmla="*/ 1567 h 2731"/>
                <a:gd name="T110" fmla="*/ 61 w 1090"/>
                <a:gd name="T111" fmla="*/ 1814 h 2731"/>
                <a:gd name="T112" fmla="*/ 72 w 1090"/>
                <a:gd name="T113" fmla="*/ 2008 h 2731"/>
                <a:gd name="T114" fmla="*/ 71 w 1090"/>
                <a:gd name="T115" fmla="*/ 2233 h 2731"/>
                <a:gd name="T116" fmla="*/ 83 w 1090"/>
                <a:gd name="T117" fmla="*/ 2372 h 2731"/>
                <a:gd name="T118" fmla="*/ 107 w 1090"/>
                <a:gd name="T119" fmla="*/ 2442 h 2731"/>
                <a:gd name="T120" fmla="*/ 110 w 1090"/>
                <a:gd name="T121" fmla="*/ 2674 h 2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90" h="2731">
                  <a:moveTo>
                    <a:pt x="110" y="2674"/>
                  </a:moveTo>
                  <a:lnTo>
                    <a:pt x="110" y="2674"/>
                  </a:lnTo>
                  <a:lnTo>
                    <a:pt x="124" y="2686"/>
                  </a:lnTo>
                  <a:lnTo>
                    <a:pt x="137" y="2697"/>
                  </a:lnTo>
                  <a:lnTo>
                    <a:pt x="153" y="2707"/>
                  </a:lnTo>
                  <a:lnTo>
                    <a:pt x="168" y="2714"/>
                  </a:lnTo>
                  <a:lnTo>
                    <a:pt x="183" y="2720"/>
                  </a:lnTo>
                  <a:lnTo>
                    <a:pt x="200" y="2724"/>
                  </a:lnTo>
                  <a:lnTo>
                    <a:pt x="216" y="2728"/>
                  </a:lnTo>
                  <a:lnTo>
                    <a:pt x="233" y="2729"/>
                  </a:lnTo>
                  <a:lnTo>
                    <a:pt x="251" y="2731"/>
                  </a:lnTo>
                  <a:lnTo>
                    <a:pt x="268" y="2729"/>
                  </a:lnTo>
                  <a:lnTo>
                    <a:pt x="304" y="2728"/>
                  </a:lnTo>
                  <a:lnTo>
                    <a:pt x="338" y="2724"/>
                  </a:lnTo>
                  <a:lnTo>
                    <a:pt x="372" y="2718"/>
                  </a:lnTo>
                  <a:lnTo>
                    <a:pt x="372" y="2718"/>
                  </a:lnTo>
                  <a:lnTo>
                    <a:pt x="387" y="2678"/>
                  </a:lnTo>
                  <a:lnTo>
                    <a:pt x="398" y="2639"/>
                  </a:lnTo>
                  <a:lnTo>
                    <a:pt x="409" y="2600"/>
                  </a:lnTo>
                  <a:lnTo>
                    <a:pt x="416" y="2563"/>
                  </a:lnTo>
                  <a:lnTo>
                    <a:pt x="423" y="2527"/>
                  </a:lnTo>
                  <a:lnTo>
                    <a:pt x="427" y="2492"/>
                  </a:lnTo>
                  <a:lnTo>
                    <a:pt x="430" y="2458"/>
                  </a:lnTo>
                  <a:lnTo>
                    <a:pt x="430" y="2423"/>
                  </a:lnTo>
                  <a:lnTo>
                    <a:pt x="430" y="2388"/>
                  </a:lnTo>
                  <a:lnTo>
                    <a:pt x="429" y="2354"/>
                  </a:lnTo>
                  <a:lnTo>
                    <a:pt x="426" y="2320"/>
                  </a:lnTo>
                  <a:lnTo>
                    <a:pt x="423" y="2286"/>
                  </a:lnTo>
                  <a:lnTo>
                    <a:pt x="415" y="2215"/>
                  </a:lnTo>
                  <a:lnTo>
                    <a:pt x="404" y="2140"/>
                  </a:lnTo>
                  <a:lnTo>
                    <a:pt x="404" y="2140"/>
                  </a:lnTo>
                  <a:lnTo>
                    <a:pt x="401" y="2118"/>
                  </a:lnTo>
                  <a:lnTo>
                    <a:pt x="400" y="2097"/>
                  </a:lnTo>
                  <a:lnTo>
                    <a:pt x="400" y="2076"/>
                  </a:lnTo>
                  <a:lnTo>
                    <a:pt x="401" y="2057"/>
                  </a:lnTo>
                  <a:lnTo>
                    <a:pt x="404" y="2037"/>
                  </a:lnTo>
                  <a:lnTo>
                    <a:pt x="406" y="2018"/>
                  </a:lnTo>
                  <a:lnTo>
                    <a:pt x="411" y="2000"/>
                  </a:lnTo>
                  <a:lnTo>
                    <a:pt x="416" y="1982"/>
                  </a:lnTo>
                  <a:lnTo>
                    <a:pt x="429" y="1946"/>
                  </a:lnTo>
                  <a:lnTo>
                    <a:pt x="441" y="1911"/>
                  </a:lnTo>
                  <a:lnTo>
                    <a:pt x="455" y="1876"/>
                  </a:lnTo>
                  <a:lnTo>
                    <a:pt x="467" y="1842"/>
                  </a:lnTo>
                  <a:lnTo>
                    <a:pt x="467" y="1842"/>
                  </a:lnTo>
                  <a:lnTo>
                    <a:pt x="477" y="1789"/>
                  </a:lnTo>
                  <a:lnTo>
                    <a:pt x="486" y="1738"/>
                  </a:lnTo>
                  <a:lnTo>
                    <a:pt x="492" y="1686"/>
                  </a:lnTo>
                  <a:lnTo>
                    <a:pt x="499" y="1634"/>
                  </a:lnTo>
                  <a:lnTo>
                    <a:pt x="505" y="1582"/>
                  </a:lnTo>
                  <a:lnTo>
                    <a:pt x="509" y="1530"/>
                  </a:lnTo>
                  <a:lnTo>
                    <a:pt x="516" y="1424"/>
                  </a:lnTo>
                  <a:lnTo>
                    <a:pt x="522" y="1319"/>
                  </a:lnTo>
                  <a:lnTo>
                    <a:pt x="527" y="1214"/>
                  </a:lnTo>
                  <a:lnTo>
                    <a:pt x="533" y="1108"/>
                  </a:lnTo>
                  <a:lnTo>
                    <a:pt x="538" y="1004"/>
                  </a:lnTo>
                  <a:lnTo>
                    <a:pt x="538" y="1004"/>
                  </a:lnTo>
                  <a:lnTo>
                    <a:pt x="549" y="1032"/>
                  </a:lnTo>
                  <a:lnTo>
                    <a:pt x="558" y="1061"/>
                  </a:lnTo>
                  <a:lnTo>
                    <a:pt x="565" y="1092"/>
                  </a:lnTo>
                  <a:lnTo>
                    <a:pt x="570" y="1122"/>
                  </a:lnTo>
                  <a:lnTo>
                    <a:pt x="576" y="1153"/>
                  </a:lnTo>
                  <a:lnTo>
                    <a:pt x="580" y="1183"/>
                  </a:lnTo>
                  <a:lnTo>
                    <a:pt x="585" y="1247"/>
                  </a:lnTo>
                  <a:lnTo>
                    <a:pt x="590" y="1311"/>
                  </a:lnTo>
                  <a:lnTo>
                    <a:pt x="592" y="1374"/>
                  </a:lnTo>
                  <a:lnTo>
                    <a:pt x="595" y="1438"/>
                  </a:lnTo>
                  <a:lnTo>
                    <a:pt x="599" y="1502"/>
                  </a:lnTo>
                  <a:lnTo>
                    <a:pt x="599" y="1502"/>
                  </a:lnTo>
                  <a:lnTo>
                    <a:pt x="606" y="1555"/>
                  </a:lnTo>
                  <a:lnTo>
                    <a:pt x="613" y="1607"/>
                  </a:lnTo>
                  <a:lnTo>
                    <a:pt x="623" y="1660"/>
                  </a:lnTo>
                  <a:lnTo>
                    <a:pt x="634" y="1714"/>
                  </a:lnTo>
                  <a:lnTo>
                    <a:pt x="646" y="1768"/>
                  </a:lnTo>
                  <a:lnTo>
                    <a:pt x="660" y="1822"/>
                  </a:lnTo>
                  <a:lnTo>
                    <a:pt x="677" y="1876"/>
                  </a:lnTo>
                  <a:lnTo>
                    <a:pt x="694" y="1931"/>
                  </a:lnTo>
                  <a:lnTo>
                    <a:pt x="694" y="1931"/>
                  </a:lnTo>
                  <a:lnTo>
                    <a:pt x="705" y="1960"/>
                  </a:lnTo>
                  <a:lnTo>
                    <a:pt x="713" y="1987"/>
                  </a:lnTo>
                  <a:lnTo>
                    <a:pt x="720" y="2017"/>
                  </a:lnTo>
                  <a:lnTo>
                    <a:pt x="725" y="2044"/>
                  </a:lnTo>
                  <a:lnTo>
                    <a:pt x="728" y="2072"/>
                  </a:lnTo>
                  <a:lnTo>
                    <a:pt x="731" y="2100"/>
                  </a:lnTo>
                  <a:lnTo>
                    <a:pt x="734" y="2152"/>
                  </a:lnTo>
                  <a:lnTo>
                    <a:pt x="737" y="2202"/>
                  </a:lnTo>
                  <a:lnTo>
                    <a:pt x="739" y="2225"/>
                  </a:lnTo>
                  <a:lnTo>
                    <a:pt x="741" y="2247"/>
                  </a:lnTo>
                  <a:lnTo>
                    <a:pt x="745" y="2266"/>
                  </a:lnTo>
                  <a:lnTo>
                    <a:pt x="750" y="2284"/>
                  </a:lnTo>
                  <a:lnTo>
                    <a:pt x="757" y="2301"/>
                  </a:lnTo>
                  <a:lnTo>
                    <a:pt x="766" y="2315"/>
                  </a:lnTo>
                  <a:lnTo>
                    <a:pt x="766" y="2315"/>
                  </a:lnTo>
                  <a:lnTo>
                    <a:pt x="764" y="2340"/>
                  </a:lnTo>
                  <a:lnTo>
                    <a:pt x="761" y="2363"/>
                  </a:lnTo>
                  <a:lnTo>
                    <a:pt x="756" y="2384"/>
                  </a:lnTo>
                  <a:lnTo>
                    <a:pt x="750" y="2405"/>
                  </a:lnTo>
                  <a:lnTo>
                    <a:pt x="742" y="2423"/>
                  </a:lnTo>
                  <a:lnTo>
                    <a:pt x="735" y="2441"/>
                  </a:lnTo>
                  <a:lnTo>
                    <a:pt x="718" y="2476"/>
                  </a:lnTo>
                  <a:lnTo>
                    <a:pt x="712" y="2494"/>
                  </a:lnTo>
                  <a:lnTo>
                    <a:pt x="706" y="2510"/>
                  </a:lnTo>
                  <a:lnTo>
                    <a:pt x="702" y="2527"/>
                  </a:lnTo>
                  <a:lnTo>
                    <a:pt x="699" y="2545"/>
                  </a:lnTo>
                  <a:lnTo>
                    <a:pt x="699" y="2564"/>
                  </a:lnTo>
                  <a:lnTo>
                    <a:pt x="700" y="2584"/>
                  </a:lnTo>
                  <a:lnTo>
                    <a:pt x="706" y="2605"/>
                  </a:lnTo>
                  <a:lnTo>
                    <a:pt x="714" y="2627"/>
                  </a:lnTo>
                  <a:lnTo>
                    <a:pt x="714" y="2627"/>
                  </a:lnTo>
                  <a:lnTo>
                    <a:pt x="735" y="2636"/>
                  </a:lnTo>
                  <a:lnTo>
                    <a:pt x="757" y="2646"/>
                  </a:lnTo>
                  <a:lnTo>
                    <a:pt x="778" y="2654"/>
                  </a:lnTo>
                  <a:lnTo>
                    <a:pt x="799" y="2660"/>
                  </a:lnTo>
                  <a:lnTo>
                    <a:pt x="820" y="2666"/>
                  </a:lnTo>
                  <a:lnTo>
                    <a:pt x="842" y="2670"/>
                  </a:lnTo>
                  <a:lnTo>
                    <a:pt x="863" y="2671"/>
                  </a:lnTo>
                  <a:lnTo>
                    <a:pt x="884" y="2673"/>
                  </a:lnTo>
                  <a:lnTo>
                    <a:pt x="906" y="2673"/>
                  </a:lnTo>
                  <a:lnTo>
                    <a:pt x="927" y="2671"/>
                  </a:lnTo>
                  <a:lnTo>
                    <a:pt x="947" y="2667"/>
                  </a:lnTo>
                  <a:lnTo>
                    <a:pt x="968" y="2663"/>
                  </a:lnTo>
                  <a:lnTo>
                    <a:pt x="990" y="2657"/>
                  </a:lnTo>
                  <a:lnTo>
                    <a:pt x="1011" y="2650"/>
                  </a:lnTo>
                  <a:lnTo>
                    <a:pt x="1032" y="2643"/>
                  </a:lnTo>
                  <a:lnTo>
                    <a:pt x="1054" y="2634"/>
                  </a:lnTo>
                  <a:lnTo>
                    <a:pt x="1054" y="2634"/>
                  </a:lnTo>
                  <a:lnTo>
                    <a:pt x="1044" y="2611"/>
                  </a:lnTo>
                  <a:lnTo>
                    <a:pt x="1036" y="2591"/>
                  </a:lnTo>
                  <a:lnTo>
                    <a:pt x="1028" y="2569"/>
                  </a:lnTo>
                  <a:lnTo>
                    <a:pt x="1024" y="2548"/>
                  </a:lnTo>
                  <a:lnTo>
                    <a:pt x="1022" y="2538"/>
                  </a:lnTo>
                  <a:lnTo>
                    <a:pt x="1022" y="2528"/>
                  </a:lnTo>
                  <a:lnTo>
                    <a:pt x="1022" y="2519"/>
                  </a:lnTo>
                  <a:lnTo>
                    <a:pt x="1024" y="2509"/>
                  </a:lnTo>
                  <a:lnTo>
                    <a:pt x="1026" y="2499"/>
                  </a:lnTo>
                  <a:lnTo>
                    <a:pt x="1031" y="2489"/>
                  </a:lnTo>
                  <a:lnTo>
                    <a:pt x="1036" y="2481"/>
                  </a:lnTo>
                  <a:lnTo>
                    <a:pt x="1043" y="2473"/>
                  </a:lnTo>
                  <a:lnTo>
                    <a:pt x="1043" y="2473"/>
                  </a:lnTo>
                  <a:lnTo>
                    <a:pt x="1051" y="2470"/>
                  </a:lnTo>
                  <a:lnTo>
                    <a:pt x="1060" y="2466"/>
                  </a:lnTo>
                  <a:lnTo>
                    <a:pt x="1065" y="2462"/>
                  </a:lnTo>
                  <a:lnTo>
                    <a:pt x="1072" y="2456"/>
                  </a:lnTo>
                  <a:lnTo>
                    <a:pt x="1076" y="2451"/>
                  </a:lnTo>
                  <a:lnTo>
                    <a:pt x="1080" y="2444"/>
                  </a:lnTo>
                  <a:lnTo>
                    <a:pt x="1085" y="2437"/>
                  </a:lnTo>
                  <a:lnTo>
                    <a:pt x="1087" y="2430"/>
                  </a:lnTo>
                  <a:lnTo>
                    <a:pt x="1090" y="2412"/>
                  </a:lnTo>
                  <a:lnTo>
                    <a:pt x="1090" y="2394"/>
                  </a:lnTo>
                  <a:lnTo>
                    <a:pt x="1089" y="2372"/>
                  </a:lnTo>
                  <a:lnTo>
                    <a:pt x="1085" y="2348"/>
                  </a:lnTo>
                  <a:lnTo>
                    <a:pt x="1085" y="2348"/>
                  </a:lnTo>
                  <a:lnTo>
                    <a:pt x="1083" y="2313"/>
                  </a:lnTo>
                  <a:lnTo>
                    <a:pt x="1080" y="2279"/>
                  </a:lnTo>
                  <a:lnTo>
                    <a:pt x="1078" y="2245"/>
                  </a:lnTo>
                  <a:lnTo>
                    <a:pt x="1074" y="2211"/>
                  </a:lnTo>
                  <a:lnTo>
                    <a:pt x="1062" y="2146"/>
                  </a:lnTo>
                  <a:lnTo>
                    <a:pt x="1051" y="2080"/>
                  </a:lnTo>
                  <a:lnTo>
                    <a:pt x="1040" y="2015"/>
                  </a:lnTo>
                  <a:lnTo>
                    <a:pt x="1031" y="1951"/>
                  </a:lnTo>
                  <a:lnTo>
                    <a:pt x="1028" y="1919"/>
                  </a:lnTo>
                  <a:lnTo>
                    <a:pt x="1025" y="1888"/>
                  </a:lnTo>
                  <a:lnTo>
                    <a:pt x="1025" y="1856"/>
                  </a:lnTo>
                  <a:lnTo>
                    <a:pt x="1025" y="1824"/>
                  </a:lnTo>
                  <a:lnTo>
                    <a:pt x="1025" y="1824"/>
                  </a:lnTo>
                  <a:lnTo>
                    <a:pt x="1028" y="1753"/>
                  </a:lnTo>
                  <a:lnTo>
                    <a:pt x="1032" y="1680"/>
                  </a:lnTo>
                  <a:lnTo>
                    <a:pt x="1036" y="1607"/>
                  </a:lnTo>
                  <a:lnTo>
                    <a:pt x="1040" y="1535"/>
                  </a:lnTo>
                  <a:lnTo>
                    <a:pt x="1042" y="1465"/>
                  </a:lnTo>
                  <a:lnTo>
                    <a:pt x="1042" y="1429"/>
                  </a:lnTo>
                  <a:lnTo>
                    <a:pt x="1040" y="1392"/>
                  </a:lnTo>
                  <a:lnTo>
                    <a:pt x="1037" y="1358"/>
                  </a:lnTo>
                  <a:lnTo>
                    <a:pt x="1033" y="1323"/>
                  </a:lnTo>
                  <a:lnTo>
                    <a:pt x="1029" y="1288"/>
                  </a:lnTo>
                  <a:lnTo>
                    <a:pt x="1022" y="1255"/>
                  </a:lnTo>
                  <a:lnTo>
                    <a:pt x="1022" y="1255"/>
                  </a:lnTo>
                  <a:lnTo>
                    <a:pt x="1032" y="1225"/>
                  </a:lnTo>
                  <a:lnTo>
                    <a:pt x="1039" y="1193"/>
                  </a:lnTo>
                  <a:lnTo>
                    <a:pt x="1047" y="1158"/>
                  </a:lnTo>
                  <a:lnTo>
                    <a:pt x="1053" y="1122"/>
                  </a:lnTo>
                  <a:lnTo>
                    <a:pt x="1060" y="1083"/>
                  </a:lnTo>
                  <a:lnTo>
                    <a:pt x="1064" y="1044"/>
                  </a:lnTo>
                  <a:lnTo>
                    <a:pt x="1068" y="1004"/>
                  </a:lnTo>
                  <a:lnTo>
                    <a:pt x="1069" y="963"/>
                  </a:lnTo>
                  <a:lnTo>
                    <a:pt x="1071" y="921"/>
                  </a:lnTo>
                  <a:lnTo>
                    <a:pt x="1071" y="878"/>
                  </a:lnTo>
                  <a:lnTo>
                    <a:pt x="1069" y="835"/>
                  </a:lnTo>
                  <a:lnTo>
                    <a:pt x="1067" y="793"/>
                  </a:lnTo>
                  <a:lnTo>
                    <a:pt x="1062" y="752"/>
                  </a:lnTo>
                  <a:lnTo>
                    <a:pt x="1055" y="710"/>
                  </a:lnTo>
                  <a:lnTo>
                    <a:pt x="1049" y="670"/>
                  </a:lnTo>
                  <a:lnTo>
                    <a:pt x="1037" y="631"/>
                  </a:lnTo>
                  <a:lnTo>
                    <a:pt x="951" y="0"/>
                  </a:lnTo>
                  <a:lnTo>
                    <a:pt x="51" y="0"/>
                  </a:lnTo>
                  <a:lnTo>
                    <a:pt x="13" y="712"/>
                  </a:lnTo>
                  <a:lnTo>
                    <a:pt x="13" y="712"/>
                  </a:lnTo>
                  <a:lnTo>
                    <a:pt x="7" y="732"/>
                  </a:lnTo>
                  <a:lnTo>
                    <a:pt x="4" y="752"/>
                  </a:lnTo>
                  <a:lnTo>
                    <a:pt x="1" y="771"/>
                  </a:lnTo>
                  <a:lnTo>
                    <a:pt x="0" y="791"/>
                  </a:lnTo>
                  <a:lnTo>
                    <a:pt x="0" y="810"/>
                  </a:lnTo>
                  <a:lnTo>
                    <a:pt x="1" y="829"/>
                  </a:lnTo>
                  <a:lnTo>
                    <a:pt x="6" y="868"/>
                  </a:lnTo>
                  <a:lnTo>
                    <a:pt x="14" y="906"/>
                  </a:lnTo>
                  <a:lnTo>
                    <a:pt x="21" y="945"/>
                  </a:lnTo>
                  <a:lnTo>
                    <a:pt x="29" y="982"/>
                  </a:lnTo>
                  <a:lnTo>
                    <a:pt x="36" y="1021"/>
                  </a:lnTo>
                  <a:lnTo>
                    <a:pt x="36" y="1021"/>
                  </a:lnTo>
                  <a:lnTo>
                    <a:pt x="33" y="1047"/>
                  </a:lnTo>
                  <a:lnTo>
                    <a:pt x="32" y="1074"/>
                  </a:lnTo>
                  <a:lnTo>
                    <a:pt x="32" y="1100"/>
                  </a:lnTo>
                  <a:lnTo>
                    <a:pt x="32" y="1126"/>
                  </a:lnTo>
                  <a:lnTo>
                    <a:pt x="35" y="1179"/>
                  </a:lnTo>
                  <a:lnTo>
                    <a:pt x="40" y="1232"/>
                  </a:lnTo>
                  <a:lnTo>
                    <a:pt x="49" y="1284"/>
                  </a:lnTo>
                  <a:lnTo>
                    <a:pt x="57" y="1337"/>
                  </a:lnTo>
                  <a:lnTo>
                    <a:pt x="75" y="1442"/>
                  </a:lnTo>
                  <a:lnTo>
                    <a:pt x="75" y="1442"/>
                  </a:lnTo>
                  <a:lnTo>
                    <a:pt x="67" y="1505"/>
                  </a:lnTo>
                  <a:lnTo>
                    <a:pt x="61" y="1567"/>
                  </a:lnTo>
                  <a:lnTo>
                    <a:pt x="58" y="1628"/>
                  </a:lnTo>
                  <a:lnTo>
                    <a:pt x="58" y="1691"/>
                  </a:lnTo>
                  <a:lnTo>
                    <a:pt x="58" y="1753"/>
                  </a:lnTo>
                  <a:lnTo>
                    <a:pt x="61" y="1814"/>
                  </a:lnTo>
                  <a:lnTo>
                    <a:pt x="67" y="1939"/>
                  </a:lnTo>
                  <a:lnTo>
                    <a:pt x="67" y="1939"/>
                  </a:lnTo>
                  <a:lnTo>
                    <a:pt x="69" y="1972"/>
                  </a:lnTo>
                  <a:lnTo>
                    <a:pt x="72" y="2008"/>
                  </a:lnTo>
                  <a:lnTo>
                    <a:pt x="72" y="2046"/>
                  </a:lnTo>
                  <a:lnTo>
                    <a:pt x="72" y="2083"/>
                  </a:lnTo>
                  <a:lnTo>
                    <a:pt x="71" y="2158"/>
                  </a:lnTo>
                  <a:lnTo>
                    <a:pt x="71" y="2233"/>
                  </a:lnTo>
                  <a:lnTo>
                    <a:pt x="72" y="2270"/>
                  </a:lnTo>
                  <a:lnTo>
                    <a:pt x="74" y="2305"/>
                  </a:lnTo>
                  <a:lnTo>
                    <a:pt x="78" y="2340"/>
                  </a:lnTo>
                  <a:lnTo>
                    <a:pt x="83" y="2372"/>
                  </a:lnTo>
                  <a:lnTo>
                    <a:pt x="90" y="2402"/>
                  </a:lnTo>
                  <a:lnTo>
                    <a:pt x="96" y="2416"/>
                  </a:lnTo>
                  <a:lnTo>
                    <a:pt x="101" y="2430"/>
                  </a:lnTo>
                  <a:lnTo>
                    <a:pt x="107" y="2442"/>
                  </a:lnTo>
                  <a:lnTo>
                    <a:pt x="114" y="2455"/>
                  </a:lnTo>
                  <a:lnTo>
                    <a:pt x="122" y="2466"/>
                  </a:lnTo>
                  <a:lnTo>
                    <a:pt x="130" y="2477"/>
                  </a:lnTo>
                  <a:lnTo>
                    <a:pt x="110" y="2674"/>
                  </a:lnTo>
                  <a:lnTo>
                    <a:pt x="110" y="2674"/>
                  </a:lnTo>
                  <a:close/>
                  <a:moveTo>
                    <a:pt x="110" y="2674"/>
                  </a:moveTo>
                  <a:lnTo>
                    <a:pt x="110" y="267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40" name="Freeform 348@|5FFC:16777215|FBC:16777215|LFC:0|LBC:16777215"/>
            <p:cNvSpPr>
              <a:spLocks/>
            </p:cNvSpPr>
            <p:nvPr/>
          </p:nvSpPr>
          <p:spPr bwMode="auto">
            <a:xfrm>
              <a:off x="3644901" y="3611563"/>
              <a:ext cx="576263" cy="1444625"/>
            </a:xfrm>
            <a:custGeom>
              <a:avLst/>
              <a:gdLst>
                <a:gd name="T0" fmla="*/ 137 w 1090"/>
                <a:gd name="T1" fmla="*/ 2697 h 2731"/>
                <a:gd name="T2" fmla="*/ 200 w 1090"/>
                <a:gd name="T3" fmla="*/ 2724 h 2731"/>
                <a:gd name="T4" fmla="*/ 268 w 1090"/>
                <a:gd name="T5" fmla="*/ 2729 h 2731"/>
                <a:gd name="T6" fmla="*/ 372 w 1090"/>
                <a:gd name="T7" fmla="*/ 2718 h 2731"/>
                <a:gd name="T8" fmla="*/ 416 w 1090"/>
                <a:gd name="T9" fmla="*/ 2563 h 2731"/>
                <a:gd name="T10" fmla="*/ 430 w 1090"/>
                <a:gd name="T11" fmla="*/ 2423 h 2731"/>
                <a:gd name="T12" fmla="*/ 423 w 1090"/>
                <a:gd name="T13" fmla="*/ 2286 h 2731"/>
                <a:gd name="T14" fmla="*/ 401 w 1090"/>
                <a:gd name="T15" fmla="*/ 2118 h 2731"/>
                <a:gd name="T16" fmla="*/ 404 w 1090"/>
                <a:gd name="T17" fmla="*/ 2037 h 2731"/>
                <a:gd name="T18" fmla="*/ 429 w 1090"/>
                <a:gd name="T19" fmla="*/ 1946 h 2731"/>
                <a:gd name="T20" fmla="*/ 467 w 1090"/>
                <a:gd name="T21" fmla="*/ 1842 h 2731"/>
                <a:gd name="T22" fmla="*/ 499 w 1090"/>
                <a:gd name="T23" fmla="*/ 1634 h 2731"/>
                <a:gd name="T24" fmla="*/ 522 w 1090"/>
                <a:gd name="T25" fmla="*/ 1319 h 2731"/>
                <a:gd name="T26" fmla="*/ 538 w 1090"/>
                <a:gd name="T27" fmla="*/ 1004 h 2731"/>
                <a:gd name="T28" fmla="*/ 570 w 1090"/>
                <a:gd name="T29" fmla="*/ 1122 h 2731"/>
                <a:gd name="T30" fmla="*/ 590 w 1090"/>
                <a:gd name="T31" fmla="*/ 1311 h 2731"/>
                <a:gd name="T32" fmla="*/ 599 w 1090"/>
                <a:gd name="T33" fmla="*/ 1502 h 2731"/>
                <a:gd name="T34" fmla="*/ 634 w 1090"/>
                <a:gd name="T35" fmla="*/ 1714 h 2731"/>
                <a:gd name="T36" fmla="*/ 694 w 1090"/>
                <a:gd name="T37" fmla="*/ 1931 h 2731"/>
                <a:gd name="T38" fmla="*/ 720 w 1090"/>
                <a:gd name="T39" fmla="*/ 2017 h 2731"/>
                <a:gd name="T40" fmla="*/ 734 w 1090"/>
                <a:gd name="T41" fmla="*/ 2152 h 2731"/>
                <a:gd name="T42" fmla="*/ 745 w 1090"/>
                <a:gd name="T43" fmla="*/ 2266 h 2731"/>
                <a:gd name="T44" fmla="*/ 766 w 1090"/>
                <a:gd name="T45" fmla="*/ 2315 h 2731"/>
                <a:gd name="T46" fmla="*/ 750 w 1090"/>
                <a:gd name="T47" fmla="*/ 2405 h 2731"/>
                <a:gd name="T48" fmla="*/ 712 w 1090"/>
                <a:gd name="T49" fmla="*/ 2494 h 2731"/>
                <a:gd name="T50" fmla="*/ 699 w 1090"/>
                <a:gd name="T51" fmla="*/ 2564 h 2731"/>
                <a:gd name="T52" fmla="*/ 714 w 1090"/>
                <a:gd name="T53" fmla="*/ 2627 h 2731"/>
                <a:gd name="T54" fmla="*/ 799 w 1090"/>
                <a:gd name="T55" fmla="*/ 2660 h 2731"/>
                <a:gd name="T56" fmla="*/ 884 w 1090"/>
                <a:gd name="T57" fmla="*/ 2673 h 2731"/>
                <a:gd name="T58" fmla="*/ 968 w 1090"/>
                <a:gd name="T59" fmla="*/ 2663 h 2731"/>
                <a:gd name="T60" fmla="*/ 1054 w 1090"/>
                <a:gd name="T61" fmla="*/ 2634 h 2731"/>
                <a:gd name="T62" fmla="*/ 1028 w 1090"/>
                <a:gd name="T63" fmla="*/ 2569 h 2731"/>
                <a:gd name="T64" fmla="*/ 1022 w 1090"/>
                <a:gd name="T65" fmla="*/ 2519 h 2731"/>
                <a:gd name="T66" fmla="*/ 1036 w 1090"/>
                <a:gd name="T67" fmla="*/ 2481 h 2731"/>
                <a:gd name="T68" fmla="*/ 1060 w 1090"/>
                <a:gd name="T69" fmla="*/ 2466 h 2731"/>
                <a:gd name="T70" fmla="*/ 1080 w 1090"/>
                <a:gd name="T71" fmla="*/ 2444 h 2731"/>
                <a:gd name="T72" fmla="*/ 1090 w 1090"/>
                <a:gd name="T73" fmla="*/ 2394 h 2731"/>
                <a:gd name="T74" fmla="*/ 1083 w 1090"/>
                <a:gd name="T75" fmla="*/ 2313 h 2731"/>
                <a:gd name="T76" fmla="*/ 1062 w 1090"/>
                <a:gd name="T77" fmla="*/ 2146 h 2731"/>
                <a:gd name="T78" fmla="*/ 1028 w 1090"/>
                <a:gd name="T79" fmla="*/ 1919 h 2731"/>
                <a:gd name="T80" fmla="*/ 1025 w 1090"/>
                <a:gd name="T81" fmla="*/ 1824 h 2731"/>
                <a:gd name="T82" fmla="*/ 1040 w 1090"/>
                <a:gd name="T83" fmla="*/ 1535 h 2731"/>
                <a:gd name="T84" fmla="*/ 1037 w 1090"/>
                <a:gd name="T85" fmla="*/ 1358 h 2731"/>
                <a:gd name="T86" fmla="*/ 1022 w 1090"/>
                <a:gd name="T87" fmla="*/ 1255 h 2731"/>
                <a:gd name="T88" fmla="*/ 1053 w 1090"/>
                <a:gd name="T89" fmla="*/ 1122 h 2731"/>
                <a:gd name="T90" fmla="*/ 1069 w 1090"/>
                <a:gd name="T91" fmla="*/ 963 h 2731"/>
                <a:gd name="T92" fmla="*/ 1067 w 1090"/>
                <a:gd name="T93" fmla="*/ 793 h 2731"/>
                <a:gd name="T94" fmla="*/ 1037 w 1090"/>
                <a:gd name="T95" fmla="*/ 631 h 2731"/>
                <a:gd name="T96" fmla="*/ 13 w 1090"/>
                <a:gd name="T97" fmla="*/ 712 h 2731"/>
                <a:gd name="T98" fmla="*/ 0 w 1090"/>
                <a:gd name="T99" fmla="*/ 791 h 2731"/>
                <a:gd name="T100" fmla="*/ 14 w 1090"/>
                <a:gd name="T101" fmla="*/ 906 h 2731"/>
                <a:gd name="T102" fmla="*/ 36 w 1090"/>
                <a:gd name="T103" fmla="*/ 1021 h 2731"/>
                <a:gd name="T104" fmla="*/ 32 w 1090"/>
                <a:gd name="T105" fmla="*/ 1126 h 2731"/>
                <a:gd name="T106" fmla="*/ 57 w 1090"/>
                <a:gd name="T107" fmla="*/ 1337 h 2731"/>
                <a:gd name="T108" fmla="*/ 61 w 1090"/>
                <a:gd name="T109" fmla="*/ 1567 h 2731"/>
                <a:gd name="T110" fmla="*/ 61 w 1090"/>
                <a:gd name="T111" fmla="*/ 1814 h 2731"/>
                <a:gd name="T112" fmla="*/ 72 w 1090"/>
                <a:gd name="T113" fmla="*/ 2008 h 2731"/>
                <a:gd name="T114" fmla="*/ 71 w 1090"/>
                <a:gd name="T115" fmla="*/ 2233 h 2731"/>
                <a:gd name="T116" fmla="*/ 83 w 1090"/>
                <a:gd name="T117" fmla="*/ 2372 h 2731"/>
                <a:gd name="T118" fmla="*/ 107 w 1090"/>
                <a:gd name="T119" fmla="*/ 2442 h 2731"/>
                <a:gd name="T120" fmla="*/ 110 w 1090"/>
                <a:gd name="T121" fmla="*/ 2674 h 2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90" h="2731">
                  <a:moveTo>
                    <a:pt x="110" y="2674"/>
                  </a:moveTo>
                  <a:lnTo>
                    <a:pt x="110" y="2674"/>
                  </a:lnTo>
                  <a:lnTo>
                    <a:pt x="124" y="2686"/>
                  </a:lnTo>
                  <a:lnTo>
                    <a:pt x="137" y="2697"/>
                  </a:lnTo>
                  <a:lnTo>
                    <a:pt x="153" y="2707"/>
                  </a:lnTo>
                  <a:lnTo>
                    <a:pt x="168" y="2714"/>
                  </a:lnTo>
                  <a:lnTo>
                    <a:pt x="183" y="2720"/>
                  </a:lnTo>
                  <a:lnTo>
                    <a:pt x="200" y="2724"/>
                  </a:lnTo>
                  <a:lnTo>
                    <a:pt x="216" y="2728"/>
                  </a:lnTo>
                  <a:lnTo>
                    <a:pt x="233" y="2729"/>
                  </a:lnTo>
                  <a:lnTo>
                    <a:pt x="251" y="2731"/>
                  </a:lnTo>
                  <a:lnTo>
                    <a:pt x="268" y="2729"/>
                  </a:lnTo>
                  <a:lnTo>
                    <a:pt x="304" y="2728"/>
                  </a:lnTo>
                  <a:lnTo>
                    <a:pt x="338" y="2724"/>
                  </a:lnTo>
                  <a:lnTo>
                    <a:pt x="372" y="2718"/>
                  </a:lnTo>
                  <a:lnTo>
                    <a:pt x="372" y="2718"/>
                  </a:lnTo>
                  <a:lnTo>
                    <a:pt x="387" y="2678"/>
                  </a:lnTo>
                  <a:lnTo>
                    <a:pt x="398" y="2639"/>
                  </a:lnTo>
                  <a:lnTo>
                    <a:pt x="409" y="2600"/>
                  </a:lnTo>
                  <a:lnTo>
                    <a:pt x="416" y="2563"/>
                  </a:lnTo>
                  <a:lnTo>
                    <a:pt x="423" y="2527"/>
                  </a:lnTo>
                  <a:lnTo>
                    <a:pt x="427" y="2492"/>
                  </a:lnTo>
                  <a:lnTo>
                    <a:pt x="430" y="2458"/>
                  </a:lnTo>
                  <a:lnTo>
                    <a:pt x="430" y="2423"/>
                  </a:lnTo>
                  <a:lnTo>
                    <a:pt x="430" y="2388"/>
                  </a:lnTo>
                  <a:lnTo>
                    <a:pt x="429" y="2354"/>
                  </a:lnTo>
                  <a:lnTo>
                    <a:pt x="426" y="2320"/>
                  </a:lnTo>
                  <a:lnTo>
                    <a:pt x="423" y="2286"/>
                  </a:lnTo>
                  <a:lnTo>
                    <a:pt x="415" y="2215"/>
                  </a:lnTo>
                  <a:lnTo>
                    <a:pt x="404" y="2140"/>
                  </a:lnTo>
                  <a:lnTo>
                    <a:pt x="404" y="2140"/>
                  </a:lnTo>
                  <a:lnTo>
                    <a:pt x="401" y="2118"/>
                  </a:lnTo>
                  <a:lnTo>
                    <a:pt x="400" y="2097"/>
                  </a:lnTo>
                  <a:lnTo>
                    <a:pt x="400" y="2076"/>
                  </a:lnTo>
                  <a:lnTo>
                    <a:pt x="401" y="2057"/>
                  </a:lnTo>
                  <a:lnTo>
                    <a:pt x="404" y="2037"/>
                  </a:lnTo>
                  <a:lnTo>
                    <a:pt x="406" y="2018"/>
                  </a:lnTo>
                  <a:lnTo>
                    <a:pt x="411" y="2000"/>
                  </a:lnTo>
                  <a:lnTo>
                    <a:pt x="416" y="1982"/>
                  </a:lnTo>
                  <a:lnTo>
                    <a:pt x="429" y="1946"/>
                  </a:lnTo>
                  <a:lnTo>
                    <a:pt x="441" y="1911"/>
                  </a:lnTo>
                  <a:lnTo>
                    <a:pt x="455" y="1876"/>
                  </a:lnTo>
                  <a:lnTo>
                    <a:pt x="467" y="1842"/>
                  </a:lnTo>
                  <a:lnTo>
                    <a:pt x="467" y="1842"/>
                  </a:lnTo>
                  <a:lnTo>
                    <a:pt x="477" y="1789"/>
                  </a:lnTo>
                  <a:lnTo>
                    <a:pt x="486" y="1738"/>
                  </a:lnTo>
                  <a:lnTo>
                    <a:pt x="492" y="1686"/>
                  </a:lnTo>
                  <a:lnTo>
                    <a:pt x="499" y="1634"/>
                  </a:lnTo>
                  <a:lnTo>
                    <a:pt x="505" y="1582"/>
                  </a:lnTo>
                  <a:lnTo>
                    <a:pt x="509" y="1530"/>
                  </a:lnTo>
                  <a:lnTo>
                    <a:pt x="516" y="1424"/>
                  </a:lnTo>
                  <a:lnTo>
                    <a:pt x="522" y="1319"/>
                  </a:lnTo>
                  <a:lnTo>
                    <a:pt x="527" y="1214"/>
                  </a:lnTo>
                  <a:lnTo>
                    <a:pt x="533" y="1108"/>
                  </a:lnTo>
                  <a:lnTo>
                    <a:pt x="538" y="1004"/>
                  </a:lnTo>
                  <a:lnTo>
                    <a:pt x="538" y="1004"/>
                  </a:lnTo>
                  <a:lnTo>
                    <a:pt x="549" y="1032"/>
                  </a:lnTo>
                  <a:lnTo>
                    <a:pt x="558" y="1061"/>
                  </a:lnTo>
                  <a:lnTo>
                    <a:pt x="565" y="1092"/>
                  </a:lnTo>
                  <a:lnTo>
                    <a:pt x="570" y="1122"/>
                  </a:lnTo>
                  <a:lnTo>
                    <a:pt x="576" y="1153"/>
                  </a:lnTo>
                  <a:lnTo>
                    <a:pt x="580" y="1183"/>
                  </a:lnTo>
                  <a:lnTo>
                    <a:pt x="585" y="1247"/>
                  </a:lnTo>
                  <a:lnTo>
                    <a:pt x="590" y="1311"/>
                  </a:lnTo>
                  <a:lnTo>
                    <a:pt x="592" y="1374"/>
                  </a:lnTo>
                  <a:lnTo>
                    <a:pt x="595" y="1438"/>
                  </a:lnTo>
                  <a:lnTo>
                    <a:pt x="599" y="1502"/>
                  </a:lnTo>
                  <a:lnTo>
                    <a:pt x="599" y="1502"/>
                  </a:lnTo>
                  <a:lnTo>
                    <a:pt x="606" y="1555"/>
                  </a:lnTo>
                  <a:lnTo>
                    <a:pt x="613" y="1607"/>
                  </a:lnTo>
                  <a:lnTo>
                    <a:pt x="623" y="1660"/>
                  </a:lnTo>
                  <a:lnTo>
                    <a:pt x="634" y="1714"/>
                  </a:lnTo>
                  <a:lnTo>
                    <a:pt x="646" y="1768"/>
                  </a:lnTo>
                  <a:lnTo>
                    <a:pt x="660" y="1822"/>
                  </a:lnTo>
                  <a:lnTo>
                    <a:pt x="677" y="1876"/>
                  </a:lnTo>
                  <a:lnTo>
                    <a:pt x="694" y="1931"/>
                  </a:lnTo>
                  <a:lnTo>
                    <a:pt x="694" y="1931"/>
                  </a:lnTo>
                  <a:lnTo>
                    <a:pt x="705" y="1960"/>
                  </a:lnTo>
                  <a:lnTo>
                    <a:pt x="713" y="1987"/>
                  </a:lnTo>
                  <a:lnTo>
                    <a:pt x="720" y="2017"/>
                  </a:lnTo>
                  <a:lnTo>
                    <a:pt x="725" y="2044"/>
                  </a:lnTo>
                  <a:lnTo>
                    <a:pt x="728" y="2072"/>
                  </a:lnTo>
                  <a:lnTo>
                    <a:pt x="731" y="2100"/>
                  </a:lnTo>
                  <a:lnTo>
                    <a:pt x="734" y="2152"/>
                  </a:lnTo>
                  <a:lnTo>
                    <a:pt x="737" y="2202"/>
                  </a:lnTo>
                  <a:lnTo>
                    <a:pt x="739" y="2225"/>
                  </a:lnTo>
                  <a:lnTo>
                    <a:pt x="741" y="2247"/>
                  </a:lnTo>
                  <a:lnTo>
                    <a:pt x="745" y="2266"/>
                  </a:lnTo>
                  <a:lnTo>
                    <a:pt x="750" y="2284"/>
                  </a:lnTo>
                  <a:lnTo>
                    <a:pt x="757" y="2301"/>
                  </a:lnTo>
                  <a:lnTo>
                    <a:pt x="766" y="2315"/>
                  </a:lnTo>
                  <a:lnTo>
                    <a:pt x="766" y="2315"/>
                  </a:lnTo>
                  <a:lnTo>
                    <a:pt x="764" y="2340"/>
                  </a:lnTo>
                  <a:lnTo>
                    <a:pt x="761" y="2363"/>
                  </a:lnTo>
                  <a:lnTo>
                    <a:pt x="756" y="2384"/>
                  </a:lnTo>
                  <a:lnTo>
                    <a:pt x="750" y="2405"/>
                  </a:lnTo>
                  <a:lnTo>
                    <a:pt x="742" y="2423"/>
                  </a:lnTo>
                  <a:lnTo>
                    <a:pt x="735" y="2441"/>
                  </a:lnTo>
                  <a:lnTo>
                    <a:pt x="718" y="2476"/>
                  </a:lnTo>
                  <a:lnTo>
                    <a:pt x="712" y="2494"/>
                  </a:lnTo>
                  <a:lnTo>
                    <a:pt x="706" y="2510"/>
                  </a:lnTo>
                  <a:lnTo>
                    <a:pt x="702" y="2527"/>
                  </a:lnTo>
                  <a:lnTo>
                    <a:pt x="699" y="2545"/>
                  </a:lnTo>
                  <a:lnTo>
                    <a:pt x="699" y="2564"/>
                  </a:lnTo>
                  <a:lnTo>
                    <a:pt x="700" y="2584"/>
                  </a:lnTo>
                  <a:lnTo>
                    <a:pt x="706" y="2605"/>
                  </a:lnTo>
                  <a:lnTo>
                    <a:pt x="714" y="2627"/>
                  </a:lnTo>
                  <a:lnTo>
                    <a:pt x="714" y="2627"/>
                  </a:lnTo>
                  <a:lnTo>
                    <a:pt x="735" y="2636"/>
                  </a:lnTo>
                  <a:lnTo>
                    <a:pt x="757" y="2646"/>
                  </a:lnTo>
                  <a:lnTo>
                    <a:pt x="778" y="2654"/>
                  </a:lnTo>
                  <a:lnTo>
                    <a:pt x="799" y="2660"/>
                  </a:lnTo>
                  <a:lnTo>
                    <a:pt x="820" y="2666"/>
                  </a:lnTo>
                  <a:lnTo>
                    <a:pt x="842" y="2670"/>
                  </a:lnTo>
                  <a:lnTo>
                    <a:pt x="863" y="2671"/>
                  </a:lnTo>
                  <a:lnTo>
                    <a:pt x="884" y="2673"/>
                  </a:lnTo>
                  <a:lnTo>
                    <a:pt x="906" y="2673"/>
                  </a:lnTo>
                  <a:lnTo>
                    <a:pt x="927" y="2671"/>
                  </a:lnTo>
                  <a:lnTo>
                    <a:pt x="947" y="2667"/>
                  </a:lnTo>
                  <a:lnTo>
                    <a:pt x="968" y="2663"/>
                  </a:lnTo>
                  <a:lnTo>
                    <a:pt x="990" y="2657"/>
                  </a:lnTo>
                  <a:lnTo>
                    <a:pt x="1011" y="2650"/>
                  </a:lnTo>
                  <a:lnTo>
                    <a:pt x="1032" y="2643"/>
                  </a:lnTo>
                  <a:lnTo>
                    <a:pt x="1054" y="2634"/>
                  </a:lnTo>
                  <a:lnTo>
                    <a:pt x="1054" y="2634"/>
                  </a:lnTo>
                  <a:lnTo>
                    <a:pt x="1044" y="2611"/>
                  </a:lnTo>
                  <a:lnTo>
                    <a:pt x="1036" y="2591"/>
                  </a:lnTo>
                  <a:lnTo>
                    <a:pt x="1028" y="2569"/>
                  </a:lnTo>
                  <a:lnTo>
                    <a:pt x="1024" y="2548"/>
                  </a:lnTo>
                  <a:lnTo>
                    <a:pt x="1022" y="2538"/>
                  </a:lnTo>
                  <a:lnTo>
                    <a:pt x="1022" y="2528"/>
                  </a:lnTo>
                  <a:lnTo>
                    <a:pt x="1022" y="2519"/>
                  </a:lnTo>
                  <a:lnTo>
                    <a:pt x="1024" y="2509"/>
                  </a:lnTo>
                  <a:lnTo>
                    <a:pt x="1026" y="2499"/>
                  </a:lnTo>
                  <a:lnTo>
                    <a:pt x="1031" y="2489"/>
                  </a:lnTo>
                  <a:lnTo>
                    <a:pt x="1036" y="2481"/>
                  </a:lnTo>
                  <a:lnTo>
                    <a:pt x="1043" y="2473"/>
                  </a:lnTo>
                  <a:lnTo>
                    <a:pt x="1043" y="2473"/>
                  </a:lnTo>
                  <a:lnTo>
                    <a:pt x="1051" y="2470"/>
                  </a:lnTo>
                  <a:lnTo>
                    <a:pt x="1060" y="2466"/>
                  </a:lnTo>
                  <a:lnTo>
                    <a:pt x="1065" y="2462"/>
                  </a:lnTo>
                  <a:lnTo>
                    <a:pt x="1072" y="2456"/>
                  </a:lnTo>
                  <a:lnTo>
                    <a:pt x="1076" y="2451"/>
                  </a:lnTo>
                  <a:lnTo>
                    <a:pt x="1080" y="2444"/>
                  </a:lnTo>
                  <a:lnTo>
                    <a:pt x="1085" y="2437"/>
                  </a:lnTo>
                  <a:lnTo>
                    <a:pt x="1087" y="2430"/>
                  </a:lnTo>
                  <a:lnTo>
                    <a:pt x="1090" y="2412"/>
                  </a:lnTo>
                  <a:lnTo>
                    <a:pt x="1090" y="2394"/>
                  </a:lnTo>
                  <a:lnTo>
                    <a:pt x="1089" y="2372"/>
                  </a:lnTo>
                  <a:lnTo>
                    <a:pt x="1085" y="2348"/>
                  </a:lnTo>
                  <a:lnTo>
                    <a:pt x="1085" y="2348"/>
                  </a:lnTo>
                  <a:lnTo>
                    <a:pt x="1083" y="2313"/>
                  </a:lnTo>
                  <a:lnTo>
                    <a:pt x="1080" y="2279"/>
                  </a:lnTo>
                  <a:lnTo>
                    <a:pt x="1078" y="2245"/>
                  </a:lnTo>
                  <a:lnTo>
                    <a:pt x="1074" y="2211"/>
                  </a:lnTo>
                  <a:lnTo>
                    <a:pt x="1062" y="2146"/>
                  </a:lnTo>
                  <a:lnTo>
                    <a:pt x="1051" y="2080"/>
                  </a:lnTo>
                  <a:lnTo>
                    <a:pt x="1040" y="2015"/>
                  </a:lnTo>
                  <a:lnTo>
                    <a:pt x="1031" y="1951"/>
                  </a:lnTo>
                  <a:lnTo>
                    <a:pt x="1028" y="1919"/>
                  </a:lnTo>
                  <a:lnTo>
                    <a:pt x="1025" y="1888"/>
                  </a:lnTo>
                  <a:lnTo>
                    <a:pt x="1025" y="1856"/>
                  </a:lnTo>
                  <a:lnTo>
                    <a:pt x="1025" y="1824"/>
                  </a:lnTo>
                  <a:lnTo>
                    <a:pt x="1025" y="1824"/>
                  </a:lnTo>
                  <a:lnTo>
                    <a:pt x="1028" y="1753"/>
                  </a:lnTo>
                  <a:lnTo>
                    <a:pt x="1032" y="1680"/>
                  </a:lnTo>
                  <a:lnTo>
                    <a:pt x="1036" y="1607"/>
                  </a:lnTo>
                  <a:lnTo>
                    <a:pt x="1040" y="1535"/>
                  </a:lnTo>
                  <a:lnTo>
                    <a:pt x="1042" y="1465"/>
                  </a:lnTo>
                  <a:lnTo>
                    <a:pt x="1042" y="1429"/>
                  </a:lnTo>
                  <a:lnTo>
                    <a:pt x="1040" y="1392"/>
                  </a:lnTo>
                  <a:lnTo>
                    <a:pt x="1037" y="1358"/>
                  </a:lnTo>
                  <a:lnTo>
                    <a:pt x="1033" y="1323"/>
                  </a:lnTo>
                  <a:lnTo>
                    <a:pt x="1029" y="1288"/>
                  </a:lnTo>
                  <a:lnTo>
                    <a:pt x="1022" y="1255"/>
                  </a:lnTo>
                  <a:lnTo>
                    <a:pt x="1022" y="1255"/>
                  </a:lnTo>
                  <a:lnTo>
                    <a:pt x="1032" y="1225"/>
                  </a:lnTo>
                  <a:lnTo>
                    <a:pt x="1039" y="1193"/>
                  </a:lnTo>
                  <a:lnTo>
                    <a:pt x="1047" y="1158"/>
                  </a:lnTo>
                  <a:lnTo>
                    <a:pt x="1053" y="1122"/>
                  </a:lnTo>
                  <a:lnTo>
                    <a:pt x="1060" y="1083"/>
                  </a:lnTo>
                  <a:lnTo>
                    <a:pt x="1064" y="1044"/>
                  </a:lnTo>
                  <a:lnTo>
                    <a:pt x="1068" y="1004"/>
                  </a:lnTo>
                  <a:lnTo>
                    <a:pt x="1069" y="963"/>
                  </a:lnTo>
                  <a:lnTo>
                    <a:pt x="1071" y="921"/>
                  </a:lnTo>
                  <a:lnTo>
                    <a:pt x="1071" y="878"/>
                  </a:lnTo>
                  <a:lnTo>
                    <a:pt x="1069" y="835"/>
                  </a:lnTo>
                  <a:lnTo>
                    <a:pt x="1067" y="793"/>
                  </a:lnTo>
                  <a:lnTo>
                    <a:pt x="1062" y="752"/>
                  </a:lnTo>
                  <a:lnTo>
                    <a:pt x="1055" y="710"/>
                  </a:lnTo>
                  <a:lnTo>
                    <a:pt x="1049" y="670"/>
                  </a:lnTo>
                  <a:lnTo>
                    <a:pt x="1037" y="631"/>
                  </a:lnTo>
                  <a:lnTo>
                    <a:pt x="951" y="0"/>
                  </a:lnTo>
                  <a:lnTo>
                    <a:pt x="51" y="0"/>
                  </a:lnTo>
                  <a:lnTo>
                    <a:pt x="13" y="712"/>
                  </a:lnTo>
                  <a:lnTo>
                    <a:pt x="13" y="712"/>
                  </a:lnTo>
                  <a:lnTo>
                    <a:pt x="7" y="732"/>
                  </a:lnTo>
                  <a:lnTo>
                    <a:pt x="4" y="752"/>
                  </a:lnTo>
                  <a:lnTo>
                    <a:pt x="1" y="771"/>
                  </a:lnTo>
                  <a:lnTo>
                    <a:pt x="0" y="791"/>
                  </a:lnTo>
                  <a:lnTo>
                    <a:pt x="0" y="810"/>
                  </a:lnTo>
                  <a:lnTo>
                    <a:pt x="1" y="829"/>
                  </a:lnTo>
                  <a:lnTo>
                    <a:pt x="6" y="868"/>
                  </a:lnTo>
                  <a:lnTo>
                    <a:pt x="14" y="906"/>
                  </a:lnTo>
                  <a:lnTo>
                    <a:pt x="21" y="945"/>
                  </a:lnTo>
                  <a:lnTo>
                    <a:pt x="29" y="982"/>
                  </a:lnTo>
                  <a:lnTo>
                    <a:pt x="36" y="1021"/>
                  </a:lnTo>
                  <a:lnTo>
                    <a:pt x="36" y="1021"/>
                  </a:lnTo>
                  <a:lnTo>
                    <a:pt x="33" y="1047"/>
                  </a:lnTo>
                  <a:lnTo>
                    <a:pt x="32" y="1074"/>
                  </a:lnTo>
                  <a:lnTo>
                    <a:pt x="32" y="1100"/>
                  </a:lnTo>
                  <a:lnTo>
                    <a:pt x="32" y="1126"/>
                  </a:lnTo>
                  <a:lnTo>
                    <a:pt x="35" y="1179"/>
                  </a:lnTo>
                  <a:lnTo>
                    <a:pt x="40" y="1232"/>
                  </a:lnTo>
                  <a:lnTo>
                    <a:pt x="49" y="1284"/>
                  </a:lnTo>
                  <a:lnTo>
                    <a:pt x="57" y="1337"/>
                  </a:lnTo>
                  <a:lnTo>
                    <a:pt x="75" y="1442"/>
                  </a:lnTo>
                  <a:lnTo>
                    <a:pt x="75" y="1442"/>
                  </a:lnTo>
                  <a:lnTo>
                    <a:pt x="67" y="1505"/>
                  </a:lnTo>
                  <a:lnTo>
                    <a:pt x="61" y="1567"/>
                  </a:lnTo>
                  <a:lnTo>
                    <a:pt x="58" y="1628"/>
                  </a:lnTo>
                  <a:lnTo>
                    <a:pt x="58" y="1691"/>
                  </a:lnTo>
                  <a:lnTo>
                    <a:pt x="58" y="1753"/>
                  </a:lnTo>
                  <a:lnTo>
                    <a:pt x="61" y="1814"/>
                  </a:lnTo>
                  <a:lnTo>
                    <a:pt x="67" y="1939"/>
                  </a:lnTo>
                  <a:lnTo>
                    <a:pt x="67" y="1939"/>
                  </a:lnTo>
                  <a:lnTo>
                    <a:pt x="69" y="1972"/>
                  </a:lnTo>
                  <a:lnTo>
                    <a:pt x="72" y="2008"/>
                  </a:lnTo>
                  <a:lnTo>
                    <a:pt x="72" y="2046"/>
                  </a:lnTo>
                  <a:lnTo>
                    <a:pt x="72" y="2083"/>
                  </a:lnTo>
                  <a:lnTo>
                    <a:pt x="71" y="2158"/>
                  </a:lnTo>
                  <a:lnTo>
                    <a:pt x="71" y="2233"/>
                  </a:lnTo>
                  <a:lnTo>
                    <a:pt x="72" y="2270"/>
                  </a:lnTo>
                  <a:lnTo>
                    <a:pt x="74" y="2305"/>
                  </a:lnTo>
                  <a:lnTo>
                    <a:pt x="78" y="2340"/>
                  </a:lnTo>
                  <a:lnTo>
                    <a:pt x="83" y="2372"/>
                  </a:lnTo>
                  <a:lnTo>
                    <a:pt x="90" y="2402"/>
                  </a:lnTo>
                  <a:lnTo>
                    <a:pt x="96" y="2416"/>
                  </a:lnTo>
                  <a:lnTo>
                    <a:pt x="101" y="2430"/>
                  </a:lnTo>
                  <a:lnTo>
                    <a:pt x="107" y="2442"/>
                  </a:lnTo>
                  <a:lnTo>
                    <a:pt x="114" y="2455"/>
                  </a:lnTo>
                  <a:lnTo>
                    <a:pt x="122" y="2466"/>
                  </a:lnTo>
                  <a:lnTo>
                    <a:pt x="130" y="2477"/>
                  </a:lnTo>
                  <a:lnTo>
                    <a:pt x="110" y="2674"/>
                  </a:lnTo>
                  <a:lnTo>
                    <a:pt x="110" y="267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41" name="Line 349@|9FFC:0|FBC:0|LFC:0|LBC:16777215"/>
            <p:cNvSpPr>
              <a:spLocks noChangeShapeType="1"/>
            </p:cNvSpPr>
            <p:nvPr/>
          </p:nvSpPr>
          <p:spPr bwMode="auto">
            <a:xfrm>
              <a:off x="3703638" y="5026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42" name="Freeform 350@|5FFC:16777215|FBC:16777215|LFC:0|LBC:16777215"/>
            <p:cNvSpPr>
              <a:spLocks/>
            </p:cNvSpPr>
            <p:nvPr/>
          </p:nvSpPr>
          <p:spPr bwMode="auto">
            <a:xfrm>
              <a:off x="3644901" y="3611563"/>
              <a:ext cx="576263" cy="1443038"/>
            </a:xfrm>
            <a:custGeom>
              <a:avLst/>
              <a:gdLst>
                <a:gd name="T0" fmla="*/ 137 w 1090"/>
                <a:gd name="T1" fmla="*/ 2697 h 2729"/>
                <a:gd name="T2" fmla="*/ 200 w 1090"/>
                <a:gd name="T3" fmla="*/ 2724 h 2729"/>
                <a:gd name="T4" fmla="*/ 268 w 1090"/>
                <a:gd name="T5" fmla="*/ 2729 h 2729"/>
                <a:gd name="T6" fmla="*/ 372 w 1090"/>
                <a:gd name="T7" fmla="*/ 2718 h 2729"/>
                <a:gd name="T8" fmla="*/ 416 w 1090"/>
                <a:gd name="T9" fmla="*/ 2563 h 2729"/>
                <a:gd name="T10" fmla="*/ 430 w 1090"/>
                <a:gd name="T11" fmla="*/ 2423 h 2729"/>
                <a:gd name="T12" fmla="*/ 423 w 1090"/>
                <a:gd name="T13" fmla="*/ 2286 h 2729"/>
                <a:gd name="T14" fmla="*/ 401 w 1090"/>
                <a:gd name="T15" fmla="*/ 2118 h 2729"/>
                <a:gd name="T16" fmla="*/ 404 w 1090"/>
                <a:gd name="T17" fmla="*/ 2037 h 2729"/>
                <a:gd name="T18" fmla="*/ 429 w 1090"/>
                <a:gd name="T19" fmla="*/ 1946 h 2729"/>
                <a:gd name="T20" fmla="*/ 467 w 1090"/>
                <a:gd name="T21" fmla="*/ 1840 h 2729"/>
                <a:gd name="T22" fmla="*/ 499 w 1090"/>
                <a:gd name="T23" fmla="*/ 1634 h 2729"/>
                <a:gd name="T24" fmla="*/ 522 w 1090"/>
                <a:gd name="T25" fmla="*/ 1319 h 2729"/>
                <a:gd name="T26" fmla="*/ 538 w 1090"/>
                <a:gd name="T27" fmla="*/ 1004 h 2729"/>
                <a:gd name="T28" fmla="*/ 570 w 1090"/>
                <a:gd name="T29" fmla="*/ 1122 h 2729"/>
                <a:gd name="T30" fmla="*/ 590 w 1090"/>
                <a:gd name="T31" fmla="*/ 1311 h 2729"/>
                <a:gd name="T32" fmla="*/ 599 w 1090"/>
                <a:gd name="T33" fmla="*/ 1502 h 2729"/>
                <a:gd name="T34" fmla="*/ 634 w 1090"/>
                <a:gd name="T35" fmla="*/ 1714 h 2729"/>
                <a:gd name="T36" fmla="*/ 694 w 1090"/>
                <a:gd name="T37" fmla="*/ 1931 h 2729"/>
                <a:gd name="T38" fmla="*/ 720 w 1090"/>
                <a:gd name="T39" fmla="*/ 2017 h 2729"/>
                <a:gd name="T40" fmla="*/ 734 w 1090"/>
                <a:gd name="T41" fmla="*/ 2152 h 2729"/>
                <a:gd name="T42" fmla="*/ 745 w 1090"/>
                <a:gd name="T43" fmla="*/ 2266 h 2729"/>
                <a:gd name="T44" fmla="*/ 766 w 1090"/>
                <a:gd name="T45" fmla="*/ 2315 h 2729"/>
                <a:gd name="T46" fmla="*/ 750 w 1090"/>
                <a:gd name="T47" fmla="*/ 2405 h 2729"/>
                <a:gd name="T48" fmla="*/ 712 w 1090"/>
                <a:gd name="T49" fmla="*/ 2494 h 2729"/>
                <a:gd name="T50" fmla="*/ 699 w 1090"/>
                <a:gd name="T51" fmla="*/ 2564 h 2729"/>
                <a:gd name="T52" fmla="*/ 714 w 1090"/>
                <a:gd name="T53" fmla="*/ 2627 h 2729"/>
                <a:gd name="T54" fmla="*/ 799 w 1090"/>
                <a:gd name="T55" fmla="*/ 2660 h 2729"/>
                <a:gd name="T56" fmla="*/ 884 w 1090"/>
                <a:gd name="T57" fmla="*/ 2673 h 2729"/>
                <a:gd name="T58" fmla="*/ 968 w 1090"/>
                <a:gd name="T59" fmla="*/ 2663 h 2729"/>
                <a:gd name="T60" fmla="*/ 1054 w 1090"/>
                <a:gd name="T61" fmla="*/ 2634 h 2729"/>
                <a:gd name="T62" fmla="*/ 1028 w 1090"/>
                <a:gd name="T63" fmla="*/ 2569 h 2729"/>
                <a:gd name="T64" fmla="*/ 1022 w 1090"/>
                <a:gd name="T65" fmla="*/ 2519 h 2729"/>
                <a:gd name="T66" fmla="*/ 1036 w 1090"/>
                <a:gd name="T67" fmla="*/ 2481 h 2729"/>
                <a:gd name="T68" fmla="*/ 1060 w 1090"/>
                <a:gd name="T69" fmla="*/ 2466 h 2729"/>
                <a:gd name="T70" fmla="*/ 1080 w 1090"/>
                <a:gd name="T71" fmla="*/ 2444 h 2729"/>
                <a:gd name="T72" fmla="*/ 1090 w 1090"/>
                <a:gd name="T73" fmla="*/ 2394 h 2729"/>
                <a:gd name="T74" fmla="*/ 1083 w 1090"/>
                <a:gd name="T75" fmla="*/ 2313 h 2729"/>
                <a:gd name="T76" fmla="*/ 1062 w 1090"/>
                <a:gd name="T77" fmla="*/ 2146 h 2729"/>
                <a:gd name="T78" fmla="*/ 1028 w 1090"/>
                <a:gd name="T79" fmla="*/ 1919 h 2729"/>
                <a:gd name="T80" fmla="*/ 1025 w 1090"/>
                <a:gd name="T81" fmla="*/ 1825 h 2729"/>
                <a:gd name="T82" fmla="*/ 1040 w 1090"/>
                <a:gd name="T83" fmla="*/ 1535 h 2729"/>
                <a:gd name="T84" fmla="*/ 1037 w 1090"/>
                <a:gd name="T85" fmla="*/ 1358 h 2729"/>
                <a:gd name="T86" fmla="*/ 1022 w 1090"/>
                <a:gd name="T87" fmla="*/ 1255 h 2729"/>
                <a:gd name="T88" fmla="*/ 1053 w 1090"/>
                <a:gd name="T89" fmla="*/ 1122 h 2729"/>
                <a:gd name="T90" fmla="*/ 1069 w 1090"/>
                <a:gd name="T91" fmla="*/ 963 h 2729"/>
                <a:gd name="T92" fmla="*/ 1067 w 1090"/>
                <a:gd name="T93" fmla="*/ 793 h 2729"/>
                <a:gd name="T94" fmla="*/ 1037 w 1090"/>
                <a:gd name="T95" fmla="*/ 631 h 2729"/>
                <a:gd name="T96" fmla="*/ 13 w 1090"/>
                <a:gd name="T97" fmla="*/ 712 h 2729"/>
                <a:gd name="T98" fmla="*/ 0 w 1090"/>
                <a:gd name="T99" fmla="*/ 792 h 2729"/>
                <a:gd name="T100" fmla="*/ 14 w 1090"/>
                <a:gd name="T101" fmla="*/ 907 h 2729"/>
                <a:gd name="T102" fmla="*/ 36 w 1090"/>
                <a:gd name="T103" fmla="*/ 1021 h 2729"/>
                <a:gd name="T104" fmla="*/ 32 w 1090"/>
                <a:gd name="T105" fmla="*/ 1126 h 2729"/>
                <a:gd name="T106" fmla="*/ 57 w 1090"/>
                <a:gd name="T107" fmla="*/ 1337 h 2729"/>
                <a:gd name="T108" fmla="*/ 61 w 1090"/>
                <a:gd name="T109" fmla="*/ 1567 h 2729"/>
                <a:gd name="T110" fmla="*/ 61 w 1090"/>
                <a:gd name="T111" fmla="*/ 1814 h 2729"/>
                <a:gd name="T112" fmla="*/ 72 w 1090"/>
                <a:gd name="T113" fmla="*/ 2008 h 2729"/>
                <a:gd name="T114" fmla="*/ 71 w 1090"/>
                <a:gd name="T115" fmla="*/ 2233 h 2729"/>
                <a:gd name="T116" fmla="*/ 83 w 1090"/>
                <a:gd name="T117" fmla="*/ 2372 h 2729"/>
                <a:gd name="T118" fmla="*/ 107 w 1090"/>
                <a:gd name="T119" fmla="*/ 2442 h 2729"/>
                <a:gd name="T120" fmla="*/ 110 w 1090"/>
                <a:gd name="T121" fmla="*/ 2674 h 27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90" h="2729">
                  <a:moveTo>
                    <a:pt x="110" y="2674"/>
                  </a:moveTo>
                  <a:lnTo>
                    <a:pt x="110" y="2674"/>
                  </a:lnTo>
                  <a:lnTo>
                    <a:pt x="124" y="2686"/>
                  </a:lnTo>
                  <a:lnTo>
                    <a:pt x="137" y="2697"/>
                  </a:lnTo>
                  <a:lnTo>
                    <a:pt x="153" y="2707"/>
                  </a:lnTo>
                  <a:lnTo>
                    <a:pt x="168" y="2714"/>
                  </a:lnTo>
                  <a:lnTo>
                    <a:pt x="183" y="2720"/>
                  </a:lnTo>
                  <a:lnTo>
                    <a:pt x="200" y="2724"/>
                  </a:lnTo>
                  <a:lnTo>
                    <a:pt x="216" y="2727"/>
                  </a:lnTo>
                  <a:lnTo>
                    <a:pt x="233" y="2729"/>
                  </a:lnTo>
                  <a:lnTo>
                    <a:pt x="251" y="2729"/>
                  </a:lnTo>
                  <a:lnTo>
                    <a:pt x="268" y="2729"/>
                  </a:lnTo>
                  <a:lnTo>
                    <a:pt x="304" y="2728"/>
                  </a:lnTo>
                  <a:lnTo>
                    <a:pt x="338" y="2724"/>
                  </a:lnTo>
                  <a:lnTo>
                    <a:pt x="372" y="2718"/>
                  </a:lnTo>
                  <a:lnTo>
                    <a:pt x="372" y="2718"/>
                  </a:lnTo>
                  <a:lnTo>
                    <a:pt x="387" y="2678"/>
                  </a:lnTo>
                  <a:lnTo>
                    <a:pt x="398" y="2639"/>
                  </a:lnTo>
                  <a:lnTo>
                    <a:pt x="409" y="2600"/>
                  </a:lnTo>
                  <a:lnTo>
                    <a:pt x="416" y="2563"/>
                  </a:lnTo>
                  <a:lnTo>
                    <a:pt x="423" y="2527"/>
                  </a:lnTo>
                  <a:lnTo>
                    <a:pt x="427" y="2492"/>
                  </a:lnTo>
                  <a:lnTo>
                    <a:pt x="430" y="2458"/>
                  </a:lnTo>
                  <a:lnTo>
                    <a:pt x="430" y="2423"/>
                  </a:lnTo>
                  <a:lnTo>
                    <a:pt x="430" y="2388"/>
                  </a:lnTo>
                  <a:lnTo>
                    <a:pt x="429" y="2354"/>
                  </a:lnTo>
                  <a:lnTo>
                    <a:pt x="426" y="2320"/>
                  </a:lnTo>
                  <a:lnTo>
                    <a:pt x="423" y="2286"/>
                  </a:lnTo>
                  <a:lnTo>
                    <a:pt x="415" y="2215"/>
                  </a:lnTo>
                  <a:lnTo>
                    <a:pt x="404" y="2140"/>
                  </a:lnTo>
                  <a:lnTo>
                    <a:pt x="404" y="2140"/>
                  </a:lnTo>
                  <a:lnTo>
                    <a:pt x="401" y="2118"/>
                  </a:lnTo>
                  <a:lnTo>
                    <a:pt x="400" y="2097"/>
                  </a:lnTo>
                  <a:lnTo>
                    <a:pt x="400" y="2076"/>
                  </a:lnTo>
                  <a:lnTo>
                    <a:pt x="401" y="2057"/>
                  </a:lnTo>
                  <a:lnTo>
                    <a:pt x="404" y="2037"/>
                  </a:lnTo>
                  <a:lnTo>
                    <a:pt x="406" y="2018"/>
                  </a:lnTo>
                  <a:lnTo>
                    <a:pt x="411" y="2000"/>
                  </a:lnTo>
                  <a:lnTo>
                    <a:pt x="416" y="1982"/>
                  </a:lnTo>
                  <a:lnTo>
                    <a:pt x="429" y="1946"/>
                  </a:lnTo>
                  <a:lnTo>
                    <a:pt x="441" y="1911"/>
                  </a:lnTo>
                  <a:lnTo>
                    <a:pt x="455" y="1876"/>
                  </a:lnTo>
                  <a:lnTo>
                    <a:pt x="467" y="1840"/>
                  </a:lnTo>
                  <a:lnTo>
                    <a:pt x="467" y="1840"/>
                  </a:lnTo>
                  <a:lnTo>
                    <a:pt x="477" y="1789"/>
                  </a:lnTo>
                  <a:lnTo>
                    <a:pt x="486" y="1738"/>
                  </a:lnTo>
                  <a:lnTo>
                    <a:pt x="492" y="1686"/>
                  </a:lnTo>
                  <a:lnTo>
                    <a:pt x="499" y="1634"/>
                  </a:lnTo>
                  <a:lnTo>
                    <a:pt x="505" y="1582"/>
                  </a:lnTo>
                  <a:lnTo>
                    <a:pt x="509" y="1530"/>
                  </a:lnTo>
                  <a:lnTo>
                    <a:pt x="516" y="1424"/>
                  </a:lnTo>
                  <a:lnTo>
                    <a:pt x="522" y="1319"/>
                  </a:lnTo>
                  <a:lnTo>
                    <a:pt x="527" y="1214"/>
                  </a:lnTo>
                  <a:lnTo>
                    <a:pt x="533" y="1108"/>
                  </a:lnTo>
                  <a:lnTo>
                    <a:pt x="538" y="1004"/>
                  </a:lnTo>
                  <a:lnTo>
                    <a:pt x="538" y="1004"/>
                  </a:lnTo>
                  <a:lnTo>
                    <a:pt x="549" y="1032"/>
                  </a:lnTo>
                  <a:lnTo>
                    <a:pt x="558" y="1061"/>
                  </a:lnTo>
                  <a:lnTo>
                    <a:pt x="565" y="1092"/>
                  </a:lnTo>
                  <a:lnTo>
                    <a:pt x="570" y="1122"/>
                  </a:lnTo>
                  <a:lnTo>
                    <a:pt x="576" y="1153"/>
                  </a:lnTo>
                  <a:lnTo>
                    <a:pt x="580" y="1183"/>
                  </a:lnTo>
                  <a:lnTo>
                    <a:pt x="585" y="1247"/>
                  </a:lnTo>
                  <a:lnTo>
                    <a:pt x="590" y="1311"/>
                  </a:lnTo>
                  <a:lnTo>
                    <a:pt x="592" y="1374"/>
                  </a:lnTo>
                  <a:lnTo>
                    <a:pt x="595" y="1438"/>
                  </a:lnTo>
                  <a:lnTo>
                    <a:pt x="599" y="1502"/>
                  </a:lnTo>
                  <a:lnTo>
                    <a:pt x="599" y="1502"/>
                  </a:lnTo>
                  <a:lnTo>
                    <a:pt x="606" y="1555"/>
                  </a:lnTo>
                  <a:lnTo>
                    <a:pt x="613" y="1607"/>
                  </a:lnTo>
                  <a:lnTo>
                    <a:pt x="623" y="1660"/>
                  </a:lnTo>
                  <a:lnTo>
                    <a:pt x="634" y="1714"/>
                  </a:lnTo>
                  <a:lnTo>
                    <a:pt x="646" y="1768"/>
                  </a:lnTo>
                  <a:lnTo>
                    <a:pt x="660" y="1822"/>
                  </a:lnTo>
                  <a:lnTo>
                    <a:pt x="677" y="1876"/>
                  </a:lnTo>
                  <a:lnTo>
                    <a:pt x="694" y="1931"/>
                  </a:lnTo>
                  <a:lnTo>
                    <a:pt x="694" y="1931"/>
                  </a:lnTo>
                  <a:lnTo>
                    <a:pt x="705" y="1960"/>
                  </a:lnTo>
                  <a:lnTo>
                    <a:pt x="713" y="1987"/>
                  </a:lnTo>
                  <a:lnTo>
                    <a:pt x="720" y="2017"/>
                  </a:lnTo>
                  <a:lnTo>
                    <a:pt x="725" y="2044"/>
                  </a:lnTo>
                  <a:lnTo>
                    <a:pt x="728" y="2072"/>
                  </a:lnTo>
                  <a:lnTo>
                    <a:pt x="731" y="2100"/>
                  </a:lnTo>
                  <a:lnTo>
                    <a:pt x="734" y="2152"/>
                  </a:lnTo>
                  <a:lnTo>
                    <a:pt x="737" y="2202"/>
                  </a:lnTo>
                  <a:lnTo>
                    <a:pt x="739" y="2225"/>
                  </a:lnTo>
                  <a:lnTo>
                    <a:pt x="741" y="2247"/>
                  </a:lnTo>
                  <a:lnTo>
                    <a:pt x="745" y="2266"/>
                  </a:lnTo>
                  <a:lnTo>
                    <a:pt x="750" y="2284"/>
                  </a:lnTo>
                  <a:lnTo>
                    <a:pt x="757" y="2301"/>
                  </a:lnTo>
                  <a:lnTo>
                    <a:pt x="766" y="2315"/>
                  </a:lnTo>
                  <a:lnTo>
                    <a:pt x="766" y="2315"/>
                  </a:lnTo>
                  <a:lnTo>
                    <a:pt x="764" y="2340"/>
                  </a:lnTo>
                  <a:lnTo>
                    <a:pt x="761" y="2363"/>
                  </a:lnTo>
                  <a:lnTo>
                    <a:pt x="756" y="2384"/>
                  </a:lnTo>
                  <a:lnTo>
                    <a:pt x="750" y="2405"/>
                  </a:lnTo>
                  <a:lnTo>
                    <a:pt x="742" y="2423"/>
                  </a:lnTo>
                  <a:lnTo>
                    <a:pt x="735" y="2441"/>
                  </a:lnTo>
                  <a:lnTo>
                    <a:pt x="718" y="2476"/>
                  </a:lnTo>
                  <a:lnTo>
                    <a:pt x="712" y="2494"/>
                  </a:lnTo>
                  <a:lnTo>
                    <a:pt x="706" y="2510"/>
                  </a:lnTo>
                  <a:lnTo>
                    <a:pt x="702" y="2527"/>
                  </a:lnTo>
                  <a:lnTo>
                    <a:pt x="699" y="2545"/>
                  </a:lnTo>
                  <a:lnTo>
                    <a:pt x="699" y="2564"/>
                  </a:lnTo>
                  <a:lnTo>
                    <a:pt x="700" y="2584"/>
                  </a:lnTo>
                  <a:lnTo>
                    <a:pt x="706" y="2605"/>
                  </a:lnTo>
                  <a:lnTo>
                    <a:pt x="714" y="2627"/>
                  </a:lnTo>
                  <a:lnTo>
                    <a:pt x="714" y="2627"/>
                  </a:lnTo>
                  <a:lnTo>
                    <a:pt x="735" y="2636"/>
                  </a:lnTo>
                  <a:lnTo>
                    <a:pt x="757" y="2646"/>
                  </a:lnTo>
                  <a:lnTo>
                    <a:pt x="778" y="2654"/>
                  </a:lnTo>
                  <a:lnTo>
                    <a:pt x="799" y="2660"/>
                  </a:lnTo>
                  <a:lnTo>
                    <a:pt x="820" y="2666"/>
                  </a:lnTo>
                  <a:lnTo>
                    <a:pt x="842" y="2670"/>
                  </a:lnTo>
                  <a:lnTo>
                    <a:pt x="863" y="2671"/>
                  </a:lnTo>
                  <a:lnTo>
                    <a:pt x="884" y="2673"/>
                  </a:lnTo>
                  <a:lnTo>
                    <a:pt x="906" y="2673"/>
                  </a:lnTo>
                  <a:lnTo>
                    <a:pt x="927" y="2670"/>
                  </a:lnTo>
                  <a:lnTo>
                    <a:pt x="947" y="2667"/>
                  </a:lnTo>
                  <a:lnTo>
                    <a:pt x="968" y="2663"/>
                  </a:lnTo>
                  <a:lnTo>
                    <a:pt x="990" y="2657"/>
                  </a:lnTo>
                  <a:lnTo>
                    <a:pt x="1011" y="2650"/>
                  </a:lnTo>
                  <a:lnTo>
                    <a:pt x="1032" y="2643"/>
                  </a:lnTo>
                  <a:lnTo>
                    <a:pt x="1054" y="2634"/>
                  </a:lnTo>
                  <a:lnTo>
                    <a:pt x="1054" y="2634"/>
                  </a:lnTo>
                  <a:lnTo>
                    <a:pt x="1044" y="2611"/>
                  </a:lnTo>
                  <a:lnTo>
                    <a:pt x="1036" y="2591"/>
                  </a:lnTo>
                  <a:lnTo>
                    <a:pt x="1028" y="2569"/>
                  </a:lnTo>
                  <a:lnTo>
                    <a:pt x="1024" y="2548"/>
                  </a:lnTo>
                  <a:lnTo>
                    <a:pt x="1022" y="2538"/>
                  </a:lnTo>
                  <a:lnTo>
                    <a:pt x="1022" y="2528"/>
                  </a:lnTo>
                  <a:lnTo>
                    <a:pt x="1022" y="2519"/>
                  </a:lnTo>
                  <a:lnTo>
                    <a:pt x="1024" y="2509"/>
                  </a:lnTo>
                  <a:lnTo>
                    <a:pt x="1026" y="2499"/>
                  </a:lnTo>
                  <a:lnTo>
                    <a:pt x="1031" y="2489"/>
                  </a:lnTo>
                  <a:lnTo>
                    <a:pt x="1036" y="2481"/>
                  </a:lnTo>
                  <a:lnTo>
                    <a:pt x="1043" y="2473"/>
                  </a:lnTo>
                  <a:lnTo>
                    <a:pt x="1043" y="2473"/>
                  </a:lnTo>
                  <a:lnTo>
                    <a:pt x="1051" y="2469"/>
                  </a:lnTo>
                  <a:lnTo>
                    <a:pt x="1060" y="2466"/>
                  </a:lnTo>
                  <a:lnTo>
                    <a:pt x="1065" y="2462"/>
                  </a:lnTo>
                  <a:lnTo>
                    <a:pt x="1072" y="2456"/>
                  </a:lnTo>
                  <a:lnTo>
                    <a:pt x="1076" y="2451"/>
                  </a:lnTo>
                  <a:lnTo>
                    <a:pt x="1080" y="2444"/>
                  </a:lnTo>
                  <a:lnTo>
                    <a:pt x="1085" y="2437"/>
                  </a:lnTo>
                  <a:lnTo>
                    <a:pt x="1087" y="2430"/>
                  </a:lnTo>
                  <a:lnTo>
                    <a:pt x="1090" y="2412"/>
                  </a:lnTo>
                  <a:lnTo>
                    <a:pt x="1090" y="2394"/>
                  </a:lnTo>
                  <a:lnTo>
                    <a:pt x="1089" y="2372"/>
                  </a:lnTo>
                  <a:lnTo>
                    <a:pt x="1085" y="2348"/>
                  </a:lnTo>
                  <a:lnTo>
                    <a:pt x="1085" y="2348"/>
                  </a:lnTo>
                  <a:lnTo>
                    <a:pt x="1083" y="2313"/>
                  </a:lnTo>
                  <a:lnTo>
                    <a:pt x="1080" y="2279"/>
                  </a:lnTo>
                  <a:lnTo>
                    <a:pt x="1078" y="2245"/>
                  </a:lnTo>
                  <a:lnTo>
                    <a:pt x="1074" y="2211"/>
                  </a:lnTo>
                  <a:lnTo>
                    <a:pt x="1062" y="2146"/>
                  </a:lnTo>
                  <a:lnTo>
                    <a:pt x="1051" y="2080"/>
                  </a:lnTo>
                  <a:lnTo>
                    <a:pt x="1040" y="2015"/>
                  </a:lnTo>
                  <a:lnTo>
                    <a:pt x="1031" y="1951"/>
                  </a:lnTo>
                  <a:lnTo>
                    <a:pt x="1028" y="1919"/>
                  </a:lnTo>
                  <a:lnTo>
                    <a:pt x="1025" y="1888"/>
                  </a:lnTo>
                  <a:lnTo>
                    <a:pt x="1025" y="1856"/>
                  </a:lnTo>
                  <a:lnTo>
                    <a:pt x="1025" y="1825"/>
                  </a:lnTo>
                  <a:lnTo>
                    <a:pt x="1025" y="1825"/>
                  </a:lnTo>
                  <a:lnTo>
                    <a:pt x="1028" y="1753"/>
                  </a:lnTo>
                  <a:lnTo>
                    <a:pt x="1032" y="1680"/>
                  </a:lnTo>
                  <a:lnTo>
                    <a:pt x="1036" y="1607"/>
                  </a:lnTo>
                  <a:lnTo>
                    <a:pt x="1040" y="1535"/>
                  </a:lnTo>
                  <a:lnTo>
                    <a:pt x="1042" y="1463"/>
                  </a:lnTo>
                  <a:lnTo>
                    <a:pt x="1042" y="1429"/>
                  </a:lnTo>
                  <a:lnTo>
                    <a:pt x="1040" y="1392"/>
                  </a:lnTo>
                  <a:lnTo>
                    <a:pt x="1037" y="1358"/>
                  </a:lnTo>
                  <a:lnTo>
                    <a:pt x="1033" y="1323"/>
                  </a:lnTo>
                  <a:lnTo>
                    <a:pt x="1029" y="1288"/>
                  </a:lnTo>
                  <a:lnTo>
                    <a:pt x="1022" y="1255"/>
                  </a:lnTo>
                  <a:lnTo>
                    <a:pt x="1022" y="1255"/>
                  </a:lnTo>
                  <a:lnTo>
                    <a:pt x="1032" y="1225"/>
                  </a:lnTo>
                  <a:lnTo>
                    <a:pt x="1039" y="1193"/>
                  </a:lnTo>
                  <a:lnTo>
                    <a:pt x="1047" y="1158"/>
                  </a:lnTo>
                  <a:lnTo>
                    <a:pt x="1053" y="1122"/>
                  </a:lnTo>
                  <a:lnTo>
                    <a:pt x="1060" y="1083"/>
                  </a:lnTo>
                  <a:lnTo>
                    <a:pt x="1064" y="1044"/>
                  </a:lnTo>
                  <a:lnTo>
                    <a:pt x="1068" y="1004"/>
                  </a:lnTo>
                  <a:lnTo>
                    <a:pt x="1069" y="963"/>
                  </a:lnTo>
                  <a:lnTo>
                    <a:pt x="1071" y="920"/>
                  </a:lnTo>
                  <a:lnTo>
                    <a:pt x="1071" y="878"/>
                  </a:lnTo>
                  <a:lnTo>
                    <a:pt x="1069" y="835"/>
                  </a:lnTo>
                  <a:lnTo>
                    <a:pt x="1067" y="793"/>
                  </a:lnTo>
                  <a:lnTo>
                    <a:pt x="1062" y="752"/>
                  </a:lnTo>
                  <a:lnTo>
                    <a:pt x="1055" y="710"/>
                  </a:lnTo>
                  <a:lnTo>
                    <a:pt x="1049" y="670"/>
                  </a:lnTo>
                  <a:lnTo>
                    <a:pt x="1037" y="631"/>
                  </a:lnTo>
                  <a:lnTo>
                    <a:pt x="951" y="0"/>
                  </a:lnTo>
                  <a:lnTo>
                    <a:pt x="51" y="0"/>
                  </a:lnTo>
                  <a:lnTo>
                    <a:pt x="13" y="712"/>
                  </a:lnTo>
                  <a:lnTo>
                    <a:pt x="13" y="712"/>
                  </a:lnTo>
                  <a:lnTo>
                    <a:pt x="7" y="732"/>
                  </a:lnTo>
                  <a:lnTo>
                    <a:pt x="4" y="752"/>
                  </a:lnTo>
                  <a:lnTo>
                    <a:pt x="1" y="771"/>
                  </a:lnTo>
                  <a:lnTo>
                    <a:pt x="0" y="792"/>
                  </a:lnTo>
                  <a:lnTo>
                    <a:pt x="0" y="811"/>
                  </a:lnTo>
                  <a:lnTo>
                    <a:pt x="1" y="829"/>
                  </a:lnTo>
                  <a:lnTo>
                    <a:pt x="6" y="868"/>
                  </a:lnTo>
                  <a:lnTo>
                    <a:pt x="14" y="907"/>
                  </a:lnTo>
                  <a:lnTo>
                    <a:pt x="21" y="945"/>
                  </a:lnTo>
                  <a:lnTo>
                    <a:pt x="29" y="982"/>
                  </a:lnTo>
                  <a:lnTo>
                    <a:pt x="36" y="1021"/>
                  </a:lnTo>
                  <a:lnTo>
                    <a:pt x="36" y="1021"/>
                  </a:lnTo>
                  <a:lnTo>
                    <a:pt x="33" y="1047"/>
                  </a:lnTo>
                  <a:lnTo>
                    <a:pt x="32" y="1074"/>
                  </a:lnTo>
                  <a:lnTo>
                    <a:pt x="32" y="1100"/>
                  </a:lnTo>
                  <a:lnTo>
                    <a:pt x="32" y="1126"/>
                  </a:lnTo>
                  <a:lnTo>
                    <a:pt x="35" y="1179"/>
                  </a:lnTo>
                  <a:lnTo>
                    <a:pt x="40" y="1232"/>
                  </a:lnTo>
                  <a:lnTo>
                    <a:pt x="49" y="1284"/>
                  </a:lnTo>
                  <a:lnTo>
                    <a:pt x="57" y="1337"/>
                  </a:lnTo>
                  <a:lnTo>
                    <a:pt x="75" y="1442"/>
                  </a:lnTo>
                  <a:lnTo>
                    <a:pt x="75" y="1442"/>
                  </a:lnTo>
                  <a:lnTo>
                    <a:pt x="67" y="1505"/>
                  </a:lnTo>
                  <a:lnTo>
                    <a:pt x="61" y="1567"/>
                  </a:lnTo>
                  <a:lnTo>
                    <a:pt x="58" y="1628"/>
                  </a:lnTo>
                  <a:lnTo>
                    <a:pt x="58" y="1691"/>
                  </a:lnTo>
                  <a:lnTo>
                    <a:pt x="58" y="1753"/>
                  </a:lnTo>
                  <a:lnTo>
                    <a:pt x="61" y="1814"/>
                  </a:lnTo>
                  <a:lnTo>
                    <a:pt x="67" y="1939"/>
                  </a:lnTo>
                  <a:lnTo>
                    <a:pt x="67" y="1939"/>
                  </a:lnTo>
                  <a:lnTo>
                    <a:pt x="69" y="1972"/>
                  </a:lnTo>
                  <a:lnTo>
                    <a:pt x="72" y="2008"/>
                  </a:lnTo>
                  <a:lnTo>
                    <a:pt x="72" y="2046"/>
                  </a:lnTo>
                  <a:lnTo>
                    <a:pt x="72" y="2083"/>
                  </a:lnTo>
                  <a:lnTo>
                    <a:pt x="71" y="2158"/>
                  </a:lnTo>
                  <a:lnTo>
                    <a:pt x="71" y="2233"/>
                  </a:lnTo>
                  <a:lnTo>
                    <a:pt x="72" y="2270"/>
                  </a:lnTo>
                  <a:lnTo>
                    <a:pt x="74" y="2305"/>
                  </a:lnTo>
                  <a:lnTo>
                    <a:pt x="78" y="2340"/>
                  </a:lnTo>
                  <a:lnTo>
                    <a:pt x="83" y="2372"/>
                  </a:lnTo>
                  <a:lnTo>
                    <a:pt x="90" y="2402"/>
                  </a:lnTo>
                  <a:lnTo>
                    <a:pt x="96" y="2416"/>
                  </a:lnTo>
                  <a:lnTo>
                    <a:pt x="101" y="2430"/>
                  </a:lnTo>
                  <a:lnTo>
                    <a:pt x="107" y="2442"/>
                  </a:lnTo>
                  <a:lnTo>
                    <a:pt x="114" y="2455"/>
                  </a:lnTo>
                  <a:lnTo>
                    <a:pt x="122" y="2466"/>
                  </a:lnTo>
                  <a:lnTo>
                    <a:pt x="130" y="2477"/>
                  </a:lnTo>
                  <a:lnTo>
                    <a:pt x="110" y="2674"/>
                  </a:lnTo>
                  <a:lnTo>
                    <a:pt x="110" y="2674"/>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43" name="Line 351@|9FFC:0|FBC:0|LFC:0|LBC:16777215"/>
            <p:cNvSpPr>
              <a:spLocks noChangeShapeType="1"/>
            </p:cNvSpPr>
            <p:nvPr/>
          </p:nvSpPr>
          <p:spPr bwMode="auto">
            <a:xfrm>
              <a:off x="3703638" y="5026025"/>
              <a:ext cx="0"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44" name="Freeform 352@|5FFC:16777215|FBC:16777215|LFC:0|LBC:16777215"/>
            <p:cNvSpPr>
              <a:spLocks noEditPoints="1"/>
            </p:cNvSpPr>
            <p:nvPr/>
          </p:nvSpPr>
          <p:spPr bwMode="auto">
            <a:xfrm>
              <a:off x="3778251" y="2992438"/>
              <a:ext cx="279400" cy="444500"/>
            </a:xfrm>
            <a:custGeom>
              <a:avLst/>
              <a:gdLst>
                <a:gd name="T0" fmla="*/ 0 w 528"/>
                <a:gd name="T1" fmla="*/ 57 h 839"/>
                <a:gd name="T2" fmla="*/ 300 w 528"/>
                <a:gd name="T3" fmla="*/ 83 h 839"/>
                <a:gd name="T4" fmla="*/ 403 w 528"/>
                <a:gd name="T5" fmla="*/ 0 h 839"/>
                <a:gd name="T6" fmla="*/ 513 w 528"/>
                <a:gd name="T7" fmla="*/ 137 h 839"/>
                <a:gd name="T8" fmla="*/ 528 w 528"/>
                <a:gd name="T9" fmla="*/ 822 h 839"/>
                <a:gd name="T10" fmla="*/ 178 w 528"/>
                <a:gd name="T11" fmla="*/ 839 h 839"/>
                <a:gd name="T12" fmla="*/ 0 w 528"/>
                <a:gd name="T13" fmla="*/ 57 h 839"/>
                <a:gd name="T14" fmla="*/ 0 w 528"/>
                <a:gd name="T15" fmla="*/ 57 h 839"/>
                <a:gd name="T16" fmla="*/ 0 w 528"/>
                <a:gd name="T17" fmla="*/ 57 h 839"/>
                <a:gd name="T18" fmla="*/ 0 w 528"/>
                <a:gd name="T19" fmla="*/ 57 h 8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8" h="839">
                  <a:moveTo>
                    <a:pt x="0" y="57"/>
                  </a:moveTo>
                  <a:lnTo>
                    <a:pt x="300" y="83"/>
                  </a:lnTo>
                  <a:lnTo>
                    <a:pt x="403" y="0"/>
                  </a:lnTo>
                  <a:lnTo>
                    <a:pt x="513" y="137"/>
                  </a:lnTo>
                  <a:lnTo>
                    <a:pt x="528" y="822"/>
                  </a:lnTo>
                  <a:lnTo>
                    <a:pt x="178" y="839"/>
                  </a:lnTo>
                  <a:lnTo>
                    <a:pt x="0" y="57"/>
                  </a:lnTo>
                  <a:lnTo>
                    <a:pt x="0" y="57"/>
                  </a:lnTo>
                  <a:close/>
                  <a:moveTo>
                    <a:pt x="0" y="57"/>
                  </a:moveTo>
                  <a:lnTo>
                    <a:pt x="0" y="5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45" name="Freeform 353@|5FFC:16777215|FBC:16777215|LFC:0|LBC:16777215"/>
            <p:cNvSpPr>
              <a:spLocks/>
            </p:cNvSpPr>
            <p:nvPr/>
          </p:nvSpPr>
          <p:spPr bwMode="auto">
            <a:xfrm>
              <a:off x="3778251" y="2992438"/>
              <a:ext cx="279400" cy="444500"/>
            </a:xfrm>
            <a:custGeom>
              <a:avLst/>
              <a:gdLst>
                <a:gd name="T0" fmla="*/ 0 w 528"/>
                <a:gd name="T1" fmla="*/ 57 h 839"/>
                <a:gd name="T2" fmla="*/ 300 w 528"/>
                <a:gd name="T3" fmla="*/ 83 h 839"/>
                <a:gd name="T4" fmla="*/ 403 w 528"/>
                <a:gd name="T5" fmla="*/ 0 h 839"/>
                <a:gd name="T6" fmla="*/ 513 w 528"/>
                <a:gd name="T7" fmla="*/ 137 h 839"/>
                <a:gd name="T8" fmla="*/ 528 w 528"/>
                <a:gd name="T9" fmla="*/ 822 h 839"/>
                <a:gd name="T10" fmla="*/ 178 w 528"/>
                <a:gd name="T11" fmla="*/ 839 h 839"/>
                <a:gd name="T12" fmla="*/ 0 w 528"/>
                <a:gd name="T13" fmla="*/ 57 h 839"/>
                <a:gd name="T14" fmla="*/ 0 w 528"/>
                <a:gd name="T15" fmla="*/ 57 h 8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8" h="839">
                  <a:moveTo>
                    <a:pt x="0" y="57"/>
                  </a:moveTo>
                  <a:lnTo>
                    <a:pt x="300" y="83"/>
                  </a:lnTo>
                  <a:lnTo>
                    <a:pt x="403" y="0"/>
                  </a:lnTo>
                  <a:lnTo>
                    <a:pt x="513" y="137"/>
                  </a:lnTo>
                  <a:lnTo>
                    <a:pt x="528" y="822"/>
                  </a:lnTo>
                  <a:lnTo>
                    <a:pt x="178" y="839"/>
                  </a:lnTo>
                  <a:lnTo>
                    <a:pt x="0" y="57"/>
                  </a:lnTo>
                  <a:lnTo>
                    <a:pt x="0" y="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46" name="Line 354@|9FFC:0|FBC:0|LFC:0|LBC:16777215"/>
            <p:cNvSpPr>
              <a:spLocks noChangeShapeType="1"/>
            </p:cNvSpPr>
            <p:nvPr/>
          </p:nvSpPr>
          <p:spPr bwMode="auto">
            <a:xfrm>
              <a:off x="3778251" y="30226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47" name="Freeform 355@|5FFC:16777215|FBC:16777215|LFC:0|LBC:16777215"/>
            <p:cNvSpPr>
              <a:spLocks/>
            </p:cNvSpPr>
            <p:nvPr/>
          </p:nvSpPr>
          <p:spPr bwMode="auto">
            <a:xfrm>
              <a:off x="3778251" y="2992438"/>
              <a:ext cx="279400" cy="444500"/>
            </a:xfrm>
            <a:custGeom>
              <a:avLst/>
              <a:gdLst>
                <a:gd name="T0" fmla="*/ 0 w 528"/>
                <a:gd name="T1" fmla="*/ 57 h 839"/>
                <a:gd name="T2" fmla="*/ 300 w 528"/>
                <a:gd name="T3" fmla="*/ 83 h 839"/>
                <a:gd name="T4" fmla="*/ 403 w 528"/>
                <a:gd name="T5" fmla="*/ 0 h 839"/>
                <a:gd name="T6" fmla="*/ 513 w 528"/>
                <a:gd name="T7" fmla="*/ 137 h 839"/>
                <a:gd name="T8" fmla="*/ 528 w 528"/>
                <a:gd name="T9" fmla="*/ 822 h 839"/>
                <a:gd name="T10" fmla="*/ 178 w 528"/>
                <a:gd name="T11" fmla="*/ 839 h 839"/>
                <a:gd name="T12" fmla="*/ 0 w 528"/>
                <a:gd name="T13" fmla="*/ 57 h 839"/>
                <a:gd name="T14" fmla="*/ 0 w 528"/>
                <a:gd name="T15" fmla="*/ 57 h 8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8" h="839">
                  <a:moveTo>
                    <a:pt x="0" y="57"/>
                  </a:moveTo>
                  <a:lnTo>
                    <a:pt x="300" y="83"/>
                  </a:lnTo>
                  <a:lnTo>
                    <a:pt x="403" y="0"/>
                  </a:lnTo>
                  <a:lnTo>
                    <a:pt x="513" y="137"/>
                  </a:lnTo>
                  <a:lnTo>
                    <a:pt x="528" y="822"/>
                  </a:lnTo>
                  <a:lnTo>
                    <a:pt x="178" y="839"/>
                  </a:lnTo>
                  <a:lnTo>
                    <a:pt x="0" y="57"/>
                  </a:lnTo>
                  <a:lnTo>
                    <a:pt x="0" y="57"/>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48" name="Line 356@|9FFC:0|FBC:0|LFC:0|LBC:16777215"/>
            <p:cNvSpPr>
              <a:spLocks noChangeShapeType="1"/>
            </p:cNvSpPr>
            <p:nvPr/>
          </p:nvSpPr>
          <p:spPr bwMode="auto">
            <a:xfrm>
              <a:off x="3778251" y="3022600"/>
              <a:ext cx="0"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49" name="Freeform 357@|5FFC:16777215|FBC:16777215|LFC:0|LBC:16777215"/>
            <p:cNvSpPr>
              <a:spLocks noEditPoints="1"/>
            </p:cNvSpPr>
            <p:nvPr/>
          </p:nvSpPr>
          <p:spPr bwMode="auto">
            <a:xfrm>
              <a:off x="3748088" y="2644775"/>
              <a:ext cx="290513" cy="414338"/>
            </a:xfrm>
            <a:custGeom>
              <a:avLst/>
              <a:gdLst>
                <a:gd name="T0" fmla="*/ 113 w 547"/>
                <a:gd name="T1" fmla="*/ 581 h 783"/>
                <a:gd name="T2" fmla="*/ 122 w 547"/>
                <a:gd name="T3" fmla="*/ 560 h 783"/>
                <a:gd name="T4" fmla="*/ 122 w 547"/>
                <a:gd name="T5" fmla="*/ 538 h 783"/>
                <a:gd name="T6" fmla="*/ 118 w 547"/>
                <a:gd name="T7" fmla="*/ 517 h 783"/>
                <a:gd name="T8" fmla="*/ 90 w 547"/>
                <a:gd name="T9" fmla="*/ 457 h 783"/>
                <a:gd name="T10" fmla="*/ 86 w 547"/>
                <a:gd name="T11" fmla="*/ 460 h 783"/>
                <a:gd name="T12" fmla="*/ 77 w 547"/>
                <a:gd name="T13" fmla="*/ 461 h 783"/>
                <a:gd name="T14" fmla="*/ 63 w 547"/>
                <a:gd name="T15" fmla="*/ 455 h 783"/>
                <a:gd name="T16" fmla="*/ 54 w 547"/>
                <a:gd name="T17" fmla="*/ 446 h 783"/>
                <a:gd name="T18" fmla="*/ 36 w 547"/>
                <a:gd name="T19" fmla="*/ 418 h 783"/>
                <a:gd name="T20" fmla="*/ 22 w 547"/>
                <a:gd name="T21" fmla="*/ 389 h 783"/>
                <a:gd name="T22" fmla="*/ 1 w 547"/>
                <a:gd name="T23" fmla="*/ 330 h 783"/>
                <a:gd name="T24" fmla="*/ 0 w 547"/>
                <a:gd name="T25" fmla="*/ 314 h 783"/>
                <a:gd name="T26" fmla="*/ 2 w 547"/>
                <a:gd name="T27" fmla="*/ 301 h 783"/>
                <a:gd name="T28" fmla="*/ 8 w 547"/>
                <a:gd name="T29" fmla="*/ 295 h 783"/>
                <a:gd name="T30" fmla="*/ 19 w 547"/>
                <a:gd name="T31" fmla="*/ 291 h 783"/>
                <a:gd name="T32" fmla="*/ 40 w 547"/>
                <a:gd name="T33" fmla="*/ 295 h 783"/>
                <a:gd name="T34" fmla="*/ 68 w 547"/>
                <a:gd name="T35" fmla="*/ 76 h 783"/>
                <a:gd name="T36" fmla="*/ 493 w 547"/>
                <a:gd name="T37" fmla="*/ 113 h 783"/>
                <a:gd name="T38" fmla="*/ 527 w 547"/>
                <a:gd name="T39" fmla="*/ 240 h 783"/>
                <a:gd name="T40" fmla="*/ 532 w 547"/>
                <a:gd name="T41" fmla="*/ 241 h 783"/>
                <a:gd name="T42" fmla="*/ 541 w 547"/>
                <a:gd name="T43" fmla="*/ 246 h 783"/>
                <a:gd name="T44" fmla="*/ 545 w 547"/>
                <a:gd name="T45" fmla="*/ 259 h 783"/>
                <a:gd name="T46" fmla="*/ 546 w 547"/>
                <a:gd name="T47" fmla="*/ 267 h 783"/>
                <a:gd name="T48" fmla="*/ 546 w 547"/>
                <a:gd name="T49" fmla="*/ 306 h 783"/>
                <a:gd name="T50" fmla="*/ 547 w 547"/>
                <a:gd name="T51" fmla="*/ 351 h 783"/>
                <a:gd name="T52" fmla="*/ 543 w 547"/>
                <a:gd name="T53" fmla="*/ 370 h 783"/>
                <a:gd name="T54" fmla="*/ 536 w 547"/>
                <a:gd name="T55" fmla="*/ 387 h 783"/>
                <a:gd name="T56" fmla="*/ 524 w 547"/>
                <a:gd name="T57" fmla="*/ 395 h 783"/>
                <a:gd name="T58" fmla="*/ 503 w 547"/>
                <a:gd name="T59" fmla="*/ 395 h 783"/>
                <a:gd name="T60" fmla="*/ 499 w 547"/>
                <a:gd name="T61" fmla="*/ 402 h 783"/>
                <a:gd name="T62" fmla="*/ 495 w 547"/>
                <a:gd name="T63" fmla="*/ 413 h 783"/>
                <a:gd name="T64" fmla="*/ 491 w 547"/>
                <a:gd name="T65" fmla="*/ 436 h 783"/>
                <a:gd name="T66" fmla="*/ 493 w 547"/>
                <a:gd name="T67" fmla="*/ 455 h 783"/>
                <a:gd name="T68" fmla="*/ 492 w 547"/>
                <a:gd name="T69" fmla="*/ 471 h 783"/>
                <a:gd name="T70" fmla="*/ 482 w 547"/>
                <a:gd name="T71" fmla="*/ 507 h 783"/>
                <a:gd name="T72" fmla="*/ 442 w 547"/>
                <a:gd name="T73" fmla="*/ 671 h 783"/>
                <a:gd name="T74" fmla="*/ 438 w 547"/>
                <a:gd name="T75" fmla="*/ 683 h 783"/>
                <a:gd name="T76" fmla="*/ 421 w 547"/>
                <a:gd name="T77" fmla="*/ 711 h 783"/>
                <a:gd name="T78" fmla="*/ 385 w 547"/>
                <a:gd name="T79" fmla="*/ 754 h 783"/>
                <a:gd name="T80" fmla="*/ 360 w 547"/>
                <a:gd name="T81" fmla="*/ 783 h 783"/>
                <a:gd name="T82" fmla="*/ 253 w 547"/>
                <a:gd name="T83" fmla="*/ 715 h 783"/>
                <a:gd name="T84" fmla="*/ 188 w 547"/>
                <a:gd name="T85" fmla="*/ 665 h 783"/>
                <a:gd name="T86" fmla="*/ 159 w 547"/>
                <a:gd name="T87" fmla="*/ 639 h 783"/>
                <a:gd name="T88" fmla="*/ 134 w 547"/>
                <a:gd name="T89" fmla="*/ 611 h 783"/>
                <a:gd name="T90" fmla="*/ 113 w 547"/>
                <a:gd name="T91" fmla="*/ 581 h 783"/>
                <a:gd name="T92" fmla="*/ 113 w 547"/>
                <a:gd name="T93" fmla="*/ 581 h 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47" h="783">
                  <a:moveTo>
                    <a:pt x="113" y="581"/>
                  </a:moveTo>
                  <a:lnTo>
                    <a:pt x="113" y="581"/>
                  </a:lnTo>
                  <a:lnTo>
                    <a:pt x="118" y="570"/>
                  </a:lnTo>
                  <a:lnTo>
                    <a:pt x="122" y="560"/>
                  </a:lnTo>
                  <a:lnTo>
                    <a:pt x="122" y="549"/>
                  </a:lnTo>
                  <a:lnTo>
                    <a:pt x="122" y="538"/>
                  </a:lnTo>
                  <a:lnTo>
                    <a:pt x="120" y="528"/>
                  </a:lnTo>
                  <a:lnTo>
                    <a:pt x="118" y="517"/>
                  </a:lnTo>
                  <a:lnTo>
                    <a:pt x="111" y="496"/>
                  </a:lnTo>
                  <a:lnTo>
                    <a:pt x="90" y="457"/>
                  </a:lnTo>
                  <a:lnTo>
                    <a:pt x="90" y="457"/>
                  </a:lnTo>
                  <a:lnTo>
                    <a:pt x="86" y="460"/>
                  </a:lnTo>
                  <a:lnTo>
                    <a:pt x="81" y="461"/>
                  </a:lnTo>
                  <a:lnTo>
                    <a:pt x="77" y="461"/>
                  </a:lnTo>
                  <a:lnTo>
                    <a:pt x="73" y="460"/>
                  </a:lnTo>
                  <a:lnTo>
                    <a:pt x="63" y="455"/>
                  </a:lnTo>
                  <a:lnTo>
                    <a:pt x="54" y="446"/>
                  </a:lnTo>
                  <a:lnTo>
                    <a:pt x="54" y="446"/>
                  </a:lnTo>
                  <a:lnTo>
                    <a:pt x="44" y="432"/>
                  </a:lnTo>
                  <a:lnTo>
                    <a:pt x="36" y="418"/>
                  </a:lnTo>
                  <a:lnTo>
                    <a:pt x="27" y="403"/>
                  </a:lnTo>
                  <a:lnTo>
                    <a:pt x="22" y="389"/>
                  </a:lnTo>
                  <a:lnTo>
                    <a:pt x="11" y="359"/>
                  </a:lnTo>
                  <a:lnTo>
                    <a:pt x="1" y="330"/>
                  </a:lnTo>
                  <a:lnTo>
                    <a:pt x="1" y="330"/>
                  </a:lnTo>
                  <a:lnTo>
                    <a:pt x="0" y="314"/>
                  </a:lnTo>
                  <a:lnTo>
                    <a:pt x="1" y="305"/>
                  </a:lnTo>
                  <a:lnTo>
                    <a:pt x="2" y="301"/>
                  </a:lnTo>
                  <a:lnTo>
                    <a:pt x="5" y="298"/>
                  </a:lnTo>
                  <a:lnTo>
                    <a:pt x="8" y="295"/>
                  </a:lnTo>
                  <a:lnTo>
                    <a:pt x="11" y="294"/>
                  </a:lnTo>
                  <a:lnTo>
                    <a:pt x="19" y="291"/>
                  </a:lnTo>
                  <a:lnTo>
                    <a:pt x="29" y="292"/>
                  </a:lnTo>
                  <a:lnTo>
                    <a:pt x="40" y="295"/>
                  </a:lnTo>
                  <a:lnTo>
                    <a:pt x="52" y="299"/>
                  </a:lnTo>
                  <a:lnTo>
                    <a:pt x="68" y="76"/>
                  </a:lnTo>
                  <a:lnTo>
                    <a:pt x="276" y="0"/>
                  </a:lnTo>
                  <a:lnTo>
                    <a:pt x="493" y="113"/>
                  </a:lnTo>
                  <a:lnTo>
                    <a:pt x="513" y="266"/>
                  </a:lnTo>
                  <a:lnTo>
                    <a:pt x="527" y="240"/>
                  </a:lnTo>
                  <a:lnTo>
                    <a:pt x="527" y="240"/>
                  </a:lnTo>
                  <a:lnTo>
                    <a:pt x="532" y="241"/>
                  </a:lnTo>
                  <a:lnTo>
                    <a:pt x="536" y="244"/>
                  </a:lnTo>
                  <a:lnTo>
                    <a:pt x="541" y="246"/>
                  </a:lnTo>
                  <a:lnTo>
                    <a:pt x="542" y="251"/>
                  </a:lnTo>
                  <a:lnTo>
                    <a:pt x="545" y="259"/>
                  </a:lnTo>
                  <a:lnTo>
                    <a:pt x="546" y="267"/>
                  </a:lnTo>
                  <a:lnTo>
                    <a:pt x="546" y="267"/>
                  </a:lnTo>
                  <a:lnTo>
                    <a:pt x="546" y="285"/>
                  </a:lnTo>
                  <a:lnTo>
                    <a:pt x="546" y="306"/>
                  </a:lnTo>
                  <a:lnTo>
                    <a:pt x="547" y="328"/>
                  </a:lnTo>
                  <a:lnTo>
                    <a:pt x="547" y="351"/>
                  </a:lnTo>
                  <a:lnTo>
                    <a:pt x="546" y="362"/>
                  </a:lnTo>
                  <a:lnTo>
                    <a:pt x="543" y="370"/>
                  </a:lnTo>
                  <a:lnTo>
                    <a:pt x="541" y="378"/>
                  </a:lnTo>
                  <a:lnTo>
                    <a:pt x="536" y="387"/>
                  </a:lnTo>
                  <a:lnTo>
                    <a:pt x="531" y="391"/>
                  </a:lnTo>
                  <a:lnTo>
                    <a:pt x="524" y="395"/>
                  </a:lnTo>
                  <a:lnTo>
                    <a:pt x="514" y="396"/>
                  </a:lnTo>
                  <a:lnTo>
                    <a:pt x="503" y="395"/>
                  </a:lnTo>
                  <a:lnTo>
                    <a:pt x="503" y="395"/>
                  </a:lnTo>
                  <a:lnTo>
                    <a:pt x="499" y="402"/>
                  </a:lnTo>
                  <a:lnTo>
                    <a:pt x="496" y="405"/>
                  </a:lnTo>
                  <a:lnTo>
                    <a:pt x="495" y="413"/>
                  </a:lnTo>
                  <a:lnTo>
                    <a:pt x="491" y="436"/>
                  </a:lnTo>
                  <a:lnTo>
                    <a:pt x="491" y="436"/>
                  </a:lnTo>
                  <a:lnTo>
                    <a:pt x="492" y="445"/>
                  </a:lnTo>
                  <a:lnTo>
                    <a:pt x="493" y="455"/>
                  </a:lnTo>
                  <a:lnTo>
                    <a:pt x="492" y="463"/>
                  </a:lnTo>
                  <a:lnTo>
                    <a:pt x="492" y="471"/>
                  </a:lnTo>
                  <a:lnTo>
                    <a:pt x="488" y="489"/>
                  </a:lnTo>
                  <a:lnTo>
                    <a:pt x="482" y="507"/>
                  </a:lnTo>
                  <a:lnTo>
                    <a:pt x="437" y="581"/>
                  </a:lnTo>
                  <a:lnTo>
                    <a:pt x="442" y="671"/>
                  </a:lnTo>
                  <a:lnTo>
                    <a:pt x="442" y="671"/>
                  </a:lnTo>
                  <a:lnTo>
                    <a:pt x="438" y="683"/>
                  </a:lnTo>
                  <a:lnTo>
                    <a:pt x="431" y="697"/>
                  </a:lnTo>
                  <a:lnTo>
                    <a:pt x="421" y="711"/>
                  </a:lnTo>
                  <a:lnTo>
                    <a:pt x="410" y="725"/>
                  </a:lnTo>
                  <a:lnTo>
                    <a:pt x="385" y="754"/>
                  </a:lnTo>
                  <a:lnTo>
                    <a:pt x="360" y="783"/>
                  </a:lnTo>
                  <a:lnTo>
                    <a:pt x="360" y="783"/>
                  </a:lnTo>
                  <a:lnTo>
                    <a:pt x="288" y="737"/>
                  </a:lnTo>
                  <a:lnTo>
                    <a:pt x="253" y="715"/>
                  </a:lnTo>
                  <a:lnTo>
                    <a:pt x="219" y="690"/>
                  </a:lnTo>
                  <a:lnTo>
                    <a:pt x="188" y="665"/>
                  </a:lnTo>
                  <a:lnTo>
                    <a:pt x="173" y="653"/>
                  </a:lnTo>
                  <a:lnTo>
                    <a:pt x="159" y="639"/>
                  </a:lnTo>
                  <a:lnTo>
                    <a:pt x="147" y="625"/>
                  </a:lnTo>
                  <a:lnTo>
                    <a:pt x="134" y="611"/>
                  </a:lnTo>
                  <a:lnTo>
                    <a:pt x="123" y="596"/>
                  </a:lnTo>
                  <a:lnTo>
                    <a:pt x="113" y="581"/>
                  </a:lnTo>
                  <a:lnTo>
                    <a:pt x="113" y="581"/>
                  </a:lnTo>
                  <a:close/>
                  <a:moveTo>
                    <a:pt x="113" y="581"/>
                  </a:moveTo>
                  <a:lnTo>
                    <a:pt x="113" y="5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50" name="Freeform 358@|5FFC:16777215|FBC:16777215|LFC:0|LBC:16777215"/>
            <p:cNvSpPr>
              <a:spLocks/>
            </p:cNvSpPr>
            <p:nvPr/>
          </p:nvSpPr>
          <p:spPr bwMode="auto">
            <a:xfrm>
              <a:off x="3748088" y="2644775"/>
              <a:ext cx="290513" cy="414338"/>
            </a:xfrm>
            <a:custGeom>
              <a:avLst/>
              <a:gdLst>
                <a:gd name="T0" fmla="*/ 113 w 547"/>
                <a:gd name="T1" fmla="*/ 581 h 783"/>
                <a:gd name="T2" fmla="*/ 122 w 547"/>
                <a:gd name="T3" fmla="*/ 560 h 783"/>
                <a:gd name="T4" fmla="*/ 122 w 547"/>
                <a:gd name="T5" fmla="*/ 538 h 783"/>
                <a:gd name="T6" fmla="*/ 118 w 547"/>
                <a:gd name="T7" fmla="*/ 517 h 783"/>
                <a:gd name="T8" fmla="*/ 90 w 547"/>
                <a:gd name="T9" fmla="*/ 457 h 783"/>
                <a:gd name="T10" fmla="*/ 86 w 547"/>
                <a:gd name="T11" fmla="*/ 460 h 783"/>
                <a:gd name="T12" fmla="*/ 77 w 547"/>
                <a:gd name="T13" fmla="*/ 461 h 783"/>
                <a:gd name="T14" fmla="*/ 63 w 547"/>
                <a:gd name="T15" fmla="*/ 455 h 783"/>
                <a:gd name="T16" fmla="*/ 54 w 547"/>
                <a:gd name="T17" fmla="*/ 446 h 783"/>
                <a:gd name="T18" fmla="*/ 36 w 547"/>
                <a:gd name="T19" fmla="*/ 418 h 783"/>
                <a:gd name="T20" fmla="*/ 22 w 547"/>
                <a:gd name="T21" fmla="*/ 389 h 783"/>
                <a:gd name="T22" fmla="*/ 1 w 547"/>
                <a:gd name="T23" fmla="*/ 330 h 783"/>
                <a:gd name="T24" fmla="*/ 0 w 547"/>
                <a:gd name="T25" fmla="*/ 314 h 783"/>
                <a:gd name="T26" fmla="*/ 2 w 547"/>
                <a:gd name="T27" fmla="*/ 301 h 783"/>
                <a:gd name="T28" fmla="*/ 8 w 547"/>
                <a:gd name="T29" fmla="*/ 295 h 783"/>
                <a:gd name="T30" fmla="*/ 19 w 547"/>
                <a:gd name="T31" fmla="*/ 291 h 783"/>
                <a:gd name="T32" fmla="*/ 40 w 547"/>
                <a:gd name="T33" fmla="*/ 295 h 783"/>
                <a:gd name="T34" fmla="*/ 68 w 547"/>
                <a:gd name="T35" fmla="*/ 76 h 783"/>
                <a:gd name="T36" fmla="*/ 493 w 547"/>
                <a:gd name="T37" fmla="*/ 113 h 783"/>
                <a:gd name="T38" fmla="*/ 527 w 547"/>
                <a:gd name="T39" fmla="*/ 240 h 783"/>
                <a:gd name="T40" fmla="*/ 532 w 547"/>
                <a:gd name="T41" fmla="*/ 241 h 783"/>
                <a:gd name="T42" fmla="*/ 541 w 547"/>
                <a:gd name="T43" fmla="*/ 246 h 783"/>
                <a:gd name="T44" fmla="*/ 545 w 547"/>
                <a:gd name="T45" fmla="*/ 259 h 783"/>
                <a:gd name="T46" fmla="*/ 546 w 547"/>
                <a:gd name="T47" fmla="*/ 267 h 783"/>
                <a:gd name="T48" fmla="*/ 546 w 547"/>
                <a:gd name="T49" fmla="*/ 306 h 783"/>
                <a:gd name="T50" fmla="*/ 547 w 547"/>
                <a:gd name="T51" fmla="*/ 351 h 783"/>
                <a:gd name="T52" fmla="*/ 543 w 547"/>
                <a:gd name="T53" fmla="*/ 370 h 783"/>
                <a:gd name="T54" fmla="*/ 536 w 547"/>
                <a:gd name="T55" fmla="*/ 387 h 783"/>
                <a:gd name="T56" fmla="*/ 524 w 547"/>
                <a:gd name="T57" fmla="*/ 395 h 783"/>
                <a:gd name="T58" fmla="*/ 503 w 547"/>
                <a:gd name="T59" fmla="*/ 395 h 783"/>
                <a:gd name="T60" fmla="*/ 499 w 547"/>
                <a:gd name="T61" fmla="*/ 402 h 783"/>
                <a:gd name="T62" fmla="*/ 495 w 547"/>
                <a:gd name="T63" fmla="*/ 413 h 783"/>
                <a:gd name="T64" fmla="*/ 491 w 547"/>
                <a:gd name="T65" fmla="*/ 436 h 783"/>
                <a:gd name="T66" fmla="*/ 493 w 547"/>
                <a:gd name="T67" fmla="*/ 455 h 783"/>
                <a:gd name="T68" fmla="*/ 492 w 547"/>
                <a:gd name="T69" fmla="*/ 471 h 783"/>
                <a:gd name="T70" fmla="*/ 482 w 547"/>
                <a:gd name="T71" fmla="*/ 507 h 783"/>
                <a:gd name="T72" fmla="*/ 442 w 547"/>
                <a:gd name="T73" fmla="*/ 671 h 783"/>
                <a:gd name="T74" fmla="*/ 438 w 547"/>
                <a:gd name="T75" fmla="*/ 683 h 783"/>
                <a:gd name="T76" fmla="*/ 421 w 547"/>
                <a:gd name="T77" fmla="*/ 711 h 783"/>
                <a:gd name="T78" fmla="*/ 385 w 547"/>
                <a:gd name="T79" fmla="*/ 754 h 783"/>
                <a:gd name="T80" fmla="*/ 360 w 547"/>
                <a:gd name="T81" fmla="*/ 783 h 783"/>
                <a:gd name="T82" fmla="*/ 253 w 547"/>
                <a:gd name="T83" fmla="*/ 715 h 783"/>
                <a:gd name="T84" fmla="*/ 188 w 547"/>
                <a:gd name="T85" fmla="*/ 665 h 783"/>
                <a:gd name="T86" fmla="*/ 159 w 547"/>
                <a:gd name="T87" fmla="*/ 639 h 783"/>
                <a:gd name="T88" fmla="*/ 134 w 547"/>
                <a:gd name="T89" fmla="*/ 611 h 783"/>
                <a:gd name="T90" fmla="*/ 113 w 547"/>
                <a:gd name="T91" fmla="*/ 581 h 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47" h="783">
                  <a:moveTo>
                    <a:pt x="113" y="581"/>
                  </a:moveTo>
                  <a:lnTo>
                    <a:pt x="113" y="581"/>
                  </a:lnTo>
                  <a:lnTo>
                    <a:pt x="118" y="570"/>
                  </a:lnTo>
                  <a:lnTo>
                    <a:pt x="122" y="560"/>
                  </a:lnTo>
                  <a:lnTo>
                    <a:pt x="122" y="549"/>
                  </a:lnTo>
                  <a:lnTo>
                    <a:pt x="122" y="538"/>
                  </a:lnTo>
                  <a:lnTo>
                    <a:pt x="120" y="528"/>
                  </a:lnTo>
                  <a:lnTo>
                    <a:pt x="118" y="517"/>
                  </a:lnTo>
                  <a:lnTo>
                    <a:pt x="111" y="496"/>
                  </a:lnTo>
                  <a:lnTo>
                    <a:pt x="90" y="457"/>
                  </a:lnTo>
                  <a:lnTo>
                    <a:pt x="90" y="457"/>
                  </a:lnTo>
                  <a:lnTo>
                    <a:pt x="86" y="460"/>
                  </a:lnTo>
                  <a:lnTo>
                    <a:pt x="81" y="461"/>
                  </a:lnTo>
                  <a:lnTo>
                    <a:pt x="77" y="461"/>
                  </a:lnTo>
                  <a:lnTo>
                    <a:pt x="73" y="460"/>
                  </a:lnTo>
                  <a:lnTo>
                    <a:pt x="63" y="455"/>
                  </a:lnTo>
                  <a:lnTo>
                    <a:pt x="54" y="446"/>
                  </a:lnTo>
                  <a:lnTo>
                    <a:pt x="54" y="446"/>
                  </a:lnTo>
                  <a:lnTo>
                    <a:pt x="44" y="432"/>
                  </a:lnTo>
                  <a:lnTo>
                    <a:pt x="36" y="418"/>
                  </a:lnTo>
                  <a:lnTo>
                    <a:pt x="27" y="403"/>
                  </a:lnTo>
                  <a:lnTo>
                    <a:pt x="22" y="389"/>
                  </a:lnTo>
                  <a:lnTo>
                    <a:pt x="11" y="359"/>
                  </a:lnTo>
                  <a:lnTo>
                    <a:pt x="1" y="330"/>
                  </a:lnTo>
                  <a:lnTo>
                    <a:pt x="1" y="330"/>
                  </a:lnTo>
                  <a:lnTo>
                    <a:pt x="0" y="314"/>
                  </a:lnTo>
                  <a:lnTo>
                    <a:pt x="1" y="305"/>
                  </a:lnTo>
                  <a:lnTo>
                    <a:pt x="2" y="301"/>
                  </a:lnTo>
                  <a:lnTo>
                    <a:pt x="5" y="298"/>
                  </a:lnTo>
                  <a:lnTo>
                    <a:pt x="8" y="295"/>
                  </a:lnTo>
                  <a:lnTo>
                    <a:pt x="11" y="294"/>
                  </a:lnTo>
                  <a:lnTo>
                    <a:pt x="19" y="291"/>
                  </a:lnTo>
                  <a:lnTo>
                    <a:pt x="29" y="292"/>
                  </a:lnTo>
                  <a:lnTo>
                    <a:pt x="40" y="295"/>
                  </a:lnTo>
                  <a:lnTo>
                    <a:pt x="52" y="299"/>
                  </a:lnTo>
                  <a:lnTo>
                    <a:pt x="68" y="76"/>
                  </a:lnTo>
                  <a:lnTo>
                    <a:pt x="276" y="0"/>
                  </a:lnTo>
                  <a:lnTo>
                    <a:pt x="493" y="113"/>
                  </a:lnTo>
                  <a:lnTo>
                    <a:pt x="513" y="266"/>
                  </a:lnTo>
                  <a:lnTo>
                    <a:pt x="527" y="240"/>
                  </a:lnTo>
                  <a:lnTo>
                    <a:pt x="527" y="240"/>
                  </a:lnTo>
                  <a:lnTo>
                    <a:pt x="532" y="241"/>
                  </a:lnTo>
                  <a:lnTo>
                    <a:pt x="536" y="244"/>
                  </a:lnTo>
                  <a:lnTo>
                    <a:pt x="541" y="246"/>
                  </a:lnTo>
                  <a:lnTo>
                    <a:pt x="542" y="251"/>
                  </a:lnTo>
                  <a:lnTo>
                    <a:pt x="545" y="259"/>
                  </a:lnTo>
                  <a:lnTo>
                    <a:pt x="546" y="267"/>
                  </a:lnTo>
                  <a:lnTo>
                    <a:pt x="546" y="267"/>
                  </a:lnTo>
                  <a:lnTo>
                    <a:pt x="546" y="285"/>
                  </a:lnTo>
                  <a:lnTo>
                    <a:pt x="546" y="306"/>
                  </a:lnTo>
                  <a:lnTo>
                    <a:pt x="547" y="328"/>
                  </a:lnTo>
                  <a:lnTo>
                    <a:pt x="547" y="351"/>
                  </a:lnTo>
                  <a:lnTo>
                    <a:pt x="546" y="362"/>
                  </a:lnTo>
                  <a:lnTo>
                    <a:pt x="543" y="370"/>
                  </a:lnTo>
                  <a:lnTo>
                    <a:pt x="541" y="378"/>
                  </a:lnTo>
                  <a:lnTo>
                    <a:pt x="536" y="387"/>
                  </a:lnTo>
                  <a:lnTo>
                    <a:pt x="531" y="391"/>
                  </a:lnTo>
                  <a:lnTo>
                    <a:pt x="524" y="395"/>
                  </a:lnTo>
                  <a:lnTo>
                    <a:pt x="514" y="396"/>
                  </a:lnTo>
                  <a:lnTo>
                    <a:pt x="503" y="395"/>
                  </a:lnTo>
                  <a:lnTo>
                    <a:pt x="503" y="395"/>
                  </a:lnTo>
                  <a:lnTo>
                    <a:pt x="499" y="402"/>
                  </a:lnTo>
                  <a:lnTo>
                    <a:pt x="496" y="405"/>
                  </a:lnTo>
                  <a:lnTo>
                    <a:pt x="495" y="413"/>
                  </a:lnTo>
                  <a:lnTo>
                    <a:pt x="491" y="436"/>
                  </a:lnTo>
                  <a:lnTo>
                    <a:pt x="491" y="436"/>
                  </a:lnTo>
                  <a:lnTo>
                    <a:pt x="492" y="445"/>
                  </a:lnTo>
                  <a:lnTo>
                    <a:pt x="493" y="455"/>
                  </a:lnTo>
                  <a:lnTo>
                    <a:pt x="492" y="463"/>
                  </a:lnTo>
                  <a:lnTo>
                    <a:pt x="492" y="471"/>
                  </a:lnTo>
                  <a:lnTo>
                    <a:pt x="488" y="489"/>
                  </a:lnTo>
                  <a:lnTo>
                    <a:pt x="482" y="507"/>
                  </a:lnTo>
                  <a:lnTo>
                    <a:pt x="437" y="581"/>
                  </a:lnTo>
                  <a:lnTo>
                    <a:pt x="442" y="671"/>
                  </a:lnTo>
                  <a:lnTo>
                    <a:pt x="442" y="671"/>
                  </a:lnTo>
                  <a:lnTo>
                    <a:pt x="438" y="683"/>
                  </a:lnTo>
                  <a:lnTo>
                    <a:pt x="431" y="697"/>
                  </a:lnTo>
                  <a:lnTo>
                    <a:pt x="421" y="711"/>
                  </a:lnTo>
                  <a:lnTo>
                    <a:pt x="410" y="725"/>
                  </a:lnTo>
                  <a:lnTo>
                    <a:pt x="385" y="754"/>
                  </a:lnTo>
                  <a:lnTo>
                    <a:pt x="360" y="783"/>
                  </a:lnTo>
                  <a:lnTo>
                    <a:pt x="360" y="783"/>
                  </a:lnTo>
                  <a:lnTo>
                    <a:pt x="288" y="737"/>
                  </a:lnTo>
                  <a:lnTo>
                    <a:pt x="253" y="715"/>
                  </a:lnTo>
                  <a:lnTo>
                    <a:pt x="219" y="690"/>
                  </a:lnTo>
                  <a:lnTo>
                    <a:pt x="188" y="665"/>
                  </a:lnTo>
                  <a:lnTo>
                    <a:pt x="173" y="653"/>
                  </a:lnTo>
                  <a:lnTo>
                    <a:pt x="159" y="639"/>
                  </a:lnTo>
                  <a:lnTo>
                    <a:pt x="147" y="625"/>
                  </a:lnTo>
                  <a:lnTo>
                    <a:pt x="134" y="611"/>
                  </a:lnTo>
                  <a:lnTo>
                    <a:pt x="123" y="596"/>
                  </a:lnTo>
                  <a:lnTo>
                    <a:pt x="113" y="581"/>
                  </a:lnTo>
                  <a:lnTo>
                    <a:pt x="113" y="58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51" name="Line 359@|9FFC:0|FBC:0|LFC:0|LBC:16777215"/>
            <p:cNvSpPr>
              <a:spLocks noChangeShapeType="1"/>
            </p:cNvSpPr>
            <p:nvPr/>
          </p:nvSpPr>
          <p:spPr bwMode="auto">
            <a:xfrm>
              <a:off x="3808413" y="295275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52" name="Freeform 360@|5FFC:16777215|FBC:16777215|LFC:0|LBC:16777215"/>
            <p:cNvSpPr>
              <a:spLocks/>
            </p:cNvSpPr>
            <p:nvPr/>
          </p:nvSpPr>
          <p:spPr bwMode="auto">
            <a:xfrm>
              <a:off x="3748088" y="2644775"/>
              <a:ext cx="290513" cy="414338"/>
            </a:xfrm>
            <a:custGeom>
              <a:avLst/>
              <a:gdLst>
                <a:gd name="T0" fmla="*/ 113 w 547"/>
                <a:gd name="T1" fmla="*/ 581 h 783"/>
                <a:gd name="T2" fmla="*/ 122 w 547"/>
                <a:gd name="T3" fmla="*/ 560 h 783"/>
                <a:gd name="T4" fmla="*/ 122 w 547"/>
                <a:gd name="T5" fmla="*/ 538 h 783"/>
                <a:gd name="T6" fmla="*/ 118 w 547"/>
                <a:gd name="T7" fmla="*/ 517 h 783"/>
                <a:gd name="T8" fmla="*/ 90 w 547"/>
                <a:gd name="T9" fmla="*/ 457 h 783"/>
                <a:gd name="T10" fmla="*/ 86 w 547"/>
                <a:gd name="T11" fmla="*/ 460 h 783"/>
                <a:gd name="T12" fmla="*/ 77 w 547"/>
                <a:gd name="T13" fmla="*/ 461 h 783"/>
                <a:gd name="T14" fmla="*/ 63 w 547"/>
                <a:gd name="T15" fmla="*/ 455 h 783"/>
                <a:gd name="T16" fmla="*/ 54 w 547"/>
                <a:gd name="T17" fmla="*/ 446 h 783"/>
                <a:gd name="T18" fmla="*/ 36 w 547"/>
                <a:gd name="T19" fmla="*/ 417 h 783"/>
                <a:gd name="T20" fmla="*/ 22 w 547"/>
                <a:gd name="T21" fmla="*/ 389 h 783"/>
                <a:gd name="T22" fmla="*/ 1 w 547"/>
                <a:gd name="T23" fmla="*/ 330 h 783"/>
                <a:gd name="T24" fmla="*/ 0 w 547"/>
                <a:gd name="T25" fmla="*/ 314 h 783"/>
                <a:gd name="T26" fmla="*/ 2 w 547"/>
                <a:gd name="T27" fmla="*/ 301 h 783"/>
                <a:gd name="T28" fmla="*/ 8 w 547"/>
                <a:gd name="T29" fmla="*/ 295 h 783"/>
                <a:gd name="T30" fmla="*/ 19 w 547"/>
                <a:gd name="T31" fmla="*/ 291 h 783"/>
                <a:gd name="T32" fmla="*/ 40 w 547"/>
                <a:gd name="T33" fmla="*/ 295 h 783"/>
                <a:gd name="T34" fmla="*/ 68 w 547"/>
                <a:gd name="T35" fmla="*/ 76 h 783"/>
                <a:gd name="T36" fmla="*/ 493 w 547"/>
                <a:gd name="T37" fmla="*/ 113 h 783"/>
                <a:gd name="T38" fmla="*/ 527 w 547"/>
                <a:gd name="T39" fmla="*/ 240 h 783"/>
                <a:gd name="T40" fmla="*/ 532 w 547"/>
                <a:gd name="T41" fmla="*/ 241 h 783"/>
                <a:gd name="T42" fmla="*/ 541 w 547"/>
                <a:gd name="T43" fmla="*/ 246 h 783"/>
                <a:gd name="T44" fmla="*/ 545 w 547"/>
                <a:gd name="T45" fmla="*/ 259 h 783"/>
                <a:gd name="T46" fmla="*/ 546 w 547"/>
                <a:gd name="T47" fmla="*/ 267 h 783"/>
                <a:gd name="T48" fmla="*/ 546 w 547"/>
                <a:gd name="T49" fmla="*/ 306 h 783"/>
                <a:gd name="T50" fmla="*/ 547 w 547"/>
                <a:gd name="T51" fmla="*/ 351 h 783"/>
                <a:gd name="T52" fmla="*/ 543 w 547"/>
                <a:gd name="T53" fmla="*/ 370 h 783"/>
                <a:gd name="T54" fmla="*/ 536 w 547"/>
                <a:gd name="T55" fmla="*/ 385 h 783"/>
                <a:gd name="T56" fmla="*/ 524 w 547"/>
                <a:gd name="T57" fmla="*/ 395 h 783"/>
                <a:gd name="T58" fmla="*/ 503 w 547"/>
                <a:gd name="T59" fmla="*/ 395 h 783"/>
                <a:gd name="T60" fmla="*/ 499 w 547"/>
                <a:gd name="T61" fmla="*/ 402 h 783"/>
                <a:gd name="T62" fmla="*/ 495 w 547"/>
                <a:gd name="T63" fmla="*/ 413 h 783"/>
                <a:gd name="T64" fmla="*/ 491 w 547"/>
                <a:gd name="T65" fmla="*/ 436 h 783"/>
                <a:gd name="T66" fmla="*/ 493 w 547"/>
                <a:gd name="T67" fmla="*/ 455 h 783"/>
                <a:gd name="T68" fmla="*/ 492 w 547"/>
                <a:gd name="T69" fmla="*/ 473 h 783"/>
                <a:gd name="T70" fmla="*/ 482 w 547"/>
                <a:gd name="T71" fmla="*/ 507 h 783"/>
                <a:gd name="T72" fmla="*/ 442 w 547"/>
                <a:gd name="T73" fmla="*/ 671 h 783"/>
                <a:gd name="T74" fmla="*/ 438 w 547"/>
                <a:gd name="T75" fmla="*/ 683 h 783"/>
                <a:gd name="T76" fmla="*/ 421 w 547"/>
                <a:gd name="T77" fmla="*/ 711 h 783"/>
                <a:gd name="T78" fmla="*/ 385 w 547"/>
                <a:gd name="T79" fmla="*/ 754 h 783"/>
                <a:gd name="T80" fmla="*/ 360 w 547"/>
                <a:gd name="T81" fmla="*/ 783 h 783"/>
                <a:gd name="T82" fmla="*/ 253 w 547"/>
                <a:gd name="T83" fmla="*/ 715 h 783"/>
                <a:gd name="T84" fmla="*/ 188 w 547"/>
                <a:gd name="T85" fmla="*/ 665 h 783"/>
                <a:gd name="T86" fmla="*/ 159 w 547"/>
                <a:gd name="T87" fmla="*/ 639 h 783"/>
                <a:gd name="T88" fmla="*/ 134 w 547"/>
                <a:gd name="T89" fmla="*/ 611 h 783"/>
                <a:gd name="T90" fmla="*/ 113 w 547"/>
                <a:gd name="T91" fmla="*/ 581 h 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47" h="783">
                  <a:moveTo>
                    <a:pt x="113" y="581"/>
                  </a:moveTo>
                  <a:lnTo>
                    <a:pt x="113" y="581"/>
                  </a:lnTo>
                  <a:lnTo>
                    <a:pt x="118" y="570"/>
                  </a:lnTo>
                  <a:lnTo>
                    <a:pt x="122" y="560"/>
                  </a:lnTo>
                  <a:lnTo>
                    <a:pt x="122" y="549"/>
                  </a:lnTo>
                  <a:lnTo>
                    <a:pt x="122" y="538"/>
                  </a:lnTo>
                  <a:lnTo>
                    <a:pt x="120" y="528"/>
                  </a:lnTo>
                  <a:lnTo>
                    <a:pt x="118" y="517"/>
                  </a:lnTo>
                  <a:lnTo>
                    <a:pt x="111" y="495"/>
                  </a:lnTo>
                  <a:lnTo>
                    <a:pt x="90" y="457"/>
                  </a:lnTo>
                  <a:lnTo>
                    <a:pt x="90" y="457"/>
                  </a:lnTo>
                  <a:lnTo>
                    <a:pt x="86" y="460"/>
                  </a:lnTo>
                  <a:lnTo>
                    <a:pt x="81" y="461"/>
                  </a:lnTo>
                  <a:lnTo>
                    <a:pt x="77" y="461"/>
                  </a:lnTo>
                  <a:lnTo>
                    <a:pt x="73" y="460"/>
                  </a:lnTo>
                  <a:lnTo>
                    <a:pt x="63" y="455"/>
                  </a:lnTo>
                  <a:lnTo>
                    <a:pt x="54" y="446"/>
                  </a:lnTo>
                  <a:lnTo>
                    <a:pt x="54" y="446"/>
                  </a:lnTo>
                  <a:lnTo>
                    <a:pt x="44" y="432"/>
                  </a:lnTo>
                  <a:lnTo>
                    <a:pt x="36" y="417"/>
                  </a:lnTo>
                  <a:lnTo>
                    <a:pt x="27" y="403"/>
                  </a:lnTo>
                  <a:lnTo>
                    <a:pt x="22" y="389"/>
                  </a:lnTo>
                  <a:lnTo>
                    <a:pt x="11" y="359"/>
                  </a:lnTo>
                  <a:lnTo>
                    <a:pt x="1" y="330"/>
                  </a:lnTo>
                  <a:lnTo>
                    <a:pt x="1" y="330"/>
                  </a:lnTo>
                  <a:lnTo>
                    <a:pt x="0" y="314"/>
                  </a:lnTo>
                  <a:lnTo>
                    <a:pt x="1" y="305"/>
                  </a:lnTo>
                  <a:lnTo>
                    <a:pt x="2" y="301"/>
                  </a:lnTo>
                  <a:lnTo>
                    <a:pt x="5" y="298"/>
                  </a:lnTo>
                  <a:lnTo>
                    <a:pt x="8" y="295"/>
                  </a:lnTo>
                  <a:lnTo>
                    <a:pt x="11" y="292"/>
                  </a:lnTo>
                  <a:lnTo>
                    <a:pt x="19" y="291"/>
                  </a:lnTo>
                  <a:lnTo>
                    <a:pt x="29" y="292"/>
                  </a:lnTo>
                  <a:lnTo>
                    <a:pt x="40" y="295"/>
                  </a:lnTo>
                  <a:lnTo>
                    <a:pt x="52" y="299"/>
                  </a:lnTo>
                  <a:lnTo>
                    <a:pt x="68" y="76"/>
                  </a:lnTo>
                  <a:lnTo>
                    <a:pt x="276" y="0"/>
                  </a:lnTo>
                  <a:lnTo>
                    <a:pt x="493" y="113"/>
                  </a:lnTo>
                  <a:lnTo>
                    <a:pt x="513" y="266"/>
                  </a:lnTo>
                  <a:lnTo>
                    <a:pt x="527" y="240"/>
                  </a:lnTo>
                  <a:lnTo>
                    <a:pt x="527" y="240"/>
                  </a:lnTo>
                  <a:lnTo>
                    <a:pt x="532" y="241"/>
                  </a:lnTo>
                  <a:lnTo>
                    <a:pt x="536" y="244"/>
                  </a:lnTo>
                  <a:lnTo>
                    <a:pt x="541" y="246"/>
                  </a:lnTo>
                  <a:lnTo>
                    <a:pt x="542" y="251"/>
                  </a:lnTo>
                  <a:lnTo>
                    <a:pt x="545" y="259"/>
                  </a:lnTo>
                  <a:lnTo>
                    <a:pt x="546" y="267"/>
                  </a:lnTo>
                  <a:lnTo>
                    <a:pt x="546" y="267"/>
                  </a:lnTo>
                  <a:lnTo>
                    <a:pt x="546" y="285"/>
                  </a:lnTo>
                  <a:lnTo>
                    <a:pt x="546" y="306"/>
                  </a:lnTo>
                  <a:lnTo>
                    <a:pt x="547" y="328"/>
                  </a:lnTo>
                  <a:lnTo>
                    <a:pt x="547" y="351"/>
                  </a:lnTo>
                  <a:lnTo>
                    <a:pt x="546" y="362"/>
                  </a:lnTo>
                  <a:lnTo>
                    <a:pt x="543" y="370"/>
                  </a:lnTo>
                  <a:lnTo>
                    <a:pt x="541" y="378"/>
                  </a:lnTo>
                  <a:lnTo>
                    <a:pt x="536" y="385"/>
                  </a:lnTo>
                  <a:lnTo>
                    <a:pt x="531" y="391"/>
                  </a:lnTo>
                  <a:lnTo>
                    <a:pt x="524" y="395"/>
                  </a:lnTo>
                  <a:lnTo>
                    <a:pt x="514" y="396"/>
                  </a:lnTo>
                  <a:lnTo>
                    <a:pt x="503" y="395"/>
                  </a:lnTo>
                  <a:lnTo>
                    <a:pt x="503" y="395"/>
                  </a:lnTo>
                  <a:lnTo>
                    <a:pt x="499" y="402"/>
                  </a:lnTo>
                  <a:lnTo>
                    <a:pt x="496" y="405"/>
                  </a:lnTo>
                  <a:lnTo>
                    <a:pt x="495" y="413"/>
                  </a:lnTo>
                  <a:lnTo>
                    <a:pt x="491" y="436"/>
                  </a:lnTo>
                  <a:lnTo>
                    <a:pt x="491" y="436"/>
                  </a:lnTo>
                  <a:lnTo>
                    <a:pt x="492" y="445"/>
                  </a:lnTo>
                  <a:lnTo>
                    <a:pt x="493" y="455"/>
                  </a:lnTo>
                  <a:lnTo>
                    <a:pt x="492" y="463"/>
                  </a:lnTo>
                  <a:lnTo>
                    <a:pt x="492" y="473"/>
                  </a:lnTo>
                  <a:lnTo>
                    <a:pt x="488" y="489"/>
                  </a:lnTo>
                  <a:lnTo>
                    <a:pt x="482" y="507"/>
                  </a:lnTo>
                  <a:lnTo>
                    <a:pt x="437" y="581"/>
                  </a:lnTo>
                  <a:lnTo>
                    <a:pt x="442" y="671"/>
                  </a:lnTo>
                  <a:lnTo>
                    <a:pt x="442" y="671"/>
                  </a:lnTo>
                  <a:lnTo>
                    <a:pt x="438" y="683"/>
                  </a:lnTo>
                  <a:lnTo>
                    <a:pt x="431" y="697"/>
                  </a:lnTo>
                  <a:lnTo>
                    <a:pt x="421" y="711"/>
                  </a:lnTo>
                  <a:lnTo>
                    <a:pt x="410" y="725"/>
                  </a:lnTo>
                  <a:lnTo>
                    <a:pt x="385" y="754"/>
                  </a:lnTo>
                  <a:lnTo>
                    <a:pt x="360" y="783"/>
                  </a:lnTo>
                  <a:lnTo>
                    <a:pt x="360" y="783"/>
                  </a:lnTo>
                  <a:lnTo>
                    <a:pt x="288" y="737"/>
                  </a:lnTo>
                  <a:lnTo>
                    <a:pt x="253" y="715"/>
                  </a:lnTo>
                  <a:lnTo>
                    <a:pt x="219" y="690"/>
                  </a:lnTo>
                  <a:lnTo>
                    <a:pt x="188" y="665"/>
                  </a:lnTo>
                  <a:lnTo>
                    <a:pt x="173" y="653"/>
                  </a:lnTo>
                  <a:lnTo>
                    <a:pt x="159" y="639"/>
                  </a:lnTo>
                  <a:lnTo>
                    <a:pt x="147" y="625"/>
                  </a:lnTo>
                  <a:lnTo>
                    <a:pt x="134" y="611"/>
                  </a:lnTo>
                  <a:lnTo>
                    <a:pt x="123" y="596"/>
                  </a:lnTo>
                  <a:lnTo>
                    <a:pt x="113" y="581"/>
                  </a:lnTo>
                  <a:lnTo>
                    <a:pt x="113" y="581"/>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53" name="Line 361@|9FFC:0|FBC:0|LFC:0|LBC:16777215"/>
            <p:cNvSpPr>
              <a:spLocks noChangeShapeType="1"/>
            </p:cNvSpPr>
            <p:nvPr/>
          </p:nvSpPr>
          <p:spPr bwMode="auto">
            <a:xfrm>
              <a:off x="3808413" y="2952750"/>
              <a:ext cx="0"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54" name="Freeform 362@|5FFC:16777215|FBC:16777215|LFC:0|LBC:16777215"/>
            <p:cNvSpPr>
              <a:spLocks noEditPoints="1"/>
            </p:cNvSpPr>
            <p:nvPr/>
          </p:nvSpPr>
          <p:spPr bwMode="auto">
            <a:xfrm>
              <a:off x="3900488" y="3028950"/>
              <a:ext cx="120650" cy="468313"/>
            </a:xfrm>
            <a:custGeom>
              <a:avLst/>
              <a:gdLst>
                <a:gd name="T0" fmla="*/ 26 w 228"/>
                <a:gd name="T1" fmla="*/ 6 h 885"/>
                <a:gd name="T2" fmla="*/ 26 w 228"/>
                <a:gd name="T3" fmla="*/ 6 h 885"/>
                <a:gd name="T4" fmla="*/ 36 w 228"/>
                <a:gd name="T5" fmla="*/ 3 h 885"/>
                <a:gd name="T6" fmla="*/ 47 w 228"/>
                <a:gd name="T7" fmla="*/ 0 h 885"/>
                <a:gd name="T8" fmla="*/ 54 w 228"/>
                <a:gd name="T9" fmla="*/ 0 h 885"/>
                <a:gd name="T10" fmla="*/ 63 w 228"/>
                <a:gd name="T11" fmla="*/ 0 h 885"/>
                <a:gd name="T12" fmla="*/ 72 w 228"/>
                <a:gd name="T13" fmla="*/ 2 h 885"/>
                <a:gd name="T14" fmla="*/ 85 w 228"/>
                <a:gd name="T15" fmla="*/ 4 h 885"/>
                <a:gd name="T16" fmla="*/ 85 w 228"/>
                <a:gd name="T17" fmla="*/ 4 h 885"/>
                <a:gd name="T18" fmla="*/ 97 w 228"/>
                <a:gd name="T19" fmla="*/ 18 h 885"/>
                <a:gd name="T20" fmla="*/ 104 w 228"/>
                <a:gd name="T21" fmla="*/ 28 h 885"/>
                <a:gd name="T22" fmla="*/ 114 w 228"/>
                <a:gd name="T23" fmla="*/ 45 h 885"/>
                <a:gd name="T24" fmla="*/ 114 w 228"/>
                <a:gd name="T25" fmla="*/ 45 h 885"/>
                <a:gd name="T26" fmla="*/ 114 w 228"/>
                <a:gd name="T27" fmla="*/ 59 h 885"/>
                <a:gd name="T28" fmla="*/ 112 w 228"/>
                <a:gd name="T29" fmla="*/ 74 h 885"/>
                <a:gd name="T30" fmla="*/ 111 w 228"/>
                <a:gd name="T31" fmla="*/ 82 h 885"/>
                <a:gd name="T32" fmla="*/ 108 w 228"/>
                <a:gd name="T33" fmla="*/ 89 h 885"/>
                <a:gd name="T34" fmla="*/ 103 w 228"/>
                <a:gd name="T35" fmla="*/ 97 h 885"/>
                <a:gd name="T36" fmla="*/ 96 w 228"/>
                <a:gd name="T37" fmla="*/ 107 h 885"/>
                <a:gd name="T38" fmla="*/ 94 w 228"/>
                <a:gd name="T39" fmla="*/ 167 h 885"/>
                <a:gd name="T40" fmla="*/ 94 w 228"/>
                <a:gd name="T41" fmla="*/ 167 h 885"/>
                <a:gd name="T42" fmla="*/ 107 w 228"/>
                <a:gd name="T43" fmla="*/ 207 h 885"/>
                <a:gd name="T44" fmla="*/ 119 w 228"/>
                <a:gd name="T45" fmla="*/ 247 h 885"/>
                <a:gd name="T46" fmla="*/ 130 w 228"/>
                <a:gd name="T47" fmla="*/ 287 h 885"/>
                <a:gd name="T48" fmla="*/ 140 w 228"/>
                <a:gd name="T49" fmla="*/ 328 h 885"/>
                <a:gd name="T50" fmla="*/ 157 w 228"/>
                <a:gd name="T51" fmla="*/ 408 h 885"/>
                <a:gd name="T52" fmla="*/ 172 w 228"/>
                <a:gd name="T53" fmla="*/ 490 h 885"/>
                <a:gd name="T54" fmla="*/ 198 w 228"/>
                <a:gd name="T55" fmla="*/ 654 h 885"/>
                <a:gd name="T56" fmla="*/ 212 w 228"/>
                <a:gd name="T57" fmla="*/ 735 h 885"/>
                <a:gd name="T58" fmla="*/ 228 w 228"/>
                <a:gd name="T59" fmla="*/ 816 h 885"/>
                <a:gd name="T60" fmla="*/ 124 w 228"/>
                <a:gd name="T61" fmla="*/ 885 h 885"/>
                <a:gd name="T62" fmla="*/ 81 w 228"/>
                <a:gd name="T63" fmla="*/ 820 h 885"/>
                <a:gd name="T64" fmla="*/ 81 w 228"/>
                <a:gd name="T65" fmla="*/ 820 h 885"/>
                <a:gd name="T66" fmla="*/ 76 w 228"/>
                <a:gd name="T67" fmla="*/ 780 h 885"/>
                <a:gd name="T68" fmla="*/ 71 w 228"/>
                <a:gd name="T69" fmla="*/ 740 h 885"/>
                <a:gd name="T70" fmla="*/ 58 w 228"/>
                <a:gd name="T71" fmla="*/ 659 h 885"/>
                <a:gd name="T72" fmla="*/ 44 w 228"/>
                <a:gd name="T73" fmla="*/ 579 h 885"/>
                <a:gd name="T74" fmla="*/ 32 w 228"/>
                <a:gd name="T75" fmla="*/ 500 h 885"/>
                <a:gd name="T76" fmla="*/ 26 w 228"/>
                <a:gd name="T77" fmla="*/ 459 h 885"/>
                <a:gd name="T78" fmla="*/ 21 w 228"/>
                <a:gd name="T79" fmla="*/ 419 h 885"/>
                <a:gd name="T80" fmla="*/ 17 w 228"/>
                <a:gd name="T81" fmla="*/ 379 h 885"/>
                <a:gd name="T82" fmla="*/ 14 w 228"/>
                <a:gd name="T83" fmla="*/ 339 h 885"/>
                <a:gd name="T84" fmla="*/ 13 w 228"/>
                <a:gd name="T85" fmla="*/ 299 h 885"/>
                <a:gd name="T86" fmla="*/ 14 w 228"/>
                <a:gd name="T87" fmla="*/ 260 h 885"/>
                <a:gd name="T88" fmla="*/ 15 w 228"/>
                <a:gd name="T89" fmla="*/ 219 h 885"/>
                <a:gd name="T90" fmla="*/ 20 w 228"/>
                <a:gd name="T91" fmla="*/ 179 h 885"/>
                <a:gd name="T92" fmla="*/ 31 w 228"/>
                <a:gd name="T93" fmla="*/ 100 h 885"/>
                <a:gd name="T94" fmla="*/ 31 w 228"/>
                <a:gd name="T95" fmla="*/ 100 h 885"/>
                <a:gd name="T96" fmla="*/ 20 w 228"/>
                <a:gd name="T97" fmla="*/ 92 h 885"/>
                <a:gd name="T98" fmla="*/ 13 w 228"/>
                <a:gd name="T99" fmla="*/ 82 h 885"/>
                <a:gd name="T100" fmla="*/ 8 w 228"/>
                <a:gd name="T101" fmla="*/ 74 h 885"/>
                <a:gd name="T102" fmla="*/ 6 w 228"/>
                <a:gd name="T103" fmla="*/ 66 h 885"/>
                <a:gd name="T104" fmla="*/ 3 w 228"/>
                <a:gd name="T105" fmla="*/ 47 h 885"/>
                <a:gd name="T106" fmla="*/ 3 w 228"/>
                <a:gd name="T107" fmla="*/ 39 h 885"/>
                <a:gd name="T108" fmla="*/ 0 w 228"/>
                <a:gd name="T109" fmla="*/ 31 h 885"/>
                <a:gd name="T110" fmla="*/ 26 w 228"/>
                <a:gd name="T111" fmla="*/ 6 h 885"/>
                <a:gd name="T112" fmla="*/ 26 w 228"/>
                <a:gd name="T113" fmla="*/ 6 h 885"/>
                <a:gd name="T114" fmla="*/ 26 w 228"/>
                <a:gd name="T115" fmla="*/ 6 h 885"/>
                <a:gd name="T116" fmla="*/ 26 w 228"/>
                <a:gd name="T117" fmla="*/ 6 h 8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8" h="885">
                  <a:moveTo>
                    <a:pt x="26" y="6"/>
                  </a:moveTo>
                  <a:lnTo>
                    <a:pt x="26" y="6"/>
                  </a:lnTo>
                  <a:lnTo>
                    <a:pt x="36" y="3"/>
                  </a:lnTo>
                  <a:lnTo>
                    <a:pt x="47" y="0"/>
                  </a:lnTo>
                  <a:lnTo>
                    <a:pt x="54" y="0"/>
                  </a:lnTo>
                  <a:lnTo>
                    <a:pt x="63" y="0"/>
                  </a:lnTo>
                  <a:lnTo>
                    <a:pt x="72" y="2"/>
                  </a:lnTo>
                  <a:lnTo>
                    <a:pt x="85" y="4"/>
                  </a:lnTo>
                  <a:lnTo>
                    <a:pt x="85" y="4"/>
                  </a:lnTo>
                  <a:lnTo>
                    <a:pt x="97" y="18"/>
                  </a:lnTo>
                  <a:lnTo>
                    <a:pt x="104" y="28"/>
                  </a:lnTo>
                  <a:lnTo>
                    <a:pt x="114" y="45"/>
                  </a:lnTo>
                  <a:lnTo>
                    <a:pt x="114" y="45"/>
                  </a:lnTo>
                  <a:lnTo>
                    <a:pt x="114" y="59"/>
                  </a:lnTo>
                  <a:lnTo>
                    <a:pt x="112" y="74"/>
                  </a:lnTo>
                  <a:lnTo>
                    <a:pt x="111" y="82"/>
                  </a:lnTo>
                  <a:lnTo>
                    <a:pt x="108" y="89"/>
                  </a:lnTo>
                  <a:lnTo>
                    <a:pt x="103" y="97"/>
                  </a:lnTo>
                  <a:lnTo>
                    <a:pt x="96" y="107"/>
                  </a:lnTo>
                  <a:lnTo>
                    <a:pt x="94" y="167"/>
                  </a:lnTo>
                  <a:lnTo>
                    <a:pt x="94" y="167"/>
                  </a:lnTo>
                  <a:lnTo>
                    <a:pt x="107" y="207"/>
                  </a:lnTo>
                  <a:lnTo>
                    <a:pt x="119" y="247"/>
                  </a:lnTo>
                  <a:lnTo>
                    <a:pt x="130" y="287"/>
                  </a:lnTo>
                  <a:lnTo>
                    <a:pt x="140" y="328"/>
                  </a:lnTo>
                  <a:lnTo>
                    <a:pt x="157" y="408"/>
                  </a:lnTo>
                  <a:lnTo>
                    <a:pt x="172" y="490"/>
                  </a:lnTo>
                  <a:lnTo>
                    <a:pt x="198" y="654"/>
                  </a:lnTo>
                  <a:lnTo>
                    <a:pt x="212" y="735"/>
                  </a:lnTo>
                  <a:lnTo>
                    <a:pt x="228" y="816"/>
                  </a:lnTo>
                  <a:lnTo>
                    <a:pt x="124" y="885"/>
                  </a:lnTo>
                  <a:lnTo>
                    <a:pt x="81" y="820"/>
                  </a:lnTo>
                  <a:lnTo>
                    <a:pt x="81" y="820"/>
                  </a:lnTo>
                  <a:lnTo>
                    <a:pt x="76" y="780"/>
                  </a:lnTo>
                  <a:lnTo>
                    <a:pt x="71" y="740"/>
                  </a:lnTo>
                  <a:lnTo>
                    <a:pt x="58" y="659"/>
                  </a:lnTo>
                  <a:lnTo>
                    <a:pt x="44" y="579"/>
                  </a:lnTo>
                  <a:lnTo>
                    <a:pt x="32" y="500"/>
                  </a:lnTo>
                  <a:lnTo>
                    <a:pt x="26" y="459"/>
                  </a:lnTo>
                  <a:lnTo>
                    <a:pt x="21" y="419"/>
                  </a:lnTo>
                  <a:lnTo>
                    <a:pt x="17" y="379"/>
                  </a:lnTo>
                  <a:lnTo>
                    <a:pt x="14" y="339"/>
                  </a:lnTo>
                  <a:lnTo>
                    <a:pt x="13" y="299"/>
                  </a:lnTo>
                  <a:lnTo>
                    <a:pt x="14" y="260"/>
                  </a:lnTo>
                  <a:lnTo>
                    <a:pt x="15" y="219"/>
                  </a:lnTo>
                  <a:lnTo>
                    <a:pt x="20" y="179"/>
                  </a:lnTo>
                  <a:lnTo>
                    <a:pt x="31" y="100"/>
                  </a:lnTo>
                  <a:lnTo>
                    <a:pt x="31" y="100"/>
                  </a:lnTo>
                  <a:lnTo>
                    <a:pt x="20" y="92"/>
                  </a:lnTo>
                  <a:lnTo>
                    <a:pt x="13" y="82"/>
                  </a:lnTo>
                  <a:lnTo>
                    <a:pt x="8" y="74"/>
                  </a:lnTo>
                  <a:lnTo>
                    <a:pt x="6" y="66"/>
                  </a:lnTo>
                  <a:lnTo>
                    <a:pt x="3" y="47"/>
                  </a:lnTo>
                  <a:lnTo>
                    <a:pt x="3" y="39"/>
                  </a:lnTo>
                  <a:lnTo>
                    <a:pt x="0" y="31"/>
                  </a:lnTo>
                  <a:lnTo>
                    <a:pt x="26" y="6"/>
                  </a:lnTo>
                  <a:lnTo>
                    <a:pt x="26" y="6"/>
                  </a:lnTo>
                  <a:close/>
                  <a:moveTo>
                    <a:pt x="26" y="6"/>
                  </a:moveTo>
                  <a:lnTo>
                    <a:pt x="26"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55" name="Freeform 363@|5FFC:16777215|FBC:16777215|LFC:0|LBC:16777215"/>
            <p:cNvSpPr>
              <a:spLocks/>
            </p:cNvSpPr>
            <p:nvPr/>
          </p:nvSpPr>
          <p:spPr bwMode="auto">
            <a:xfrm>
              <a:off x="3900488" y="3028950"/>
              <a:ext cx="120650" cy="468313"/>
            </a:xfrm>
            <a:custGeom>
              <a:avLst/>
              <a:gdLst>
                <a:gd name="T0" fmla="*/ 26 w 228"/>
                <a:gd name="T1" fmla="*/ 6 h 885"/>
                <a:gd name="T2" fmla="*/ 26 w 228"/>
                <a:gd name="T3" fmla="*/ 6 h 885"/>
                <a:gd name="T4" fmla="*/ 36 w 228"/>
                <a:gd name="T5" fmla="*/ 3 h 885"/>
                <a:gd name="T6" fmla="*/ 47 w 228"/>
                <a:gd name="T7" fmla="*/ 0 h 885"/>
                <a:gd name="T8" fmla="*/ 54 w 228"/>
                <a:gd name="T9" fmla="*/ 0 h 885"/>
                <a:gd name="T10" fmla="*/ 63 w 228"/>
                <a:gd name="T11" fmla="*/ 0 h 885"/>
                <a:gd name="T12" fmla="*/ 72 w 228"/>
                <a:gd name="T13" fmla="*/ 2 h 885"/>
                <a:gd name="T14" fmla="*/ 85 w 228"/>
                <a:gd name="T15" fmla="*/ 4 h 885"/>
                <a:gd name="T16" fmla="*/ 85 w 228"/>
                <a:gd name="T17" fmla="*/ 4 h 885"/>
                <a:gd name="T18" fmla="*/ 97 w 228"/>
                <a:gd name="T19" fmla="*/ 18 h 885"/>
                <a:gd name="T20" fmla="*/ 104 w 228"/>
                <a:gd name="T21" fmla="*/ 28 h 885"/>
                <a:gd name="T22" fmla="*/ 114 w 228"/>
                <a:gd name="T23" fmla="*/ 45 h 885"/>
                <a:gd name="T24" fmla="*/ 114 w 228"/>
                <a:gd name="T25" fmla="*/ 45 h 885"/>
                <a:gd name="T26" fmla="*/ 114 w 228"/>
                <a:gd name="T27" fmla="*/ 59 h 885"/>
                <a:gd name="T28" fmla="*/ 112 w 228"/>
                <a:gd name="T29" fmla="*/ 74 h 885"/>
                <a:gd name="T30" fmla="*/ 111 w 228"/>
                <a:gd name="T31" fmla="*/ 82 h 885"/>
                <a:gd name="T32" fmla="*/ 108 w 228"/>
                <a:gd name="T33" fmla="*/ 89 h 885"/>
                <a:gd name="T34" fmla="*/ 103 w 228"/>
                <a:gd name="T35" fmla="*/ 97 h 885"/>
                <a:gd name="T36" fmla="*/ 96 w 228"/>
                <a:gd name="T37" fmla="*/ 107 h 885"/>
                <a:gd name="T38" fmla="*/ 94 w 228"/>
                <a:gd name="T39" fmla="*/ 167 h 885"/>
                <a:gd name="T40" fmla="*/ 94 w 228"/>
                <a:gd name="T41" fmla="*/ 167 h 885"/>
                <a:gd name="T42" fmla="*/ 107 w 228"/>
                <a:gd name="T43" fmla="*/ 207 h 885"/>
                <a:gd name="T44" fmla="*/ 119 w 228"/>
                <a:gd name="T45" fmla="*/ 247 h 885"/>
                <a:gd name="T46" fmla="*/ 130 w 228"/>
                <a:gd name="T47" fmla="*/ 287 h 885"/>
                <a:gd name="T48" fmla="*/ 140 w 228"/>
                <a:gd name="T49" fmla="*/ 328 h 885"/>
                <a:gd name="T50" fmla="*/ 157 w 228"/>
                <a:gd name="T51" fmla="*/ 408 h 885"/>
                <a:gd name="T52" fmla="*/ 172 w 228"/>
                <a:gd name="T53" fmla="*/ 490 h 885"/>
                <a:gd name="T54" fmla="*/ 198 w 228"/>
                <a:gd name="T55" fmla="*/ 654 h 885"/>
                <a:gd name="T56" fmla="*/ 212 w 228"/>
                <a:gd name="T57" fmla="*/ 735 h 885"/>
                <a:gd name="T58" fmla="*/ 228 w 228"/>
                <a:gd name="T59" fmla="*/ 816 h 885"/>
                <a:gd name="T60" fmla="*/ 124 w 228"/>
                <a:gd name="T61" fmla="*/ 885 h 885"/>
                <a:gd name="T62" fmla="*/ 81 w 228"/>
                <a:gd name="T63" fmla="*/ 820 h 885"/>
                <a:gd name="T64" fmla="*/ 81 w 228"/>
                <a:gd name="T65" fmla="*/ 820 h 885"/>
                <a:gd name="T66" fmla="*/ 76 w 228"/>
                <a:gd name="T67" fmla="*/ 780 h 885"/>
                <a:gd name="T68" fmla="*/ 71 w 228"/>
                <a:gd name="T69" fmla="*/ 740 h 885"/>
                <a:gd name="T70" fmla="*/ 58 w 228"/>
                <a:gd name="T71" fmla="*/ 659 h 885"/>
                <a:gd name="T72" fmla="*/ 44 w 228"/>
                <a:gd name="T73" fmla="*/ 579 h 885"/>
                <a:gd name="T74" fmla="*/ 32 w 228"/>
                <a:gd name="T75" fmla="*/ 500 h 885"/>
                <a:gd name="T76" fmla="*/ 26 w 228"/>
                <a:gd name="T77" fmla="*/ 459 h 885"/>
                <a:gd name="T78" fmla="*/ 21 w 228"/>
                <a:gd name="T79" fmla="*/ 419 h 885"/>
                <a:gd name="T80" fmla="*/ 17 w 228"/>
                <a:gd name="T81" fmla="*/ 379 h 885"/>
                <a:gd name="T82" fmla="*/ 14 w 228"/>
                <a:gd name="T83" fmla="*/ 339 h 885"/>
                <a:gd name="T84" fmla="*/ 13 w 228"/>
                <a:gd name="T85" fmla="*/ 299 h 885"/>
                <a:gd name="T86" fmla="*/ 14 w 228"/>
                <a:gd name="T87" fmla="*/ 260 h 885"/>
                <a:gd name="T88" fmla="*/ 15 w 228"/>
                <a:gd name="T89" fmla="*/ 219 h 885"/>
                <a:gd name="T90" fmla="*/ 20 w 228"/>
                <a:gd name="T91" fmla="*/ 179 h 885"/>
                <a:gd name="T92" fmla="*/ 31 w 228"/>
                <a:gd name="T93" fmla="*/ 100 h 885"/>
                <a:gd name="T94" fmla="*/ 31 w 228"/>
                <a:gd name="T95" fmla="*/ 100 h 885"/>
                <a:gd name="T96" fmla="*/ 20 w 228"/>
                <a:gd name="T97" fmla="*/ 92 h 885"/>
                <a:gd name="T98" fmla="*/ 13 w 228"/>
                <a:gd name="T99" fmla="*/ 82 h 885"/>
                <a:gd name="T100" fmla="*/ 8 w 228"/>
                <a:gd name="T101" fmla="*/ 74 h 885"/>
                <a:gd name="T102" fmla="*/ 6 w 228"/>
                <a:gd name="T103" fmla="*/ 66 h 885"/>
                <a:gd name="T104" fmla="*/ 3 w 228"/>
                <a:gd name="T105" fmla="*/ 47 h 885"/>
                <a:gd name="T106" fmla="*/ 3 w 228"/>
                <a:gd name="T107" fmla="*/ 39 h 885"/>
                <a:gd name="T108" fmla="*/ 0 w 228"/>
                <a:gd name="T109" fmla="*/ 31 h 885"/>
                <a:gd name="T110" fmla="*/ 26 w 228"/>
                <a:gd name="T111" fmla="*/ 6 h 885"/>
                <a:gd name="T112" fmla="*/ 26 w 228"/>
                <a:gd name="T113" fmla="*/ 6 h 8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8" h="885">
                  <a:moveTo>
                    <a:pt x="26" y="6"/>
                  </a:moveTo>
                  <a:lnTo>
                    <a:pt x="26" y="6"/>
                  </a:lnTo>
                  <a:lnTo>
                    <a:pt x="36" y="3"/>
                  </a:lnTo>
                  <a:lnTo>
                    <a:pt x="47" y="0"/>
                  </a:lnTo>
                  <a:lnTo>
                    <a:pt x="54" y="0"/>
                  </a:lnTo>
                  <a:lnTo>
                    <a:pt x="63" y="0"/>
                  </a:lnTo>
                  <a:lnTo>
                    <a:pt x="72" y="2"/>
                  </a:lnTo>
                  <a:lnTo>
                    <a:pt x="85" y="4"/>
                  </a:lnTo>
                  <a:lnTo>
                    <a:pt x="85" y="4"/>
                  </a:lnTo>
                  <a:lnTo>
                    <a:pt x="97" y="18"/>
                  </a:lnTo>
                  <a:lnTo>
                    <a:pt x="104" y="28"/>
                  </a:lnTo>
                  <a:lnTo>
                    <a:pt x="114" y="45"/>
                  </a:lnTo>
                  <a:lnTo>
                    <a:pt x="114" y="45"/>
                  </a:lnTo>
                  <a:lnTo>
                    <a:pt x="114" y="59"/>
                  </a:lnTo>
                  <a:lnTo>
                    <a:pt x="112" y="74"/>
                  </a:lnTo>
                  <a:lnTo>
                    <a:pt x="111" y="82"/>
                  </a:lnTo>
                  <a:lnTo>
                    <a:pt x="108" y="89"/>
                  </a:lnTo>
                  <a:lnTo>
                    <a:pt x="103" y="97"/>
                  </a:lnTo>
                  <a:lnTo>
                    <a:pt x="96" y="107"/>
                  </a:lnTo>
                  <a:lnTo>
                    <a:pt x="94" y="167"/>
                  </a:lnTo>
                  <a:lnTo>
                    <a:pt x="94" y="167"/>
                  </a:lnTo>
                  <a:lnTo>
                    <a:pt x="107" y="207"/>
                  </a:lnTo>
                  <a:lnTo>
                    <a:pt x="119" y="247"/>
                  </a:lnTo>
                  <a:lnTo>
                    <a:pt x="130" y="287"/>
                  </a:lnTo>
                  <a:lnTo>
                    <a:pt x="140" y="328"/>
                  </a:lnTo>
                  <a:lnTo>
                    <a:pt x="157" y="408"/>
                  </a:lnTo>
                  <a:lnTo>
                    <a:pt x="172" y="490"/>
                  </a:lnTo>
                  <a:lnTo>
                    <a:pt x="198" y="654"/>
                  </a:lnTo>
                  <a:lnTo>
                    <a:pt x="212" y="735"/>
                  </a:lnTo>
                  <a:lnTo>
                    <a:pt x="228" y="816"/>
                  </a:lnTo>
                  <a:lnTo>
                    <a:pt x="124" y="885"/>
                  </a:lnTo>
                  <a:lnTo>
                    <a:pt x="81" y="820"/>
                  </a:lnTo>
                  <a:lnTo>
                    <a:pt x="81" y="820"/>
                  </a:lnTo>
                  <a:lnTo>
                    <a:pt x="76" y="780"/>
                  </a:lnTo>
                  <a:lnTo>
                    <a:pt x="71" y="740"/>
                  </a:lnTo>
                  <a:lnTo>
                    <a:pt x="58" y="659"/>
                  </a:lnTo>
                  <a:lnTo>
                    <a:pt x="44" y="579"/>
                  </a:lnTo>
                  <a:lnTo>
                    <a:pt x="32" y="500"/>
                  </a:lnTo>
                  <a:lnTo>
                    <a:pt x="26" y="459"/>
                  </a:lnTo>
                  <a:lnTo>
                    <a:pt x="21" y="419"/>
                  </a:lnTo>
                  <a:lnTo>
                    <a:pt x="17" y="379"/>
                  </a:lnTo>
                  <a:lnTo>
                    <a:pt x="14" y="339"/>
                  </a:lnTo>
                  <a:lnTo>
                    <a:pt x="13" y="299"/>
                  </a:lnTo>
                  <a:lnTo>
                    <a:pt x="14" y="260"/>
                  </a:lnTo>
                  <a:lnTo>
                    <a:pt x="15" y="219"/>
                  </a:lnTo>
                  <a:lnTo>
                    <a:pt x="20" y="179"/>
                  </a:lnTo>
                  <a:lnTo>
                    <a:pt x="31" y="100"/>
                  </a:lnTo>
                  <a:lnTo>
                    <a:pt x="31" y="100"/>
                  </a:lnTo>
                  <a:lnTo>
                    <a:pt x="20" y="92"/>
                  </a:lnTo>
                  <a:lnTo>
                    <a:pt x="13" y="82"/>
                  </a:lnTo>
                  <a:lnTo>
                    <a:pt x="8" y="74"/>
                  </a:lnTo>
                  <a:lnTo>
                    <a:pt x="6" y="66"/>
                  </a:lnTo>
                  <a:lnTo>
                    <a:pt x="3" y="47"/>
                  </a:lnTo>
                  <a:lnTo>
                    <a:pt x="3" y="39"/>
                  </a:lnTo>
                  <a:lnTo>
                    <a:pt x="0" y="31"/>
                  </a:lnTo>
                  <a:lnTo>
                    <a:pt x="26" y="6"/>
                  </a:lnTo>
                  <a:lnTo>
                    <a:pt x="26" y="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56" name="Line 364@|9FFC:0|FBC:0|LFC:0|LBC:16777215"/>
            <p:cNvSpPr>
              <a:spLocks noChangeShapeType="1"/>
            </p:cNvSpPr>
            <p:nvPr/>
          </p:nvSpPr>
          <p:spPr bwMode="auto">
            <a:xfrm>
              <a:off x="3914776" y="30321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57" name="Freeform 365@|5FFC:16777215|FBC:16777215|LFC:0|LBC:16777215"/>
            <p:cNvSpPr>
              <a:spLocks/>
            </p:cNvSpPr>
            <p:nvPr/>
          </p:nvSpPr>
          <p:spPr bwMode="auto">
            <a:xfrm>
              <a:off x="3900488" y="3028950"/>
              <a:ext cx="120650" cy="468313"/>
            </a:xfrm>
            <a:custGeom>
              <a:avLst/>
              <a:gdLst>
                <a:gd name="T0" fmla="*/ 26 w 228"/>
                <a:gd name="T1" fmla="*/ 6 h 885"/>
                <a:gd name="T2" fmla="*/ 26 w 228"/>
                <a:gd name="T3" fmla="*/ 6 h 885"/>
                <a:gd name="T4" fmla="*/ 36 w 228"/>
                <a:gd name="T5" fmla="*/ 3 h 885"/>
                <a:gd name="T6" fmla="*/ 47 w 228"/>
                <a:gd name="T7" fmla="*/ 0 h 885"/>
                <a:gd name="T8" fmla="*/ 54 w 228"/>
                <a:gd name="T9" fmla="*/ 0 h 885"/>
                <a:gd name="T10" fmla="*/ 63 w 228"/>
                <a:gd name="T11" fmla="*/ 0 h 885"/>
                <a:gd name="T12" fmla="*/ 72 w 228"/>
                <a:gd name="T13" fmla="*/ 2 h 885"/>
                <a:gd name="T14" fmla="*/ 85 w 228"/>
                <a:gd name="T15" fmla="*/ 4 h 885"/>
                <a:gd name="T16" fmla="*/ 85 w 228"/>
                <a:gd name="T17" fmla="*/ 4 h 885"/>
                <a:gd name="T18" fmla="*/ 97 w 228"/>
                <a:gd name="T19" fmla="*/ 18 h 885"/>
                <a:gd name="T20" fmla="*/ 104 w 228"/>
                <a:gd name="T21" fmla="*/ 28 h 885"/>
                <a:gd name="T22" fmla="*/ 114 w 228"/>
                <a:gd name="T23" fmla="*/ 45 h 885"/>
                <a:gd name="T24" fmla="*/ 114 w 228"/>
                <a:gd name="T25" fmla="*/ 45 h 885"/>
                <a:gd name="T26" fmla="*/ 114 w 228"/>
                <a:gd name="T27" fmla="*/ 59 h 885"/>
                <a:gd name="T28" fmla="*/ 112 w 228"/>
                <a:gd name="T29" fmla="*/ 74 h 885"/>
                <a:gd name="T30" fmla="*/ 111 w 228"/>
                <a:gd name="T31" fmla="*/ 82 h 885"/>
                <a:gd name="T32" fmla="*/ 108 w 228"/>
                <a:gd name="T33" fmla="*/ 89 h 885"/>
                <a:gd name="T34" fmla="*/ 103 w 228"/>
                <a:gd name="T35" fmla="*/ 97 h 885"/>
                <a:gd name="T36" fmla="*/ 96 w 228"/>
                <a:gd name="T37" fmla="*/ 106 h 885"/>
                <a:gd name="T38" fmla="*/ 94 w 228"/>
                <a:gd name="T39" fmla="*/ 167 h 885"/>
                <a:gd name="T40" fmla="*/ 94 w 228"/>
                <a:gd name="T41" fmla="*/ 167 h 885"/>
                <a:gd name="T42" fmla="*/ 107 w 228"/>
                <a:gd name="T43" fmla="*/ 207 h 885"/>
                <a:gd name="T44" fmla="*/ 119 w 228"/>
                <a:gd name="T45" fmla="*/ 247 h 885"/>
                <a:gd name="T46" fmla="*/ 130 w 228"/>
                <a:gd name="T47" fmla="*/ 287 h 885"/>
                <a:gd name="T48" fmla="*/ 140 w 228"/>
                <a:gd name="T49" fmla="*/ 328 h 885"/>
                <a:gd name="T50" fmla="*/ 157 w 228"/>
                <a:gd name="T51" fmla="*/ 408 h 885"/>
                <a:gd name="T52" fmla="*/ 172 w 228"/>
                <a:gd name="T53" fmla="*/ 490 h 885"/>
                <a:gd name="T54" fmla="*/ 198 w 228"/>
                <a:gd name="T55" fmla="*/ 654 h 885"/>
                <a:gd name="T56" fmla="*/ 212 w 228"/>
                <a:gd name="T57" fmla="*/ 735 h 885"/>
                <a:gd name="T58" fmla="*/ 228 w 228"/>
                <a:gd name="T59" fmla="*/ 816 h 885"/>
                <a:gd name="T60" fmla="*/ 124 w 228"/>
                <a:gd name="T61" fmla="*/ 885 h 885"/>
                <a:gd name="T62" fmla="*/ 81 w 228"/>
                <a:gd name="T63" fmla="*/ 820 h 885"/>
                <a:gd name="T64" fmla="*/ 81 w 228"/>
                <a:gd name="T65" fmla="*/ 820 h 885"/>
                <a:gd name="T66" fmla="*/ 76 w 228"/>
                <a:gd name="T67" fmla="*/ 780 h 885"/>
                <a:gd name="T68" fmla="*/ 71 w 228"/>
                <a:gd name="T69" fmla="*/ 740 h 885"/>
                <a:gd name="T70" fmla="*/ 58 w 228"/>
                <a:gd name="T71" fmla="*/ 659 h 885"/>
                <a:gd name="T72" fmla="*/ 44 w 228"/>
                <a:gd name="T73" fmla="*/ 579 h 885"/>
                <a:gd name="T74" fmla="*/ 32 w 228"/>
                <a:gd name="T75" fmla="*/ 500 h 885"/>
                <a:gd name="T76" fmla="*/ 26 w 228"/>
                <a:gd name="T77" fmla="*/ 459 h 885"/>
                <a:gd name="T78" fmla="*/ 21 w 228"/>
                <a:gd name="T79" fmla="*/ 419 h 885"/>
                <a:gd name="T80" fmla="*/ 17 w 228"/>
                <a:gd name="T81" fmla="*/ 379 h 885"/>
                <a:gd name="T82" fmla="*/ 14 w 228"/>
                <a:gd name="T83" fmla="*/ 339 h 885"/>
                <a:gd name="T84" fmla="*/ 13 w 228"/>
                <a:gd name="T85" fmla="*/ 299 h 885"/>
                <a:gd name="T86" fmla="*/ 14 w 228"/>
                <a:gd name="T87" fmla="*/ 258 h 885"/>
                <a:gd name="T88" fmla="*/ 15 w 228"/>
                <a:gd name="T89" fmla="*/ 219 h 885"/>
                <a:gd name="T90" fmla="*/ 20 w 228"/>
                <a:gd name="T91" fmla="*/ 179 h 885"/>
                <a:gd name="T92" fmla="*/ 31 w 228"/>
                <a:gd name="T93" fmla="*/ 100 h 885"/>
                <a:gd name="T94" fmla="*/ 31 w 228"/>
                <a:gd name="T95" fmla="*/ 100 h 885"/>
                <a:gd name="T96" fmla="*/ 20 w 228"/>
                <a:gd name="T97" fmla="*/ 92 h 885"/>
                <a:gd name="T98" fmla="*/ 13 w 228"/>
                <a:gd name="T99" fmla="*/ 82 h 885"/>
                <a:gd name="T100" fmla="*/ 8 w 228"/>
                <a:gd name="T101" fmla="*/ 74 h 885"/>
                <a:gd name="T102" fmla="*/ 6 w 228"/>
                <a:gd name="T103" fmla="*/ 66 h 885"/>
                <a:gd name="T104" fmla="*/ 3 w 228"/>
                <a:gd name="T105" fmla="*/ 49 h 885"/>
                <a:gd name="T106" fmla="*/ 3 w 228"/>
                <a:gd name="T107" fmla="*/ 39 h 885"/>
                <a:gd name="T108" fmla="*/ 0 w 228"/>
                <a:gd name="T109" fmla="*/ 31 h 885"/>
                <a:gd name="T110" fmla="*/ 26 w 228"/>
                <a:gd name="T111" fmla="*/ 6 h 885"/>
                <a:gd name="T112" fmla="*/ 26 w 228"/>
                <a:gd name="T113" fmla="*/ 6 h 8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8" h="885">
                  <a:moveTo>
                    <a:pt x="26" y="6"/>
                  </a:moveTo>
                  <a:lnTo>
                    <a:pt x="26" y="6"/>
                  </a:lnTo>
                  <a:lnTo>
                    <a:pt x="36" y="3"/>
                  </a:lnTo>
                  <a:lnTo>
                    <a:pt x="47" y="0"/>
                  </a:lnTo>
                  <a:lnTo>
                    <a:pt x="54" y="0"/>
                  </a:lnTo>
                  <a:lnTo>
                    <a:pt x="63" y="0"/>
                  </a:lnTo>
                  <a:lnTo>
                    <a:pt x="72" y="2"/>
                  </a:lnTo>
                  <a:lnTo>
                    <a:pt x="85" y="4"/>
                  </a:lnTo>
                  <a:lnTo>
                    <a:pt x="85" y="4"/>
                  </a:lnTo>
                  <a:lnTo>
                    <a:pt x="97" y="18"/>
                  </a:lnTo>
                  <a:lnTo>
                    <a:pt x="104" y="28"/>
                  </a:lnTo>
                  <a:lnTo>
                    <a:pt x="114" y="45"/>
                  </a:lnTo>
                  <a:lnTo>
                    <a:pt x="114" y="45"/>
                  </a:lnTo>
                  <a:lnTo>
                    <a:pt x="114" y="59"/>
                  </a:lnTo>
                  <a:lnTo>
                    <a:pt x="112" y="74"/>
                  </a:lnTo>
                  <a:lnTo>
                    <a:pt x="111" y="82"/>
                  </a:lnTo>
                  <a:lnTo>
                    <a:pt x="108" y="89"/>
                  </a:lnTo>
                  <a:lnTo>
                    <a:pt x="103" y="97"/>
                  </a:lnTo>
                  <a:lnTo>
                    <a:pt x="96" y="106"/>
                  </a:lnTo>
                  <a:lnTo>
                    <a:pt x="94" y="167"/>
                  </a:lnTo>
                  <a:lnTo>
                    <a:pt x="94" y="167"/>
                  </a:lnTo>
                  <a:lnTo>
                    <a:pt x="107" y="207"/>
                  </a:lnTo>
                  <a:lnTo>
                    <a:pt x="119" y="247"/>
                  </a:lnTo>
                  <a:lnTo>
                    <a:pt x="130" y="287"/>
                  </a:lnTo>
                  <a:lnTo>
                    <a:pt x="140" y="328"/>
                  </a:lnTo>
                  <a:lnTo>
                    <a:pt x="157" y="408"/>
                  </a:lnTo>
                  <a:lnTo>
                    <a:pt x="172" y="490"/>
                  </a:lnTo>
                  <a:lnTo>
                    <a:pt x="198" y="654"/>
                  </a:lnTo>
                  <a:lnTo>
                    <a:pt x="212" y="735"/>
                  </a:lnTo>
                  <a:lnTo>
                    <a:pt x="228" y="816"/>
                  </a:lnTo>
                  <a:lnTo>
                    <a:pt x="124" y="885"/>
                  </a:lnTo>
                  <a:lnTo>
                    <a:pt x="81" y="820"/>
                  </a:lnTo>
                  <a:lnTo>
                    <a:pt x="81" y="820"/>
                  </a:lnTo>
                  <a:lnTo>
                    <a:pt x="76" y="780"/>
                  </a:lnTo>
                  <a:lnTo>
                    <a:pt x="71" y="740"/>
                  </a:lnTo>
                  <a:lnTo>
                    <a:pt x="58" y="659"/>
                  </a:lnTo>
                  <a:lnTo>
                    <a:pt x="44" y="579"/>
                  </a:lnTo>
                  <a:lnTo>
                    <a:pt x="32" y="500"/>
                  </a:lnTo>
                  <a:lnTo>
                    <a:pt x="26" y="459"/>
                  </a:lnTo>
                  <a:lnTo>
                    <a:pt x="21" y="419"/>
                  </a:lnTo>
                  <a:lnTo>
                    <a:pt x="17" y="379"/>
                  </a:lnTo>
                  <a:lnTo>
                    <a:pt x="14" y="339"/>
                  </a:lnTo>
                  <a:lnTo>
                    <a:pt x="13" y="299"/>
                  </a:lnTo>
                  <a:lnTo>
                    <a:pt x="14" y="258"/>
                  </a:lnTo>
                  <a:lnTo>
                    <a:pt x="15" y="219"/>
                  </a:lnTo>
                  <a:lnTo>
                    <a:pt x="20" y="179"/>
                  </a:lnTo>
                  <a:lnTo>
                    <a:pt x="31" y="100"/>
                  </a:lnTo>
                  <a:lnTo>
                    <a:pt x="31" y="100"/>
                  </a:lnTo>
                  <a:lnTo>
                    <a:pt x="20" y="92"/>
                  </a:lnTo>
                  <a:lnTo>
                    <a:pt x="13" y="82"/>
                  </a:lnTo>
                  <a:lnTo>
                    <a:pt x="8" y="74"/>
                  </a:lnTo>
                  <a:lnTo>
                    <a:pt x="6" y="66"/>
                  </a:lnTo>
                  <a:lnTo>
                    <a:pt x="3" y="49"/>
                  </a:lnTo>
                  <a:lnTo>
                    <a:pt x="3" y="39"/>
                  </a:lnTo>
                  <a:lnTo>
                    <a:pt x="0" y="31"/>
                  </a:lnTo>
                  <a:lnTo>
                    <a:pt x="26" y="6"/>
                  </a:lnTo>
                  <a:lnTo>
                    <a:pt x="26" y="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58" name="Line 366@|9FFC:0|FBC:0|LFC:0|LBC:16777215"/>
            <p:cNvSpPr>
              <a:spLocks noChangeShapeType="1"/>
            </p:cNvSpPr>
            <p:nvPr/>
          </p:nvSpPr>
          <p:spPr bwMode="auto">
            <a:xfrm>
              <a:off x="3914776" y="3032125"/>
              <a:ext cx="0"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59" name="Freeform 367@|5FFC:16777215|FBC:16777215|LFC:0|LBC:16777215"/>
            <p:cNvSpPr>
              <a:spLocks noEditPoints="1"/>
            </p:cNvSpPr>
            <p:nvPr/>
          </p:nvSpPr>
          <p:spPr bwMode="auto">
            <a:xfrm>
              <a:off x="3590926" y="3006725"/>
              <a:ext cx="434975" cy="979488"/>
            </a:xfrm>
            <a:custGeom>
              <a:avLst/>
              <a:gdLst>
                <a:gd name="T0" fmla="*/ 0 w 821"/>
                <a:gd name="T1" fmla="*/ 90 h 1850"/>
                <a:gd name="T2" fmla="*/ 80 w 821"/>
                <a:gd name="T3" fmla="*/ 80 h 1850"/>
                <a:gd name="T4" fmla="*/ 165 w 821"/>
                <a:gd name="T5" fmla="*/ 64 h 1850"/>
                <a:gd name="T6" fmla="*/ 258 w 821"/>
                <a:gd name="T7" fmla="*/ 39 h 1850"/>
                <a:gd name="T8" fmla="*/ 362 w 821"/>
                <a:gd name="T9" fmla="*/ 0 h 1850"/>
                <a:gd name="T10" fmla="*/ 714 w 821"/>
                <a:gd name="T11" fmla="*/ 740 h 1850"/>
                <a:gd name="T12" fmla="*/ 735 w 821"/>
                <a:gd name="T13" fmla="*/ 787 h 1850"/>
                <a:gd name="T14" fmla="*/ 763 w 821"/>
                <a:gd name="T15" fmla="*/ 875 h 1850"/>
                <a:gd name="T16" fmla="*/ 790 w 821"/>
                <a:gd name="T17" fmla="*/ 993 h 1850"/>
                <a:gd name="T18" fmla="*/ 813 w 821"/>
                <a:gd name="T19" fmla="*/ 1134 h 1850"/>
                <a:gd name="T20" fmla="*/ 818 w 821"/>
                <a:gd name="T21" fmla="*/ 1210 h 1850"/>
                <a:gd name="T22" fmla="*/ 821 w 821"/>
                <a:gd name="T23" fmla="*/ 1289 h 1850"/>
                <a:gd name="T24" fmla="*/ 819 w 821"/>
                <a:gd name="T25" fmla="*/ 1371 h 1850"/>
                <a:gd name="T26" fmla="*/ 813 w 821"/>
                <a:gd name="T27" fmla="*/ 1452 h 1850"/>
                <a:gd name="T28" fmla="*/ 799 w 821"/>
                <a:gd name="T29" fmla="*/ 1532 h 1850"/>
                <a:gd name="T30" fmla="*/ 778 w 821"/>
                <a:gd name="T31" fmla="*/ 1611 h 1850"/>
                <a:gd name="T32" fmla="*/ 750 w 821"/>
                <a:gd name="T33" fmla="*/ 1688 h 1850"/>
                <a:gd name="T34" fmla="*/ 714 w 821"/>
                <a:gd name="T35" fmla="*/ 1761 h 1850"/>
                <a:gd name="T36" fmla="*/ 707 w 821"/>
                <a:gd name="T37" fmla="*/ 1768 h 1850"/>
                <a:gd name="T38" fmla="*/ 693 w 821"/>
                <a:gd name="T39" fmla="*/ 1783 h 1850"/>
                <a:gd name="T40" fmla="*/ 664 w 821"/>
                <a:gd name="T41" fmla="*/ 1803 h 1850"/>
                <a:gd name="T42" fmla="*/ 611 w 821"/>
                <a:gd name="T43" fmla="*/ 1823 h 1850"/>
                <a:gd name="T44" fmla="*/ 544 w 821"/>
                <a:gd name="T45" fmla="*/ 1839 h 1850"/>
                <a:gd name="T46" fmla="*/ 460 w 821"/>
                <a:gd name="T47" fmla="*/ 1847 h 1850"/>
                <a:gd name="T48" fmla="*/ 363 w 821"/>
                <a:gd name="T49" fmla="*/ 1850 h 1850"/>
                <a:gd name="T50" fmla="*/ 249 w 821"/>
                <a:gd name="T51" fmla="*/ 1847 h 1850"/>
                <a:gd name="T52" fmla="*/ 121 w 821"/>
                <a:gd name="T53" fmla="*/ 1839 h 1850"/>
                <a:gd name="T54" fmla="*/ 51 w 821"/>
                <a:gd name="T55" fmla="*/ 1832 h 1850"/>
                <a:gd name="T56" fmla="*/ 61 w 821"/>
                <a:gd name="T57" fmla="*/ 1693 h 1850"/>
                <a:gd name="T58" fmla="*/ 73 w 821"/>
                <a:gd name="T59" fmla="*/ 1482 h 1850"/>
                <a:gd name="T60" fmla="*/ 87 w 821"/>
                <a:gd name="T61" fmla="*/ 1346 h 1850"/>
                <a:gd name="T62" fmla="*/ 96 w 821"/>
                <a:gd name="T63" fmla="*/ 1281 h 1850"/>
                <a:gd name="T64" fmla="*/ 118 w 821"/>
                <a:gd name="T65" fmla="*/ 1127 h 1850"/>
                <a:gd name="T66" fmla="*/ 125 w 821"/>
                <a:gd name="T67" fmla="*/ 1051 h 1850"/>
                <a:gd name="T68" fmla="*/ 127 w 821"/>
                <a:gd name="T69" fmla="*/ 976 h 1850"/>
                <a:gd name="T70" fmla="*/ 122 w 821"/>
                <a:gd name="T71" fmla="*/ 900 h 1850"/>
                <a:gd name="T72" fmla="*/ 111 w 821"/>
                <a:gd name="T73" fmla="*/ 825 h 1850"/>
                <a:gd name="T74" fmla="*/ 89 w 821"/>
                <a:gd name="T75" fmla="*/ 750 h 1850"/>
                <a:gd name="T76" fmla="*/ 55 w 821"/>
                <a:gd name="T77" fmla="*/ 674 h 1850"/>
                <a:gd name="T78" fmla="*/ 68 w 821"/>
                <a:gd name="T79" fmla="*/ 642 h 1850"/>
                <a:gd name="T80" fmla="*/ 87 w 821"/>
                <a:gd name="T81" fmla="*/ 581 h 1850"/>
                <a:gd name="T82" fmla="*/ 101 w 821"/>
                <a:gd name="T83" fmla="*/ 527 h 1850"/>
                <a:gd name="T84" fmla="*/ 109 w 821"/>
                <a:gd name="T85" fmla="*/ 477 h 1850"/>
                <a:gd name="T86" fmla="*/ 114 w 821"/>
                <a:gd name="T87" fmla="*/ 432 h 1850"/>
                <a:gd name="T88" fmla="*/ 112 w 821"/>
                <a:gd name="T89" fmla="*/ 394 h 1850"/>
                <a:gd name="T90" fmla="*/ 108 w 821"/>
                <a:gd name="T91" fmla="*/ 358 h 1850"/>
                <a:gd name="T92" fmla="*/ 97 w 821"/>
                <a:gd name="T93" fmla="*/ 309 h 1850"/>
                <a:gd name="T94" fmla="*/ 75 w 821"/>
                <a:gd name="T95" fmla="*/ 252 h 1850"/>
                <a:gd name="T96" fmla="*/ 48 w 821"/>
                <a:gd name="T97" fmla="*/ 199 h 1850"/>
                <a:gd name="T98" fmla="*/ 21 w 821"/>
                <a:gd name="T99" fmla="*/ 148 h 1850"/>
                <a:gd name="T100" fmla="*/ 0 w 821"/>
                <a:gd name="T101" fmla="*/ 90 h 1850"/>
                <a:gd name="T102" fmla="*/ 0 w 821"/>
                <a:gd name="T103" fmla="*/ 90 h 1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21" h="1850">
                  <a:moveTo>
                    <a:pt x="0" y="90"/>
                  </a:moveTo>
                  <a:lnTo>
                    <a:pt x="0" y="90"/>
                  </a:lnTo>
                  <a:lnTo>
                    <a:pt x="40" y="86"/>
                  </a:lnTo>
                  <a:lnTo>
                    <a:pt x="80" y="80"/>
                  </a:lnTo>
                  <a:lnTo>
                    <a:pt x="122" y="73"/>
                  </a:lnTo>
                  <a:lnTo>
                    <a:pt x="165" y="64"/>
                  </a:lnTo>
                  <a:lnTo>
                    <a:pt x="211" y="52"/>
                  </a:lnTo>
                  <a:lnTo>
                    <a:pt x="258" y="39"/>
                  </a:lnTo>
                  <a:lnTo>
                    <a:pt x="308" y="22"/>
                  </a:lnTo>
                  <a:lnTo>
                    <a:pt x="362" y="0"/>
                  </a:lnTo>
                  <a:lnTo>
                    <a:pt x="714" y="740"/>
                  </a:lnTo>
                  <a:lnTo>
                    <a:pt x="714" y="740"/>
                  </a:lnTo>
                  <a:lnTo>
                    <a:pt x="722" y="758"/>
                  </a:lnTo>
                  <a:lnTo>
                    <a:pt x="735" y="787"/>
                  </a:lnTo>
                  <a:lnTo>
                    <a:pt x="747" y="826"/>
                  </a:lnTo>
                  <a:lnTo>
                    <a:pt x="763" y="875"/>
                  </a:lnTo>
                  <a:lnTo>
                    <a:pt x="777" y="930"/>
                  </a:lnTo>
                  <a:lnTo>
                    <a:pt x="790" y="993"/>
                  </a:lnTo>
                  <a:lnTo>
                    <a:pt x="803" y="1062"/>
                  </a:lnTo>
                  <a:lnTo>
                    <a:pt x="813" y="1134"/>
                  </a:lnTo>
                  <a:lnTo>
                    <a:pt x="815" y="1172"/>
                  </a:lnTo>
                  <a:lnTo>
                    <a:pt x="818" y="1210"/>
                  </a:lnTo>
                  <a:lnTo>
                    <a:pt x="821" y="1251"/>
                  </a:lnTo>
                  <a:lnTo>
                    <a:pt x="821" y="1289"/>
                  </a:lnTo>
                  <a:lnTo>
                    <a:pt x="821" y="1330"/>
                  </a:lnTo>
                  <a:lnTo>
                    <a:pt x="819" y="1371"/>
                  </a:lnTo>
                  <a:lnTo>
                    <a:pt x="817" y="1412"/>
                  </a:lnTo>
                  <a:lnTo>
                    <a:pt x="813" y="1452"/>
                  </a:lnTo>
                  <a:lnTo>
                    <a:pt x="807" y="1492"/>
                  </a:lnTo>
                  <a:lnTo>
                    <a:pt x="799" y="1532"/>
                  </a:lnTo>
                  <a:lnTo>
                    <a:pt x="790" y="1572"/>
                  </a:lnTo>
                  <a:lnTo>
                    <a:pt x="778" y="1611"/>
                  </a:lnTo>
                  <a:lnTo>
                    <a:pt x="765" y="1650"/>
                  </a:lnTo>
                  <a:lnTo>
                    <a:pt x="750" y="1688"/>
                  </a:lnTo>
                  <a:lnTo>
                    <a:pt x="734" y="1725"/>
                  </a:lnTo>
                  <a:lnTo>
                    <a:pt x="714" y="1761"/>
                  </a:lnTo>
                  <a:lnTo>
                    <a:pt x="714" y="1761"/>
                  </a:lnTo>
                  <a:lnTo>
                    <a:pt x="707" y="1768"/>
                  </a:lnTo>
                  <a:lnTo>
                    <a:pt x="700" y="1776"/>
                  </a:lnTo>
                  <a:lnTo>
                    <a:pt x="693" y="1783"/>
                  </a:lnTo>
                  <a:lnTo>
                    <a:pt x="684" y="1790"/>
                  </a:lnTo>
                  <a:lnTo>
                    <a:pt x="664" y="1803"/>
                  </a:lnTo>
                  <a:lnTo>
                    <a:pt x="639" y="1814"/>
                  </a:lnTo>
                  <a:lnTo>
                    <a:pt x="611" y="1823"/>
                  </a:lnTo>
                  <a:lnTo>
                    <a:pt x="580" y="1832"/>
                  </a:lnTo>
                  <a:lnTo>
                    <a:pt x="544" y="1839"/>
                  </a:lnTo>
                  <a:lnTo>
                    <a:pt x="505" y="1843"/>
                  </a:lnTo>
                  <a:lnTo>
                    <a:pt x="460" y="1847"/>
                  </a:lnTo>
                  <a:lnTo>
                    <a:pt x="413" y="1850"/>
                  </a:lnTo>
                  <a:lnTo>
                    <a:pt x="363" y="1850"/>
                  </a:lnTo>
                  <a:lnTo>
                    <a:pt x="308" y="1850"/>
                  </a:lnTo>
                  <a:lnTo>
                    <a:pt x="249" y="1847"/>
                  </a:lnTo>
                  <a:lnTo>
                    <a:pt x="187" y="1843"/>
                  </a:lnTo>
                  <a:lnTo>
                    <a:pt x="121" y="1839"/>
                  </a:lnTo>
                  <a:lnTo>
                    <a:pt x="51" y="1832"/>
                  </a:lnTo>
                  <a:lnTo>
                    <a:pt x="51" y="1832"/>
                  </a:lnTo>
                  <a:lnTo>
                    <a:pt x="55" y="1762"/>
                  </a:lnTo>
                  <a:lnTo>
                    <a:pt x="61" y="1693"/>
                  </a:lnTo>
                  <a:lnTo>
                    <a:pt x="69" y="1552"/>
                  </a:lnTo>
                  <a:lnTo>
                    <a:pt x="73" y="1482"/>
                  </a:lnTo>
                  <a:lnTo>
                    <a:pt x="80" y="1414"/>
                  </a:lnTo>
                  <a:lnTo>
                    <a:pt x="87" y="1346"/>
                  </a:lnTo>
                  <a:lnTo>
                    <a:pt x="96" y="1281"/>
                  </a:lnTo>
                  <a:lnTo>
                    <a:pt x="96" y="1281"/>
                  </a:lnTo>
                  <a:lnTo>
                    <a:pt x="108" y="1203"/>
                  </a:lnTo>
                  <a:lnTo>
                    <a:pt x="118" y="1127"/>
                  </a:lnTo>
                  <a:lnTo>
                    <a:pt x="122" y="1090"/>
                  </a:lnTo>
                  <a:lnTo>
                    <a:pt x="125" y="1051"/>
                  </a:lnTo>
                  <a:lnTo>
                    <a:pt x="126" y="1014"/>
                  </a:lnTo>
                  <a:lnTo>
                    <a:pt x="127" y="976"/>
                  </a:lnTo>
                  <a:lnTo>
                    <a:pt x="126" y="939"/>
                  </a:lnTo>
                  <a:lnTo>
                    <a:pt x="122" y="900"/>
                  </a:lnTo>
                  <a:lnTo>
                    <a:pt x="118" y="862"/>
                  </a:lnTo>
                  <a:lnTo>
                    <a:pt x="111" y="825"/>
                  </a:lnTo>
                  <a:lnTo>
                    <a:pt x="101" y="787"/>
                  </a:lnTo>
                  <a:lnTo>
                    <a:pt x="89" y="750"/>
                  </a:lnTo>
                  <a:lnTo>
                    <a:pt x="73" y="713"/>
                  </a:lnTo>
                  <a:lnTo>
                    <a:pt x="55" y="674"/>
                  </a:lnTo>
                  <a:lnTo>
                    <a:pt x="55" y="674"/>
                  </a:lnTo>
                  <a:lnTo>
                    <a:pt x="68" y="642"/>
                  </a:lnTo>
                  <a:lnTo>
                    <a:pt x="79" y="610"/>
                  </a:lnTo>
                  <a:lnTo>
                    <a:pt x="87" y="581"/>
                  </a:lnTo>
                  <a:lnTo>
                    <a:pt x="94" y="553"/>
                  </a:lnTo>
                  <a:lnTo>
                    <a:pt x="101" y="527"/>
                  </a:lnTo>
                  <a:lnTo>
                    <a:pt x="105" y="500"/>
                  </a:lnTo>
                  <a:lnTo>
                    <a:pt x="109" y="477"/>
                  </a:lnTo>
                  <a:lnTo>
                    <a:pt x="112" y="455"/>
                  </a:lnTo>
                  <a:lnTo>
                    <a:pt x="114" y="432"/>
                  </a:lnTo>
                  <a:lnTo>
                    <a:pt x="114" y="413"/>
                  </a:lnTo>
                  <a:lnTo>
                    <a:pt x="112" y="394"/>
                  </a:lnTo>
                  <a:lnTo>
                    <a:pt x="111" y="374"/>
                  </a:lnTo>
                  <a:lnTo>
                    <a:pt x="108" y="358"/>
                  </a:lnTo>
                  <a:lnTo>
                    <a:pt x="105" y="341"/>
                  </a:lnTo>
                  <a:lnTo>
                    <a:pt x="97" y="309"/>
                  </a:lnTo>
                  <a:lnTo>
                    <a:pt x="87" y="280"/>
                  </a:lnTo>
                  <a:lnTo>
                    <a:pt x="75" y="252"/>
                  </a:lnTo>
                  <a:lnTo>
                    <a:pt x="61" y="226"/>
                  </a:lnTo>
                  <a:lnTo>
                    <a:pt x="48" y="199"/>
                  </a:lnTo>
                  <a:lnTo>
                    <a:pt x="35" y="174"/>
                  </a:lnTo>
                  <a:lnTo>
                    <a:pt x="21" y="148"/>
                  </a:lnTo>
                  <a:lnTo>
                    <a:pt x="10" y="120"/>
                  </a:lnTo>
                  <a:lnTo>
                    <a:pt x="0" y="90"/>
                  </a:lnTo>
                  <a:lnTo>
                    <a:pt x="0" y="90"/>
                  </a:lnTo>
                  <a:close/>
                  <a:moveTo>
                    <a:pt x="0" y="90"/>
                  </a:moveTo>
                  <a:lnTo>
                    <a:pt x="0" y="9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60" name="Freeform 368@|5FFC:16777215|FBC:16777215|LFC:0|LBC:16777215"/>
            <p:cNvSpPr>
              <a:spLocks/>
            </p:cNvSpPr>
            <p:nvPr/>
          </p:nvSpPr>
          <p:spPr bwMode="auto">
            <a:xfrm>
              <a:off x="3590926" y="3006725"/>
              <a:ext cx="434975" cy="979488"/>
            </a:xfrm>
            <a:custGeom>
              <a:avLst/>
              <a:gdLst>
                <a:gd name="T0" fmla="*/ 0 w 821"/>
                <a:gd name="T1" fmla="*/ 90 h 1850"/>
                <a:gd name="T2" fmla="*/ 80 w 821"/>
                <a:gd name="T3" fmla="*/ 80 h 1850"/>
                <a:gd name="T4" fmla="*/ 165 w 821"/>
                <a:gd name="T5" fmla="*/ 64 h 1850"/>
                <a:gd name="T6" fmla="*/ 258 w 821"/>
                <a:gd name="T7" fmla="*/ 39 h 1850"/>
                <a:gd name="T8" fmla="*/ 362 w 821"/>
                <a:gd name="T9" fmla="*/ 0 h 1850"/>
                <a:gd name="T10" fmla="*/ 714 w 821"/>
                <a:gd name="T11" fmla="*/ 740 h 1850"/>
                <a:gd name="T12" fmla="*/ 735 w 821"/>
                <a:gd name="T13" fmla="*/ 787 h 1850"/>
                <a:gd name="T14" fmla="*/ 763 w 821"/>
                <a:gd name="T15" fmla="*/ 875 h 1850"/>
                <a:gd name="T16" fmla="*/ 790 w 821"/>
                <a:gd name="T17" fmla="*/ 993 h 1850"/>
                <a:gd name="T18" fmla="*/ 813 w 821"/>
                <a:gd name="T19" fmla="*/ 1134 h 1850"/>
                <a:gd name="T20" fmla="*/ 818 w 821"/>
                <a:gd name="T21" fmla="*/ 1210 h 1850"/>
                <a:gd name="T22" fmla="*/ 821 w 821"/>
                <a:gd name="T23" fmla="*/ 1289 h 1850"/>
                <a:gd name="T24" fmla="*/ 819 w 821"/>
                <a:gd name="T25" fmla="*/ 1371 h 1850"/>
                <a:gd name="T26" fmla="*/ 813 w 821"/>
                <a:gd name="T27" fmla="*/ 1452 h 1850"/>
                <a:gd name="T28" fmla="*/ 799 w 821"/>
                <a:gd name="T29" fmla="*/ 1532 h 1850"/>
                <a:gd name="T30" fmla="*/ 778 w 821"/>
                <a:gd name="T31" fmla="*/ 1611 h 1850"/>
                <a:gd name="T32" fmla="*/ 750 w 821"/>
                <a:gd name="T33" fmla="*/ 1688 h 1850"/>
                <a:gd name="T34" fmla="*/ 714 w 821"/>
                <a:gd name="T35" fmla="*/ 1761 h 1850"/>
                <a:gd name="T36" fmla="*/ 707 w 821"/>
                <a:gd name="T37" fmla="*/ 1768 h 1850"/>
                <a:gd name="T38" fmla="*/ 693 w 821"/>
                <a:gd name="T39" fmla="*/ 1783 h 1850"/>
                <a:gd name="T40" fmla="*/ 664 w 821"/>
                <a:gd name="T41" fmla="*/ 1803 h 1850"/>
                <a:gd name="T42" fmla="*/ 611 w 821"/>
                <a:gd name="T43" fmla="*/ 1823 h 1850"/>
                <a:gd name="T44" fmla="*/ 544 w 821"/>
                <a:gd name="T45" fmla="*/ 1839 h 1850"/>
                <a:gd name="T46" fmla="*/ 460 w 821"/>
                <a:gd name="T47" fmla="*/ 1847 h 1850"/>
                <a:gd name="T48" fmla="*/ 363 w 821"/>
                <a:gd name="T49" fmla="*/ 1850 h 1850"/>
                <a:gd name="T50" fmla="*/ 249 w 821"/>
                <a:gd name="T51" fmla="*/ 1847 h 1850"/>
                <a:gd name="T52" fmla="*/ 121 w 821"/>
                <a:gd name="T53" fmla="*/ 1839 h 1850"/>
                <a:gd name="T54" fmla="*/ 51 w 821"/>
                <a:gd name="T55" fmla="*/ 1832 h 1850"/>
                <a:gd name="T56" fmla="*/ 61 w 821"/>
                <a:gd name="T57" fmla="*/ 1693 h 1850"/>
                <a:gd name="T58" fmla="*/ 73 w 821"/>
                <a:gd name="T59" fmla="*/ 1482 h 1850"/>
                <a:gd name="T60" fmla="*/ 87 w 821"/>
                <a:gd name="T61" fmla="*/ 1346 h 1850"/>
                <a:gd name="T62" fmla="*/ 96 w 821"/>
                <a:gd name="T63" fmla="*/ 1281 h 1850"/>
                <a:gd name="T64" fmla="*/ 118 w 821"/>
                <a:gd name="T65" fmla="*/ 1127 h 1850"/>
                <a:gd name="T66" fmla="*/ 125 w 821"/>
                <a:gd name="T67" fmla="*/ 1051 h 1850"/>
                <a:gd name="T68" fmla="*/ 127 w 821"/>
                <a:gd name="T69" fmla="*/ 976 h 1850"/>
                <a:gd name="T70" fmla="*/ 122 w 821"/>
                <a:gd name="T71" fmla="*/ 900 h 1850"/>
                <a:gd name="T72" fmla="*/ 111 w 821"/>
                <a:gd name="T73" fmla="*/ 825 h 1850"/>
                <a:gd name="T74" fmla="*/ 89 w 821"/>
                <a:gd name="T75" fmla="*/ 750 h 1850"/>
                <a:gd name="T76" fmla="*/ 55 w 821"/>
                <a:gd name="T77" fmla="*/ 674 h 1850"/>
                <a:gd name="T78" fmla="*/ 68 w 821"/>
                <a:gd name="T79" fmla="*/ 642 h 1850"/>
                <a:gd name="T80" fmla="*/ 87 w 821"/>
                <a:gd name="T81" fmla="*/ 581 h 1850"/>
                <a:gd name="T82" fmla="*/ 101 w 821"/>
                <a:gd name="T83" fmla="*/ 527 h 1850"/>
                <a:gd name="T84" fmla="*/ 109 w 821"/>
                <a:gd name="T85" fmla="*/ 477 h 1850"/>
                <a:gd name="T86" fmla="*/ 114 w 821"/>
                <a:gd name="T87" fmla="*/ 432 h 1850"/>
                <a:gd name="T88" fmla="*/ 112 w 821"/>
                <a:gd name="T89" fmla="*/ 394 h 1850"/>
                <a:gd name="T90" fmla="*/ 108 w 821"/>
                <a:gd name="T91" fmla="*/ 358 h 1850"/>
                <a:gd name="T92" fmla="*/ 97 w 821"/>
                <a:gd name="T93" fmla="*/ 309 h 1850"/>
                <a:gd name="T94" fmla="*/ 75 w 821"/>
                <a:gd name="T95" fmla="*/ 252 h 1850"/>
                <a:gd name="T96" fmla="*/ 48 w 821"/>
                <a:gd name="T97" fmla="*/ 199 h 1850"/>
                <a:gd name="T98" fmla="*/ 21 w 821"/>
                <a:gd name="T99" fmla="*/ 148 h 1850"/>
                <a:gd name="T100" fmla="*/ 0 w 821"/>
                <a:gd name="T101" fmla="*/ 90 h 1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21" h="1850">
                  <a:moveTo>
                    <a:pt x="0" y="90"/>
                  </a:moveTo>
                  <a:lnTo>
                    <a:pt x="0" y="90"/>
                  </a:lnTo>
                  <a:lnTo>
                    <a:pt x="40" y="86"/>
                  </a:lnTo>
                  <a:lnTo>
                    <a:pt x="80" y="80"/>
                  </a:lnTo>
                  <a:lnTo>
                    <a:pt x="122" y="73"/>
                  </a:lnTo>
                  <a:lnTo>
                    <a:pt x="165" y="64"/>
                  </a:lnTo>
                  <a:lnTo>
                    <a:pt x="211" y="52"/>
                  </a:lnTo>
                  <a:lnTo>
                    <a:pt x="258" y="39"/>
                  </a:lnTo>
                  <a:lnTo>
                    <a:pt x="308" y="22"/>
                  </a:lnTo>
                  <a:lnTo>
                    <a:pt x="362" y="0"/>
                  </a:lnTo>
                  <a:lnTo>
                    <a:pt x="714" y="740"/>
                  </a:lnTo>
                  <a:lnTo>
                    <a:pt x="714" y="740"/>
                  </a:lnTo>
                  <a:lnTo>
                    <a:pt x="722" y="758"/>
                  </a:lnTo>
                  <a:lnTo>
                    <a:pt x="735" y="787"/>
                  </a:lnTo>
                  <a:lnTo>
                    <a:pt x="747" y="826"/>
                  </a:lnTo>
                  <a:lnTo>
                    <a:pt x="763" y="875"/>
                  </a:lnTo>
                  <a:lnTo>
                    <a:pt x="777" y="930"/>
                  </a:lnTo>
                  <a:lnTo>
                    <a:pt x="790" y="993"/>
                  </a:lnTo>
                  <a:lnTo>
                    <a:pt x="803" y="1062"/>
                  </a:lnTo>
                  <a:lnTo>
                    <a:pt x="813" y="1134"/>
                  </a:lnTo>
                  <a:lnTo>
                    <a:pt x="815" y="1172"/>
                  </a:lnTo>
                  <a:lnTo>
                    <a:pt x="818" y="1210"/>
                  </a:lnTo>
                  <a:lnTo>
                    <a:pt x="821" y="1251"/>
                  </a:lnTo>
                  <a:lnTo>
                    <a:pt x="821" y="1289"/>
                  </a:lnTo>
                  <a:lnTo>
                    <a:pt x="821" y="1330"/>
                  </a:lnTo>
                  <a:lnTo>
                    <a:pt x="819" y="1371"/>
                  </a:lnTo>
                  <a:lnTo>
                    <a:pt x="817" y="1412"/>
                  </a:lnTo>
                  <a:lnTo>
                    <a:pt x="813" y="1452"/>
                  </a:lnTo>
                  <a:lnTo>
                    <a:pt x="807" y="1492"/>
                  </a:lnTo>
                  <a:lnTo>
                    <a:pt x="799" y="1532"/>
                  </a:lnTo>
                  <a:lnTo>
                    <a:pt x="790" y="1572"/>
                  </a:lnTo>
                  <a:lnTo>
                    <a:pt x="778" y="1611"/>
                  </a:lnTo>
                  <a:lnTo>
                    <a:pt x="765" y="1650"/>
                  </a:lnTo>
                  <a:lnTo>
                    <a:pt x="750" y="1688"/>
                  </a:lnTo>
                  <a:lnTo>
                    <a:pt x="734" y="1725"/>
                  </a:lnTo>
                  <a:lnTo>
                    <a:pt x="714" y="1761"/>
                  </a:lnTo>
                  <a:lnTo>
                    <a:pt x="714" y="1761"/>
                  </a:lnTo>
                  <a:lnTo>
                    <a:pt x="707" y="1768"/>
                  </a:lnTo>
                  <a:lnTo>
                    <a:pt x="700" y="1776"/>
                  </a:lnTo>
                  <a:lnTo>
                    <a:pt x="693" y="1783"/>
                  </a:lnTo>
                  <a:lnTo>
                    <a:pt x="684" y="1790"/>
                  </a:lnTo>
                  <a:lnTo>
                    <a:pt x="664" y="1803"/>
                  </a:lnTo>
                  <a:lnTo>
                    <a:pt x="639" y="1814"/>
                  </a:lnTo>
                  <a:lnTo>
                    <a:pt x="611" y="1823"/>
                  </a:lnTo>
                  <a:lnTo>
                    <a:pt x="580" y="1832"/>
                  </a:lnTo>
                  <a:lnTo>
                    <a:pt x="544" y="1839"/>
                  </a:lnTo>
                  <a:lnTo>
                    <a:pt x="505" y="1843"/>
                  </a:lnTo>
                  <a:lnTo>
                    <a:pt x="460" y="1847"/>
                  </a:lnTo>
                  <a:lnTo>
                    <a:pt x="413" y="1850"/>
                  </a:lnTo>
                  <a:lnTo>
                    <a:pt x="363" y="1850"/>
                  </a:lnTo>
                  <a:lnTo>
                    <a:pt x="308" y="1850"/>
                  </a:lnTo>
                  <a:lnTo>
                    <a:pt x="249" y="1847"/>
                  </a:lnTo>
                  <a:lnTo>
                    <a:pt x="187" y="1843"/>
                  </a:lnTo>
                  <a:lnTo>
                    <a:pt x="121" y="1839"/>
                  </a:lnTo>
                  <a:lnTo>
                    <a:pt x="51" y="1832"/>
                  </a:lnTo>
                  <a:lnTo>
                    <a:pt x="51" y="1832"/>
                  </a:lnTo>
                  <a:lnTo>
                    <a:pt x="55" y="1762"/>
                  </a:lnTo>
                  <a:lnTo>
                    <a:pt x="61" y="1693"/>
                  </a:lnTo>
                  <a:lnTo>
                    <a:pt x="69" y="1552"/>
                  </a:lnTo>
                  <a:lnTo>
                    <a:pt x="73" y="1482"/>
                  </a:lnTo>
                  <a:lnTo>
                    <a:pt x="80" y="1414"/>
                  </a:lnTo>
                  <a:lnTo>
                    <a:pt x="87" y="1346"/>
                  </a:lnTo>
                  <a:lnTo>
                    <a:pt x="96" y="1281"/>
                  </a:lnTo>
                  <a:lnTo>
                    <a:pt x="96" y="1281"/>
                  </a:lnTo>
                  <a:lnTo>
                    <a:pt x="108" y="1203"/>
                  </a:lnTo>
                  <a:lnTo>
                    <a:pt x="118" y="1127"/>
                  </a:lnTo>
                  <a:lnTo>
                    <a:pt x="122" y="1090"/>
                  </a:lnTo>
                  <a:lnTo>
                    <a:pt x="125" y="1051"/>
                  </a:lnTo>
                  <a:lnTo>
                    <a:pt x="126" y="1014"/>
                  </a:lnTo>
                  <a:lnTo>
                    <a:pt x="127" y="976"/>
                  </a:lnTo>
                  <a:lnTo>
                    <a:pt x="126" y="939"/>
                  </a:lnTo>
                  <a:lnTo>
                    <a:pt x="122" y="900"/>
                  </a:lnTo>
                  <a:lnTo>
                    <a:pt x="118" y="862"/>
                  </a:lnTo>
                  <a:lnTo>
                    <a:pt x="111" y="825"/>
                  </a:lnTo>
                  <a:lnTo>
                    <a:pt x="101" y="787"/>
                  </a:lnTo>
                  <a:lnTo>
                    <a:pt x="89" y="750"/>
                  </a:lnTo>
                  <a:lnTo>
                    <a:pt x="73" y="713"/>
                  </a:lnTo>
                  <a:lnTo>
                    <a:pt x="55" y="674"/>
                  </a:lnTo>
                  <a:lnTo>
                    <a:pt x="55" y="674"/>
                  </a:lnTo>
                  <a:lnTo>
                    <a:pt x="68" y="642"/>
                  </a:lnTo>
                  <a:lnTo>
                    <a:pt x="79" y="610"/>
                  </a:lnTo>
                  <a:lnTo>
                    <a:pt x="87" y="581"/>
                  </a:lnTo>
                  <a:lnTo>
                    <a:pt x="94" y="553"/>
                  </a:lnTo>
                  <a:lnTo>
                    <a:pt x="101" y="527"/>
                  </a:lnTo>
                  <a:lnTo>
                    <a:pt x="105" y="500"/>
                  </a:lnTo>
                  <a:lnTo>
                    <a:pt x="109" y="477"/>
                  </a:lnTo>
                  <a:lnTo>
                    <a:pt x="112" y="455"/>
                  </a:lnTo>
                  <a:lnTo>
                    <a:pt x="114" y="432"/>
                  </a:lnTo>
                  <a:lnTo>
                    <a:pt x="114" y="413"/>
                  </a:lnTo>
                  <a:lnTo>
                    <a:pt x="112" y="394"/>
                  </a:lnTo>
                  <a:lnTo>
                    <a:pt x="111" y="374"/>
                  </a:lnTo>
                  <a:lnTo>
                    <a:pt x="108" y="358"/>
                  </a:lnTo>
                  <a:lnTo>
                    <a:pt x="105" y="341"/>
                  </a:lnTo>
                  <a:lnTo>
                    <a:pt x="97" y="309"/>
                  </a:lnTo>
                  <a:lnTo>
                    <a:pt x="87" y="280"/>
                  </a:lnTo>
                  <a:lnTo>
                    <a:pt x="75" y="252"/>
                  </a:lnTo>
                  <a:lnTo>
                    <a:pt x="61" y="226"/>
                  </a:lnTo>
                  <a:lnTo>
                    <a:pt x="48" y="199"/>
                  </a:lnTo>
                  <a:lnTo>
                    <a:pt x="35" y="174"/>
                  </a:lnTo>
                  <a:lnTo>
                    <a:pt x="21" y="148"/>
                  </a:lnTo>
                  <a:lnTo>
                    <a:pt x="10" y="120"/>
                  </a:lnTo>
                  <a:lnTo>
                    <a:pt x="0" y="90"/>
                  </a:lnTo>
                  <a:lnTo>
                    <a:pt x="0" y="9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61" name="Line 369@|9FFC:0|FBC:0|LFC:0|LBC:16777215"/>
            <p:cNvSpPr>
              <a:spLocks noChangeShapeType="1"/>
            </p:cNvSpPr>
            <p:nvPr/>
          </p:nvSpPr>
          <p:spPr bwMode="auto">
            <a:xfrm>
              <a:off x="3590926" y="305435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62" name="Freeform 370@|5FFC:16777215|FBC:16777215|LFC:0|LBC:16777215"/>
            <p:cNvSpPr>
              <a:spLocks/>
            </p:cNvSpPr>
            <p:nvPr/>
          </p:nvSpPr>
          <p:spPr bwMode="auto">
            <a:xfrm>
              <a:off x="3590926" y="3006725"/>
              <a:ext cx="434975" cy="979488"/>
            </a:xfrm>
            <a:custGeom>
              <a:avLst/>
              <a:gdLst>
                <a:gd name="T0" fmla="*/ 0 w 821"/>
                <a:gd name="T1" fmla="*/ 90 h 1850"/>
                <a:gd name="T2" fmla="*/ 80 w 821"/>
                <a:gd name="T3" fmla="*/ 80 h 1850"/>
                <a:gd name="T4" fmla="*/ 165 w 821"/>
                <a:gd name="T5" fmla="*/ 64 h 1850"/>
                <a:gd name="T6" fmla="*/ 258 w 821"/>
                <a:gd name="T7" fmla="*/ 39 h 1850"/>
                <a:gd name="T8" fmla="*/ 362 w 821"/>
                <a:gd name="T9" fmla="*/ 0 h 1850"/>
                <a:gd name="T10" fmla="*/ 714 w 821"/>
                <a:gd name="T11" fmla="*/ 740 h 1850"/>
                <a:gd name="T12" fmla="*/ 735 w 821"/>
                <a:gd name="T13" fmla="*/ 787 h 1850"/>
                <a:gd name="T14" fmla="*/ 763 w 821"/>
                <a:gd name="T15" fmla="*/ 875 h 1850"/>
                <a:gd name="T16" fmla="*/ 790 w 821"/>
                <a:gd name="T17" fmla="*/ 993 h 1850"/>
                <a:gd name="T18" fmla="*/ 813 w 821"/>
                <a:gd name="T19" fmla="*/ 1134 h 1850"/>
                <a:gd name="T20" fmla="*/ 818 w 821"/>
                <a:gd name="T21" fmla="*/ 1210 h 1850"/>
                <a:gd name="T22" fmla="*/ 821 w 821"/>
                <a:gd name="T23" fmla="*/ 1289 h 1850"/>
                <a:gd name="T24" fmla="*/ 819 w 821"/>
                <a:gd name="T25" fmla="*/ 1371 h 1850"/>
                <a:gd name="T26" fmla="*/ 813 w 821"/>
                <a:gd name="T27" fmla="*/ 1452 h 1850"/>
                <a:gd name="T28" fmla="*/ 799 w 821"/>
                <a:gd name="T29" fmla="*/ 1532 h 1850"/>
                <a:gd name="T30" fmla="*/ 778 w 821"/>
                <a:gd name="T31" fmla="*/ 1611 h 1850"/>
                <a:gd name="T32" fmla="*/ 750 w 821"/>
                <a:gd name="T33" fmla="*/ 1688 h 1850"/>
                <a:gd name="T34" fmla="*/ 714 w 821"/>
                <a:gd name="T35" fmla="*/ 1761 h 1850"/>
                <a:gd name="T36" fmla="*/ 707 w 821"/>
                <a:gd name="T37" fmla="*/ 1768 h 1850"/>
                <a:gd name="T38" fmla="*/ 693 w 821"/>
                <a:gd name="T39" fmla="*/ 1783 h 1850"/>
                <a:gd name="T40" fmla="*/ 664 w 821"/>
                <a:gd name="T41" fmla="*/ 1803 h 1850"/>
                <a:gd name="T42" fmla="*/ 611 w 821"/>
                <a:gd name="T43" fmla="*/ 1823 h 1850"/>
                <a:gd name="T44" fmla="*/ 544 w 821"/>
                <a:gd name="T45" fmla="*/ 1839 h 1850"/>
                <a:gd name="T46" fmla="*/ 460 w 821"/>
                <a:gd name="T47" fmla="*/ 1847 h 1850"/>
                <a:gd name="T48" fmla="*/ 363 w 821"/>
                <a:gd name="T49" fmla="*/ 1850 h 1850"/>
                <a:gd name="T50" fmla="*/ 249 w 821"/>
                <a:gd name="T51" fmla="*/ 1847 h 1850"/>
                <a:gd name="T52" fmla="*/ 121 w 821"/>
                <a:gd name="T53" fmla="*/ 1839 h 1850"/>
                <a:gd name="T54" fmla="*/ 51 w 821"/>
                <a:gd name="T55" fmla="*/ 1832 h 1850"/>
                <a:gd name="T56" fmla="*/ 61 w 821"/>
                <a:gd name="T57" fmla="*/ 1693 h 1850"/>
                <a:gd name="T58" fmla="*/ 73 w 821"/>
                <a:gd name="T59" fmla="*/ 1482 h 1850"/>
                <a:gd name="T60" fmla="*/ 87 w 821"/>
                <a:gd name="T61" fmla="*/ 1346 h 1850"/>
                <a:gd name="T62" fmla="*/ 96 w 821"/>
                <a:gd name="T63" fmla="*/ 1281 h 1850"/>
                <a:gd name="T64" fmla="*/ 118 w 821"/>
                <a:gd name="T65" fmla="*/ 1127 h 1850"/>
                <a:gd name="T66" fmla="*/ 125 w 821"/>
                <a:gd name="T67" fmla="*/ 1051 h 1850"/>
                <a:gd name="T68" fmla="*/ 127 w 821"/>
                <a:gd name="T69" fmla="*/ 976 h 1850"/>
                <a:gd name="T70" fmla="*/ 122 w 821"/>
                <a:gd name="T71" fmla="*/ 900 h 1850"/>
                <a:gd name="T72" fmla="*/ 111 w 821"/>
                <a:gd name="T73" fmla="*/ 825 h 1850"/>
                <a:gd name="T74" fmla="*/ 89 w 821"/>
                <a:gd name="T75" fmla="*/ 750 h 1850"/>
                <a:gd name="T76" fmla="*/ 55 w 821"/>
                <a:gd name="T77" fmla="*/ 674 h 1850"/>
                <a:gd name="T78" fmla="*/ 68 w 821"/>
                <a:gd name="T79" fmla="*/ 642 h 1850"/>
                <a:gd name="T80" fmla="*/ 87 w 821"/>
                <a:gd name="T81" fmla="*/ 581 h 1850"/>
                <a:gd name="T82" fmla="*/ 101 w 821"/>
                <a:gd name="T83" fmla="*/ 527 h 1850"/>
                <a:gd name="T84" fmla="*/ 109 w 821"/>
                <a:gd name="T85" fmla="*/ 477 h 1850"/>
                <a:gd name="T86" fmla="*/ 114 w 821"/>
                <a:gd name="T87" fmla="*/ 432 h 1850"/>
                <a:gd name="T88" fmla="*/ 112 w 821"/>
                <a:gd name="T89" fmla="*/ 394 h 1850"/>
                <a:gd name="T90" fmla="*/ 108 w 821"/>
                <a:gd name="T91" fmla="*/ 358 h 1850"/>
                <a:gd name="T92" fmla="*/ 97 w 821"/>
                <a:gd name="T93" fmla="*/ 309 h 1850"/>
                <a:gd name="T94" fmla="*/ 75 w 821"/>
                <a:gd name="T95" fmla="*/ 252 h 1850"/>
                <a:gd name="T96" fmla="*/ 48 w 821"/>
                <a:gd name="T97" fmla="*/ 199 h 1850"/>
                <a:gd name="T98" fmla="*/ 21 w 821"/>
                <a:gd name="T99" fmla="*/ 148 h 1850"/>
                <a:gd name="T100" fmla="*/ 0 w 821"/>
                <a:gd name="T101" fmla="*/ 90 h 1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21" h="1850">
                  <a:moveTo>
                    <a:pt x="0" y="90"/>
                  </a:moveTo>
                  <a:lnTo>
                    <a:pt x="0" y="90"/>
                  </a:lnTo>
                  <a:lnTo>
                    <a:pt x="40" y="86"/>
                  </a:lnTo>
                  <a:lnTo>
                    <a:pt x="80" y="80"/>
                  </a:lnTo>
                  <a:lnTo>
                    <a:pt x="122" y="73"/>
                  </a:lnTo>
                  <a:lnTo>
                    <a:pt x="165" y="64"/>
                  </a:lnTo>
                  <a:lnTo>
                    <a:pt x="211" y="52"/>
                  </a:lnTo>
                  <a:lnTo>
                    <a:pt x="258" y="39"/>
                  </a:lnTo>
                  <a:lnTo>
                    <a:pt x="308" y="22"/>
                  </a:lnTo>
                  <a:lnTo>
                    <a:pt x="362" y="0"/>
                  </a:lnTo>
                  <a:lnTo>
                    <a:pt x="714" y="740"/>
                  </a:lnTo>
                  <a:lnTo>
                    <a:pt x="714" y="740"/>
                  </a:lnTo>
                  <a:lnTo>
                    <a:pt x="722" y="758"/>
                  </a:lnTo>
                  <a:lnTo>
                    <a:pt x="735" y="787"/>
                  </a:lnTo>
                  <a:lnTo>
                    <a:pt x="747" y="826"/>
                  </a:lnTo>
                  <a:lnTo>
                    <a:pt x="763" y="875"/>
                  </a:lnTo>
                  <a:lnTo>
                    <a:pt x="777" y="930"/>
                  </a:lnTo>
                  <a:lnTo>
                    <a:pt x="790" y="993"/>
                  </a:lnTo>
                  <a:lnTo>
                    <a:pt x="803" y="1061"/>
                  </a:lnTo>
                  <a:lnTo>
                    <a:pt x="813" y="1134"/>
                  </a:lnTo>
                  <a:lnTo>
                    <a:pt x="815" y="1172"/>
                  </a:lnTo>
                  <a:lnTo>
                    <a:pt x="818" y="1210"/>
                  </a:lnTo>
                  <a:lnTo>
                    <a:pt x="821" y="1251"/>
                  </a:lnTo>
                  <a:lnTo>
                    <a:pt x="821" y="1289"/>
                  </a:lnTo>
                  <a:lnTo>
                    <a:pt x="821" y="1330"/>
                  </a:lnTo>
                  <a:lnTo>
                    <a:pt x="819" y="1371"/>
                  </a:lnTo>
                  <a:lnTo>
                    <a:pt x="817" y="1412"/>
                  </a:lnTo>
                  <a:lnTo>
                    <a:pt x="813" y="1452"/>
                  </a:lnTo>
                  <a:lnTo>
                    <a:pt x="807" y="1492"/>
                  </a:lnTo>
                  <a:lnTo>
                    <a:pt x="799" y="1532"/>
                  </a:lnTo>
                  <a:lnTo>
                    <a:pt x="790" y="1572"/>
                  </a:lnTo>
                  <a:lnTo>
                    <a:pt x="778" y="1611"/>
                  </a:lnTo>
                  <a:lnTo>
                    <a:pt x="765" y="1650"/>
                  </a:lnTo>
                  <a:lnTo>
                    <a:pt x="750" y="1688"/>
                  </a:lnTo>
                  <a:lnTo>
                    <a:pt x="734" y="1725"/>
                  </a:lnTo>
                  <a:lnTo>
                    <a:pt x="714" y="1761"/>
                  </a:lnTo>
                  <a:lnTo>
                    <a:pt x="714" y="1761"/>
                  </a:lnTo>
                  <a:lnTo>
                    <a:pt x="707" y="1768"/>
                  </a:lnTo>
                  <a:lnTo>
                    <a:pt x="700" y="1776"/>
                  </a:lnTo>
                  <a:lnTo>
                    <a:pt x="693" y="1783"/>
                  </a:lnTo>
                  <a:lnTo>
                    <a:pt x="684" y="1790"/>
                  </a:lnTo>
                  <a:lnTo>
                    <a:pt x="664" y="1803"/>
                  </a:lnTo>
                  <a:lnTo>
                    <a:pt x="639" y="1814"/>
                  </a:lnTo>
                  <a:lnTo>
                    <a:pt x="611" y="1823"/>
                  </a:lnTo>
                  <a:lnTo>
                    <a:pt x="580" y="1832"/>
                  </a:lnTo>
                  <a:lnTo>
                    <a:pt x="544" y="1839"/>
                  </a:lnTo>
                  <a:lnTo>
                    <a:pt x="505" y="1843"/>
                  </a:lnTo>
                  <a:lnTo>
                    <a:pt x="460" y="1847"/>
                  </a:lnTo>
                  <a:lnTo>
                    <a:pt x="413" y="1850"/>
                  </a:lnTo>
                  <a:lnTo>
                    <a:pt x="363" y="1850"/>
                  </a:lnTo>
                  <a:lnTo>
                    <a:pt x="308" y="1850"/>
                  </a:lnTo>
                  <a:lnTo>
                    <a:pt x="249" y="1847"/>
                  </a:lnTo>
                  <a:lnTo>
                    <a:pt x="187" y="1844"/>
                  </a:lnTo>
                  <a:lnTo>
                    <a:pt x="121" y="1839"/>
                  </a:lnTo>
                  <a:lnTo>
                    <a:pt x="51" y="1832"/>
                  </a:lnTo>
                  <a:lnTo>
                    <a:pt x="51" y="1832"/>
                  </a:lnTo>
                  <a:lnTo>
                    <a:pt x="55" y="1762"/>
                  </a:lnTo>
                  <a:lnTo>
                    <a:pt x="61" y="1693"/>
                  </a:lnTo>
                  <a:lnTo>
                    <a:pt x="69" y="1552"/>
                  </a:lnTo>
                  <a:lnTo>
                    <a:pt x="73" y="1482"/>
                  </a:lnTo>
                  <a:lnTo>
                    <a:pt x="80" y="1414"/>
                  </a:lnTo>
                  <a:lnTo>
                    <a:pt x="87" y="1346"/>
                  </a:lnTo>
                  <a:lnTo>
                    <a:pt x="96" y="1281"/>
                  </a:lnTo>
                  <a:lnTo>
                    <a:pt x="96" y="1281"/>
                  </a:lnTo>
                  <a:lnTo>
                    <a:pt x="108" y="1203"/>
                  </a:lnTo>
                  <a:lnTo>
                    <a:pt x="118" y="1127"/>
                  </a:lnTo>
                  <a:lnTo>
                    <a:pt x="122" y="1090"/>
                  </a:lnTo>
                  <a:lnTo>
                    <a:pt x="125" y="1051"/>
                  </a:lnTo>
                  <a:lnTo>
                    <a:pt x="126" y="1014"/>
                  </a:lnTo>
                  <a:lnTo>
                    <a:pt x="127" y="976"/>
                  </a:lnTo>
                  <a:lnTo>
                    <a:pt x="126" y="939"/>
                  </a:lnTo>
                  <a:lnTo>
                    <a:pt x="122" y="900"/>
                  </a:lnTo>
                  <a:lnTo>
                    <a:pt x="118" y="862"/>
                  </a:lnTo>
                  <a:lnTo>
                    <a:pt x="111" y="825"/>
                  </a:lnTo>
                  <a:lnTo>
                    <a:pt x="101" y="787"/>
                  </a:lnTo>
                  <a:lnTo>
                    <a:pt x="89" y="750"/>
                  </a:lnTo>
                  <a:lnTo>
                    <a:pt x="73" y="713"/>
                  </a:lnTo>
                  <a:lnTo>
                    <a:pt x="55" y="674"/>
                  </a:lnTo>
                  <a:lnTo>
                    <a:pt x="55" y="674"/>
                  </a:lnTo>
                  <a:lnTo>
                    <a:pt x="68" y="642"/>
                  </a:lnTo>
                  <a:lnTo>
                    <a:pt x="79" y="610"/>
                  </a:lnTo>
                  <a:lnTo>
                    <a:pt x="87" y="581"/>
                  </a:lnTo>
                  <a:lnTo>
                    <a:pt x="94" y="553"/>
                  </a:lnTo>
                  <a:lnTo>
                    <a:pt x="101" y="527"/>
                  </a:lnTo>
                  <a:lnTo>
                    <a:pt x="105" y="500"/>
                  </a:lnTo>
                  <a:lnTo>
                    <a:pt x="109" y="477"/>
                  </a:lnTo>
                  <a:lnTo>
                    <a:pt x="112" y="455"/>
                  </a:lnTo>
                  <a:lnTo>
                    <a:pt x="114" y="432"/>
                  </a:lnTo>
                  <a:lnTo>
                    <a:pt x="114" y="413"/>
                  </a:lnTo>
                  <a:lnTo>
                    <a:pt x="112" y="394"/>
                  </a:lnTo>
                  <a:lnTo>
                    <a:pt x="111" y="374"/>
                  </a:lnTo>
                  <a:lnTo>
                    <a:pt x="108" y="358"/>
                  </a:lnTo>
                  <a:lnTo>
                    <a:pt x="105" y="341"/>
                  </a:lnTo>
                  <a:lnTo>
                    <a:pt x="97" y="309"/>
                  </a:lnTo>
                  <a:lnTo>
                    <a:pt x="87" y="280"/>
                  </a:lnTo>
                  <a:lnTo>
                    <a:pt x="75" y="252"/>
                  </a:lnTo>
                  <a:lnTo>
                    <a:pt x="61" y="226"/>
                  </a:lnTo>
                  <a:lnTo>
                    <a:pt x="48" y="199"/>
                  </a:lnTo>
                  <a:lnTo>
                    <a:pt x="35" y="174"/>
                  </a:lnTo>
                  <a:lnTo>
                    <a:pt x="21" y="148"/>
                  </a:lnTo>
                  <a:lnTo>
                    <a:pt x="10" y="120"/>
                  </a:lnTo>
                  <a:lnTo>
                    <a:pt x="0" y="90"/>
                  </a:lnTo>
                  <a:lnTo>
                    <a:pt x="0" y="9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63" name="Line 371@|9FFC:0|FBC:0|LFC:0|LBC:16777215"/>
            <p:cNvSpPr>
              <a:spLocks noChangeShapeType="1"/>
            </p:cNvSpPr>
            <p:nvPr/>
          </p:nvSpPr>
          <p:spPr bwMode="auto">
            <a:xfrm>
              <a:off x="3590926" y="3054350"/>
              <a:ext cx="0"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64" name="Freeform 372@|5FFC:16777215|FBC:16777215|LFC:0|LBC:16777215"/>
            <p:cNvSpPr>
              <a:spLocks noEditPoints="1"/>
            </p:cNvSpPr>
            <p:nvPr/>
          </p:nvSpPr>
          <p:spPr bwMode="auto">
            <a:xfrm>
              <a:off x="3790951" y="2947988"/>
              <a:ext cx="120650" cy="152400"/>
            </a:xfrm>
            <a:custGeom>
              <a:avLst/>
              <a:gdLst>
                <a:gd name="T0" fmla="*/ 36 w 230"/>
                <a:gd name="T1" fmla="*/ 0 h 289"/>
                <a:gd name="T2" fmla="*/ 36 w 230"/>
                <a:gd name="T3" fmla="*/ 0 h 289"/>
                <a:gd name="T4" fmla="*/ 29 w 230"/>
                <a:gd name="T5" fmla="*/ 25 h 289"/>
                <a:gd name="T6" fmla="*/ 22 w 230"/>
                <a:gd name="T7" fmla="*/ 50 h 289"/>
                <a:gd name="T8" fmla="*/ 12 w 230"/>
                <a:gd name="T9" fmla="*/ 77 h 289"/>
                <a:gd name="T10" fmla="*/ 0 w 230"/>
                <a:gd name="T11" fmla="*/ 106 h 289"/>
                <a:gd name="T12" fmla="*/ 83 w 230"/>
                <a:gd name="T13" fmla="*/ 289 h 289"/>
                <a:gd name="T14" fmla="*/ 83 w 230"/>
                <a:gd name="T15" fmla="*/ 289 h 289"/>
                <a:gd name="T16" fmla="*/ 93 w 230"/>
                <a:gd name="T17" fmla="*/ 285 h 289"/>
                <a:gd name="T18" fmla="*/ 101 w 230"/>
                <a:gd name="T19" fmla="*/ 279 h 289"/>
                <a:gd name="T20" fmla="*/ 119 w 230"/>
                <a:gd name="T21" fmla="*/ 265 h 289"/>
                <a:gd name="T22" fmla="*/ 138 w 230"/>
                <a:gd name="T23" fmla="*/ 250 h 289"/>
                <a:gd name="T24" fmla="*/ 156 w 230"/>
                <a:gd name="T25" fmla="*/ 232 h 289"/>
                <a:gd name="T26" fmla="*/ 194 w 230"/>
                <a:gd name="T27" fmla="*/ 193 h 289"/>
                <a:gd name="T28" fmla="*/ 230 w 230"/>
                <a:gd name="T29" fmla="*/ 153 h 289"/>
                <a:gd name="T30" fmla="*/ 230 w 230"/>
                <a:gd name="T31" fmla="*/ 153 h 289"/>
                <a:gd name="T32" fmla="*/ 172 w 230"/>
                <a:gd name="T33" fmla="*/ 117 h 289"/>
                <a:gd name="T34" fmla="*/ 143 w 230"/>
                <a:gd name="T35" fmla="*/ 99 h 289"/>
                <a:gd name="T36" fmla="*/ 116 w 230"/>
                <a:gd name="T37" fmla="*/ 79 h 289"/>
                <a:gd name="T38" fmla="*/ 91 w 230"/>
                <a:gd name="T39" fmla="*/ 61 h 289"/>
                <a:gd name="T40" fmla="*/ 69 w 230"/>
                <a:gd name="T41" fmla="*/ 42 h 289"/>
                <a:gd name="T42" fmla="*/ 59 w 230"/>
                <a:gd name="T43" fmla="*/ 32 h 289"/>
                <a:gd name="T44" fmla="*/ 51 w 230"/>
                <a:gd name="T45" fmla="*/ 21 h 289"/>
                <a:gd name="T46" fmla="*/ 43 w 230"/>
                <a:gd name="T47" fmla="*/ 11 h 289"/>
                <a:gd name="T48" fmla="*/ 36 w 230"/>
                <a:gd name="T49" fmla="*/ 0 h 289"/>
                <a:gd name="T50" fmla="*/ 36 w 230"/>
                <a:gd name="T51" fmla="*/ 0 h 289"/>
                <a:gd name="T52" fmla="*/ 36 w 230"/>
                <a:gd name="T53" fmla="*/ 0 h 289"/>
                <a:gd name="T54" fmla="*/ 36 w 230"/>
                <a:gd name="T55" fmla="*/ 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30" h="289">
                  <a:moveTo>
                    <a:pt x="36" y="0"/>
                  </a:moveTo>
                  <a:lnTo>
                    <a:pt x="36" y="0"/>
                  </a:lnTo>
                  <a:lnTo>
                    <a:pt x="29" y="25"/>
                  </a:lnTo>
                  <a:lnTo>
                    <a:pt x="22" y="50"/>
                  </a:lnTo>
                  <a:lnTo>
                    <a:pt x="12" y="77"/>
                  </a:lnTo>
                  <a:lnTo>
                    <a:pt x="0" y="106"/>
                  </a:lnTo>
                  <a:lnTo>
                    <a:pt x="83" y="289"/>
                  </a:lnTo>
                  <a:lnTo>
                    <a:pt x="83" y="289"/>
                  </a:lnTo>
                  <a:lnTo>
                    <a:pt x="93" y="285"/>
                  </a:lnTo>
                  <a:lnTo>
                    <a:pt x="101" y="279"/>
                  </a:lnTo>
                  <a:lnTo>
                    <a:pt x="119" y="265"/>
                  </a:lnTo>
                  <a:lnTo>
                    <a:pt x="138" y="250"/>
                  </a:lnTo>
                  <a:lnTo>
                    <a:pt x="156" y="232"/>
                  </a:lnTo>
                  <a:lnTo>
                    <a:pt x="194" y="193"/>
                  </a:lnTo>
                  <a:lnTo>
                    <a:pt x="230" y="153"/>
                  </a:lnTo>
                  <a:lnTo>
                    <a:pt x="230" y="153"/>
                  </a:lnTo>
                  <a:lnTo>
                    <a:pt x="172" y="117"/>
                  </a:lnTo>
                  <a:lnTo>
                    <a:pt x="143" y="99"/>
                  </a:lnTo>
                  <a:lnTo>
                    <a:pt x="116" y="79"/>
                  </a:lnTo>
                  <a:lnTo>
                    <a:pt x="91" y="61"/>
                  </a:lnTo>
                  <a:lnTo>
                    <a:pt x="69" y="42"/>
                  </a:lnTo>
                  <a:lnTo>
                    <a:pt x="59" y="32"/>
                  </a:lnTo>
                  <a:lnTo>
                    <a:pt x="51" y="21"/>
                  </a:lnTo>
                  <a:lnTo>
                    <a:pt x="43" y="11"/>
                  </a:lnTo>
                  <a:lnTo>
                    <a:pt x="36" y="0"/>
                  </a:lnTo>
                  <a:lnTo>
                    <a:pt x="36" y="0"/>
                  </a:lnTo>
                  <a:close/>
                  <a:moveTo>
                    <a:pt x="36" y="0"/>
                  </a:moveTo>
                  <a:lnTo>
                    <a:pt x="3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65" name="Freeform 373@|5FFC:16777215|FBC:16777215|LFC:0|LBC:16777215"/>
            <p:cNvSpPr>
              <a:spLocks/>
            </p:cNvSpPr>
            <p:nvPr/>
          </p:nvSpPr>
          <p:spPr bwMode="auto">
            <a:xfrm>
              <a:off x="3790951" y="2947988"/>
              <a:ext cx="120650" cy="152400"/>
            </a:xfrm>
            <a:custGeom>
              <a:avLst/>
              <a:gdLst>
                <a:gd name="T0" fmla="*/ 36 w 230"/>
                <a:gd name="T1" fmla="*/ 0 h 289"/>
                <a:gd name="T2" fmla="*/ 36 w 230"/>
                <a:gd name="T3" fmla="*/ 0 h 289"/>
                <a:gd name="T4" fmla="*/ 29 w 230"/>
                <a:gd name="T5" fmla="*/ 25 h 289"/>
                <a:gd name="T6" fmla="*/ 22 w 230"/>
                <a:gd name="T7" fmla="*/ 50 h 289"/>
                <a:gd name="T8" fmla="*/ 12 w 230"/>
                <a:gd name="T9" fmla="*/ 77 h 289"/>
                <a:gd name="T10" fmla="*/ 0 w 230"/>
                <a:gd name="T11" fmla="*/ 106 h 289"/>
                <a:gd name="T12" fmla="*/ 83 w 230"/>
                <a:gd name="T13" fmla="*/ 289 h 289"/>
                <a:gd name="T14" fmla="*/ 83 w 230"/>
                <a:gd name="T15" fmla="*/ 289 h 289"/>
                <a:gd name="T16" fmla="*/ 93 w 230"/>
                <a:gd name="T17" fmla="*/ 285 h 289"/>
                <a:gd name="T18" fmla="*/ 101 w 230"/>
                <a:gd name="T19" fmla="*/ 279 h 289"/>
                <a:gd name="T20" fmla="*/ 119 w 230"/>
                <a:gd name="T21" fmla="*/ 265 h 289"/>
                <a:gd name="T22" fmla="*/ 138 w 230"/>
                <a:gd name="T23" fmla="*/ 250 h 289"/>
                <a:gd name="T24" fmla="*/ 156 w 230"/>
                <a:gd name="T25" fmla="*/ 232 h 289"/>
                <a:gd name="T26" fmla="*/ 194 w 230"/>
                <a:gd name="T27" fmla="*/ 193 h 289"/>
                <a:gd name="T28" fmla="*/ 230 w 230"/>
                <a:gd name="T29" fmla="*/ 153 h 289"/>
                <a:gd name="T30" fmla="*/ 230 w 230"/>
                <a:gd name="T31" fmla="*/ 153 h 289"/>
                <a:gd name="T32" fmla="*/ 172 w 230"/>
                <a:gd name="T33" fmla="*/ 117 h 289"/>
                <a:gd name="T34" fmla="*/ 143 w 230"/>
                <a:gd name="T35" fmla="*/ 99 h 289"/>
                <a:gd name="T36" fmla="*/ 116 w 230"/>
                <a:gd name="T37" fmla="*/ 79 h 289"/>
                <a:gd name="T38" fmla="*/ 91 w 230"/>
                <a:gd name="T39" fmla="*/ 61 h 289"/>
                <a:gd name="T40" fmla="*/ 69 w 230"/>
                <a:gd name="T41" fmla="*/ 42 h 289"/>
                <a:gd name="T42" fmla="*/ 59 w 230"/>
                <a:gd name="T43" fmla="*/ 32 h 289"/>
                <a:gd name="T44" fmla="*/ 51 w 230"/>
                <a:gd name="T45" fmla="*/ 21 h 289"/>
                <a:gd name="T46" fmla="*/ 43 w 230"/>
                <a:gd name="T47" fmla="*/ 11 h 289"/>
                <a:gd name="T48" fmla="*/ 36 w 230"/>
                <a:gd name="T49" fmla="*/ 0 h 289"/>
                <a:gd name="T50" fmla="*/ 36 w 230"/>
                <a:gd name="T51" fmla="*/ 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30" h="289">
                  <a:moveTo>
                    <a:pt x="36" y="0"/>
                  </a:moveTo>
                  <a:lnTo>
                    <a:pt x="36" y="0"/>
                  </a:lnTo>
                  <a:lnTo>
                    <a:pt x="29" y="25"/>
                  </a:lnTo>
                  <a:lnTo>
                    <a:pt x="22" y="50"/>
                  </a:lnTo>
                  <a:lnTo>
                    <a:pt x="12" y="77"/>
                  </a:lnTo>
                  <a:lnTo>
                    <a:pt x="0" y="106"/>
                  </a:lnTo>
                  <a:lnTo>
                    <a:pt x="83" y="289"/>
                  </a:lnTo>
                  <a:lnTo>
                    <a:pt x="83" y="289"/>
                  </a:lnTo>
                  <a:lnTo>
                    <a:pt x="93" y="285"/>
                  </a:lnTo>
                  <a:lnTo>
                    <a:pt x="101" y="279"/>
                  </a:lnTo>
                  <a:lnTo>
                    <a:pt x="119" y="265"/>
                  </a:lnTo>
                  <a:lnTo>
                    <a:pt x="138" y="250"/>
                  </a:lnTo>
                  <a:lnTo>
                    <a:pt x="156" y="232"/>
                  </a:lnTo>
                  <a:lnTo>
                    <a:pt x="194" y="193"/>
                  </a:lnTo>
                  <a:lnTo>
                    <a:pt x="230" y="153"/>
                  </a:lnTo>
                  <a:lnTo>
                    <a:pt x="230" y="153"/>
                  </a:lnTo>
                  <a:lnTo>
                    <a:pt x="172" y="117"/>
                  </a:lnTo>
                  <a:lnTo>
                    <a:pt x="143" y="99"/>
                  </a:lnTo>
                  <a:lnTo>
                    <a:pt x="116" y="79"/>
                  </a:lnTo>
                  <a:lnTo>
                    <a:pt x="91" y="61"/>
                  </a:lnTo>
                  <a:lnTo>
                    <a:pt x="69" y="42"/>
                  </a:lnTo>
                  <a:lnTo>
                    <a:pt x="59" y="32"/>
                  </a:lnTo>
                  <a:lnTo>
                    <a:pt x="51" y="21"/>
                  </a:lnTo>
                  <a:lnTo>
                    <a:pt x="43" y="11"/>
                  </a:lnTo>
                  <a:lnTo>
                    <a:pt x="36" y="0"/>
                  </a:lnTo>
                  <a:lnTo>
                    <a:pt x="3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66" name="Line 374@|9FFC:0|FBC:0|LFC:0|LBC:16777215"/>
            <p:cNvSpPr>
              <a:spLocks noChangeShapeType="1"/>
            </p:cNvSpPr>
            <p:nvPr/>
          </p:nvSpPr>
          <p:spPr bwMode="auto">
            <a:xfrm>
              <a:off x="3810001" y="2947988"/>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67" name="Freeform 375@|5FFC:16777215|FBC:16777215|LFC:0|LBC:16777215"/>
            <p:cNvSpPr>
              <a:spLocks/>
            </p:cNvSpPr>
            <p:nvPr/>
          </p:nvSpPr>
          <p:spPr bwMode="auto">
            <a:xfrm>
              <a:off x="3790951" y="2947988"/>
              <a:ext cx="120650" cy="152400"/>
            </a:xfrm>
            <a:custGeom>
              <a:avLst/>
              <a:gdLst>
                <a:gd name="T0" fmla="*/ 36 w 230"/>
                <a:gd name="T1" fmla="*/ 0 h 289"/>
                <a:gd name="T2" fmla="*/ 36 w 230"/>
                <a:gd name="T3" fmla="*/ 0 h 289"/>
                <a:gd name="T4" fmla="*/ 29 w 230"/>
                <a:gd name="T5" fmla="*/ 24 h 289"/>
                <a:gd name="T6" fmla="*/ 22 w 230"/>
                <a:gd name="T7" fmla="*/ 50 h 289"/>
                <a:gd name="T8" fmla="*/ 12 w 230"/>
                <a:gd name="T9" fmla="*/ 77 h 289"/>
                <a:gd name="T10" fmla="*/ 0 w 230"/>
                <a:gd name="T11" fmla="*/ 106 h 289"/>
                <a:gd name="T12" fmla="*/ 83 w 230"/>
                <a:gd name="T13" fmla="*/ 289 h 289"/>
                <a:gd name="T14" fmla="*/ 83 w 230"/>
                <a:gd name="T15" fmla="*/ 289 h 289"/>
                <a:gd name="T16" fmla="*/ 93 w 230"/>
                <a:gd name="T17" fmla="*/ 285 h 289"/>
                <a:gd name="T18" fmla="*/ 101 w 230"/>
                <a:gd name="T19" fmla="*/ 279 h 289"/>
                <a:gd name="T20" fmla="*/ 119 w 230"/>
                <a:gd name="T21" fmla="*/ 265 h 289"/>
                <a:gd name="T22" fmla="*/ 138 w 230"/>
                <a:gd name="T23" fmla="*/ 250 h 289"/>
                <a:gd name="T24" fmla="*/ 156 w 230"/>
                <a:gd name="T25" fmla="*/ 232 h 289"/>
                <a:gd name="T26" fmla="*/ 194 w 230"/>
                <a:gd name="T27" fmla="*/ 193 h 289"/>
                <a:gd name="T28" fmla="*/ 230 w 230"/>
                <a:gd name="T29" fmla="*/ 153 h 289"/>
                <a:gd name="T30" fmla="*/ 230 w 230"/>
                <a:gd name="T31" fmla="*/ 153 h 289"/>
                <a:gd name="T32" fmla="*/ 172 w 230"/>
                <a:gd name="T33" fmla="*/ 117 h 289"/>
                <a:gd name="T34" fmla="*/ 143 w 230"/>
                <a:gd name="T35" fmla="*/ 99 h 289"/>
                <a:gd name="T36" fmla="*/ 116 w 230"/>
                <a:gd name="T37" fmla="*/ 79 h 289"/>
                <a:gd name="T38" fmla="*/ 91 w 230"/>
                <a:gd name="T39" fmla="*/ 61 h 289"/>
                <a:gd name="T40" fmla="*/ 69 w 230"/>
                <a:gd name="T41" fmla="*/ 42 h 289"/>
                <a:gd name="T42" fmla="*/ 59 w 230"/>
                <a:gd name="T43" fmla="*/ 32 h 289"/>
                <a:gd name="T44" fmla="*/ 51 w 230"/>
                <a:gd name="T45" fmla="*/ 21 h 289"/>
                <a:gd name="T46" fmla="*/ 43 w 230"/>
                <a:gd name="T47" fmla="*/ 11 h 289"/>
                <a:gd name="T48" fmla="*/ 36 w 230"/>
                <a:gd name="T49" fmla="*/ 0 h 289"/>
                <a:gd name="T50" fmla="*/ 36 w 230"/>
                <a:gd name="T51" fmla="*/ 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30" h="289">
                  <a:moveTo>
                    <a:pt x="36" y="0"/>
                  </a:moveTo>
                  <a:lnTo>
                    <a:pt x="36" y="0"/>
                  </a:lnTo>
                  <a:lnTo>
                    <a:pt x="29" y="24"/>
                  </a:lnTo>
                  <a:lnTo>
                    <a:pt x="22" y="50"/>
                  </a:lnTo>
                  <a:lnTo>
                    <a:pt x="12" y="77"/>
                  </a:lnTo>
                  <a:lnTo>
                    <a:pt x="0" y="106"/>
                  </a:lnTo>
                  <a:lnTo>
                    <a:pt x="83" y="289"/>
                  </a:lnTo>
                  <a:lnTo>
                    <a:pt x="83" y="289"/>
                  </a:lnTo>
                  <a:lnTo>
                    <a:pt x="93" y="285"/>
                  </a:lnTo>
                  <a:lnTo>
                    <a:pt x="101" y="279"/>
                  </a:lnTo>
                  <a:lnTo>
                    <a:pt x="119" y="265"/>
                  </a:lnTo>
                  <a:lnTo>
                    <a:pt x="138" y="250"/>
                  </a:lnTo>
                  <a:lnTo>
                    <a:pt x="156" y="232"/>
                  </a:lnTo>
                  <a:lnTo>
                    <a:pt x="194" y="193"/>
                  </a:lnTo>
                  <a:lnTo>
                    <a:pt x="230" y="153"/>
                  </a:lnTo>
                  <a:lnTo>
                    <a:pt x="230" y="153"/>
                  </a:lnTo>
                  <a:lnTo>
                    <a:pt x="172" y="117"/>
                  </a:lnTo>
                  <a:lnTo>
                    <a:pt x="143" y="99"/>
                  </a:lnTo>
                  <a:lnTo>
                    <a:pt x="116" y="79"/>
                  </a:lnTo>
                  <a:lnTo>
                    <a:pt x="91" y="61"/>
                  </a:lnTo>
                  <a:lnTo>
                    <a:pt x="69" y="42"/>
                  </a:lnTo>
                  <a:lnTo>
                    <a:pt x="59" y="32"/>
                  </a:lnTo>
                  <a:lnTo>
                    <a:pt x="51" y="21"/>
                  </a:lnTo>
                  <a:lnTo>
                    <a:pt x="43" y="11"/>
                  </a:lnTo>
                  <a:lnTo>
                    <a:pt x="36" y="0"/>
                  </a:lnTo>
                  <a:lnTo>
                    <a:pt x="3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68" name="Line 376@|9FFC:0|FBC:0|LFC:0|LBC:16777215"/>
            <p:cNvSpPr>
              <a:spLocks noChangeShapeType="1"/>
            </p:cNvSpPr>
            <p:nvPr/>
          </p:nvSpPr>
          <p:spPr bwMode="auto">
            <a:xfrm>
              <a:off x="3810001" y="2947988"/>
              <a:ext cx="0"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69" name="Freeform 377@|5FFC:16777215|FBC:16777215|LFC:0|LBC:16777215"/>
            <p:cNvSpPr>
              <a:spLocks noEditPoints="1"/>
            </p:cNvSpPr>
            <p:nvPr/>
          </p:nvSpPr>
          <p:spPr bwMode="auto">
            <a:xfrm>
              <a:off x="3714751" y="2979738"/>
              <a:ext cx="257175" cy="423863"/>
            </a:xfrm>
            <a:custGeom>
              <a:avLst/>
              <a:gdLst>
                <a:gd name="T0" fmla="*/ 153 w 486"/>
                <a:gd name="T1" fmla="*/ 0 h 802"/>
                <a:gd name="T2" fmla="*/ 153 w 486"/>
                <a:gd name="T3" fmla="*/ 0 h 802"/>
                <a:gd name="T4" fmla="*/ 136 w 486"/>
                <a:gd name="T5" fmla="*/ 17 h 802"/>
                <a:gd name="T6" fmla="*/ 120 w 486"/>
                <a:gd name="T7" fmla="*/ 32 h 802"/>
                <a:gd name="T8" fmla="*/ 100 w 486"/>
                <a:gd name="T9" fmla="*/ 45 h 802"/>
                <a:gd name="T10" fmla="*/ 82 w 486"/>
                <a:gd name="T11" fmla="*/ 57 h 802"/>
                <a:gd name="T12" fmla="*/ 61 w 486"/>
                <a:gd name="T13" fmla="*/ 67 h 802"/>
                <a:gd name="T14" fmla="*/ 42 w 486"/>
                <a:gd name="T15" fmla="*/ 77 h 802"/>
                <a:gd name="T16" fmla="*/ 0 w 486"/>
                <a:gd name="T17" fmla="*/ 95 h 802"/>
                <a:gd name="T18" fmla="*/ 92 w 486"/>
                <a:gd name="T19" fmla="*/ 132 h 802"/>
                <a:gd name="T20" fmla="*/ 6 w 486"/>
                <a:gd name="T21" fmla="*/ 147 h 802"/>
                <a:gd name="T22" fmla="*/ 6 w 486"/>
                <a:gd name="T23" fmla="*/ 147 h 802"/>
                <a:gd name="T24" fmla="*/ 108 w 486"/>
                <a:gd name="T25" fmla="*/ 311 h 802"/>
                <a:gd name="T26" fmla="*/ 161 w 486"/>
                <a:gd name="T27" fmla="*/ 393 h 802"/>
                <a:gd name="T28" fmla="*/ 215 w 486"/>
                <a:gd name="T29" fmla="*/ 475 h 802"/>
                <a:gd name="T30" fmla="*/ 244 w 486"/>
                <a:gd name="T31" fmla="*/ 516 h 802"/>
                <a:gd name="T32" fmla="*/ 275 w 486"/>
                <a:gd name="T33" fmla="*/ 557 h 802"/>
                <a:gd name="T34" fmla="*/ 305 w 486"/>
                <a:gd name="T35" fmla="*/ 598 h 802"/>
                <a:gd name="T36" fmla="*/ 339 w 486"/>
                <a:gd name="T37" fmla="*/ 638 h 802"/>
                <a:gd name="T38" fmla="*/ 372 w 486"/>
                <a:gd name="T39" fmla="*/ 680 h 802"/>
                <a:gd name="T40" fmla="*/ 408 w 486"/>
                <a:gd name="T41" fmla="*/ 720 h 802"/>
                <a:gd name="T42" fmla="*/ 445 w 486"/>
                <a:gd name="T43" fmla="*/ 762 h 802"/>
                <a:gd name="T44" fmla="*/ 486 w 486"/>
                <a:gd name="T45" fmla="*/ 802 h 802"/>
                <a:gd name="T46" fmla="*/ 153 w 486"/>
                <a:gd name="T47" fmla="*/ 0 h 802"/>
                <a:gd name="T48" fmla="*/ 153 w 486"/>
                <a:gd name="T49" fmla="*/ 0 h 802"/>
                <a:gd name="T50" fmla="*/ 153 w 486"/>
                <a:gd name="T51" fmla="*/ 0 h 802"/>
                <a:gd name="T52" fmla="*/ 153 w 486"/>
                <a:gd name="T53" fmla="*/ 0 h 8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86" h="802">
                  <a:moveTo>
                    <a:pt x="153" y="0"/>
                  </a:moveTo>
                  <a:lnTo>
                    <a:pt x="153" y="0"/>
                  </a:lnTo>
                  <a:lnTo>
                    <a:pt x="136" y="17"/>
                  </a:lnTo>
                  <a:lnTo>
                    <a:pt x="120" y="32"/>
                  </a:lnTo>
                  <a:lnTo>
                    <a:pt x="100" y="45"/>
                  </a:lnTo>
                  <a:lnTo>
                    <a:pt x="82" y="57"/>
                  </a:lnTo>
                  <a:lnTo>
                    <a:pt x="61" y="67"/>
                  </a:lnTo>
                  <a:lnTo>
                    <a:pt x="42" y="77"/>
                  </a:lnTo>
                  <a:lnTo>
                    <a:pt x="0" y="95"/>
                  </a:lnTo>
                  <a:lnTo>
                    <a:pt x="92" y="132"/>
                  </a:lnTo>
                  <a:lnTo>
                    <a:pt x="6" y="147"/>
                  </a:lnTo>
                  <a:lnTo>
                    <a:pt x="6" y="147"/>
                  </a:lnTo>
                  <a:lnTo>
                    <a:pt x="108" y="311"/>
                  </a:lnTo>
                  <a:lnTo>
                    <a:pt x="161" y="393"/>
                  </a:lnTo>
                  <a:lnTo>
                    <a:pt x="215" y="475"/>
                  </a:lnTo>
                  <a:lnTo>
                    <a:pt x="244" y="516"/>
                  </a:lnTo>
                  <a:lnTo>
                    <a:pt x="275" y="557"/>
                  </a:lnTo>
                  <a:lnTo>
                    <a:pt x="305" y="598"/>
                  </a:lnTo>
                  <a:lnTo>
                    <a:pt x="339" y="638"/>
                  </a:lnTo>
                  <a:lnTo>
                    <a:pt x="372" y="680"/>
                  </a:lnTo>
                  <a:lnTo>
                    <a:pt x="408" y="720"/>
                  </a:lnTo>
                  <a:lnTo>
                    <a:pt x="445" y="762"/>
                  </a:lnTo>
                  <a:lnTo>
                    <a:pt x="486" y="802"/>
                  </a:lnTo>
                  <a:lnTo>
                    <a:pt x="153" y="0"/>
                  </a:lnTo>
                  <a:lnTo>
                    <a:pt x="153" y="0"/>
                  </a:lnTo>
                  <a:close/>
                  <a:moveTo>
                    <a:pt x="153" y="0"/>
                  </a:moveTo>
                  <a:lnTo>
                    <a:pt x="15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70" name="Freeform 378@|5FFC:16777215|FBC:16777215|LFC:0|LBC:16777215"/>
            <p:cNvSpPr>
              <a:spLocks/>
            </p:cNvSpPr>
            <p:nvPr/>
          </p:nvSpPr>
          <p:spPr bwMode="auto">
            <a:xfrm>
              <a:off x="3714751" y="2979738"/>
              <a:ext cx="257175" cy="423863"/>
            </a:xfrm>
            <a:custGeom>
              <a:avLst/>
              <a:gdLst>
                <a:gd name="T0" fmla="*/ 153 w 486"/>
                <a:gd name="T1" fmla="*/ 0 h 802"/>
                <a:gd name="T2" fmla="*/ 153 w 486"/>
                <a:gd name="T3" fmla="*/ 0 h 802"/>
                <a:gd name="T4" fmla="*/ 136 w 486"/>
                <a:gd name="T5" fmla="*/ 17 h 802"/>
                <a:gd name="T6" fmla="*/ 120 w 486"/>
                <a:gd name="T7" fmla="*/ 32 h 802"/>
                <a:gd name="T8" fmla="*/ 100 w 486"/>
                <a:gd name="T9" fmla="*/ 45 h 802"/>
                <a:gd name="T10" fmla="*/ 82 w 486"/>
                <a:gd name="T11" fmla="*/ 57 h 802"/>
                <a:gd name="T12" fmla="*/ 61 w 486"/>
                <a:gd name="T13" fmla="*/ 67 h 802"/>
                <a:gd name="T14" fmla="*/ 42 w 486"/>
                <a:gd name="T15" fmla="*/ 77 h 802"/>
                <a:gd name="T16" fmla="*/ 0 w 486"/>
                <a:gd name="T17" fmla="*/ 95 h 802"/>
                <a:gd name="T18" fmla="*/ 92 w 486"/>
                <a:gd name="T19" fmla="*/ 132 h 802"/>
                <a:gd name="T20" fmla="*/ 6 w 486"/>
                <a:gd name="T21" fmla="*/ 147 h 802"/>
                <a:gd name="T22" fmla="*/ 6 w 486"/>
                <a:gd name="T23" fmla="*/ 147 h 802"/>
                <a:gd name="T24" fmla="*/ 108 w 486"/>
                <a:gd name="T25" fmla="*/ 311 h 802"/>
                <a:gd name="T26" fmla="*/ 161 w 486"/>
                <a:gd name="T27" fmla="*/ 393 h 802"/>
                <a:gd name="T28" fmla="*/ 215 w 486"/>
                <a:gd name="T29" fmla="*/ 475 h 802"/>
                <a:gd name="T30" fmla="*/ 244 w 486"/>
                <a:gd name="T31" fmla="*/ 516 h 802"/>
                <a:gd name="T32" fmla="*/ 275 w 486"/>
                <a:gd name="T33" fmla="*/ 557 h 802"/>
                <a:gd name="T34" fmla="*/ 305 w 486"/>
                <a:gd name="T35" fmla="*/ 598 h 802"/>
                <a:gd name="T36" fmla="*/ 339 w 486"/>
                <a:gd name="T37" fmla="*/ 638 h 802"/>
                <a:gd name="T38" fmla="*/ 372 w 486"/>
                <a:gd name="T39" fmla="*/ 680 h 802"/>
                <a:gd name="T40" fmla="*/ 408 w 486"/>
                <a:gd name="T41" fmla="*/ 720 h 802"/>
                <a:gd name="T42" fmla="*/ 445 w 486"/>
                <a:gd name="T43" fmla="*/ 762 h 802"/>
                <a:gd name="T44" fmla="*/ 486 w 486"/>
                <a:gd name="T45" fmla="*/ 802 h 802"/>
                <a:gd name="T46" fmla="*/ 153 w 486"/>
                <a:gd name="T47" fmla="*/ 0 h 802"/>
                <a:gd name="T48" fmla="*/ 153 w 486"/>
                <a:gd name="T49" fmla="*/ 0 h 8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6" h="802">
                  <a:moveTo>
                    <a:pt x="153" y="0"/>
                  </a:moveTo>
                  <a:lnTo>
                    <a:pt x="153" y="0"/>
                  </a:lnTo>
                  <a:lnTo>
                    <a:pt x="136" y="17"/>
                  </a:lnTo>
                  <a:lnTo>
                    <a:pt x="120" y="32"/>
                  </a:lnTo>
                  <a:lnTo>
                    <a:pt x="100" y="45"/>
                  </a:lnTo>
                  <a:lnTo>
                    <a:pt x="82" y="57"/>
                  </a:lnTo>
                  <a:lnTo>
                    <a:pt x="61" y="67"/>
                  </a:lnTo>
                  <a:lnTo>
                    <a:pt x="42" y="77"/>
                  </a:lnTo>
                  <a:lnTo>
                    <a:pt x="0" y="95"/>
                  </a:lnTo>
                  <a:lnTo>
                    <a:pt x="92" y="132"/>
                  </a:lnTo>
                  <a:lnTo>
                    <a:pt x="6" y="147"/>
                  </a:lnTo>
                  <a:lnTo>
                    <a:pt x="6" y="147"/>
                  </a:lnTo>
                  <a:lnTo>
                    <a:pt x="108" y="311"/>
                  </a:lnTo>
                  <a:lnTo>
                    <a:pt x="161" y="393"/>
                  </a:lnTo>
                  <a:lnTo>
                    <a:pt x="215" y="475"/>
                  </a:lnTo>
                  <a:lnTo>
                    <a:pt x="244" y="516"/>
                  </a:lnTo>
                  <a:lnTo>
                    <a:pt x="275" y="557"/>
                  </a:lnTo>
                  <a:lnTo>
                    <a:pt x="305" y="598"/>
                  </a:lnTo>
                  <a:lnTo>
                    <a:pt x="339" y="638"/>
                  </a:lnTo>
                  <a:lnTo>
                    <a:pt x="372" y="680"/>
                  </a:lnTo>
                  <a:lnTo>
                    <a:pt x="408" y="720"/>
                  </a:lnTo>
                  <a:lnTo>
                    <a:pt x="445" y="762"/>
                  </a:lnTo>
                  <a:lnTo>
                    <a:pt x="486" y="802"/>
                  </a:lnTo>
                  <a:lnTo>
                    <a:pt x="153" y="0"/>
                  </a:lnTo>
                  <a:lnTo>
                    <a:pt x="15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71" name="Line 379@|9FFC:0|FBC:0|LFC:0|LBC:16777215"/>
            <p:cNvSpPr>
              <a:spLocks noChangeShapeType="1"/>
            </p:cNvSpPr>
            <p:nvPr/>
          </p:nvSpPr>
          <p:spPr bwMode="auto">
            <a:xfrm>
              <a:off x="3795713" y="2979738"/>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72" name="Freeform 380@|5FFC:16777215|FBC:16777215|LFC:0|LBC:16777215"/>
            <p:cNvSpPr>
              <a:spLocks/>
            </p:cNvSpPr>
            <p:nvPr/>
          </p:nvSpPr>
          <p:spPr bwMode="auto">
            <a:xfrm>
              <a:off x="3714751" y="2979738"/>
              <a:ext cx="257175" cy="423863"/>
            </a:xfrm>
            <a:custGeom>
              <a:avLst/>
              <a:gdLst>
                <a:gd name="T0" fmla="*/ 153 w 486"/>
                <a:gd name="T1" fmla="*/ 0 h 802"/>
                <a:gd name="T2" fmla="*/ 153 w 486"/>
                <a:gd name="T3" fmla="*/ 0 h 802"/>
                <a:gd name="T4" fmla="*/ 136 w 486"/>
                <a:gd name="T5" fmla="*/ 17 h 802"/>
                <a:gd name="T6" fmla="*/ 120 w 486"/>
                <a:gd name="T7" fmla="*/ 32 h 802"/>
                <a:gd name="T8" fmla="*/ 100 w 486"/>
                <a:gd name="T9" fmla="*/ 45 h 802"/>
                <a:gd name="T10" fmla="*/ 82 w 486"/>
                <a:gd name="T11" fmla="*/ 57 h 802"/>
                <a:gd name="T12" fmla="*/ 61 w 486"/>
                <a:gd name="T13" fmla="*/ 67 h 802"/>
                <a:gd name="T14" fmla="*/ 42 w 486"/>
                <a:gd name="T15" fmla="*/ 77 h 802"/>
                <a:gd name="T16" fmla="*/ 0 w 486"/>
                <a:gd name="T17" fmla="*/ 95 h 802"/>
                <a:gd name="T18" fmla="*/ 92 w 486"/>
                <a:gd name="T19" fmla="*/ 132 h 802"/>
                <a:gd name="T20" fmla="*/ 6 w 486"/>
                <a:gd name="T21" fmla="*/ 147 h 802"/>
                <a:gd name="T22" fmla="*/ 6 w 486"/>
                <a:gd name="T23" fmla="*/ 147 h 802"/>
                <a:gd name="T24" fmla="*/ 108 w 486"/>
                <a:gd name="T25" fmla="*/ 311 h 802"/>
                <a:gd name="T26" fmla="*/ 161 w 486"/>
                <a:gd name="T27" fmla="*/ 393 h 802"/>
                <a:gd name="T28" fmla="*/ 215 w 486"/>
                <a:gd name="T29" fmla="*/ 475 h 802"/>
                <a:gd name="T30" fmla="*/ 244 w 486"/>
                <a:gd name="T31" fmla="*/ 516 h 802"/>
                <a:gd name="T32" fmla="*/ 275 w 486"/>
                <a:gd name="T33" fmla="*/ 557 h 802"/>
                <a:gd name="T34" fmla="*/ 305 w 486"/>
                <a:gd name="T35" fmla="*/ 598 h 802"/>
                <a:gd name="T36" fmla="*/ 339 w 486"/>
                <a:gd name="T37" fmla="*/ 638 h 802"/>
                <a:gd name="T38" fmla="*/ 372 w 486"/>
                <a:gd name="T39" fmla="*/ 680 h 802"/>
                <a:gd name="T40" fmla="*/ 408 w 486"/>
                <a:gd name="T41" fmla="*/ 720 h 802"/>
                <a:gd name="T42" fmla="*/ 445 w 486"/>
                <a:gd name="T43" fmla="*/ 762 h 802"/>
                <a:gd name="T44" fmla="*/ 486 w 486"/>
                <a:gd name="T45" fmla="*/ 802 h 802"/>
                <a:gd name="T46" fmla="*/ 153 w 486"/>
                <a:gd name="T47" fmla="*/ 0 h 802"/>
                <a:gd name="T48" fmla="*/ 153 w 486"/>
                <a:gd name="T49" fmla="*/ 0 h 8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6" h="802">
                  <a:moveTo>
                    <a:pt x="153" y="0"/>
                  </a:moveTo>
                  <a:lnTo>
                    <a:pt x="153" y="0"/>
                  </a:lnTo>
                  <a:lnTo>
                    <a:pt x="136" y="17"/>
                  </a:lnTo>
                  <a:lnTo>
                    <a:pt x="120" y="32"/>
                  </a:lnTo>
                  <a:lnTo>
                    <a:pt x="100" y="45"/>
                  </a:lnTo>
                  <a:lnTo>
                    <a:pt x="82" y="57"/>
                  </a:lnTo>
                  <a:lnTo>
                    <a:pt x="61" y="67"/>
                  </a:lnTo>
                  <a:lnTo>
                    <a:pt x="42" y="77"/>
                  </a:lnTo>
                  <a:lnTo>
                    <a:pt x="0" y="95"/>
                  </a:lnTo>
                  <a:lnTo>
                    <a:pt x="92" y="132"/>
                  </a:lnTo>
                  <a:lnTo>
                    <a:pt x="6" y="147"/>
                  </a:lnTo>
                  <a:lnTo>
                    <a:pt x="6" y="147"/>
                  </a:lnTo>
                  <a:lnTo>
                    <a:pt x="108" y="311"/>
                  </a:lnTo>
                  <a:lnTo>
                    <a:pt x="161" y="393"/>
                  </a:lnTo>
                  <a:lnTo>
                    <a:pt x="215" y="475"/>
                  </a:lnTo>
                  <a:lnTo>
                    <a:pt x="244" y="516"/>
                  </a:lnTo>
                  <a:lnTo>
                    <a:pt x="275" y="557"/>
                  </a:lnTo>
                  <a:lnTo>
                    <a:pt x="305" y="598"/>
                  </a:lnTo>
                  <a:lnTo>
                    <a:pt x="339" y="638"/>
                  </a:lnTo>
                  <a:lnTo>
                    <a:pt x="372" y="680"/>
                  </a:lnTo>
                  <a:lnTo>
                    <a:pt x="408" y="720"/>
                  </a:lnTo>
                  <a:lnTo>
                    <a:pt x="445" y="762"/>
                  </a:lnTo>
                  <a:lnTo>
                    <a:pt x="486" y="802"/>
                  </a:lnTo>
                  <a:lnTo>
                    <a:pt x="153" y="0"/>
                  </a:lnTo>
                  <a:lnTo>
                    <a:pt x="153"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73" name="Line 381@|9FFC:0|FBC:0|LFC:0|LBC:16777215"/>
            <p:cNvSpPr>
              <a:spLocks noChangeShapeType="1"/>
            </p:cNvSpPr>
            <p:nvPr/>
          </p:nvSpPr>
          <p:spPr bwMode="auto">
            <a:xfrm>
              <a:off x="3795713" y="2979738"/>
              <a:ext cx="0"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74" name="Freeform 382@|5FFC:16777215|FBC:16777215|LFC:0|LBC:16777215"/>
            <p:cNvSpPr>
              <a:spLocks noEditPoints="1"/>
            </p:cNvSpPr>
            <p:nvPr/>
          </p:nvSpPr>
          <p:spPr bwMode="auto">
            <a:xfrm>
              <a:off x="3990976" y="3024188"/>
              <a:ext cx="223838" cy="947738"/>
            </a:xfrm>
            <a:custGeom>
              <a:avLst/>
              <a:gdLst>
                <a:gd name="T0" fmla="*/ 86 w 423"/>
                <a:gd name="T1" fmla="*/ 0 h 1789"/>
                <a:gd name="T2" fmla="*/ 111 w 423"/>
                <a:gd name="T3" fmla="*/ 50 h 1789"/>
                <a:gd name="T4" fmla="*/ 132 w 423"/>
                <a:gd name="T5" fmla="*/ 100 h 1789"/>
                <a:gd name="T6" fmla="*/ 147 w 423"/>
                <a:gd name="T7" fmla="*/ 148 h 1789"/>
                <a:gd name="T8" fmla="*/ 160 w 423"/>
                <a:gd name="T9" fmla="*/ 197 h 1789"/>
                <a:gd name="T10" fmla="*/ 167 w 423"/>
                <a:gd name="T11" fmla="*/ 247 h 1789"/>
                <a:gd name="T12" fmla="*/ 171 w 423"/>
                <a:gd name="T13" fmla="*/ 295 h 1789"/>
                <a:gd name="T14" fmla="*/ 171 w 423"/>
                <a:gd name="T15" fmla="*/ 344 h 1789"/>
                <a:gd name="T16" fmla="*/ 165 w 423"/>
                <a:gd name="T17" fmla="*/ 392 h 1789"/>
                <a:gd name="T18" fmla="*/ 158 w 423"/>
                <a:gd name="T19" fmla="*/ 440 h 1789"/>
                <a:gd name="T20" fmla="*/ 146 w 423"/>
                <a:gd name="T21" fmla="*/ 488 h 1789"/>
                <a:gd name="T22" fmla="*/ 131 w 423"/>
                <a:gd name="T23" fmla="*/ 537 h 1789"/>
                <a:gd name="T24" fmla="*/ 111 w 423"/>
                <a:gd name="T25" fmla="*/ 584 h 1789"/>
                <a:gd name="T26" fmla="*/ 63 w 423"/>
                <a:gd name="T27" fmla="*/ 680 h 1789"/>
                <a:gd name="T28" fmla="*/ 0 w 423"/>
                <a:gd name="T29" fmla="*/ 774 h 1789"/>
                <a:gd name="T30" fmla="*/ 10 w 423"/>
                <a:gd name="T31" fmla="*/ 828 h 1789"/>
                <a:gd name="T32" fmla="*/ 36 w 423"/>
                <a:gd name="T33" fmla="*/ 992 h 1789"/>
                <a:gd name="T34" fmla="*/ 67 w 423"/>
                <a:gd name="T35" fmla="*/ 1208 h 1789"/>
                <a:gd name="T36" fmla="*/ 85 w 423"/>
                <a:gd name="T37" fmla="*/ 1318 h 1789"/>
                <a:gd name="T38" fmla="*/ 108 w 423"/>
                <a:gd name="T39" fmla="*/ 1427 h 1789"/>
                <a:gd name="T40" fmla="*/ 136 w 423"/>
                <a:gd name="T41" fmla="*/ 1538 h 1789"/>
                <a:gd name="T42" fmla="*/ 174 w 423"/>
                <a:gd name="T43" fmla="*/ 1652 h 1789"/>
                <a:gd name="T44" fmla="*/ 182 w 423"/>
                <a:gd name="T45" fmla="*/ 1664 h 1789"/>
                <a:gd name="T46" fmla="*/ 200 w 423"/>
                <a:gd name="T47" fmla="*/ 1704 h 1789"/>
                <a:gd name="T48" fmla="*/ 211 w 423"/>
                <a:gd name="T49" fmla="*/ 1731 h 1789"/>
                <a:gd name="T50" fmla="*/ 228 w 423"/>
                <a:gd name="T51" fmla="*/ 1756 h 1789"/>
                <a:gd name="T52" fmla="*/ 253 w 423"/>
                <a:gd name="T53" fmla="*/ 1774 h 1789"/>
                <a:gd name="T54" fmla="*/ 292 w 423"/>
                <a:gd name="T55" fmla="*/ 1786 h 1789"/>
                <a:gd name="T56" fmla="*/ 347 w 423"/>
                <a:gd name="T57" fmla="*/ 1789 h 1789"/>
                <a:gd name="T58" fmla="*/ 423 w 423"/>
                <a:gd name="T59" fmla="*/ 1779 h 1789"/>
                <a:gd name="T60" fmla="*/ 407 w 423"/>
                <a:gd name="T61" fmla="*/ 1607 h 1789"/>
                <a:gd name="T62" fmla="*/ 380 w 423"/>
                <a:gd name="T63" fmla="*/ 1349 h 1789"/>
                <a:gd name="T64" fmla="*/ 360 w 423"/>
                <a:gd name="T65" fmla="*/ 1177 h 1789"/>
                <a:gd name="T66" fmla="*/ 347 w 423"/>
                <a:gd name="T67" fmla="*/ 1091 h 1789"/>
                <a:gd name="T68" fmla="*/ 318 w 423"/>
                <a:gd name="T69" fmla="*/ 1032 h 1789"/>
                <a:gd name="T70" fmla="*/ 301 w 423"/>
                <a:gd name="T71" fmla="*/ 972 h 1789"/>
                <a:gd name="T72" fmla="*/ 292 w 423"/>
                <a:gd name="T73" fmla="*/ 913 h 1789"/>
                <a:gd name="T74" fmla="*/ 290 w 423"/>
                <a:gd name="T75" fmla="*/ 852 h 1789"/>
                <a:gd name="T76" fmla="*/ 294 w 423"/>
                <a:gd name="T77" fmla="*/ 732 h 1789"/>
                <a:gd name="T78" fmla="*/ 297 w 423"/>
                <a:gd name="T79" fmla="*/ 642 h 1789"/>
                <a:gd name="T80" fmla="*/ 296 w 423"/>
                <a:gd name="T81" fmla="*/ 613 h 1789"/>
                <a:gd name="T82" fmla="*/ 319 w 423"/>
                <a:gd name="T83" fmla="*/ 498 h 1789"/>
                <a:gd name="T84" fmla="*/ 339 w 423"/>
                <a:gd name="T85" fmla="*/ 383 h 1789"/>
                <a:gd name="T86" fmla="*/ 354 w 423"/>
                <a:gd name="T87" fmla="*/ 268 h 1789"/>
                <a:gd name="T88" fmla="*/ 362 w 423"/>
                <a:gd name="T89" fmla="*/ 153 h 1789"/>
                <a:gd name="T90" fmla="*/ 326 w 423"/>
                <a:gd name="T91" fmla="*/ 135 h 1789"/>
                <a:gd name="T92" fmla="*/ 215 w 423"/>
                <a:gd name="T93" fmla="*/ 80 h 1789"/>
                <a:gd name="T94" fmla="*/ 146 w 423"/>
                <a:gd name="T95" fmla="*/ 43 h 1789"/>
                <a:gd name="T96" fmla="*/ 100 w 423"/>
                <a:gd name="T97" fmla="*/ 11 h 1789"/>
                <a:gd name="T98" fmla="*/ 86 w 423"/>
                <a:gd name="T99" fmla="*/ 0 h 1789"/>
                <a:gd name="T100" fmla="*/ 86 w 423"/>
                <a:gd name="T101" fmla="*/ 0 h 1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23" h="1789">
                  <a:moveTo>
                    <a:pt x="86" y="0"/>
                  </a:moveTo>
                  <a:lnTo>
                    <a:pt x="86" y="0"/>
                  </a:lnTo>
                  <a:lnTo>
                    <a:pt x="100" y="25"/>
                  </a:lnTo>
                  <a:lnTo>
                    <a:pt x="111" y="50"/>
                  </a:lnTo>
                  <a:lnTo>
                    <a:pt x="122" y="75"/>
                  </a:lnTo>
                  <a:lnTo>
                    <a:pt x="132" y="100"/>
                  </a:lnTo>
                  <a:lnTo>
                    <a:pt x="140" y="123"/>
                  </a:lnTo>
                  <a:lnTo>
                    <a:pt x="147" y="148"/>
                  </a:lnTo>
                  <a:lnTo>
                    <a:pt x="154" y="173"/>
                  </a:lnTo>
                  <a:lnTo>
                    <a:pt x="160" y="197"/>
                  </a:lnTo>
                  <a:lnTo>
                    <a:pt x="164" y="222"/>
                  </a:lnTo>
                  <a:lnTo>
                    <a:pt x="167" y="247"/>
                  </a:lnTo>
                  <a:lnTo>
                    <a:pt x="170" y="270"/>
                  </a:lnTo>
                  <a:lnTo>
                    <a:pt x="171" y="295"/>
                  </a:lnTo>
                  <a:lnTo>
                    <a:pt x="171" y="319"/>
                  </a:lnTo>
                  <a:lnTo>
                    <a:pt x="171" y="344"/>
                  </a:lnTo>
                  <a:lnTo>
                    <a:pt x="168" y="368"/>
                  </a:lnTo>
                  <a:lnTo>
                    <a:pt x="165" y="392"/>
                  </a:lnTo>
                  <a:lnTo>
                    <a:pt x="163" y="416"/>
                  </a:lnTo>
                  <a:lnTo>
                    <a:pt x="158" y="440"/>
                  </a:lnTo>
                  <a:lnTo>
                    <a:pt x="153" y="465"/>
                  </a:lnTo>
                  <a:lnTo>
                    <a:pt x="146" y="488"/>
                  </a:lnTo>
                  <a:lnTo>
                    <a:pt x="139" y="512"/>
                  </a:lnTo>
                  <a:lnTo>
                    <a:pt x="131" y="537"/>
                  </a:lnTo>
                  <a:lnTo>
                    <a:pt x="121" y="560"/>
                  </a:lnTo>
                  <a:lnTo>
                    <a:pt x="111" y="584"/>
                  </a:lnTo>
                  <a:lnTo>
                    <a:pt x="89" y="631"/>
                  </a:lnTo>
                  <a:lnTo>
                    <a:pt x="63" y="680"/>
                  </a:lnTo>
                  <a:lnTo>
                    <a:pt x="34" y="727"/>
                  </a:lnTo>
                  <a:lnTo>
                    <a:pt x="0" y="774"/>
                  </a:lnTo>
                  <a:lnTo>
                    <a:pt x="0" y="774"/>
                  </a:lnTo>
                  <a:lnTo>
                    <a:pt x="10" y="828"/>
                  </a:lnTo>
                  <a:lnTo>
                    <a:pt x="20" y="883"/>
                  </a:lnTo>
                  <a:lnTo>
                    <a:pt x="36" y="992"/>
                  </a:lnTo>
                  <a:lnTo>
                    <a:pt x="52" y="1100"/>
                  </a:lnTo>
                  <a:lnTo>
                    <a:pt x="67" y="1208"/>
                  </a:lnTo>
                  <a:lnTo>
                    <a:pt x="77" y="1262"/>
                  </a:lnTo>
                  <a:lnTo>
                    <a:pt x="85" y="1318"/>
                  </a:lnTo>
                  <a:lnTo>
                    <a:pt x="96" y="1372"/>
                  </a:lnTo>
                  <a:lnTo>
                    <a:pt x="108" y="1427"/>
                  </a:lnTo>
                  <a:lnTo>
                    <a:pt x="121" y="1483"/>
                  </a:lnTo>
                  <a:lnTo>
                    <a:pt x="136" y="1538"/>
                  </a:lnTo>
                  <a:lnTo>
                    <a:pt x="154" y="1595"/>
                  </a:lnTo>
                  <a:lnTo>
                    <a:pt x="174" y="1652"/>
                  </a:lnTo>
                  <a:lnTo>
                    <a:pt x="174" y="1652"/>
                  </a:lnTo>
                  <a:lnTo>
                    <a:pt x="182" y="1664"/>
                  </a:lnTo>
                  <a:lnTo>
                    <a:pt x="188" y="1677"/>
                  </a:lnTo>
                  <a:lnTo>
                    <a:pt x="200" y="1704"/>
                  </a:lnTo>
                  <a:lnTo>
                    <a:pt x="206" y="1718"/>
                  </a:lnTo>
                  <a:lnTo>
                    <a:pt x="211" y="1731"/>
                  </a:lnTo>
                  <a:lnTo>
                    <a:pt x="218" y="1743"/>
                  </a:lnTo>
                  <a:lnTo>
                    <a:pt x="228" y="1756"/>
                  </a:lnTo>
                  <a:lnTo>
                    <a:pt x="239" y="1765"/>
                  </a:lnTo>
                  <a:lnTo>
                    <a:pt x="253" y="1774"/>
                  </a:lnTo>
                  <a:lnTo>
                    <a:pt x="271" y="1781"/>
                  </a:lnTo>
                  <a:lnTo>
                    <a:pt x="292" y="1786"/>
                  </a:lnTo>
                  <a:lnTo>
                    <a:pt x="317" y="1789"/>
                  </a:lnTo>
                  <a:lnTo>
                    <a:pt x="347" y="1789"/>
                  </a:lnTo>
                  <a:lnTo>
                    <a:pt x="382" y="1786"/>
                  </a:lnTo>
                  <a:lnTo>
                    <a:pt x="423" y="1779"/>
                  </a:lnTo>
                  <a:lnTo>
                    <a:pt x="423" y="1779"/>
                  </a:lnTo>
                  <a:lnTo>
                    <a:pt x="407" y="1607"/>
                  </a:lnTo>
                  <a:lnTo>
                    <a:pt x="390" y="1435"/>
                  </a:lnTo>
                  <a:lnTo>
                    <a:pt x="380" y="1349"/>
                  </a:lnTo>
                  <a:lnTo>
                    <a:pt x="371" y="1263"/>
                  </a:lnTo>
                  <a:lnTo>
                    <a:pt x="360" y="1177"/>
                  </a:lnTo>
                  <a:lnTo>
                    <a:pt x="347" y="1091"/>
                  </a:lnTo>
                  <a:lnTo>
                    <a:pt x="347" y="1091"/>
                  </a:lnTo>
                  <a:lnTo>
                    <a:pt x="332" y="1062"/>
                  </a:lnTo>
                  <a:lnTo>
                    <a:pt x="318" y="1032"/>
                  </a:lnTo>
                  <a:lnTo>
                    <a:pt x="308" y="1001"/>
                  </a:lnTo>
                  <a:lnTo>
                    <a:pt x="301" y="972"/>
                  </a:lnTo>
                  <a:lnTo>
                    <a:pt x="296" y="942"/>
                  </a:lnTo>
                  <a:lnTo>
                    <a:pt x="292" y="913"/>
                  </a:lnTo>
                  <a:lnTo>
                    <a:pt x="290" y="882"/>
                  </a:lnTo>
                  <a:lnTo>
                    <a:pt x="290" y="852"/>
                  </a:lnTo>
                  <a:lnTo>
                    <a:pt x="292" y="792"/>
                  </a:lnTo>
                  <a:lnTo>
                    <a:pt x="294" y="732"/>
                  </a:lnTo>
                  <a:lnTo>
                    <a:pt x="297" y="673"/>
                  </a:lnTo>
                  <a:lnTo>
                    <a:pt x="297" y="642"/>
                  </a:lnTo>
                  <a:lnTo>
                    <a:pt x="296" y="613"/>
                  </a:lnTo>
                  <a:lnTo>
                    <a:pt x="296" y="613"/>
                  </a:lnTo>
                  <a:lnTo>
                    <a:pt x="308" y="555"/>
                  </a:lnTo>
                  <a:lnTo>
                    <a:pt x="319" y="498"/>
                  </a:lnTo>
                  <a:lnTo>
                    <a:pt x="330" y="440"/>
                  </a:lnTo>
                  <a:lnTo>
                    <a:pt x="339" y="383"/>
                  </a:lnTo>
                  <a:lnTo>
                    <a:pt x="347" y="325"/>
                  </a:lnTo>
                  <a:lnTo>
                    <a:pt x="354" y="268"/>
                  </a:lnTo>
                  <a:lnTo>
                    <a:pt x="360" y="209"/>
                  </a:lnTo>
                  <a:lnTo>
                    <a:pt x="362" y="153"/>
                  </a:lnTo>
                  <a:lnTo>
                    <a:pt x="362" y="153"/>
                  </a:lnTo>
                  <a:lnTo>
                    <a:pt x="326" y="135"/>
                  </a:lnTo>
                  <a:lnTo>
                    <a:pt x="290" y="117"/>
                  </a:lnTo>
                  <a:lnTo>
                    <a:pt x="215" y="80"/>
                  </a:lnTo>
                  <a:lnTo>
                    <a:pt x="181" y="62"/>
                  </a:lnTo>
                  <a:lnTo>
                    <a:pt x="146" y="43"/>
                  </a:lnTo>
                  <a:lnTo>
                    <a:pt x="115" y="22"/>
                  </a:lnTo>
                  <a:lnTo>
                    <a:pt x="100" y="11"/>
                  </a:lnTo>
                  <a:lnTo>
                    <a:pt x="86" y="0"/>
                  </a:lnTo>
                  <a:lnTo>
                    <a:pt x="86" y="0"/>
                  </a:lnTo>
                  <a:close/>
                  <a:moveTo>
                    <a:pt x="86" y="0"/>
                  </a:moveTo>
                  <a:lnTo>
                    <a:pt x="8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75" name="Freeform 383@|5FFC:16777215|FBC:16777215|LFC:0|LBC:16777215"/>
            <p:cNvSpPr>
              <a:spLocks/>
            </p:cNvSpPr>
            <p:nvPr/>
          </p:nvSpPr>
          <p:spPr bwMode="auto">
            <a:xfrm>
              <a:off x="3990976" y="3024188"/>
              <a:ext cx="223838" cy="947738"/>
            </a:xfrm>
            <a:custGeom>
              <a:avLst/>
              <a:gdLst>
                <a:gd name="T0" fmla="*/ 86 w 423"/>
                <a:gd name="T1" fmla="*/ 0 h 1789"/>
                <a:gd name="T2" fmla="*/ 111 w 423"/>
                <a:gd name="T3" fmla="*/ 50 h 1789"/>
                <a:gd name="T4" fmla="*/ 132 w 423"/>
                <a:gd name="T5" fmla="*/ 100 h 1789"/>
                <a:gd name="T6" fmla="*/ 147 w 423"/>
                <a:gd name="T7" fmla="*/ 148 h 1789"/>
                <a:gd name="T8" fmla="*/ 160 w 423"/>
                <a:gd name="T9" fmla="*/ 197 h 1789"/>
                <a:gd name="T10" fmla="*/ 167 w 423"/>
                <a:gd name="T11" fmla="*/ 247 h 1789"/>
                <a:gd name="T12" fmla="*/ 171 w 423"/>
                <a:gd name="T13" fmla="*/ 295 h 1789"/>
                <a:gd name="T14" fmla="*/ 171 w 423"/>
                <a:gd name="T15" fmla="*/ 344 h 1789"/>
                <a:gd name="T16" fmla="*/ 165 w 423"/>
                <a:gd name="T17" fmla="*/ 392 h 1789"/>
                <a:gd name="T18" fmla="*/ 158 w 423"/>
                <a:gd name="T19" fmla="*/ 440 h 1789"/>
                <a:gd name="T20" fmla="*/ 146 w 423"/>
                <a:gd name="T21" fmla="*/ 488 h 1789"/>
                <a:gd name="T22" fmla="*/ 131 w 423"/>
                <a:gd name="T23" fmla="*/ 537 h 1789"/>
                <a:gd name="T24" fmla="*/ 111 w 423"/>
                <a:gd name="T25" fmla="*/ 584 h 1789"/>
                <a:gd name="T26" fmla="*/ 63 w 423"/>
                <a:gd name="T27" fmla="*/ 680 h 1789"/>
                <a:gd name="T28" fmla="*/ 0 w 423"/>
                <a:gd name="T29" fmla="*/ 774 h 1789"/>
                <a:gd name="T30" fmla="*/ 10 w 423"/>
                <a:gd name="T31" fmla="*/ 828 h 1789"/>
                <a:gd name="T32" fmla="*/ 36 w 423"/>
                <a:gd name="T33" fmla="*/ 992 h 1789"/>
                <a:gd name="T34" fmla="*/ 67 w 423"/>
                <a:gd name="T35" fmla="*/ 1208 h 1789"/>
                <a:gd name="T36" fmla="*/ 85 w 423"/>
                <a:gd name="T37" fmla="*/ 1318 h 1789"/>
                <a:gd name="T38" fmla="*/ 108 w 423"/>
                <a:gd name="T39" fmla="*/ 1427 h 1789"/>
                <a:gd name="T40" fmla="*/ 136 w 423"/>
                <a:gd name="T41" fmla="*/ 1538 h 1789"/>
                <a:gd name="T42" fmla="*/ 174 w 423"/>
                <a:gd name="T43" fmla="*/ 1652 h 1789"/>
                <a:gd name="T44" fmla="*/ 182 w 423"/>
                <a:gd name="T45" fmla="*/ 1664 h 1789"/>
                <a:gd name="T46" fmla="*/ 200 w 423"/>
                <a:gd name="T47" fmla="*/ 1704 h 1789"/>
                <a:gd name="T48" fmla="*/ 211 w 423"/>
                <a:gd name="T49" fmla="*/ 1731 h 1789"/>
                <a:gd name="T50" fmla="*/ 228 w 423"/>
                <a:gd name="T51" fmla="*/ 1756 h 1789"/>
                <a:gd name="T52" fmla="*/ 253 w 423"/>
                <a:gd name="T53" fmla="*/ 1774 h 1789"/>
                <a:gd name="T54" fmla="*/ 292 w 423"/>
                <a:gd name="T55" fmla="*/ 1786 h 1789"/>
                <a:gd name="T56" fmla="*/ 347 w 423"/>
                <a:gd name="T57" fmla="*/ 1789 h 1789"/>
                <a:gd name="T58" fmla="*/ 423 w 423"/>
                <a:gd name="T59" fmla="*/ 1779 h 1789"/>
                <a:gd name="T60" fmla="*/ 407 w 423"/>
                <a:gd name="T61" fmla="*/ 1607 h 1789"/>
                <a:gd name="T62" fmla="*/ 380 w 423"/>
                <a:gd name="T63" fmla="*/ 1349 h 1789"/>
                <a:gd name="T64" fmla="*/ 360 w 423"/>
                <a:gd name="T65" fmla="*/ 1177 h 1789"/>
                <a:gd name="T66" fmla="*/ 347 w 423"/>
                <a:gd name="T67" fmla="*/ 1091 h 1789"/>
                <a:gd name="T68" fmla="*/ 318 w 423"/>
                <a:gd name="T69" fmla="*/ 1032 h 1789"/>
                <a:gd name="T70" fmla="*/ 301 w 423"/>
                <a:gd name="T71" fmla="*/ 972 h 1789"/>
                <a:gd name="T72" fmla="*/ 292 w 423"/>
                <a:gd name="T73" fmla="*/ 913 h 1789"/>
                <a:gd name="T74" fmla="*/ 290 w 423"/>
                <a:gd name="T75" fmla="*/ 852 h 1789"/>
                <a:gd name="T76" fmla="*/ 294 w 423"/>
                <a:gd name="T77" fmla="*/ 732 h 1789"/>
                <a:gd name="T78" fmla="*/ 297 w 423"/>
                <a:gd name="T79" fmla="*/ 642 h 1789"/>
                <a:gd name="T80" fmla="*/ 296 w 423"/>
                <a:gd name="T81" fmla="*/ 613 h 1789"/>
                <a:gd name="T82" fmla="*/ 319 w 423"/>
                <a:gd name="T83" fmla="*/ 498 h 1789"/>
                <a:gd name="T84" fmla="*/ 339 w 423"/>
                <a:gd name="T85" fmla="*/ 383 h 1789"/>
                <a:gd name="T86" fmla="*/ 354 w 423"/>
                <a:gd name="T87" fmla="*/ 268 h 1789"/>
                <a:gd name="T88" fmla="*/ 362 w 423"/>
                <a:gd name="T89" fmla="*/ 153 h 1789"/>
                <a:gd name="T90" fmla="*/ 326 w 423"/>
                <a:gd name="T91" fmla="*/ 135 h 1789"/>
                <a:gd name="T92" fmla="*/ 215 w 423"/>
                <a:gd name="T93" fmla="*/ 80 h 1789"/>
                <a:gd name="T94" fmla="*/ 146 w 423"/>
                <a:gd name="T95" fmla="*/ 43 h 1789"/>
                <a:gd name="T96" fmla="*/ 100 w 423"/>
                <a:gd name="T97" fmla="*/ 11 h 1789"/>
                <a:gd name="T98" fmla="*/ 86 w 423"/>
                <a:gd name="T99" fmla="*/ 0 h 1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23" h="1789">
                  <a:moveTo>
                    <a:pt x="86" y="0"/>
                  </a:moveTo>
                  <a:lnTo>
                    <a:pt x="86" y="0"/>
                  </a:lnTo>
                  <a:lnTo>
                    <a:pt x="100" y="25"/>
                  </a:lnTo>
                  <a:lnTo>
                    <a:pt x="111" y="50"/>
                  </a:lnTo>
                  <a:lnTo>
                    <a:pt x="122" y="75"/>
                  </a:lnTo>
                  <a:lnTo>
                    <a:pt x="132" y="100"/>
                  </a:lnTo>
                  <a:lnTo>
                    <a:pt x="140" y="123"/>
                  </a:lnTo>
                  <a:lnTo>
                    <a:pt x="147" y="148"/>
                  </a:lnTo>
                  <a:lnTo>
                    <a:pt x="154" y="173"/>
                  </a:lnTo>
                  <a:lnTo>
                    <a:pt x="160" y="197"/>
                  </a:lnTo>
                  <a:lnTo>
                    <a:pt x="164" y="222"/>
                  </a:lnTo>
                  <a:lnTo>
                    <a:pt x="167" y="247"/>
                  </a:lnTo>
                  <a:lnTo>
                    <a:pt x="170" y="270"/>
                  </a:lnTo>
                  <a:lnTo>
                    <a:pt x="171" y="295"/>
                  </a:lnTo>
                  <a:lnTo>
                    <a:pt x="171" y="319"/>
                  </a:lnTo>
                  <a:lnTo>
                    <a:pt x="171" y="344"/>
                  </a:lnTo>
                  <a:lnTo>
                    <a:pt x="168" y="368"/>
                  </a:lnTo>
                  <a:lnTo>
                    <a:pt x="165" y="392"/>
                  </a:lnTo>
                  <a:lnTo>
                    <a:pt x="163" y="416"/>
                  </a:lnTo>
                  <a:lnTo>
                    <a:pt x="158" y="440"/>
                  </a:lnTo>
                  <a:lnTo>
                    <a:pt x="153" y="465"/>
                  </a:lnTo>
                  <a:lnTo>
                    <a:pt x="146" y="488"/>
                  </a:lnTo>
                  <a:lnTo>
                    <a:pt x="139" y="512"/>
                  </a:lnTo>
                  <a:lnTo>
                    <a:pt x="131" y="537"/>
                  </a:lnTo>
                  <a:lnTo>
                    <a:pt x="121" y="560"/>
                  </a:lnTo>
                  <a:lnTo>
                    <a:pt x="111" y="584"/>
                  </a:lnTo>
                  <a:lnTo>
                    <a:pt x="89" y="631"/>
                  </a:lnTo>
                  <a:lnTo>
                    <a:pt x="63" y="680"/>
                  </a:lnTo>
                  <a:lnTo>
                    <a:pt x="34" y="727"/>
                  </a:lnTo>
                  <a:lnTo>
                    <a:pt x="0" y="774"/>
                  </a:lnTo>
                  <a:lnTo>
                    <a:pt x="0" y="774"/>
                  </a:lnTo>
                  <a:lnTo>
                    <a:pt x="10" y="828"/>
                  </a:lnTo>
                  <a:lnTo>
                    <a:pt x="20" y="883"/>
                  </a:lnTo>
                  <a:lnTo>
                    <a:pt x="36" y="992"/>
                  </a:lnTo>
                  <a:lnTo>
                    <a:pt x="52" y="1100"/>
                  </a:lnTo>
                  <a:lnTo>
                    <a:pt x="67" y="1208"/>
                  </a:lnTo>
                  <a:lnTo>
                    <a:pt x="77" y="1262"/>
                  </a:lnTo>
                  <a:lnTo>
                    <a:pt x="85" y="1318"/>
                  </a:lnTo>
                  <a:lnTo>
                    <a:pt x="96" y="1372"/>
                  </a:lnTo>
                  <a:lnTo>
                    <a:pt x="108" y="1427"/>
                  </a:lnTo>
                  <a:lnTo>
                    <a:pt x="121" y="1483"/>
                  </a:lnTo>
                  <a:lnTo>
                    <a:pt x="136" y="1538"/>
                  </a:lnTo>
                  <a:lnTo>
                    <a:pt x="154" y="1595"/>
                  </a:lnTo>
                  <a:lnTo>
                    <a:pt x="174" y="1652"/>
                  </a:lnTo>
                  <a:lnTo>
                    <a:pt x="174" y="1652"/>
                  </a:lnTo>
                  <a:lnTo>
                    <a:pt x="182" y="1664"/>
                  </a:lnTo>
                  <a:lnTo>
                    <a:pt x="188" y="1677"/>
                  </a:lnTo>
                  <a:lnTo>
                    <a:pt x="200" y="1704"/>
                  </a:lnTo>
                  <a:lnTo>
                    <a:pt x="206" y="1718"/>
                  </a:lnTo>
                  <a:lnTo>
                    <a:pt x="211" y="1731"/>
                  </a:lnTo>
                  <a:lnTo>
                    <a:pt x="218" y="1743"/>
                  </a:lnTo>
                  <a:lnTo>
                    <a:pt x="228" y="1756"/>
                  </a:lnTo>
                  <a:lnTo>
                    <a:pt x="239" y="1765"/>
                  </a:lnTo>
                  <a:lnTo>
                    <a:pt x="253" y="1774"/>
                  </a:lnTo>
                  <a:lnTo>
                    <a:pt x="271" y="1781"/>
                  </a:lnTo>
                  <a:lnTo>
                    <a:pt x="292" y="1786"/>
                  </a:lnTo>
                  <a:lnTo>
                    <a:pt x="317" y="1789"/>
                  </a:lnTo>
                  <a:lnTo>
                    <a:pt x="347" y="1789"/>
                  </a:lnTo>
                  <a:lnTo>
                    <a:pt x="382" y="1786"/>
                  </a:lnTo>
                  <a:lnTo>
                    <a:pt x="423" y="1779"/>
                  </a:lnTo>
                  <a:lnTo>
                    <a:pt x="423" y="1779"/>
                  </a:lnTo>
                  <a:lnTo>
                    <a:pt x="407" y="1607"/>
                  </a:lnTo>
                  <a:lnTo>
                    <a:pt x="390" y="1435"/>
                  </a:lnTo>
                  <a:lnTo>
                    <a:pt x="380" y="1349"/>
                  </a:lnTo>
                  <a:lnTo>
                    <a:pt x="371" y="1263"/>
                  </a:lnTo>
                  <a:lnTo>
                    <a:pt x="360" y="1177"/>
                  </a:lnTo>
                  <a:lnTo>
                    <a:pt x="347" y="1091"/>
                  </a:lnTo>
                  <a:lnTo>
                    <a:pt x="347" y="1091"/>
                  </a:lnTo>
                  <a:lnTo>
                    <a:pt x="332" y="1062"/>
                  </a:lnTo>
                  <a:lnTo>
                    <a:pt x="318" y="1032"/>
                  </a:lnTo>
                  <a:lnTo>
                    <a:pt x="308" y="1001"/>
                  </a:lnTo>
                  <a:lnTo>
                    <a:pt x="301" y="972"/>
                  </a:lnTo>
                  <a:lnTo>
                    <a:pt x="296" y="942"/>
                  </a:lnTo>
                  <a:lnTo>
                    <a:pt x="292" y="913"/>
                  </a:lnTo>
                  <a:lnTo>
                    <a:pt x="290" y="882"/>
                  </a:lnTo>
                  <a:lnTo>
                    <a:pt x="290" y="852"/>
                  </a:lnTo>
                  <a:lnTo>
                    <a:pt x="292" y="792"/>
                  </a:lnTo>
                  <a:lnTo>
                    <a:pt x="294" y="732"/>
                  </a:lnTo>
                  <a:lnTo>
                    <a:pt x="297" y="673"/>
                  </a:lnTo>
                  <a:lnTo>
                    <a:pt x="297" y="642"/>
                  </a:lnTo>
                  <a:lnTo>
                    <a:pt x="296" y="613"/>
                  </a:lnTo>
                  <a:lnTo>
                    <a:pt x="296" y="613"/>
                  </a:lnTo>
                  <a:lnTo>
                    <a:pt x="308" y="555"/>
                  </a:lnTo>
                  <a:lnTo>
                    <a:pt x="319" y="498"/>
                  </a:lnTo>
                  <a:lnTo>
                    <a:pt x="330" y="440"/>
                  </a:lnTo>
                  <a:lnTo>
                    <a:pt x="339" y="383"/>
                  </a:lnTo>
                  <a:lnTo>
                    <a:pt x="347" y="325"/>
                  </a:lnTo>
                  <a:lnTo>
                    <a:pt x="354" y="268"/>
                  </a:lnTo>
                  <a:lnTo>
                    <a:pt x="360" y="209"/>
                  </a:lnTo>
                  <a:lnTo>
                    <a:pt x="362" y="153"/>
                  </a:lnTo>
                  <a:lnTo>
                    <a:pt x="362" y="153"/>
                  </a:lnTo>
                  <a:lnTo>
                    <a:pt x="326" y="135"/>
                  </a:lnTo>
                  <a:lnTo>
                    <a:pt x="290" y="117"/>
                  </a:lnTo>
                  <a:lnTo>
                    <a:pt x="215" y="80"/>
                  </a:lnTo>
                  <a:lnTo>
                    <a:pt x="181" y="62"/>
                  </a:lnTo>
                  <a:lnTo>
                    <a:pt x="146" y="43"/>
                  </a:lnTo>
                  <a:lnTo>
                    <a:pt x="115" y="22"/>
                  </a:lnTo>
                  <a:lnTo>
                    <a:pt x="100" y="11"/>
                  </a:lnTo>
                  <a:lnTo>
                    <a:pt x="86" y="0"/>
                  </a:lnTo>
                  <a:lnTo>
                    <a:pt x="8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76" name="Line 384@|9FFC:0|FBC:0|LFC:0|LBC:16777215"/>
            <p:cNvSpPr>
              <a:spLocks noChangeShapeType="1"/>
            </p:cNvSpPr>
            <p:nvPr/>
          </p:nvSpPr>
          <p:spPr bwMode="auto">
            <a:xfrm>
              <a:off x="4035426" y="3024188"/>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77" name="Freeform 385@|5FFC:16777215|FBC:16777215|LFC:0|LBC:16777215"/>
            <p:cNvSpPr>
              <a:spLocks/>
            </p:cNvSpPr>
            <p:nvPr/>
          </p:nvSpPr>
          <p:spPr bwMode="auto">
            <a:xfrm>
              <a:off x="3990976" y="3024188"/>
              <a:ext cx="223838" cy="947738"/>
            </a:xfrm>
            <a:custGeom>
              <a:avLst/>
              <a:gdLst>
                <a:gd name="T0" fmla="*/ 86 w 423"/>
                <a:gd name="T1" fmla="*/ 0 h 1789"/>
                <a:gd name="T2" fmla="*/ 111 w 423"/>
                <a:gd name="T3" fmla="*/ 50 h 1789"/>
                <a:gd name="T4" fmla="*/ 132 w 423"/>
                <a:gd name="T5" fmla="*/ 100 h 1789"/>
                <a:gd name="T6" fmla="*/ 147 w 423"/>
                <a:gd name="T7" fmla="*/ 148 h 1789"/>
                <a:gd name="T8" fmla="*/ 160 w 423"/>
                <a:gd name="T9" fmla="*/ 197 h 1789"/>
                <a:gd name="T10" fmla="*/ 167 w 423"/>
                <a:gd name="T11" fmla="*/ 247 h 1789"/>
                <a:gd name="T12" fmla="*/ 171 w 423"/>
                <a:gd name="T13" fmla="*/ 295 h 1789"/>
                <a:gd name="T14" fmla="*/ 171 w 423"/>
                <a:gd name="T15" fmla="*/ 344 h 1789"/>
                <a:gd name="T16" fmla="*/ 165 w 423"/>
                <a:gd name="T17" fmla="*/ 392 h 1789"/>
                <a:gd name="T18" fmla="*/ 158 w 423"/>
                <a:gd name="T19" fmla="*/ 440 h 1789"/>
                <a:gd name="T20" fmla="*/ 146 w 423"/>
                <a:gd name="T21" fmla="*/ 488 h 1789"/>
                <a:gd name="T22" fmla="*/ 131 w 423"/>
                <a:gd name="T23" fmla="*/ 537 h 1789"/>
                <a:gd name="T24" fmla="*/ 111 w 423"/>
                <a:gd name="T25" fmla="*/ 584 h 1789"/>
                <a:gd name="T26" fmla="*/ 63 w 423"/>
                <a:gd name="T27" fmla="*/ 680 h 1789"/>
                <a:gd name="T28" fmla="*/ 0 w 423"/>
                <a:gd name="T29" fmla="*/ 774 h 1789"/>
                <a:gd name="T30" fmla="*/ 10 w 423"/>
                <a:gd name="T31" fmla="*/ 828 h 1789"/>
                <a:gd name="T32" fmla="*/ 36 w 423"/>
                <a:gd name="T33" fmla="*/ 992 h 1789"/>
                <a:gd name="T34" fmla="*/ 67 w 423"/>
                <a:gd name="T35" fmla="*/ 1208 h 1789"/>
                <a:gd name="T36" fmla="*/ 85 w 423"/>
                <a:gd name="T37" fmla="*/ 1318 h 1789"/>
                <a:gd name="T38" fmla="*/ 108 w 423"/>
                <a:gd name="T39" fmla="*/ 1427 h 1789"/>
                <a:gd name="T40" fmla="*/ 136 w 423"/>
                <a:gd name="T41" fmla="*/ 1538 h 1789"/>
                <a:gd name="T42" fmla="*/ 174 w 423"/>
                <a:gd name="T43" fmla="*/ 1652 h 1789"/>
                <a:gd name="T44" fmla="*/ 182 w 423"/>
                <a:gd name="T45" fmla="*/ 1664 h 1789"/>
                <a:gd name="T46" fmla="*/ 200 w 423"/>
                <a:gd name="T47" fmla="*/ 1704 h 1789"/>
                <a:gd name="T48" fmla="*/ 211 w 423"/>
                <a:gd name="T49" fmla="*/ 1731 h 1789"/>
                <a:gd name="T50" fmla="*/ 228 w 423"/>
                <a:gd name="T51" fmla="*/ 1756 h 1789"/>
                <a:gd name="T52" fmla="*/ 253 w 423"/>
                <a:gd name="T53" fmla="*/ 1774 h 1789"/>
                <a:gd name="T54" fmla="*/ 292 w 423"/>
                <a:gd name="T55" fmla="*/ 1786 h 1789"/>
                <a:gd name="T56" fmla="*/ 347 w 423"/>
                <a:gd name="T57" fmla="*/ 1789 h 1789"/>
                <a:gd name="T58" fmla="*/ 423 w 423"/>
                <a:gd name="T59" fmla="*/ 1779 h 1789"/>
                <a:gd name="T60" fmla="*/ 407 w 423"/>
                <a:gd name="T61" fmla="*/ 1607 h 1789"/>
                <a:gd name="T62" fmla="*/ 380 w 423"/>
                <a:gd name="T63" fmla="*/ 1349 h 1789"/>
                <a:gd name="T64" fmla="*/ 360 w 423"/>
                <a:gd name="T65" fmla="*/ 1177 h 1789"/>
                <a:gd name="T66" fmla="*/ 347 w 423"/>
                <a:gd name="T67" fmla="*/ 1091 h 1789"/>
                <a:gd name="T68" fmla="*/ 318 w 423"/>
                <a:gd name="T69" fmla="*/ 1032 h 1789"/>
                <a:gd name="T70" fmla="*/ 301 w 423"/>
                <a:gd name="T71" fmla="*/ 972 h 1789"/>
                <a:gd name="T72" fmla="*/ 292 w 423"/>
                <a:gd name="T73" fmla="*/ 913 h 1789"/>
                <a:gd name="T74" fmla="*/ 290 w 423"/>
                <a:gd name="T75" fmla="*/ 852 h 1789"/>
                <a:gd name="T76" fmla="*/ 294 w 423"/>
                <a:gd name="T77" fmla="*/ 732 h 1789"/>
                <a:gd name="T78" fmla="*/ 297 w 423"/>
                <a:gd name="T79" fmla="*/ 642 h 1789"/>
                <a:gd name="T80" fmla="*/ 296 w 423"/>
                <a:gd name="T81" fmla="*/ 613 h 1789"/>
                <a:gd name="T82" fmla="*/ 319 w 423"/>
                <a:gd name="T83" fmla="*/ 498 h 1789"/>
                <a:gd name="T84" fmla="*/ 339 w 423"/>
                <a:gd name="T85" fmla="*/ 383 h 1789"/>
                <a:gd name="T86" fmla="*/ 354 w 423"/>
                <a:gd name="T87" fmla="*/ 268 h 1789"/>
                <a:gd name="T88" fmla="*/ 362 w 423"/>
                <a:gd name="T89" fmla="*/ 153 h 1789"/>
                <a:gd name="T90" fmla="*/ 326 w 423"/>
                <a:gd name="T91" fmla="*/ 135 h 1789"/>
                <a:gd name="T92" fmla="*/ 215 w 423"/>
                <a:gd name="T93" fmla="*/ 80 h 1789"/>
                <a:gd name="T94" fmla="*/ 146 w 423"/>
                <a:gd name="T95" fmla="*/ 43 h 1789"/>
                <a:gd name="T96" fmla="*/ 100 w 423"/>
                <a:gd name="T97" fmla="*/ 11 h 1789"/>
                <a:gd name="T98" fmla="*/ 86 w 423"/>
                <a:gd name="T99" fmla="*/ 0 h 1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23" h="1789">
                  <a:moveTo>
                    <a:pt x="86" y="0"/>
                  </a:moveTo>
                  <a:lnTo>
                    <a:pt x="86" y="0"/>
                  </a:lnTo>
                  <a:lnTo>
                    <a:pt x="100" y="25"/>
                  </a:lnTo>
                  <a:lnTo>
                    <a:pt x="111" y="50"/>
                  </a:lnTo>
                  <a:lnTo>
                    <a:pt x="122" y="75"/>
                  </a:lnTo>
                  <a:lnTo>
                    <a:pt x="132" y="100"/>
                  </a:lnTo>
                  <a:lnTo>
                    <a:pt x="140" y="123"/>
                  </a:lnTo>
                  <a:lnTo>
                    <a:pt x="147" y="148"/>
                  </a:lnTo>
                  <a:lnTo>
                    <a:pt x="154" y="173"/>
                  </a:lnTo>
                  <a:lnTo>
                    <a:pt x="160" y="197"/>
                  </a:lnTo>
                  <a:lnTo>
                    <a:pt x="164" y="222"/>
                  </a:lnTo>
                  <a:lnTo>
                    <a:pt x="167" y="247"/>
                  </a:lnTo>
                  <a:lnTo>
                    <a:pt x="170" y="270"/>
                  </a:lnTo>
                  <a:lnTo>
                    <a:pt x="171" y="295"/>
                  </a:lnTo>
                  <a:lnTo>
                    <a:pt x="171" y="319"/>
                  </a:lnTo>
                  <a:lnTo>
                    <a:pt x="171" y="344"/>
                  </a:lnTo>
                  <a:lnTo>
                    <a:pt x="168" y="368"/>
                  </a:lnTo>
                  <a:lnTo>
                    <a:pt x="165" y="392"/>
                  </a:lnTo>
                  <a:lnTo>
                    <a:pt x="163" y="416"/>
                  </a:lnTo>
                  <a:lnTo>
                    <a:pt x="158" y="440"/>
                  </a:lnTo>
                  <a:lnTo>
                    <a:pt x="153" y="465"/>
                  </a:lnTo>
                  <a:lnTo>
                    <a:pt x="146" y="488"/>
                  </a:lnTo>
                  <a:lnTo>
                    <a:pt x="139" y="512"/>
                  </a:lnTo>
                  <a:lnTo>
                    <a:pt x="131" y="537"/>
                  </a:lnTo>
                  <a:lnTo>
                    <a:pt x="121" y="560"/>
                  </a:lnTo>
                  <a:lnTo>
                    <a:pt x="111" y="584"/>
                  </a:lnTo>
                  <a:lnTo>
                    <a:pt x="89" y="631"/>
                  </a:lnTo>
                  <a:lnTo>
                    <a:pt x="63" y="680"/>
                  </a:lnTo>
                  <a:lnTo>
                    <a:pt x="34" y="727"/>
                  </a:lnTo>
                  <a:lnTo>
                    <a:pt x="0" y="774"/>
                  </a:lnTo>
                  <a:lnTo>
                    <a:pt x="0" y="774"/>
                  </a:lnTo>
                  <a:lnTo>
                    <a:pt x="10" y="828"/>
                  </a:lnTo>
                  <a:lnTo>
                    <a:pt x="20" y="883"/>
                  </a:lnTo>
                  <a:lnTo>
                    <a:pt x="36" y="992"/>
                  </a:lnTo>
                  <a:lnTo>
                    <a:pt x="52" y="1100"/>
                  </a:lnTo>
                  <a:lnTo>
                    <a:pt x="67" y="1208"/>
                  </a:lnTo>
                  <a:lnTo>
                    <a:pt x="77" y="1262"/>
                  </a:lnTo>
                  <a:lnTo>
                    <a:pt x="85" y="1318"/>
                  </a:lnTo>
                  <a:lnTo>
                    <a:pt x="96" y="1372"/>
                  </a:lnTo>
                  <a:lnTo>
                    <a:pt x="108" y="1427"/>
                  </a:lnTo>
                  <a:lnTo>
                    <a:pt x="121" y="1483"/>
                  </a:lnTo>
                  <a:lnTo>
                    <a:pt x="136" y="1538"/>
                  </a:lnTo>
                  <a:lnTo>
                    <a:pt x="154" y="1595"/>
                  </a:lnTo>
                  <a:lnTo>
                    <a:pt x="174" y="1652"/>
                  </a:lnTo>
                  <a:lnTo>
                    <a:pt x="174" y="1652"/>
                  </a:lnTo>
                  <a:lnTo>
                    <a:pt x="182" y="1664"/>
                  </a:lnTo>
                  <a:lnTo>
                    <a:pt x="188" y="1677"/>
                  </a:lnTo>
                  <a:lnTo>
                    <a:pt x="200" y="1704"/>
                  </a:lnTo>
                  <a:lnTo>
                    <a:pt x="206" y="1718"/>
                  </a:lnTo>
                  <a:lnTo>
                    <a:pt x="211" y="1731"/>
                  </a:lnTo>
                  <a:lnTo>
                    <a:pt x="218" y="1743"/>
                  </a:lnTo>
                  <a:lnTo>
                    <a:pt x="228" y="1756"/>
                  </a:lnTo>
                  <a:lnTo>
                    <a:pt x="239" y="1765"/>
                  </a:lnTo>
                  <a:lnTo>
                    <a:pt x="253" y="1774"/>
                  </a:lnTo>
                  <a:lnTo>
                    <a:pt x="271" y="1782"/>
                  </a:lnTo>
                  <a:lnTo>
                    <a:pt x="292" y="1786"/>
                  </a:lnTo>
                  <a:lnTo>
                    <a:pt x="317" y="1789"/>
                  </a:lnTo>
                  <a:lnTo>
                    <a:pt x="347" y="1789"/>
                  </a:lnTo>
                  <a:lnTo>
                    <a:pt x="382" y="1786"/>
                  </a:lnTo>
                  <a:lnTo>
                    <a:pt x="423" y="1779"/>
                  </a:lnTo>
                  <a:lnTo>
                    <a:pt x="423" y="1779"/>
                  </a:lnTo>
                  <a:lnTo>
                    <a:pt x="407" y="1607"/>
                  </a:lnTo>
                  <a:lnTo>
                    <a:pt x="390" y="1435"/>
                  </a:lnTo>
                  <a:lnTo>
                    <a:pt x="380" y="1349"/>
                  </a:lnTo>
                  <a:lnTo>
                    <a:pt x="371" y="1263"/>
                  </a:lnTo>
                  <a:lnTo>
                    <a:pt x="360" y="1177"/>
                  </a:lnTo>
                  <a:lnTo>
                    <a:pt x="347" y="1091"/>
                  </a:lnTo>
                  <a:lnTo>
                    <a:pt x="347" y="1091"/>
                  </a:lnTo>
                  <a:lnTo>
                    <a:pt x="332" y="1061"/>
                  </a:lnTo>
                  <a:lnTo>
                    <a:pt x="318" y="1032"/>
                  </a:lnTo>
                  <a:lnTo>
                    <a:pt x="308" y="1001"/>
                  </a:lnTo>
                  <a:lnTo>
                    <a:pt x="301" y="972"/>
                  </a:lnTo>
                  <a:lnTo>
                    <a:pt x="296" y="942"/>
                  </a:lnTo>
                  <a:lnTo>
                    <a:pt x="292" y="913"/>
                  </a:lnTo>
                  <a:lnTo>
                    <a:pt x="290" y="882"/>
                  </a:lnTo>
                  <a:lnTo>
                    <a:pt x="290" y="852"/>
                  </a:lnTo>
                  <a:lnTo>
                    <a:pt x="292" y="792"/>
                  </a:lnTo>
                  <a:lnTo>
                    <a:pt x="294" y="732"/>
                  </a:lnTo>
                  <a:lnTo>
                    <a:pt x="297" y="673"/>
                  </a:lnTo>
                  <a:lnTo>
                    <a:pt x="297" y="642"/>
                  </a:lnTo>
                  <a:lnTo>
                    <a:pt x="296" y="613"/>
                  </a:lnTo>
                  <a:lnTo>
                    <a:pt x="296" y="613"/>
                  </a:lnTo>
                  <a:lnTo>
                    <a:pt x="308" y="555"/>
                  </a:lnTo>
                  <a:lnTo>
                    <a:pt x="319" y="498"/>
                  </a:lnTo>
                  <a:lnTo>
                    <a:pt x="330" y="440"/>
                  </a:lnTo>
                  <a:lnTo>
                    <a:pt x="339" y="383"/>
                  </a:lnTo>
                  <a:lnTo>
                    <a:pt x="347" y="325"/>
                  </a:lnTo>
                  <a:lnTo>
                    <a:pt x="354" y="268"/>
                  </a:lnTo>
                  <a:lnTo>
                    <a:pt x="360" y="209"/>
                  </a:lnTo>
                  <a:lnTo>
                    <a:pt x="362" y="153"/>
                  </a:lnTo>
                  <a:lnTo>
                    <a:pt x="362" y="153"/>
                  </a:lnTo>
                  <a:lnTo>
                    <a:pt x="326" y="135"/>
                  </a:lnTo>
                  <a:lnTo>
                    <a:pt x="290" y="117"/>
                  </a:lnTo>
                  <a:lnTo>
                    <a:pt x="215" y="80"/>
                  </a:lnTo>
                  <a:lnTo>
                    <a:pt x="181" y="62"/>
                  </a:lnTo>
                  <a:lnTo>
                    <a:pt x="146" y="43"/>
                  </a:lnTo>
                  <a:lnTo>
                    <a:pt x="115" y="22"/>
                  </a:lnTo>
                  <a:lnTo>
                    <a:pt x="100" y="11"/>
                  </a:lnTo>
                  <a:lnTo>
                    <a:pt x="86" y="0"/>
                  </a:lnTo>
                  <a:lnTo>
                    <a:pt x="8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78" name="Line 386@|9FFC:0|FBC:0|LFC:0|LBC:16777215"/>
            <p:cNvSpPr>
              <a:spLocks noChangeShapeType="1"/>
            </p:cNvSpPr>
            <p:nvPr/>
          </p:nvSpPr>
          <p:spPr bwMode="auto">
            <a:xfrm>
              <a:off x="4035426" y="3024188"/>
              <a:ext cx="0"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79" name="Freeform 387@|5FFC:16777215|FBC:16777215|LFC:0|LBC:16777215"/>
            <p:cNvSpPr>
              <a:spLocks noEditPoints="1"/>
            </p:cNvSpPr>
            <p:nvPr/>
          </p:nvSpPr>
          <p:spPr bwMode="auto">
            <a:xfrm>
              <a:off x="3990976" y="2994025"/>
              <a:ext cx="136525" cy="442913"/>
            </a:xfrm>
            <a:custGeom>
              <a:avLst/>
              <a:gdLst>
                <a:gd name="T0" fmla="*/ 6 w 260"/>
                <a:gd name="T1" fmla="*/ 0 h 835"/>
                <a:gd name="T2" fmla="*/ 204 w 260"/>
                <a:gd name="T3" fmla="*/ 129 h 835"/>
                <a:gd name="T4" fmla="*/ 158 w 260"/>
                <a:gd name="T5" fmla="*/ 162 h 835"/>
                <a:gd name="T6" fmla="*/ 260 w 260"/>
                <a:gd name="T7" fmla="*/ 176 h 835"/>
                <a:gd name="T8" fmla="*/ 260 w 260"/>
                <a:gd name="T9" fmla="*/ 176 h 835"/>
                <a:gd name="T10" fmla="*/ 250 w 260"/>
                <a:gd name="T11" fmla="*/ 258 h 835"/>
                <a:gd name="T12" fmla="*/ 237 w 260"/>
                <a:gd name="T13" fmla="*/ 330 h 835"/>
                <a:gd name="T14" fmla="*/ 224 w 260"/>
                <a:gd name="T15" fmla="*/ 393 h 835"/>
                <a:gd name="T16" fmla="*/ 210 w 260"/>
                <a:gd name="T17" fmla="*/ 448 h 835"/>
                <a:gd name="T18" fmla="*/ 194 w 260"/>
                <a:gd name="T19" fmla="*/ 497 h 835"/>
                <a:gd name="T20" fmla="*/ 178 w 260"/>
                <a:gd name="T21" fmla="*/ 538 h 835"/>
                <a:gd name="T22" fmla="*/ 161 w 260"/>
                <a:gd name="T23" fmla="*/ 574 h 835"/>
                <a:gd name="T24" fmla="*/ 143 w 260"/>
                <a:gd name="T25" fmla="*/ 608 h 835"/>
                <a:gd name="T26" fmla="*/ 127 w 260"/>
                <a:gd name="T27" fmla="*/ 637 h 835"/>
                <a:gd name="T28" fmla="*/ 108 w 260"/>
                <a:gd name="T29" fmla="*/ 663 h 835"/>
                <a:gd name="T30" fmla="*/ 71 w 260"/>
                <a:gd name="T31" fmla="*/ 716 h 835"/>
                <a:gd name="T32" fmla="*/ 53 w 260"/>
                <a:gd name="T33" fmla="*/ 742 h 835"/>
                <a:gd name="T34" fmla="*/ 35 w 260"/>
                <a:gd name="T35" fmla="*/ 770 h 835"/>
                <a:gd name="T36" fmla="*/ 17 w 260"/>
                <a:gd name="T37" fmla="*/ 800 h 835"/>
                <a:gd name="T38" fmla="*/ 0 w 260"/>
                <a:gd name="T39" fmla="*/ 835 h 835"/>
                <a:gd name="T40" fmla="*/ 0 w 260"/>
                <a:gd name="T41" fmla="*/ 835 h 835"/>
                <a:gd name="T42" fmla="*/ 4 w 260"/>
                <a:gd name="T43" fmla="*/ 813 h 835"/>
                <a:gd name="T44" fmla="*/ 10 w 260"/>
                <a:gd name="T45" fmla="*/ 789 h 835"/>
                <a:gd name="T46" fmla="*/ 23 w 260"/>
                <a:gd name="T47" fmla="*/ 746 h 835"/>
                <a:gd name="T48" fmla="*/ 38 w 260"/>
                <a:gd name="T49" fmla="*/ 703 h 835"/>
                <a:gd name="T50" fmla="*/ 53 w 260"/>
                <a:gd name="T51" fmla="*/ 662 h 835"/>
                <a:gd name="T52" fmla="*/ 70 w 260"/>
                <a:gd name="T53" fmla="*/ 621 h 835"/>
                <a:gd name="T54" fmla="*/ 85 w 260"/>
                <a:gd name="T55" fmla="*/ 578 h 835"/>
                <a:gd name="T56" fmla="*/ 97 w 260"/>
                <a:gd name="T57" fmla="*/ 535 h 835"/>
                <a:gd name="T58" fmla="*/ 104 w 260"/>
                <a:gd name="T59" fmla="*/ 513 h 835"/>
                <a:gd name="T60" fmla="*/ 108 w 260"/>
                <a:gd name="T61" fmla="*/ 491 h 835"/>
                <a:gd name="T62" fmla="*/ 114 w 260"/>
                <a:gd name="T63" fmla="*/ 468 h 835"/>
                <a:gd name="T64" fmla="*/ 117 w 260"/>
                <a:gd name="T65" fmla="*/ 444 h 835"/>
                <a:gd name="T66" fmla="*/ 120 w 260"/>
                <a:gd name="T67" fmla="*/ 420 h 835"/>
                <a:gd name="T68" fmla="*/ 121 w 260"/>
                <a:gd name="T69" fmla="*/ 394 h 835"/>
                <a:gd name="T70" fmla="*/ 121 w 260"/>
                <a:gd name="T71" fmla="*/ 368 h 835"/>
                <a:gd name="T72" fmla="*/ 120 w 260"/>
                <a:gd name="T73" fmla="*/ 341 h 835"/>
                <a:gd name="T74" fmla="*/ 117 w 260"/>
                <a:gd name="T75" fmla="*/ 312 h 835"/>
                <a:gd name="T76" fmla="*/ 113 w 260"/>
                <a:gd name="T77" fmla="*/ 283 h 835"/>
                <a:gd name="T78" fmla="*/ 106 w 260"/>
                <a:gd name="T79" fmla="*/ 253 h 835"/>
                <a:gd name="T80" fmla="*/ 97 w 260"/>
                <a:gd name="T81" fmla="*/ 222 h 835"/>
                <a:gd name="T82" fmla="*/ 88 w 260"/>
                <a:gd name="T83" fmla="*/ 189 h 835"/>
                <a:gd name="T84" fmla="*/ 77 w 260"/>
                <a:gd name="T85" fmla="*/ 154 h 835"/>
                <a:gd name="T86" fmla="*/ 61 w 260"/>
                <a:gd name="T87" fmla="*/ 118 h 835"/>
                <a:gd name="T88" fmla="*/ 46 w 260"/>
                <a:gd name="T89" fmla="*/ 81 h 835"/>
                <a:gd name="T90" fmla="*/ 27 w 260"/>
                <a:gd name="T91" fmla="*/ 42 h 835"/>
                <a:gd name="T92" fmla="*/ 6 w 260"/>
                <a:gd name="T93" fmla="*/ 0 h 835"/>
                <a:gd name="T94" fmla="*/ 6 w 260"/>
                <a:gd name="T95" fmla="*/ 0 h 835"/>
                <a:gd name="T96" fmla="*/ 6 w 260"/>
                <a:gd name="T97" fmla="*/ 0 h 835"/>
                <a:gd name="T98" fmla="*/ 6 w 260"/>
                <a:gd name="T99" fmla="*/ 0 h 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0" h="835">
                  <a:moveTo>
                    <a:pt x="6" y="0"/>
                  </a:moveTo>
                  <a:lnTo>
                    <a:pt x="204" y="129"/>
                  </a:lnTo>
                  <a:lnTo>
                    <a:pt x="158" y="162"/>
                  </a:lnTo>
                  <a:lnTo>
                    <a:pt x="260" y="176"/>
                  </a:lnTo>
                  <a:lnTo>
                    <a:pt x="260" y="176"/>
                  </a:lnTo>
                  <a:lnTo>
                    <a:pt x="250" y="258"/>
                  </a:lnTo>
                  <a:lnTo>
                    <a:pt x="237" y="330"/>
                  </a:lnTo>
                  <a:lnTo>
                    <a:pt x="224" y="393"/>
                  </a:lnTo>
                  <a:lnTo>
                    <a:pt x="210" y="448"/>
                  </a:lnTo>
                  <a:lnTo>
                    <a:pt x="194" y="497"/>
                  </a:lnTo>
                  <a:lnTo>
                    <a:pt x="178" y="538"/>
                  </a:lnTo>
                  <a:lnTo>
                    <a:pt x="161" y="574"/>
                  </a:lnTo>
                  <a:lnTo>
                    <a:pt x="143" y="608"/>
                  </a:lnTo>
                  <a:lnTo>
                    <a:pt x="127" y="637"/>
                  </a:lnTo>
                  <a:lnTo>
                    <a:pt x="108" y="663"/>
                  </a:lnTo>
                  <a:lnTo>
                    <a:pt x="71" y="716"/>
                  </a:lnTo>
                  <a:lnTo>
                    <a:pt x="53" y="742"/>
                  </a:lnTo>
                  <a:lnTo>
                    <a:pt x="35" y="770"/>
                  </a:lnTo>
                  <a:lnTo>
                    <a:pt x="17" y="800"/>
                  </a:lnTo>
                  <a:lnTo>
                    <a:pt x="0" y="835"/>
                  </a:lnTo>
                  <a:lnTo>
                    <a:pt x="0" y="835"/>
                  </a:lnTo>
                  <a:lnTo>
                    <a:pt x="4" y="813"/>
                  </a:lnTo>
                  <a:lnTo>
                    <a:pt x="10" y="789"/>
                  </a:lnTo>
                  <a:lnTo>
                    <a:pt x="23" y="746"/>
                  </a:lnTo>
                  <a:lnTo>
                    <a:pt x="38" y="703"/>
                  </a:lnTo>
                  <a:lnTo>
                    <a:pt x="53" y="662"/>
                  </a:lnTo>
                  <a:lnTo>
                    <a:pt x="70" y="621"/>
                  </a:lnTo>
                  <a:lnTo>
                    <a:pt x="85" y="578"/>
                  </a:lnTo>
                  <a:lnTo>
                    <a:pt x="97" y="535"/>
                  </a:lnTo>
                  <a:lnTo>
                    <a:pt x="104" y="513"/>
                  </a:lnTo>
                  <a:lnTo>
                    <a:pt x="108" y="491"/>
                  </a:lnTo>
                  <a:lnTo>
                    <a:pt x="114" y="468"/>
                  </a:lnTo>
                  <a:lnTo>
                    <a:pt x="117" y="444"/>
                  </a:lnTo>
                  <a:lnTo>
                    <a:pt x="120" y="420"/>
                  </a:lnTo>
                  <a:lnTo>
                    <a:pt x="121" y="394"/>
                  </a:lnTo>
                  <a:lnTo>
                    <a:pt x="121" y="368"/>
                  </a:lnTo>
                  <a:lnTo>
                    <a:pt x="120" y="341"/>
                  </a:lnTo>
                  <a:lnTo>
                    <a:pt x="117" y="312"/>
                  </a:lnTo>
                  <a:lnTo>
                    <a:pt x="113" y="283"/>
                  </a:lnTo>
                  <a:lnTo>
                    <a:pt x="106" y="253"/>
                  </a:lnTo>
                  <a:lnTo>
                    <a:pt x="97" y="222"/>
                  </a:lnTo>
                  <a:lnTo>
                    <a:pt x="88" y="189"/>
                  </a:lnTo>
                  <a:lnTo>
                    <a:pt x="77" y="154"/>
                  </a:lnTo>
                  <a:lnTo>
                    <a:pt x="61" y="118"/>
                  </a:lnTo>
                  <a:lnTo>
                    <a:pt x="46" y="81"/>
                  </a:lnTo>
                  <a:lnTo>
                    <a:pt x="27" y="42"/>
                  </a:lnTo>
                  <a:lnTo>
                    <a:pt x="6" y="0"/>
                  </a:lnTo>
                  <a:lnTo>
                    <a:pt x="6" y="0"/>
                  </a:lnTo>
                  <a:close/>
                  <a:moveTo>
                    <a:pt x="6" y="0"/>
                  </a:moveTo>
                  <a:lnTo>
                    <a:pt x="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80" name="Freeform 388@|5FFC:16777215|FBC:16777215|LFC:0|LBC:16777215"/>
            <p:cNvSpPr>
              <a:spLocks/>
            </p:cNvSpPr>
            <p:nvPr/>
          </p:nvSpPr>
          <p:spPr bwMode="auto">
            <a:xfrm>
              <a:off x="3990976" y="2994025"/>
              <a:ext cx="136525" cy="442913"/>
            </a:xfrm>
            <a:custGeom>
              <a:avLst/>
              <a:gdLst>
                <a:gd name="T0" fmla="*/ 6 w 260"/>
                <a:gd name="T1" fmla="*/ 0 h 835"/>
                <a:gd name="T2" fmla="*/ 204 w 260"/>
                <a:gd name="T3" fmla="*/ 129 h 835"/>
                <a:gd name="T4" fmla="*/ 158 w 260"/>
                <a:gd name="T5" fmla="*/ 162 h 835"/>
                <a:gd name="T6" fmla="*/ 260 w 260"/>
                <a:gd name="T7" fmla="*/ 176 h 835"/>
                <a:gd name="T8" fmla="*/ 260 w 260"/>
                <a:gd name="T9" fmla="*/ 176 h 835"/>
                <a:gd name="T10" fmla="*/ 250 w 260"/>
                <a:gd name="T11" fmla="*/ 258 h 835"/>
                <a:gd name="T12" fmla="*/ 237 w 260"/>
                <a:gd name="T13" fmla="*/ 330 h 835"/>
                <a:gd name="T14" fmla="*/ 224 w 260"/>
                <a:gd name="T15" fmla="*/ 393 h 835"/>
                <a:gd name="T16" fmla="*/ 210 w 260"/>
                <a:gd name="T17" fmla="*/ 448 h 835"/>
                <a:gd name="T18" fmla="*/ 194 w 260"/>
                <a:gd name="T19" fmla="*/ 497 h 835"/>
                <a:gd name="T20" fmla="*/ 178 w 260"/>
                <a:gd name="T21" fmla="*/ 538 h 835"/>
                <a:gd name="T22" fmla="*/ 161 w 260"/>
                <a:gd name="T23" fmla="*/ 574 h 835"/>
                <a:gd name="T24" fmla="*/ 143 w 260"/>
                <a:gd name="T25" fmla="*/ 608 h 835"/>
                <a:gd name="T26" fmla="*/ 127 w 260"/>
                <a:gd name="T27" fmla="*/ 637 h 835"/>
                <a:gd name="T28" fmla="*/ 108 w 260"/>
                <a:gd name="T29" fmla="*/ 663 h 835"/>
                <a:gd name="T30" fmla="*/ 71 w 260"/>
                <a:gd name="T31" fmla="*/ 716 h 835"/>
                <a:gd name="T32" fmla="*/ 53 w 260"/>
                <a:gd name="T33" fmla="*/ 742 h 835"/>
                <a:gd name="T34" fmla="*/ 35 w 260"/>
                <a:gd name="T35" fmla="*/ 770 h 835"/>
                <a:gd name="T36" fmla="*/ 17 w 260"/>
                <a:gd name="T37" fmla="*/ 800 h 835"/>
                <a:gd name="T38" fmla="*/ 0 w 260"/>
                <a:gd name="T39" fmla="*/ 835 h 835"/>
                <a:gd name="T40" fmla="*/ 0 w 260"/>
                <a:gd name="T41" fmla="*/ 835 h 835"/>
                <a:gd name="T42" fmla="*/ 4 w 260"/>
                <a:gd name="T43" fmla="*/ 813 h 835"/>
                <a:gd name="T44" fmla="*/ 10 w 260"/>
                <a:gd name="T45" fmla="*/ 789 h 835"/>
                <a:gd name="T46" fmla="*/ 23 w 260"/>
                <a:gd name="T47" fmla="*/ 746 h 835"/>
                <a:gd name="T48" fmla="*/ 38 w 260"/>
                <a:gd name="T49" fmla="*/ 703 h 835"/>
                <a:gd name="T50" fmla="*/ 53 w 260"/>
                <a:gd name="T51" fmla="*/ 662 h 835"/>
                <a:gd name="T52" fmla="*/ 70 w 260"/>
                <a:gd name="T53" fmla="*/ 621 h 835"/>
                <a:gd name="T54" fmla="*/ 85 w 260"/>
                <a:gd name="T55" fmla="*/ 578 h 835"/>
                <a:gd name="T56" fmla="*/ 97 w 260"/>
                <a:gd name="T57" fmla="*/ 535 h 835"/>
                <a:gd name="T58" fmla="*/ 104 w 260"/>
                <a:gd name="T59" fmla="*/ 513 h 835"/>
                <a:gd name="T60" fmla="*/ 108 w 260"/>
                <a:gd name="T61" fmla="*/ 491 h 835"/>
                <a:gd name="T62" fmla="*/ 114 w 260"/>
                <a:gd name="T63" fmla="*/ 468 h 835"/>
                <a:gd name="T64" fmla="*/ 117 w 260"/>
                <a:gd name="T65" fmla="*/ 444 h 835"/>
                <a:gd name="T66" fmla="*/ 120 w 260"/>
                <a:gd name="T67" fmla="*/ 420 h 835"/>
                <a:gd name="T68" fmla="*/ 121 w 260"/>
                <a:gd name="T69" fmla="*/ 394 h 835"/>
                <a:gd name="T70" fmla="*/ 121 w 260"/>
                <a:gd name="T71" fmla="*/ 368 h 835"/>
                <a:gd name="T72" fmla="*/ 120 w 260"/>
                <a:gd name="T73" fmla="*/ 341 h 835"/>
                <a:gd name="T74" fmla="*/ 117 w 260"/>
                <a:gd name="T75" fmla="*/ 312 h 835"/>
                <a:gd name="T76" fmla="*/ 113 w 260"/>
                <a:gd name="T77" fmla="*/ 283 h 835"/>
                <a:gd name="T78" fmla="*/ 106 w 260"/>
                <a:gd name="T79" fmla="*/ 253 h 835"/>
                <a:gd name="T80" fmla="*/ 97 w 260"/>
                <a:gd name="T81" fmla="*/ 222 h 835"/>
                <a:gd name="T82" fmla="*/ 88 w 260"/>
                <a:gd name="T83" fmla="*/ 189 h 835"/>
                <a:gd name="T84" fmla="*/ 77 w 260"/>
                <a:gd name="T85" fmla="*/ 154 h 835"/>
                <a:gd name="T86" fmla="*/ 61 w 260"/>
                <a:gd name="T87" fmla="*/ 118 h 835"/>
                <a:gd name="T88" fmla="*/ 46 w 260"/>
                <a:gd name="T89" fmla="*/ 81 h 835"/>
                <a:gd name="T90" fmla="*/ 27 w 260"/>
                <a:gd name="T91" fmla="*/ 42 h 835"/>
                <a:gd name="T92" fmla="*/ 6 w 260"/>
                <a:gd name="T93" fmla="*/ 0 h 835"/>
                <a:gd name="T94" fmla="*/ 6 w 260"/>
                <a:gd name="T95" fmla="*/ 0 h 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60" h="835">
                  <a:moveTo>
                    <a:pt x="6" y="0"/>
                  </a:moveTo>
                  <a:lnTo>
                    <a:pt x="204" y="129"/>
                  </a:lnTo>
                  <a:lnTo>
                    <a:pt x="158" y="162"/>
                  </a:lnTo>
                  <a:lnTo>
                    <a:pt x="260" y="176"/>
                  </a:lnTo>
                  <a:lnTo>
                    <a:pt x="260" y="176"/>
                  </a:lnTo>
                  <a:lnTo>
                    <a:pt x="250" y="258"/>
                  </a:lnTo>
                  <a:lnTo>
                    <a:pt x="237" y="330"/>
                  </a:lnTo>
                  <a:lnTo>
                    <a:pt x="224" y="393"/>
                  </a:lnTo>
                  <a:lnTo>
                    <a:pt x="210" y="448"/>
                  </a:lnTo>
                  <a:lnTo>
                    <a:pt x="194" y="497"/>
                  </a:lnTo>
                  <a:lnTo>
                    <a:pt x="178" y="538"/>
                  </a:lnTo>
                  <a:lnTo>
                    <a:pt x="161" y="574"/>
                  </a:lnTo>
                  <a:lnTo>
                    <a:pt x="143" y="608"/>
                  </a:lnTo>
                  <a:lnTo>
                    <a:pt x="127" y="637"/>
                  </a:lnTo>
                  <a:lnTo>
                    <a:pt x="108" y="663"/>
                  </a:lnTo>
                  <a:lnTo>
                    <a:pt x="71" y="716"/>
                  </a:lnTo>
                  <a:lnTo>
                    <a:pt x="53" y="742"/>
                  </a:lnTo>
                  <a:lnTo>
                    <a:pt x="35" y="770"/>
                  </a:lnTo>
                  <a:lnTo>
                    <a:pt x="17" y="800"/>
                  </a:lnTo>
                  <a:lnTo>
                    <a:pt x="0" y="835"/>
                  </a:lnTo>
                  <a:lnTo>
                    <a:pt x="0" y="835"/>
                  </a:lnTo>
                  <a:lnTo>
                    <a:pt x="4" y="813"/>
                  </a:lnTo>
                  <a:lnTo>
                    <a:pt x="10" y="789"/>
                  </a:lnTo>
                  <a:lnTo>
                    <a:pt x="23" y="746"/>
                  </a:lnTo>
                  <a:lnTo>
                    <a:pt x="38" y="703"/>
                  </a:lnTo>
                  <a:lnTo>
                    <a:pt x="53" y="662"/>
                  </a:lnTo>
                  <a:lnTo>
                    <a:pt x="70" y="621"/>
                  </a:lnTo>
                  <a:lnTo>
                    <a:pt x="85" y="578"/>
                  </a:lnTo>
                  <a:lnTo>
                    <a:pt x="97" y="535"/>
                  </a:lnTo>
                  <a:lnTo>
                    <a:pt x="104" y="513"/>
                  </a:lnTo>
                  <a:lnTo>
                    <a:pt x="108" y="491"/>
                  </a:lnTo>
                  <a:lnTo>
                    <a:pt x="114" y="468"/>
                  </a:lnTo>
                  <a:lnTo>
                    <a:pt x="117" y="444"/>
                  </a:lnTo>
                  <a:lnTo>
                    <a:pt x="120" y="420"/>
                  </a:lnTo>
                  <a:lnTo>
                    <a:pt x="121" y="394"/>
                  </a:lnTo>
                  <a:lnTo>
                    <a:pt x="121" y="368"/>
                  </a:lnTo>
                  <a:lnTo>
                    <a:pt x="120" y="341"/>
                  </a:lnTo>
                  <a:lnTo>
                    <a:pt x="117" y="312"/>
                  </a:lnTo>
                  <a:lnTo>
                    <a:pt x="113" y="283"/>
                  </a:lnTo>
                  <a:lnTo>
                    <a:pt x="106" y="253"/>
                  </a:lnTo>
                  <a:lnTo>
                    <a:pt x="97" y="222"/>
                  </a:lnTo>
                  <a:lnTo>
                    <a:pt x="88" y="189"/>
                  </a:lnTo>
                  <a:lnTo>
                    <a:pt x="77" y="154"/>
                  </a:lnTo>
                  <a:lnTo>
                    <a:pt x="61" y="118"/>
                  </a:lnTo>
                  <a:lnTo>
                    <a:pt x="46" y="81"/>
                  </a:lnTo>
                  <a:lnTo>
                    <a:pt x="27" y="42"/>
                  </a:lnTo>
                  <a:lnTo>
                    <a:pt x="6" y="0"/>
                  </a:lnTo>
                  <a:lnTo>
                    <a:pt x="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81" name="Line 389@|9FFC:0|FBC:0|LFC:0|LBC:16777215"/>
            <p:cNvSpPr>
              <a:spLocks noChangeShapeType="1"/>
            </p:cNvSpPr>
            <p:nvPr/>
          </p:nvSpPr>
          <p:spPr bwMode="auto">
            <a:xfrm>
              <a:off x="3994151" y="29940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82" name="Freeform 390@|5FFC:16777215|FBC:16777215|LFC:0|LBC:16777215"/>
            <p:cNvSpPr>
              <a:spLocks/>
            </p:cNvSpPr>
            <p:nvPr/>
          </p:nvSpPr>
          <p:spPr bwMode="auto">
            <a:xfrm>
              <a:off x="3990976" y="2995613"/>
              <a:ext cx="136525" cy="441325"/>
            </a:xfrm>
            <a:custGeom>
              <a:avLst/>
              <a:gdLst>
                <a:gd name="T0" fmla="*/ 6 w 260"/>
                <a:gd name="T1" fmla="*/ 0 h 833"/>
                <a:gd name="T2" fmla="*/ 204 w 260"/>
                <a:gd name="T3" fmla="*/ 127 h 833"/>
                <a:gd name="T4" fmla="*/ 158 w 260"/>
                <a:gd name="T5" fmla="*/ 160 h 833"/>
                <a:gd name="T6" fmla="*/ 260 w 260"/>
                <a:gd name="T7" fmla="*/ 174 h 833"/>
                <a:gd name="T8" fmla="*/ 260 w 260"/>
                <a:gd name="T9" fmla="*/ 174 h 833"/>
                <a:gd name="T10" fmla="*/ 250 w 260"/>
                <a:gd name="T11" fmla="*/ 256 h 833"/>
                <a:gd name="T12" fmla="*/ 237 w 260"/>
                <a:gd name="T13" fmla="*/ 328 h 833"/>
                <a:gd name="T14" fmla="*/ 224 w 260"/>
                <a:gd name="T15" fmla="*/ 391 h 833"/>
                <a:gd name="T16" fmla="*/ 210 w 260"/>
                <a:gd name="T17" fmla="*/ 446 h 833"/>
                <a:gd name="T18" fmla="*/ 194 w 260"/>
                <a:gd name="T19" fmla="*/ 495 h 833"/>
                <a:gd name="T20" fmla="*/ 178 w 260"/>
                <a:gd name="T21" fmla="*/ 536 h 833"/>
                <a:gd name="T22" fmla="*/ 161 w 260"/>
                <a:gd name="T23" fmla="*/ 572 h 833"/>
                <a:gd name="T24" fmla="*/ 143 w 260"/>
                <a:gd name="T25" fmla="*/ 606 h 833"/>
                <a:gd name="T26" fmla="*/ 127 w 260"/>
                <a:gd name="T27" fmla="*/ 635 h 833"/>
                <a:gd name="T28" fmla="*/ 108 w 260"/>
                <a:gd name="T29" fmla="*/ 661 h 833"/>
                <a:gd name="T30" fmla="*/ 71 w 260"/>
                <a:gd name="T31" fmla="*/ 714 h 833"/>
                <a:gd name="T32" fmla="*/ 53 w 260"/>
                <a:gd name="T33" fmla="*/ 740 h 833"/>
                <a:gd name="T34" fmla="*/ 35 w 260"/>
                <a:gd name="T35" fmla="*/ 768 h 833"/>
                <a:gd name="T36" fmla="*/ 17 w 260"/>
                <a:gd name="T37" fmla="*/ 798 h 833"/>
                <a:gd name="T38" fmla="*/ 0 w 260"/>
                <a:gd name="T39" fmla="*/ 833 h 833"/>
                <a:gd name="T40" fmla="*/ 0 w 260"/>
                <a:gd name="T41" fmla="*/ 833 h 833"/>
                <a:gd name="T42" fmla="*/ 4 w 260"/>
                <a:gd name="T43" fmla="*/ 811 h 833"/>
                <a:gd name="T44" fmla="*/ 10 w 260"/>
                <a:gd name="T45" fmla="*/ 787 h 833"/>
                <a:gd name="T46" fmla="*/ 23 w 260"/>
                <a:gd name="T47" fmla="*/ 744 h 833"/>
                <a:gd name="T48" fmla="*/ 38 w 260"/>
                <a:gd name="T49" fmla="*/ 701 h 833"/>
                <a:gd name="T50" fmla="*/ 53 w 260"/>
                <a:gd name="T51" fmla="*/ 660 h 833"/>
                <a:gd name="T52" fmla="*/ 70 w 260"/>
                <a:gd name="T53" fmla="*/ 619 h 833"/>
                <a:gd name="T54" fmla="*/ 85 w 260"/>
                <a:gd name="T55" fmla="*/ 576 h 833"/>
                <a:gd name="T56" fmla="*/ 97 w 260"/>
                <a:gd name="T57" fmla="*/ 533 h 833"/>
                <a:gd name="T58" fmla="*/ 104 w 260"/>
                <a:gd name="T59" fmla="*/ 511 h 833"/>
                <a:gd name="T60" fmla="*/ 108 w 260"/>
                <a:gd name="T61" fmla="*/ 489 h 833"/>
                <a:gd name="T62" fmla="*/ 114 w 260"/>
                <a:gd name="T63" fmla="*/ 466 h 833"/>
                <a:gd name="T64" fmla="*/ 117 w 260"/>
                <a:gd name="T65" fmla="*/ 442 h 833"/>
                <a:gd name="T66" fmla="*/ 120 w 260"/>
                <a:gd name="T67" fmla="*/ 418 h 833"/>
                <a:gd name="T68" fmla="*/ 121 w 260"/>
                <a:gd name="T69" fmla="*/ 392 h 833"/>
                <a:gd name="T70" fmla="*/ 121 w 260"/>
                <a:gd name="T71" fmla="*/ 366 h 833"/>
                <a:gd name="T72" fmla="*/ 120 w 260"/>
                <a:gd name="T73" fmla="*/ 339 h 833"/>
                <a:gd name="T74" fmla="*/ 117 w 260"/>
                <a:gd name="T75" fmla="*/ 312 h 833"/>
                <a:gd name="T76" fmla="*/ 113 w 260"/>
                <a:gd name="T77" fmla="*/ 281 h 833"/>
                <a:gd name="T78" fmla="*/ 106 w 260"/>
                <a:gd name="T79" fmla="*/ 251 h 833"/>
                <a:gd name="T80" fmla="*/ 97 w 260"/>
                <a:gd name="T81" fmla="*/ 220 h 833"/>
                <a:gd name="T82" fmla="*/ 88 w 260"/>
                <a:gd name="T83" fmla="*/ 187 h 833"/>
                <a:gd name="T84" fmla="*/ 77 w 260"/>
                <a:gd name="T85" fmla="*/ 152 h 833"/>
                <a:gd name="T86" fmla="*/ 61 w 260"/>
                <a:gd name="T87" fmla="*/ 116 h 833"/>
                <a:gd name="T88" fmla="*/ 46 w 260"/>
                <a:gd name="T89" fmla="*/ 79 h 833"/>
                <a:gd name="T90" fmla="*/ 27 w 260"/>
                <a:gd name="T91" fmla="*/ 40 h 833"/>
                <a:gd name="T92" fmla="*/ 6 w 260"/>
                <a:gd name="T93" fmla="*/ 0 h 833"/>
                <a:gd name="T94" fmla="*/ 6 w 260"/>
                <a:gd name="T95" fmla="*/ 0 h 8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60" h="833">
                  <a:moveTo>
                    <a:pt x="6" y="0"/>
                  </a:moveTo>
                  <a:lnTo>
                    <a:pt x="204" y="127"/>
                  </a:lnTo>
                  <a:lnTo>
                    <a:pt x="158" y="160"/>
                  </a:lnTo>
                  <a:lnTo>
                    <a:pt x="260" y="174"/>
                  </a:lnTo>
                  <a:lnTo>
                    <a:pt x="260" y="174"/>
                  </a:lnTo>
                  <a:lnTo>
                    <a:pt x="250" y="256"/>
                  </a:lnTo>
                  <a:lnTo>
                    <a:pt x="237" y="328"/>
                  </a:lnTo>
                  <a:lnTo>
                    <a:pt x="224" y="391"/>
                  </a:lnTo>
                  <a:lnTo>
                    <a:pt x="210" y="446"/>
                  </a:lnTo>
                  <a:lnTo>
                    <a:pt x="194" y="495"/>
                  </a:lnTo>
                  <a:lnTo>
                    <a:pt x="178" y="536"/>
                  </a:lnTo>
                  <a:lnTo>
                    <a:pt x="161" y="572"/>
                  </a:lnTo>
                  <a:lnTo>
                    <a:pt x="143" y="606"/>
                  </a:lnTo>
                  <a:lnTo>
                    <a:pt x="127" y="635"/>
                  </a:lnTo>
                  <a:lnTo>
                    <a:pt x="108" y="661"/>
                  </a:lnTo>
                  <a:lnTo>
                    <a:pt x="71" y="714"/>
                  </a:lnTo>
                  <a:lnTo>
                    <a:pt x="53" y="740"/>
                  </a:lnTo>
                  <a:lnTo>
                    <a:pt x="35" y="768"/>
                  </a:lnTo>
                  <a:lnTo>
                    <a:pt x="17" y="798"/>
                  </a:lnTo>
                  <a:lnTo>
                    <a:pt x="0" y="833"/>
                  </a:lnTo>
                  <a:lnTo>
                    <a:pt x="0" y="833"/>
                  </a:lnTo>
                  <a:lnTo>
                    <a:pt x="4" y="811"/>
                  </a:lnTo>
                  <a:lnTo>
                    <a:pt x="10" y="787"/>
                  </a:lnTo>
                  <a:lnTo>
                    <a:pt x="23" y="744"/>
                  </a:lnTo>
                  <a:lnTo>
                    <a:pt x="38" y="701"/>
                  </a:lnTo>
                  <a:lnTo>
                    <a:pt x="53" y="660"/>
                  </a:lnTo>
                  <a:lnTo>
                    <a:pt x="70" y="619"/>
                  </a:lnTo>
                  <a:lnTo>
                    <a:pt x="85" y="576"/>
                  </a:lnTo>
                  <a:lnTo>
                    <a:pt x="97" y="533"/>
                  </a:lnTo>
                  <a:lnTo>
                    <a:pt x="104" y="511"/>
                  </a:lnTo>
                  <a:lnTo>
                    <a:pt x="108" y="489"/>
                  </a:lnTo>
                  <a:lnTo>
                    <a:pt x="114" y="466"/>
                  </a:lnTo>
                  <a:lnTo>
                    <a:pt x="117" y="442"/>
                  </a:lnTo>
                  <a:lnTo>
                    <a:pt x="120" y="418"/>
                  </a:lnTo>
                  <a:lnTo>
                    <a:pt x="121" y="392"/>
                  </a:lnTo>
                  <a:lnTo>
                    <a:pt x="121" y="366"/>
                  </a:lnTo>
                  <a:lnTo>
                    <a:pt x="120" y="339"/>
                  </a:lnTo>
                  <a:lnTo>
                    <a:pt x="117" y="312"/>
                  </a:lnTo>
                  <a:lnTo>
                    <a:pt x="113" y="281"/>
                  </a:lnTo>
                  <a:lnTo>
                    <a:pt x="106" y="251"/>
                  </a:lnTo>
                  <a:lnTo>
                    <a:pt x="97" y="220"/>
                  </a:lnTo>
                  <a:lnTo>
                    <a:pt x="88" y="187"/>
                  </a:lnTo>
                  <a:lnTo>
                    <a:pt x="77" y="152"/>
                  </a:lnTo>
                  <a:lnTo>
                    <a:pt x="61" y="116"/>
                  </a:lnTo>
                  <a:lnTo>
                    <a:pt x="46" y="79"/>
                  </a:lnTo>
                  <a:lnTo>
                    <a:pt x="27" y="40"/>
                  </a:lnTo>
                  <a:lnTo>
                    <a:pt x="6" y="0"/>
                  </a:lnTo>
                  <a:lnTo>
                    <a:pt x="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83" name="Line 391@|9FFC:0|FBC:0|LFC:0|LBC:16777215"/>
            <p:cNvSpPr>
              <a:spLocks noChangeShapeType="1"/>
            </p:cNvSpPr>
            <p:nvPr/>
          </p:nvSpPr>
          <p:spPr bwMode="auto">
            <a:xfrm>
              <a:off x="3994151" y="2995613"/>
              <a:ext cx="0"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84" name="Freeform 392@|5FFC:16777215|FBC:16777215|LFC:0|LBC:16777215"/>
            <p:cNvSpPr>
              <a:spLocks noEditPoints="1"/>
            </p:cNvSpPr>
            <p:nvPr/>
          </p:nvSpPr>
          <p:spPr bwMode="auto">
            <a:xfrm>
              <a:off x="4137026" y="3105150"/>
              <a:ext cx="136525" cy="501650"/>
            </a:xfrm>
            <a:custGeom>
              <a:avLst/>
              <a:gdLst>
                <a:gd name="T0" fmla="*/ 81 w 260"/>
                <a:gd name="T1" fmla="*/ 0 h 948"/>
                <a:gd name="T2" fmla="*/ 96 w 260"/>
                <a:gd name="T3" fmla="*/ 12 h 948"/>
                <a:gd name="T4" fmla="*/ 107 w 260"/>
                <a:gd name="T5" fmla="*/ 30 h 948"/>
                <a:gd name="T6" fmla="*/ 117 w 260"/>
                <a:gd name="T7" fmla="*/ 56 h 948"/>
                <a:gd name="T8" fmla="*/ 131 w 260"/>
                <a:gd name="T9" fmla="*/ 122 h 948"/>
                <a:gd name="T10" fmla="*/ 140 w 260"/>
                <a:gd name="T11" fmla="*/ 205 h 948"/>
                <a:gd name="T12" fmla="*/ 153 w 260"/>
                <a:gd name="T13" fmla="*/ 346 h 948"/>
                <a:gd name="T14" fmla="*/ 163 w 260"/>
                <a:gd name="T15" fmla="*/ 446 h 948"/>
                <a:gd name="T16" fmla="*/ 176 w 260"/>
                <a:gd name="T17" fmla="*/ 545 h 948"/>
                <a:gd name="T18" fmla="*/ 199 w 260"/>
                <a:gd name="T19" fmla="*/ 635 h 948"/>
                <a:gd name="T20" fmla="*/ 214 w 260"/>
                <a:gd name="T21" fmla="*/ 654 h 948"/>
                <a:gd name="T22" fmla="*/ 242 w 260"/>
                <a:gd name="T23" fmla="*/ 694 h 948"/>
                <a:gd name="T24" fmla="*/ 251 w 260"/>
                <a:gd name="T25" fmla="*/ 715 h 948"/>
                <a:gd name="T26" fmla="*/ 257 w 260"/>
                <a:gd name="T27" fmla="*/ 739 h 948"/>
                <a:gd name="T28" fmla="*/ 260 w 260"/>
                <a:gd name="T29" fmla="*/ 762 h 948"/>
                <a:gd name="T30" fmla="*/ 255 w 260"/>
                <a:gd name="T31" fmla="*/ 787 h 948"/>
                <a:gd name="T32" fmla="*/ 244 w 260"/>
                <a:gd name="T33" fmla="*/ 815 h 948"/>
                <a:gd name="T34" fmla="*/ 219 w 260"/>
                <a:gd name="T35" fmla="*/ 832 h 948"/>
                <a:gd name="T36" fmla="*/ 150 w 260"/>
                <a:gd name="T37" fmla="*/ 882 h 948"/>
                <a:gd name="T38" fmla="*/ 65 w 260"/>
                <a:gd name="T39" fmla="*/ 948 h 948"/>
                <a:gd name="T40" fmla="*/ 135 w 260"/>
                <a:gd name="T41" fmla="*/ 859 h 948"/>
                <a:gd name="T42" fmla="*/ 153 w 260"/>
                <a:gd name="T43" fmla="*/ 830 h 948"/>
                <a:gd name="T44" fmla="*/ 146 w 260"/>
                <a:gd name="T45" fmla="*/ 809 h 948"/>
                <a:gd name="T46" fmla="*/ 132 w 260"/>
                <a:gd name="T47" fmla="*/ 773 h 948"/>
                <a:gd name="T48" fmla="*/ 115 w 260"/>
                <a:gd name="T49" fmla="*/ 743 h 948"/>
                <a:gd name="T50" fmla="*/ 92 w 260"/>
                <a:gd name="T51" fmla="*/ 707 h 948"/>
                <a:gd name="T52" fmla="*/ 56 w 260"/>
                <a:gd name="T53" fmla="*/ 671 h 948"/>
                <a:gd name="T54" fmla="*/ 20 w 260"/>
                <a:gd name="T55" fmla="*/ 640 h 948"/>
                <a:gd name="T56" fmla="*/ 10 w 260"/>
                <a:gd name="T57" fmla="*/ 606 h 948"/>
                <a:gd name="T58" fmla="*/ 4 w 260"/>
                <a:gd name="T59" fmla="*/ 570 h 948"/>
                <a:gd name="T60" fmla="*/ 0 w 260"/>
                <a:gd name="T61" fmla="*/ 493 h 948"/>
                <a:gd name="T62" fmla="*/ 6 w 260"/>
                <a:gd name="T63" fmla="*/ 414 h 948"/>
                <a:gd name="T64" fmla="*/ 18 w 260"/>
                <a:gd name="T65" fmla="*/ 332 h 948"/>
                <a:gd name="T66" fmla="*/ 53 w 260"/>
                <a:gd name="T67" fmla="*/ 165 h 948"/>
                <a:gd name="T68" fmla="*/ 77 w 260"/>
                <a:gd name="T69" fmla="*/ 40 h 948"/>
                <a:gd name="T70" fmla="*/ 81 w 260"/>
                <a:gd name="T71" fmla="*/ 0 h 948"/>
                <a:gd name="T72" fmla="*/ 81 w 260"/>
                <a:gd name="T73" fmla="*/ 0 h 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60" h="948">
                  <a:moveTo>
                    <a:pt x="81" y="0"/>
                  </a:moveTo>
                  <a:lnTo>
                    <a:pt x="81" y="0"/>
                  </a:lnTo>
                  <a:lnTo>
                    <a:pt x="89" y="5"/>
                  </a:lnTo>
                  <a:lnTo>
                    <a:pt x="96" y="12"/>
                  </a:lnTo>
                  <a:lnTo>
                    <a:pt x="102" y="20"/>
                  </a:lnTo>
                  <a:lnTo>
                    <a:pt x="107" y="30"/>
                  </a:lnTo>
                  <a:lnTo>
                    <a:pt x="113" y="43"/>
                  </a:lnTo>
                  <a:lnTo>
                    <a:pt x="117" y="56"/>
                  </a:lnTo>
                  <a:lnTo>
                    <a:pt x="125" y="87"/>
                  </a:lnTo>
                  <a:lnTo>
                    <a:pt x="131" y="122"/>
                  </a:lnTo>
                  <a:lnTo>
                    <a:pt x="136" y="162"/>
                  </a:lnTo>
                  <a:lnTo>
                    <a:pt x="140" y="205"/>
                  </a:lnTo>
                  <a:lnTo>
                    <a:pt x="145" y="249"/>
                  </a:lnTo>
                  <a:lnTo>
                    <a:pt x="153" y="346"/>
                  </a:lnTo>
                  <a:lnTo>
                    <a:pt x="157" y="396"/>
                  </a:lnTo>
                  <a:lnTo>
                    <a:pt x="163" y="446"/>
                  </a:lnTo>
                  <a:lnTo>
                    <a:pt x="168" y="496"/>
                  </a:lnTo>
                  <a:lnTo>
                    <a:pt x="176" y="545"/>
                  </a:lnTo>
                  <a:lnTo>
                    <a:pt x="186" y="592"/>
                  </a:lnTo>
                  <a:lnTo>
                    <a:pt x="199" y="635"/>
                  </a:lnTo>
                  <a:lnTo>
                    <a:pt x="199" y="635"/>
                  </a:lnTo>
                  <a:lnTo>
                    <a:pt x="214" y="654"/>
                  </a:lnTo>
                  <a:lnTo>
                    <a:pt x="229" y="674"/>
                  </a:lnTo>
                  <a:lnTo>
                    <a:pt x="242" y="694"/>
                  </a:lnTo>
                  <a:lnTo>
                    <a:pt x="247" y="705"/>
                  </a:lnTo>
                  <a:lnTo>
                    <a:pt x="251" y="715"/>
                  </a:lnTo>
                  <a:lnTo>
                    <a:pt x="255" y="726"/>
                  </a:lnTo>
                  <a:lnTo>
                    <a:pt x="257" y="739"/>
                  </a:lnTo>
                  <a:lnTo>
                    <a:pt x="258" y="750"/>
                  </a:lnTo>
                  <a:lnTo>
                    <a:pt x="260" y="762"/>
                  </a:lnTo>
                  <a:lnTo>
                    <a:pt x="258" y="775"/>
                  </a:lnTo>
                  <a:lnTo>
                    <a:pt x="255" y="787"/>
                  </a:lnTo>
                  <a:lnTo>
                    <a:pt x="250" y="801"/>
                  </a:lnTo>
                  <a:lnTo>
                    <a:pt x="244" y="815"/>
                  </a:lnTo>
                  <a:lnTo>
                    <a:pt x="244" y="815"/>
                  </a:lnTo>
                  <a:lnTo>
                    <a:pt x="219" y="832"/>
                  </a:lnTo>
                  <a:lnTo>
                    <a:pt x="194" y="848"/>
                  </a:lnTo>
                  <a:lnTo>
                    <a:pt x="150" y="882"/>
                  </a:lnTo>
                  <a:lnTo>
                    <a:pt x="65" y="948"/>
                  </a:lnTo>
                  <a:lnTo>
                    <a:pt x="65" y="948"/>
                  </a:lnTo>
                  <a:lnTo>
                    <a:pt x="114" y="889"/>
                  </a:lnTo>
                  <a:lnTo>
                    <a:pt x="135" y="859"/>
                  </a:lnTo>
                  <a:lnTo>
                    <a:pt x="145" y="844"/>
                  </a:lnTo>
                  <a:lnTo>
                    <a:pt x="153" y="830"/>
                  </a:lnTo>
                  <a:lnTo>
                    <a:pt x="153" y="830"/>
                  </a:lnTo>
                  <a:lnTo>
                    <a:pt x="146" y="809"/>
                  </a:lnTo>
                  <a:lnTo>
                    <a:pt x="139" y="790"/>
                  </a:lnTo>
                  <a:lnTo>
                    <a:pt x="132" y="773"/>
                  </a:lnTo>
                  <a:lnTo>
                    <a:pt x="124" y="757"/>
                  </a:lnTo>
                  <a:lnTo>
                    <a:pt x="115" y="743"/>
                  </a:lnTo>
                  <a:lnTo>
                    <a:pt x="108" y="730"/>
                  </a:lnTo>
                  <a:lnTo>
                    <a:pt x="92" y="707"/>
                  </a:lnTo>
                  <a:lnTo>
                    <a:pt x="74" y="687"/>
                  </a:lnTo>
                  <a:lnTo>
                    <a:pt x="56" y="671"/>
                  </a:lnTo>
                  <a:lnTo>
                    <a:pt x="20" y="640"/>
                  </a:lnTo>
                  <a:lnTo>
                    <a:pt x="20" y="640"/>
                  </a:lnTo>
                  <a:lnTo>
                    <a:pt x="14" y="622"/>
                  </a:lnTo>
                  <a:lnTo>
                    <a:pt x="10" y="606"/>
                  </a:lnTo>
                  <a:lnTo>
                    <a:pt x="7" y="588"/>
                  </a:lnTo>
                  <a:lnTo>
                    <a:pt x="4" y="570"/>
                  </a:lnTo>
                  <a:lnTo>
                    <a:pt x="0" y="532"/>
                  </a:lnTo>
                  <a:lnTo>
                    <a:pt x="0" y="493"/>
                  </a:lnTo>
                  <a:lnTo>
                    <a:pt x="2" y="454"/>
                  </a:lnTo>
                  <a:lnTo>
                    <a:pt x="6" y="414"/>
                  </a:lnTo>
                  <a:lnTo>
                    <a:pt x="11" y="374"/>
                  </a:lnTo>
                  <a:lnTo>
                    <a:pt x="18" y="332"/>
                  </a:lnTo>
                  <a:lnTo>
                    <a:pt x="35" y="249"/>
                  </a:lnTo>
                  <a:lnTo>
                    <a:pt x="53" y="165"/>
                  </a:lnTo>
                  <a:lnTo>
                    <a:pt x="70" y="81"/>
                  </a:lnTo>
                  <a:lnTo>
                    <a:pt x="77" y="40"/>
                  </a:lnTo>
                  <a:lnTo>
                    <a:pt x="81" y="0"/>
                  </a:lnTo>
                  <a:lnTo>
                    <a:pt x="81" y="0"/>
                  </a:lnTo>
                  <a:close/>
                  <a:moveTo>
                    <a:pt x="81" y="0"/>
                  </a:moveTo>
                  <a:lnTo>
                    <a:pt x="8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85" name="Freeform 393@|5FFC:16777215|FBC:16777215|LFC:0|LBC:16777215"/>
            <p:cNvSpPr>
              <a:spLocks/>
            </p:cNvSpPr>
            <p:nvPr/>
          </p:nvSpPr>
          <p:spPr bwMode="auto">
            <a:xfrm>
              <a:off x="4137026" y="3105150"/>
              <a:ext cx="136525" cy="501650"/>
            </a:xfrm>
            <a:custGeom>
              <a:avLst/>
              <a:gdLst>
                <a:gd name="T0" fmla="*/ 81 w 260"/>
                <a:gd name="T1" fmla="*/ 0 h 948"/>
                <a:gd name="T2" fmla="*/ 96 w 260"/>
                <a:gd name="T3" fmla="*/ 12 h 948"/>
                <a:gd name="T4" fmla="*/ 107 w 260"/>
                <a:gd name="T5" fmla="*/ 30 h 948"/>
                <a:gd name="T6" fmla="*/ 117 w 260"/>
                <a:gd name="T7" fmla="*/ 56 h 948"/>
                <a:gd name="T8" fmla="*/ 131 w 260"/>
                <a:gd name="T9" fmla="*/ 122 h 948"/>
                <a:gd name="T10" fmla="*/ 140 w 260"/>
                <a:gd name="T11" fmla="*/ 205 h 948"/>
                <a:gd name="T12" fmla="*/ 153 w 260"/>
                <a:gd name="T13" fmla="*/ 346 h 948"/>
                <a:gd name="T14" fmla="*/ 163 w 260"/>
                <a:gd name="T15" fmla="*/ 446 h 948"/>
                <a:gd name="T16" fmla="*/ 176 w 260"/>
                <a:gd name="T17" fmla="*/ 545 h 948"/>
                <a:gd name="T18" fmla="*/ 199 w 260"/>
                <a:gd name="T19" fmla="*/ 635 h 948"/>
                <a:gd name="T20" fmla="*/ 214 w 260"/>
                <a:gd name="T21" fmla="*/ 654 h 948"/>
                <a:gd name="T22" fmla="*/ 242 w 260"/>
                <a:gd name="T23" fmla="*/ 694 h 948"/>
                <a:gd name="T24" fmla="*/ 251 w 260"/>
                <a:gd name="T25" fmla="*/ 715 h 948"/>
                <a:gd name="T26" fmla="*/ 257 w 260"/>
                <a:gd name="T27" fmla="*/ 739 h 948"/>
                <a:gd name="T28" fmla="*/ 260 w 260"/>
                <a:gd name="T29" fmla="*/ 762 h 948"/>
                <a:gd name="T30" fmla="*/ 255 w 260"/>
                <a:gd name="T31" fmla="*/ 787 h 948"/>
                <a:gd name="T32" fmla="*/ 244 w 260"/>
                <a:gd name="T33" fmla="*/ 815 h 948"/>
                <a:gd name="T34" fmla="*/ 219 w 260"/>
                <a:gd name="T35" fmla="*/ 832 h 948"/>
                <a:gd name="T36" fmla="*/ 150 w 260"/>
                <a:gd name="T37" fmla="*/ 882 h 948"/>
                <a:gd name="T38" fmla="*/ 65 w 260"/>
                <a:gd name="T39" fmla="*/ 948 h 948"/>
                <a:gd name="T40" fmla="*/ 135 w 260"/>
                <a:gd name="T41" fmla="*/ 859 h 948"/>
                <a:gd name="T42" fmla="*/ 153 w 260"/>
                <a:gd name="T43" fmla="*/ 830 h 948"/>
                <a:gd name="T44" fmla="*/ 146 w 260"/>
                <a:gd name="T45" fmla="*/ 809 h 948"/>
                <a:gd name="T46" fmla="*/ 132 w 260"/>
                <a:gd name="T47" fmla="*/ 773 h 948"/>
                <a:gd name="T48" fmla="*/ 115 w 260"/>
                <a:gd name="T49" fmla="*/ 743 h 948"/>
                <a:gd name="T50" fmla="*/ 92 w 260"/>
                <a:gd name="T51" fmla="*/ 707 h 948"/>
                <a:gd name="T52" fmla="*/ 56 w 260"/>
                <a:gd name="T53" fmla="*/ 671 h 948"/>
                <a:gd name="T54" fmla="*/ 20 w 260"/>
                <a:gd name="T55" fmla="*/ 640 h 948"/>
                <a:gd name="T56" fmla="*/ 10 w 260"/>
                <a:gd name="T57" fmla="*/ 606 h 948"/>
                <a:gd name="T58" fmla="*/ 4 w 260"/>
                <a:gd name="T59" fmla="*/ 570 h 948"/>
                <a:gd name="T60" fmla="*/ 0 w 260"/>
                <a:gd name="T61" fmla="*/ 493 h 948"/>
                <a:gd name="T62" fmla="*/ 6 w 260"/>
                <a:gd name="T63" fmla="*/ 414 h 948"/>
                <a:gd name="T64" fmla="*/ 18 w 260"/>
                <a:gd name="T65" fmla="*/ 332 h 948"/>
                <a:gd name="T66" fmla="*/ 53 w 260"/>
                <a:gd name="T67" fmla="*/ 165 h 948"/>
                <a:gd name="T68" fmla="*/ 77 w 260"/>
                <a:gd name="T69" fmla="*/ 40 h 948"/>
                <a:gd name="T70" fmla="*/ 81 w 260"/>
                <a:gd name="T71" fmla="*/ 0 h 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0" h="948">
                  <a:moveTo>
                    <a:pt x="81" y="0"/>
                  </a:moveTo>
                  <a:lnTo>
                    <a:pt x="81" y="0"/>
                  </a:lnTo>
                  <a:lnTo>
                    <a:pt x="89" y="5"/>
                  </a:lnTo>
                  <a:lnTo>
                    <a:pt x="96" y="12"/>
                  </a:lnTo>
                  <a:lnTo>
                    <a:pt x="102" y="20"/>
                  </a:lnTo>
                  <a:lnTo>
                    <a:pt x="107" y="30"/>
                  </a:lnTo>
                  <a:lnTo>
                    <a:pt x="113" y="43"/>
                  </a:lnTo>
                  <a:lnTo>
                    <a:pt x="117" y="56"/>
                  </a:lnTo>
                  <a:lnTo>
                    <a:pt x="125" y="87"/>
                  </a:lnTo>
                  <a:lnTo>
                    <a:pt x="131" y="122"/>
                  </a:lnTo>
                  <a:lnTo>
                    <a:pt x="136" y="162"/>
                  </a:lnTo>
                  <a:lnTo>
                    <a:pt x="140" y="205"/>
                  </a:lnTo>
                  <a:lnTo>
                    <a:pt x="145" y="249"/>
                  </a:lnTo>
                  <a:lnTo>
                    <a:pt x="153" y="346"/>
                  </a:lnTo>
                  <a:lnTo>
                    <a:pt x="157" y="396"/>
                  </a:lnTo>
                  <a:lnTo>
                    <a:pt x="163" y="446"/>
                  </a:lnTo>
                  <a:lnTo>
                    <a:pt x="168" y="496"/>
                  </a:lnTo>
                  <a:lnTo>
                    <a:pt x="176" y="545"/>
                  </a:lnTo>
                  <a:lnTo>
                    <a:pt x="186" y="592"/>
                  </a:lnTo>
                  <a:lnTo>
                    <a:pt x="199" y="635"/>
                  </a:lnTo>
                  <a:lnTo>
                    <a:pt x="199" y="635"/>
                  </a:lnTo>
                  <a:lnTo>
                    <a:pt x="214" y="654"/>
                  </a:lnTo>
                  <a:lnTo>
                    <a:pt x="229" y="674"/>
                  </a:lnTo>
                  <a:lnTo>
                    <a:pt x="242" y="694"/>
                  </a:lnTo>
                  <a:lnTo>
                    <a:pt x="247" y="705"/>
                  </a:lnTo>
                  <a:lnTo>
                    <a:pt x="251" y="715"/>
                  </a:lnTo>
                  <a:lnTo>
                    <a:pt x="255" y="726"/>
                  </a:lnTo>
                  <a:lnTo>
                    <a:pt x="257" y="739"/>
                  </a:lnTo>
                  <a:lnTo>
                    <a:pt x="258" y="750"/>
                  </a:lnTo>
                  <a:lnTo>
                    <a:pt x="260" y="762"/>
                  </a:lnTo>
                  <a:lnTo>
                    <a:pt x="258" y="775"/>
                  </a:lnTo>
                  <a:lnTo>
                    <a:pt x="255" y="787"/>
                  </a:lnTo>
                  <a:lnTo>
                    <a:pt x="250" y="801"/>
                  </a:lnTo>
                  <a:lnTo>
                    <a:pt x="244" y="815"/>
                  </a:lnTo>
                  <a:lnTo>
                    <a:pt x="244" y="815"/>
                  </a:lnTo>
                  <a:lnTo>
                    <a:pt x="219" y="832"/>
                  </a:lnTo>
                  <a:lnTo>
                    <a:pt x="194" y="848"/>
                  </a:lnTo>
                  <a:lnTo>
                    <a:pt x="150" y="882"/>
                  </a:lnTo>
                  <a:lnTo>
                    <a:pt x="65" y="948"/>
                  </a:lnTo>
                  <a:lnTo>
                    <a:pt x="65" y="948"/>
                  </a:lnTo>
                  <a:lnTo>
                    <a:pt x="114" y="889"/>
                  </a:lnTo>
                  <a:lnTo>
                    <a:pt x="135" y="859"/>
                  </a:lnTo>
                  <a:lnTo>
                    <a:pt x="145" y="844"/>
                  </a:lnTo>
                  <a:lnTo>
                    <a:pt x="153" y="830"/>
                  </a:lnTo>
                  <a:lnTo>
                    <a:pt x="153" y="830"/>
                  </a:lnTo>
                  <a:lnTo>
                    <a:pt x="146" y="809"/>
                  </a:lnTo>
                  <a:lnTo>
                    <a:pt x="139" y="790"/>
                  </a:lnTo>
                  <a:lnTo>
                    <a:pt x="132" y="773"/>
                  </a:lnTo>
                  <a:lnTo>
                    <a:pt x="124" y="757"/>
                  </a:lnTo>
                  <a:lnTo>
                    <a:pt x="115" y="743"/>
                  </a:lnTo>
                  <a:lnTo>
                    <a:pt x="108" y="730"/>
                  </a:lnTo>
                  <a:lnTo>
                    <a:pt x="92" y="707"/>
                  </a:lnTo>
                  <a:lnTo>
                    <a:pt x="74" y="687"/>
                  </a:lnTo>
                  <a:lnTo>
                    <a:pt x="56" y="671"/>
                  </a:lnTo>
                  <a:lnTo>
                    <a:pt x="20" y="640"/>
                  </a:lnTo>
                  <a:lnTo>
                    <a:pt x="20" y="640"/>
                  </a:lnTo>
                  <a:lnTo>
                    <a:pt x="14" y="622"/>
                  </a:lnTo>
                  <a:lnTo>
                    <a:pt x="10" y="606"/>
                  </a:lnTo>
                  <a:lnTo>
                    <a:pt x="7" y="588"/>
                  </a:lnTo>
                  <a:lnTo>
                    <a:pt x="4" y="570"/>
                  </a:lnTo>
                  <a:lnTo>
                    <a:pt x="0" y="532"/>
                  </a:lnTo>
                  <a:lnTo>
                    <a:pt x="0" y="493"/>
                  </a:lnTo>
                  <a:lnTo>
                    <a:pt x="2" y="454"/>
                  </a:lnTo>
                  <a:lnTo>
                    <a:pt x="6" y="414"/>
                  </a:lnTo>
                  <a:lnTo>
                    <a:pt x="11" y="374"/>
                  </a:lnTo>
                  <a:lnTo>
                    <a:pt x="18" y="332"/>
                  </a:lnTo>
                  <a:lnTo>
                    <a:pt x="35" y="249"/>
                  </a:lnTo>
                  <a:lnTo>
                    <a:pt x="53" y="165"/>
                  </a:lnTo>
                  <a:lnTo>
                    <a:pt x="70" y="81"/>
                  </a:lnTo>
                  <a:lnTo>
                    <a:pt x="77" y="40"/>
                  </a:lnTo>
                  <a:lnTo>
                    <a:pt x="81" y="0"/>
                  </a:lnTo>
                  <a:lnTo>
                    <a:pt x="8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86" name="Line 394@|9FFC:0|FBC:0|LFC:0|LBC:16777215"/>
            <p:cNvSpPr>
              <a:spLocks noChangeShapeType="1"/>
            </p:cNvSpPr>
            <p:nvPr/>
          </p:nvSpPr>
          <p:spPr bwMode="auto">
            <a:xfrm>
              <a:off x="4179888" y="310515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87" name="Freeform 395@|5FFC:16777215|FBC:16777215|LFC:0|LBC:16777215"/>
            <p:cNvSpPr>
              <a:spLocks/>
            </p:cNvSpPr>
            <p:nvPr/>
          </p:nvSpPr>
          <p:spPr bwMode="auto">
            <a:xfrm>
              <a:off x="4137026" y="3105150"/>
              <a:ext cx="136525" cy="501650"/>
            </a:xfrm>
            <a:custGeom>
              <a:avLst/>
              <a:gdLst>
                <a:gd name="T0" fmla="*/ 81 w 260"/>
                <a:gd name="T1" fmla="*/ 0 h 948"/>
                <a:gd name="T2" fmla="*/ 96 w 260"/>
                <a:gd name="T3" fmla="*/ 12 h 948"/>
                <a:gd name="T4" fmla="*/ 107 w 260"/>
                <a:gd name="T5" fmla="*/ 31 h 948"/>
                <a:gd name="T6" fmla="*/ 117 w 260"/>
                <a:gd name="T7" fmla="*/ 56 h 948"/>
                <a:gd name="T8" fmla="*/ 131 w 260"/>
                <a:gd name="T9" fmla="*/ 122 h 948"/>
                <a:gd name="T10" fmla="*/ 140 w 260"/>
                <a:gd name="T11" fmla="*/ 205 h 948"/>
                <a:gd name="T12" fmla="*/ 153 w 260"/>
                <a:gd name="T13" fmla="*/ 346 h 948"/>
                <a:gd name="T14" fmla="*/ 163 w 260"/>
                <a:gd name="T15" fmla="*/ 446 h 948"/>
                <a:gd name="T16" fmla="*/ 176 w 260"/>
                <a:gd name="T17" fmla="*/ 545 h 948"/>
                <a:gd name="T18" fmla="*/ 199 w 260"/>
                <a:gd name="T19" fmla="*/ 635 h 948"/>
                <a:gd name="T20" fmla="*/ 214 w 260"/>
                <a:gd name="T21" fmla="*/ 654 h 948"/>
                <a:gd name="T22" fmla="*/ 242 w 260"/>
                <a:gd name="T23" fmla="*/ 694 h 948"/>
                <a:gd name="T24" fmla="*/ 251 w 260"/>
                <a:gd name="T25" fmla="*/ 715 h 948"/>
                <a:gd name="T26" fmla="*/ 257 w 260"/>
                <a:gd name="T27" fmla="*/ 739 h 948"/>
                <a:gd name="T28" fmla="*/ 260 w 260"/>
                <a:gd name="T29" fmla="*/ 762 h 948"/>
                <a:gd name="T30" fmla="*/ 255 w 260"/>
                <a:gd name="T31" fmla="*/ 787 h 948"/>
                <a:gd name="T32" fmla="*/ 244 w 260"/>
                <a:gd name="T33" fmla="*/ 815 h 948"/>
                <a:gd name="T34" fmla="*/ 219 w 260"/>
                <a:gd name="T35" fmla="*/ 832 h 948"/>
                <a:gd name="T36" fmla="*/ 150 w 260"/>
                <a:gd name="T37" fmla="*/ 882 h 948"/>
                <a:gd name="T38" fmla="*/ 65 w 260"/>
                <a:gd name="T39" fmla="*/ 948 h 948"/>
                <a:gd name="T40" fmla="*/ 135 w 260"/>
                <a:gd name="T41" fmla="*/ 859 h 948"/>
                <a:gd name="T42" fmla="*/ 153 w 260"/>
                <a:gd name="T43" fmla="*/ 830 h 948"/>
                <a:gd name="T44" fmla="*/ 146 w 260"/>
                <a:gd name="T45" fmla="*/ 809 h 948"/>
                <a:gd name="T46" fmla="*/ 132 w 260"/>
                <a:gd name="T47" fmla="*/ 773 h 948"/>
                <a:gd name="T48" fmla="*/ 115 w 260"/>
                <a:gd name="T49" fmla="*/ 743 h 948"/>
                <a:gd name="T50" fmla="*/ 92 w 260"/>
                <a:gd name="T51" fmla="*/ 707 h 948"/>
                <a:gd name="T52" fmla="*/ 56 w 260"/>
                <a:gd name="T53" fmla="*/ 671 h 948"/>
                <a:gd name="T54" fmla="*/ 20 w 260"/>
                <a:gd name="T55" fmla="*/ 640 h 948"/>
                <a:gd name="T56" fmla="*/ 10 w 260"/>
                <a:gd name="T57" fmla="*/ 606 h 948"/>
                <a:gd name="T58" fmla="*/ 4 w 260"/>
                <a:gd name="T59" fmla="*/ 570 h 948"/>
                <a:gd name="T60" fmla="*/ 0 w 260"/>
                <a:gd name="T61" fmla="*/ 493 h 948"/>
                <a:gd name="T62" fmla="*/ 6 w 260"/>
                <a:gd name="T63" fmla="*/ 414 h 948"/>
                <a:gd name="T64" fmla="*/ 18 w 260"/>
                <a:gd name="T65" fmla="*/ 332 h 948"/>
                <a:gd name="T66" fmla="*/ 53 w 260"/>
                <a:gd name="T67" fmla="*/ 165 h 948"/>
                <a:gd name="T68" fmla="*/ 77 w 260"/>
                <a:gd name="T69" fmla="*/ 40 h 948"/>
                <a:gd name="T70" fmla="*/ 81 w 260"/>
                <a:gd name="T71" fmla="*/ 0 h 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0" h="948">
                  <a:moveTo>
                    <a:pt x="81" y="0"/>
                  </a:moveTo>
                  <a:lnTo>
                    <a:pt x="81" y="0"/>
                  </a:lnTo>
                  <a:lnTo>
                    <a:pt x="89" y="5"/>
                  </a:lnTo>
                  <a:lnTo>
                    <a:pt x="96" y="12"/>
                  </a:lnTo>
                  <a:lnTo>
                    <a:pt x="102" y="20"/>
                  </a:lnTo>
                  <a:lnTo>
                    <a:pt x="107" y="31"/>
                  </a:lnTo>
                  <a:lnTo>
                    <a:pt x="113" y="43"/>
                  </a:lnTo>
                  <a:lnTo>
                    <a:pt x="117" y="56"/>
                  </a:lnTo>
                  <a:lnTo>
                    <a:pt x="125" y="87"/>
                  </a:lnTo>
                  <a:lnTo>
                    <a:pt x="131" y="122"/>
                  </a:lnTo>
                  <a:lnTo>
                    <a:pt x="136" y="162"/>
                  </a:lnTo>
                  <a:lnTo>
                    <a:pt x="140" y="205"/>
                  </a:lnTo>
                  <a:lnTo>
                    <a:pt x="145" y="249"/>
                  </a:lnTo>
                  <a:lnTo>
                    <a:pt x="153" y="346"/>
                  </a:lnTo>
                  <a:lnTo>
                    <a:pt x="157" y="396"/>
                  </a:lnTo>
                  <a:lnTo>
                    <a:pt x="163" y="446"/>
                  </a:lnTo>
                  <a:lnTo>
                    <a:pt x="168" y="496"/>
                  </a:lnTo>
                  <a:lnTo>
                    <a:pt x="176" y="545"/>
                  </a:lnTo>
                  <a:lnTo>
                    <a:pt x="186" y="592"/>
                  </a:lnTo>
                  <a:lnTo>
                    <a:pt x="199" y="635"/>
                  </a:lnTo>
                  <a:lnTo>
                    <a:pt x="199" y="635"/>
                  </a:lnTo>
                  <a:lnTo>
                    <a:pt x="214" y="654"/>
                  </a:lnTo>
                  <a:lnTo>
                    <a:pt x="229" y="674"/>
                  </a:lnTo>
                  <a:lnTo>
                    <a:pt x="242" y="694"/>
                  </a:lnTo>
                  <a:lnTo>
                    <a:pt x="247" y="705"/>
                  </a:lnTo>
                  <a:lnTo>
                    <a:pt x="251" y="715"/>
                  </a:lnTo>
                  <a:lnTo>
                    <a:pt x="255" y="726"/>
                  </a:lnTo>
                  <a:lnTo>
                    <a:pt x="257" y="739"/>
                  </a:lnTo>
                  <a:lnTo>
                    <a:pt x="258" y="750"/>
                  </a:lnTo>
                  <a:lnTo>
                    <a:pt x="260" y="762"/>
                  </a:lnTo>
                  <a:lnTo>
                    <a:pt x="258" y="775"/>
                  </a:lnTo>
                  <a:lnTo>
                    <a:pt x="255" y="787"/>
                  </a:lnTo>
                  <a:lnTo>
                    <a:pt x="250" y="801"/>
                  </a:lnTo>
                  <a:lnTo>
                    <a:pt x="244" y="815"/>
                  </a:lnTo>
                  <a:lnTo>
                    <a:pt x="244" y="815"/>
                  </a:lnTo>
                  <a:lnTo>
                    <a:pt x="219" y="832"/>
                  </a:lnTo>
                  <a:lnTo>
                    <a:pt x="194" y="848"/>
                  </a:lnTo>
                  <a:lnTo>
                    <a:pt x="150" y="882"/>
                  </a:lnTo>
                  <a:lnTo>
                    <a:pt x="65" y="948"/>
                  </a:lnTo>
                  <a:lnTo>
                    <a:pt x="65" y="948"/>
                  </a:lnTo>
                  <a:lnTo>
                    <a:pt x="114" y="889"/>
                  </a:lnTo>
                  <a:lnTo>
                    <a:pt x="135" y="859"/>
                  </a:lnTo>
                  <a:lnTo>
                    <a:pt x="145" y="844"/>
                  </a:lnTo>
                  <a:lnTo>
                    <a:pt x="153" y="830"/>
                  </a:lnTo>
                  <a:lnTo>
                    <a:pt x="153" y="830"/>
                  </a:lnTo>
                  <a:lnTo>
                    <a:pt x="146" y="809"/>
                  </a:lnTo>
                  <a:lnTo>
                    <a:pt x="139" y="790"/>
                  </a:lnTo>
                  <a:lnTo>
                    <a:pt x="132" y="773"/>
                  </a:lnTo>
                  <a:lnTo>
                    <a:pt x="124" y="757"/>
                  </a:lnTo>
                  <a:lnTo>
                    <a:pt x="115" y="743"/>
                  </a:lnTo>
                  <a:lnTo>
                    <a:pt x="108" y="730"/>
                  </a:lnTo>
                  <a:lnTo>
                    <a:pt x="92" y="707"/>
                  </a:lnTo>
                  <a:lnTo>
                    <a:pt x="74" y="687"/>
                  </a:lnTo>
                  <a:lnTo>
                    <a:pt x="56" y="671"/>
                  </a:lnTo>
                  <a:lnTo>
                    <a:pt x="20" y="640"/>
                  </a:lnTo>
                  <a:lnTo>
                    <a:pt x="20" y="640"/>
                  </a:lnTo>
                  <a:lnTo>
                    <a:pt x="14" y="622"/>
                  </a:lnTo>
                  <a:lnTo>
                    <a:pt x="10" y="606"/>
                  </a:lnTo>
                  <a:lnTo>
                    <a:pt x="7" y="588"/>
                  </a:lnTo>
                  <a:lnTo>
                    <a:pt x="4" y="570"/>
                  </a:lnTo>
                  <a:lnTo>
                    <a:pt x="0" y="532"/>
                  </a:lnTo>
                  <a:lnTo>
                    <a:pt x="0" y="493"/>
                  </a:lnTo>
                  <a:lnTo>
                    <a:pt x="2" y="454"/>
                  </a:lnTo>
                  <a:lnTo>
                    <a:pt x="6" y="414"/>
                  </a:lnTo>
                  <a:lnTo>
                    <a:pt x="11" y="374"/>
                  </a:lnTo>
                  <a:lnTo>
                    <a:pt x="18" y="332"/>
                  </a:lnTo>
                  <a:lnTo>
                    <a:pt x="35" y="249"/>
                  </a:lnTo>
                  <a:lnTo>
                    <a:pt x="53" y="165"/>
                  </a:lnTo>
                  <a:lnTo>
                    <a:pt x="70" y="81"/>
                  </a:lnTo>
                  <a:lnTo>
                    <a:pt x="77" y="40"/>
                  </a:lnTo>
                  <a:lnTo>
                    <a:pt x="81" y="0"/>
                  </a:lnTo>
                  <a:lnTo>
                    <a:pt x="81"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88" name="Line 396@|9FFC:0|FBC:0|LFC:0|LBC:16777215"/>
            <p:cNvSpPr>
              <a:spLocks noChangeShapeType="1"/>
            </p:cNvSpPr>
            <p:nvPr/>
          </p:nvSpPr>
          <p:spPr bwMode="auto">
            <a:xfrm>
              <a:off x="4179888" y="3105150"/>
              <a:ext cx="0"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89" name="Freeform 397@|5FFC:16777215|FBC:16777215|LFC:0|LBC:16777215"/>
            <p:cNvSpPr>
              <a:spLocks noEditPoints="1"/>
            </p:cNvSpPr>
            <p:nvPr/>
          </p:nvSpPr>
          <p:spPr bwMode="auto">
            <a:xfrm>
              <a:off x="3382963" y="3052763"/>
              <a:ext cx="269875" cy="417513"/>
            </a:xfrm>
            <a:custGeom>
              <a:avLst/>
              <a:gdLst>
                <a:gd name="T0" fmla="*/ 397 w 509"/>
                <a:gd name="T1" fmla="*/ 0 h 789"/>
                <a:gd name="T2" fmla="*/ 303 w 509"/>
                <a:gd name="T3" fmla="*/ 45 h 789"/>
                <a:gd name="T4" fmla="*/ 214 w 509"/>
                <a:gd name="T5" fmla="*/ 97 h 789"/>
                <a:gd name="T6" fmla="*/ 129 w 509"/>
                <a:gd name="T7" fmla="*/ 152 h 789"/>
                <a:gd name="T8" fmla="*/ 50 w 509"/>
                <a:gd name="T9" fmla="*/ 213 h 789"/>
                <a:gd name="T10" fmla="*/ 52 w 509"/>
                <a:gd name="T11" fmla="*/ 242 h 789"/>
                <a:gd name="T12" fmla="*/ 50 w 509"/>
                <a:gd name="T13" fmla="*/ 299 h 789"/>
                <a:gd name="T14" fmla="*/ 42 w 509"/>
                <a:gd name="T15" fmla="*/ 382 h 789"/>
                <a:gd name="T16" fmla="*/ 16 w 509"/>
                <a:gd name="T17" fmla="*/ 542 h 789"/>
                <a:gd name="T18" fmla="*/ 0 w 509"/>
                <a:gd name="T19" fmla="*/ 650 h 789"/>
                <a:gd name="T20" fmla="*/ 11 w 509"/>
                <a:gd name="T21" fmla="*/ 678 h 789"/>
                <a:gd name="T22" fmla="*/ 36 w 509"/>
                <a:gd name="T23" fmla="*/ 725 h 789"/>
                <a:gd name="T24" fmla="*/ 63 w 509"/>
                <a:gd name="T25" fmla="*/ 758 h 789"/>
                <a:gd name="T26" fmla="*/ 92 w 509"/>
                <a:gd name="T27" fmla="*/ 779 h 789"/>
                <a:gd name="T28" fmla="*/ 122 w 509"/>
                <a:gd name="T29" fmla="*/ 787 h 789"/>
                <a:gd name="T30" fmla="*/ 156 w 509"/>
                <a:gd name="T31" fmla="*/ 787 h 789"/>
                <a:gd name="T32" fmla="*/ 190 w 509"/>
                <a:gd name="T33" fmla="*/ 778 h 789"/>
                <a:gd name="T34" fmla="*/ 226 w 509"/>
                <a:gd name="T35" fmla="*/ 761 h 789"/>
                <a:gd name="T36" fmla="*/ 244 w 509"/>
                <a:gd name="T37" fmla="*/ 750 h 789"/>
                <a:gd name="T38" fmla="*/ 278 w 509"/>
                <a:gd name="T39" fmla="*/ 736 h 789"/>
                <a:gd name="T40" fmla="*/ 305 w 509"/>
                <a:gd name="T41" fmla="*/ 721 h 789"/>
                <a:gd name="T42" fmla="*/ 328 w 509"/>
                <a:gd name="T43" fmla="*/ 704 h 789"/>
                <a:gd name="T44" fmla="*/ 364 w 509"/>
                <a:gd name="T45" fmla="*/ 664 h 789"/>
                <a:gd name="T46" fmla="*/ 396 w 509"/>
                <a:gd name="T47" fmla="*/ 622 h 789"/>
                <a:gd name="T48" fmla="*/ 448 w 509"/>
                <a:gd name="T49" fmla="*/ 607 h 789"/>
                <a:gd name="T50" fmla="*/ 459 w 509"/>
                <a:gd name="T51" fmla="*/ 588 h 789"/>
                <a:gd name="T52" fmla="*/ 477 w 509"/>
                <a:gd name="T53" fmla="*/ 550 h 789"/>
                <a:gd name="T54" fmla="*/ 491 w 509"/>
                <a:gd name="T55" fmla="*/ 513 h 789"/>
                <a:gd name="T56" fmla="*/ 501 w 509"/>
                <a:gd name="T57" fmla="*/ 474 h 789"/>
                <a:gd name="T58" fmla="*/ 507 w 509"/>
                <a:gd name="T59" fmla="*/ 437 h 789"/>
                <a:gd name="T60" fmla="*/ 509 w 509"/>
                <a:gd name="T61" fmla="*/ 380 h 789"/>
                <a:gd name="T62" fmla="*/ 504 w 509"/>
                <a:gd name="T63" fmla="*/ 303 h 789"/>
                <a:gd name="T64" fmla="*/ 487 w 509"/>
                <a:gd name="T65" fmla="*/ 227 h 789"/>
                <a:gd name="T66" fmla="*/ 462 w 509"/>
                <a:gd name="T67" fmla="*/ 151 h 789"/>
                <a:gd name="T68" fmla="*/ 432 w 509"/>
                <a:gd name="T69" fmla="*/ 76 h 789"/>
                <a:gd name="T70" fmla="*/ 397 w 509"/>
                <a:gd name="T71" fmla="*/ 0 h 789"/>
                <a:gd name="T72" fmla="*/ 397 w 509"/>
                <a:gd name="T73" fmla="*/ 0 h 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09" h="789">
                  <a:moveTo>
                    <a:pt x="397" y="0"/>
                  </a:moveTo>
                  <a:lnTo>
                    <a:pt x="397" y="0"/>
                  </a:lnTo>
                  <a:lnTo>
                    <a:pt x="350" y="22"/>
                  </a:lnTo>
                  <a:lnTo>
                    <a:pt x="303" y="45"/>
                  </a:lnTo>
                  <a:lnTo>
                    <a:pt x="258" y="70"/>
                  </a:lnTo>
                  <a:lnTo>
                    <a:pt x="214" y="97"/>
                  </a:lnTo>
                  <a:lnTo>
                    <a:pt x="171" y="125"/>
                  </a:lnTo>
                  <a:lnTo>
                    <a:pt x="129" y="152"/>
                  </a:lnTo>
                  <a:lnTo>
                    <a:pt x="89" y="183"/>
                  </a:lnTo>
                  <a:lnTo>
                    <a:pt x="50" y="213"/>
                  </a:lnTo>
                  <a:lnTo>
                    <a:pt x="50" y="213"/>
                  </a:lnTo>
                  <a:lnTo>
                    <a:pt x="52" y="242"/>
                  </a:lnTo>
                  <a:lnTo>
                    <a:pt x="52" y="272"/>
                  </a:lnTo>
                  <a:lnTo>
                    <a:pt x="50" y="299"/>
                  </a:lnTo>
                  <a:lnTo>
                    <a:pt x="48" y="327"/>
                  </a:lnTo>
                  <a:lnTo>
                    <a:pt x="42" y="382"/>
                  </a:lnTo>
                  <a:lnTo>
                    <a:pt x="35" y="435"/>
                  </a:lnTo>
                  <a:lnTo>
                    <a:pt x="16" y="542"/>
                  </a:lnTo>
                  <a:lnTo>
                    <a:pt x="7" y="596"/>
                  </a:lnTo>
                  <a:lnTo>
                    <a:pt x="0" y="650"/>
                  </a:lnTo>
                  <a:lnTo>
                    <a:pt x="0" y="650"/>
                  </a:lnTo>
                  <a:lnTo>
                    <a:pt x="11" y="678"/>
                  </a:lnTo>
                  <a:lnTo>
                    <a:pt x="23" y="703"/>
                  </a:lnTo>
                  <a:lnTo>
                    <a:pt x="36" y="725"/>
                  </a:lnTo>
                  <a:lnTo>
                    <a:pt x="49" y="743"/>
                  </a:lnTo>
                  <a:lnTo>
                    <a:pt x="63" y="758"/>
                  </a:lnTo>
                  <a:lnTo>
                    <a:pt x="77" y="769"/>
                  </a:lnTo>
                  <a:lnTo>
                    <a:pt x="92" y="779"/>
                  </a:lnTo>
                  <a:lnTo>
                    <a:pt x="107" y="785"/>
                  </a:lnTo>
                  <a:lnTo>
                    <a:pt x="122" y="787"/>
                  </a:lnTo>
                  <a:lnTo>
                    <a:pt x="139" y="789"/>
                  </a:lnTo>
                  <a:lnTo>
                    <a:pt x="156" y="787"/>
                  </a:lnTo>
                  <a:lnTo>
                    <a:pt x="172" y="783"/>
                  </a:lnTo>
                  <a:lnTo>
                    <a:pt x="190" y="778"/>
                  </a:lnTo>
                  <a:lnTo>
                    <a:pt x="208" y="771"/>
                  </a:lnTo>
                  <a:lnTo>
                    <a:pt x="226" y="761"/>
                  </a:lnTo>
                  <a:lnTo>
                    <a:pt x="244" y="750"/>
                  </a:lnTo>
                  <a:lnTo>
                    <a:pt x="244" y="750"/>
                  </a:lnTo>
                  <a:lnTo>
                    <a:pt x="261" y="743"/>
                  </a:lnTo>
                  <a:lnTo>
                    <a:pt x="278" y="736"/>
                  </a:lnTo>
                  <a:lnTo>
                    <a:pt x="292" y="729"/>
                  </a:lnTo>
                  <a:lnTo>
                    <a:pt x="305" y="721"/>
                  </a:lnTo>
                  <a:lnTo>
                    <a:pt x="317" y="713"/>
                  </a:lnTo>
                  <a:lnTo>
                    <a:pt x="328" y="704"/>
                  </a:lnTo>
                  <a:lnTo>
                    <a:pt x="347" y="685"/>
                  </a:lnTo>
                  <a:lnTo>
                    <a:pt x="364" y="664"/>
                  </a:lnTo>
                  <a:lnTo>
                    <a:pt x="380" y="643"/>
                  </a:lnTo>
                  <a:lnTo>
                    <a:pt x="396" y="622"/>
                  </a:lnTo>
                  <a:lnTo>
                    <a:pt x="412" y="603"/>
                  </a:lnTo>
                  <a:lnTo>
                    <a:pt x="448" y="607"/>
                  </a:lnTo>
                  <a:lnTo>
                    <a:pt x="448" y="607"/>
                  </a:lnTo>
                  <a:lnTo>
                    <a:pt x="459" y="588"/>
                  </a:lnTo>
                  <a:lnTo>
                    <a:pt x="469" y="570"/>
                  </a:lnTo>
                  <a:lnTo>
                    <a:pt x="477" y="550"/>
                  </a:lnTo>
                  <a:lnTo>
                    <a:pt x="484" y="531"/>
                  </a:lnTo>
                  <a:lnTo>
                    <a:pt x="491" y="513"/>
                  </a:lnTo>
                  <a:lnTo>
                    <a:pt x="497" y="493"/>
                  </a:lnTo>
                  <a:lnTo>
                    <a:pt x="501" y="474"/>
                  </a:lnTo>
                  <a:lnTo>
                    <a:pt x="504" y="455"/>
                  </a:lnTo>
                  <a:lnTo>
                    <a:pt x="507" y="437"/>
                  </a:lnTo>
                  <a:lnTo>
                    <a:pt x="509" y="417"/>
                  </a:lnTo>
                  <a:lnTo>
                    <a:pt x="509" y="380"/>
                  </a:lnTo>
                  <a:lnTo>
                    <a:pt x="508" y="341"/>
                  </a:lnTo>
                  <a:lnTo>
                    <a:pt x="504" y="303"/>
                  </a:lnTo>
                  <a:lnTo>
                    <a:pt x="495" y="266"/>
                  </a:lnTo>
                  <a:lnTo>
                    <a:pt x="487" y="227"/>
                  </a:lnTo>
                  <a:lnTo>
                    <a:pt x="475" y="190"/>
                  </a:lnTo>
                  <a:lnTo>
                    <a:pt x="462" y="151"/>
                  </a:lnTo>
                  <a:lnTo>
                    <a:pt x="447" y="113"/>
                  </a:lnTo>
                  <a:lnTo>
                    <a:pt x="432" y="76"/>
                  </a:lnTo>
                  <a:lnTo>
                    <a:pt x="397" y="0"/>
                  </a:lnTo>
                  <a:lnTo>
                    <a:pt x="397" y="0"/>
                  </a:lnTo>
                  <a:close/>
                  <a:moveTo>
                    <a:pt x="397" y="0"/>
                  </a:moveTo>
                  <a:lnTo>
                    <a:pt x="3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90" name="Freeform 398@|5FFC:16777215|FBC:16777215|LFC:0|LBC:16777215"/>
            <p:cNvSpPr>
              <a:spLocks/>
            </p:cNvSpPr>
            <p:nvPr/>
          </p:nvSpPr>
          <p:spPr bwMode="auto">
            <a:xfrm>
              <a:off x="3382963" y="3052763"/>
              <a:ext cx="269875" cy="417513"/>
            </a:xfrm>
            <a:custGeom>
              <a:avLst/>
              <a:gdLst>
                <a:gd name="T0" fmla="*/ 397 w 509"/>
                <a:gd name="T1" fmla="*/ 0 h 789"/>
                <a:gd name="T2" fmla="*/ 303 w 509"/>
                <a:gd name="T3" fmla="*/ 45 h 789"/>
                <a:gd name="T4" fmla="*/ 214 w 509"/>
                <a:gd name="T5" fmla="*/ 97 h 789"/>
                <a:gd name="T6" fmla="*/ 129 w 509"/>
                <a:gd name="T7" fmla="*/ 152 h 789"/>
                <a:gd name="T8" fmla="*/ 50 w 509"/>
                <a:gd name="T9" fmla="*/ 213 h 789"/>
                <a:gd name="T10" fmla="*/ 52 w 509"/>
                <a:gd name="T11" fmla="*/ 242 h 789"/>
                <a:gd name="T12" fmla="*/ 50 w 509"/>
                <a:gd name="T13" fmla="*/ 299 h 789"/>
                <a:gd name="T14" fmla="*/ 42 w 509"/>
                <a:gd name="T15" fmla="*/ 382 h 789"/>
                <a:gd name="T16" fmla="*/ 16 w 509"/>
                <a:gd name="T17" fmla="*/ 542 h 789"/>
                <a:gd name="T18" fmla="*/ 0 w 509"/>
                <a:gd name="T19" fmla="*/ 650 h 789"/>
                <a:gd name="T20" fmla="*/ 11 w 509"/>
                <a:gd name="T21" fmla="*/ 678 h 789"/>
                <a:gd name="T22" fmla="*/ 36 w 509"/>
                <a:gd name="T23" fmla="*/ 725 h 789"/>
                <a:gd name="T24" fmla="*/ 63 w 509"/>
                <a:gd name="T25" fmla="*/ 758 h 789"/>
                <a:gd name="T26" fmla="*/ 92 w 509"/>
                <a:gd name="T27" fmla="*/ 779 h 789"/>
                <a:gd name="T28" fmla="*/ 122 w 509"/>
                <a:gd name="T29" fmla="*/ 787 h 789"/>
                <a:gd name="T30" fmla="*/ 156 w 509"/>
                <a:gd name="T31" fmla="*/ 787 h 789"/>
                <a:gd name="T32" fmla="*/ 190 w 509"/>
                <a:gd name="T33" fmla="*/ 778 h 789"/>
                <a:gd name="T34" fmla="*/ 226 w 509"/>
                <a:gd name="T35" fmla="*/ 761 h 789"/>
                <a:gd name="T36" fmla="*/ 244 w 509"/>
                <a:gd name="T37" fmla="*/ 750 h 789"/>
                <a:gd name="T38" fmla="*/ 278 w 509"/>
                <a:gd name="T39" fmla="*/ 736 h 789"/>
                <a:gd name="T40" fmla="*/ 305 w 509"/>
                <a:gd name="T41" fmla="*/ 721 h 789"/>
                <a:gd name="T42" fmla="*/ 328 w 509"/>
                <a:gd name="T43" fmla="*/ 704 h 789"/>
                <a:gd name="T44" fmla="*/ 364 w 509"/>
                <a:gd name="T45" fmla="*/ 664 h 789"/>
                <a:gd name="T46" fmla="*/ 396 w 509"/>
                <a:gd name="T47" fmla="*/ 622 h 789"/>
                <a:gd name="T48" fmla="*/ 448 w 509"/>
                <a:gd name="T49" fmla="*/ 607 h 789"/>
                <a:gd name="T50" fmla="*/ 459 w 509"/>
                <a:gd name="T51" fmla="*/ 588 h 789"/>
                <a:gd name="T52" fmla="*/ 477 w 509"/>
                <a:gd name="T53" fmla="*/ 550 h 789"/>
                <a:gd name="T54" fmla="*/ 491 w 509"/>
                <a:gd name="T55" fmla="*/ 513 h 789"/>
                <a:gd name="T56" fmla="*/ 501 w 509"/>
                <a:gd name="T57" fmla="*/ 474 h 789"/>
                <a:gd name="T58" fmla="*/ 507 w 509"/>
                <a:gd name="T59" fmla="*/ 437 h 789"/>
                <a:gd name="T60" fmla="*/ 509 w 509"/>
                <a:gd name="T61" fmla="*/ 380 h 789"/>
                <a:gd name="T62" fmla="*/ 504 w 509"/>
                <a:gd name="T63" fmla="*/ 303 h 789"/>
                <a:gd name="T64" fmla="*/ 487 w 509"/>
                <a:gd name="T65" fmla="*/ 227 h 789"/>
                <a:gd name="T66" fmla="*/ 462 w 509"/>
                <a:gd name="T67" fmla="*/ 151 h 789"/>
                <a:gd name="T68" fmla="*/ 432 w 509"/>
                <a:gd name="T69" fmla="*/ 76 h 789"/>
                <a:gd name="T70" fmla="*/ 397 w 509"/>
                <a:gd name="T71" fmla="*/ 0 h 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09" h="789">
                  <a:moveTo>
                    <a:pt x="397" y="0"/>
                  </a:moveTo>
                  <a:lnTo>
                    <a:pt x="397" y="0"/>
                  </a:lnTo>
                  <a:lnTo>
                    <a:pt x="350" y="22"/>
                  </a:lnTo>
                  <a:lnTo>
                    <a:pt x="303" y="45"/>
                  </a:lnTo>
                  <a:lnTo>
                    <a:pt x="258" y="70"/>
                  </a:lnTo>
                  <a:lnTo>
                    <a:pt x="214" y="97"/>
                  </a:lnTo>
                  <a:lnTo>
                    <a:pt x="171" y="125"/>
                  </a:lnTo>
                  <a:lnTo>
                    <a:pt x="129" y="152"/>
                  </a:lnTo>
                  <a:lnTo>
                    <a:pt x="89" y="183"/>
                  </a:lnTo>
                  <a:lnTo>
                    <a:pt x="50" y="213"/>
                  </a:lnTo>
                  <a:lnTo>
                    <a:pt x="50" y="213"/>
                  </a:lnTo>
                  <a:lnTo>
                    <a:pt x="52" y="242"/>
                  </a:lnTo>
                  <a:lnTo>
                    <a:pt x="52" y="272"/>
                  </a:lnTo>
                  <a:lnTo>
                    <a:pt x="50" y="299"/>
                  </a:lnTo>
                  <a:lnTo>
                    <a:pt x="48" y="327"/>
                  </a:lnTo>
                  <a:lnTo>
                    <a:pt x="42" y="382"/>
                  </a:lnTo>
                  <a:lnTo>
                    <a:pt x="35" y="435"/>
                  </a:lnTo>
                  <a:lnTo>
                    <a:pt x="16" y="542"/>
                  </a:lnTo>
                  <a:lnTo>
                    <a:pt x="7" y="596"/>
                  </a:lnTo>
                  <a:lnTo>
                    <a:pt x="0" y="650"/>
                  </a:lnTo>
                  <a:lnTo>
                    <a:pt x="0" y="650"/>
                  </a:lnTo>
                  <a:lnTo>
                    <a:pt x="11" y="678"/>
                  </a:lnTo>
                  <a:lnTo>
                    <a:pt x="23" y="703"/>
                  </a:lnTo>
                  <a:lnTo>
                    <a:pt x="36" y="725"/>
                  </a:lnTo>
                  <a:lnTo>
                    <a:pt x="49" y="743"/>
                  </a:lnTo>
                  <a:lnTo>
                    <a:pt x="63" y="758"/>
                  </a:lnTo>
                  <a:lnTo>
                    <a:pt x="77" y="769"/>
                  </a:lnTo>
                  <a:lnTo>
                    <a:pt x="92" y="779"/>
                  </a:lnTo>
                  <a:lnTo>
                    <a:pt x="107" y="785"/>
                  </a:lnTo>
                  <a:lnTo>
                    <a:pt x="122" y="787"/>
                  </a:lnTo>
                  <a:lnTo>
                    <a:pt x="139" y="789"/>
                  </a:lnTo>
                  <a:lnTo>
                    <a:pt x="156" y="787"/>
                  </a:lnTo>
                  <a:lnTo>
                    <a:pt x="172" y="783"/>
                  </a:lnTo>
                  <a:lnTo>
                    <a:pt x="190" y="778"/>
                  </a:lnTo>
                  <a:lnTo>
                    <a:pt x="208" y="771"/>
                  </a:lnTo>
                  <a:lnTo>
                    <a:pt x="226" y="761"/>
                  </a:lnTo>
                  <a:lnTo>
                    <a:pt x="244" y="750"/>
                  </a:lnTo>
                  <a:lnTo>
                    <a:pt x="244" y="750"/>
                  </a:lnTo>
                  <a:lnTo>
                    <a:pt x="261" y="743"/>
                  </a:lnTo>
                  <a:lnTo>
                    <a:pt x="278" y="736"/>
                  </a:lnTo>
                  <a:lnTo>
                    <a:pt x="292" y="729"/>
                  </a:lnTo>
                  <a:lnTo>
                    <a:pt x="305" y="721"/>
                  </a:lnTo>
                  <a:lnTo>
                    <a:pt x="317" y="713"/>
                  </a:lnTo>
                  <a:lnTo>
                    <a:pt x="328" y="704"/>
                  </a:lnTo>
                  <a:lnTo>
                    <a:pt x="347" y="685"/>
                  </a:lnTo>
                  <a:lnTo>
                    <a:pt x="364" y="664"/>
                  </a:lnTo>
                  <a:lnTo>
                    <a:pt x="380" y="643"/>
                  </a:lnTo>
                  <a:lnTo>
                    <a:pt x="396" y="622"/>
                  </a:lnTo>
                  <a:lnTo>
                    <a:pt x="412" y="603"/>
                  </a:lnTo>
                  <a:lnTo>
                    <a:pt x="448" y="607"/>
                  </a:lnTo>
                  <a:lnTo>
                    <a:pt x="448" y="607"/>
                  </a:lnTo>
                  <a:lnTo>
                    <a:pt x="459" y="588"/>
                  </a:lnTo>
                  <a:lnTo>
                    <a:pt x="469" y="570"/>
                  </a:lnTo>
                  <a:lnTo>
                    <a:pt x="477" y="550"/>
                  </a:lnTo>
                  <a:lnTo>
                    <a:pt x="484" y="531"/>
                  </a:lnTo>
                  <a:lnTo>
                    <a:pt x="491" y="513"/>
                  </a:lnTo>
                  <a:lnTo>
                    <a:pt x="497" y="493"/>
                  </a:lnTo>
                  <a:lnTo>
                    <a:pt x="501" y="474"/>
                  </a:lnTo>
                  <a:lnTo>
                    <a:pt x="504" y="455"/>
                  </a:lnTo>
                  <a:lnTo>
                    <a:pt x="507" y="437"/>
                  </a:lnTo>
                  <a:lnTo>
                    <a:pt x="509" y="417"/>
                  </a:lnTo>
                  <a:lnTo>
                    <a:pt x="509" y="380"/>
                  </a:lnTo>
                  <a:lnTo>
                    <a:pt x="508" y="341"/>
                  </a:lnTo>
                  <a:lnTo>
                    <a:pt x="504" y="303"/>
                  </a:lnTo>
                  <a:lnTo>
                    <a:pt x="495" y="266"/>
                  </a:lnTo>
                  <a:lnTo>
                    <a:pt x="487" y="227"/>
                  </a:lnTo>
                  <a:lnTo>
                    <a:pt x="475" y="190"/>
                  </a:lnTo>
                  <a:lnTo>
                    <a:pt x="462" y="151"/>
                  </a:lnTo>
                  <a:lnTo>
                    <a:pt x="447" y="113"/>
                  </a:lnTo>
                  <a:lnTo>
                    <a:pt x="432" y="76"/>
                  </a:lnTo>
                  <a:lnTo>
                    <a:pt x="397" y="0"/>
                  </a:lnTo>
                  <a:lnTo>
                    <a:pt x="39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91" name="Line 399@|9FFC:0|FBC:0|LFC:0|LBC:16777215"/>
            <p:cNvSpPr>
              <a:spLocks noChangeShapeType="1"/>
            </p:cNvSpPr>
            <p:nvPr/>
          </p:nvSpPr>
          <p:spPr bwMode="auto">
            <a:xfrm>
              <a:off x="3594101" y="3052763"/>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92" name="Freeform 400@|5FFC:16777215|FBC:16777215|LFC:0|LBC:16777215"/>
            <p:cNvSpPr>
              <a:spLocks/>
            </p:cNvSpPr>
            <p:nvPr/>
          </p:nvSpPr>
          <p:spPr bwMode="auto">
            <a:xfrm>
              <a:off x="3382963" y="3052763"/>
              <a:ext cx="269875" cy="417513"/>
            </a:xfrm>
            <a:custGeom>
              <a:avLst/>
              <a:gdLst>
                <a:gd name="T0" fmla="*/ 397 w 509"/>
                <a:gd name="T1" fmla="*/ 0 h 789"/>
                <a:gd name="T2" fmla="*/ 303 w 509"/>
                <a:gd name="T3" fmla="*/ 45 h 789"/>
                <a:gd name="T4" fmla="*/ 214 w 509"/>
                <a:gd name="T5" fmla="*/ 97 h 789"/>
                <a:gd name="T6" fmla="*/ 129 w 509"/>
                <a:gd name="T7" fmla="*/ 152 h 789"/>
                <a:gd name="T8" fmla="*/ 50 w 509"/>
                <a:gd name="T9" fmla="*/ 213 h 789"/>
                <a:gd name="T10" fmla="*/ 52 w 509"/>
                <a:gd name="T11" fmla="*/ 242 h 789"/>
                <a:gd name="T12" fmla="*/ 50 w 509"/>
                <a:gd name="T13" fmla="*/ 299 h 789"/>
                <a:gd name="T14" fmla="*/ 42 w 509"/>
                <a:gd name="T15" fmla="*/ 382 h 789"/>
                <a:gd name="T16" fmla="*/ 16 w 509"/>
                <a:gd name="T17" fmla="*/ 542 h 789"/>
                <a:gd name="T18" fmla="*/ 0 w 509"/>
                <a:gd name="T19" fmla="*/ 650 h 789"/>
                <a:gd name="T20" fmla="*/ 11 w 509"/>
                <a:gd name="T21" fmla="*/ 678 h 789"/>
                <a:gd name="T22" fmla="*/ 36 w 509"/>
                <a:gd name="T23" fmla="*/ 725 h 789"/>
                <a:gd name="T24" fmla="*/ 63 w 509"/>
                <a:gd name="T25" fmla="*/ 758 h 789"/>
                <a:gd name="T26" fmla="*/ 92 w 509"/>
                <a:gd name="T27" fmla="*/ 779 h 789"/>
                <a:gd name="T28" fmla="*/ 122 w 509"/>
                <a:gd name="T29" fmla="*/ 787 h 789"/>
                <a:gd name="T30" fmla="*/ 156 w 509"/>
                <a:gd name="T31" fmla="*/ 787 h 789"/>
                <a:gd name="T32" fmla="*/ 190 w 509"/>
                <a:gd name="T33" fmla="*/ 778 h 789"/>
                <a:gd name="T34" fmla="*/ 226 w 509"/>
                <a:gd name="T35" fmla="*/ 761 h 789"/>
                <a:gd name="T36" fmla="*/ 244 w 509"/>
                <a:gd name="T37" fmla="*/ 750 h 789"/>
                <a:gd name="T38" fmla="*/ 278 w 509"/>
                <a:gd name="T39" fmla="*/ 736 h 789"/>
                <a:gd name="T40" fmla="*/ 305 w 509"/>
                <a:gd name="T41" fmla="*/ 721 h 789"/>
                <a:gd name="T42" fmla="*/ 328 w 509"/>
                <a:gd name="T43" fmla="*/ 704 h 789"/>
                <a:gd name="T44" fmla="*/ 364 w 509"/>
                <a:gd name="T45" fmla="*/ 664 h 789"/>
                <a:gd name="T46" fmla="*/ 396 w 509"/>
                <a:gd name="T47" fmla="*/ 622 h 789"/>
                <a:gd name="T48" fmla="*/ 448 w 509"/>
                <a:gd name="T49" fmla="*/ 607 h 789"/>
                <a:gd name="T50" fmla="*/ 459 w 509"/>
                <a:gd name="T51" fmla="*/ 588 h 789"/>
                <a:gd name="T52" fmla="*/ 477 w 509"/>
                <a:gd name="T53" fmla="*/ 550 h 789"/>
                <a:gd name="T54" fmla="*/ 491 w 509"/>
                <a:gd name="T55" fmla="*/ 511 h 789"/>
                <a:gd name="T56" fmla="*/ 501 w 509"/>
                <a:gd name="T57" fmla="*/ 474 h 789"/>
                <a:gd name="T58" fmla="*/ 507 w 509"/>
                <a:gd name="T59" fmla="*/ 437 h 789"/>
                <a:gd name="T60" fmla="*/ 509 w 509"/>
                <a:gd name="T61" fmla="*/ 380 h 789"/>
                <a:gd name="T62" fmla="*/ 504 w 509"/>
                <a:gd name="T63" fmla="*/ 303 h 789"/>
                <a:gd name="T64" fmla="*/ 487 w 509"/>
                <a:gd name="T65" fmla="*/ 227 h 789"/>
                <a:gd name="T66" fmla="*/ 462 w 509"/>
                <a:gd name="T67" fmla="*/ 151 h 789"/>
                <a:gd name="T68" fmla="*/ 432 w 509"/>
                <a:gd name="T69" fmla="*/ 76 h 789"/>
                <a:gd name="T70" fmla="*/ 397 w 509"/>
                <a:gd name="T71" fmla="*/ 0 h 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09" h="789">
                  <a:moveTo>
                    <a:pt x="397" y="0"/>
                  </a:moveTo>
                  <a:lnTo>
                    <a:pt x="397" y="0"/>
                  </a:lnTo>
                  <a:lnTo>
                    <a:pt x="350" y="22"/>
                  </a:lnTo>
                  <a:lnTo>
                    <a:pt x="303" y="45"/>
                  </a:lnTo>
                  <a:lnTo>
                    <a:pt x="258" y="70"/>
                  </a:lnTo>
                  <a:lnTo>
                    <a:pt x="214" y="97"/>
                  </a:lnTo>
                  <a:lnTo>
                    <a:pt x="171" y="125"/>
                  </a:lnTo>
                  <a:lnTo>
                    <a:pt x="129" y="152"/>
                  </a:lnTo>
                  <a:lnTo>
                    <a:pt x="89" y="183"/>
                  </a:lnTo>
                  <a:lnTo>
                    <a:pt x="50" y="213"/>
                  </a:lnTo>
                  <a:lnTo>
                    <a:pt x="50" y="213"/>
                  </a:lnTo>
                  <a:lnTo>
                    <a:pt x="52" y="242"/>
                  </a:lnTo>
                  <a:lnTo>
                    <a:pt x="52" y="272"/>
                  </a:lnTo>
                  <a:lnTo>
                    <a:pt x="50" y="299"/>
                  </a:lnTo>
                  <a:lnTo>
                    <a:pt x="48" y="327"/>
                  </a:lnTo>
                  <a:lnTo>
                    <a:pt x="42" y="382"/>
                  </a:lnTo>
                  <a:lnTo>
                    <a:pt x="35" y="435"/>
                  </a:lnTo>
                  <a:lnTo>
                    <a:pt x="16" y="542"/>
                  </a:lnTo>
                  <a:lnTo>
                    <a:pt x="7" y="596"/>
                  </a:lnTo>
                  <a:lnTo>
                    <a:pt x="0" y="650"/>
                  </a:lnTo>
                  <a:lnTo>
                    <a:pt x="0" y="650"/>
                  </a:lnTo>
                  <a:lnTo>
                    <a:pt x="11" y="678"/>
                  </a:lnTo>
                  <a:lnTo>
                    <a:pt x="23" y="703"/>
                  </a:lnTo>
                  <a:lnTo>
                    <a:pt x="36" y="725"/>
                  </a:lnTo>
                  <a:lnTo>
                    <a:pt x="49" y="743"/>
                  </a:lnTo>
                  <a:lnTo>
                    <a:pt x="63" y="758"/>
                  </a:lnTo>
                  <a:lnTo>
                    <a:pt x="77" y="769"/>
                  </a:lnTo>
                  <a:lnTo>
                    <a:pt x="92" y="779"/>
                  </a:lnTo>
                  <a:lnTo>
                    <a:pt x="107" y="785"/>
                  </a:lnTo>
                  <a:lnTo>
                    <a:pt x="122" y="787"/>
                  </a:lnTo>
                  <a:lnTo>
                    <a:pt x="139" y="789"/>
                  </a:lnTo>
                  <a:lnTo>
                    <a:pt x="156" y="787"/>
                  </a:lnTo>
                  <a:lnTo>
                    <a:pt x="172" y="783"/>
                  </a:lnTo>
                  <a:lnTo>
                    <a:pt x="190" y="778"/>
                  </a:lnTo>
                  <a:lnTo>
                    <a:pt x="208" y="771"/>
                  </a:lnTo>
                  <a:lnTo>
                    <a:pt x="226" y="761"/>
                  </a:lnTo>
                  <a:lnTo>
                    <a:pt x="244" y="750"/>
                  </a:lnTo>
                  <a:lnTo>
                    <a:pt x="244" y="750"/>
                  </a:lnTo>
                  <a:lnTo>
                    <a:pt x="261" y="743"/>
                  </a:lnTo>
                  <a:lnTo>
                    <a:pt x="278" y="736"/>
                  </a:lnTo>
                  <a:lnTo>
                    <a:pt x="292" y="729"/>
                  </a:lnTo>
                  <a:lnTo>
                    <a:pt x="305" y="721"/>
                  </a:lnTo>
                  <a:lnTo>
                    <a:pt x="317" y="713"/>
                  </a:lnTo>
                  <a:lnTo>
                    <a:pt x="328" y="704"/>
                  </a:lnTo>
                  <a:lnTo>
                    <a:pt x="347" y="685"/>
                  </a:lnTo>
                  <a:lnTo>
                    <a:pt x="364" y="664"/>
                  </a:lnTo>
                  <a:lnTo>
                    <a:pt x="380" y="643"/>
                  </a:lnTo>
                  <a:lnTo>
                    <a:pt x="396" y="622"/>
                  </a:lnTo>
                  <a:lnTo>
                    <a:pt x="412" y="602"/>
                  </a:lnTo>
                  <a:lnTo>
                    <a:pt x="448" y="607"/>
                  </a:lnTo>
                  <a:lnTo>
                    <a:pt x="448" y="607"/>
                  </a:lnTo>
                  <a:lnTo>
                    <a:pt x="459" y="588"/>
                  </a:lnTo>
                  <a:lnTo>
                    <a:pt x="469" y="568"/>
                  </a:lnTo>
                  <a:lnTo>
                    <a:pt x="477" y="550"/>
                  </a:lnTo>
                  <a:lnTo>
                    <a:pt x="484" y="531"/>
                  </a:lnTo>
                  <a:lnTo>
                    <a:pt x="491" y="511"/>
                  </a:lnTo>
                  <a:lnTo>
                    <a:pt x="497" y="493"/>
                  </a:lnTo>
                  <a:lnTo>
                    <a:pt x="501" y="474"/>
                  </a:lnTo>
                  <a:lnTo>
                    <a:pt x="504" y="455"/>
                  </a:lnTo>
                  <a:lnTo>
                    <a:pt x="507" y="437"/>
                  </a:lnTo>
                  <a:lnTo>
                    <a:pt x="509" y="417"/>
                  </a:lnTo>
                  <a:lnTo>
                    <a:pt x="509" y="380"/>
                  </a:lnTo>
                  <a:lnTo>
                    <a:pt x="508" y="341"/>
                  </a:lnTo>
                  <a:lnTo>
                    <a:pt x="504" y="303"/>
                  </a:lnTo>
                  <a:lnTo>
                    <a:pt x="495" y="266"/>
                  </a:lnTo>
                  <a:lnTo>
                    <a:pt x="487" y="227"/>
                  </a:lnTo>
                  <a:lnTo>
                    <a:pt x="475" y="190"/>
                  </a:lnTo>
                  <a:lnTo>
                    <a:pt x="462" y="151"/>
                  </a:lnTo>
                  <a:lnTo>
                    <a:pt x="447" y="113"/>
                  </a:lnTo>
                  <a:lnTo>
                    <a:pt x="432" y="76"/>
                  </a:lnTo>
                  <a:lnTo>
                    <a:pt x="397" y="0"/>
                  </a:lnTo>
                  <a:lnTo>
                    <a:pt x="397"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93" name="Line 401@|9FFC:0|FBC:0|LFC:0|LBC:16777215"/>
            <p:cNvSpPr>
              <a:spLocks noChangeShapeType="1"/>
            </p:cNvSpPr>
            <p:nvPr/>
          </p:nvSpPr>
          <p:spPr bwMode="auto">
            <a:xfrm>
              <a:off x="3594101" y="3052763"/>
              <a:ext cx="0"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94" name="Freeform 402@|5FFC:16777215|FBC:16777215|LFC:0|LBC:16777215"/>
            <p:cNvSpPr>
              <a:spLocks noEditPoints="1"/>
            </p:cNvSpPr>
            <p:nvPr/>
          </p:nvSpPr>
          <p:spPr bwMode="auto">
            <a:xfrm>
              <a:off x="3451226" y="2803525"/>
              <a:ext cx="171450" cy="346075"/>
            </a:xfrm>
            <a:custGeom>
              <a:avLst/>
              <a:gdLst>
                <a:gd name="T0" fmla="*/ 46 w 323"/>
                <a:gd name="T1" fmla="*/ 529 h 656"/>
                <a:gd name="T2" fmla="*/ 4 w 323"/>
                <a:gd name="T3" fmla="*/ 389 h 656"/>
                <a:gd name="T4" fmla="*/ 3 w 323"/>
                <a:gd name="T5" fmla="*/ 368 h 656"/>
                <a:gd name="T6" fmla="*/ 0 w 323"/>
                <a:gd name="T7" fmla="*/ 347 h 656"/>
                <a:gd name="T8" fmla="*/ 3 w 323"/>
                <a:gd name="T9" fmla="*/ 337 h 656"/>
                <a:gd name="T10" fmla="*/ 10 w 323"/>
                <a:gd name="T11" fmla="*/ 327 h 656"/>
                <a:gd name="T12" fmla="*/ 22 w 323"/>
                <a:gd name="T13" fmla="*/ 319 h 656"/>
                <a:gd name="T14" fmla="*/ 43 w 323"/>
                <a:gd name="T15" fmla="*/ 311 h 656"/>
                <a:gd name="T16" fmla="*/ 40 w 323"/>
                <a:gd name="T17" fmla="*/ 297 h 656"/>
                <a:gd name="T18" fmla="*/ 42 w 323"/>
                <a:gd name="T19" fmla="*/ 283 h 656"/>
                <a:gd name="T20" fmla="*/ 53 w 323"/>
                <a:gd name="T21" fmla="*/ 271 h 656"/>
                <a:gd name="T22" fmla="*/ 76 w 323"/>
                <a:gd name="T23" fmla="*/ 261 h 656"/>
                <a:gd name="T24" fmla="*/ 76 w 323"/>
                <a:gd name="T25" fmla="*/ 251 h 656"/>
                <a:gd name="T26" fmla="*/ 82 w 323"/>
                <a:gd name="T27" fmla="*/ 240 h 656"/>
                <a:gd name="T28" fmla="*/ 93 w 323"/>
                <a:gd name="T29" fmla="*/ 236 h 656"/>
                <a:gd name="T30" fmla="*/ 116 w 323"/>
                <a:gd name="T31" fmla="*/ 237 h 656"/>
                <a:gd name="T32" fmla="*/ 119 w 323"/>
                <a:gd name="T33" fmla="*/ 226 h 656"/>
                <a:gd name="T34" fmla="*/ 125 w 323"/>
                <a:gd name="T35" fmla="*/ 217 h 656"/>
                <a:gd name="T36" fmla="*/ 136 w 323"/>
                <a:gd name="T37" fmla="*/ 211 h 656"/>
                <a:gd name="T38" fmla="*/ 157 w 323"/>
                <a:gd name="T39" fmla="*/ 211 h 656"/>
                <a:gd name="T40" fmla="*/ 154 w 323"/>
                <a:gd name="T41" fmla="*/ 189 h 656"/>
                <a:gd name="T42" fmla="*/ 151 w 323"/>
                <a:gd name="T43" fmla="*/ 143 h 656"/>
                <a:gd name="T44" fmla="*/ 153 w 323"/>
                <a:gd name="T45" fmla="*/ 75 h 656"/>
                <a:gd name="T46" fmla="*/ 155 w 323"/>
                <a:gd name="T47" fmla="*/ 31 h 656"/>
                <a:gd name="T48" fmla="*/ 159 w 323"/>
                <a:gd name="T49" fmla="*/ 9 h 656"/>
                <a:gd name="T50" fmla="*/ 166 w 323"/>
                <a:gd name="T51" fmla="*/ 0 h 656"/>
                <a:gd name="T52" fmla="*/ 175 w 323"/>
                <a:gd name="T53" fmla="*/ 0 h 656"/>
                <a:gd name="T54" fmla="*/ 190 w 323"/>
                <a:gd name="T55" fmla="*/ 11 h 656"/>
                <a:gd name="T56" fmla="*/ 198 w 323"/>
                <a:gd name="T57" fmla="*/ 21 h 656"/>
                <a:gd name="T58" fmla="*/ 209 w 323"/>
                <a:gd name="T59" fmla="*/ 75 h 656"/>
                <a:gd name="T60" fmla="*/ 227 w 323"/>
                <a:gd name="T61" fmla="*/ 157 h 656"/>
                <a:gd name="T62" fmla="*/ 232 w 323"/>
                <a:gd name="T63" fmla="*/ 217 h 656"/>
                <a:gd name="T64" fmla="*/ 229 w 323"/>
                <a:gd name="T65" fmla="*/ 248 h 656"/>
                <a:gd name="T66" fmla="*/ 250 w 323"/>
                <a:gd name="T67" fmla="*/ 264 h 656"/>
                <a:gd name="T68" fmla="*/ 284 w 323"/>
                <a:gd name="T69" fmla="*/ 291 h 656"/>
                <a:gd name="T70" fmla="*/ 295 w 323"/>
                <a:gd name="T71" fmla="*/ 297 h 656"/>
                <a:gd name="T72" fmla="*/ 309 w 323"/>
                <a:gd name="T73" fmla="*/ 318 h 656"/>
                <a:gd name="T74" fmla="*/ 318 w 323"/>
                <a:gd name="T75" fmla="*/ 344 h 656"/>
                <a:gd name="T76" fmla="*/ 323 w 323"/>
                <a:gd name="T77" fmla="*/ 391 h 656"/>
                <a:gd name="T78" fmla="*/ 318 w 323"/>
                <a:gd name="T79" fmla="*/ 418 h 656"/>
                <a:gd name="T80" fmla="*/ 302 w 323"/>
                <a:gd name="T81" fmla="*/ 462 h 656"/>
                <a:gd name="T82" fmla="*/ 283 w 323"/>
                <a:gd name="T83" fmla="*/ 498 h 656"/>
                <a:gd name="T84" fmla="*/ 261 w 323"/>
                <a:gd name="T85" fmla="*/ 529 h 656"/>
                <a:gd name="T86" fmla="*/ 232 w 323"/>
                <a:gd name="T87" fmla="*/ 605 h 656"/>
                <a:gd name="T88" fmla="*/ 227 w 323"/>
                <a:gd name="T89" fmla="*/ 613 h 656"/>
                <a:gd name="T90" fmla="*/ 218 w 323"/>
                <a:gd name="T91" fmla="*/ 626 h 656"/>
                <a:gd name="T92" fmla="*/ 207 w 323"/>
                <a:gd name="T93" fmla="*/ 637 h 656"/>
                <a:gd name="T94" fmla="*/ 186 w 323"/>
                <a:gd name="T95" fmla="*/ 646 h 656"/>
                <a:gd name="T96" fmla="*/ 151 w 323"/>
                <a:gd name="T97" fmla="*/ 655 h 656"/>
                <a:gd name="T98" fmla="*/ 114 w 323"/>
                <a:gd name="T99" fmla="*/ 656 h 656"/>
                <a:gd name="T100" fmla="*/ 98 w 323"/>
                <a:gd name="T101" fmla="*/ 651 h 656"/>
                <a:gd name="T102" fmla="*/ 76 w 323"/>
                <a:gd name="T103" fmla="*/ 640 h 656"/>
                <a:gd name="T104" fmla="*/ 62 w 323"/>
                <a:gd name="T105" fmla="*/ 627 h 656"/>
                <a:gd name="T106" fmla="*/ 54 w 323"/>
                <a:gd name="T107" fmla="*/ 613 h 656"/>
                <a:gd name="T108" fmla="*/ 50 w 323"/>
                <a:gd name="T109" fmla="*/ 594 h 656"/>
                <a:gd name="T110" fmla="*/ 49 w 323"/>
                <a:gd name="T111" fmla="*/ 566 h 656"/>
                <a:gd name="T112" fmla="*/ 46 w 323"/>
                <a:gd name="T113" fmla="*/ 552 h 656"/>
                <a:gd name="T114" fmla="*/ 46 w 323"/>
                <a:gd name="T115" fmla="*/ 552 h 6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23" h="656">
                  <a:moveTo>
                    <a:pt x="46" y="552"/>
                  </a:moveTo>
                  <a:lnTo>
                    <a:pt x="46" y="529"/>
                  </a:lnTo>
                  <a:lnTo>
                    <a:pt x="4" y="389"/>
                  </a:lnTo>
                  <a:lnTo>
                    <a:pt x="4" y="389"/>
                  </a:lnTo>
                  <a:lnTo>
                    <a:pt x="4" y="379"/>
                  </a:lnTo>
                  <a:lnTo>
                    <a:pt x="3" y="368"/>
                  </a:lnTo>
                  <a:lnTo>
                    <a:pt x="1" y="358"/>
                  </a:lnTo>
                  <a:lnTo>
                    <a:pt x="0" y="347"/>
                  </a:lnTo>
                  <a:lnTo>
                    <a:pt x="1" y="343"/>
                  </a:lnTo>
                  <a:lnTo>
                    <a:pt x="3" y="337"/>
                  </a:lnTo>
                  <a:lnTo>
                    <a:pt x="6" y="333"/>
                  </a:lnTo>
                  <a:lnTo>
                    <a:pt x="10" y="327"/>
                  </a:lnTo>
                  <a:lnTo>
                    <a:pt x="15" y="323"/>
                  </a:lnTo>
                  <a:lnTo>
                    <a:pt x="22" y="319"/>
                  </a:lnTo>
                  <a:lnTo>
                    <a:pt x="32" y="315"/>
                  </a:lnTo>
                  <a:lnTo>
                    <a:pt x="43" y="311"/>
                  </a:lnTo>
                  <a:lnTo>
                    <a:pt x="43" y="311"/>
                  </a:lnTo>
                  <a:lnTo>
                    <a:pt x="40" y="297"/>
                  </a:lnTo>
                  <a:lnTo>
                    <a:pt x="40" y="290"/>
                  </a:lnTo>
                  <a:lnTo>
                    <a:pt x="42" y="283"/>
                  </a:lnTo>
                  <a:lnTo>
                    <a:pt x="46" y="276"/>
                  </a:lnTo>
                  <a:lnTo>
                    <a:pt x="53" y="271"/>
                  </a:lnTo>
                  <a:lnTo>
                    <a:pt x="62" y="265"/>
                  </a:lnTo>
                  <a:lnTo>
                    <a:pt x="76" y="261"/>
                  </a:lnTo>
                  <a:lnTo>
                    <a:pt x="76" y="261"/>
                  </a:lnTo>
                  <a:lnTo>
                    <a:pt x="76" y="251"/>
                  </a:lnTo>
                  <a:lnTo>
                    <a:pt x="78" y="244"/>
                  </a:lnTo>
                  <a:lnTo>
                    <a:pt x="82" y="240"/>
                  </a:lnTo>
                  <a:lnTo>
                    <a:pt x="86" y="237"/>
                  </a:lnTo>
                  <a:lnTo>
                    <a:pt x="93" y="236"/>
                  </a:lnTo>
                  <a:lnTo>
                    <a:pt x="100" y="236"/>
                  </a:lnTo>
                  <a:lnTo>
                    <a:pt x="116" y="237"/>
                  </a:lnTo>
                  <a:lnTo>
                    <a:pt x="116" y="237"/>
                  </a:lnTo>
                  <a:lnTo>
                    <a:pt x="119" y="226"/>
                  </a:lnTo>
                  <a:lnTo>
                    <a:pt x="121" y="221"/>
                  </a:lnTo>
                  <a:lnTo>
                    <a:pt x="125" y="217"/>
                  </a:lnTo>
                  <a:lnTo>
                    <a:pt x="129" y="214"/>
                  </a:lnTo>
                  <a:lnTo>
                    <a:pt x="136" y="211"/>
                  </a:lnTo>
                  <a:lnTo>
                    <a:pt x="146" y="211"/>
                  </a:lnTo>
                  <a:lnTo>
                    <a:pt x="157" y="211"/>
                  </a:lnTo>
                  <a:lnTo>
                    <a:pt x="157" y="211"/>
                  </a:lnTo>
                  <a:lnTo>
                    <a:pt x="154" y="189"/>
                  </a:lnTo>
                  <a:lnTo>
                    <a:pt x="153" y="165"/>
                  </a:lnTo>
                  <a:lnTo>
                    <a:pt x="151" y="143"/>
                  </a:lnTo>
                  <a:lnTo>
                    <a:pt x="151" y="121"/>
                  </a:lnTo>
                  <a:lnTo>
                    <a:pt x="153" y="75"/>
                  </a:lnTo>
                  <a:lnTo>
                    <a:pt x="155" y="31"/>
                  </a:lnTo>
                  <a:lnTo>
                    <a:pt x="155" y="31"/>
                  </a:lnTo>
                  <a:lnTo>
                    <a:pt x="157" y="18"/>
                  </a:lnTo>
                  <a:lnTo>
                    <a:pt x="159" y="9"/>
                  </a:lnTo>
                  <a:lnTo>
                    <a:pt x="164" y="3"/>
                  </a:lnTo>
                  <a:lnTo>
                    <a:pt x="166" y="0"/>
                  </a:lnTo>
                  <a:lnTo>
                    <a:pt x="169" y="0"/>
                  </a:lnTo>
                  <a:lnTo>
                    <a:pt x="175" y="0"/>
                  </a:lnTo>
                  <a:lnTo>
                    <a:pt x="182" y="4"/>
                  </a:lnTo>
                  <a:lnTo>
                    <a:pt x="190" y="11"/>
                  </a:lnTo>
                  <a:lnTo>
                    <a:pt x="198" y="21"/>
                  </a:lnTo>
                  <a:lnTo>
                    <a:pt x="198" y="21"/>
                  </a:lnTo>
                  <a:lnTo>
                    <a:pt x="204" y="49"/>
                  </a:lnTo>
                  <a:lnTo>
                    <a:pt x="209" y="75"/>
                  </a:lnTo>
                  <a:lnTo>
                    <a:pt x="223" y="129"/>
                  </a:lnTo>
                  <a:lnTo>
                    <a:pt x="227" y="157"/>
                  </a:lnTo>
                  <a:lnTo>
                    <a:pt x="230" y="185"/>
                  </a:lnTo>
                  <a:lnTo>
                    <a:pt x="232" y="217"/>
                  </a:lnTo>
                  <a:lnTo>
                    <a:pt x="230" y="232"/>
                  </a:lnTo>
                  <a:lnTo>
                    <a:pt x="229" y="248"/>
                  </a:lnTo>
                  <a:lnTo>
                    <a:pt x="229" y="248"/>
                  </a:lnTo>
                  <a:lnTo>
                    <a:pt x="250" y="264"/>
                  </a:lnTo>
                  <a:lnTo>
                    <a:pt x="284" y="291"/>
                  </a:lnTo>
                  <a:lnTo>
                    <a:pt x="284" y="291"/>
                  </a:lnTo>
                  <a:lnTo>
                    <a:pt x="290" y="294"/>
                  </a:lnTo>
                  <a:lnTo>
                    <a:pt x="295" y="297"/>
                  </a:lnTo>
                  <a:lnTo>
                    <a:pt x="304" y="307"/>
                  </a:lnTo>
                  <a:lnTo>
                    <a:pt x="309" y="318"/>
                  </a:lnTo>
                  <a:lnTo>
                    <a:pt x="313" y="330"/>
                  </a:lnTo>
                  <a:lnTo>
                    <a:pt x="318" y="344"/>
                  </a:lnTo>
                  <a:lnTo>
                    <a:pt x="320" y="359"/>
                  </a:lnTo>
                  <a:lnTo>
                    <a:pt x="323" y="391"/>
                  </a:lnTo>
                  <a:lnTo>
                    <a:pt x="323" y="391"/>
                  </a:lnTo>
                  <a:lnTo>
                    <a:pt x="318" y="418"/>
                  </a:lnTo>
                  <a:lnTo>
                    <a:pt x="311" y="441"/>
                  </a:lnTo>
                  <a:lnTo>
                    <a:pt x="302" y="462"/>
                  </a:lnTo>
                  <a:lnTo>
                    <a:pt x="294" y="481"/>
                  </a:lnTo>
                  <a:lnTo>
                    <a:pt x="283" y="498"/>
                  </a:lnTo>
                  <a:lnTo>
                    <a:pt x="273" y="515"/>
                  </a:lnTo>
                  <a:lnTo>
                    <a:pt x="261" y="529"/>
                  </a:lnTo>
                  <a:lnTo>
                    <a:pt x="250" y="542"/>
                  </a:lnTo>
                  <a:lnTo>
                    <a:pt x="232" y="605"/>
                  </a:lnTo>
                  <a:lnTo>
                    <a:pt x="232" y="605"/>
                  </a:lnTo>
                  <a:lnTo>
                    <a:pt x="227" y="613"/>
                  </a:lnTo>
                  <a:lnTo>
                    <a:pt x="223" y="620"/>
                  </a:lnTo>
                  <a:lnTo>
                    <a:pt x="218" y="626"/>
                  </a:lnTo>
                  <a:lnTo>
                    <a:pt x="212" y="631"/>
                  </a:lnTo>
                  <a:lnTo>
                    <a:pt x="207" y="637"/>
                  </a:lnTo>
                  <a:lnTo>
                    <a:pt x="200" y="641"/>
                  </a:lnTo>
                  <a:lnTo>
                    <a:pt x="186" y="646"/>
                  </a:lnTo>
                  <a:lnTo>
                    <a:pt x="169" y="652"/>
                  </a:lnTo>
                  <a:lnTo>
                    <a:pt x="151" y="655"/>
                  </a:lnTo>
                  <a:lnTo>
                    <a:pt x="133" y="656"/>
                  </a:lnTo>
                  <a:lnTo>
                    <a:pt x="114" y="656"/>
                  </a:lnTo>
                  <a:lnTo>
                    <a:pt x="114" y="656"/>
                  </a:lnTo>
                  <a:lnTo>
                    <a:pt x="98" y="651"/>
                  </a:lnTo>
                  <a:lnTo>
                    <a:pt x="87" y="645"/>
                  </a:lnTo>
                  <a:lnTo>
                    <a:pt x="76" y="640"/>
                  </a:lnTo>
                  <a:lnTo>
                    <a:pt x="68" y="633"/>
                  </a:lnTo>
                  <a:lnTo>
                    <a:pt x="62" y="627"/>
                  </a:lnTo>
                  <a:lnTo>
                    <a:pt x="57" y="620"/>
                  </a:lnTo>
                  <a:lnTo>
                    <a:pt x="54" y="613"/>
                  </a:lnTo>
                  <a:lnTo>
                    <a:pt x="51" y="606"/>
                  </a:lnTo>
                  <a:lnTo>
                    <a:pt x="50" y="594"/>
                  </a:lnTo>
                  <a:lnTo>
                    <a:pt x="49" y="580"/>
                  </a:lnTo>
                  <a:lnTo>
                    <a:pt x="49" y="566"/>
                  </a:lnTo>
                  <a:lnTo>
                    <a:pt x="46" y="552"/>
                  </a:lnTo>
                  <a:lnTo>
                    <a:pt x="46" y="552"/>
                  </a:lnTo>
                  <a:close/>
                  <a:moveTo>
                    <a:pt x="46" y="552"/>
                  </a:moveTo>
                  <a:lnTo>
                    <a:pt x="46" y="55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95" name="Freeform 403@|5FFC:16777215|FBC:16777215|LFC:0|LBC:16777215"/>
            <p:cNvSpPr>
              <a:spLocks/>
            </p:cNvSpPr>
            <p:nvPr/>
          </p:nvSpPr>
          <p:spPr bwMode="auto">
            <a:xfrm>
              <a:off x="3451226" y="2803525"/>
              <a:ext cx="171450" cy="346075"/>
            </a:xfrm>
            <a:custGeom>
              <a:avLst/>
              <a:gdLst>
                <a:gd name="T0" fmla="*/ 46 w 323"/>
                <a:gd name="T1" fmla="*/ 529 h 656"/>
                <a:gd name="T2" fmla="*/ 4 w 323"/>
                <a:gd name="T3" fmla="*/ 389 h 656"/>
                <a:gd name="T4" fmla="*/ 3 w 323"/>
                <a:gd name="T5" fmla="*/ 368 h 656"/>
                <a:gd name="T6" fmla="*/ 0 w 323"/>
                <a:gd name="T7" fmla="*/ 347 h 656"/>
                <a:gd name="T8" fmla="*/ 3 w 323"/>
                <a:gd name="T9" fmla="*/ 337 h 656"/>
                <a:gd name="T10" fmla="*/ 10 w 323"/>
                <a:gd name="T11" fmla="*/ 327 h 656"/>
                <a:gd name="T12" fmla="*/ 22 w 323"/>
                <a:gd name="T13" fmla="*/ 319 h 656"/>
                <a:gd name="T14" fmla="*/ 43 w 323"/>
                <a:gd name="T15" fmla="*/ 311 h 656"/>
                <a:gd name="T16" fmla="*/ 40 w 323"/>
                <a:gd name="T17" fmla="*/ 297 h 656"/>
                <a:gd name="T18" fmla="*/ 42 w 323"/>
                <a:gd name="T19" fmla="*/ 283 h 656"/>
                <a:gd name="T20" fmla="*/ 53 w 323"/>
                <a:gd name="T21" fmla="*/ 271 h 656"/>
                <a:gd name="T22" fmla="*/ 76 w 323"/>
                <a:gd name="T23" fmla="*/ 261 h 656"/>
                <a:gd name="T24" fmla="*/ 76 w 323"/>
                <a:gd name="T25" fmla="*/ 251 h 656"/>
                <a:gd name="T26" fmla="*/ 82 w 323"/>
                <a:gd name="T27" fmla="*/ 240 h 656"/>
                <a:gd name="T28" fmla="*/ 93 w 323"/>
                <a:gd name="T29" fmla="*/ 236 h 656"/>
                <a:gd name="T30" fmla="*/ 116 w 323"/>
                <a:gd name="T31" fmla="*/ 237 h 656"/>
                <a:gd name="T32" fmla="*/ 119 w 323"/>
                <a:gd name="T33" fmla="*/ 226 h 656"/>
                <a:gd name="T34" fmla="*/ 125 w 323"/>
                <a:gd name="T35" fmla="*/ 217 h 656"/>
                <a:gd name="T36" fmla="*/ 136 w 323"/>
                <a:gd name="T37" fmla="*/ 211 h 656"/>
                <a:gd name="T38" fmla="*/ 157 w 323"/>
                <a:gd name="T39" fmla="*/ 211 h 656"/>
                <a:gd name="T40" fmla="*/ 154 w 323"/>
                <a:gd name="T41" fmla="*/ 189 h 656"/>
                <a:gd name="T42" fmla="*/ 151 w 323"/>
                <a:gd name="T43" fmla="*/ 143 h 656"/>
                <a:gd name="T44" fmla="*/ 153 w 323"/>
                <a:gd name="T45" fmla="*/ 75 h 656"/>
                <a:gd name="T46" fmla="*/ 155 w 323"/>
                <a:gd name="T47" fmla="*/ 31 h 656"/>
                <a:gd name="T48" fmla="*/ 159 w 323"/>
                <a:gd name="T49" fmla="*/ 9 h 656"/>
                <a:gd name="T50" fmla="*/ 166 w 323"/>
                <a:gd name="T51" fmla="*/ 0 h 656"/>
                <a:gd name="T52" fmla="*/ 175 w 323"/>
                <a:gd name="T53" fmla="*/ 0 h 656"/>
                <a:gd name="T54" fmla="*/ 190 w 323"/>
                <a:gd name="T55" fmla="*/ 11 h 656"/>
                <a:gd name="T56" fmla="*/ 198 w 323"/>
                <a:gd name="T57" fmla="*/ 21 h 656"/>
                <a:gd name="T58" fmla="*/ 209 w 323"/>
                <a:gd name="T59" fmla="*/ 75 h 656"/>
                <a:gd name="T60" fmla="*/ 227 w 323"/>
                <a:gd name="T61" fmla="*/ 157 h 656"/>
                <a:gd name="T62" fmla="*/ 232 w 323"/>
                <a:gd name="T63" fmla="*/ 217 h 656"/>
                <a:gd name="T64" fmla="*/ 229 w 323"/>
                <a:gd name="T65" fmla="*/ 248 h 656"/>
                <a:gd name="T66" fmla="*/ 250 w 323"/>
                <a:gd name="T67" fmla="*/ 264 h 656"/>
                <a:gd name="T68" fmla="*/ 284 w 323"/>
                <a:gd name="T69" fmla="*/ 291 h 656"/>
                <a:gd name="T70" fmla="*/ 295 w 323"/>
                <a:gd name="T71" fmla="*/ 297 h 656"/>
                <a:gd name="T72" fmla="*/ 309 w 323"/>
                <a:gd name="T73" fmla="*/ 318 h 656"/>
                <a:gd name="T74" fmla="*/ 318 w 323"/>
                <a:gd name="T75" fmla="*/ 344 h 656"/>
                <a:gd name="T76" fmla="*/ 323 w 323"/>
                <a:gd name="T77" fmla="*/ 391 h 656"/>
                <a:gd name="T78" fmla="*/ 318 w 323"/>
                <a:gd name="T79" fmla="*/ 418 h 656"/>
                <a:gd name="T80" fmla="*/ 302 w 323"/>
                <a:gd name="T81" fmla="*/ 462 h 656"/>
                <a:gd name="T82" fmla="*/ 283 w 323"/>
                <a:gd name="T83" fmla="*/ 498 h 656"/>
                <a:gd name="T84" fmla="*/ 261 w 323"/>
                <a:gd name="T85" fmla="*/ 529 h 656"/>
                <a:gd name="T86" fmla="*/ 232 w 323"/>
                <a:gd name="T87" fmla="*/ 605 h 656"/>
                <a:gd name="T88" fmla="*/ 227 w 323"/>
                <a:gd name="T89" fmla="*/ 613 h 656"/>
                <a:gd name="T90" fmla="*/ 218 w 323"/>
                <a:gd name="T91" fmla="*/ 626 h 656"/>
                <a:gd name="T92" fmla="*/ 207 w 323"/>
                <a:gd name="T93" fmla="*/ 637 h 656"/>
                <a:gd name="T94" fmla="*/ 186 w 323"/>
                <a:gd name="T95" fmla="*/ 646 h 656"/>
                <a:gd name="T96" fmla="*/ 151 w 323"/>
                <a:gd name="T97" fmla="*/ 655 h 656"/>
                <a:gd name="T98" fmla="*/ 114 w 323"/>
                <a:gd name="T99" fmla="*/ 656 h 656"/>
                <a:gd name="T100" fmla="*/ 98 w 323"/>
                <a:gd name="T101" fmla="*/ 651 h 656"/>
                <a:gd name="T102" fmla="*/ 76 w 323"/>
                <a:gd name="T103" fmla="*/ 640 h 656"/>
                <a:gd name="T104" fmla="*/ 62 w 323"/>
                <a:gd name="T105" fmla="*/ 627 h 656"/>
                <a:gd name="T106" fmla="*/ 54 w 323"/>
                <a:gd name="T107" fmla="*/ 613 h 656"/>
                <a:gd name="T108" fmla="*/ 50 w 323"/>
                <a:gd name="T109" fmla="*/ 594 h 656"/>
                <a:gd name="T110" fmla="*/ 49 w 323"/>
                <a:gd name="T111" fmla="*/ 566 h 656"/>
                <a:gd name="T112" fmla="*/ 46 w 323"/>
                <a:gd name="T113" fmla="*/ 552 h 6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23" h="656">
                  <a:moveTo>
                    <a:pt x="46" y="552"/>
                  </a:moveTo>
                  <a:lnTo>
                    <a:pt x="46" y="529"/>
                  </a:lnTo>
                  <a:lnTo>
                    <a:pt x="4" y="389"/>
                  </a:lnTo>
                  <a:lnTo>
                    <a:pt x="4" y="389"/>
                  </a:lnTo>
                  <a:lnTo>
                    <a:pt x="4" y="379"/>
                  </a:lnTo>
                  <a:lnTo>
                    <a:pt x="3" y="368"/>
                  </a:lnTo>
                  <a:lnTo>
                    <a:pt x="1" y="358"/>
                  </a:lnTo>
                  <a:lnTo>
                    <a:pt x="0" y="347"/>
                  </a:lnTo>
                  <a:lnTo>
                    <a:pt x="1" y="343"/>
                  </a:lnTo>
                  <a:lnTo>
                    <a:pt x="3" y="337"/>
                  </a:lnTo>
                  <a:lnTo>
                    <a:pt x="6" y="333"/>
                  </a:lnTo>
                  <a:lnTo>
                    <a:pt x="10" y="327"/>
                  </a:lnTo>
                  <a:lnTo>
                    <a:pt x="15" y="323"/>
                  </a:lnTo>
                  <a:lnTo>
                    <a:pt x="22" y="319"/>
                  </a:lnTo>
                  <a:lnTo>
                    <a:pt x="32" y="315"/>
                  </a:lnTo>
                  <a:lnTo>
                    <a:pt x="43" y="311"/>
                  </a:lnTo>
                  <a:lnTo>
                    <a:pt x="43" y="311"/>
                  </a:lnTo>
                  <a:lnTo>
                    <a:pt x="40" y="297"/>
                  </a:lnTo>
                  <a:lnTo>
                    <a:pt x="40" y="290"/>
                  </a:lnTo>
                  <a:lnTo>
                    <a:pt x="42" y="283"/>
                  </a:lnTo>
                  <a:lnTo>
                    <a:pt x="46" y="276"/>
                  </a:lnTo>
                  <a:lnTo>
                    <a:pt x="53" y="271"/>
                  </a:lnTo>
                  <a:lnTo>
                    <a:pt x="62" y="265"/>
                  </a:lnTo>
                  <a:lnTo>
                    <a:pt x="76" y="261"/>
                  </a:lnTo>
                  <a:lnTo>
                    <a:pt x="76" y="261"/>
                  </a:lnTo>
                  <a:lnTo>
                    <a:pt x="76" y="251"/>
                  </a:lnTo>
                  <a:lnTo>
                    <a:pt x="78" y="244"/>
                  </a:lnTo>
                  <a:lnTo>
                    <a:pt x="82" y="240"/>
                  </a:lnTo>
                  <a:lnTo>
                    <a:pt x="86" y="237"/>
                  </a:lnTo>
                  <a:lnTo>
                    <a:pt x="93" y="236"/>
                  </a:lnTo>
                  <a:lnTo>
                    <a:pt x="100" y="236"/>
                  </a:lnTo>
                  <a:lnTo>
                    <a:pt x="116" y="237"/>
                  </a:lnTo>
                  <a:lnTo>
                    <a:pt x="116" y="237"/>
                  </a:lnTo>
                  <a:lnTo>
                    <a:pt x="119" y="226"/>
                  </a:lnTo>
                  <a:lnTo>
                    <a:pt x="121" y="221"/>
                  </a:lnTo>
                  <a:lnTo>
                    <a:pt x="125" y="217"/>
                  </a:lnTo>
                  <a:lnTo>
                    <a:pt x="129" y="214"/>
                  </a:lnTo>
                  <a:lnTo>
                    <a:pt x="136" y="211"/>
                  </a:lnTo>
                  <a:lnTo>
                    <a:pt x="146" y="211"/>
                  </a:lnTo>
                  <a:lnTo>
                    <a:pt x="157" y="211"/>
                  </a:lnTo>
                  <a:lnTo>
                    <a:pt x="157" y="211"/>
                  </a:lnTo>
                  <a:lnTo>
                    <a:pt x="154" y="189"/>
                  </a:lnTo>
                  <a:lnTo>
                    <a:pt x="153" y="165"/>
                  </a:lnTo>
                  <a:lnTo>
                    <a:pt x="151" y="143"/>
                  </a:lnTo>
                  <a:lnTo>
                    <a:pt x="151" y="121"/>
                  </a:lnTo>
                  <a:lnTo>
                    <a:pt x="153" y="75"/>
                  </a:lnTo>
                  <a:lnTo>
                    <a:pt x="155" y="31"/>
                  </a:lnTo>
                  <a:lnTo>
                    <a:pt x="155" y="31"/>
                  </a:lnTo>
                  <a:lnTo>
                    <a:pt x="157" y="18"/>
                  </a:lnTo>
                  <a:lnTo>
                    <a:pt x="159" y="9"/>
                  </a:lnTo>
                  <a:lnTo>
                    <a:pt x="164" y="3"/>
                  </a:lnTo>
                  <a:lnTo>
                    <a:pt x="166" y="0"/>
                  </a:lnTo>
                  <a:lnTo>
                    <a:pt x="169" y="0"/>
                  </a:lnTo>
                  <a:lnTo>
                    <a:pt x="175" y="0"/>
                  </a:lnTo>
                  <a:lnTo>
                    <a:pt x="182" y="4"/>
                  </a:lnTo>
                  <a:lnTo>
                    <a:pt x="190" y="11"/>
                  </a:lnTo>
                  <a:lnTo>
                    <a:pt x="198" y="21"/>
                  </a:lnTo>
                  <a:lnTo>
                    <a:pt x="198" y="21"/>
                  </a:lnTo>
                  <a:lnTo>
                    <a:pt x="204" y="49"/>
                  </a:lnTo>
                  <a:lnTo>
                    <a:pt x="209" y="75"/>
                  </a:lnTo>
                  <a:lnTo>
                    <a:pt x="223" y="129"/>
                  </a:lnTo>
                  <a:lnTo>
                    <a:pt x="227" y="157"/>
                  </a:lnTo>
                  <a:lnTo>
                    <a:pt x="230" y="185"/>
                  </a:lnTo>
                  <a:lnTo>
                    <a:pt x="232" y="217"/>
                  </a:lnTo>
                  <a:lnTo>
                    <a:pt x="230" y="232"/>
                  </a:lnTo>
                  <a:lnTo>
                    <a:pt x="229" y="248"/>
                  </a:lnTo>
                  <a:lnTo>
                    <a:pt x="229" y="248"/>
                  </a:lnTo>
                  <a:lnTo>
                    <a:pt x="250" y="264"/>
                  </a:lnTo>
                  <a:lnTo>
                    <a:pt x="284" y="291"/>
                  </a:lnTo>
                  <a:lnTo>
                    <a:pt x="284" y="291"/>
                  </a:lnTo>
                  <a:lnTo>
                    <a:pt x="290" y="294"/>
                  </a:lnTo>
                  <a:lnTo>
                    <a:pt x="295" y="297"/>
                  </a:lnTo>
                  <a:lnTo>
                    <a:pt x="304" y="307"/>
                  </a:lnTo>
                  <a:lnTo>
                    <a:pt x="309" y="318"/>
                  </a:lnTo>
                  <a:lnTo>
                    <a:pt x="313" y="330"/>
                  </a:lnTo>
                  <a:lnTo>
                    <a:pt x="318" y="344"/>
                  </a:lnTo>
                  <a:lnTo>
                    <a:pt x="320" y="359"/>
                  </a:lnTo>
                  <a:lnTo>
                    <a:pt x="323" y="391"/>
                  </a:lnTo>
                  <a:lnTo>
                    <a:pt x="323" y="391"/>
                  </a:lnTo>
                  <a:lnTo>
                    <a:pt x="318" y="418"/>
                  </a:lnTo>
                  <a:lnTo>
                    <a:pt x="311" y="441"/>
                  </a:lnTo>
                  <a:lnTo>
                    <a:pt x="302" y="462"/>
                  </a:lnTo>
                  <a:lnTo>
                    <a:pt x="294" y="481"/>
                  </a:lnTo>
                  <a:lnTo>
                    <a:pt x="283" y="498"/>
                  </a:lnTo>
                  <a:lnTo>
                    <a:pt x="273" y="515"/>
                  </a:lnTo>
                  <a:lnTo>
                    <a:pt x="261" y="529"/>
                  </a:lnTo>
                  <a:lnTo>
                    <a:pt x="250" y="542"/>
                  </a:lnTo>
                  <a:lnTo>
                    <a:pt x="232" y="605"/>
                  </a:lnTo>
                  <a:lnTo>
                    <a:pt x="232" y="605"/>
                  </a:lnTo>
                  <a:lnTo>
                    <a:pt x="227" y="613"/>
                  </a:lnTo>
                  <a:lnTo>
                    <a:pt x="223" y="620"/>
                  </a:lnTo>
                  <a:lnTo>
                    <a:pt x="218" y="626"/>
                  </a:lnTo>
                  <a:lnTo>
                    <a:pt x="212" y="631"/>
                  </a:lnTo>
                  <a:lnTo>
                    <a:pt x="207" y="637"/>
                  </a:lnTo>
                  <a:lnTo>
                    <a:pt x="200" y="641"/>
                  </a:lnTo>
                  <a:lnTo>
                    <a:pt x="186" y="646"/>
                  </a:lnTo>
                  <a:lnTo>
                    <a:pt x="169" y="652"/>
                  </a:lnTo>
                  <a:lnTo>
                    <a:pt x="151" y="655"/>
                  </a:lnTo>
                  <a:lnTo>
                    <a:pt x="133" y="656"/>
                  </a:lnTo>
                  <a:lnTo>
                    <a:pt x="114" y="656"/>
                  </a:lnTo>
                  <a:lnTo>
                    <a:pt x="114" y="656"/>
                  </a:lnTo>
                  <a:lnTo>
                    <a:pt x="98" y="651"/>
                  </a:lnTo>
                  <a:lnTo>
                    <a:pt x="87" y="645"/>
                  </a:lnTo>
                  <a:lnTo>
                    <a:pt x="76" y="640"/>
                  </a:lnTo>
                  <a:lnTo>
                    <a:pt x="68" y="633"/>
                  </a:lnTo>
                  <a:lnTo>
                    <a:pt x="62" y="627"/>
                  </a:lnTo>
                  <a:lnTo>
                    <a:pt x="57" y="620"/>
                  </a:lnTo>
                  <a:lnTo>
                    <a:pt x="54" y="613"/>
                  </a:lnTo>
                  <a:lnTo>
                    <a:pt x="51" y="606"/>
                  </a:lnTo>
                  <a:lnTo>
                    <a:pt x="50" y="594"/>
                  </a:lnTo>
                  <a:lnTo>
                    <a:pt x="49" y="580"/>
                  </a:lnTo>
                  <a:lnTo>
                    <a:pt x="49" y="566"/>
                  </a:lnTo>
                  <a:lnTo>
                    <a:pt x="46" y="552"/>
                  </a:lnTo>
                  <a:lnTo>
                    <a:pt x="46" y="55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96" name="Line 404@|9FFC:0|FBC:0|LFC:0|LBC:16777215"/>
            <p:cNvSpPr>
              <a:spLocks noChangeShapeType="1"/>
            </p:cNvSpPr>
            <p:nvPr/>
          </p:nvSpPr>
          <p:spPr bwMode="auto">
            <a:xfrm>
              <a:off x="3475038" y="30956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97" name="Freeform 405@|5FFC:16777215|FBC:16777215|LFC:0|LBC:16777215"/>
            <p:cNvSpPr>
              <a:spLocks/>
            </p:cNvSpPr>
            <p:nvPr/>
          </p:nvSpPr>
          <p:spPr bwMode="auto">
            <a:xfrm>
              <a:off x="3451226" y="2803525"/>
              <a:ext cx="171450" cy="346075"/>
            </a:xfrm>
            <a:custGeom>
              <a:avLst/>
              <a:gdLst>
                <a:gd name="T0" fmla="*/ 46 w 323"/>
                <a:gd name="T1" fmla="*/ 529 h 656"/>
                <a:gd name="T2" fmla="*/ 4 w 323"/>
                <a:gd name="T3" fmla="*/ 389 h 656"/>
                <a:gd name="T4" fmla="*/ 3 w 323"/>
                <a:gd name="T5" fmla="*/ 368 h 656"/>
                <a:gd name="T6" fmla="*/ 0 w 323"/>
                <a:gd name="T7" fmla="*/ 347 h 656"/>
                <a:gd name="T8" fmla="*/ 3 w 323"/>
                <a:gd name="T9" fmla="*/ 337 h 656"/>
                <a:gd name="T10" fmla="*/ 10 w 323"/>
                <a:gd name="T11" fmla="*/ 327 h 656"/>
                <a:gd name="T12" fmla="*/ 22 w 323"/>
                <a:gd name="T13" fmla="*/ 319 h 656"/>
                <a:gd name="T14" fmla="*/ 43 w 323"/>
                <a:gd name="T15" fmla="*/ 311 h 656"/>
                <a:gd name="T16" fmla="*/ 40 w 323"/>
                <a:gd name="T17" fmla="*/ 297 h 656"/>
                <a:gd name="T18" fmla="*/ 42 w 323"/>
                <a:gd name="T19" fmla="*/ 283 h 656"/>
                <a:gd name="T20" fmla="*/ 53 w 323"/>
                <a:gd name="T21" fmla="*/ 271 h 656"/>
                <a:gd name="T22" fmla="*/ 76 w 323"/>
                <a:gd name="T23" fmla="*/ 261 h 656"/>
                <a:gd name="T24" fmla="*/ 76 w 323"/>
                <a:gd name="T25" fmla="*/ 251 h 656"/>
                <a:gd name="T26" fmla="*/ 82 w 323"/>
                <a:gd name="T27" fmla="*/ 240 h 656"/>
                <a:gd name="T28" fmla="*/ 93 w 323"/>
                <a:gd name="T29" fmla="*/ 236 h 656"/>
                <a:gd name="T30" fmla="*/ 116 w 323"/>
                <a:gd name="T31" fmla="*/ 237 h 656"/>
                <a:gd name="T32" fmla="*/ 119 w 323"/>
                <a:gd name="T33" fmla="*/ 226 h 656"/>
                <a:gd name="T34" fmla="*/ 125 w 323"/>
                <a:gd name="T35" fmla="*/ 217 h 656"/>
                <a:gd name="T36" fmla="*/ 136 w 323"/>
                <a:gd name="T37" fmla="*/ 211 h 656"/>
                <a:gd name="T38" fmla="*/ 157 w 323"/>
                <a:gd name="T39" fmla="*/ 211 h 656"/>
                <a:gd name="T40" fmla="*/ 154 w 323"/>
                <a:gd name="T41" fmla="*/ 189 h 656"/>
                <a:gd name="T42" fmla="*/ 151 w 323"/>
                <a:gd name="T43" fmla="*/ 143 h 656"/>
                <a:gd name="T44" fmla="*/ 153 w 323"/>
                <a:gd name="T45" fmla="*/ 75 h 656"/>
                <a:gd name="T46" fmla="*/ 155 w 323"/>
                <a:gd name="T47" fmla="*/ 31 h 656"/>
                <a:gd name="T48" fmla="*/ 159 w 323"/>
                <a:gd name="T49" fmla="*/ 9 h 656"/>
                <a:gd name="T50" fmla="*/ 166 w 323"/>
                <a:gd name="T51" fmla="*/ 0 h 656"/>
                <a:gd name="T52" fmla="*/ 175 w 323"/>
                <a:gd name="T53" fmla="*/ 0 h 656"/>
                <a:gd name="T54" fmla="*/ 190 w 323"/>
                <a:gd name="T55" fmla="*/ 11 h 656"/>
                <a:gd name="T56" fmla="*/ 198 w 323"/>
                <a:gd name="T57" fmla="*/ 21 h 656"/>
                <a:gd name="T58" fmla="*/ 209 w 323"/>
                <a:gd name="T59" fmla="*/ 75 h 656"/>
                <a:gd name="T60" fmla="*/ 227 w 323"/>
                <a:gd name="T61" fmla="*/ 157 h 656"/>
                <a:gd name="T62" fmla="*/ 232 w 323"/>
                <a:gd name="T63" fmla="*/ 217 h 656"/>
                <a:gd name="T64" fmla="*/ 229 w 323"/>
                <a:gd name="T65" fmla="*/ 248 h 656"/>
                <a:gd name="T66" fmla="*/ 250 w 323"/>
                <a:gd name="T67" fmla="*/ 264 h 656"/>
                <a:gd name="T68" fmla="*/ 284 w 323"/>
                <a:gd name="T69" fmla="*/ 291 h 656"/>
                <a:gd name="T70" fmla="*/ 295 w 323"/>
                <a:gd name="T71" fmla="*/ 297 h 656"/>
                <a:gd name="T72" fmla="*/ 309 w 323"/>
                <a:gd name="T73" fmla="*/ 318 h 656"/>
                <a:gd name="T74" fmla="*/ 318 w 323"/>
                <a:gd name="T75" fmla="*/ 344 h 656"/>
                <a:gd name="T76" fmla="*/ 323 w 323"/>
                <a:gd name="T77" fmla="*/ 391 h 656"/>
                <a:gd name="T78" fmla="*/ 318 w 323"/>
                <a:gd name="T79" fmla="*/ 418 h 656"/>
                <a:gd name="T80" fmla="*/ 302 w 323"/>
                <a:gd name="T81" fmla="*/ 462 h 656"/>
                <a:gd name="T82" fmla="*/ 283 w 323"/>
                <a:gd name="T83" fmla="*/ 498 h 656"/>
                <a:gd name="T84" fmla="*/ 261 w 323"/>
                <a:gd name="T85" fmla="*/ 529 h 656"/>
                <a:gd name="T86" fmla="*/ 232 w 323"/>
                <a:gd name="T87" fmla="*/ 605 h 656"/>
                <a:gd name="T88" fmla="*/ 227 w 323"/>
                <a:gd name="T89" fmla="*/ 613 h 656"/>
                <a:gd name="T90" fmla="*/ 218 w 323"/>
                <a:gd name="T91" fmla="*/ 626 h 656"/>
                <a:gd name="T92" fmla="*/ 207 w 323"/>
                <a:gd name="T93" fmla="*/ 637 h 656"/>
                <a:gd name="T94" fmla="*/ 186 w 323"/>
                <a:gd name="T95" fmla="*/ 646 h 656"/>
                <a:gd name="T96" fmla="*/ 151 w 323"/>
                <a:gd name="T97" fmla="*/ 655 h 656"/>
                <a:gd name="T98" fmla="*/ 114 w 323"/>
                <a:gd name="T99" fmla="*/ 656 h 656"/>
                <a:gd name="T100" fmla="*/ 98 w 323"/>
                <a:gd name="T101" fmla="*/ 651 h 656"/>
                <a:gd name="T102" fmla="*/ 76 w 323"/>
                <a:gd name="T103" fmla="*/ 640 h 656"/>
                <a:gd name="T104" fmla="*/ 62 w 323"/>
                <a:gd name="T105" fmla="*/ 627 h 656"/>
                <a:gd name="T106" fmla="*/ 54 w 323"/>
                <a:gd name="T107" fmla="*/ 613 h 656"/>
                <a:gd name="T108" fmla="*/ 50 w 323"/>
                <a:gd name="T109" fmla="*/ 594 h 656"/>
                <a:gd name="T110" fmla="*/ 49 w 323"/>
                <a:gd name="T111" fmla="*/ 566 h 656"/>
                <a:gd name="T112" fmla="*/ 46 w 323"/>
                <a:gd name="T113" fmla="*/ 552 h 6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23" h="656">
                  <a:moveTo>
                    <a:pt x="46" y="552"/>
                  </a:moveTo>
                  <a:lnTo>
                    <a:pt x="46" y="529"/>
                  </a:lnTo>
                  <a:lnTo>
                    <a:pt x="4" y="389"/>
                  </a:lnTo>
                  <a:lnTo>
                    <a:pt x="4" y="389"/>
                  </a:lnTo>
                  <a:lnTo>
                    <a:pt x="4" y="379"/>
                  </a:lnTo>
                  <a:lnTo>
                    <a:pt x="3" y="368"/>
                  </a:lnTo>
                  <a:lnTo>
                    <a:pt x="1" y="358"/>
                  </a:lnTo>
                  <a:lnTo>
                    <a:pt x="0" y="347"/>
                  </a:lnTo>
                  <a:lnTo>
                    <a:pt x="1" y="343"/>
                  </a:lnTo>
                  <a:lnTo>
                    <a:pt x="3" y="337"/>
                  </a:lnTo>
                  <a:lnTo>
                    <a:pt x="6" y="333"/>
                  </a:lnTo>
                  <a:lnTo>
                    <a:pt x="10" y="327"/>
                  </a:lnTo>
                  <a:lnTo>
                    <a:pt x="15" y="323"/>
                  </a:lnTo>
                  <a:lnTo>
                    <a:pt x="22" y="319"/>
                  </a:lnTo>
                  <a:lnTo>
                    <a:pt x="32" y="315"/>
                  </a:lnTo>
                  <a:lnTo>
                    <a:pt x="43" y="311"/>
                  </a:lnTo>
                  <a:lnTo>
                    <a:pt x="43" y="311"/>
                  </a:lnTo>
                  <a:lnTo>
                    <a:pt x="40" y="297"/>
                  </a:lnTo>
                  <a:lnTo>
                    <a:pt x="40" y="290"/>
                  </a:lnTo>
                  <a:lnTo>
                    <a:pt x="42" y="283"/>
                  </a:lnTo>
                  <a:lnTo>
                    <a:pt x="46" y="278"/>
                  </a:lnTo>
                  <a:lnTo>
                    <a:pt x="53" y="271"/>
                  </a:lnTo>
                  <a:lnTo>
                    <a:pt x="62" y="265"/>
                  </a:lnTo>
                  <a:lnTo>
                    <a:pt x="76" y="261"/>
                  </a:lnTo>
                  <a:lnTo>
                    <a:pt x="76" y="261"/>
                  </a:lnTo>
                  <a:lnTo>
                    <a:pt x="76" y="251"/>
                  </a:lnTo>
                  <a:lnTo>
                    <a:pt x="78" y="244"/>
                  </a:lnTo>
                  <a:lnTo>
                    <a:pt x="82" y="240"/>
                  </a:lnTo>
                  <a:lnTo>
                    <a:pt x="86" y="237"/>
                  </a:lnTo>
                  <a:lnTo>
                    <a:pt x="93" y="236"/>
                  </a:lnTo>
                  <a:lnTo>
                    <a:pt x="100" y="236"/>
                  </a:lnTo>
                  <a:lnTo>
                    <a:pt x="116" y="237"/>
                  </a:lnTo>
                  <a:lnTo>
                    <a:pt x="116" y="237"/>
                  </a:lnTo>
                  <a:lnTo>
                    <a:pt x="119" y="226"/>
                  </a:lnTo>
                  <a:lnTo>
                    <a:pt x="121" y="221"/>
                  </a:lnTo>
                  <a:lnTo>
                    <a:pt x="125" y="217"/>
                  </a:lnTo>
                  <a:lnTo>
                    <a:pt x="129" y="214"/>
                  </a:lnTo>
                  <a:lnTo>
                    <a:pt x="136" y="211"/>
                  </a:lnTo>
                  <a:lnTo>
                    <a:pt x="146" y="211"/>
                  </a:lnTo>
                  <a:lnTo>
                    <a:pt x="157" y="211"/>
                  </a:lnTo>
                  <a:lnTo>
                    <a:pt x="157" y="211"/>
                  </a:lnTo>
                  <a:lnTo>
                    <a:pt x="154" y="189"/>
                  </a:lnTo>
                  <a:lnTo>
                    <a:pt x="153" y="165"/>
                  </a:lnTo>
                  <a:lnTo>
                    <a:pt x="151" y="143"/>
                  </a:lnTo>
                  <a:lnTo>
                    <a:pt x="151" y="121"/>
                  </a:lnTo>
                  <a:lnTo>
                    <a:pt x="153" y="75"/>
                  </a:lnTo>
                  <a:lnTo>
                    <a:pt x="155" y="31"/>
                  </a:lnTo>
                  <a:lnTo>
                    <a:pt x="155" y="31"/>
                  </a:lnTo>
                  <a:lnTo>
                    <a:pt x="157" y="18"/>
                  </a:lnTo>
                  <a:lnTo>
                    <a:pt x="159" y="9"/>
                  </a:lnTo>
                  <a:lnTo>
                    <a:pt x="164" y="3"/>
                  </a:lnTo>
                  <a:lnTo>
                    <a:pt x="166" y="0"/>
                  </a:lnTo>
                  <a:lnTo>
                    <a:pt x="169" y="0"/>
                  </a:lnTo>
                  <a:lnTo>
                    <a:pt x="175" y="0"/>
                  </a:lnTo>
                  <a:lnTo>
                    <a:pt x="182" y="4"/>
                  </a:lnTo>
                  <a:lnTo>
                    <a:pt x="190" y="11"/>
                  </a:lnTo>
                  <a:lnTo>
                    <a:pt x="198" y="21"/>
                  </a:lnTo>
                  <a:lnTo>
                    <a:pt x="198" y="21"/>
                  </a:lnTo>
                  <a:lnTo>
                    <a:pt x="204" y="49"/>
                  </a:lnTo>
                  <a:lnTo>
                    <a:pt x="209" y="75"/>
                  </a:lnTo>
                  <a:lnTo>
                    <a:pt x="223" y="129"/>
                  </a:lnTo>
                  <a:lnTo>
                    <a:pt x="227" y="157"/>
                  </a:lnTo>
                  <a:lnTo>
                    <a:pt x="230" y="185"/>
                  </a:lnTo>
                  <a:lnTo>
                    <a:pt x="232" y="217"/>
                  </a:lnTo>
                  <a:lnTo>
                    <a:pt x="230" y="232"/>
                  </a:lnTo>
                  <a:lnTo>
                    <a:pt x="229" y="248"/>
                  </a:lnTo>
                  <a:lnTo>
                    <a:pt x="229" y="248"/>
                  </a:lnTo>
                  <a:lnTo>
                    <a:pt x="250" y="264"/>
                  </a:lnTo>
                  <a:lnTo>
                    <a:pt x="284" y="291"/>
                  </a:lnTo>
                  <a:lnTo>
                    <a:pt x="284" y="291"/>
                  </a:lnTo>
                  <a:lnTo>
                    <a:pt x="290" y="294"/>
                  </a:lnTo>
                  <a:lnTo>
                    <a:pt x="295" y="297"/>
                  </a:lnTo>
                  <a:lnTo>
                    <a:pt x="304" y="307"/>
                  </a:lnTo>
                  <a:lnTo>
                    <a:pt x="309" y="318"/>
                  </a:lnTo>
                  <a:lnTo>
                    <a:pt x="313" y="330"/>
                  </a:lnTo>
                  <a:lnTo>
                    <a:pt x="318" y="344"/>
                  </a:lnTo>
                  <a:lnTo>
                    <a:pt x="320" y="359"/>
                  </a:lnTo>
                  <a:lnTo>
                    <a:pt x="323" y="391"/>
                  </a:lnTo>
                  <a:lnTo>
                    <a:pt x="323" y="391"/>
                  </a:lnTo>
                  <a:lnTo>
                    <a:pt x="318" y="418"/>
                  </a:lnTo>
                  <a:lnTo>
                    <a:pt x="311" y="441"/>
                  </a:lnTo>
                  <a:lnTo>
                    <a:pt x="302" y="462"/>
                  </a:lnTo>
                  <a:lnTo>
                    <a:pt x="294" y="481"/>
                  </a:lnTo>
                  <a:lnTo>
                    <a:pt x="283" y="498"/>
                  </a:lnTo>
                  <a:lnTo>
                    <a:pt x="273" y="515"/>
                  </a:lnTo>
                  <a:lnTo>
                    <a:pt x="261" y="529"/>
                  </a:lnTo>
                  <a:lnTo>
                    <a:pt x="250" y="542"/>
                  </a:lnTo>
                  <a:lnTo>
                    <a:pt x="232" y="605"/>
                  </a:lnTo>
                  <a:lnTo>
                    <a:pt x="232" y="605"/>
                  </a:lnTo>
                  <a:lnTo>
                    <a:pt x="227" y="613"/>
                  </a:lnTo>
                  <a:lnTo>
                    <a:pt x="223" y="620"/>
                  </a:lnTo>
                  <a:lnTo>
                    <a:pt x="218" y="626"/>
                  </a:lnTo>
                  <a:lnTo>
                    <a:pt x="212" y="631"/>
                  </a:lnTo>
                  <a:lnTo>
                    <a:pt x="207" y="637"/>
                  </a:lnTo>
                  <a:lnTo>
                    <a:pt x="200" y="641"/>
                  </a:lnTo>
                  <a:lnTo>
                    <a:pt x="186" y="646"/>
                  </a:lnTo>
                  <a:lnTo>
                    <a:pt x="169" y="652"/>
                  </a:lnTo>
                  <a:lnTo>
                    <a:pt x="151" y="655"/>
                  </a:lnTo>
                  <a:lnTo>
                    <a:pt x="133" y="656"/>
                  </a:lnTo>
                  <a:lnTo>
                    <a:pt x="114" y="656"/>
                  </a:lnTo>
                  <a:lnTo>
                    <a:pt x="114" y="656"/>
                  </a:lnTo>
                  <a:lnTo>
                    <a:pt x="98" y="651"/>
                  </a:lnTo>
                  <a:lnTo>
                    <a:pt x="87" y="645"/>
                  </a:lnTo>
                  <a:lnTo>
                    <a:pt x="76" y="640"/>
                  </a:lnTo>
                  <a:lnTo>
                    <a:pt x="68" y="633"/>
                  </a:lnTo>
                  <a:lnTo>
                    <a:pt x="62" y="627"/>
                  </a:lnTo>
                  <a:lnTo>
                    <a:pt x="57" y="620"/>
                  </a:lnTo>
                  <a:lnTo>
                    <a:pt x="54" y="613"/>
                  </a:lnTo>
                  <a:lnTo>
                    <a:pt x="51" y="606"/>
                  </a:lnTo>
                  <a:lnTo>
                    <a:pt x="50" y="594"/>
                  </a:lnTo>
                  <a:lnTo>
                    <a:pt x="49" y="580"/>
                  </a:lnTo>
                  <a:lnTo>
                    <a:pt x="49" y="566"/>
                  </a:lnTo>
                  <a:lnTo>
                    <a:pt x="46" y="552"/>
                  </a:lnTo>
                  <a:lnTo>
                    <a:pt x="46" y="552"/>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98" name="Line 406@|9FFC:0|FBC:0|LFC:0|LBC:16777215"/>
            <p:cNvSpPr>
              <a:spLocks noChangeShapeType="1"/>
            </p:cNvSpPr>
            <p:nvPr/>
          </p:nvSpPr>
          <p:spPr bwMode="auto">
            <a:xfrm>
              <a:off x="3475038" y="3095625"/>
              <a:ext cx="0"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99" name="Freeform 407@|5FFC:16777215|FBC:16777215|LFC:0|LBC:16777215"/>
            <p:cNvSpPr>
              <a:spLocks noEditPoints="1"/>
            </p:cNvSpPr>
            <p:nvPr/>
          </p:nvSpPr>
          <p:spPr bwMode="auto">
            <a:xfrm>
              <a:off x="3436938" y="3078163"/>
              <a:ext cx="150813" cy="158750"/>
            </a:xfrm>
            <a:custGeom>
              <a:avLst/>
              <a:gdLst>
                <a:gd name="T0" fmla="*/ 66 w 285"/>
                <a:gd name="T1" fmla="*/ 0 h 302"/>
                <a:gd name="T2" fmla="*/ 11 w 285"/>
                <a:gd name="T3" fmla="*/ 143 h 302"/>
                <a:gd name="T4" fmla="*/ 11 w 285"/>
                <a:gd name="T5" fmla="*/ 143 h 302"/>
                <a:gd name="T6" fmla="*/ 4 w 285"/>
                <a:gd name="T7" fmla="*/ 168 h 302"/>
                <a:gd name="T8" fmla="*/ 1 w 285"/>
                <a:gd name="T9" fmla="*/ 182 h 302"/>
                <a:gd name="T10" fmla="*/ 0 w 285"/>
                <a:gd name="T11" fmla="*/ 194 h 302"/>
                <a:gd name="T12" fmla="*/ 0 w 285"/>
                <a:gd name="T13" fmla="*/ 209 h 302"/>
                <a:gd name="T14" fmla="*/ 0 w 285"/>
                <a:gd name="T15" fmla="*/ 225 h 302"/>
                <a:gd name="T16" fmla="*/ 1 w 285"/>
                <a:gd name="T17" fmla="*/ 240 h 302"/>
                <a:gd name="T18" fmla="*/ 5 w 285"/>
                <a:gd name="T19" fmla="*/ 256 h 302"/>
                <a:gd name="T20" fmla="*/ 5 w 285"/>
                <a:gd name="T21" fmla="*/ 256 h 302"/>
                <a:gd name="T22" fmla="*/ 33 w 285"/>
                <a:gd name="T23" fmla="*/ 272 h 302"/>
                <a:gd name="T24" fmla="*/ 61 w 285"/>
                <a:gd name="T25" fmla="*/ 286 h 302"/>
                <a:gd name="T26" fmla="*/ 75 w 285"/>
                <a:gd name="T27" fmla="*/ 291 h 302"/>
                <a:gd name="T28" fmla="*/ 90 w 285"/>
                <a:gd name="T29" fmla="*/ 295 h 302"/>
                <a:gd name="T30" fmla="*/ 104 w 285"/>
                <a:gd name="T31" fmla="*/ 298 h 302"/>
                <a:gd name="T32" fmla="*/ 118 w 285"/>
                <a:gd name="T33" fmla="*/ 301 h 302"/>
                <a:gd name="T34" fmla="*/ 131 w 285"/>
                <a:gd name="T35" fmla="*/ 302 h 302"/>
                <a:gd name="T36" fmla="*/ 145 w 285"/>
                <a:gd name="T37" fmla="*/ 301 h 302"/>
                <a:gd name="T38" fmla="*/ 159 w 285"/>
                <a:gd name="T39" fmla="*/ 298 h 302"/>
                <a:gd name="T40" fmla="*/ 173 w 285"/>
                <a:gd name="T41" fmla="*/ 294 h 302"/>
                <a:gd name="T42" fmla="*/ 187 w 285"/>
                <a:gd name="T43" fmla="*/ 288 h 302"/>
                <a:gd name="T44" fmla="*/ 201 w 285"/>
                <a:gd name="T45" fmla="*/ 280 h 302"/>
                <a:gd name="T46" fmla="*/ 216 w 285"/>
                <a:gd name="T47" fmla="*/ 269 h 302"/>
                <a:gd name="T48" fmla="*/ 230 w 285"/>
                <a:gd name="T49" fmla="*/ 256 h 302"/>
                <a:gd name="T50" fmla="*/ 230 w 285"/>
                <a:gd name="T51" fmla="*/ 256 h 302"/>
                <a:gd name="T52" fmla="*/ 228 w 285"/>
                <a:gd name="T53" fmla="*/ 243 h 302"/>
                <a:gd name="T54" fmla="*/ 230 w 285"/>
                <a:gd name="T55" fmla="*/ 227 h 302"/>
                <a:gd name="T56" fmla="*/ 231 w 285"/>
                <a:gd name="T57" fmla="*/ 213 h 302"/>
                <a:gd name="T58" fmla="*/ 234 w 285"/>
                <a:gd name="T59" fmla="*/ 200 h 302"/>
                <a:gd name="T60" fmla="*/ 240 w 285"/>
                <a:gd name="T61" fmla="*/ 170 h 302"/>
                <a:gd name="T62" fmla="*/ 249 w 285"/>
                <a:gd name="T63" fmla="*/ 141 h 302"/>
                <a:gd name="T64" fmla="*/ 269 w 285"/>
                <a:gd name="T65" fmla="*/ 84 h 302"/>
                <a:gd name="T66" fmla="*/ 278 w 285"/>
                <a:gd name="T67" fmla="*/ 55 h 302"/>
                <a:gd name="T68" fmla="*/ 285 w 285"/>
                <a:gd name="T69" fmla="*/ 26 h 302"/>
                <a:gd name="T70" fmla="*/ 285 w 285"/>
                <a:gd name="T71" fmla="*/ 26 h 302"/>
                <a:gd name="T72" fmla="*/ 260 w 285"/>
                <a:gd name="T73" fmla="*/ 59 h 302"/>
                <a:gd name="T74" fmla="*/ 246 w 285"/>
                <a:gd name="T75" fmla="*/ 75 h 302"/>
                <a:gd name="T76" fmla="*/ 240 w 285"/>
                <a:gd name="T77" fmla="*/ 82 h 302"/>
                <a:gd name="T78" fmla="*/ 231 w 285"/>
                <a:gd name="T79" fmla="*/ 89 h 302"/>
                <a:gd name="T80" fmla="*/ 222 w 285"/>
                <a:gd name="T81" fmla="*/ 96 h 302"/>
                <a:gd name="T82" fmla="*/ 212 w 285"/>
                <a:gd name="T83" fmla="*/ 101 h 302"/>
                <a:gd name="T84" fmla="*/ 201 w 285"/>
                <a:gd name="T85" fmla="*/ 107 h 302"/>
                <a:gd name="T86" fmla="*/ 188 w 285"/>
                <a:gd name="T87" fmla="*/ 111 h 302"/>
                <a:gd name="T88" fmla="*/ 174 w 285"/>
                <a:gd name="T89" fmla="*/ 114 h 302"/>
                <a:gd name="T90" fmla="*/ 159 w 285"/>
                <a:gd name="T91" fmla="*/ 116 h 302"/>
                <a:gd name="T92" fmla="*/ 141 w 285"/>
                <a:gd name="T93" fmla="*/ 118 h 302"/>
                <a:gd name="T94" fmla="*/ 123 w 285"/>
                <a:gd name="T95" fmla="*/ 119 h 302"/>
                <a:gd name="T96" fmla="*/ 123 w 285"/>
                <a:gd name="T97" fmla="*/ 119 h 302"/>
                <a:gd name="T98" fmla="*/ 105 w 285"/>
                <a:gd name="T99" fmla="*/ 104 h 302"/>
                <a:gd name="T100" fmla="*/ 93 w 285"/>
                <a:gd name="T101" fmla="*/ 89 h 302"/>
                <a:gd name="T102" fmla="*/ 84 w 285"/>
                <a:gd name="T103" fmla="*/ 75 h 302"/>
                <a:gd name="T104" fmla="*/ 77 w 285"/>
                <a:gd name="T105" fmla="*/ 59 h 302"/>
                <a:gd name="T106" fmla="*/ 73 w 285"/>
                <a:gd name="T107" fmla="*/ 44 h 302"/>
                <a:gd name="T108" fmla="*/ 70 w 285"/>
                <a:gd name="T109" fmla="*/ 30 h 302"/>
                <a:gd name="T110" fmla="*/ 66 w 285"/>
                <a:gd name="T111" fmla="*/ 0 h 302"/>
                <a:gd name="T112" fmla="*/ 66 w 285"/>
                <a:gd name="T113" fmla="*/ 0 h 302"/>
                <a:gd name="T114" fmla="*/ 66 w 285"/>
                <a:gd name="T115" fmla="*/ 0 h 302"/>
                <a:gd name="T116" fmla="*/ 66 w 285"/>
                <a:gd name="T117" fmla="*/ 0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85" h="302">
                  <a:moveTo>
                    <a:pt x="66" y="0"/>
                  </a:moveTo>
                  <a:lnTo>
                    <a:pt x="11" y="143"/>
                  </a:lnTo>
                  <a:lnTo>
                    <a:pt x="11" y="143"/>
                  </a:lnTo>
                  <a:lnTo>
                    <a:pt x="4" y="168"/>
                  </a:lnTo>
                  <a:lnTo>
                    <a:pt x="1" y="182"/>
                  </a:lnTo>
                  <a:lnTo>
                    <a:pt x="0" y="194"/>
                  </a:lnTo>
                  <a:lnTo>
                    <a:pt x="0" y="209"/>
                  </a:lnTo>
                  <a:lnTo>
                    <a:pt x="0" y="225"/>
                  </a:lnTo>
                  <a:lnTo>
                    <a:pt x="1" y="240"/>
                  </a:lnTo>
                  <a:lnTo>
                    <a:pt x="5" y="256"/>
                  </a:lnTo>
                  <a:lnTo>
                    <a:pt x="5" y="256"/>
                  </a:lnTo>
                  <a:lnTo>
                    <a:pt x="33" y="272"/>
                  </a:lnTo>
                  <a:lnTo>
                    <a:pt x="61" y="286"/>
                  </a:lnTo>
                  <a:lnTo>
                    <a:pt x="75" y="291"/>
                  </a:lnTo>
                  <a:lnTo>
                    <a:pt x="90" y="295"/>
                  </a:lnTo>
                  <a:lnTo>
                    <a:pt x="104" y="298"/>
                  </a:lnTo>
                  <a:lnTo>
                    <a:pt x="118" y="301"/>
                  </a:lnTo>
                  <a:lnTo>
                    <a:pt x="131" y="302"/>
                  </a:lnTo>
                  <a:lnTo>
                    <a:pt x="145" y="301"/>
                  </a:lnTo>
                  <a:lnTo>
                    <a:pt x="159" y="298"/>
                  </a:lnTo>
                  <a:lnTo>
                    <a:pt x="173" y="294"/>
                  </a:lnTo>
                  <a:lnTo>
                    <a:pt x="187" y="288"/>
                  </a:lnTo>
                  <a:lnTo>
                    <a:pt x="201" y="280"/>
                  </a:lnTo>
                  <a:lnTo>
                    <a:pt x="216" y="269"/>
                  </a:lnTo>
                  <a:lnTo>
                    <a:pt x="230" y="256"/>
                  </a:lnTo>
                  <a:lnTo>
                    <a:pt x="230" y="256"/>
                  </a:lnTo>
                  <a:lnTo>
                    <a:pt x="228" y="243"/>
                  </a:lnTo>
                  <a:lnTo>
                    <a:pt x="230" y="227"/>
                  </a:lnTo>
                  <a:lnTo>
                    <a:pt x="231" y="213"/>
                  </a:lnTo>
                  <a:lnTo>
                    <a:pt x="234" y="200"/>
                  </a:lnTo>
                  <a:lnTo>
                    <a:pt x="240" y="170"/>
                  </a:lnTo>
                  <a:lnTo>
                    <a:pt x="249" y="141"/>
                  </a:lnTo>
                  <a:lnTo>
                    <a:pt x="269" y="84"/>
                  </a:lnTo>
                  <a:lnTo>
                    <a:pt x="278" y="55"/>
                  </a:lnTo>
                  <a:lnTo>
                    <a:pt x="285" y="26"/>
                  </a:lnTo>
                  <a:lnTo>
                    <a:pt x="285" y="26"/>
                  </a:lnTo>
                  <a:lnTo>
                    <a:pt x="260" y="59"/>
                  </a:lnTo>
                  <a:lnTo>
                    <a:pt x="246" y="75"/>
                  </a:lnTo>
                  <a:lnTo>
                    <a:pt x="240" y="82"/>
                  </a:lnTo>
                  <a:lnTo>
                    <a:pt x="231" y="89"/>
                  </a:lnTo>
                  <a:lnTo>
                    <a:pt x="222" y="96"/>
                  </a:lnTo>
                  <a:lnTo>
                    <a:pt x="212" y="101"/>
                  </a:lnTo>
                  <a:lnTo>
                    <a:pt x="201" y="107"/>
                  </a:lnTo>
                  <a:lnTo>
                    <a:pt x="188" y="111"/>
                  </a:lnTo>
                  <a:lnTo>
                    <a:pt x="174" y="114"/>
                  </a:lnTo>
                  <a:lnTo>
                    <a:pt x="159" y="116"/>
                  </a:lnTo>
                  <a:lnTo>
                    <a:pt x="141" y="118"/>
                  </a:lnTo>
                  <a:lnTo>
                    <a:pt x="123" y="119"/>
                  </a:lnTo>
                  <a:lnTo>
                    <a:pt x="123" y="119"/>
                  </a:lnTo>
                  <a:lnTo>
                    <a:pt x="105" y="104"/>
                  </a:lnTo>
                  <a:lnTo>
                    <a:pt x="93" y="89"/>
                  </a:lnTo>
                  <a:lnTo>
                    <a:pt x="84" y="75"/>
                  </a:lnTo>
                  <a:lnTo>
                    <a:pt x="77" y="59"/>
                  </a:lnTo>
                  <a:lnTo>
                    <a:pt x="73" y="44"/>
                  </a:lnTo>
                  <a:lnTo>
                    <a:pt x="70" y="30"/>
                  </a:lnTo>
                  <a:lnTo>
                    <a:pt x="66" y="0"/>
                  </a:lnTo>
                  <a:lnTo>
                    <a:pt x="66" y="0"/>
                  </a:lnTo>
                  <a:close/>
                  <a:moveTo>
                    <a:pt x="66" y="0"/>
                  </a:moveTo>
                  <a:lnTo>
                    <a:pt x="6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00" name="Freeform 408@|5FFC:16777215|FBC:16777215|LFC:0|LBC:16777215"/>
            <p:cNvSpPr>
              <a:spLocks/>
            </p:cNvSpPr>
            <p:nvPr/>
          </p:nvSpPr>
          <p:spPr bwMode="auto">
            <a:xfrm>
              <a:off x="3436938" y="3078163"/>
              <a:ext cx="150813" cy="158750"/>
            </a:xfrm>
            <a:custGeom>
              <a:avLst/>
              <a:gdLst>
                <a:gd name="T0" fmla="*/ 66 w 285"/>
                <a:gd name="T1" fmla="*/ 0 h 302"/>
                <a:gd name="T2" fmla="*/ 11 w 285"/>
                <a:gd name="T3" fmla="*/ 143 h 302"/>
                <a:gd name="T4" fmla="*/ 11 w 285"/>
                <a:gd name="T5" fmla="*/ 143 h 302"/>
                <a:gd name="T6" fmla="*/ 4 w 285"/>
                <a:gd name="T7" fmla="*/ 168 h 302"/>
                <a:gd name="T8" fmla="*/ 1 w 285"/>
                <a:gd name="T9" fmla="*/ 182 h 302"/>
                <a:gd name="T10" fmla="*/ 0 w 285"/>
                <a:gd name="T11" fmla="*/ 194 h 302"/>
                <a:gd name="T12" fmla="*/ 0 w 285"/>
                <a:gd name="T13" fmla="*/ 209 h 302"/>
                <a:gd name="T14" fmla="*/ 0 w 285"/>
                <a:gd name="T15" fmla="*/ 225 h 302"/>
                <a:gd name="T16" fmla="*/ 1 w 285"/>
                <a:gd name="T17" fmla="*/ 240 h 302"/>
                <a:gd name="T18" fmla="*/ 5 w 285"/>
                <a:gd name="T19" fmla="*/ 256 h 302"/>
                <a:gd name="T20" fmla="*/ 5 w 285"/>
                <a:gd name="T21" fmla="*/ 256 h 302"/>
                <a:gd name="T22" fmla="*/ 33 w 285"/>
                <a:gd name="T23" fmla="*/ 272 h 302"/>
                <a:gd name="T24" fmla="*/ 61 w 285"/>
                <a:gd name="T25" fmla="*/ 286 h 302"/>
                <a:gd name="T26" fmla="*/ 75 w 285"/>
                <a:gd name="T27" fmla="*/ 291 h 302"/>
                <a:gd name="T28" fmla="*/ 90 w 285"/>
                <a:gd name="T29" fmla="*/ 295 h 302"/>
                <a:gd name="T30" fmla="*/ 104 w 285"/>
                <a:gd name="T31" fmla="*/ 298 h 302"/>
                <a:gd name="T32" fmla="*/ 118 w 285"/>
                <a:gd name="T33" fmla="*/ 301 h 302"/>
                <a:gd name="T34" fmla="*/ 131 w 285"/>
                <a:gd name="T35" fmla="*/ 302 h 302"/>
                <a:gd name="T36" fmla="*/ 145 w 285"/>
                <a:gd name="T37" fmla="*/ 301 h 302"/>
                <a:gd name="T38" fmla="*/ 159 w 285"/>
                <a:gd name="T39" fmla="*/ 298 h 302"/>
                <a:gd name="T40" fmla="*/ 173 w 285"/>
                <a:gd name="T41" fmla="*/ 294 h 302"/>
                <a:gd name="T42" fmla="*/ 187 w 285"/>
                <a:gd name="T43" fmla="*/ 288 h 302"/>
                <a:gd name="T44" fmla="*/ 201 w 285"/>
                <a:gd name="T45" fmla="*/ 280 h 302"/>
                <a:gd name="T46" fmla="*/ 216 w 285"/>
                <a:gd name="T47" fmla="*/ 269 h 302"/>
                <a:gd name="T48" fmla="*/ 230 w 285"/>
                <a:gd name="T49" fmla="*/ 256 h 302"/>
                <a:gd name="T50" fmla="*/ 230 w 285"/>
                <a:gd name="T51" fmla="*/ 256 h 302"/>
                <a:gd name="T52" fmla="*/ 228 w 285"/>
                <a:gd name="T53" fmla="*/ 243 h 302"/>
                <a:gd name="T54" fmla="*/ 230 w 285"/>
                <a:gd name="T55" fmla="*/ 227 h 302"/>
                <a:gd name="T56" fmla="*/ 231 w 285"/>
                <a:gd name="T57" fmla="*/ 213 h 302"/>
                <a:gd name="T58" fmla="*/ 234 w 285"/>
                <a:gd name="T59" fmla="*/ 200 h 302"/>
                <a:gd name="T60" fmla="*/ 240 w 285"/>
                <a:gd name="T61" fmla="*/ 170 h 302"/>
                <a:gd name="T62" fmla="*/ 249 w 285"/>
                <a:gd name="T63" fmla="*/ 141 h 302"/>
                <a:gd name="T64" fmla="*/ 269 w 285"/>
                <a:gd name="T65" fmla="*/ 84 h 302"/>
                <a:gd name="T66" fmla="*/ 278 w 285"/>
                <a:gd name="T67" fmla="*/ 55 h 302"/>
                <a:gd name="T68" fmla="*/ 285 w 285"/>
                <a:gd name="T69" fmla="*/ 26 h 302"/>
                <a:gd name="T70" fmla="*/ 285 w 285"/>
                <a:gd name="T71" fmla="*/ 26 h 302"/>
                <a:gd name="T72" fmla="*/ 260 w 285"/>
                <a:gd name="T73" fmla="*/ 59 h 302"/>
                <a:gd name="T74" fmla="*/ 246 w 285"/>
                <a:gd name="T75" fmla="*/ 75 h 302"/>
                <a:gd name="T76" fmla="*/ 240 w 285"/>
                <a:gd name="T77" fmla="*/ 82 h 302"/>
                <a:gd name="T78" fmla="*/ 231 w 285"/>
                <a:gd name="T79" fmla="*/ 89 h 302"/>
                <a:gd name="T80" fmla="*/ 222 w 285"/>
                <a:gd name="T81" fmla="*/ 96 h 302"/>
                <a:gd name="T82" fmla="*/ 212 w 285"/>
                <a:gd name="T83" fmla="*/ 101 h 302"/>
                <a:gd name="T84" fmla="*/ 201 w 285"/>
                <a:gd name="T85" fmla="*/ 107 h 302"/>
                <a:gd name="T86" fmla="*/ 188 w 285"/>
                <a:gd name="T87" fmla="*/ 111 h 302"/>
                <a:gd name="T88" fmla="*/ 174 w 285"/>
                <a:gd name="T89" fmla="*/ 114 h 302"/>
                <a:gd name="T90" fmla="*/ 159 w 285"/>
                <a:gd name="T91" fmla="*/ 116 h 302"/>
                <a:gd name="T92" fmla="*/ 141 w 285"/>
                <a:gd name="T93" fmla="*/ 118 h 302"/>
                <a:gd name="T94" fmla="*/ 123 w 285"/>
                <a:gd name="T95" fmla="*/ 119 h 302"/>
                <a:gd name="T96" fmla="*/ 123 w 285"/>
                <a:gd name="T97" fmla="*/ 119 h 302"/>
                <a:gd name="T98" fmla="*/ 105 w 285"/>
                <a:gd name="T99" fmla="*/ 104 h 302"/>
                <a:gd name="T100" fmla="*/ 93 w 285"/>
                <a:gd name="T101" fmla="*/ 89 h 302"/>
                <a:gd name="T102" fmla="*/ 84 w 285"/>
                <a:gd name="T103" fmla="*/ 75 h 302"/>
                <a:gd name="T104" fmla="*/ 77 w 285"/>
                <a:gd name="T105" fmla="*/ 59 h 302"/>
                <a:gd name="T106" fmla="*/ 73 w 285"/>
                <a:gd name="T107" fmla="*/ 44 h 302"/>
                <a:gd name="T108" fmla="*/ 70 w 285"/>
                <a:gd name="T109" fmla="*/ 30 h 302"/>
                <a:gd name="T110" fmla="*/ 66 w 285"/>
                <a:gd name="T111" fmla="*/ 0 h 302"/>
                <a:gd name="T112" fmla="*/ 66 w 285"/>
                <a:gd name="T113" fmla="*/ 0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85" h="302">
                  <a:moveTo>
                    <a:pt x="66" y="0"/>
                  </a:moveTo>
                  <a:lnTo>
                    <a:pt x="11" y="143"/>
                  </a:lnTo>
                  <a:lnTo>
                    <a:pt x="11" y="143"/>
                  </a:lnTo>
                  <a:lnTo>
                    <a:pt x="4" y="168"/>
                  </a:lnTo>
                  <a:lnTo>
                    <a:pt x="1" y="182"/>
                  </a:lnTo>
                  <a:lnTo>
                    <a:pt x="0" y="194"/>
                  </a:lnTo>
                  <a:lnTo>
                    <a:pt x="0" y="209"/>
                  </a:lnTo>
                  <a:lnTo>
                    <a:pt x="0" y="225"/>
                  </a:lnTo>
                  <a:lnTo>
                    <a:pt x="1" y="240"/>
                  </a:lnTo>
                  <a:lnTo>
                    <a:pt x="5" y="256"/>
                  </a:lnTo>
                  <a:lnTo>
                    <a:pt x="5" y="256"/>
                  </a:lnTo>
                  <a:lnTo>
                    <a:pt x="33" y="272"/>
                  </a:lnTo>
                  <a:lnTo>
                    <a:pt x="61" y="286"/>
                  </a:lnTo>
                  <a:lnTo>
                    <a:pt x="75" y="291"/>
                  </a:lnTo>
                  <a:lnTo>
                    <a:pt x="90" y="295"/>
                  </a:lnTo>
                  <a:lnTo>
                    <a:pt x="104" y="298"/>
                  </a:lnTo>
                  <a:lnTo>
                    <a:pt x="118" y="301"/>
                  </a:lnTo>
                  <a:lnTo>
                    <a:pt x="131" y="302"/>
                  </a:lnTo>
                  <a:lnTo>
                    <a:pt x="145" y="301"/>
                  </a:lnTo>
                  <a:lnTo>
                    <a:pt x="159" y="298"/>
                  </a:lnTo>
                  <a:lnTo>
                    <a:pt x="173" y="294"/>
                  </a:lnTo>
                  <a:lnTo>
                    <a:pt x="187" y="288"/>
                  </a:lnTo>
                  <a:lnTo>
                    <a:pt x="201" y="280"/>
                  </a:lnTo>
                  <a:lnTo>
                    <a:pt x="216" y="269"/>
                  </a:lnTo>
                  <a:lnTo>
                    <a:pt x="230" y="256"/>
                  </a:lnTo>
                  <a:lnTo>
                    <a:pt x="230" y="256"/>
                  </a:lnTo>
                  <a:lnTo>
                    <a:pt x="228" y="243"/>
                  </a:lnTo>
                  <a:lnTo>
                    <a:pt x="230" y="227"/>
                  </a:lnTo>
                  <a:lnTo>
                    <a:pt x="231" y="213"/>
                  </a:lnTo>
                  <a:lnTo>
                    <a:pt x="234" y="200"/>
                  </a:lnTo>
                  <a:lnTo>
                    <a:pt x="240" y="170"/>
                  </a:lnTo>
                  <a:lnTo>
                    <a:pt x="249" y="141"/>
                  </a:lnTo>
                  <a:lnTo>
                    <a:pt x="269" y="84"/>
                  </a:lnTo>
                  <a:lnTo>
                    <a:pt x="278" y="55"/>
                  </a:lnTo>
                  <a:lnTo>
                    <a:pt x="285" y="26"/>
                  </a:lnTo>
                  <a:lnTo>
                    <a:pt x="285" y="26"/>
                  </a:lnTo>
                  <a:lnTo>
                    <a:pt x="260" y="59"/>
                  </a:lnTo>
                  <a:lnTo>
                    <a:pt x="246" y="75"/>
                  </a:lnTo>
                  <a:lnTo>
                    <a:pt x="240" y="82"/>
                  </a:lnTo>
                  <a:lnTo>
                    <a:pt x="231" y="89"/>
                  </a:lnTo>
                  <a:lnTo>
                    <a:pt x="222" y="96"/>
                  </a:lnTo>
                  <a:lnTo>
                    <a:pt x="212" y="101"/>
                  </a:lnTo>
                  <a:lnTo>
                    <a:pt x="201" y="107"/>
                  </a:lnTo>
                  <a:lnTo>
                    <a:pt x="188" y="111"/>
                  </a:lnTo>
                  <a:lnTo>
                    <a:pt x="174" y="114"/>
                  </a:lnTo>
                  <a:lnTo>
                    <a:pt x="159" y="116"/>
                  </a:lnTo>
                  <a:lnTo>
                    <a:pt x="141" y="118"/>
                  </a:lnTo>
                  <a:lnTo>
                    <a:pt x="123" y="119"/>
                  </a:lnTo>
                  <a:lnTo>
                    <a:pt x="123" y="119"/>
                  </a:lnTo>
                  <a:lnTo>
                    <a:pt x="105" y="104"/>
                  </a:lnTo>
                  <a:lnTo>
                    <a:pt x="93" y="89"/>
                  </a:lnTo>
                  <a:lnTo>
                    <a:pt x="84" y="75"/>
                  </a:lnTo>
                  <a:lnTo>
                    <a:pt x="77" y="59"/>
                  </a:lnTo>
                  <a:lnTo>
                    <a:pt x="73" y="44"/>
                  </a:lnTo>
                  <a:lnTo>
                    <a:pt x="70" y="30"/>
                  </a:lnTo>
                  <a:lnTo>
                    <a:pt x="66" y="0"/>
                  </a:lnTo>
                  <a:lnTo>
                    <a:pt x="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01" name="Line 409@|9FFC:0|FBC:0|LFC:0|LBC:16777215"/>
            <p:cNvSpPr>
              <a:spLocks noChangeShapeType="1"/>
            </p:cNvSpPr>
            <p:nvPr/>
          </p:nvSpPr>
          <p:spPr bwMode="auto">
            <a:xfrm>
              <a:off x="3471863" y="3078163"/>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02" name="Freeform 410@|5FFC:16777215|FBC:16777215|LFC:0|LBC:16777215"/>
            <p:cNvSpPr>
              <a:spLocks/>
            </p:cNvSpPr>
            <p:nvPr/>
          </p:nvSpPr>
          <p:spPr bwMode="auto">
            <a:xfrm>
              <a:off x="3436938" y="3078163"/>
              <a:ext cx="150813" cy="158750"/>
            </a:xfrm>
            <a:custGeom>
              <a:avLst/>
              <a:gdLst>
                <a:gd name="T0" fmla="*/ 66 w 285"/>
                <a:gd name="T1" fmla="*/ 0 h 302"/>
                <a:gd name="T2" fmla="*/ 11 w 285"/>
                <a:gd name="T3" fmla="*/ 143 h 302"/>
                <a:gd name="T4" fmla="*/ 11 w 285"/>
                <a:gd name="T5" fmla="*/ 143 h 302"/>
                <a:gd name="T6" fmla="*/ 4 w 285"/>
                <a:gd name="T7" fmla="*/ 168 h 302"/>
                <a:gd name="T8" fmla="*/ 1 w 285"/>
                <a:gd name="T9" fmla="*/ 182 h 302"/>
                <a:gd name="T10" fmla="*/ 0 w 285"/>
                <a:gd name="T11" fmla="*/ 194 h 302"/>
                <a:gd name="T12" fmla="*/ 0 w 285"/>
                <a:gd name="T13" fmla="*/ 209 h 302"/>
                <a:gd name="T14" fmla="*/ 0 w 285"/>
                <a:gd name="T15" fmla="*/ 225 h 302"/>
                <a:gd name="T16" fmla="*/ 1 w 285"/>
                <a:gd name="T17" fmla="*/ 240 h 302"/>
                <a:gd name="T18" fmla="*/ 5 w 285"/>
                <a:gd name="T19" fmla="*/ 256 h 302"/>
                <a:gd name="T20" fmla="*/ 5 w 285"/>
                <a:gd name="T21" fmla="*/ 256 h 302"/>
                <a:gd name="T22" fmla="*/ 33 w 285"/>
                <a:gd name="T23" fmla="*/ 272 h 302"/>
                <a:gd name="T24" fmla="*/ 61 w 285"/>
                <a:gd name="T25" fmla="*/ 286 h 302"/>
                <a:gd name="T26" fmla="*/ 75 w 285"/>
                <a:gd name="T27" fmla="*/ 291 h 302"/>
                <a:gd name="T28" fmla="*/ 90 w 285"/>
                <a:gd name="T29" fmla="*/ 295 h 302"/>
                <a:gd name="T30" fmla="*/ 104 w 285"/>
                <a:gd name="T31" fmla="*/ 298 h 302"/>
                <a:gd name="T32" fmla="*/ 118 w 285"/>
                <a:gd name="T33" fmla="*/ 301 h 302"/>
                <a:gd name="T34" fmla="*/ 131 w 285"/>
                <a:gd name="T35" fmla="*/ 302 h 302"/>
                <a:gd name="T36" fmla="*/ 145 w 285"/>
                <a:gd name="T37" fmla="*/ 301 h 302"/>
                <a:gd name="T38" fmla="*/ 159 w 285"/>
                <a:gd name="T39" fmla="*/ 298 h 302"/>
                <a:gd name="T40" fmla="*/ 173 w 285"/>
                <a:gd name="T41" fmla="*/ 294 h 302"/>
                <a:gd name="T42" fmla="*/ 187 w 285"/>
                <a:gd name="T43" fmla="*/ 288 h 302"/>
                <a:gd name="T44" fmla="*/ 201 w 285"/>
                <a:gd name="T45" fmla="*/ 280 h 302"/>
                <a:gd name="T46" fmla="*/ 216 w 285"/>
                <a:gd name="T47" fmla="*/ 269 h 302"/>
                <a:gd name="T48" fmla="*/ 230 w 285"/>
                <a:gd name="T49" fmla="*/ 256 h 302"/>
                <a:gd name="T50" fmla="*/ 230 w 285"/>
                <a:gd name="T51" fmla="*/ 256 h 302"/>
                <a:gd name="T52" fmla="*/ 228 w 285"/>
                <a:gd name="T53" fmla="*/ 243 h 302"/>
                <a:gd name="T54" fmla="*/ 230 w 285"/>
                <a:gd name="T55" fmla="*/ 227 h 302"/>
                <a:gd name="T56" fmla="*/ 231 w 285"/>
                <a:gd name="T57" fmla="*/ 213 h 302"/>
                <a:gd name="T58" fmla="*/ 234 w 285"/>
                <a:gd name="T59" fmla="*/ 200 h 302"/>
                <a:gd name="T60" fmla="*/ 240 w 285"/>
                <a:gd name="T61" fmla="*/ 170 h 302"/>
                <a:gd name="T62" fmla="*/ 249 w 285"/>
                <a:gd name="T63" fmla="*/ 141 h 302"/>
                <a:gd name="T64" fmla="*/ 269 w 285"/>
                <a:gd name="T65" fmla="*/ 84 h 302"/>
                <a:gd name="T66" fmla="*/ 278 w 285"/>
                <a:gd name="T67" fmla="*/ 55 h 302"/>
                <a:gd name="T68" fmla="*/ 285 w 285"/>
                <a:gd name="T69" fmla="*/ 26 h 302"/>
                <a:gd name="T70" fmla="*/ 285 w 285"/>
                <a:gd name="T71" fmla="*/ 26 h 302"/>
                <a:gd name="T72" fmla="*/ 260 w 285"/>
                <a:gd name="T73" fmla="*/ 59 h 302"/>
                <a:gd name="T74" fmla="*/ 246 w 285"/>
                <a:gd name="T75" fmla="*/ 75 h 302"/>
                <a:gd name="T76" fmla="*/ 240 w 285"/>
                <a:gd name="T77" fmla="*/ 82 h 302"/>
                <a:gd name="T78" fmla="*/ 231 w 285"/>
                <a:gd name="T79" fmla="*/ 89 h 302"/>
                <a:gd name="T80" fmla="*/ 222 w 285"/>
                <a:gd name="T81" fmla="*/ 96 h 302"/>
                <a:gd name="T82" fmla="*/ 212 w 285"/>
                <a:gd name="T83" fmla="*/ 101 h 302"/>
                <a:gd name="T84" fmla="*/ 201 w 285"/>
                <a:gd name="T85" fmla="*/ 107 h 302"/>
                <a:gd name="T86" fmla="*/ 188 w 285"/>
                <a:gd name="T87" fmla="*/ 111 h 302"/>
                <a:gd name="T88" fmla="*/ 174 w 285"/>
                <a:gd name="T89" fmla="*/ 114 h 302"/>
                <a:gd name="T90" fmla="*/ 159 w 285"/>
                <a:gd name="T91" fmla="*/ 116 h 302"/>
                <a:gd name="T92" fmla="*/ 141 w 285"/>
                <a:gd name="T93" fmla="*/ 118 h 302"/>
                <a:gd name="T94" fmla="*/ 123 w 285"/>
                <a:gd name="T95" fmla="*/ 119 h 302"/>
                <a:gd name="T96" fmla="*/ 123 w 285"/>
                <a:gd name="T97" fmla="*/ 119 h 302"/>
                <a:gd name="T98" fmla="*/ 105 w 285"/>
                <a:gd name="T99" fmla="*/ 104 h 302"/>
                <a:gd name="T100" fmla="*/ 93 w 285"/>
                <a:gd name="T101" fmla="*/ 89 h 302"/>
                <a:gd name="T102" fmla="*/ 84 w 285"/>
                <a:gd name="T103" fmla="*/ 75 h 302"/>
                <a:gd name="T104" fmla="*/ 77 w 285"/>
                <a:gd name="T105" fmla="*/ 59 h 302"/>
                <a:gd name="T106" fmla="*/ 73 w 285"/>
                <a:gd name="T107" fmla="*/ 44 h 302"/>
                <a:gd name="T108" fmla="*/ 70 w 285"/>
                <a:gd name="T109" fmla="*/ 30 h 302"/>
                <a:gd name="T110" fmla="*/ 66 w 285"/>
                <a:gd name="T111" fmla="*/ 0 h 302"/>
                <a:gd name="T112" fmla="*/ 66 w 285"/>
                <a:gd name="T113" fmla="*/ 0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85" h="302">
                  <a:moveTo>
                    <a:pt x="66" y="0"/>
                  </a:moveTo>
                  <a:lnTo>
                    <a:pt x="11" y="143"/>
                  </a:lnTo>
                  <a:lnTo>
                    <a:pt x="11" y="143"/>
                  </a:lnTo>
                  <a:lnTo>
                    <a:pt x="4" y="168"/>
                  </a:lnTo>
                  <a:lnTo>
                    <a:pt x="1" y="182"/>
                  </a:lnTo>
                  <a:lnTo>
                    <a:pt x="0" y="194"/>
                  </a:lnTo>
                  <a:lnTo>
                    <a:pt x="0" y="209"/>
                  </a:lnTo>
                  <a:lnTo>
                    <a:pt x="0" y="225"/>
                  </a:lnTo>
                  <a:lnTo>
                    <a:pt x="1" y="240"/>
                  </a:lnTo>
                  <a:lnTo>
                    <a:pt x="5" y="256"/>
                  </a:lnTo>
                  <a:lnTo>
                    <a:pt x="5" y="256"/>
                  </a:lnTo>
                  <a:lnTo>
                    <a:pt x="33" y="272"/>
                  </a:lnTo>
                  <a:lnTo>
                    <a:pt x="61" y="286"/>
                  </a:lnTo>
                  <a:lnTo>
                    <a:pt x="75" y="291"/>
                  </a:lnTo>
                  <a:lnTo>
                    <a:pt x="90" y="295"/>
                  </a:lnTo>
                  <a:lnTo>
                    <a:pt x="104" y="298"/>
                  </a:lnTo>
                  <a:lnTo>
                    <a:pt x="118" y="301"/>
                  </a:lnTo>
                  <a:lnTo>
                    <a:pt x="131" y="302"/>
                  </a:lnTo>
                  <a:lnTo>
                    <a:pt x="145" y="301"/>
                  </a:lnTo>
                  <a:lnTo>
                    <a:pt x="159" y="298"/>
                  </a:lnTo>
                  <a:lnTo>
                    <a:pt x="173" y="294"/>
                  </a:lnTo>
                  <a:lnTo>
                    <a:pt x="187" y="288"/>
                  </a:lnTo>
                  <a:lnTo>
                    <a:pt x="201" y="280"/>
                  </a:lnTo>
                  <a:lnTo>
                    <a:pt x="216" y="269"/>
                  </a:lnTo>
                  <a:lnTo>
                    <a:pt x="230" y="256"/>
                  </a:lnTo>
                  <a:lnTo>
                    <a:pt x="230" y="256"/>
                  </a:lnTo>
                  <a:lnTo>
                    <a:pt x="228" y="243"/>
                  </a:lnTo>
                  <a:lnTo>
                    <a:pt x="230" y="227"/>
                  </a:lnTo>
                  <a:lnTo>
                    <a:pt x="231" y="213"/>
                  </a:lnTo>
                  <a:lnTo>
                    <a:pt x="234" y="200"/>
                  </a:lnTo>
                  <a:lnTo>
                    <a:pt x="240" y="170"/>
                  </a:lnTo>
                  <a:lnTo>
                    <a:pt x="249" y="141"/>
                  </a:lnTo>
                  <a:lnTo>
                    <a:pt x="269" y="84"/>
                  </a:lnTo>
                  <a:lnTo>
                    <a:pt x="278" y="55"/>
                  </a:lnTo>
                  <a:lnTo>
                    <a:pt x="285" y="26"/>
                  </a:lnTo>
                  <a:lnTo>
                    <a:pt x="285" y="26"/>
                  </a:lnTo>
                  <a:lnTo>
                    <a:pt x="260" y="59"/>
                  </a:lnTo>
                  <a:lnTo>
                    <a:pt x="246" y="75"/>
                  </a:lnTo>
                  <a:lnTo>
                    <a:pt x="240" y="82"/>
                  </a:lnTo>
                  <a:lnTo>
                    <a:pt x="231" y="89"/>
                  </a:lnTo>
                  <a:lnTo>
                    <a:pt x="222" y="96"/>
                  </a:lnTo>
                  <a:lnTo>
                    <a:pt x="212" y="101"/>
                  </a:lnTo>
                  <a:lnTo>
                    <a:pt x="201" y="107"/>
                  </a:lnTo>
                  <a:lnTo>
                    <a:pt x="188" y="111"/>
                  </a:lnTo>
                  <a:lnTo>
                    <a:pt x="174" y="114"/>
                  </a:lnTo>
                  <a:lnTo>
                    <a:pt x="159" y="116"/>
                  </a:lnTo>
                  <a:lnTo>
                    <a:pt x="141" y="118"/>
                  </a:lnTo>
                  <a:lnTo>
                    <a:pt x="123" y="119"/>
                  </a:lnTo>
                  <a:lnTo>
                    <a:pt x="123" y="119"/>
                  </a:lnTo>
                  <a:lnTo>
                    <a:pt x="105" y="104"/>
                  </a:lnTo>
                  <a:lnTo>
                    <a:pt x="93" y="89"/>
                  </a:lnTo>
                  <a:lnTo>
                    <a:pt x="84" y="75"/>
                  </a:lnTo>
                  <a:lnTo>
                    <a:pt x="77" y="59"/>
                  </a:lnTo>
                  <a:lnTo>
                    <a:pt x="73" y="44"/>
                  </a:lnTo>
                  <a:lnTo>
                    <a:pt x="70" y="30"/>
                  </a:lnTo>
                  <a:lnTo>
                    <a:pt x="66" y="0"/>
                  </a:lnTo>
                  <a:lnTo>
                    <a:pt x="6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03" name="Line 411@|9FFC:0|FBC:0|LFC:0|LBC:16777215"/>
            <p:cNvSpPr>
              <a:spLocks noChangeShapeType="1"/>
            </p:cNvSpPr>
            <p:nvPr/>
          </p:nvSpPr>
          <p:spPr bwMode="auto">
            <a:xfrm>
              <a:off x="3471863" y="3078163"/>
              <a:ext cx="0"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04" name="Freeform 412@|5FFC:16777215|FBC:16777215|LFC:0|LBC:16777215"/>
            <p:cNvSpPr>
              <a:spLocks noEditPoints="1"/>
            </p:cNvSpPr>
            <p:nvPr/>
          </p:nvSpPr>
          <p:spPr bwMode="auto">
            <a:xfrm>
              <a:off x="4132263" y="3527425"/>
              <a:ext cx="85725" cy="74613"/>
            </a:xfrm>
            <a:custGeom>
              <a:avLst/>
              <a:gdLst>
                <a:gd name="T0" fmla="*/ 0 w 161"/>
                <a:gd name="T1" fmla="*/ 77 h 140"/>
                <a:gd name="T2" fmla="*/ 0 w 161"/>
                <a:gd name="T3" fmla="*/ 77 h 140"/>
                <a:gd name="T4" fmla="*/ 3 w 161"/>
                <a:gd name="T5" fmla="*/ 81 h 140"/>
                <a:gd name="T6" fmla="*/ 4 w 161"/>
                <a:gd name="T7" fmla="*/ 85 h 140"/>
                <a:gd name="T8" fmla="*/ 6 w 161"/>
                <a:gd name="T9" fmla="*/ 92 h 140"/>
                <a:gd name="T10" fmla="*/ 7 w 161"/>
                <a:gd name="T11" fmla="*/ 100 h 140"/>
                <a:gd name="T12" fmla="*/ 10 w 161"/>
                <a:gd name="T13" fmla="*/ 109 h 140"/>
                <a:gd name="T14" fmla="*/ 12 w 161"/>
                <a:gd name="T15" fmla="*/ 113 h 140"/>
                <a:gd name="T16" fmla="*/ 15 w 161"/>
                <a:gd name="T17" fmla="*/ 117 h 140"/>
                <a:gd name="T18" fmla="*/ 21 w 161"/>
                <a:gd name="T19" fmla="*/ 121 h 140"/>
                <a:gd name="T20" fmla="*/ 26 w 161"/>
                <a:gd name="T21" fmla="*/ 125 h 140"/>
                <a:gd name="T22" fmla="*/ 35 w 161"/>
                <a:gd name="T23" fmla="*/ 128 h 140"/>
                <a:gd name="T24" fmla="*/ 46 w 161"/>
                <a:gd name="T25" fmla="*/ 132 h 140"/>
                <a:gd name="T26" fmla="*/ 73 w 161"/>
                <a:gd name="T27" fmla="*/ 140 h 140"/>
                <a:gd name="T28" fmla="*/ 73 w 161"/>
                <a:gd name="T29" fmla="*/ 140 h 140"/>
                <a:gd name="T30" fmla="*/ 94 w 161"/>
                <a:gd name="T31" fmla="*/ 125 h 140"/>
                <a:gd name="T32" fmla="*/ 112 w 161"/>
                <a:gd name="T33" fmla="*/ 110 h 140"/>
                <a:gd name="T34" fmla="*/ 126 w 161"/>
                <a:gd name="T35" fmla="*/ 93 h 140"/>
                <a:gd name="T36" fmla="*/ 137 w 161"/>
                <a:gd name="T37" fmla="*/ 75 h 140"/>
                <a:gd name="T38" fmla="*/ 147 w 161"/>
                <a:gd name="T39" fmla="*/ 57 h 140"/>
                <a:gd name="T40" fmla="*/ 153 w 161"/>
                <a:gd name="T41" fmla="*/ 39 h 140"/>
                <a:gd name="T42" fmla="*/ 158 w 161"/>
                <a:gd name="T43" fmla="*/ 20 h 140"/>
                <a:gd name="T44" fmla="*/ 161 w 161"/>
                <a:gd name="T45" fmla="*/ 0 h 140"/>
                <a:gd name="T46" fmla="*/ 161 w 161"/>
                <a:gd name="T47" fmla="*/ 0 h 140"/>
                <a:gd name="T48" fmla="*/ 141 w 161"/>
                <a:gd name="T49" fmla="*/ 14 h 140"/>
                <a:gd name="T50" fmla="*/ 122 w 161"/>
                <a:gd name="T51" fmla="*/ 28 h 140"/>
                <a:gd name="T52" fmla="*/ 103 w 161"/>
                <a:gd name="T53" fmla="*/ 39 h 140"/>
                <a:gd name="T54" fmla="*/ 83 w 161"/>
                <a:gd name="T55" fmla="*/ 50 h 140"/>
                <a:gd name="T56" fmla="*/ 62 w 161"/>
                <a:gd name="T57" fmla="*/ 60 h 140"/>
                <a:gd name="T58" fmla="*/ 42 w 161"/>
                <a:gd name="T59" fmla="*/ 67 h 140"/>
                <a:gd name="T60" fmla="*/ 21 w 161"/>
                <a:gd name="T61" fmla="*/ 72 h 140"/>
                <a:gd name="T62" fmla="*/ 0 w 161"/>
                <a:gd name="T63" fmla="*/ 77 h 140"/>
                <a:gd name="T64" fmla="*/ 0 w 161"/>
                <a:gd name="T65" fmla="*/ 77 h 140"/>
                <a:gd name="T66" fmla="*/ 0 w 161"/>
                <a:gd name="T67" fmla="*/ 77 h 140"/>
                <a:gd name="T68" fmla="*/ 0 w 161"/>
                <a:gd name="T69" fmla="*/ 7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1" h="140">
                  <a:moveTo>
                    <a:pt x="0" y="77"/>
                  </a:moveTo>
                  <a:lnTo>
                    <a:pt x="0" y="77"/>
                  </a:lnTo>
                  <a:lnTo>
                    <a:pt x="3" y="81"/>
                  </a:lnTo>
                  <a:lnTo>
                    <a:pt x="4" y="85"/>
                  </a:lnTo>
                  <a:lnTo>
                    <a:pt x="6" y="92"/>
                  </a:lnTo>
                  <a:lnTo>
                    <a:pt x="7" y="100"/>
                  </a:lnTo>
                  <a:lnTo>
                    <a:pt x="10" y="109"/>
                  </a:lnTo>
                  <a:lnTo>
                    <a:pt x="12" y="113"/>
                  </a:lnTo>
                  <a:lnTo>
                    <a:pt x="15" y="117"/>
                  </a:lnTo>
                  <a:lnTo>
                    <a:pt x="21" y="121"/>
                  </a:lnTo>
                  <a:lnTo>
                    <a:pt x="26" y="125"/>
                  </a:lnTo>
                  <a:lnTo>
                    <a:pt x="35" y="128"/>
                  </a:lnTo>
                  <a:lnTo>
                    <a:pt x="46" y="132"/>
                  </a:lnTo>
                  <a:lnTo>
                    <a:pt x="73" y="140"/>
                  </a:lnTo>
                  <a:lnTo>
                    <a:pt x="73" y="140"/>
                  </a:lnTo>
                  <a:lnTo>
                    <a:pt x="94" y="125"/>
                  </a:lnTo>
                  <a:lnTo>
                    <a:pt x="112" y="110"/>
                  </a:lnTo>
                  <a:lnTo>
                    <a:pt x="126" y="93"/>
                  </a:lnTo>
                  <a:lnTo>
                    <a:pt x="137" y="75"/>
                  </a:lnTo>
                  <a:lnTo>
                    <a:pt x="147" y="57"/>
                  </a:lnTo>
                  <a:lnTo>
                    <a:pt x="153" y="39"/>
                  </a:lnTo>
                  <a:lnTo>
                    <a:pt x="158" y="20"/>
                  </a:lnTo>
                  <a:lnTo>
                    <a:pt x="161" y="0"/>
                  </a:lnTo>
                  <a:lnTo>
                    <a:pt x="161" y="0"/>
                  </a:lnTo>
                  <a:lnTo>
                    <a:pt x="141" y="14"/>
                  </a:lnTo>
                  <a:lnTo>
                    <a:pt x="122" y="28"/>
                  </a:lnTo>
                  <a:lnTo>
                    <a:pt x="103" y="39"/>
                  </a:lnTo>
                  <a:lnTo>
                    <a:pt x="83" y="50"/>
                  </a:lnTo>
                  <a:lnTo>
                    <a:pt x="62" y="60"/>
                  </a:lnTo>
                  <a:lnTo>
                    <a:pt x="42" y="67"/>
                  </a:lnTo>
                  <a:lnTo>
                    <a:pt x="21" y="72"/>
                  </a:lnTo>
                  <a:lnTo>
                    <a:pt x="0" y="77"/>
                  </a:lnTo>
                  <a:lnTo>
                    <a:pt x="0" y="77"/>
                  </a:lnTo>
                  <a:close/>
                  <a:moveTo>
                    <a:pt x="0" y="77"/>
                  </a:moveTo>
                  <a:lnTo>
                    <a:pt x="0" y="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05" name="Freeform 413@|5FFC:16777215|FBC:16777215|LFC:0|LBC:16777215"/>
            <p:cNvSpPr>
              <a:spLocks/>
            </p:cNvSpPr>
            <p:nvPr/>
          </p:nvSpPr>
          <p:spPr bwMode="auto">
            <a:xfrm>
              <a:off x="4132263" y="3527425"/>
              <a:ext cx="85725" cy="74613"/>
            </a:xfrm>
            <a:custGeom>
              <a:avLst/>
              <a:gdLst>
                <a:gd name="T0" fmla="*/ 0 w 161"/>
                <a:gd name="T1" fmla="*/ 77 h 140"/>
                <a:gd name="T2" fmla="*/ 0 w 161"/>
                <a:gd name="T3" fmla="*/ 77 h 140"/>
                <a:gd name="T4" fmla="*/ 3 w 161"/>
                <a:gd name="T5" fmla="*/ 81 h 140"/>
                <a:gd name="T6" fmla="*/ 4 w 161"/>
                <a:gd name="T7" fmla="*/ 85 h 140"/>
                <a:gd name="T8" fmla="*/ 6 w 161"/>
                <a:gd name="T9" fmla="*/ 92 h 140"/>
                <a:gd name="T10" fmla="*/ 7 w 161"/>
                <a:gd name="T11" fmla="*/ 100 h 140"/>
                <a:gd name="T12" fmla="*/ 10 w 161"/>
                <a:gd name="T13" fmla="*/ 109 h 140"/>
                <a:gd name="T14" fmla="*/ 12 w 161"/>
                <a:gd name="T15" fmla="*/ 113 h 140"/>
                <a:gd name="T16" fmla="*/ 15 w 161"/>
                <a:gd name="T17" fmla="*/ 117 h 140"/>
                <a:gd name="T18" fmla="*/ 21 w 161"/>
                <a:gd name="T19" fmla="*/ 121 h 140"/>
                <a:gd name="T20" fmla="*/ 26 w 161"/>
                <a:gd name="T21" fmla="*/ 125 h 140"/>
                <a:gd name="T22" fmla="*/ 35 w 161"/>
                <a:gd name="T23" fmla="*/ 128 h 140"/>
                <a:gd name="T24" fmla="*/ 46 w 161"/>
                <a:gd name="T25" fmla="*/ 132 h 140"/>
                <a:gd name="T26" fmla="*/ 73 w 161"/>
                <a:gd name="T27" fmla="*/ 140 h 140"/>
                <a:gd name="T28" fmla="*/ 73 w 161"/>
                <a:gd name="T29" fmla="*/ 140 h 140"/>
                <a:gd name="T30" fmla="*/ 94 w 161"/>
                <a:gd name="T31" fmla="*/ 125 h 140"/>
                <a:gd name="T32" fmla="*/ 112 w 161"/>
                <a:gd name="T33" fmla="*/ 110 h 140"/>
                <a:gd name="T34" fmla="*/ 126 w 161"/>
                <a:gd name="T35" fmla="*/ 93 h 140"/>
                <a:gd name="T36" fmla="*/ 137 w 161"/>
                <a:gd name="T37" fmla="*/ 75 h 140"/>
                <a:gd name="T38" fmla="*/ 147 w 161"/>
                <a:gd name="T39" fmla="*/ 57 h 140"/>
                <a:gd name="T40" fmla="*/ 153 w 161"/>
                <a:gd name="T41" fmla="*/ 39 h 140"/>
                <a:gd name="T42" fmla="*/ 158 w 161"/>
                <a:gd name="T43" fmla="*/ 20 h 140"/>
                <a:gd name="T44" fmla="*/ 161 w 161"/>
                <a:gd name="T45" fmla="*/ 0 h 140"/>
                <a:gd name="T46" fmla="*/ 161 w 161"/>
                <a:gd name="T47" fmla="*/ 0 h 140"/>
                <a:gd name="T48" fmla="*/ 141 w 161"/>
                <a:gd name="T49" fmla="*/ 14 h 140"/>
                <a:gd name="T50" fmla="*/ 122 w 161"/>
                <a:gd name="T51" fmla="*/ 28 h 140"/>
                <a:gd name="T52" fmla="*/ 103 w 161"/>
                <a:gd name="T53" fmla="*/ 39 h 140"/>
                <a:gd name="T54" fmla="*/ 83 w 161"/>
                <a:gd name="T55" fmla="*/ 50 h 140"/>
                <a:gd name="T56" fmla="*/ 62 w 161"/>
                <a:gd name="T57" fmla="*/ 60 h 140"/>
                <a:gd name="T58" fmla="*/ 42 w 161"/>
                <a:gd name="T59" fmla="*/ 67 h 140"/>
                <a:gd name="T60" fmla="*/ 21 w 161"/>
                <a:gd name="T61" fmla="*/ 72 h 140"/>
                <a:gd name="T62" fmla="*/ 0 w 161"/>
                <a:gd name="T63" fmla="*/ 77 h 140"/>
                <a:gd name="T64" fmla="*/ 0 w 161"/>
                <a:gd name="T65" fmla="*/ 7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1" h="140">
                  <a:moveTo>
                    <a:pt x="0" y="77"/>
                  </a:moveTo>
                  <a:lnTo>
                    <a:pt x="0" y="77"/>
                  </a:lnTo>
                  <a:lnTo>
                    <a:pt x="3" y="81"/>
                  </a:lnTo>
                  <a:lnTo>
                    <a:pt x="4" y="85"/>
                  </a:lnTo>
                  <a:lnTo>
                    <a:pt x="6" y="92"/>
                  </a:lnTo>
                  <a:lnTo>
                    <a:pt x="7" y="100"/>
                  </a:lnTo>
                  <a:lnTo>
                    <a:pt x="10" y="109"/>
                  </a:lnTo>
                  <a:lnTo>
                    <a:pt x="12" y="113"/>
                  </a:lnTo>
                  <a:lnTo>
                    <a:pt x="15" y="117"/>
                  </a:lnTo>
                  <a:lnTo>
                    <a:pt x="21" y="121"/>
                  </a:lnTo>
                  <a:lnTo>
                    <a:pt x="26" y="125"/>
                  </a:lnTo>
                  <a:lnTo>
                    <a:pt x="35" y="128"/>
                  </a:lnTo>
                  <a:lnTo>
                    <a:pt x="46" y="132"/>
                  </a:lnTo>
                  <a:lnTo>
                    <a:pt x="73" y="140"/>
                  </a:lnTo>
                  <a:lnTo>
                    <a:pt x="73" y="140"/>
                  </a:lnTo>
                  <a:lnTo>
                    <a:pt x="94" y="125"/>
                  </a:lnTo>
                  <a:lnTo>
                    <a:pt x="112" y="110"/>
                  </a:lnTo>
                  <a:lnTo>
                    <a:pt x="126" y="93"/>
                  </a:lnTo>
                  <a:lnTo>
                    <a:pt x="137" y="75"/>
                  </a:lnTo>
                  <a:lnTo>
                    <a:pt x="147" y="57"/>
                  </a:lnTo>
                  <a:lnTo>
                    <a:pt x="153" y="39"/>
                  </a:lnTo>
                  <a:lnTo>
                    <a:pt x="158" y="20"/>
                  </a:lnTo>
                  <a:lnTo>
                    <a:pt x="161" y="0"/>
                  </a:lnTo>
                  <a:lnTo>
                    <a:pt x="161" y="0"/>
                  </a:lnTo>
                  <a:lnTo>
                    <a:pt x="141" y="14"/>
                  </a:lnTo>
                  <a:lnTo>
                    <a:pt x="122" y="28"/>
                  </a:lnTo>
                  <a:lnTo>
                    <a:pt x="103" y="39"/>
                  </a:lnTo>
                  <a:lnTo>
                    <a:pt x="83" y="50"/>
                  </a:lnTo>
                  <a:lnTo>
                    <a:pt x="62" y="60"/>
                  </a:lnTo>
                  <a:lnTo>
                    <a:pt x="42" y="67"/>
                  </a:lnTo>
                  <a:lnTo>
                    <a:pt x="21" y="72"/>
                  </a:lnTo>
                  <a:lnTo>
                    <a:pt x="0" y="77"/>
                  </a:lnTo>
                  <a:lnTo>
                    <a:pt x="0" y="7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06" name="Line 414@|9FFC:0|FBC:0|LFC:0|LBC:16777215"/>
            <p:cNvSpPr>
              <a:spLocks noChangeShapeType="1"/>
            </p:cNvSpPr>
            <p:nvPr/>
          </p:nvSpPr>
          <p:spPr bwMode="auto">
            <a:xfrm>
              <a:off x="4132263" y="35687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07" name="Freeform 415@|5FFC:16777215|FBC:16777215|LFC:0|LBC:16777215"/>
            <p:cNvSpPr>
              <a:spLocks/>
            </p:cNvSpPr>
            <p:nvPr/>
          </p:nvSpPr>
          <p:spPr bwMode="auto">
            <a:xfrm>
              <a:off x="4132263" y="3527425"/>
              <a:ext cx="85725" cy="74613"/>
            </a:xfrm>
            <a:custGeom>
              <a:avLst/>
              <a:gdLst>
                <a:gd name="T0" fmla="*/ 0 w 161"/>
                <a:gd name="T1" fmla="*/ 77 h 140"/>
                <a:gd name="T2" fmla="*/ 0 w 161"/>
                <a:gd name="T3" fmla="*/ 77 h 140"/>
                <a:gd name="T4" fmla="*/ 3 w 161"/>
                <a:gd name="T5" fmla="*/ 81 h 140"/>
                <a:gd name="T6" fmla="*/ 4 w 161"/>
                <a:gd name="T7" fmla="*/ 85 h 140"/>
                <a:gd name="T8" fmla="*/ 6 w 161"/>
                <a:gd name="T9" fmla="*/ 92 h 140"/>
                <a:gd name="T10" fmla="*/ 7 w 161"/>
                <a:gd name="T11" fmla="*/ 100 h 140"/>
                <a:gd name="T12" fmla="*/ 10 w 161"/>
                <a:gd name="T13" fmla="*/ 109 h 140"/>
                <a:gd name="T14" fmla="*/ 12 w 161"/>
                <a:gd name="T15" fmla="*/ 113 h 140"/>
                <a:gd name="T16" fmla="*/ 15 w 161"/>
                <a:gd name="T17" fmla="*/ 117 h 140"/>
                <a:gd name="T18" fmla="*/ 21 w 161"/>
                <a:gd name="T19" fmla="*/ 121 h 140"/>
                <a:gd name="T20" fmla="*/ 26 w 161"/>
                <a:gd name="T21" fmla="*/ 125 h 140"/>
                <a:gd name="T22" fmla="*/ 35 w 161"/>
                <a:gd name="T23" fmla="*/ 128 h 140"/>
                <a:gd name="T24" fmla="*/ 46 w 161"/>
                <a:gd name="T25" fmla="*/ 132 h 140"/>
                <a:gd name="T26" fmla="*/ 73 w 161"/>
                <a:gd name="T27" fmla="*/ 140 h 140"/>
                <a:gd name="T28" fmla="*/ 73 w 161"/>
                <a:gd name="T29" fmla="*/ 140 h 140"/>
                <a:gd name="T30" fmla="*/ 94 w 161"/>
                <a:gd name="T31" fmla="*/ 125 h 140"/>
                <a:gd name="T32" fmla="*/ 112 w 161"/>
                <a:gd name="T33" fmla="*/ 110 h 140"/>
                <a:gd name="T34" fmla="*/ 126 w 161"/>
                <a:gd name="T35" fmla="*/ 93 h 140"/>
                <a:gd name="T36" fmla="*/ 137 w 161"/>
                <a:gd name="T37" fmla="*/ 75 h 140"/>
                <a:gd name="T38" fmla="*/ 147 w 161"/>
                <a:gd name="T39" fmla="*/ 57 h 140"/>
                <a:gd name="T40" fmla="*/ 153 w 161"/>
                <a:gd name="T41" fmla="*/ 39 h 140"/>
                <a:gd name="T42" fmla="*/ 158 w 161"/>
                <a:gd name="T43" fmla="*/ 20 h 140"/>
                <a:gd name="T44" fmla="*/ 161 w 161"/>
                <a:gd name="T45" fmla="*/ 0 h 140"/>
                <a:gd name="T46" fmla="*/ 161 w 161"/>
                <a:gd name="T47" fmla="*/ 0 h 140"/>
                <a:gd name="T48" fmla="*/ 141 w 161"/>
                <a:gd name="T49" fmla="*/ 14 h 140"/>
                <a:gd name="T50" fmla="*/ 122 w 161"/>
                <a:gd name="T51" fmla="*/ 28 h 140"/>
                <a:gd name="T52" fmla="*/ 103 w 161"/>
                <a:gd name="T53" fmla="*/ 39 h 140"/>
                <a:gd name="T54" fmla="*/ 83 w 161"/>
                <a:gd name="T55" fmla="*/ 50 h 140"/>
                <a:gd name="T56" fmla="*/ 62 w 161"/>
                <a:gd name="T57" fmla="*/ 60 h 140"/>
                <a:gd name="T58" fmla="*/ 42 w 161"/>
                <a:gd name="T59" fmla="*/ 67 h 140"/>
                <a:gd name="T60" fmla="*/ 21 w 161"/>
                <a:gd name="T61" fmla="*/ 72 h 140"/>
                <a:gd name="T62" fmla="*/ 0 w 161"/>
                <a:gd name="T63" fmla="*/ 77 h 140"/>
                <a:gd name="T64" fmla="*/ 0 w 161"/>
                <a:gd name="T65" fmla="*/ 7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1" h="140">
                  <a:moveTo>
                    <a:pt x="0" y="77"/>
                  </a:moveTo>
                  <a:lnTo>
                    <a:pt x="0" y="77"/>
                  </a:lnTo>
                  <a:lnTo>
                    <a:pt x="3" y="81"/>
                  </a:lnTo>
                  <a:lnTo>
                    <a:pt x="4" y="85"/>
                  </a:lnTo>
                  <a:lnTo>
                    <a:pt x="6" y="92"/>
                  </a:lnTo>
                  <a:lnTo>
                    <a:pt x="7" y="100"/>
                  </a:lnTo>
                  <a:lnTo>
                    <a:pt x="10" y="109"/>
                  </a:lnTo>
                  <a:lnTo>
                    <a:pt x="12" y="113"/>
                  </a:lnTo>
                  <a:lnTo>
                    <a:pt x="15" y="117"/>
                  </a:lnTo>
                  <a:lnTo>
                    <a:pt x="21" y="121"/>
                  </a:lnTo>
                  <a:lnTo>
                    <a:pt x="26" y="125"/>
                  </a:lnTo>
                  <a:lnTo>
                    <a:pt x="35" y="128"/>
                  </a:lnTo>
                  <a:lnTo>
                    <a:pt x="46" y="132"/>
                  </a:lnTo>
                  <a:lnTo>
                    <a:pt x="73" y="140"/>
                  </a:lnTo>
                  <a:lnTo>
                    <a:pt x="73" y="140"/>
                  </a:lnTo>
                  <a:lnTo>
                    <a:pt x="94" y="125"/>
                  </a:lnTo>
                  <a:lnTo>
                    <a:pt x="112" y="110"/>
                  </a:lnTo>
                  <a:lnTo>
                    <a:pt x="126" y="93"/>
                  </a:lnTo>
                  <a:lnTo>
                    <a:pt x="137" y="75"/>
                  </a:lnTo>
                  <a:lnTo>
                    <a:pt x="147" y="57"/>
                  </a:lnTo>
                  <a:lnTo>
                    <a:pt x="153" y="39"/>
                  </a:lnTo>
                  <a:lnTo>
                    <a:pt x="158" y="20"/>
                  </a:lnTo>
                  <a:lnTo>
                    <a:pt x="161" y="0"/>
                  </a:lnTo>
                  <a:lnTo>
                    <a:pt x="161" y="0"/>
                  </a:lnTo>
                  <a:lnTo>
                    <a:pt x="141" y="14"/>
                  </a:lnTo>
                  <a:lnTo>
                    <a:pt x="122" y="28"/>
                  </a:lnTo>
                  <a:lnTo>
                    <a:pt x="103" y="39"/>
                  </a:lnTo>
                  <a:lnTo>
                    <a:pt x="83" y="50"/>
                  </a:lnTo>
                  <a:lnTo>
                    <a:pt x="62" y="60"/>
                  </a:lnTo>
                  <a:lnTo>
                    <a:pt x="42" y="67"/>
                  </a:lnTo>
                  <a:lnTo>
                    <a:pt x="21" y="72"/>
                  </a:lnTo>
                  <a:lnTo>
                    <a:pt x="0" y="77"/>
                  </a:lnTo>
                  <a:lnTo>
                    <a:pt x="0" y="77"/>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08" name="Line 416@|9FFC:0|FBC:0|LFC:0|LBC:16777215"/>
            <p:cNvSpPr>
              <a:spLocks noChangeShapeType="1"/>
            </p:cNvSpPr>
            <p:nvPr/>
          </p:nvSpPr>
          <p:spPr bwMode="auto">
            <a:xfrm>
              <a:off x="4132263" y="3568700"/>
              <a:ext cx="0"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09" name="Freeform 417@|5FFC:16777215|FBC:16777215|LFC:0|LBC:16777215"/>
            <p:cNvSpPr>
              <a:spLocks noEditPoints="1"/>
            </p:cNvSpPr>
            <p:nvPr/>
          </p:nvSpPr>
          <p:spPr bwMode="auto">
            <a:xfrm>
              <a:off x="4030663" y="3405188"/>
              <a:ext cx="192088" cy="161925"/>
            </a:xfrm>
            <a:custGeom>
              <a:avLst/>
              <a:gdLst>
                <a:gd name="T0" fmla="*/ 264 w 363"/>
                <a:gd name="T1" fmla="*/ 37 h 306"/>
                <a:gd name="T2" fmla="*/ 267 w 363"/>
                <a:gd name="T3" fmla="*/ 21 h 306"/>
                <a:gd name="T4" fmla="*/ 266 w 363"/>
                <a:gd name="T5" fmla="*/ 14 h 306"/>
                <a:gd name="T6" fmla="*/ 258 w 363"/>
                <a:gd name="T7" fmla="*/ 8 h 306"/>
                <a:gd name="T8" fmla="*/ 241 w 363"/>
                <a:gd name="T9" fmla="*/ 4 h 306"/>
                <a:gd name="T10" fmla="*/ 227 w 363"/>
                <a:gd name="T11" fmla="*/ 0 h 306"/>
                <a:gd name="T12" fmla="*/ 208 w 363"/>
                <a:gd name="T13" fmla="*/ 4 h 306"/>
                <a:gd name="T14" fmla="*/ 172 w 363"/>
                <a:gd name="T15" fmla="*/ 15 h 306"/>
                <a:gd name="T16" fmla="*/ 141 w 363"/>
                <a:gd name="T17" fmla="*/ 30 h 306"/>
                <a:gd name="T18" fmla="*/ 117 w 363"/>
                <a:gd name="T19" fmla="*/ 50 h 306"/>
                <a:gd name="T20" fmla="*/ 22 w 363"/>
                <a:gd name="T21" fmla="*/ 123 h 306"/>
                <a:gd name="T22" fmla="*/ 15 w 363"/>
                <a:gd name="T23" fmla="*/ 127 h 306"/>
                <a:gd name="T24" fmla="*/ 5 w 363"/>
                <a:gd name="T25" fmla="*/ 137 h 306"/>
                <a:gd name="T26" fmla="*/ 0 w 363"/>
                <a:gd name="T27" fmla="*/ 147 h 306"/>
                <a:gd name="T28" fmla="*/ 0 w 363"/>
                <a:gd name="T29" fmla="*/ 155 h 306"/>
                <a:gd name="T30" fmla="*/ 4 w 363"/>
                <a:gd name="T31" fmla="*/ 162 h 306"/>
                <a:gd name="T32" fmla="*/ 11 w 363"/>
                <a:gd name="T33" fmla="*/ 168 h 306"/>
                <a:gd name="T34" fmla="*/ 22 w 363"/>
                <a:gd name="T35" fmla="*/ 169 h 306"/>
                <a:gd name="T36" fmla="*/ 36 w 363"/>
                <a:gd name="T37" fmla="*/ 166 h 306"/>
                <a:gd name="T38" fmla="*/ 84 w 363"/>
                <a:gd name="T39" fmla="*/ 155 h 306"/>
                <a:gd name="T40" fmla="*/ 73 w 363"/>
                <a:gd name="T41" fmla="*/ 162 h 306"/>
                <a:gd name="T42" fmla="*/ 61 w 363"/>
                <a:gd name="T43" fmla="*/ 176 h 306"/>
                <a:gd name="T44" fmla="*/ 55 w 363"/>
                <a:gd name="T45" fmla="*/ 187 h 306"/>
                <a:gd name="T46" fmla="*/ 55 w 363"/>
                <a:gd name="T47" fmla="*/ 197 h 306"/>
                <a:gd name="T48" fmla="*/ 62 w 363"/>
                <a:gd name="T49" fmla="*/ 205 h 306"/>
                <a:gd name="T50" fmla="*/ 70 w 363"/>
                <a:gd name="T51" fmla="*/ 211 h 306"/>
                <a:gd name="T52" fmla="*/ 83 w 363"/>
                <a:gd name="T53" fmla="*/ 213 h 306"/>
                <a:gd name="T54" fmla="*/ 94 w 363"/>
                <a:gd name="T55" fmla="*/ 212 h 306"/>
                <a:gd name="T56" fmla="*/ 99 w 363"/>
                <a:gd name="T57" fmla="*/ 211 h 306"/>
                <a:gd name="T58" fmla="*/ 79 w 363"/>
                <a:gd name="T59" fmla="*/ 231 h 306"/>
                <a:gd name="T60" fmla="*/ 73 w 363"/>
                <a:gd name="T61" fmla="*/ 245 h 306"/>
                <a:gd name="T62" fmla="*/ 74 w 363"/>
                <a:gd name="T63" fmla="*/ 254 h 306"/>
                <a:gd name="T64" fmla="*/ 80 w 363"/>
                <a:gd name="T65" fmla="*/ 261 h 306"/>
                <a:gd name="T66" fmla="*/ 91 w 363"/>
                <a:gd name="T67" fmla="*/ 266 h 306"/>
                <a:gd name="T68" fmla="*/ 122 w 363"/>
                <a:gd name="T69" fmla="*/ 272 h 306"/>
                <a:gd name="T70" fmla="*/ 152 w 363"/>
                <a:gd name="T71" fmla="*/ 267 h 306"/>
                <a:gd name="T72" fmla="*/ 148 w 363"/>
                <a:gd name="T73" fmla="*/ 288 h 306"/>
                <a:gd name="T74" fmla="*/ 152 w 363"/>
                <a:gd name="T75" fmla="*/ 299 h 306"/>
                <a:gd name="T76" fmla="*/ 167 w 363"/>
                <a:gd name="T77" fmla="*/ 305 h 306"/>
                <a:gd name="T78" fmla="*/ 180 w 363"/>
                <a:gd name="T79" fmla="*/ 305 h 306"/>
                <a:gd name="T80" fmla="*/ 212 w 363"/>
                <a:gd name="T81" fmla="*/ 305 h 306"/>
                <a:gd name="T82" fmla="*/ 238 w 363"/>
                <a:gd name="T83" fmla="*/ 298 h 306"/>
                <a:gd name="T84" fmla="*/ 263 w 363"/>
                <a:gd name="T85" fmla="*/ 285 h 306"/>
                <a:gd name="T86" fmla="*/ 285 w 363"/>
                <a:gd name="T87" fmla="*/ 270 h 306"/>
                <a:gd name="T88" fmla="*/ 303 w 363"/>
                <a:gd name="T89" fmla="*/ 266 h 306"/>
                <a:gd name="T90" fmla="*/ 323 w 363"/>
                <a:gd name="T91" fmla="*/ 258 h 306"/>
                <a:gd name="T92" fmla="*/ 359 w 363"/>
                <a:gd name="T93" fmla="*/ 231 h 306"/>
                <a:gd name="T94" fmla="*/ 363 w 363"/>
                <a:gd name="T95" fmla="*/ 220 h 306"/>
                <a:gd name="T96" fmla="*/ 362 w 363"/>
                <a:gd name="T97" fmla="*/ 197 h 306"/>
                <a:gd name="T98" fmla="*/ 355 w 363"/>
                <a:gd name="T99" fmla="*/ 173 h 306"/>
                <a:gd name="T100" fmla="*/ 344 w 363"/>
                <a:gd name="T101" fmla="*/ 158 h 306"/>
                <a:gd name="T102" fmla="*/ 338 w 363"/>
                <a:gd name="T103" fmla="*/ 155 h 306"/>
                <a:gd name="T104" fmla="*/ 335 w 363"/>
                <a:gd name="T105" fmla="*/ 136 h 306"/>
                <a:gd name="T106" fmla="*/ 330 w 363"/>
                <a:gd name="T107" fmla="*/ 122 h 306"/>
                <a:gd name="T108" fmla="*/ 317 w 363"/>
                <a:gd name="T109" fmla="*/ 109 h 306"/>
                <a:gd name="T110" fmla="*/ 307 w 363"/>
                <a:gd name="T111" fmla="*/ 105 h 306"/>
                <a:gd name="T112" fmla="*/ 306 w 363"/>
                <a:gd name="T113" fmla="*/ 87 h 306"/>
                <a:gd name="T114" fmla="*/ 303 w 363"/>
                <a:gd name="T115" fmla="*/ 69 h 306"/>
                <a:gd name="T116" fmla="*/ 296 w 363"/>
                <a:gd name="T117" fmla="*/ 55 h 306"/>
                <a:gd name="T118" fmla="*/ 287 w 363"/>
                <a:gd name="T119" fmla="*/ 47 h 306"/>
                <a:gd name="T120" fmla="*/ 264 w 363"/>
                <a:gd name="T121" fmla="*/ 37 h 306"/>
                <a:gd name="T122" fmla="*/ 264 w 363"/>
                <a:gd name="T123" fmla="*/ 37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63" h="306">
                  <a:moveTo>
                    <a:pt x="264" y="37"/>
                  </a:moveTo>
                  <a:lnTo>
                    <a:pt x="264" y="37"/>
                  </a:lnTo>
                  <a:lnTo>
                    <a:pt x="269" y="25"/>
                  </a:lnTo>
                  <a:lnTo>
                    <a:pt x="267" y="21"/>
                  </a:lnTo>
                  <a:lnTo>
                    <a:pt x="267" y="16"/>
                  </a:lnTo>
                  <a:lnTo>
                    <a:pt x="266" y="14"/>
                  </a:lnTo>
                  <a:lnTo>
                    <a:pt x="263" y="11"/>
                  </a:lnTo>
                  <a:lnTo>
                    <a:pt x="258" y="8"/>
                  </a:lnTo>
                  <a:lnTo>
                    <a:pt x="249" y="5"/>
                  </a:lnTo>
                  <a:lnTo>
                    <a:pt x="241" y="4"/>
                  </a:lnTo>
                  <a:lnTo>
                    <a:pt x="234" y="3"/>
                  </a:lnTo>
                  <a:lnTo>
                    <a:pt x="227" y="0"/>
                  </a:lnTo>
                  <a:lnTo>
                    <a:pt x="227" y="0"/>
                  </a:lnTo>
                  <a:lnTo>
                    <a:pt x="208" y="4"/>
                  </a:lnTo>
                  <a:lnTo>
                    <a:pt x="188" y="8"/>
                  </a:lnTo>
                  <a:lnTo>
                    <a:pt x="172" y="15"/>
                  </a:lnTo>
                  <a:lnTo>
                    <a:pt x="156" y="22"/>
                  </a:lnTo>
                  <a:lnTo>
                    <a:pt x="141" y="30"/>
                  </a:lnTo>
                  <a:lnTo>
                    <a:pt x="129" y="39"/>
                  </a:lnTo>
                  <a:lnTo>
                    <a:pt x="117" y="50"/>
                  </a:lnTo>
                  <a:lnTo>
                    <a:pt x="106" y="61"/>
                  </a:lnTo>
                  <a:lnTo>
                    <a:pt x="22" y="123"/>
                  </a:lnTo>
                  <a:lnTo>
                    <a:pt x="22" y="123"/>
                  </a:lnTo>
                  <a:lnTo>
                    <a:pt x="15" y="127"/>
                  </a:lnTo>
                  <a:lnTo>
                    <a:pt x="9" y="132"/>
                  </a:lnTo>
                  <a:lnTo>
                    <a:pt x="5" y="137"/>
                  </a:lnTo>
                  <a:lnTo>
                    <a:pt x="2" y="141"/>
                  </a:lnTo>
                  <a:lnTo>
                    <a:pt x="0" y="147"/>
                  </a:lnTo>
                  <a:lnTo>
                    <a:pt x="0" y="151"/>
                  </a:lnTo>
                  <a:lnTo>
                    <a:pt x="0" y="155"/>
                  </a:lnTo>
                  <a:lnTo>
                    <a:pt x="1" y="159"/>
                  </a:lnTo>
                  <a:lnTo>
                    <a:pt x="4" y="162"/>
                  </a:lnTo>
                  <a:lnTo>
                    <a:pt x="7" y="165"/>
                  </a:lnTo>
                  <a:lnTo>
                    <a:pt x="11" y="168"/>
                  </a:lnTo>
                  <a:lnTo>
                    <a:pt x="16" y="169"/>
                  </a:lnTo>
                  <a:lnTo>
                    <a:pt x="22" y="169"/>
                  </a:lnTo>
                  <a:lnTo>
                    <a:pt x="29" y="169"/>
                  </a:lnTo>
                  <a:lnTo>
                    <a:pt x="36" y="166"/>
                  </a:lnTo>
                  <a:lnTo>
                    <a:pt x="43" y="163"/>
                  </a:lnTo>
                  <a:lnTo>
                    <a:pt x="84" y="155"/>
                  </a:lnTo>
                  <a:lnTo>
                    <a:pt x="84" y="155"/>
                  </a:lnTo>
                  <a:lnTo>
                    <a:pt x="73" y="162"/>
                  </a:lnTo>
                  <a:lnTo>
                    <a:pt x="66" y="169"/>
                  </a:lnTo>
                  <a:lnTo>
                    <a:pt x="61" y="176"/>
                  </a:lnTo>
                  <a:lnTo>
                    <a:pt x="56" y="181"/>
                  </a:lnTo>
                  <a:lnTo>
                    <a:pt x="55" y="187"/>
                  </a:lnTo>
                  <a:lnTo>
                    <a:pt x="55" y="193"/>
                  </a:lnTo>
                  <a:lnTo>
                    <a:pt x="55" y="197"/>
                  </a:lnTo>
                  <a:lnTo>
                    <a:pt x="58" y="201"/>
                  </a:lnTo>
                  <a:lnTo>
                    <a:pt x="62" y="205"/>
                  </a:lnTo>
                  <a:lnTo>
                    <a:pt x="66" y="208"/>
                  </a:lnTo>
                  <a:lnTo>
                    <a:pt x="70" y="211"/>
                  </a:lnTo>
                  <a:lnTo>
                    <a:pt x="76" y="212"/>
                  </a:lnTo>
                  <a:lnTo>
                    <a:pt x="83" y="213"/>
                  </a:lnTo>
                  <a:lnTo>
                    <a:pt x="88" y="213"/>
                  </a:lnTo>
                  <a:lnTo>
                    <a:pt x="94" y="212"/>
                  </a:lnTo>
                  <a:lnTo>
                    <a:pt x="99" y="211"/>
                  </a:lnTo>
                  <a:lnTo>
                    <a:pt x="99" y="211"/>
                  </a:lnTo>
                  <a:lnTo>
                    <a:pt x="88" y="222"/>
                  </a:lnTo>
                  <a:lnTo>
                    <a:pt x="79" y="231"/>
                  </a:lnTo>
                  <a:lnTo>
                    <a:pt x="74" y="241"/>
                  </a:lnTo>
                  <a:lnTo>
                    <a:pt x="73" y="245"/>
                  </a:lnTo>
                  <a:lnTo>
                    <a:pt x="73" y="249"/>
                  </a:lnTo>
                  <a:lnTo>
                    <a:pt x="74" y="254"/>
                  </a:lnTo>
                  <a:lnTo>
                    <a:pt x="76" y="258"/>
                  </a:lnTo>
                  <a:lnTo>
                    <a:pt x="80" y="261"/>
                  </a:lnTo>
                  <a:lnTo>
                    <a:pt x="86" y="263"/>
                  </a:lnTo>
                  <a:lnTo>
                    <a:pt x="91" y="266"/>
                  </a:lnTo>
                  <a:lnTo>
                    <a:pt x="99" y="269"/>
                  </a:lnTo>
                  <a:lnTo>
                    <a:pt x="122" y="272"/>
                  </a:lnTo>
                  <a:lnTo>
                    <a:pt x="152" y="267"/>
                  </a:lnTo>
                  <a:lnTo>
                    <a:pt x="152" y="267"/>
                  </a:lnTo>
                  <a:lnTo>
                    <a:pt x="149" y="283"/>
                  </a:lnTo>
                  <a:lnTo>
                    <a:pt x="148" y="288"/>
                  </a:lnTo>
                  <a:lnTo>
                    <a:pt x="149" y="295"/>
                  </a:lnTo>
                  <a:lnTo>
                    <a:pt x="152" y="299"/>
                  </a:lnTo>
                  <a:lnTo>
                    <a:pt x="158" y="303"/>
                  </a:lnTo>
                  <a:lnTo>
                    <a:pt x="167" y="305"/>
                  </a:lnTo>
                  <a:lnTo>
                    <a:pt x="180" y="305"/>
                  </a:lnTo>
                  <a:lnTo>
                    <a:pt x="180" y="305"/>
                  </a:lnTo>
                  <a:lnTo>
                    <a:pt x="197" y="306"/>
                  </a:lnTo>
                  <a:lnTo>
                    <a:pt x="212" y="305"/>
                  </a:lnTo>
                  <a:lnTo>
                    <a:pt x="226" y="302"/>
                  </a:lnTo>
                  <a:lnTo>
                    <a:pt x="238" y="298"/>
                  </a:lnTo>
                  <a:lnTo>
                    <a:pt x="251" y="291"/>
                  </a:lnTo>
                  <a:lnTo>
                    <a:pt x="263" y="285"/>
                  </a:lnTo>
                  <a:lnTo>
                    <a:pt x="285" y="270"/>
                  </a:lnTo>
                  <a:lnTo>
                    <a:pt x="285" y="270"/>
                  </a:lnTo>
                  <a:lnTo>
                    <a:pt x="295" y="269"/>
                  </a:lnTo>
                  <a:lnTo>
                    <a:pt x="303" y="266"/>
                  </a:lnTo>
                  <a:lnTo>
                    <a:pt x="313" y="262"/>
                  </a:lnTo>
                  <a:lnTo>
                    <a:pt x="323" y="258"/>
                  </a:lnTo>
                  <a:lnTo>
                    <a:pt x="341" y="245"/>
                  </a:lnTo>
                  <a:lnTo>
                    <a:pt x="359" y="231"/>
                  </a:lnTo>
                  <a:lnTo>
                    <a:pt x="359" y="231"/>
                  </a:lnTo>
                  <a:lnTo>
                    <a:pt x="363" y="220"/>
                  </a:lnTo>
                  <a:lnTo>
                    <a:pt x="363" y="209"/>
                  </a:lnTo>
                  <a:lnTo>
                    <a:pt x="362" y="197"/>
                  </a:lnTo>
                  <a:lnTo>
                    <a:pt x="359" y="184"/>
                  </a:lnTo>
                  <a:lnTo>
                    <a:pt x="355" y="173"/>
                  </a:lnTo>
                  <a:lnTo>
                    <a:pt x="349" y="165"/>
                  </a:lnTo>
                  <a:lnTo>
                    <a:pt x="344" y="158"/>
                  </a:lnTo>
                  <a:lnTo>
                    <a:pt x="338" y="155"/>
                  </a:lnTo>
                  <a:lnTo>
                    <a:pt x="338" y="155"/>
                  </a:lnTo>
                  <a:lnTo>
                    <a:pt x="335" y="143"/>
                  </a:lnTo>
                  <a:lnTo>
                    <a:pt x="335" y="136"/>
                  </a:lnTo>
                  <a:lnTo>
                    <a:pt x="332" y="129"/>
                  </a:lnTo>
                  <a:lnTo>
                    <a:pt x="330" y="122"/>
                  </a:lnTo>
                  <a:lnTo>
                    <a:pt x="324" y="115"/>
                  </a:lnTo>
                  <a:lnTo>
                    <a:pt x="317" y="109"/>
                  </a:lnTo>
                  <a:lnTo>
                    <a:pt x="307" y="105"/>
                  </a:lnTo>
                  <a:lnTo>
                    <a:pt x="307" y="105"/>
                  </a:lnTo>
                  <a:lnTo>
                    <a:pt x="306" y="97"/>
                  </a:lnTo>
                  <a:lnTo>
                    <a:pt x="306" y="87"/>
                  </a:lnTo>
                  <a:lnTo>
                    <a:pt x="305" y="77"/>
                  </a:lnTo>
                  <a:lnTo>
                    <a:pt x="303" y="69"/>
                  </a:lnTo>
                  <a:lnTo>
                    <a:pt x="299" y="59"/>
                  </a:lnTo>
                  <a:lnTo>
                    <a:pt x="296" y="55"/>
                  </a:lnTo>
                  <a:lnTo>
                    <a:pt x="292" y="51"/>
                  </a:lnTo>
                  <a:lnTo>
                    <a:pt x="287" y="47"/>
                  </a:lnTo>
                  <a:lnTo>
                    <a:pt x="281" y="44"/>
                  </a:lnTo>
                  <a:lnTo>
                    <a:pt x="264" y="37"/>
                  </a:lnTo>
                  <a:lnTo>
                    <a:pt x="264" y="37"/>
                  </a:lnTo>
                  <a:close/>
                  <a:moveTo>
                    <a:pt x="264" y="37"/>
                  </a:moveTo>
                  <a:lnTo>
                    <a:pt x="2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10" name="Freeform 418@|5FFC:16777215|FBC:16777215|LFC:0|LBC:16777215"/>
            <p:cNvSpPr>
              <a:spLocks/>
            </p:cNvSpPr>
            <p:nvPr/>
          </p:nvSpPr>
          <p:spPr bwMode="auto">
            <a:xfrm>
              <a:off x="4030663" y="3405188"/>
              <a:ext cx="192088" cy="161925"/>
            </a:xfrm>
            <a:custGeom>
              <a:avLst/>
              <a:gdLst>
                <a:gd name="T0" fmla="*/ 264 w 363"/>
                <a:gd name="T1" fmla="*/ 37 h 306"/>
                <a:gd name="T2" fmla="*/ 267 w 363"/>
                <a:gd name="T3" fmla="*/ 21 h 306"/>
                <a:gd name="T4" fmla="*/ 266 w 363"/>
                <a:gd name="T5" fmla="*/ 14 h 306"/>
                <a:gd name="T6" fmla="*/ 258 w 363"/>
                <a:gd name="T7" fmla="*/ 8 h 306"/>
                <a:gd name="T8" fmla="*/ 241 w 363"/>
                <a:gd name="T9" fmla="*/ 4 h 306"/>
                <a:gd name="T10" fmla="*/ 227 w 363"/>
                <a:gd name="T11" fmla="*/ 0 h 306"/>
                <a:gd name="T12" fmla="*/ 208 w 363"/>
                <a:gd name="T13" fmla="*/ 4 h 306"/>
                <a:gd name="T14" fmla="*/ 172 w 363"/>
                <a:gd name="T15" fmla="*/ 15 h 306"/>
                <a:gd name="T16" fmla="*/ 141 w 363"/>
                <a:gd name="T17" fmla="*/ 30 h 306"/>
                <a:gd name="T18" fmla="*/ 117 w 363"/>
                <a:gd name="T19" fmla="*/ 50 h 306"/>
                <a:gd name="T20" fmla="*/ 22 w 363"/>
                <a:gd name="T21" fmla="*/ 123 h 306"/>
                <a:gd name="T22" fmla="*/ 15 w 363"/>
                <a:gd name="T23" fmla="*/ 127 h 306"/>
                <a:gd name="T24" fmla="*/ 5 w 363"/>
                <a:gd name="T25" fmla="*/ 137 h 306"/>
                <a:gd name="T26" fmla="*/ 0 w 363"/>
                <a:gd name="T27" fmla="*/ 147 h 306"/>
                <a:gd name="T28" fmla="*/ 0 w 363"/>
                <a:gd name="T29" fmla="*/ 155 h 306"/>
                <a:gd name="T30" fmla="*/ 4 w 363"/>
                <a:gd name="T31" fmla="*/ 162 h 306"/>
                <a:gd name="T32" fmla="*/ 11 w 363"/>
                <a:gd name="T33" fmla="*/ 168 h 306"/>
                <a:gd name="T34" fmla="*/ 22 w 363"/>
                <a:gd name="T35" fmla="*/ 169 h 306"/>
                <a:gd name="T36" fmla="*/ 36 w 363"/>
                <a:gd name="T37" fmla="*/ 166 h 306"/>
                <a:gd name="T38" fmla="*/ 84 w 363"/>
                <a:gd name="T39" fmla="*/ 155 h 306"/>
                <a:gd name="T40" fmla="*/ 73 w 363"/>
                <a:gd name="T41" fmla="*/ 162 h 306"/>
                <a:gd name="T42" fmla="*/ 61 w 363"/>
                <a:gd name="T43" fmla="*/ 176 h 306"/>
                <a:gd name="T44" fmla="*/ 55 w 363"/>
                <a:gd name="T45" fmla="*/ 187 h 306"/>
                <a:gd name="T46" fmla="*/ 55 w 363"/>
                <a:gd name="T47" fmla="*/ 197 h 306"/>
                <a:gd name="T48" fmla="*/ 62 w 363"/>
                <a:gd name="T49" fmla="*/ 205 h 306"/>
                <a:gd name="T50" fmla="*/ 70 w 363"/>
                <a:gd name="T51" fmla="*/ 211 h 306"/>
                <a:gd name="T52" fmla="*/ 83 w 363"/>
                <a:gd name="T53" fmla="*/ 213 h 306"/>
                <a:gd name="T54" fmla="*/ 94 w 363"/>
                <a:gd name="T55" fmla="*/ 212 h 306"/>
                <a:gd name="T56" fmla="*/ 99 w 363"/>
                <a:gd name="T57" fmla="*/ 211 h 306"/>
                <a:gd name="T58" fmla="*/ 79 w 363"/>
                <a:gd name="T59" fmla="*/ 231 h 306"/>
                <a:gd name="T60" fmla="*/ 73 w 363"/>
                <a:gd name="T61" fmla="*/ 245 h 306"/>
                <a:gd name="T62" fmla="*/ 74 w 363"/>
                <a:gd name="T63" fmla="*/ 254 h 306"/>
                <a:gd name="T64" fmla="*/ 80 w 363"/>
                <a:gd name="T65" fmla="*/ 261 h 306"/>
                <a:gd name="T66" fmla="*/ 91 w 363"/>
                <a:gd name="T67" fmla="*/ 266 h 306"/>
                <a:gd name="T68" fmla="*/ 122 w 363"/>
                <a:gd name="T69" fmla="*/ 272 h 306"/>
                <a:gd name="T70" fmla="*/ 152 w 363"/>
                <a:gd name="T71" fmla="*/ 267 h 306"/>
                <a:gd name="T72" fmla="*/ 148 w 363"/>
                <a:gd name="T73" fmla="*/ 288 h 306"/>
                <a:gd name="T74" fmla="*/ 152 w 363"/>
                <a:gd name="T75" fmla="*/ 299 h 306"/>
                <a:gd name="T76" fmla="*/ 167 w 363"/>
                <a:gd name="T77" fmla="*/ 305 h 306"/>
                <a:gd name="T78" fmla="*/ 180 w 363"/>
                <a:gd name="T79" fmla="*/ 305 h 306"/>
                <a:gd name="T80" fmla="*/ 212 w 363"/>
                <a:gd name="T81" fmla="*/ 305 h 306"/>
                <a:gd name="T82" fmla="*/ 238 w 363"/>
                <a:gd name="T83" fmla="*/ 298 h 306"/>
                <a:gd name="T84" fmla="*/ 263 w 363"/>
                <a:gd name="T85" fmla="*/ 285 h 306"/>
                <a:gd name="T86" fmla="*/ 285 w 363"/>
                <a:gd name="T87" fmla="*/ 270 h 306"/>
                <a:gd name="T88" fmla="*/ 303 w 363"/>
                <a:gd name="T89" fmla="*/ 266 h 306"/>
                <a:gd name="T90" fmla="*/ 323 w 363"/>
                <a:gd name="T91" fmla="*/ 258 h 306"/>
                <a:gd name="T92" fmla="*/ 359 w 363"/>
                <a:gd name="T93" fmla="*/ 231 h 306"/>
                <a:gd name="T94" fmla="*/ 363 w 363"/>
                <a:gd name="T95" fmla="*/ 220 h 306"/>
                <a:gd name="T96" fmla="*/ 362 w 363"/>
                <a:gd name="T97" fmla="*/ 197 h 306"/>
                <a:gd name="T98" fmla="*/ 355 w 363"/>
                <a:gd name="T99" fmla="*/ 173 h 306"/>
                <a:gd name="T100" fmla="*/ 344 w 363"/>
                <a:gd name="T101" fmla="*/ 158 h 306"/>
                <a:gd name="T102" fmla="*/ 338 w 363"/>
                <a:gd name="T103" fmla="*/ 155 h 306"/>
                <a:gd name="T104" fmla="*/ 335 w 363"/>
                <a:gd name="T105" fmla="*/ 136 h 306"/>
                <a:gd name="T106" fmla="*/ 330 w 363"/>
                <a:gd name="T107" fmla="*/ 122 h 306"/>
                <a:gd name="T108" fmla="*/ 317 w 363"/>
                <a:gd name="T109" fmla="*/ 109 h 306"/>
                <a:gd name="T110" fmla="*/ 307 w 363"/>
                <a:gd name="T111" fmla="*/ 105 h 306"/>
                <a:gd name="T112" fmla="*/ 306 w 363"/>
                <a:gd name="T113" fmla="*/ 87 h 306"/>
                <a:gd name="T114" fmla="*/ 303 w 363"/>
                <a:gd name="T115" fmla="*/ 69 h 306"/>
                <a:gd name="T116" fmla="*/ 296 w 363"/>
                <a:gd name="T117" fmla="*/ 55 h 306"/>
                <a:gd name="T118" fmla="*/ 287 w 363"/>
                <a:gd name="T119" fmla="*/ 47 h 306"/>
                <a:gd name="T120" fmla="*/ 264 w 363"/>
                <a:gd name="T121" fmla="*/ 37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63" h="306">
                  <a:moveTo>
                    <a:pt x="264" y="37"/>
                  </a:moveTo>
                  <a:lnTo>
                    <a:pt x="264" y="37"/>
                  </a:lnTo>
                  <a:lnTo>
                    <a:pt x="269" y="25"/>
                  </a:lnTo>
                  <a:lnTo>
                    <a:pt x="267" y="21"/>
                  </a:lnTo>
                  <a:lnTo>
                    <a:pt x="267" y="16"/>
                  </a:lnTo>
                  <a:lnTo>
                    <a:pt x="266" y="14"/>
                  </a:lnTo>
                  <a:lnTo>
                    <a:pt x="263" y="11"/>
                  </a:lnTo>
                  <a:lnTo>
                    <a:pt x="258" y="8"/>
                  </a:lnTo>
                  <a:lnTo>
                    <a:pt x="249" y="5"/>
                  </a:lnTo>
                  <a:lnTo>
                    <a:pt x="241" y="4"/>
                  </a:lnTo>
                  <a:lnTo>
                    <a:pt x="234" y="3"/>
                  </a:lnTo>
                  <a:lnTo>
                    <a:pt x="227" y="0"/>
                  </a:lnTo>
                  <a:lnTo>
                    <a:pt x="227" y="0"/>
                  </a:lnTo>
                  <a:lnTo>
                    <a:pt x="208" y="4"/>
                  </a:lnTo>
                  <a:lnTo>
                    <a:pt x="188" y="8"/>
                  </a:lnTo>
                  <a:lnTo>
                    <a:pt x="172" y="15"/>
                  </a:lnTo>
                  <a:lnTo>
                    <a:pt x="156" y="22"/>
                  </a:lnTo>
                  <a:lnTo>
                    <a:pt x="141" y="30"/>
                  </a:lnTo>
                  <a:lnTo>
                    <a:pt x="129" y="39"/>
                  </a:lnTo>
                  <a:lnTo>
                    <a:pt x="117" y="50"/>
                  </a:lnTo>
                  <a:lnTo>
                    <a:pt x="106" y="61"/>
                  </a:lnTo>
                  <a:lnTo>
                    <a:pt x="22" y="123"/>
                  </a:lnTo>
                  <a:lnTo>
                    <a:pt x="22" y="123"/>
                  </a:lnTo>
                  <a:lnTo>
                    <a:pt x="15" y="127"/>
                  </a:lnTo>
                  <a:lnTo>
                    <a:pt x="9" y="132"/>
                  </a:lnTo>
                  <a:lnTo>
                    <a:pt x="5" y="137"/>
                  </a:lnTo>
                  <a:lnTo>
                    <a:pt x="2" y="141"/>
                  </a:lnTo>
                  <a:lnTo>
                    <a:pt x="0" y="147"/>
                  </a:lnTo>
                  <a:lnTo>
                    <a:pt x="0" y="151"/>
                  </a:lnTo>
                  <a:lnTo>
                    <a:pt x="0" y="155"/>
                  </a:lnTo>
                  <a:lnTo>
                    <a:pt x="1" y="159"/>
                  </a:lnTo>
                  <a:lnTo>
                    <a:pt x="4" y="162"/>
                  </a:lnTo>
                  <a:lnTo>
                    <a:pt x="7" y="165"/>
                  </a:lnTo>
                  <a:lnTo>
                    <a:pt x="11" y="168"/>
                  </a:lnTo>
                  <a:lnTo>
                    <a:pt x="16" y="169"/>
                  </a:lnTo>
                  <a:lnTo>
                    <a:pt x="22" y="169"/>
                  </a:lnTo>
                  <a:lnTo>
                    <a:pt x="29" y="169"/>
                  </a:lnTo>
                  <a:lnTo>
                    <a:pt x="36" y="166"/>
                  </a:lnTo>
                  <a:lnTo>
                    <a:pt x="43" y="163"/>
                  </a:lnTo>
                  <a:lnTo>
                    <a:pt x="84" y="155"/>
                  </a:lnTo>
                  <a:lnTo>
                    <a:pt x="84" y="155"/>
                  </a:lnTo>
                  <a:lnTo>
                    <a:pt x="73" y="162"/>
                  </a:lnTo>
                  <a:lnTo>
                    <a:pt x="66" y="169"/>
                  </a:lnTo>
                  <a:lnTo>
                    <a:pt x="61" y="176"/>
                  </a:lnTo>
                  <a:lnTo>
                    <a:pt x="56" y="181"/>
                  </a:lnTo>
                  <a:lnTo>
                    <a:pt x="55" y="187"/>
                  </a:lnTo>
                  <a:lnTo>
                    <a:pt x="55" y="193"/>
                  </a:lnTo>
                  <a:lnTo>
                    <a:pt x="55" y="197"/>
                  </a:lnTo>
                  <a:lnTo>
                    <a:pt x="58" y="201"/>
                  </a:lnTo>
                  <a:lnTo>
                    <a:pt x="62" y="205"/>
                  </a:lnTo>
                  <a:lnTo>
                    <a:pt x="66" y="208"/>
                  </a:lnTo>
                  <a:lnTo>
                    <a:pt x="70" y="211"/>
                  </a:lnTo>
                  <a:lnTo>
                    <a:pt x="76" y="212"/>
                  </a:lnTo>
                  <a:lnTo>
                    <a:pt x="83" y="213"/>
                  </a:lnTo>
                  <a:lnTo>
                    <a:pt x="88" y="213"/>
                  </a:lnTo>
                  <a:lnTo>
                    <a:pt x="94" y="212"/>
                  </a:lnTo>
                  <a:lnTo>
                    <a:pt x="99" y="211"/>
                  </a:lnTo>
                  <a:lnTo>
                    <a:pt x="99" y="211"/>
                  </a:lnTo>
                  <a:lnTo>
                    <a:pt x="88" y="222"/>
                  </a:lnTo>
                  <a:lnTo>
                    <a:pt x="79" y="231"/>
                  </a:lnTo>
                  <a:lnTo>
                    <a:pt x="74" y="241"/>
                  </a:lnTo>
                  <a:lnTo>
                    <a:pt x="73" y="245"/>
                  </a:lnTo>
                  <a:lnTo>
                    <a:pt x="73" y="249"/>
                  </a:lnTo>
                  <a:lnTo>
                    <a:pt x="74" y="254"/>
                  </a:lnTo>
                  <a:lnTo>
                    <a:pt x="76" y="258"/>
                  </a:lnTo>
                  <a:lnTo>
                    <a:pt x="80" y="261"/>
                  </a:lnTo>
                  <a:lnTo>
                    <a:pt x="86" y="263"/>
                  </a:lnTo>
                  <a:lnTo>
                    <a:pt x="91" y="266"/>
                  </a:lnTo>
                  <a:lnTo>
                    <a:pt x="99" y="269"/>
                  </a:lnTo>
                  <a:lnTo>
                    <a:pt x="122" y="272"/>
                  </a:lnTo>
                  <a:lnTo>
                    <a:pt x="152" y="267"/>
                  </a:lnTo>
                  <a:lnTo>
                    <a:pt x="152" y="267"/>
                  </a:lnTo>
                  <a:lnTo>
                    <a:pt x="149" y="283"/>
                  </a:lnTo>
                  <a:lnTo>
                    <a:pt x="148" y="288"/>
                  </a:lnTo>
                  <a:lnTo>
                    <a:pt x="149" y="295"/>
                  </a:lnTo>
                  <a:lnTo>
                    <a:pt x="152" y="299"/>
                  </a:lnTo>
                  <a:lnTo>
                    <a:pt x="158" y="303"/>
                  </a:lnTo>
                  <a:lnTo>
                    <a:pt x="167" y="305"/>
                  </a:lnTo>
                  <a:lnTo>
                    <a:pt x="180" y="305"/>
                  </a:lnTo>
                  <a:lnTo>
                    <a:pt x="180" y="305"/>
                  </a:lnTo>
                  <a:lnTo>
                    <a:pt x="197" y="306"/>
                  </a:lnTo>
                  <a:lnTo>
                    <a:pt x="212" y="305"/>
                  </a:lnTo>
                  <a:lnTo>
                    <a:pt x="226" y="302"/>
                  </a:lnTo>
                  <a:lnTo>
                    <a:pt x="238" y="298"/>
                  </a:lnTo>
                  <a:lnTo>
                    <a:pt x="251" y="291"/>
                  </a:lnTo>
                  <a:lnTo>
                    <a:pt x="263" y="285"/>
                  </a:lnTo>
                  <a:lnTo>
                    <a:pt x="285" y="270"/>
                  </a:lnTo>
                  <a:lnTo>
                    <a:pt x="285" y="270"/>
                  </a:lnTo>
                  <a:lnTo>
                    <a:pt x="295" y="269"/>
                  </a:lnTo>
                  <a:lnTo>
                    <a:pt x="303" y="266"/>
                  </a:lnTo>
                  <a:lnTo>
                    <a:pt x="313" y="262"/>
                  </a:lnTo>
                  <a:lnTo>
                    <a:pt x="323" y="258"/>
                  </a:lnTo>
                  <a:lnTo>
                    <a:pt x="341" y="245"/>
                  </a:lnTo>
                  <a:lnTo>
                    <a:pt x="359" y="231"/>
                  </a:lnTo>
                  <a:lnTo>
                    <a:pt x="359" y="231"/>
                  </a:lnTo>
                  <a:lnTo>
                    <a:pt x="363" y="220"/>
                  </a:lnTo>
                  <a:lnTo>
                    <a:pt x="363" y="209"/>
                  </a:lnTo>
                  <a:lnTo>
                    <a:pt x="362" y="197"/>
                  </a:lnTo>
                  <a:lnTo>
                    <a:pt x="359" y="184"/>
                  </a:lnTo>
                  <a:lnTo>
                    <a:pt x="355" y="173"/>
                  </a:lnTo>
                  <a:lnTo>
                    <a:pt x="349" y="165"/>
                  </a:lnTo>
                  <a:lnTo>
                    <a:pt x="344" y="158"/>
                  </a:lnTo>
                  <a:lnTo>
                    <a:pt x="338" y="155"/>
                  </a:lnTo>
                  <a:lnTo>
                    <a:pt x="338" y="155"/>
                  </a:lnTo>
                  <a:lnTo>
                    <a:pt x="335" y="143"/>
                  </a:lnTo>
                  <a:lnTo>
                    <a:pt x="335" y="136"/>
                  </a:lnTo>
                  <a:lnTo>
                    <a:pt x="332" y="129"/>
                  </a:lnTo>
                  <a:lnTo>
                    <a:pt x="330" y="122"/>
                  </a:lnTo>
                  <a:lnTo>
                    <a:pt x="324" y="115"/>
                  </a:lnTo>
                  <a:lnTo>
                    <a:pt x="317" y="109"/>
                  </a:lnTo>
                  <a:lnTo>
                    <a:pt x="307" y="105"/>
                  </a:lnTo>
                  <a:lnTo>
                    <a:pt x="307" y="105"/>
                  </a:lnTo>
                  <a:lnTo>
                    <a:pt x="306" y="97"/>
                  </a:lnTo>
                  <a:lnTo>
                    <a:pt x="306" y="87"/>
                  </a:lnTo>
                  <a:lnTo>
                    <a:pt x="305" y="77"/>
                  </a:lnTo>
                  <a:lnTo>
                    <a:pt x="303" y="69"/>
                  </a:lnTo>
                  <a:lnTo>
                    <a:pt x="299" y="59"/>
                  </a:lnTo>
                  <a:lnTo>
                    <a:pt x="296" y="55"/>
                  </a:lnTo>
                  <a:lnTo>
                    <a:pt x="292" y="51"/>
                  </a:lnTo>
                  <a:lnTo>
                    <a:pt x="287" y="47"/>
                  </a:lnTo>
                  <a:lnTo>
                    <a:pt x="281" y="44"/>
                  </a:lnTo>
                  <a:lnTo>
                    <a:pt x="264" y="37"/>
                  </a:lnTo>
                  <a:lnTo>
                    <a:pt x="264" y="3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11" name="Line 419@|9FFC:0|FBC:0|LFC:0|LBC:16777215"/>
            <p:cNvSpPr>
              <a:spLocks noChangeShapeType="1"/>
            </p:cNvSpPr>
            <p:nvPr/>
          </p:nvSpPr>
          <p:spPr bwMode="auto">
            <a:xfrm>
              <a:off x="4170363" y="34258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12" name="Freeform 420@|5FFC:16777215|FBC:16777215|LFC:0|LBC:16777215"/>
            <p:cNvSpPr>
              <a:spLocks/>
            </p:cNvSpPr>
            <p:nvPr/>
          </p:nvSpPr>
          <p:spPr bwMode="auto">
            <a:xfrm>
              <a:off x="4030663" y="3405188"/>
              <a:ext cx="192088" cy="161925"/>
            </a:xfrm>
            <a:custGeom>
              <a:avLst/>
              <a:gdLst>
                <a:gd name="T0" fmla="*/ 264 w 363"/>
                <a:gd name="T1" fmla="*/ 37 h 306"/>
                <a:gd name="T2" fmla="*/ 269 w 363"/>
                <a:gd name="T3" fmla="*/ 21 h 306"/>
                <a:gd name="T4" fmla="*/ 266 w 363"/>
                <a:gd name="T5" fmla="*/ 14 h 306"/>
                <a:gd name="T6" fmla="*/ 258 w 363"/>
                <a:gd name="T7" fmla="*/ 8 h 306"/>
                <a:gd name="T8" fmla="*/ 241 w 363"/>
                <a:gd name="T9" fmla="*/ 4 h 306"/>
                <a:gd name="T10" fmla="*/ 227 w 363"/>
                <a:gd name="T11" fmla="*/ 0 h 306"/>
                <a:gd name="T12" fmla="*/ 208 w 363"/>
                <a:gd name="T13" fmla="*/ 4 h 306"/>
                <a:gd name="T14" fmla="*/ 172 w 363"/>
                <a:gd name="T15" fmla="*/ 15 h 306"/>
                <a:gd name="T16" fmla="*/ 141 w 363"/>
                <a:gd name="T17" fmla="*/ 30 h 306"/>
                <a:gd name="T18" fmla="*/ 117 w 363"/>
                <a:gd name="T19" fmla="*/ 50 h 306"/>
                <a:gd name="T20" fmla="*/ 22 w 363"/>
                <a:gd name="T21" fmla="*/ 123 h 306"/>
                <a:gd name="T22" fmla="*/ 15 w 363"/>
                <a:gd name="T23" fmla="*/ 127 h 306"/>
                <a:gd name="T24" fmla="*/ 5 w 363"/>
                <a:gd name="T25" fmla="*/ 137 h 306"/>
                <a:gd name="T26" fmla="*/ 0 w 363"/>
                <a:gd name="T27" fmla="*/ 147 h 306"/>
                <a:gd name="T28" fmla="*/ 0 w 363"/>
                <a:gd name="T29" fmla="*/ 155 h 306"/>
                <a:gd name="T30" fmla="*/ 4 w 363"/>
                <a:gd name="T31" fmla="*/ 162 h 306"/>
                <a:gd name="T32" fmla="*/ 11 w 363"/>
                <a:gd name="T33" fmla="*/ 168 h 306"/>
                <a:gd name="T34" fmla="*/ 22 w 363"/>
                <a:gd name="T35" fmla="*/ 169 h 306"/>
                <a:gd name="T36" fmla="*/ 36 w 363"/>
                <a:gd name="T37" fmla="*/ 166 h 306"/>
                <a:gd name="T38" fmla="*/ 84 w 363"/>
                <a:gd name="T39" fmla="*/ 156 h 306"/>
                <a:gd name="T40" fmla="*/ 73 w 363"/>
                <a:gd name="T41" fmla="*/ 162 h 306"/>
                <a:gd name="T42" fmla="*/ 61 w 363"/>
                <a:gd name="T43" fmla="*/ 176 h 306"/>
                <a:gd name="T44" fmla="*/ 55 w 363"/>
                <a:gd name="T45" fmla="*/ 187 h 306"/>
                <a:gd name="T46" fmla="*/ 55 w 363"/>
                <a:gd name="T47" fmla="*/ 197 h 306"/>
                <a:gd name="T48" fmla="*/ 62 w 363"/>
                <a:gd name="T49" fmla="*/ 205 h 306"/>
                <a:gd name="T50" fmla="*/ 70 w 363"/>
                <a:gd name="T51" fmla="*/ 211 h 306"/>
                <a:gd name="T52" fmla="*/ 83 w 363"/>
                <a:gd name="T53" fmla="*/ 213 h 306"/>
                <a:gd name="T54" fmla="*/ 94 w 363"/>
                <a:gd name="T55" fmla="*/ 212 h 306"/>
                <a:gd name="T56" fmla="*/ 99 w 363"/>
                <a:gd name="T57" fmla="*/ 211 h 306"/>
                <a:gd name="T58" fmla="*/ 79 w 363"/>
                <a:gd name="T59" fmla="*/ 231 h 306"/>
                <a:gd name="T60" fmla="*/ 73 w 363"/>
                <a:gd name="T61" fmla="*/ 245 h 306"/>
                <a:gd name="T62" fmla="*/ 74 w 363"/>
                <a:gd name="T63" fmla="*/ 254 h 306"/>
                <a:gd name="T64" fmla="*/ 80 w 363"/>
                <a:gd name="T65" fmla="*/ 261 h 306"/>
                <a:gd name="T66" fmla="*/ 91 w 363"/>
                <a:gd name="T67" fmla="*/ 266 h 306"/>
                <a:gd name="T68" fmla="*/ 122 w 363"/>
                <a:gd name="T69" fmla="*/ 272 h 306"/>
                <a:gd name="T70" fmla="*/ 152 w 363"/>
                <a:gd name="T71" fmla="*/ 267 h 306"/>
                <a:gd name="T72" fmla="*/ 148 w 363"/>
                <a:gd name="T73" fmla="*/ 288 h 306"/>
                <a:gd name="T74" fmla="*/ 152 w 363"/>
                <a:gd name="T75" fmla="*/ 299 h 306"/>
                <a:gd name="T76" fmla="*/ 167 w 363"/>
                <a:gd name="T77" fmla="*/ 305 h 306"/>
                <a:gd name="T78" fmla="*/ 181 w 363"/>
                <a:gd name="T79" fmla="*/ 305 h 306"/>
                <a:gd name="T80" fmla="*/ 212 w 363"/>
                <a:gd name="T81" fmla="*/ 305 h 306"/>
                <a:gd name="T82" fmla="*/ 238 w 363"/>
                <a:gd name="T83" fmla="*/ 298 h 306"/>
                <a:gd name="T84" fmla="*/ 263 w 363"/>
                <a:gd name="T85" fmla="*/ 285 h 306"/>
                <a:gd name="T86" fmla="*/ 285 w 363"/>
                <a:gd name="T87" fmla="*/ 270 h 306"/>
                <a:gd name="T88" fmla="*/ 303 w 363"/>
                <a:gd name="T89" fmla="*/ 266 h 306"/>
                <a:gd name="T90" fmla="*/ 323 w 363"/>
                <a:gd name="T91" fmla="*/ 258 h 306"/>
                <a:gd name="T92" fmla="*/ 359 w 363"/>
                <a:gd name="T93" fmla="*/ 231 h 306"/>
                <a:gd name="T94" fmla="*/ 363 w 363"/>
                <a:gd name="T95" fmla="*/ 220 h 306"/>
                <a:gd name="T96" fmla="*/ 362 w 363"/>
                <a:gd name="T97" fmla="*/ 197 h 306"/>
                <a:gd name="T98" fmla="*/ 355 w 363"/>
                <a:gd name="T99" fmla="*/ 173 h 306"/>
                <a:gd name="T100" fmla="*/ 344 w 363"/>
                <a:gd name="T101" fmla="*/ 158 h 306"/>
                <a:gd name="T102" fmla="*/ 338 w 363"/>
                <a:gd name="T103" fmla="*/ 155 h 306"/>
                <a:gd name="T104" fmla="*/ 335 w 363"/>
                <a:gd name="T105" fmla="*/ 136 h 306"/>
                <a:gd name="T106" fmla="*/ 330 w 363"/>
                <a:gd name="T107" fmla="*/ 122 h 306"/>
                <a:gd name="T108" fmla="*/ 317 w 363"/>
                <a:gd name="T109" fmla="*/ 109 h 306"/>
                <a:gd name="T110" fmla="*/ 307 w 363"/>
                <a:gd name="T111" fmla="*/ 105 h 306"/>
                <a:gd name="T112" fmla="*/ 306 w 363"/>
                <a:gd name="T113" fmla="*/ 87 h 306"/>
                <a:gd name="T114" fmla="*/ 303 w 363"/>
                <a:gd name="T115" fmla="*/ 69 h 306"/>
                <a:gd name="T116" fmla="*/ 296 w 363"/>
                <a:gd name="T117" fmla="*/ 55 h 306"/>
                <a:gd name="T118" fmla="*/ 288 w 363"/>
                <a:gd name="T119" fmla="*/ 47 h 306"/>
                <a:gd name="T120" fmla="*/ 264 w 363"/>
                <a:gd name="T121" fmla="*/ 37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63" h="306">
                  <a:moveTo>
                    <a:pt x="264" y="37"/>
                  </a:moveTo>
                  <a:lnTo>
                    <a:pt x="264" y="37"/>
                  </a:lnTo>
                  <a:lnTo>
                    <a:pt x="269" y="25"/>
                  </a:lnTo>
                  <a:lnTo>
                    <a:pt x="269" y="21"/>
                  </a:lnTo>
                  <a:lnTo>
                    <a:pt x="267" y="16"/>
                  </a:lnTo>
                  <a:lnTo>
                    <a:pt x="266" y="14"/>
                  </a:lnTo>
                  <a:lnTo>
                    <a:pt x="263" y="11"/>
                  </a:lnTo>
                  <a:lnTo>
                    <a:pt x="258" y="8"/>
                  </a:lnTo>
                  <a:lnTo>
                    <a:pt x="249" y="5"/>
                  </a:lnTo>
                  <a:lnTo>
                    <a:pt x="241" y="4"/>
                  </a:lnTo>
                  <a:lnTo>
                    <a:pt x="234" y="3"/>
                  </a:lnTo>
                  <a:lnTo>
                    <a:pt x="227" y="0"/>
                  </a:lnTo>
                  <a:lnTo>
                    <a:pt x="227" y="0"/>
                  </a:lnTo>
                  <a:lnTo>
                    <a:pt x="208" y="4"/>
                  </a:lnTo>
                  <a:lnTo>
                    <a:pt x="188" y="8"/>
                  </a:lnTo>
                  <a:lnTo>
                    <a:pt x="172" y="15"/>
                  </a:lnTo>
                  <a:lnTo>
                    <a:pt x="156" y="22"/>
                  </a:lnTo>
                  <a:lnTo>
                    <a:pt x="141" y="30"/>
                  </a:lnTo>
                  <a:lnTo>
                    <a:pt x="129" y="39"/>
                  </a:lnTo>
                  <a:lnTo>
                    <a:pt x="117" y="50"/>
                  </a:lnTo>
                  <a:lnTo>
                    <a:pt x="106" y="61"/>
                  </a:lnTo>
                  <a:lnTo>
                    <a:pt x="22" y="123"/>
                  </a:lnTo>
                  <a:lnTo>
                    <a:pt x="22" y="123"/>
                  </a:lnTo>
                  <a:lnTo>
                    <a:pt x="15" y="127"/>
                  </a:lnTo>
                  <a:lnTo>
                    <a:pt x="9" y="132"/>
                  </a:lnTo>
                  <a:lnTo>
                    <a:pt x="5" y="137"/>
                  </a:lnTo>
                  <a:lnTo>
                    <a:pt x="2" y="141"/>
                  </a:lnTo>
                  <a:lnTo>
                    <a:pt x="0" y="147"/>
                  </a:lnTo>
                  <a:lnTo>
                    <a:pt x="0" y="151"/>
                  </a:lnTo>
                  <a:lnTo>
                    <a:pt x="0" y="155"/>
                  </a:lnTo>
                  <a:lnTo>
                    <a:pt x="1" y="159"/>
                  </a:lnTo>
                  <a:lnTo>
                    <a:pt x="4" y="162"/>
                  </a:lnTo>
                  <a:lnTo>
                    <a:pt x="7" y="165"/>
                  </a:lnTo>
                  <a:lnTo>
                    <a:pt x="11" y="168"/>
                  </a:lnTo>
                  <a:lnTo>
                    <a:pt x="16" y="169"/>
                  </a:lnTo>
                  <a:lnTo>
                    <a:pt x="22" y="169"/>
                  </a:lnTo>
                  <a:lnTo>
                    <a:pt x="29" y="168"/>
                  </a:lnTo>
                  <a:lnTo>
                    <a:pt x="36" y="166"/>
                  </a:lnTo>
                  <a:lnTo>
                    <a:pt x="43" y="163"/>
                  </a:lnTo>
                  <a:lnTo>
                    <a:pt x="84" y="156"/>
                  </a:lnTo>
                  <a:lnTo>
                    <a:pt x="84" y="156"/>
                  </a:lnTo>
                  <a:lnTo>
                    <a:pt x="73" y="162"/>
                  </a:lnTo>
                  <a:lnTo>
                    <a:pt x="66" y="169"/>
                  </a:lnTo>
                  <a:lnTo>
                    <a:pt x="61" y="176"/>
                  </a:lnTo>
                  <a:lnTo>
                    <a:pt x="56" y="181"/>
                  </a:lnTo>
                  <a:lnTo>
                    <a:pt x="55" y="187"/>
                  </a:lnTo>
                  <a:lnTo>
                    <a:pt x="55" y="193"/>
                  </a:lnTo>
                  <a:lnTo>
                    <a:pt x="55" y="197"/>
                  </a:lnTo>
                  <a:lnTo>
                    <a:pt x="58" y="202"/>
                  </a:lnTo>
                  <a:lnTo>
                    <a:pt x="62" y="205"/>
                  </a:lnTo>
                  <a:lnTo>
                    <a:pt x="66" y="208"/>
                  </a:lnTo>
                  <a:lnTo>
                    <a:pt x="70" y="211"/>
                  </a:lnTo>
                  <a:lnTo>
                    <a:pt x="76" y="212"/>
                  </a:lnTo>
                  <a:lnTo>
                    <a:pt x="83" y="213"/>
                  </a:lnTo>
                  <a:lnTo>
                    <a:pt x="88" y="213"/>
                  </a:lnTo>
                  <a:lnTo>
                    <a:pt x="94" y="212"/>
                  </a:lnTo>
                  <a:lnTo>
                    <a:pt x="99" y="211"/>
                  </a:lnTo>
                  <a:lnTo>
                    <a:pt x="99" y="211"/>
                  </a:lnTo>
                  <a:lnTo>
                    <a:pt x="88" y="222"/>
                  </a:lnTo>
                  <a:lnTo>
                    <a:pt x="79" y="231"/>
                  </a:lnTo>
                  <a:lnTo>
                    <a:pt x="74" y="241"/>
                  </a:lnTo>
                  <a:lnTo>
                    <a:pt x="73" y="245"/>
                  </a:lnTo>
                  <a:lnTo>
                    <a:pt x="73" y="249"/>
                  </a:lnTo>
                  <a:lnTo>
                    <a:pt x="74" y="254"/>
                  </a:lnTo>
                  <a:lnTo>
                    <a:pt x="76" y="258"/>
                  </a:lnTo>
                  <a:lnTo>
                    <a:pt x="80" y="261"/>
                  </a:lnTo>
                  <a:lnTo>
                    <a:pt x="86" y="263"/>
                  </a:lnTo>
                  <a:lnTo>
                    <a:pt x="91" y="266"/>
                  </a:lnTo>
                  <a:lnTo>
                    <a:pt x="99" y="269"/>
                  </a:lnTo>
                  <a:lnTo>
                    <a:pt x="122" y="272"/>
                  </a:lnTo>
                  <a:lnTo>
                    <a:pt x="152" y="267"/>
                  </a:lnTo>
                  <a:lnTo>
                    <a:pt x="152" y="267"/>
                  </a:lnTo>
                  <a:lnTo>
                    <a:pt x="149" y="283"/>
                  </a:lnTo>
                  <a:lnTo>
                    <a:pt x="148" y="288"/>
                  </a:lnTo>
                  <a:lnTo>
                    <a:pt x="149" y="295"/>
                  </a:lnTo>
                  <a:lnTo>
                    <a:pt x="152" y="299"/>
                  </a:lnTo>
                  <a:lnTo>
                    <a:pt x="158" y="303"/>
                  </a:lnTo>
                  <a:lnTo>
                    <a:pt x="167" y="305"/>
                  </a:lnTo>
                  <a:lnTo>
                    <a:pt x="181" y="305"/>
                  </a:lnTo>
                  <a:lnTo>
                    <a:pt x="181" y="305"/>
                  </a:lnTo>
                  <a:lnTo>
                    <a:pt x="197" y="306"/>
                  </a:lnTo>
                  <a:lnTo>
                    <a:pt x="212" y="305"/>
                  </a:lnTo>
                  <a:lnTo>
                    <a:pt x="226" y="302"/>
                  </a:lnTo>
                  <a:lnTo>
                    <a:pt x="238" y="298"/>
                  </a:lnTo>
                  <a:lnTo>
                    <a:pt x="251" y="291"/>
                  </a:lnTo>
                  <a:lnTo>
                    <a:pt x="263" y="285"/>
                  </a:lnTo>
                  <a:lnTo>
                    <a:pt x="285" y="270"/>
                  </a:lnTo>
                  <a:lnTo>
                    <a:pt x="285" y="270"/>
                  </a:lnTo>
                  <a:lnTo>
                    <a:pt x="295" y="269"/>
                  </a:lnTo>
                  <a:lnTo>
                    <a:pt x="303" y="266"/>
                  </a:lnTo>
                  <a:lnTo>
                    <a:pt x="313" y="262"/>
                  </a:lnTo>
                  <a:lnTo>
                    <a:pt x="323" y="258"/>
                  </a:lnTo>
                  <a:lnTo>
                    <a:pt x="341" y="245"/>
                  </a:lnTo>
                  <a:lnTo>
                    <a:pt x="359" y="231"/>
                  </a:lnTo>
                  <a:lnTo>
                    <a:pt x="359" y="231"/>
                  </a:lnTo>
                  <a:lnTo>
                    <a:pt x="363" y="220"/>
                  </a:lnTo>
                  <a:lnTo>
                    <a:pt x="363" y="208"/>
                  </a:lnTo>
                  <a:lnTo>
                    <a:pt x="362" y="197"/>
                  </a:lnTo>
                  <a:lnTo>
                    <a:pt x="359" y="184"/>
                  </a:lnTo>
                  <a:lnTo>
                    <a:pt x="355" y="173"/>
                  </a:lnTo>
                  <a:lnTo>
                    <a:pt x="349" y="165"/>
                  </a:lnTo>
                  <a:lnTo>
                    <a:pt x="344" y="158"/>
                  </a:lnTo>
                  <a:lnTo>
                    <a:pt x="338" y="155"/>
                  </a:lnTo>
                  <a:lnTo>
                    <a:pt x="338" y="155"/>
                  </a:lnTo>
                  <a:lnTo>
                    <a:pt x="335" y="143"/>
                  </a:lnTo>
                  <a:lnTo>
                    <a:pt x="335" y="136"/>
                  </a:lnTo>
                  <a:lnTo>
                    <a:pt x="332" y="129"/>
                  </a:lnTo>
                  <a:lnTo>
                    <a:pt x="330" y="122"/>
                  </a:lnTo>
                  <a:lnTo>
                    <a:pt x="324" y="115"/>
                  </a:lnTo>
                  <a:lnTo>
                    <a:pt x="317" y="109"/>
                  </a:lnTo>
                  <a:lnTo>
                    <a:pt x="307" y="105"/>
                  </a:lnTo>
                  <a:lnTo>
                    <a:pt x="307" y="105"/>
                  </a:lnTo>
                  <a:lnTo>
                    <a:pt x="306" y="97"/>
                  </a:lnTo>
                  <a:lnTo>
                    <a:pt x="306" y="87"/>
                  </a:lnTo>
                  <a:lnTo>
                    <a:pt x="305" y="77"/>
                  </a:lnTo>
                  <a:lnTo>
                    <a:pt x="303" y="69"/>
                  </a:lnTo>
                  <a:lnTo>
                    <a:pt x="299" y="59"/>
                  </a:lnTo>
                  <a:lnTo>
                    <a:pt x="296" y="55"/>
                  </a:lnTo>
                  <a:lnTo>
                    <a:pt x="292" y="51"/>
                  </a:lnTo>
                  <a:lnTo>
                    <a:pt x="288" y="47"/>
                  </a:lnTo>
                  <a:lnTo>
                    <a:pt x="281" y="44"/>
                  </a:lnTo>
                  <a:lnTo>
                    <a:pt x="264" y="37"/>
                  </a:lnTo>
                  <a:lnTo>
                    <a:pt x="264" y="37"/>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13" name="Line 421@|9FFC:0|FBC:0|LFC:0|LBC:16777215"/>
            <p:cNvSpPr>
              <a:spLocks noChangeShapeType="1"/>
            </p:cNvSpPr>
            <p:nvPr/>
          </p:nvSpPr>
          <p:spPr bwMode="auto">
            <a:xfrm>
              <a:off x="4170363" y="3425825"/>
              <a:ext cx="0"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14" name="Freeform 422@|5FFC:16777215|FBC:16777215|LFC:0|LBC:16777215"/>
            <p:cNvSpPr>
              <a:spLocks noEditPoints="1"/>
            </p:cNvSpPr>
            <p:nvPr/>
          </p:nvSpPr>
          <p:spPr bwMode="auto">
            <a:xfrm>
              <a:off x="3946526" y="2971800"/>
              <a:ext cx="63500" cy="139700"/>
            </a:xfrm>
            <a:custGeom>
              <a:avLst/>
              <a:gdLst>
                <a:gd name="T0" fmla="*/ 73 w 120"/>
                <a:gd name="T1" fmla="*/ 0 h 265"/>
                <a:gd name="T2" fmla="*/ 73 w 120"/>
                <a:gd name="T3" fmla="*/ 0 h 265"/>
                <a:gd name="T4" fmla="*/ 66 w 120"/>
                <a:gd name="T5" fmla="*/ 20 h 265"/>
                <a:gd name="T6" fmla="*/ 58 w 120"/>
                <a:gd name="T7" fmla="*/ 36 h 265"/>
                <a:gd name="T8" fmla="*/ 50 w 120"/>
                <a:gd name="T9" fmla="*/ 51 h 265"/>
                <a:gd name="T10" fmla="*/ 40 w 120"/>
                <a:gd name="T11" fmla="*/ 64 h 265"/>
                <a:gd name="T12" fmla="*/ 19 w 120"/>
                <a:gd name="T13" fmla="*/ 86 h 265"/>
                <a:gd name="T14" fmla="*/ 9 w 120"/>
                <a:gd name="T15" fmla="*/ 97 h 265"/>
                <a:gd name="T16" fmla="*/ 0 w 120"/>
                <a:gd name="T17" fmla="*/ 110 h 265"/>
                <a:gd name="T18" fmla="*/ 0 w 120"/>
                <a:gd name="T19" fmla="*/ 110 h 265"/>
                <a:gd name="T20" fmla="*/ 11 w 120"/>
                <a:gd name="T21" fmla="*/ 131 h 265"/>
                <a:gd name="T22" fmla="*/ 25 w 120"/>
                <a:gd name="T23" fmla="*/ 150 h 265"/>
                <a:gd name="T24" fmla="*/ 39 w 120"/>
                <a:gd name="T25" fmla="*/ 171 h 265"/>
                <a:gd name="T26" fmla="*/ 52 w 120"/>
                <a:gd name="T27" fmla="*/ 190 h 265"/>
                <a:gd name="T28" fmla="*/ 69 w 120"/>
                <a:gd name="T29" fmla="*/ 210 h 265"/>
                <a:gd name="T30" fmla="*/ 86 w 120"/>
                <a:gd name="T31" fmla="*/ 228 h 265"/>
                <a:gd name="T32" fmla="*/ 120 w 120"/>
                <a:gd name="T33" fmla="*/ 265 h 265"/>
                <a:gd name="T34" fmla="*/ 120 w 120"/>
                <a:gd name="T35" fmla="*/ 265 h 265"/>
                <a:gd name="T36" fmla="*/ 120 w 120"/>
                <a:gd name="T37" fmla="*/ 237 h 265"/>
                <a:gd name="T38" fmla="*/ 119 w 120"/>
                <a:gd name="T39" fmla="*/ 210 h 265"/>
                <a:gd name="T40" fmla="*/ 115 w 120"/>
                <a:gd name="T41" fmla="*/ 182 h 265"/>
                <a:gd name="T42" fmla="*/ 111 w 120"/>
                <a:gd name="T43" fmla="*/ 153 h 265"/>
                <a:gd name="T44" fmla="*/ 101 w 120"/>
                <a:gd name="T45" fmla="*/ 97 h 265"/>
                <a:gd name="T46" fmla="*/ 91 w 120"/>
                <a:gd name="T47" fmla="*/ 42 h 265"/>
                <a:gd name="T48" fmla="*/ 73 w 120"/>
                <a:gd name="T49" fmla="*/ 0 h 265"/>
                <a:gd name="T50" fmla="*/ 73 w 120"/>
                <a:gd name="T51" fmla="*/ 0 h 265"/>
                <a:gd name="T52" fmla="*/ 73 w 120"/>
                <a:gd name="T53" fmla="*/ 0 h 265"/>
                <a:gd name="T54" fmla="*/ 73 w 120"/>
                <a:gd name="T55" fmla="*/ 0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0" h="265">
                  <a:moveTo>
                    <a:pt x="73" y="0"/>
                  </a:moveTo>
                  <a:lnTo>
                    <a:pt x="73" y="0"/>
                  </a:lnTo>
                  <a:lnTo>
                    <a:pt x="66" y="20"/>
                  </a:lnTo>
                  <a:lnTo>
                    <a:pt x="58" y="36"/>
                  </a:lnTo>
                  <a:lnTo>
                    <a:pt x="50" y="51"/>
                  </a:lnTo>
                  <a:lnTo>
                    <a:pt x="40" y="64"/>
                  </a:lnTo>
                  <a:lnTo>
                    <a:pt x="19" y="86"/>
                  </a:lnTo>
                  <a:lnTo>
                    <a:pt x="9" y="97"/>
                  </a:lnTo>
                  <a:lnTo>
                    <a:pt x="0" y="110"/>
                  </a:lnTo>
                  <a:lnTo>
                    <a:pt x="0" y="110"/>
                  </a:lnTo>
                  <a:lnTo>
                    <a:pt x="11" y="131"/>
                  </a:lnTo>
                  <a:lnTo>
                    <a:pt x="25" y="150"/>
                  </a:lnTo>
                  <a:lnTo>
                    <a:pt x="39" y="171"/>
                  </a:lnTo>
                  <a:lnTo>
                    <a:pt x="52" y="190"/>
                  </a:lnTo>
                  <a:lnTo>
                    <a:pt x="69" y="210"/>
                  </a:lnTo>
                  <a:lnTo>
                    <a:pt x="86" y="228"/>
                  </a:lnTo>
                  <a:lnTo>
                    <a:pt x="120" y="265"/>
                  </a:lnTo>
                  <a:lnTo>
                    <a:pt x="120" y="265"/>
                  </a:lnTo>
                  <a:lnTo>
                    <a:pt x="120" y="237"/>
                  </a:lnTo>
                  <a:lnTo>
                    <a:pt x="119" y="210"/>
                  </a:lnTo>
                  <a:lnTo>
                    <a:pt x="115" y="182"/>
                  </a:lnTo>
                  <a:lnTo>
                    <a:pt x="111" y="153"/>
                  </a:lnTo>
                  <a:lnTo>
                    <a:pt x="101" y="97"/>
                  </a:lnTo>
                  <a:lnTo>
                    <a:pt x="91" y="42"/>
                  </a:lnTo>
                  <a:lnTo>
                    <a:pt x="73" y="0"/>
                  </a:lnTo>
                  <a:lnTo>
                    <a:pt x="73" y="0"/>
                  </a:lnTo>
                  <a:close/>
                  <a:moveTo>
                    <a:pt x="73" y="0"/>
                  </a:moveTo>
                  <a:lnTo>
                    <a:pt x="7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15" name="Freeform 423@|5FFC:16777215|FBC:16777215|LFC:0|LBC:16777215"/>
            <p:cNvSpPr>
              <a:spLocks/>
            </p:cNvSpPr>
            <p:nvPr/>
          </p:nvSpPr>
          <p:spPr bwMode="auto">
            <a:xfrm>
              <a:off x="3946526" y="2971800"/>
              <a:ext cx="63500" cy="139700"/>
            </a:xfrm>
            <a:custGeom>
              <a:avLst/>
              <a:gdLst>
                <a:gd name="T0" fmla="*/ 73 w 120"/>
                <a:gd name="T1" fmla="*/ 0 h 265"/>
                <a:gd name="T2" fmla="*/ 73 w 120"/>
                <a:gd name="T3" fmla="*/ 0 h 265"/>
                <a:gd name="T4" fmla="*/ 66 w 120"/>
                <a:gd name="T5" fmla="*/ 20 h 265"/>
                <a:gd name="T6" fmla="*/ 58 w 120"/>
                <a:gd name="T7" fmla="*/ 36 h 265"/>
                <a:gd name="T8" fmla="*/ 50 w 120"/>
                <a:gd name="T9" fmla="*/ 51 h 265"/>
                <a:gd name="T10" fmla="*/ 40 w 120"/>
                <a:gd name="T11" fmla="*/ 64 h 265"/>
                <a:gd name="T12" fmla="*/ 19 w 120"/>
                <a:gd name="T13" fmla="*/ 86 h 265"/>
                <a:gd name="T14" fmla="*/ 9 w 120"/>
                <a:gd name="T15" fmla="*/ 97 h 265"/>
                <a:gd name="T16" fmla="*/ 0 w 120"/>
                <a:gd name="T17" fmla="*/ 110 h 265"/>
                <a:gd name="T18" fmla="*/ 0 w 120"/>
                <a:gd name="T19" fmla="*/ 110 h 265"/>
                <a:gd name="T20" fmla="*/ 11 w 120"/>
                <a:gd name="T21" fmla="*/ 131 h 265"/>
                <a:gd name="T22" fmla="*/ 25 w 120"/>
                <a:gd name="T23" fmla="*/ 150 h 265"/>
                <a:gd name="T24" fmla="*/ 39 w 120"/>
                <a:gd name="T25" fmla="*/ 171 h 265"/>
                <a:gd name="T26" fmla="*/ 52 w 120"/>
                <a:gd name="T27" fmla="*/ 190 h 265"/>
                <a:gd name="T28" fmla="*/ 69 w 120"/>
                <a:gd name="T29" fmla="*/ 210 h 265"/>
                <a:gd name="T30" fmla="*/ 86 w 120"/>
                <a:gd name="T31" fmla="*/ 228 h 265"/>
                <a:gd name="T32" fmla="*/ 120 w 120"/>
                <a:gd name="T33" fmla="*/ 265 h 265"/>
                <a:gd name="T34" fmla="*/ 120 w 120"/>
                <a:gd name="T35" fmla="*/ 265 h 265"/>
                <a:gd name="T36" fmla="*/ 120 w 120"/>
                <a:gd name="T37" fmla="*/ 237 h 265"/>
                <a:gd name="T38" fmla="*/ 119 w 120"/>
                <a:gd name="T39" fmla="*/ 210 h 265"/>
                <a:gd name="T40" fmla="*/ 115 w 120"/>
                <a:gd name="T41" fmla="*/ 182 h 265"/>
                <a:gd name="T42" fmla="*/ 111 w 120"/>
                <a:gd name="T43" fmla="*/ 153 h 265"/>
                <a:gd name="T44" fmla="*/ 101 w 120"/>
                <a:gd name="T45" fmla="*/ 97 h 265"/>
                <a:gd name="T46" fmla="*/ 91 w 120"/>
                <a:gd name="T47" fmla="*/ 42 h 265"/>
                <a:gd name="T48" fmla="*/ 73 w 120"/>
                <a:gd name="T49" fmla="*/ 0 h 265"/>
                <a:gd name="T50" fmla="*/ 73 w 120"/>
                <a:gd name="T51" fmla="*/ 0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0" h="265">
                  <a:moveTo>
                    <a:pt x="73" y="0"/>
                  </a:moveTo>
                  <a:lnTo>
                    <a:pt x="73" y="0"/>
                  </a:lnTo>
                  <a:lnTo>
                    <a:pt x="66" y="20"/>
                  </a:lnTo>
                  <a:lnTo>
                    <a:pt x="58" y="36"/>
                  </a:lnTo>
                  <a:lnTo>
                    <a:pt x="50" y="51"/>
                  </a:lnTo>
                  <a:lnTo>
                    <a:pt x="40" y="64"/>
                  </a:lnTo>
                  <a:lnTo>
                    <a:pt x="19" y="86"/>
                  </a:lnTo>
                  <a:lnTo>
                    <a:pt x="9" y="97"/>
                  </a:lnTo>
                  <a:lnTo>
                    <a:pt x="0" y="110"/>
                  </a:lnTo>
                  <a:lnTo>
                    <a:pt x="0" y="110"/>
                  </a:lnTo>
                  <a:lnTo>
                    <a:pt x="11" y="131"/>
                  </a:lnTo>
                  <a:lnTo>
                    <a:pt x="25" y="150"/>
                  </a:lnTo>
                  <a:lnTo>
                    <a:pt x="39" y="171"/>
                  </a:lnTo>
                  <a:lnTo>
                    <a:pt x="52" y="190"/>
                  </a:lnTo>
                  <a:lnTo>
                    <a:pt x="69" y="210"/>
                  </a:lnTo>
                  <a:lnTo>
                    <a:pt x="86" y="228"/>
                  </a:lnTo>
                  <a:lnTo>
                    <a:pt x="120" y="265"/>
                  </a:lnTo>
                  <a:lnTo>
                    <a:pt x="120" y="265"/>
                  </a:lnTo>
                  <a:lnTo>
                    <a:pt x="120" y="237"/>
                  </a:lnTo>
                  <a:lnTo>
                    <a:pt x="119" y="210"/>
                  </a:lnTo>
                  <a:lnTo>
                    <a:pt x="115" y="182"/>
                  </a:lnTo>
                  <a:lnTo>
                    <a:pt x="111" y="153"/>
                  </a:lnTo>
                  <a:lnTo>
                    <a:pt x="101" y="97"/>
                  </a:lnTo>
                  <a:lnTo>
                    <a:pt x="91" y="42"/>
                  </a:lnTo>
                  <a:lnTo>
                    <a:pt x="73" y="0"/>
                  </a:lnTo>
                  <a:lnTo>
                    <a:pt x="7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16" name="Line 424@|9FFC:0|FBC:0|LFC:0|LBC:16777215"/>
            <p:cNvSpPr>
              <a:spLocks noChangeShapeType="1"/>
            </p:cNvSpPr>
            <p:nvPr/>
          </p:nvSpPr>
          <p:spPr bwMode="auto">
            <a:xfrm>
              <a:off x="3984626" y="29718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17" name="Freeform 425@|5FFC:16777215|FBC:16777215|LFC:0|LBC:16777215"/>
            <p:cNvSpPr>
              <a:spLocks/>
            </p:cNvSpPr>
            <p:nvPr/>
          </p:nvSpPr>
          <p:spPr bwMode="auto">
            <a:xfrm>
              <a:off x="3946526" y="2971800"/>
              <a:ext cx="63500" cy="139700"/>
            </a:xfrm>
            <a:custGeom>
              <a:avLst/>
              <a:gdLst>
                <a:gd name="T0" fmla="*/ 73 w 120"/>
                <a:gd name="T1" fmla="*/ 0 h 265"/>
                <a:gd name="T2" fmla="*/ 73 w 120"/>
                <a:gd name="T3" fmla="*/ 0 h 265"/>
                <a:gd name="T4" fmla="*/ 66 w 120"/>
                <a:gd name="T5" fmla="*/ 20 h 265"/>
                <a:gd name="T6" fmla="*/ 58 w 120"/>
                <a:gd name="T7" fmla="*/ 36 h 265"/>
                <a:gd name="T8" fmla="*/ 50 w 120"/>
                <a:gd name="T9" fmla="*/ 51 h 265"/>
                <a:gd name="T10" fmla="*/ 40 w 120"/>
                <a:gd name="T11" fmla="*/ 64 h 265"/>
                <a:gd name="T12" fmla="*/ 19 w 120"/>
                <a:gd name="T13" fmla="*/ 86 h 265"/>
                <a:gd name="T14" fmla="*/ 9 w 120"/>
                <a:gd name="T15" fmla="*/ 97 h 265"/>
                <a:gd name="T16" fmla="*/ 0 w 120"/>
                <a:gd name="T17" fmla="*/ 110 h 265"/>
                <a:gd name="T18" fmla="*/ 0 w 120"/>
                <a:gd name="T19" fmla="*/ 110 h 265"/>
                <a:gd name="T20" fmla="*/ 11 w 120"/>
                <a:gd name="T21" fmla="*/ 131 h 265"/>
                <a:gd name="T22" fmla="*/ 25 w 120"/>
                <a:gd name="T23" fmla="*/ 150 h 265"/>
                <a:gd name="T24" fmla="*/ 39 w 120"/>
                <a:gd name="T25" fmla="*/ 171 h 265"/>
                <a:gd name="T26" fmla="*/ 52 w 120"/>
                <a:gd name="T27" fmla="*/ 190 h 265"/>
                <a:gd name="T28" fmla="*/ 69 w 120"/>
                <a:gd name="T29" fmla="*/ 210 h 265"/>
                <a:gd name="T30" fmla="*/ 86 w 120"/>
                <a:gd name="T31" fmla="*/ 228 h 265"/>
                <a:gd name="T32" fmla="*/ 120 w 120"/>
                <a:gd name="T33" fmla="*/ 265 h 265"/>
                <a:gd name="T34" fmla="*/ 120 w 120"/>
                <a:gd name="T35" fmla="*/ 265 h 265"/>
                <a:gd name="T36" fmla="*/ 120 w 120"/>
                <a:gd name="T37" fmla="*/ 237 h 265"/>
                <a:gd name="T38" fmla="*/ 119 w 120"/>
                <a:gd name="T39" fmla="*/ 210 h 265"/>
                <a:gd name="T40" fmla="*/ 115 w 120"/>
                <a:gd name="T41" fmla="*/ 182 h 265"/>
                <a:gd name="T42" fmla="*/ 111 w 120"/>
                <a:gd name="T43" fmla="*/ 153 h 265"/>
                <a:gd name="T44" fmla="*/ 101 w 120"/>
                <a:gd name="T45" fmla="*/ 97 h 265"/>
                <a:gd name="T46" fmla="*/ 91 w 120"/>
                <a:gd name="T47" fmla="*/ 42 h 265"/>
                <a:gd name="T48" fmla="*/ 73 w 120"/>
                <a:gd name="T49" fmla="*/ 0 h 265"/>
                <a:gd name="T50" fmla="*/ 73 w 120"/>
                <a:gd name="T51" fmla="*/ 0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0" h="265">
                  <a:moveTo>
                    <a:pt x="73" y="0"/>
                  </a:moveTo>
                  <a:lnTo>
                    <a:pt x="73" y="0"/>
                  </a:lnTo>
                  <a:lnTo>
                    <a:pt x="66" y="20"/>
                  </a:lnTo>
                  <a:lnTo>
                    <a:pt x="58" y="36"/>
                  </a:lnTo>
                  <a:lnTo>
                    <a:pt x="50" y="51"/>
                  </a:lnTo>
                  <a:lnTo>
                    <a:pt x="40" y="64"/>
                  </a:lnTo>
                  <a:lnTo>
                    <a:pt x="19" y="86"/>
                  </a:lnTo>
                  <a:lnTo>
                    <a:pt x="9" y="97"/>
                  </a:lnTo>
                  <a:lnTo>
                    <a:pt x="0" y="110"/>
                  </a:lnTo>
                  <a:lnTo>
                    <a:pt x="0" y="110"/>
                  </a:lnTo>
                  <a:lnTo>
                    <a:pt x="11" y="131"/>
                  </a:lnTo>
                  <a:lnTo>
                    <a:pt x="25" y="150"/>
                  </a:lnTo>
                  <a:lnTo>
                    <a:pt x="39" y="171"/>
                  </a:lnTo>
                  <a:lnTo>
                    <a:pt x="52" y="190"/>
                  </a:lnTo>
                  <a:lnTo>
                    <a:pt x="69" y="210"/>
                  </a:lnTo>
                  <a:lnTo>
                    <a:pt x="86" y="228"/>
                  </a:lnTo>
                  <a:lnTo>
                    <a:pt x="120" y="265"/>
                  </a:lnTo>
                  <a:lnTo>
                    <a:pt x="120" y="265"/>
                  </a:lnTo>
                  <a:lnTo>
                    <a:pt x="120" y="237"/>
                  </a:lnTo>
                  <a:lnTo>
                    <a:pt x="119" y="210"/>
                  </a:lnTo>
                  <a:lnTo>
                    <a:pt x="115" y="182"/>
                  </a:lnTo>
                  <a:lnTo>
                    <a:pt x="111" y="153"/>
                  </a:lnTo>
                  <a:lnTo>
                    <a:pt x="101" y="97"/>
                  </a:lnTo>
                  <a:lnTo>
                    <a:pt x="91" y="42"/>
                  </a:lnTo>
                  <a:lnTo>
                    <a:pt x="73" y="0"/>
                  </a:lnTo>
                  <a:lnTo>
                    <a:pt x="73"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18" name="Line 426@|9FFC:0|FBC:0|LFC:0|LBC:16777215"/>
            <p:cNvSpPr>
              <a:spLocks noChangeShapeType="1"/>
            </p:cNvSpPr>
            <p:nvPr/>
          </p:nvSpPr>
          <p:spPr bwMode="auto">
            <a:xfrm>
              <a:off x="3984626" y="2971800"/>
              <a:ext cx="0"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19" name="Freeform 427@|5FFC:16777215|FBC:16777215|LFC:0|LBC:16777215"/>
            <p:cNvSpPr>
              <a:spLocks noEditPoints="1"/>
            </p:cNvSpPr>
            <p:nvPr/>
          </p:nvSpPr>
          <p:spPr bwMode="auto">
            <a:xfrm>
              <a:off x="3743326" y="2613025"/>
              <a:ext cx="290513" cy="223838"/>
            </a:xfrm>
            <a:custGeom>
              <a:avLst/>
              <a:gdLst>
                <a:gd name="T0" fmla="*/ 75 w 548"/>
                <a:gd name="T1" fmla="*/ 422 h 423"/>
                <a:gd name="T2" fmla="*/ 89 w 548"/>
                <a:gd name="T3" fmla="*/ 416 h 423"/>
                <a:gd name="T4" fmla="*/ 86 w 548"/>
                <a:gd name="T5" fmla="*/ 377 h 423"/>
                <a:gd name="T6" fmla="*/ 78 w 548"/>
                <a:gd name="T7" fmla="*/ 305 h 423"/>
                <a:gd name="T8" fmla="*/ 80 w 548"/>
                <a:gd name="T9" fmla="*/ 269 h 423"/>
                <a:gd name="T10" fmla="*/ 118 w 548"/>
                <a:gd name="T11" fmla="*/ 205 h 423"/>
                <a:gd name="T12" fmla="*/ 130 w 548"/>
                <a:gd name="T13" fmla="*/ 158 h 423"/>
                <a:gd name="T14" fmla="*/ 154 w 548"/>
                <a:gd name="T15" fmla="*/ 151 h 423"/>
                <a:gd name="T16" fmla="*/ 195 w 548"/>
                <a:gd name="T17" fmla="*/ 126 h 423"/>
                <a:gd name="T18" fmla="*/ 251 w 548"/>
                <a:gd name="T19" fmla="*/ 135 h 423"/>
                <a:gd name="T20" fmla="*/ 311 w 548"/>
                <a:gd name="T21" fmla="*/ 136 h 423"/>
                <a:gd name="T22" fmla="*/ 355 w 548"/>
                <a:gd name="T23" fmla="*/ 130 h 423"/>
                <a:gd name="T24" fmla="*/ 401 w 548"/>
                <a:gd name="T25" fmla="*/ 178 h 423"/>
                <a:gd name="T26" fmla="*/ 448 w 548"/>
                <a:gd name="T27" fmla="*/ 208 h 423"/>
                <a:gd name="T28" fmla="*/ 473 w 548"/>
                <a:gd name="T29" fmla="*/ 232 h 423"/>
                <a:gd name="T30" fmla="*/ 491 w 548"/>
                <a:gd name="T31" fmla="*/ 290 h 423"/>
                <a:gd name="T32" fmla="*/ 495 w 548"/>
                <a:gd name="T33" fmla="*/ 343 h 423"/>
                <a:gd name="T34" fmla="*/ 502 w 548"/>
                <a:gd name="T35" fmla="*/ 398 h 423"/>
                <a:gd name="T36" fmla="*/ 513 w 548"/>
                <a:gd name="T37" fmla="*/ 392 h 423"/>
                <a:gd name="T38" fmla="*/ 517 w 548"/>
                <a:gd name="T39" fmla="*/ 351 h 423"/>
                <a:gd name="T40" fmla="*/ 539 w 548"/>
                <a:gd name="T41" fmla="*/ 298 h 423"/>
                <a:gd name="T42" fmla="*/ 544 w 548"/>
                <a:gd name="T43" fmla="*/ 259 h 423"/>
                <a:gd name="T44" fmla="*/ 546 w 548"/>
                <a:gd name="T45" fmla="*/ 202 h 423"/>
                <a:gd name="T46" fmla="*/ 535 w 548"/>
                <a:gd name="T47" fmla="*/ 155 h 423"/>
                <a:gd name="T48" fmla="*/ 524 w 548"/>
                <a:gd name="T49" fmla="*/ 129 h 423"/>
                <a:gd name="T50" fmla="*/ 494 w 548"/>
                <a:gd name="T51" fmla="*/ 86 h 423"/>
                <a:gd name="T52" fmla="*/ 452 w 548"/>
                <a:gd name="T53" fmla="*/ 53 h 423"/>
                <a:gd name="T54" fmla="*/ 428 w 548"/>
                <a:gd name="T55" fmla="*/ 36 h 423"/>
                <a:gd name="T56" fmla="*/ 390 w 548"/>
                <a:gd name="T57" fmla="*/ 14 h 423"/>
                <a:gd name="T58" fmla="*/ 334 w 548"/>
                <a:gd name="T59" fmla="*/ 3 h 423"/>
                <a:gd name="T60" fmla="*/ 252 w 548"/>
                <a:gd name="T61" fmla="*/ 1 h 423"/>
                <a:gd name="T62" fmla="*/ 193 w 548"/>
                <a:gd name="T63" fmla="*/ 10 h 423"/>
                <a:gd name="T64" fmla="*/ 139 w 548"/>
                <a:gd name="T65" fmla="*/ 31 h 423"/>
                <a:gd name="T66" fmla="*/ 103 w 548"/>
                <a:gd name="T67" fmla="*/ 43 h 423"/>
                <a:gd name="T68" fmla="*/ 55 w 548"/>
                <a:gd name="T69" fmla="*/ 64 h 423"/>
                <a:gd name="T70" fmla="*/ 37 w 548"/>
                <a:gd name="T71" fmla="*/ 82 h 423"/>
                <a:gd name="T72" fmla="*/ 25 w 548"/>
                <a:gd name="T73" fmla="*/ 111 h 423"/>
                <a:gd name="T74" fmla="*/ 22 w 548"/>
                <a:gd name="T75" fmla="*/ 151 h 423"/>
                <a:gd name="T76" fmla="*/ 5 w 548"/>
                <a:gd name="T77" fmla="*/ 208 h 423"/>
                <a:gd name="T78" fmla="*/ 3 w 548"/>
                <a:gd name="T79" fmla="*/ 236 h 423"/>
                <a:gd name="T80" fmla="*/ 1 w 548"/>
                <a:gd name="T81" fmla="*/ 295 h 423"/>
                <a:gd name="T82" fmla="*/ 10 w 548"/>
                <a:gd name="T83" fmla="*/ 341 h 423"/>
                <a:gd name="T84" fmla="*/ 64 w 548"/>
                <a:gd name="T85" fmla="*/ 359 h 423"/>
                <a:gd name="T86" fmla="*/ 69 w 548"/>
                <a:gd name="T87" fmla="*/ 423 h 423"/>
                <a:gd name="T88" fmla="*/ 69 w 548"/>
                <a:gd name="T89" fmla="*/ 423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48" h="423">
                  <a:moveTo>
                    <a:pt x="69" y="423"/>
                  </a:moveTo>
                  <a:lnTo>
                    <a:pt x="69" y="423"/>
                  </a:lnTo>
                  <a:lnTo>
                    <a:pt x="75" y="422"/>
                  </a:lnTo>
                  <a:lnTo>
                    <a:pt x="82" y="422"/>
                  </a:lnTo>
                  <a:lnTo>
                    <a:pt x="87" y="419"/>
                  </a:lnTo>
                  <a:lnTo>
                    <a:pt x="89" y="416"/>
                  </a:lnTo>
                  <a:lnTo>
                    <a:pt x="91" y="413"/>
                  </a:lnTo>
                  <a:lnTo>
                    <a:pt x="91" y="413"/>
                  </a:lnTo>
                  <a:lnTo>
                    <a:pt x="86" y="377"/>
                  </a:lnTo>
                  <a:lnTo>
                    <a:pt x="80" y="341"/>
                  </a:lnTo>
                  <a:lnTo>
                    <a:pt x="79" y="323"/>
                  </a:lnTo>
                  <a:lnTo>
                    <a:pt x="78" y="305"/>
                  </a:lnTo>
                  <a:lnTo>
                    <a:pt x="78" y="287"/>
                  </a:lnTo>
                  <a:lnTo>
                    <a:pt x="80" y="269"/>
                  </a:lnTo>
                  <a:lnTo>
                    <a:pt x="80" y="269"/>
                  </a:lnTo>
                  <a:lnTo>
                    <a:pt x="96" y="243"/>
                  </a:lnTo>
                  <a:lnTo>
                    <a:pt x="111" y="219"/>
                  </a:lnTo>
                  <a:lnTo>
                    <a:pt x="118" y="205"/>
                  </a:lnTo>
                  <a:lnTo>
                    <a:pt x="123" y="191"/>
                  </a:lnTo>
                  <a:lnTo>
                    <a:pt x="128" y="176"/>
                  </a:lnTo>
                  <a:lnTo>
                    <a:pt x="130" y="158"/>
                  </a:lnTo>
                  <a:lnTo>
                    <a:pt x="130" y="158"/>
                  </a:lnTo>
                  <a:lnTo>
                    <a:pt x="143" y="155"/>
                  </a:lnTo>
                  <a:lnTo>
                    <a:pt x="154" y="151"/>
                  </a:lnTo>
                  <a:lnTo>
                    <a:pt x="171" y="143"/>
                  </a:lnTo>
                  <a:lnTo>
                    <a:pt x="183" y="135"/>
                  </a:lnTo>
                  <a:lnTo>
                    <a:pt x="195" y="126"/>
                  </a:lnTo>
                  <a:lnTo>
                    <a:pt x="195" y="126"/>
                  </a:lnTo>
                  <a:lnTo>
                    <a:pt x="233" y="132"/>
                  </a:lnTo>
                  <a:lnTo>
                    <a:pt x="251" y="135"/>
                  </a:lnTo>
                  <a:lnTo>
                    <a:pt x="270" y="136"/>
                  </a:lnTo>
                  <a:lnTo>
                    <a:pt x="290" y="136"/>
                  </a:lnTo>
                  <a:lnTo>
                    <a:pt x="311" y="136"/>
                  </a:lnTo>
                  <a:lnTo>
                    <a:pt x="333" y="133"/>
                  </a:lnTo>
                  <a:lnTo>
                    <a:pt x="355" y="130"/>
                  </a:lnTo>
                  <a:lnTo>
                    <a:pt x="355" y="130"/>
                  </a:lnTo>
                  <a:lnTo>
                    <a:pt x="379" y="154"/>
                  </a:lnTo>
                  <a:lnTo>
                    <a:pt x="390" y="165"/>
                  </a:lnTo>
                  <a:lnTo>
                    <a:pt x="401" y="178"/>
                  </a:lnTo>
                  <a:lnTo>
                    <a:pt x="415" y="189"/>
                  </a:lnTo>
                  <a:lnTo>
                    <a:pt x="430" y="198"/>
                  </a:lnTo>
                  <a:lnTo>
                    <a:pt x="448" y="208"/>
                  </a:lnTo>
                  <a:lnTo>
                    <a:pt x="469" y="216"/>
                  </a:lnTo>
                  <a:lnTo>
                    <a:pt x="469" y="216"/>
                  </a:lnTo>
                  <a:lnTo>
                    <a:pt x="473" y="232"/>
                  </a:lnTo>
                  <a:lnTo>
                    <a:pt x="477" y="245"/>
                  </a:lnTo>
                  <a:lnTo>
                    <a:pt x="487" y="275"/>
                  </a:lnTo>
                  <a:lnTo>
                    <a:pt x="491" y="290"/>
                  </a:lnTo>
                  <a:lnTo>
                    <a:pt x="494" y="306"/>
                  </a:lnTo>
                  <a:lnTo>
                    <a:pt x="495" y="323"/>
                  </a:lnTo>
                  <a:lnTo>
                    <a:pt x="495" y="343"/>
                  </a:lnTo>
                  <a:lnTo>
                    <a:pt x="496" y="398"/>
                  </a:lnTo>
                  <a:lnTo>
                    <a:pt x="496" y="398"/>
                  </a:lnTo>
                  <a:lnTo>
                    <a:pt x="502" y="398"/>
                  </a:lnTo>
                  <a:lnTo>
                    <a:pt x="505" y="398"/>
                  </a:lnTo>
                  <a:lnTo>
                    <a:pt x="509" y="397"/>
                  </a:lnTo>
                  <a:lnTo>
                    <a:pt x="513" y="392"/>
                  </a:lnTo>
                  <a:lnTo>
                    <a:pt x="513" y="392"/>
                  </a:lnTo>
                  <a:lnTo>
                    <a:pt x="514" y="370"/>
                  </a:lnTo>
                  <a:lnTo>
                    <a:pt x="517" y="351"/>
                  </a:lnTo>
                  <a:lnTo>
                    <a:pt x="521" y="336"/>
                  </a:lnTo>
                  <a:lnTo>
                    <a:pt x="526" y="320"/>
                  </a:lnTo>
                  <a:lnTo>
                    <a:pt x="539" y="298"/>
                  </a:lnTo>
                  <a:lnTo>
                    <a:pt x="539" y="298"/>
                  </a:lnTo>
                  <a:lnTo>
                    <a:pt x="541" y="279"/>
                  </a:lnTo>
                  <a:lnTo>
                    <a:pt x="544" y="259"/>
                  </a:lnTo>
                  <a:lnTo>
                    <a:pt x="546" y="241"/>
                  </a:lnTo>
                  <a:lnTo>
                    <a:pt x="548" y="222"/>
                  </a:lnTo>
                  <a:lnTo>
                    <a:pt x="546" y="202"/>
                  </a:lnTo>
                  <a:lnTo>
                    <a:pt x="545" y="183"/>
                  </a:lnTo>
                  <a:lnTo>
                    <a:pt x="539" y="165"/>
                  </a:lnTo>
                  <a:lnTo>
                    <a:pt x="535" y="155"/>
                  </a:lnTo>
                  <a:lnTo>
                    <a:pt x="531" y="146"/>
                  </a:lnTo>
                  <a:lnTo>
                    <a:pt x="531" y="146"/>
                  </a:lnTo>
                  <a:lnTo>
                    <a:pt x="524" y="129"/>
                  </a:lnTo>
                  <a:lnTo>
                    <a:pt x="514" y="114"/>
                  </a:lnTo>
                  <a:lnTo>
                    <a:pt x="505" y="98"/>
                  </a:lnTo>
                  <a:lnTo>
                    <a:pt x="494" y="86"/>
                  </a:lnTo>
                  <a:lnTo>
                    <a:pt x="480" y="74"/>
                  </a:lnTo>
                  <a:lnTo>
                    <a:pt x="466" y="62"/>
                  </a:lnTo>
                  <a:lnTo>
                    <a:pt x="452" y="53"/>
                  </a:lnTo>
                  <a:lnTo>
                    <a:pt x="435" y="43"/>
                  </a:lnTo>
                  <a:lnTo>
                    <a:pt x="435" y="43"/>
                  </a:lnTo>
                  <a:lnTo>
                    <a:pt x="428" y="36"/>
                  </a:lnTo>
                  <a:lnTo>
                    <a:pt x="422" y="31"/>
                  </a:lnTo>
                  <a:lnTo>
                    <a:pt x="406" y="21"/>
                  </a:lnTo>
                  <a:lnTo>
                    <a:pt x="390" y="14"/>
                  </a:lnTo>
                  <a:lnTo>
                    <a:pt x="372" y="10"/>
                  </a:lnTo>
                  <a:lnTo>
                    <a:pt x="354" y="6"/>
                  </a:lnTo>
                  <a:lnTo>
                    <a:pt x="334" y="3"/>
                  </a:lnTo>
                  <a:lnTo>
                    <a:pt x="295" y="0"/>
                  </a:lnTo>
                  <a:lnTo>
                    <a:pt x="295" y="0"/>
                  </a:lnTo>
                  <a:lnTo>
                    <a:pt x="252" y="1"/>
                  </a:lnTo>
                  <a:lnTo>
                    <a:pt x="232" y="3"/>
                  </a:lnTo>
                  <a:lnTo>
                    <a:pt x="212" y="6"/>
                  </a:lnTo>
                  <a:lnTo>
                    <a:pt x="193" y="10"/>
                  </a:lnTo>
                  <a:lnTo>
                    <a:pt x="173" y="15"/>
                  </a:lnTo>
                  <a:lnTo>
                    <a:pt x="155" y="22"/>
                  </a:lnTo>
                  <a:lnTo>
                    <a:pt x="139" y="31"/>
                  </a:lnTo>
                  <a:lnTo>
                    <a:pt x="139" y="31"/>
                  </a:lnTo>
                  <a:lnTo>
                    <a:pt x="121" y="37"/>
                  </a:lnTo>
                  <a:lnTo>
                    <a:pt x="103" y="43"/>
                  </a:lnTo>
                  <a:lnTo>
                    <a:pt x="86" y="49"/>
                  </a:lnTo>
                  <a:lnTo>
                    <a:pt x="69" y="55"/>
                  </a:lnTo>
                  <a:lnTo>
                    <a:pt x="55" y="64"/>
                  </a:lnTo>
                  <a:lnTo>
                    <a:pt x="48" y="68"/>
                  </a:lnTo>
                  <a:lnTo>
                    <a:pt x="43" y="75"/>
                  </a:lnTo>
                  <a:lnTo>
                    <a:pt x="37" y="82"/>
                  </a:lnTo>
                  <a:lnTo>
                    <a:pt x="32" y="90"/>
                  </a:lnTo>
                  <a:lnTo>
                    <a:pt x="28" y="100"/>
                  </a:lnTo>
                  <a:lnTo>
                    <a:pt x="25" y="111"/>
                  </a:lnTo>
                  <a:lnTo>
                    <a:pt x="25" y="111"/>
                  </a:lnTo>
                  <a:lnTo>
                    <a:pt x="25" y="132"/>
                  </a:lnTo>
                  <a:lnTo>
                    <a:pt x="22" y="151"/>
                  </a:lnTo>
                  <a:lnTo>
                    <a:pt x="18" y="168"/>
                  </a:lnTo>
                  <a:lnTo>
                    <a:pt x="14" y="182"/>
                  </a:lnTo>
                  <a:lnTo>
                    <a:pt x="5" y="208"/>
                  </a:lnTo>
                  <a:lnTo>
                    <a:pt x="3" y="221"/>
                  </a:lnTo>
                  <a:lnTo>
                    <a:pt x="3" y="236"/>
                  </a:lnTo>
                  <a:lnTo>
                    <a:pt x="3" y="236"/>
                  </a:lnTo>
                  <a:lnTo>
                    <a:pt x="0" y="265"/>
                  </a:lnTo>
                  <a:lnTo>
                    <a:pt x="0" y="280"/>
                  </a:lnTo>
                  <a:lnTo>
                    <a:pt x="1" y="295"/>
                  </a:lnTo>
                  <a:lnTo>
                    <a:pt x="3" y="311"/>
                  </a:lnTo>
                  <a:lnTo>
                    <a:pt x="5" y="326"/>
                  </a:lnTo>
                  <a:lnTo>
                    <a:pt x="10" y="341"/>
                  </a:lnTo>
                  <a:lnTo>
                    <a:pt x="15" y="356"/>
                  </a:lnTo>
                  <a:lnTo>
                    <a:pt x="64" y="359"/>
                  </a:lnTo>
                  <a:lnTo>
                    <a:pt x="64" y="359"/>
                  </a:lnTo>
                  <a:lnTo>
                    <a:pt x="68" y="388"/>
                  </a:lnTo>
                  <a:lnTo>
                    <a:pt x="69" y="404"/>
                  </a:lnTo>
                  <a:lnTo>
                    <a:pt x="69" y="423"/>
                  </a:lnTo>
                  <a:lnTo>
                    <a:pt x="69" y="423"/>
                  </a:lnTo>
                  <a:close/>
                  <a:moveTo>
                    <a:pt x="69" y="423"/>
                  </a:moveTo>
                  <a:lnTo>
                    <a:pt x="69" y="4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20" name="Freeform 428@|5FFC:16777215|FBC:16777215|LFC:0|LBC:16777215"/>
            <p:cNvSpPr>
              <a:spLocks/>
            </p:cNvSpPr>
            <p:nvPr/>
          </p:nvSpPr>
          <p:spPr bwMode="auto">
            <a:xfrm>
              <a:off x="3743326" y="2613025"/>
              <a:ext cx="290513" cy="223838"/>
            </a:xfrm>
            <a:custGeom>
              <a:avLst/>
              <a:gdLst>
                <a:gd name="T0" fmla="*/ 75 w 548"/>
                <a:gd name="T1" fmla="*/ 422 h 423"/>
                <a:gd name="T2" fmla="*/ 89 w 548"/>
                <a:gd name="T3" fmla="*/ 416 h 423"/>
                <a:gd name="T4" fmla="*/ 86 w 548"/>
                <a:gd name="T5" fmla="*/ 377 h 423"/>
                <a:gd name="T6" fmla="*/ 78 w 548"/>
                <a:gd name="T7" fmla="*/ 305 h 423"/>
                <a:gd name="T8" fmla="*/ 80 w 548"/>
                <a:gd name="T9" fmla="*/ 269 h 423"/>
                <a:gd name="T10" fmla="*/ 118 w 548"/>
                <a:gd name="T11" fmla="*/ 205 h 423"/>
                <a:gd name="T12" fmla="*/ 130 w 548"/>
                <a:gd name="T13" fmla="*/ 158 h 423"/>
                <a:gd name="T14" fmla="*/ 154 w 548"/>
                <a:gd name="T15" fmla="*/ 151 h 423"/>
                <a:gd name="T16" fmla="*/ 195 w 548"/>
                <a:gd name="T17" fmla="*/ 126 h 423"/>
                <a:gd name="T18" fmla="*/ 251 w 548"/>
                <a:gd name="T19" fmla="*/ 135 h 423"/>
                <a:gd name="T20" fmla="*/ 311 w 548"/>
                <a:gd name="T21" fmla="*/ 136 h 423"/>
                <a:gd name="T22" fmla="*/ 355 w 548"/>
                <a:gd name="T23" fmla="*/ 130 h 423"/>
                <a:gd name="T24" fmla="*/ 401 w 548"/>
                <a:gd name="T25" fmla="*/ 178 h 423"/>
                <a:gd name="T26" fmla="*/ 448 w 548"/>
                <a:gd name="T27" fmla="*/ 208 h 423"/>
                <a:gd name="T28" fmla="*/ 473 w 548"/>
                <a:gd name="T29" fmla="*/ 232 h 423"/>
                <a:gd name="T30" fmla="*/ 491 w 548"/>
                <a:gd name="T31" fmla="*/ 290 h 423"/>
                <a:gd name="T32" fmla="*/ 495 w 548"/>
                <a:gd name="T33" fmla="*/ 343 h 423"/>
                <a:gd name="T34" fmla="*/ 502 w 548"/>
                <a:gd name="T35" fmla="*/ 398 h 423"/>
                <a:gd name="T36" fmla="*/ 513 w 548"/>
                <a:gd name="T37" fmla="*/ 392 h 423"/>
                <a:gd name="T38" fmla="*/ 517 w 548"/>
                <a:gd name="T39" fmla="*/ 351 h 423"/>
                <a:gd name="T40" fmla="*/ 539 w 548"/>
                <a:gd name="T41" fmla="*/ 298 h 423"/>
                <a:gd name="T42" fmla="*/ 544 w 548"/>
                <a:gd name="T43" fmla="*/ 259 h 423"/>
                <a:gd name="T44" fmla="*/ 546 w 548"/>
                <a:gd name="T45" fmla="*/ 202 h 423"/>
                <a:gd name="T46" fmla="*/ 535 w 548"/>
                <a:gd name="T47" fmla="*/ 155 h 423"/>
                <a:gd name="T48" fmla="*/ 524 w 548"/>
                <a:gd name="T49" fmla="*/ 129 h 423"/>
                <a:gd name="T50" fmla="*/ 494 w 548"/>
                <a:gd name="T51" fmla="*/ 86 h 423"/>
                <a:gd name="T52" fmla="*/ 452 w 548"/>
                <a:gd name="T53" fmla="*/ 53 h 423"/>
                <a:gd name="T54" fmla="*/ 428 w 548"/>
                <a:gd name="T55" fmla="*/ 36 h 423"/>
                <a:gd name="T56" fmla="*/ 390 w 548"/>
                <a:gd name="T57" fmla="*/ 14 h 423"/>
                <a:gd name="T58" fmla="*/ 334 w 548"/>
                <a:gd name="T59" fmla="*/ 3 h 423"/>
                <a:gd name="T60" fmla="*/ 252 w 548"/>
                <a:gd name="T61" fmla="*/ 1 h 423"/>
                <a:gd name="T62" fmla="*/ 193 w 548"/>
                <a:gd name="T63" fmla="*/ 10 h 423"/>
                <a:gd name="T64" fmla="*/ 139 w 548"/>
                <a:gd name="T65" fmla="*/ 31 h 423"/>
                <a:gd name="T66" fmla="*/ 103 w 548"/>
                <a:gd name="T67" fmla="*/ 43 h 423"/>
                <a:gd name="T68" fmla="*/ 55 w 548"/>
                <a:gd name="T69" fmla="*/ 64 h 423"/>
                <a:gd name="T70" fmla="*/ 37 w 548"/>
                <a:gd name="T71" fmla="*/ 82 h 423"/>
                <a:gd name="T72" fmla="*/ 25 w 548"/>
                <a:gd name="T73" fmla="*/ 111 h 423"/>
                <a:gd name="T74" fmla="*/ 22 w 548"/>
                <a:gd name="T75" fmla="*/ 151 h 423"/>
                <a:gd name="T76" fmla="*/ 5 w 548"/>
                <a:gd name="T77" fmla="*/ 208 h 423"/>
                <a:gd name="T78" fmla="*/ 3 w 548"/>
                <a:gd name="T79" fmla="*/ 236 h 423"/>
                <a:gd name="T80" fmla="*/ 1 w 548"/>
                <a:gd name="T81" fmla="*/ 295 h 423"/>
                <a:gd name="T82" fmla="*/ 10 w 548"/>
                <a:gd name="T83" fmla="*/ 341 h 423"/>
                <a:gd name="T84" fmla="*/ 64 w 548"/>
                <a:gd name="T85" fmla="*/ 359 h 423"/>
                <a:gd name="T86" fmla="*/ 69 w 548"/>
                <a:gd name="T87" fmla="*/ 423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48" h="423">
                  <a:moveTo>
                    <a:pt x="69" y="423"/>
                  </a:moveTo>
                  <a:lnTo>
                    <a:pt x="69" y="423"/>
                  </a:lnTo>
                  <a:lnTo>
                    <a:pt x="75" y="422"/>
                  </a:lnTo>
                  <a:lnTo>
                    <a:pt x="82" y="422"/>
                  </a:lnTo>
                  <a:lnTo>
                    <a:pt x="87" y="419"/>
                  </a:lnTo>
                  <a:lnTo>
                    <a:pt x="89" y="416"/>
                  </a:lnTo>
                  <a:lnTo>
                    <a:pt x="91" y="413"/>
                  </a:lnTo>
                  <a:lnTo>
                    <a:pt x="91" y="413"/>
                  </a:lnTo>
                  <a:lnTo>
                    <a:pt x="86" y="377"/>
                  </a:lnTo>
                  <a:lnTo>
                    <a:pt x="80" y="341"/>
                  </a:lnTo>
                  <a:lnTo>
                    <a:pt x="79" y="323"/>
                  </a:lnTo>
                  <a:lnTo>
                    <a:pt x="78" y="305"/>
                  </a:lnTo>
                  <a:lnTo>
                    <a:pt x="78" y="287"/>
                  </a:lnTo>
                  <a:lnTo>
                    <a:pt x="80" y="269"/>
                  </a:lnTo>
                  <a:lnTo>
                    <a:pt x="80" y="269"/>
                  </a:lnTo>
                  <a:lnTo>
                    <a:pt x="96" y="243"/>
                  </a:lnTo>
                  <a:lnTo>
                    <a:pt x="111" y="219"/>
                  </a:lnTo>
                  <a:lnTo>
                    <a:pt x="118" y="205"/>
                  </a:lnTo>
                  <a:lnTo>
                    <a:pt x="123" y="191"/>
                  </a:lnTo>
                  <a:lnTo>
                    <a:pt x="128" y="176"/>
                  </a:lnTo>
                  <a:lnTo>
                    <a:pt x="130" y="158"/>
                  </a:lnTo>
                  <a:lnTo>
                    <a:pt x="130" y="158"/>
                  </a:lnTo>
                  <a:lnTo>
                    <a:pt x="143" y="155"/>
                  </a:lnTo>
                  <a:lnTo>
                    <a:pt x="154" y="151"/>
                  </a:lnTo>
                  <a:lnTo>
                    <a:pt x="171" y="143"/>
                  </a:lnTo>
                  <a:lnTo>
                    <a:pt x="183" y="135"/>
                  </a:lnTo>
                  <a:lnTo>
                    <a:pt x="195" y="126"/>
                  </a:lnTo>
                  <a:lnTo>
                    <a:pt x="195" y="126"/>
                  </a:lnTo>
                  <a:lnTo>
                    <a:pt x="233" y="132"/>
                  </a:lnTo>
                  <a:lnTo>
                    <a:pt x="251" y="135"/>
                  </a:lnTo>
                  <a:lnTo>
                    <a:pt x="270" y="136"/>
                  </a:lnTo>
                  <a:lnTo>
                    <a:pt x="290" y="136"/>
                  </a:lnTo>
                  <a:lnTo>
                    <a:pt x="311" y="136"/>
                  </a:lnTo>
                  <a:lnTo>
                    <a:pt x="333" y="133"/>
                  </a:lnTo>
                  <a:lnTo>
                    <a:pt x="355" y="130"/>
                  </a:lnTo>
                  <a:lnTo>
                    <a:pt x="355" y="130"/>
                  </a:lnTo>
                  <a:lnTo>
                    <a:pt x="379" y="154"/>
                  </a:lnTo>
                  <a:lnTo>
                    <a:pt x="390" y="165"/>
                  </a:lnTo>
                  <a:lnTo>
                    <a:pt x="401" y="178"/>
                  </a:lnTo>
                  <a:lnTo>
                    <a:pt x="415" y="189"/>
                  </a:lnTo>
                  <a:lnTo>
                    <a:pt x="430" y="198"/>
                  </a:lnTo>
                  <a:lnTo>
                    <a:pt x="448" y="208"/>
                  </a:lnTo>
                  <a:lnTo>
                    <a:pt x="469" y="216"/>
                  </a:lnTo>
                  <a:lnTo>
                    <a:pt x="469" y="216"/>
                  </a:lnTo>
                  <a:lnTo>
                    <a:pt x="473" y="232"/>
                  </a:lnTo>
                  <a:lnTo>
                    <a:pt x="477" y="245"/>
                  </a:lnTo>
                  <a:lnTo>
                    <a:pt x="487" y="275"/>
                  </a:lnTo>
                  <a:lnTo>
                    <a:pt x="491" y="290"/>
                  </a:lnTo>
                  <a:lnTo>
                    <a:pt x="494" y="306"/>
                  </a:lnTo>
                  <a:lnTo>
                    <a:pt x="495" y="323"/>
                  </a:lnTo>
                  <a:lnTo>
                    <a:pt x="495" y="343"/>
                  </a:lnTo>
                  <a:lnTo>
                    <a:pt x="496" y="398"/>
                  </a:lnTo>
                  <a:lnTo>
                    <a:pt x="496" y="398"/>
                  </a:lnTo>
                  <a:lnTo>
                    <a:pt x="502" y="398"/>
                  </a:lnTo>
                  <a:lnTo>
                    <a:pt x="505" y="398"/>
                  </a:lnTo>
                  <a:lnTo>
                    <a:pt x="509" y="397"/>
                  </a:lnTo>
                  <a:lnTo>
                    <a:pt x="513" y="392"/>
                  </a:lnTo>
                  <a:lnTo>
                    <a:pt x="513" y="392"/>
                  </a:lnTo>
                  <a:lnTo>
                    <a:pt x="514" y="370"/>
                  </a:lnTo>
                  <a:lnTo>
                    <a:pt x="517" y="351"/>
                  </a:lnTo>
                  <a:lnTo>
                    <a:pt x="521" y="336"/>
                  </a:lnTo>
                  <a:lnTo>
                    <a:pt x="526" y="320"/>
                  </a:lnTo>
                  <a:lnTo>
                    <a:pt x="539" y="298"/>
                  </a:lnTo>
                  <a:lnTo>
                    <a:pt x="539" y="298"/>
                  </a:lnTo>
                  <a:lnTo>
                    <a:pt x="541" y="279"/>
                  </a:lnTo>
                  <a:lnTo>
                    <a:pt x="544" y="259"/>
                  </a:lnTo>
                  <a:lnTo>
                    <a:pt x="546" y="241"/>
                  </a:lnTo>
                  <a:lnTo>
                    <a:pt x="548" y="222"/>
                  </a:lnTo>
                  <a:lnTo>
                    <a:pt x="546" y="202"/>
                  </a:lnTo>
                  <a:lnTo>
                    <a:pt x="545" y="183"/>
                  </a:lnTo>
                  <a:lnTo>
                    <a:pt x="539" y="165"/>
                  </a:lnTo>
                  <a:lnTo>
                    <a:pt x="535" y="155"/>
                  </a:lnTo>
                  <a:lnTo>
                    <a:pt x="531" y="146"/>
                  </a:lnTo>
                  <a:lnTo>
                    <a:pt x="531" y="146"/>
                  </a:lnTo>
                  <a:lnTo>
                    <a:pt x="524" y="129"/>
                  </a:lnTo>
                  <a:lnTo>
                    <a:pt x="514" y="114"/>
                  </a:lnTo>
                  <a:lnTo>
                    <a:pt x="505" y="98"/>
                  </a:lnTo>
                  <a:lnTo>
                    <a:pt x="494" y="86"/>
                  </a:lnTo>
                  <a:lnTo>
                    <a:pt x="480" y="74"/>
                  </a:lnTo>
                  <a:lnTo>
                    <a:pt x="466" y="62"/>
                  </a:lnTo>
                  <a:lnTo>
                    <a:pt x="452" y="53"/>
                  </a:lnTo>
                  <a:lnTo>
                    <a:pt x="435" y="43"/>
                  </a:lnTo>
                  <a:lnTo>
                    <a:pt x="435" y="43"/>
                  </a:lnTo>
                  <a:lnTo>
                    <a:pt x="428" y="36"/>
                  </a:lnTo>
                  <a:lnTo>
                    <a:pt x="422" y="31"/>
                  </a:lnTo>
                  <a:lnTo>
                    <a:pt x="406" y="21"/>
                  </a:lnTo>
                  <a:lnTo>
                    <a:pt x="390" y="14"/>
                  </a:lnTo>
                  <a:lnTo>
                    <a:pt x="372" y="10"/>
                  </a:lnTo>
                  <a:lnTo>
                    <a:pt x="354" y="6"/>
                  </a:lnTo>
                  <a:lnTo>
                    <a:pt x="334" y="3"/>
                  </a:lnTo>
                  <a:lnTo>
                    <a:pt x="295" y="0"/>
                  </a:lnTo>
                  <a:lnTo>
                    <a:pt x="295" y="0"/>
                  </a:lnTo>
                  <a:lnTo>
                    <a:pt x="252" y="1"/>
                  </a:lnTo>
                  <a:lnTo>
                    <a:pt x="232" y="3"/>
                  </a:lnTo>
                  <a:lnTo>
                    <a:pt x="212" y="6"/>
                  </a:lnTo>
                  <a:lnTo>
                    <a:pt x="193" y="10"/>
                  </a:lnTo>
                  <a:lnTo>
                    <a:pt x="173" y="15"/>
                  </a:lnTo>
                  <a:lnTo>
                    <a:pt x="155" y="22"/>
                  </a:lnTo>
                  <a:lnTo>
                    <a:pt x="139" y="31"/>
                  </a:lnTo>
                  <a:lnTo>
                    <a:pt x="139" y="31"/>
                  </a:lnTo>
                  <a:lnTo>
                    <a:pt x="121" y="37"/>
                  </a:lnTo>
                  <a:lnTo>
                    <a:pt x="103" y="43"/>
                  </a:lnTo>
                  <a:lnTo>
                    <a:pt x="86" y="49"/>
                  </a:lnTo>
                  <a:lnTo>
                    <a:pt x="69" y="55"/>
                  </a:lnTo>
                  <a:lnTo>
                    <a:pt x="55" y="64"/>
                  </a:lnTo>
                  <a:lnTo>
                    <a:pt x="48" y="68"/>
                  </a:lnTo>
                  <a:lnTo>
                    <a:pt x="43" y="75"/>
                  </a:lnTo>
                  <a:lnTo>
                    <a:pt x="37" y="82"/>
                  </a:lnTo>
                  <a:lnTo>
                    <a:pt x="32" y="90"/>
                  </a:lnTo>
                  <a:lnTo>
                    <a:pt x="28" y="100"/>
                  </a:lnTo>
                  <a:lnTo>
                    <a:pt x="25" y="111"/>
                  </a:lnTo>
                  <a:lnTo>
                    <a:pt x="25" y="111"/>
                  </a:lnTo>
                  <a:lnTo>
                    <a:pt x="25" y="132"/>
                  </a:lnTo>
                  <a:lnTo>
                    <a:pt x="22" y="151"/>
                  </a:lnTo>
                  <a:lnTo>
                    <a:pt x="18" y="168"/>
                  </a:lnTo>
                  <a:lnTo>
                    <a:pt x="14" y="182"/>
                  </a:lnTo>
                  <a:lnTo>
                    <a:pt x="5" y="208"/>
                  </a:lnTo>
                  <a:lnTo>
                    <a:pt x="3" y="221"/>
                  </a:lnTo>
                  <a:lnTo>
                    <a:pt x="3" y="236"/>
                  </a:lnTo>
                  <a:lnTo>
                    <a:pt x="3" y="236"/>
                  </a:lnTo>
                  <a:lnTo>
                    <a:pt x="0" y="265"/>
                  </a:lnTo>
                  <a:lnTo>
                    <a:pt x="0" y="280"/>
                  </a:lnTo>
                  <a:lnTo>
                    <a:pt x="1" y="295"/>
                  </a:lnTo>
                  <a:lnTo>
                    <a:pt x="3" y="311"/>
                  </a:lnTo>
                  <a:lnTo>
                    <a:pt x="5" y="326"/>
                  </a:lnTo>
                  <a:lnTo>
                    <a:pt x="10" y="341"/>
                  </a:lnTo>
                  <a:lnTo>
                    <a:pt x="15" y="356"/>
                  </a:lnTo>
                  <a:lnTo>
                    <a:pt x="64" y="359"/>
                  </a:lnTo>
                  <a:lnTo>
                    <a:pt x="64" y="359"/>
                  </a:lnTo>
                  <a:lnTo>
                    <a:pt x="68" y="388"/>
                  </a:lnTo>
                  <a:lnTo>
                    <a:pt x="69" y="404"/>
                  </a:lnTo>
                  <a:lnTo>
                    <a:pt x="69" y="423"/>
                  </a:lnTo>
                  <a:lnTo>
                    <a:pt x="69" y="42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21" name="Line 429@|9FFC:0|FBC:0|LFC:0|LBC:16777215"/>
            <p:cNvSpPr>
              <a:spLocks noChangeShapeType="1"/>
            </p:cNvSpPr>
            <p:nvPr/>
          </p:nvSpPr>
          <p:spPr bwMode="auto">
            <a:xfrm>
              <a:off x="3779838" y="2836863"/>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22" name="Freeform 430@|5FFC:16777215|FBC:16777215|LFC:0|LBC:16777215"/>
            <p:cNvSpPr>
              <a:spLocks/>
            </p:cNvSpPr>
            <p:nvPr/>
          </p:nvSpPr>
          <p:spPr bwMode="auto">
            <a:xfrm>
              <a:off x="3743326" y="2613025"/>
              <a:ext cx="290513" cy="223838"/>
            </a:xfrm>
            <a:custGeom>
              <a:avLst/>
              <a:gdLst>
                <a:gd name="T0" fmla="*/ 82 w 548"/>
                <a:gd name="T1" fmla="*/ 422 h 423"/>
                <a:gd name="T2" fmla="*/ 91 w 548"/>
                <a:gd name="T3" fmla="*/ 413 h 423"/>
                <a:gd name="T4" fmla="*/ 80 w 548"/>
                <a:gd name="T5" fmla="*/ 341 h 423"/>
                <a:gd name="T6" fmla="*/ 78 w 548"/>
                <a:gd name="T7" fmla="*/ 287 h 423"/>
                <a:gd name="T8" fmla="*/ 96 w 548"/>
                <a:gd name="T9" fmla="*/ 243 h 423"/>
                <a:gd name="T10" fmla="*/ 123 w 548"/>
                <a:gd name="T11" fmla="*/ 191 h 423"/>
                <a:gd name="T12" fmla="*/ 130 w 548"/>
                <a:gd name="T13" fmla="*/ 158 h 423"/>
                <a:gd name="T14" fmla="*/ 171 w 548"/>
                <a:gd name="T15" fmla="*/ 143 h 423"/>
                <a:gd name="T16" fmla="*/ 195 w 548"/>
                <a:gd name="T17" fmla="*/ 126 h 423"/>
                <a:gd name="T18" fmla="*/ 270 w 548"/>
                <a:gd name="T19" fmla="*/ 136 h 423"/>
                <a:gd name="T20" fmla="*/ 333 w 548"/>
                <a:gd name="T21" fmla="*/ 133 h 423"/>
                <a:gd name="T22" fmla="*/ 379 w 548"/>
                <a:gd name="T23" fmla="*/ 154 h 423"/>
                <a:gd name="T24" fmla="*/ 415 w 548"/>
                <a:gd name="T25" fmla="*/ 189 h 423"/>
                <a:gd name="T26" fmla="*/ 469 w 548"/>
                <a:gd name="T27" fmla="*/ 216 h 423"/>
                <a:gd name="T28" fmla="*/ 477 w 548"/>
                <a:gd name="T29" fmla="*/ 245 h 423"/>
                <a:gd name="T30" fmla="*/ 494 w 548"/>
                <a:gd name="T31" fmla="*/ 306 h 423"/>
                <a:gd name="T32" fmla="*/ 496 w 548"/>
                <a:gd name="T33" fmla="*/ 398 h 423"/>
                <a:gd name="T34" fmla="*/ 505 w 548"/>
                <a:gd name="T35" fmla="*/ 398 h 423"/>
                <a:gd name="T36" fmla="*/ 513 w 548"/>
                <a:gd name="T37" fmla="*/ 392 h 423"/>
                <a:gd name="T38" fmla="*/ 521 w 548"/>
                <a:gd name="T39" fmla="*/ 336 h 423"/>
                <a:gd name="T40" fmla="*/ 539 w 548"/>
                <a:gd name="T41" fmla="*/ 298 h 423"/>
                <a:gd name="T42" fmla="*/ 546 w 548"/>
                <a:gd name="T43" fmla="*/ 241 h 423"/>
                <a:gd name="T44" fmla="*/ 545 w 548"/>
                <a:gd name="T45" fmla="*/ 183 h 423"/>
                <a:gd name="T46" fmla="*/ 531 w 548"/>
                <a:gd name="T47" fmla="*/ 146 h 423"/>
                <a:gd name="T48" fmla="*/ 514 w 548"/>
                <a:gd name="T49" fmla="*/ 114 h 423"/>
                <a:gd name="T50" fmla="*/ 480 w 548"/>
                <a:gd name="T51" fmla="*/ 74 h 423"/>
                <a:gd name="T52" fmla="*/ 435 w 548"/>
                <a:gd name="T53" fmla="*/ 43 h 423"/>
                <a:gd name="T54" fmla="*/ 422 w 548"/>
                <a:gd name="T55" fmla="*/ 31 h 423"/>
                <a:gd name="T56" fmla="*/ 372 w 548"/>
                <a:gd name="T57" fmla="*/ 10 h 423"/>
                <a:gd name="T58" fmla="*/ 295 w 548"/>
                <a:gd name="T59" fmla="*/ 0 h 423"/>
                <a:gd name="T60" fmla="*/ 252 w 548"/>
                <a:gd name="T61" fmla="*/ 1 h 423"/>
                <a:gd name="T62" fmla="*/ 193 w 548"/>
                <a:gd name="T63" fmla="*/ 10 h 423"/>
                <a:gd name="T64" fmla="*/ 139 w 548"/>
                <a:gd name="T65" fmla="*/ 31 h 423"/>
                <a:gd name="T66" fmla="*/ 103 w 548"/>
                <a:gd name="T67" fmla="*/ 43 h 423"/>
                <a:gd name="T68" fmla="*/ 55 w 548"/>
                <a:gd name="T69" fmla="*/ 64 h 423"/>
                <a:gd name="T70" fmla="*/ 37 w 548"/>
                <a:gd name="T71" fmla="*/ 82 h 423"/>
                <a:gd name="T72" fmla="*/ 25 w 548"/>
                <a:gd name="T73" fmla="*/ 111 h 423"/>
                <a:gd name="T74" fmla="*/ 22 w 548"/>
                <a:gd name="T75" fmla="*/ 151 h 423"/>
                <a:gd name="T76" fmla="*/ 5 w 548"/>
                <a:gd name="T77" fmla="*/ 208 h 423"/>
                <a:gd name="T78" fmla="*/ 3 w 548"/>
                <a:gd name="T79" fmla="*/ 236 h 423"/>
                <a:gd name="T80" fmla="*/ 1 w 548"/>
                <a:gd name="T81" fmla="*/ 295 h 423"/>
                <a:gd name="T82" fmla="*/ 10 w 548"/>
                <a:gd name="T83" fmla="*/ 341 h 423"/>
                <a:gd name="T84" fmla="*/ 64 w 548"/>
                <a:gd name="T85" fmla="*/ 359 h 423"/>
                <a:gd name="T86" fmla="*/ 69 w 548"/>
                <a:gd name="T87" fmla="*/ 423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48" h="423">
                  <a:moveTo>
                    <a:pt x="69" y="423"/>
                  </a:moveTo>
                  <a:lnTo>
                    <a:pt x="69" y="423"/>
                  </a:lnTo>
                  <a:lnTo>
                    <a:pt x="82" y="422"/>
                  </a:lnTo>
                  <a:lnTo>
                    <a:pt x="87" y="419"/>
                  </a:lnTo>
                  <a:lnTo>
                    <a:pt x="89" y="416"/>
                  </a:lnTo>
                  <a:lnTo>
                    <a:pt x="91" y="413"/>
                  </a:lnTo>
                  <a:lnTo>
                    <a:pt x="91" y="413"/>
                  </a:lnTo>
                  <a:lnTo>
                    <a:pt x="86" y="377"/>
                  </a:lnTo>
                  <a:lnTo>
                    <a:pt x="80" y="341"/>
                  </a:lnTo>
                  <a:lnTo>
                    <a:pt x="79" y="323"/>
                  </a:lnTo>
                  <a:lnTo>
                    <a:pt x="78" y="305"/>
                  </a:lnTo>
                  <a:lnTo>
                    <a:pt x="78" y="287"/>
                  </a:lnTo>
                  <a:lnTo>
                    <a:pt x="80" y="269"/>
                  </a:lnTo>
                  <a:lnTo>
                    <a:pt x="80" y="269"/>
                  </a:lnTo>
                  <a:lnTo>
                    <a:pt x="96" y="243"/>
                  </a:lnTo>
                  <a:lnTo>
                    <a:pt x="111" y="219"/>
                  </a:lnTo>
                  <a:lnTo>
                    <a:pt x="118" y="205"/>
                  </a:lnTo>
                  <a:lnTo>
                    <a:pt x="123" y="191"/>
                  </a:lnTo>
                  <a:lnTo>
                    <a:pt x="128" y="176"/>
                  </a:lnTo>
                  <a:lnTo>
                    <a:pt x="130" y="158"/>
                  </a:lnTo>
                  <a:lnTo>
                    <a:pt x="130" y="158"/>
                  </a:lnTo>
                  <a:lnTo>
                    <a:pt x="143" y="155"/>
                  </a:lnTo>
                  <a:lnTo>
                    <a:pt x="154" y="151"/>
                  </a:lnTo>
                  <a:lnTo>
                    <a:pt x="171" y="143"/>
                  </a:lnTo>
                  <a:lnTo>
                    <a:pt x="183" y="135"/>
                  </a:lnTo>
                  <a:lnTo>
                    <a:pt x="195" y="126"/>
                  </a:lnTo>
                  <a:lnTo>
                    <a:pt x="195" y="126"/>
                  </a:lnTo>
                  <a:lnTo>
                    <a:pt x="233" y="132"/>
                  </a:lnTo>
                  <a:lnTo>
                    <a:pt x="251" y="135"/>
                  </a:lnTo>
                  <a:lnTo>
                    <a:pt x="270" y="136"/>
                  </a:lnTo>
                  <a:lnTo>
                    <a:pt x="290" y="137"/>
                  </a:lnTo>
                  <a:lnTo>
                    <a:pt x="311" y="136"/>
                  </a:lnTo>
                  <a:lnTo>
                    <a:pt x="333" y="133"/>
                  </a:lnTo>
                  <a:lnTo>
                    <a:pt x="355" y="130"/>
                  </a:lnTo>
                  <a:lnTo>
                    <a:pt x="355" y="130"/>
                  </a:lnTo>
                  <a:lnTo>
                    <a:pt x="379" y="154"/>
                  </a:lnTo>
                  <a:lnTo>
                    <a:pt x="390" y="165"/>
                  </a:lnTo>
                  <a:lnTo>
                    <a:pt x="401" y="178"/>
                  </a:lnTo>
                  <a:lnTo>
                    <a:pt x="415" y="189"/>
                  </a:lnTo>
                  <a:lnTo>
                    <a:pt x="430" y="198"/>
                  </a:lnTo>
                  <a:lnTo>
                    <a:pt x="448" y="208"/>
                  </a:lnTo>
                  <a:lnTo>
                    <a:pt x="469" y="216"/>
                  </a:lnTo>
                  <a:lnTo>
                    <a:pt x="469" y="216"/>
                  </a:lnTo>
                  <a:lnTo>
                    <a:pt x="473" y="232"/>
                  </a:lnTo>
                  <a:lnTo>
                    <a:pt x="477" y="245"/>
                  </a:lnTo>
                  <a:lnTo>
                    <a:pt x="487" y="275"/>
                  </a:lnTo>
                  <a:lnTo>
                    <a:pt x="491" y="290"/>
                  </a:lnTo>
                  <a:lnTo>
                    <a:pt x="494" y="306"/>
                  </a:lnTo>
                  <a:lnTo>
                    <a:pt x="495" y="323"/>
                  </a:lnTo>
                  <a:lnTo>
                    <a:pt x="495" y="343"/>
                  </a:lnTo>
                  <a:lnTo>
                    <a:pt x="496" y="398"/>
                  </a:lnTo>
                  <a:lnTo>
                    <a:pt x="496" y="398"/>
                  </a:lnTo>
                  <a:lnTo>
                    <a:pt x="502" y="398"/>
                  </a:lnTo>
                  <a:lnTo>
                    <a:pt x="505" y="398"/>
                  </a:lnTo>
                  <a:lnTo>
                    <a:pt x="509" y="397"/>
                  </a:lnTo>
                  <a:lnTo>
                    <a:pt x="513" y="392"/>
                  </a:lnTo>
                  <a:lnTo>
                    <a:pt x="513" y="392"/>
                  </a:lnTo>
                  <a:lnTo>
                    <a:pt x="514" y="370"/>
                  </a:lnTo>
                  <a:lnTo>
                    <a:pt x="517" y="351"/>
                  </a:lnTo>
                  <a:lnTo>
                    <a:pt x="521" y="336"/>
                  </a:lnTo>
                  <a:lnTo>
                    <a:pt x="526" y="320"/>
                  </a:lnTo>
                  <a:lnTo>
                    <a:pt x="539" y="298"/>
                  </a:lnTo>
                  <a:lnTo>
                    <a:pt x="539" y="298"/>
                  </a:lnTo>
                  <a:lnTo>
                    <a:pt x="541" y="279"/>
                  </a:lnTo>
                  <a:lnTo>
                    <a:pt x="544" y="259"/>
                  </a:lnTo>
                  <a:lnTo>
                    <a:pt x="546" y="241"/>
                  </a:lnTo>
                  <a:lnTo>
                    <a:pt x="548" y="222"/>
                  </a:lnTo>
                  <a:lnTo>
                    <a:pt x="546" y="202"/>
                  </a:lnTo>
                  <a:lnTo>
                    <a:pt x="545" y="183"/>
                  </a:lnTo>
                  <a:lnTo>
                    <a:pt x="539" y="164"/>
                  </a:lnTo>
                  <a:lnTo>
                    <a:pt x="535" y="155"/>
                  </a:lnTo>
                  <a:lnTo>
                    <a:pt x="531" y="146"/>
                  </a:lnTo>
                  <a:lnTo>
                    <a:pt x="531" y="146"/>
                  </a:lnTo>
                  <a:lnTo>
                    <a:pt x="524" y="129"/>
                  </a:lnTo>
                  <a:lnTo>
                    <a:pt x="514" y="114"/>
                  </a:lnTo>
                  <a:lnTo>
                    <a:pt x="505" y="98"/>
                  </a:lnTo>
                  <a:lnTo>
                    <a:pt x="494" y="86"/>
                  </a:lnTo>
                  <a:lnTo>
                    <a:pt x="480" y="74"/>
                  </a:lnTo>
                  <a:lnTo>
                    <a:pt x="466" y="62"/>
                  </a:lnTo>
                  <a:lnTo>
                    <a:pt x="452" y="53"/>
                  </a:lnTo>
                  <a:lnTo>
                    <a:pt x="435" y="43"/>
                  </a:lnTo>
                  <a:lnTo>
                    <a:pt x="435" y="43"/>
                  </a:lnTo>
                  <a:lnTo>
                    <a:pt x="428" y="36"/>
                  </a:lnTo>
                  <a:lnTo>
                    <a:pt x="422" y="31"/>
                  </a:lnTo>
                  <a:lnTo>
                    <a:pt x="406" y="21"/>
                  </a:lnTo>
                  <a:lnTo>
                    <a:pt x="390" y="14"/>
                  </a:lnTo>
                  <a:lnTo>
                    <a:pt x="372" y="10"/>
                  </a:lnTo>
                  <a:lnTo>
                    <a:pt x="354" y="6"/>
                  </a:lnTo>
                  <a:lnTo>
                    <a:pt x="334" y="3"/>
                  </a:lnTo>
                  <a:lnTo>
                    <a:pt x="295" y="0"/>
                  </a:lnTo>
                  <a:lnTo>
                    <a:pt x="295" y="0"/>
                  </a:lnTo>
                  <a:lnTo>
                    <a:pt x="273" y="0"/>
                  </a:lnTo>
                  <a:lnTo>
                    <a:pt x="252" y="1"/>
                  </a:lnTo>
                  <a:lnTo>
                    <a:pt x="232" y="3"/>
                  </a:lnTo>
                  <a:lnTo>
                    <a:pt x="212" y="6"/>
                  </a:lnTo>
                  <a:lnTo>
                    <a:pt x="193" y="10"/>
                  </a:lnTo>
                  <a:lnTo>
                    <a:pt x="173" y="15"/>
                  </a:lnTo>
                  <a:lnTo>
                    <a:pt x="155" y="22"/>
                  </a:lnTo>
                  <a:lnTo>
                    <a:pt x="139" y="31"/>
                  </a:lnTo>
                  <a:lnTo>
                    <a:pt x="139" y="31"/>
                  </a:lnTo>
                  <a:lnTo>
                    <a:pt x="121" y="37"/>
                  </a:lnTo>
                  <a:lnTo>
                    <a:pt x="103" y="43"/>
                  </a:lnTo>
                  <a:lnTo>
                    <a:pt x="86" y="49"/>
                  </a:lnTo>
                  <a:lnTo>
                    <a:pt x="69" y="55"/>
                  </a:lnTo>
                  <a:lnTo>
                    <a:pt x="55" y="64"/>
                  </a:lnTo>
                  <a:lnTo>
                    <a:pt x="48" y="68"/>
                  </a:lnTo>
                  <a:lnTo>
                    <a:pt x="43" y="75"/>
                  </a:lnTo>
                  <a:lnTo>
                    <a:pt x="37" y="82"/>
                  </a:lnTo>
                  <a:lnTo>
                    <a:pt x="32" y="90"/>
                  </a:lnTo>
                  <a:lnTo>
                    <a:pt x="28" y="100"/>
                  </a:lnTo>
                  <a:lnTo>
                    <a:pt x="25" y="111"/>
                  </a:lnTo>
                  <a:lnTo>
                    <a:pt x="25" y="111"/>
                  </a:lnTo>
                  <a:lnTo>
                    <a:pt x="25" y="132"/>
                  </a:lnTo>
                  <a:lnTo>
                    <a:pt x="22" y="151"/>
                  </a:lnTo>
                  <a:lnTo>
                    <a:pt x="18" y="166"/>
                  </a:lnTo>
                  <a:lnTo>
                    <a:pt x="14" y="182"/>
                  </a:lnTo>
                  <a:lnTo>
                    <a:pt x="5" y="208"/>
                  </a:lnTo>
                  <a:lnTo>
                    <a:pt x="3" y="221"/>
                  </a:lnTo>
                  <a:lnTo>
                    <a:pt x="3" y="236"/>
                  </a:lnTo>
                  <a:lnTo>
                    <a:pt x="3" y="236"/>
                  </a:lnTo>
                  <a:lnTo>
                    <a:pt x="0" y="265"/>
                  </a:lnTo>
                  <a:lnTo>
                    <a:pt x="0" y="280"/>
                  </a:lnTo>
                  <a:lnTo>
                    <a:pt x="1" y="295"/>
                  </a:lnTo>
                  <a:lnTo>
                    <a:pt x="3" y="311"/>
                  </a:lnTo>
                  <a:lnTo>
                    <a:pt x="5" y="326"/>
                  </a:lnTo>
                  <a:lnTo>
                    <a:pt x="10" y="341"/>
                  </a:lnTo>
                  <a:lnTo>
                    <a:pt x="15" y="356"/>
                  </a:lnTo>
                  <a:lnTo>
                    <a:pt x="64" y="359"/>
                  </a:lnTo>
                  <a:lnTo>
                    <a:pt x="64" y="359"/>
                  </a:lnTo>
                  <a:lnTo>
                    <a:pt x="68" y="388"/>
                  </a:lnTo>
                  <a:lnTo>
                    <a:pt x="69" y="404"/>
                  </a:lnTo>
                  <a:lnTo>
                    <a:pt x="69" y="423"/>
                  </a:lnTo>
                  <a:lnTo>
                    <a:pt x="69" y="423"/>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23" name="Line 431@|9FFC:0|FBC:0|LFC:0|LBC:16777215"/>
            <p:cNvSpPr>
              <a:spLocks noChangeShapeType="1"/>
            </p:cNvSpPr>
            <p:nvPr/>
          </p:nvSpPr>
          <p:spPr bwMode="auto">
            <a:xfrm>
              <a:off x="3779838" y="2836863"/>
              <a:ext cx="0"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24" name="Freeform 432@|5FFC:16777215|FBC:16777215|LFC:0|LBC:16777215"/>
            <p:cNvSpPr>
              <a:spLocks noEditPoints="1"/>
            </p:cNvSpPr>
            <p:nvPr/>
          </p:nvSpPr>
          <p:spPr bwMode="auto">
            <a:xfrm>
              <a:off x="3644901" y="3622675"/>
              <a:ext cx="187325" cy="77788"/>
            </a:xfrm>
            <a:custGeom>
              <a:avLst/>
              <a:gdLst>
                <a:gd name="T0" fmla="*/ 53 w 353"/>
                <a:gd name="T1" fmla="*/ 0 h 147"/>
                <a:gd name="T2" fmla="*/ 53 w 353"/>
                <a:gd name="T3" fmla="*/ 0 h 147"/>
                <a:gd name="T4" fmla="*/ 35 w 353"/>
                <a:gd name="T5" fmla="*/ 36 h 147"/>
                <a:gd name="T6" fmla="*/ 20 w 353"/>
                <a:gd name="T7" fmla="*/ 71 h 147"/>
                <a:gd name="T8" fmla="*/ 13 w 353"/>
                <a:gd name="T9" fmla="*/ 89 h 147"/>
                <a:gd name="T10" fmla="*/ 7 w 353"/>
                <a:gd name="T11" fmla="*/ 107 h 147"/>
                <a:gd name="T12" fmla="*/ 3 w 353"/>
                <a:gd name="T13" fmla="*/ 123 h 147"/>
                <a:gd name="T14" fmla="*/ 0 w 353"/>
                <a:gd name="T15" fmla="*/ 141 h 147"/>
                <a:gd name="T16" fmla="*/ 0 w 353"/>
                <a:gd name="T17" fmla="*/ 141 h 147"/>
                <a:gd name="T18" fmla="*/ 37 w 353"/>
                <a:gd name="T19" fmla="*/ 146 h 147"/>
                <a:gd name="T20" fmla="*/ 74 w 353"/>
                <a:gd name="T21" fmla="*/ 147 h 147"/>
                <a:gd name="T22" fmla="*/ 113 w 353"/>
                <a:gd name="T23" fmla="*/ 147 h 147"/>
                <a:gd name="T24" fmla="*/ 153 w 353"/>
                <a:gd name="T25" fmla="*/ 146 h 147"/>
                <a:gd name="T26" fmla="*/ 195 w 353"/>
                <a:gd name="T27" fmla="*/ 143 h 147"/>
                <a:gd name="T28" fmla="*/ 236 w 353"/>
                <a:gd name="T29" fmla="*/ 140 h 147"/>
                <a:gd name="T30" fmla="*/ 321 w 353"/>
                <a:gd name="T31" fmla="*/ 132 h 147"/>
                <a:gd name="T32" fmla="*/ 321 w 353"/>
                <a:gd name="T33" fmla="*/ 132 h 147"/>
                <a:gd name="T34" fmla="*/ 332 w 353"/>
                <a:gd name="T35" fmla="*/ 115 h 147"/>
                <a:gd name="T36" fmla="*/ 339 w 353"/>
                <a:gd name="T37" fmla="*/ 100 h 147"/>
                <a:gd name="T38" fmla="*/ 343 w 353"/>
                <a:gd name="T39" fmla="*/ 84 h 147"/>
                <a:gd name="T40" fmla="*/ 346 w 353"/>
                <a:gd name="T41" fmla="*/ 69 h 147"/>
                <a:gd name="T42" fmla="*/ 349 w 353"/>
                <a:gd name="T43" fmla="*/ 37 h 147"/>
                <a:gd name="T44" fmla="*/ 350 w 353"/>
                <a:gd name="T45" fmla="*/ 22 h 147"/>
                <a:gd name="T46" fmla="*/ 353 w 353"/>
                <a:gd name="T47" fmla="*/ 7 h 147"/>
                <a:gd name="T48" fmla="*/ 53 w 353"/>
                <a:gd name="T49" fmla="*/ 0 h 147"/>
                <a:gd name="T50" fmla="*/ 53 w 353"/>
                <a:gd name="T51" fmla="*/ 0 h 147"/>
                <a:gd name="T52" fmla="*/ 53 w 353"/>
                <a:gd name="T53" fmla="*/ 0 h 147"/>
                <a:gd name="T54" fmla="*/ 53 w 353"/>
                <a:gd name="T55"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3" h="147">
                  <a:moveTo>
                    <a:pt x="53" y="0"/>
                  </a:moveTo>
                  <a:lnTo>
                    <a:pt x="53" y="0"/>
                  </a:lnTo>
                  <a:lnTo>
                    <a:pt x="35" y="36"/>
                  </a:lnTo>
                  <a:lnTo>
                    <a:pt x="20" y="71"/>
                  </a:lnTo>
                  <a:lnTo>
                    <a:pt x="13" y="89"/>
                  </a:lnTo>
                  <a:lnTo>
                    <a:pt x="7" y="107"/>
                  </a:lnTo>
                  <a:lnTo>
                    <a:pt x="3" y="123"/>
                  </a:lnTo>
                  <a:lnTo>
                    <a:pt x="0" y="141"/>
                  </a:lnTo>
                  <a:lnTo>
                    <a:pt x="0" y="141"/>
                  </a:lnTo>
                  <a:lnTo>
                    <a:pt x="37" y="146"/>
                  </a:lnTo>
                  <a:lnTo>
                    <a:pt x="74" y="147"/>
                  </a:lnTo>
                  <a:lnTo>
                    <a:pt x="113" y="147"/>
                  </a:lnTo>
                  <a:lnTo>
                    <a:pt x="153" y="146"/>
                  </a:lnTo>
                  <a:lnTo>
                    <a:pt x="195" y="143"/>
                  </a:lnTo>
                  <a:lnTo>
                    <a:pt x="236" y="140"/>
                  </a:lnTo>
                  <a:lnTo>
                    <a:pt x="321" y="132"/>
                  </a:lnTo>
                  <a:lnTo>
                    <a:pt x="321" y="132"/>
                  </a:lnTo>
                  <a:lnTo>
                    <a:pt x="332" y="115"/>
                  </a:lnTo>
                  <a:lnTo>
                    <a:pt x="339" y="100"/>
                  </a:lnTo>
                  <a:lnTo>
                    <a:pt x="343" y="84"/>
                  </a:lnTo>
                  <a:lnTo>
                    <a:pt x="346" y="69"/>
                  </a:lnTo>
                  <a:lnTo>
                    <a:pt x="349" y="37"/>
                  </a:lnTo>
                  <a:lnTo>
                    <a:pt x="350" y="22"/>
                  </a:lnTo>
                  <a:lnTo>
                    <a:pt x="353" y="7"/>
                  </a:lnTo>
                  <a:lnTo>
                    <a:pt x="53" y="0"/>
                  </a:lnTo>
                  <a:lnTo>
                    <a:pt x="53" y="0"/>
                  </a:lnTo>
                  <a:close/>
                  <a:moveTo>
                    <a:pt x="53" y="0"/>
                  </a:moveTo>
                  <a:lnTo>
                    <a:pt x="5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25" name="Freeform 433@|5FFC:16777215|FBC:16777215|LFC:0|LBC:16777215"/>
            <p:cNvSpPr>
              <a:spLocks/>
            </p:cNvSpPr>
            <p:nvPr/>
          </p:nvSpPr>
          <p:spPr bwMode="auto">
            <a:xfrm>
              <a:off x="3644901" y="3622675"/>
              <a:ext cx="187325" cy="77788"/>
            </a:xfrm>
            <a:custGeom>
              <a:avLst/>
              <a:gdLst>
                <a:gd name="T0" fmla="*/ 53 w 353"/>
                <a:gd name="T1" fmla="*/ 0 h 147"/>
                <a:gd name="T2" fmla="*/ 53 w 353"/>
                <a:gd name="T3" fmla="*/ 0 h 147"/>
                <a:gd name="T4" fmla="*/ 35 w 353"/>
                <a:gd name="T5" fmla="*/ 36 h 147"/>
                <a:gd name="T6" fmla="*/ 20 w 353"/>
                <a:gd name="T7" fmla="*/ 71 h 147"/>
                <a:gd name="T8" fmla="*/ 13 w 353"/>
                <a:gd name="T9" fmla="*/ 89 h 147"/>
                <a:gd name="T10" fmla="*/ 7 w 353"/>
                <a:gd name="T11" fmla="*/ 107 h 147"/>
                <a:gd name="T12" fmla="*/ 3 w 353"/>
                <a:gd name="T13" fmla="*/ 123 h 147"/>
                <a:gd name="T14" fmla="*/ 0 w 353"/>
                <a:gd name="T15" fmla="*/ 141 h 147"/>
                <a:gd name="T16" fmla="*/ 0 w 353"/>
                <a:gd name="T17" fmla="*/ 141 h 147"/>
                <a:gd name="T18" fmla="*/ 37 w 353"/>
                <a:gd name="T19" fmla="*/ 146 h 147"/>
                <a:gd name="T20" fmla="*/ 74 w 353"/>
                <a:gd name="T21" fmla="*/ 147 h 147"/>
                <a:gd name="T22" fmla="*/ 113 w 353"/>
                <a:gd name="T23" fmla="*/ 147 h 147"/>
                <a:gd name="T24" fmla="*/ 153 w 353"/>
                <a:gd name="T25" fmla="*/ 146 h 147"/>
                <a:gd name="T26" fmla="*/ 195 w 353"/>
                <a:gd name="T27" fmla="*/ 143 h 147"/>
                <a:gd name="T28" fmla="*/ 236 w 353"/>
                <a:gd name="T29" fmla="*/ 140 h 147"/>
                <a:gd name="T30" fmla="*/ 321 w 353"/>
                <a:gd name="T31" fmla="*/ 132 h 147"/>
                <a:gd name="T32" fmla="*/ 321 w 353"/>
                <a:gd name="T33" fmla="*/ 132 h 147"/>
                <a:gd name="T34" fmla="*/ 332 w 353"/>
                <a:gd name="T35" fmla="*/ 115 h 147"/>
                <a:gd name="T36" fmla="*/ 339 w 353"/>
                <a:gd name="T37" fmla="*/ 100 h 147"/>
                <a:gd name="T38" fmla="*/ 343 w 353"/>
                <a:gd name="T39" fmla="*/ 84 h 147"/>
                <a:gd name="T40" fmla="*/ 346 w 353"/>
                <a:gd name="T41" fmla="*/ 69 h 147"/>
                <a:gd name="T42" fmla="*/ 349 w 353"/>
                <a:gd name="T43" fmla="*/ 37 h 147"/>
                <a:gd name="T44" fmla="*/ 350 w 353"/>
                <a:gd name="T45" fmla="*/ 22 h 147"/>
                <a:gd name="T46" fmla="*/ 353 w 353"/>
                <a:gd name="T47" fmla="*/ 7 h 147"/>
                <a:gd name="T48" fmla="*/ 53 w 353"/>
                <a:gd name="T49" fmla="*/ 0 h 147"/>
                <a:gd name="T50" fmla="*/ 53 w 353"/>
                <a:gd name="T51"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53" h="147">
                  <a:moveTo>
                    <a:pt x="53" y="0"/>
                  </a:moveTo>
                  <a:lnTo>
                    <a:pt x="53" y="0"/>
                  </a:lnTo>
                  <a:lnTo>
                    <a:pt x="35" y="36"/>
                  </a:lnTo>
                  <a:lnTo>
                    <a:pt x="20" y="71"/>
                  </a:lnTo>
                  <a:lnTo>
                    <a:pt x="13" y="89"/>
                  </a:lnTo>
                  <a:lnTo>
                    <a:pt x="7" y="107"/>
                  </a:lnTo>
                  <a:lnTo>
                    <a:pt x="3" y="123"/>
                  </a:lnTo>
                  <a:lnTo>
                    <a:pt x="0" y="141"/>
                  </a:lnTo>
                  <a:lnTo>
                    <a:pt x="0" y="141"/>
                  </a:lnTo>
                  <a:lnTo>
                    <a:pt x="37" y="146"/>
                  </a:lnTo>
                  <a:lnTo>
                    <a:pt x="74" y="147"/>
                  </a:lnTo>
                  <a:lnTo>
                    <a:pt x="113" y="147"/>
                  </a:lnTo>
                  <a:lnTo>
                    <a:pt x="153" y="146"/>
                  </a:lnTo>
                  <a:lnTo>
                    <a:pt x="195" y="143"/>
                  </a:lnTo>
                  <a:lnTo>
                    <a:pt x="236" y="140"/>
                  </a:lnTo>
                  <a:lnTo>
                    <a:pt x="321" y="132"/>
                  </a:lnTo>
                  <a:lnTo>
                    <a:pt x="321" y="132"/>
                  </a:lnTo>
                  <a:lnTo>
                    <a:pt x="332" y="115"/>
                  </a:lnTo>
                  <a:lnTo>
                    <a:pt x="339" y="100"/>
                  </a:lnTo>
                  <a:lnTo>
                    <a:pt x="343" y="84"/>
                  </a:lnTo>
                  <a:lnTo>
                    <a:pt x="346" y="69"/>
                  </a:lnTo>
                  <a:lnTo>
                    <a:pt x="349" y="37"/>
                  </a:lnTo>
                  <a:lnTo>
                    <a:pt x="350" y="22"/>
                  </a:lnTo>
                  <a:lnTo>
                    <a:pt x="353" y="7"/>
                  </a:lnTo>
                  <a:lnTo>
                    <a:pt x="53" y="0"/>
                  </a:lnTo>
                  <a:lnTo>
                    <a:pt x="5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26" name="Line 434@|9FFC:0|FBC:0|LFC:0|LBC:16777215"/>
            <p:cNvSpPr>
              <a:spLocks noChangeShapeType="1"/>
            </p:cNvSpPr>
            <p:nvPr/>
          </p:nvSpPr>
          <p:spPr bwMode="auto">
            <a:xfrm>
              <a:off x="3673476" y="362267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27" name="Freeform 435@|5FFC:16777215|FBC:16777215|LFC:0|LBC:16777215"/>
            <p:cNvSpPr>
              <a:spLocks/>
            </p:cNvSpPr>
            <p:nvPr/>
          </p:nvSpPr>
          <p:spPr bwMode="auto">
            <a:xfrm>
              <a:off x="3644901" y="3622675"/>
              <a:ext cx="187325" cy="77788"/>
            </a:xfrm>
            <a:custGeom>
              <a:avLst/>
              <a:gdLst>
                <a:gd name="T0" fmla="*/ 53 w 353"/>
                <a:gd name="T1" fmla="*/ 0 h 147"/>
                <a:gd name="T2" fmla="*/ 53 w 353"/>
                <a:gd name="T3" fmla="*/ 0 h 147"/>
                <a:gd name="T4" fmla="*/ 35 w 353"/>
                <a:gd name="T5" fmla="*/ 36 h 147"/>
                <a:gd name="T6" fmla="*/ 20 w 353"/>
                <a:gd name="T7" fmla="*/ 71 h 147"/>
                <a:gd name="T8" fmla="*/ 13 w 353"/>
                <a:gd name="T9" fmla="*/ 89 h 147"/>
                <a:gd name="T10" fmla="*/ 7 w 353"/>
                <a:gd name="T11" fmla="*/ 107 h 147"/>
                <a:gd name="T12" fmla="*/ 3 w 353"/>
                <a:gd name="T13" fmla="*/ 123 h 147"/>
                <a:gd name="T14" fmla="*/ 0 w 353"/>
                <a:gd name="T15" fmla="*/ 141 h 147"/>
                <a:gd name="T16" fmla="*/ 0 w 353"/>
                <a:gd name="T17" fmla="*/ 141 h 147"/>
                <a:gd name="T18" fmla="*/ 37 w 353"/>
                <a:gd name="T19" fmla="*/ 146 h 147"/>
                <a:gd name="T20" fmla="*/ 74 w 353"/>
                <a:gd name="T21" fmla="*/ 147 h 147"/>
                <a:gd name="T22" fmla="*/ 113 w 353"/>
                <a:gd name="T23" fmla="*/ 147 h 147"/>
                <a:gd name="T24" fmla="*/ 153 w 353"/>
                <a:gd name="T25" fmla="*/ 146 h 147"/>
                <a:gd name="T26" fmla="*/ 195 w 353"/>
                <a:gd name="T27" fmla="*/ 143 h 147"/>
                <a:gd name="T28" fmla="*/ 236 w 353"/>
                <a:gd name="T29" fmla="*/ 140 h 147"/>
                <a:gd name="T30" fmla="*/ 321 w 353"/>
                <a:gd name="T31" fmla="*/ 132 h 147"/>
                <a:gd name="T32" fmla="*/ 321 w 353"/>
                <a:gd name="T33" fmla="*/ 132 h 147"/>
                <a:gd name="T34" fmla="*/ 332 w 353"/>
                <a:gd name="T35" fmla="*/ 115 h 147"/>
                <a:gd name="T36" fmla="*/ 339 w 353"/>
                <a:gd name="T37" fmla="*/ 100 h 147"/>
                <a:gd name="T38" fmla="*/ 343 w 353"/>
                <a:gd name="T39" fmla="*/ 84 h 147"/>
                <a:gd name="T40" fmla="*/ 346 w 353"/>
                <a:gd name="T41" fmla="*/ 69 h 147"/>
                <a:gd name="T42" fmla="*/ 349 w 353"/>
                <a:gd name="T43" fmla="*/ 37 h 147"/>
                <a:gd name="T44" fmla="*/ 350 w 353"/>
                <a:gd name="T45" fmla="*/ 22 h 147"/>
                <a:gd name="T46" fmla="*/ 353 w 353"/>
                <a:gd name="T47" fmla="*/ 7 h 147"/>
                <a:gd name="T48" fmla="*/ 53 w 353"/>
                <a:gd name="T49" fmla="*/ 0 h 147"/>
                <a:gd name="T50" fmla="*/ 53 w 353"/>
                <a:gd name="T51"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53" h="147">
                  <a:moveTo>
                    <a:pt x="53" y="0"/>
                  </a:moveTo>
                  <a:lnTo>
                    <a:pt x="53" y="0"/>
                  </a:lnTo>
                  <a:lnTo>
                    <a:pt x="35" y="36"/>
                  </a:lnTo>
                  <a:lnTo>
                    <a:pt x="20" y="71"/>
                  </a:lnTo>
                  <a:lnTo>
                    <a:pt x="13" y="89"/>
                  </a:lnTo>
                  <a:lnTo>
                    <a:pt x="7" y="107"/>
                  </a:lnTo>
                  <a:lnTo>
                    <a:pt x="3" y="123"/>
                  </a:lnTo>
                  <a:lnTo>
                    <a:pt x="0" y="141"/>
                  </a:lnTo>
                  <a:lnTo>
                    <a:pt x="0" y="141"/>
                  </a:lnTo>
                  <a:lnTo>
                    <a:pt x="37" y="146"/>
                  </a:lnTo>
                  <a:lnTo>
                    <a:pt x="74" y="147"/>
                  </a:lnTo>
                  <a:lnTo>
                    <a:pt x="113" y="147"/>
                  </a:lnTo>
                  <a:lnTo>
                    <a:pt x="153" y="146"/>
                  </a:lnTo>
                  <a:lnTo>
                    <a:pt x="195" y="143"/>
                  </a:lnTo>
                  <a:lnTo>
                    <a:pt x="236" y="140"/>
                  </a:lnTo>
                  <a:lnTo>
                    <a:pt x="321" y="132"/>
                  </a:lnTo>
                  <a:lnTo>
                    <a:pt x="321" y="132"/>
                  </a:lnTo>
                  <a:lnTo>
                    <a:pt x="332" y="115"/>
                  </a:lnTo>
                  <a:lnTo>
                    <a:pt x="339" y="100"/>
                  </a:lnTo>
                  <a:lnTo>
                    <a:pt x="343" y="84"/>
                  </a:lnTo>
                  <a:lnTo>
                    <a:pt x="346" y="69"/>
                  </a:lnTo>
                  <a:lnTo>
                    <a:pt x="349" y="37"/>
                  </a:lnTo>
                  <a:lnTo>
                    <a:pt x="350" y="22"/>
                  </a:lnTo>
                  <a:lnTo>
                    <a:pt x="353" y="7"/>
                  </a:lnTo>
                  <a:lnTo>
                    <a:pt x="53" y="0"/>
                  </a:lnTo>
                  <a:lnTo>
                    <a:pt x="53"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28" name="Line 436@|9FFC:0|FBC:0|LFC:0|LBC:16777215"/>
            <p:cNvSpPr>
              <a:spLocks noChangeShapeType="1"/>
            </p:cNvSpPr>
            <p:nvPr/>
          </p:nvSpPr>
          <p:spPr bwMode="auto">
            <a:xfrm>
              <a:off x="3673476" y="3622675"/>
              <a:ext cx="0"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29" name="Freeform 437@|5FFC:16777215|FBC:16777215|LFC:0|LBC:16777215"/>
            <p:cNvSpPr>
              <a:spLocks noEditPoints="1"/>
            </p:cNvSpPr>
            <p:nvPr/>
          </p:nvSpPr>
          <p:spPr bwMode="auto">
            <a:xfrm>
              <a:off x="4151313" y="3622675"/>
              <a:ext cx="42863" cy="69850"/>
            </a:xfrm>
            <a:custGeom>
              <a:avLst/>
              <a:gdLst>
                <a:gd name="T0" fmla="*/ 0 w 83"/>
                <a:gd name="T1" fmla="*/ 4 h 132"/>
                <a:gd name="T2" fmla="*/ 0 w 83"/>
                <a:gd name="T3" fmla="*/ 4 h 132"/>
                <a:gd name="T4" fmla="*/ 4 w 83"/>
                <a:gd name="T5" fmla="*/ 19 h 132"/>
                <a:gd name="T6" fmla="*/ 5 w 83"/>
                <a:gd name="T7" fmla="*/ 36 h 132"/>
                <a:gd name="T8" fmla="*/ 7 w 83"/>
                <a:gd name="T9" fmla="*/ 51 h 132"/>
                <a:gd name="T10" fmla="*/ 9 w 83"/>
                <a:gd name="T11" fmla="*/ 68 h 132"/>
                <a:gd name="T12" fmla="*/ 14 w 83"/>
                <a:gd name="T13" fmla="*/ 83 h 132"/>
                <a:gd name="T14" fmla="*/ 19 w 83"/>
                <a:gd name="T15" fmla="*/ 100 h 132"/>
                <a:gd name="T16" fmla="*/ 23 w 83"/>
                <a:gd name="T17" fmla="*/ 107 h 132"/>
                <a:gd name="T18" fmla="*/ 29 w 83"/>
                <a:gd name="T19" fmla="*/ 115 h 132"/>
                <a:gd name="T20" fmla="*/ 36 w 83"/>
                <a:gd name="T21" fmla="*/ 123 h 132"/>
                <a:gd name="T22" fmla="*/ 44 w 83"/>
                <a:gd name="T23" fmla="*/ 132 h 132"/>
                <a:gd name="T24" fmla="*/ 83 w 83"/>
                <a:gd name="T25" fmla="*/ 127 h 132"/>
                <a:gd name="T26" fmla="*/ 83 w 83"/>
                <a:gd name="T27" fmla="*/ 127 h 132"/>
                <a:gd name="T28" fmla="*/ 79 w 83"/>
                <a:gd name="T29" fmla="*/ 91 h 132"/>
                <a:gd name="T30" fmla="*/ 75 w 83"/>
                <a:gd name="T31" fmla="*/ 75 h 132"/>
                <a:gd name="T32" fmla="*/ 70 w 83"/>
                <a:gd name="T33" fmla="*/ 58 h 132"/>
                <a:gd name="T34" fmla="*/ 65 w 83"/>
                <a:gd name="T35" fmla="*/ 41 h 132"/>
                <a:gd name="T36" fmla="*/ 59 w 83"/>
                <a:gd name="T37" fmla="*/ 28 h 132"/>
                <a:gd name="T38" fmla="*/ 52 w 83"/>
                <a:gd name="T39" fmla="*/ 14 h 132"/>
                <a:gd name="T40" fmla="*/ 44 w 83"/>
                <a:gd name="T41" fmla="*/ 0 h 132"/>
                <a:gd name="T42" fmla="*/ 0 w 83"/>
                <a:gd name="T43" fmla="*/ 4 h 132"/>
                <a:gd name="T44" fmla="*/ 0 w 83"/>
                <a:gd name="T45" fmla="*/ 4 h 132"/>
                <a:gd name="T46" fmla="*/ 0 w 83"/>
                <a:gd name="T47" fmla="*/ 4 h 132"/>
                <a:gd name="T48" fmla="*/ 0 w 83"/>
                <a:gd name="T49" fmla="*/ 4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3" h="132">
                  <a:moveTo>
                    <a:pt x="0" y="4"/>
                  </a:moveTo>
                  <a:lnTo>
                    <a:pt x="0" y="4"/>
                  </a:lnTo>
                  <a:lnTo>
                    <a:pt x="4" y="19"/>
                  </a:lnTo>
                  <a:lnTo>
                    <a:pt x="5" y="36"/>
                  </a:lnTo>
                  <a:lnTo>
                    <a:pt x="7" y="51"/>
                  </a:lnTo>
                  <a:lnTo>
                    <a:pt x="9" y="68"/>
                  </a:lnTo>
                  <a:lnTo>
                    <a:pt x="14" y="83"/>
                  </a:lnTo>
                  <a:lnTo>
                    <a:pt x="19" y="100"/>
                  </a:lnTo>
                  <a:lnTo>
                    <a:pt x="23" y="107"/>
                  </a:lnTo>
                  <a:lnTo>
                    <a:pt x="29" y="115"/>
                  </a:lnTo>
                  <a:lnTo>
                    <a:pt x="36" y="123"/>
                  </a:lnTo>
                  <a:lnTo>
                    <a:pt x="44" y="132"/>
                  </a:lnTo>
                  <a:lnTo>
                    <a:pt x="83" y="127"/>
                  </a:lnTo>
                  <a:lnTo>
                    <a:pt x="83" y="127"/>
                  </a:lnTo>
                  <a:lnTo>
                    <a:pt x="79" y="91"/>
                  </a:lnTo>
                  <a:lnTo>
                    <a:pt x="75" y="75"/>
                  </a:lnTo>
                  <a:lnTo>
                    <a:pt x="70" y="58"/>
                  </a:lnTo>
                  <a:lnTo>
                    <a:pt x="65" y="41"/>
                  </a:lnTo>
                  <a:lnTo>
                    <a:pt x="59" y="28"/>
                  </a:lnTo>
                  <a:lnTo>
                    <a:pt x="52" y="14"/>
                  </a:lnTo>
                  <a:lnTo>
                    <a:pt x="44" y="0"/>
                  </a:lnTo>
                  <a:lnTo>
                    <a:pt x="0" y="4"/>
                  </a:lnTo>
                  <a:lnTo>
                    <a:pt x="0" y="4"/>
                  </a:lnTo>
                  <a:close/>
                  <a:moveTo>
                    <a:pt x="0" y="4"/>
                  </a:moveTo>
                  <a:lnTo>
                    <a:pt x="0"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30" name="Freeform 438@|5FFC:16777215|FBC:16777215|LFC:0|LBC:16777215"/>
            <p:cNvSpPr>
              <a:spLocks/>
            </p:cNvSpPr>
            <p:nvPr/>
          </p:nvSpPr>
          <p:spPr bwMode="auto">
            <a:xfrm>
              <a:off x="4151313" y="3622675"/>
              <a:ext cx="42863" cy="69850"/>
            </a:xfrm>
            <a:custGeom>
              <a:avLst/>
              <a:gdLst>
                <a:gd name="T0" fmla="*/ 0 w 83"/>
                <a:gd name="T1" fmla="*/ 4 h 132"/>
                <a:gd name="T2" fmla="*/ 0 w 83"/>
                <a:gd name="T3" fmla="*/ 4 h 132"/>
                <a:gd name="T4" fmla="*/ 4 w 83"/>
                <a:gd name="T5" fmla="*/ 19 h 132"/>
                <a:gd name="T6" fmla="*/ 5 w 83"/>
                <a:gd name="T7" fmla="*/ 36 h 132"/>
                <a:gd name="T8" fmla="*/ 7 w 83"/>
                <a:gd name="T9" fmla="*/ 51 h 132"/>
                <a:gd name="T10" fmla="*/ 9 w 83"/>
                <a:gd name="T11" fmla="*/ 68 h 132"/>
                <a:gd name="T12" fmla="*/ 14 w 83"/>
                <a:gd name="T13" fmla="*/ 83 h 132"/>
                <a:gd name="T14" fmla="*/ 19 w 83"/>
                <a:gd name="T15" fmla="*/ 100 h 132"/>
                <a:gd name="T16" fmla="*/ 23 w 83"/>
                <a:gd name="T17" fmla="*/ 107 h 132"/>
                <a:gd name="T18" fmla="*/ 29 w 83"/>
                <a:gd name="T19" fmla="*/ 115 h 132"/>
                <a:gd name="T20" fmla="*/ 36 w 83"/>
                <a:gd name="T21" fmla="*/ 123 h 132"/>
                <a:gd name="T22" fmla="*/ 44 w 83"/>
                <a:gd name="T23" fmla="*/ 132 h 132"/>
                <a:gd name="T24" fmla="*/ 83 w 83"/>
                <a:gd name="T25" fmla="*/ 127 h 132"/>
                <a:gd name="T26" fmla="*/ 83 w 83"/>
                <a:gd name="T27" fmla="*/ 127 h 132"/>
                <a:gd name="T28" fmla="*/ 79 w 83"/>
                <a:gd name="T29" fmla="*/ 91 h 132"/>
                <a:gd name="T30" fmla="*/ 75 w 83"/>
                <a:gd name="T31" fmla="*/ 75 h 132"/>
                <a:gd name="T32" fmla="*/ 70 w 83"/>
                <a:gd name="T33" fmla="*/ 58 h 132"/>
                <a:gd name="T34" fmla="*/ 65 w 83"/>
                <a:gd name="T35" fmla="*/ 41 h 132"/>
                <a:gd name="T36" fmla="*/ 59 w 83"/>
                <a:gd name="T37" fmla="*/ 28 h 132"/>
                <a:gd name="T38" fmla="*/ 52 w 83"/>
                <a:gd name="T39" fmla="*/ 14 h 132"/>
                <a:gd name="T40" fmla="*/ 44 w 83"/>
                <a:gd name="T41" fmla="*/ 0 h 132"/>
                <a:gd name="T42" fmla="*/ 0 w 83"/>
                <a:gd name="T43" fmla="*/ 4 h 132"/>
                <a:gd name="T44" fmla="*/ 0 w 83"/>
                <a:gd name="T45" fmla="*/ 4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3" h="132">
                  <a:moveTo>
                    <a:pt x="0" y="4"/>
                  </a:moveTo>
                  <a:lnTo>
                    <a:pt x="0" y="4"/>
                  </a:lnTo>
                  <a:lnTo>
                    <a:pt x="4" y="19"/>
                  </a:lnTo>
                  <a:lnTo>
                    <a:pt x="5" y="36"/>
                  </a:lnTo>
                  <a:lnTo>
                    <a:pt x="7" y="51"/>
                  </a:lnTo>
                  <a:lnTo>
                    <a:pt x="9" y="68"/>
                  </a:lnTo>
                  <a:lnTo>
                    <a:pt x="14" y="83"/>
                  </a:lnTo>
                  <a:lnTo>
                    <a:pt x="19" y="100"/>
                  </a:lnTo>
                  <a:lnTo>
                    <a:pt x="23" y="107"/>
                  </a:lnTo>
                  <a:lnTo>
                    <a:pt x="29" y="115"/>
                  </a:lnTo>
                  <a:lnTo>
                    <a:pt x="36" y="123"/>
                  </a:lnTo>
                  <a:lnTo>
                    <a:pt x="44" y="132"/>
                  </a:lnTo>
                  <a:lnTo>
                    <a:pt x="83" y="127"/>
                  </a:lnTo>
                  <a:lnTo>
                    <a:pt x="83" y="127"/>
                  </a:lnTo>
                  <a:lnTo>
                    <a:pt x="79" y="91"/>
                  </a:lnTo>
                  <a:lnTo>
                    <a:pt x="75" y="75"/>
                  </a:lnTo>
                  <a:lnTo>
                    <a:pt x="70" y="58"/>
                  </a:lnTo>
                  <a:lnTo>
                    <a:pt x="65" y="41"/>
                  </a:lnTo>
                  <a:lnTo>
                    <a:pt x="59" y="28"/>
                  </a:lnTo>
                  <a:lnTo>
                    <a:pt x="52" y="14"/>
                  </a:lnTo>
                  <a:lnTo>
                    <a:pt x="44" y="0"/>
                  </a:lnTo>
                  <a:lnTo>
                    <a:pt x="0" y="4"/>
                  </a:lnTo>
                  <a:lnTo>
                    <a:pt x="0"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31" name="Line 439@|9FFC:0|FBC:0|LFC:0|LBC:16777215"/>
            <p:cNvSpPr>
              <a:spLocks noChangeShapeType="1"/>
            </p:cNvSpPr>
            <p:nvPr/>
          </p:nvSpPr>
          <p:spPr bwMode="auto">
            <a:xfrm>
              <a:off x="4151313" y="3624263"/>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32" name="Freeform 440@|5FFC:16777215|FBC:16777215|LFC:0|LBC:16777215"/>
            <p:cNvSpPr>
              <a:spLocks/>
            </p:cNvSpPr>
            <p:nvPr/>
          </p:nvSpPr>
          <p:spPr bwMode="auto">
            <a:xfrm>
              <a:off x="4151313" y="3622675"/>
              <a:ext cx="42863" cy="69850"/>
            </a:xfrm>
            <a:custGeom>
              <a:avLst/>
              <a:gdLst>
                <a:gd name="T0" fmla="*/ 0 w 83"/>
                <a:gd name="T1" fmla="*/ 4 h 132"/>
                <a:gd name="T2" fmla="*/ 0 w 83"/>
                <a:gd name="T3" fmla="*/ 4 h 132"/>
                <a:gd name="T4" fmla="*/ 4 w 83"/>
                <a:gd name="T5" fmla="*/ 19 h 132"/>
                <a:gd name="T6" fmla="*/ 5 w 83"/>
                <a:gd name="T7" fmla="*/ 36 h 132"/>
                <a:gd name="T8" fmla="*/ 7 w 83"/>
                <a:gd name="T9" fmla="*/ 51 h 132"/>
                <a:gd name="T10" fmla="*/ 9 w 83"/>
                <a:gd name="T11" fmla="*/ 68 h 132"/>
                <a:gd name="T12" fmla="*/ 14 w 83"/>
                <a:gd name="T13" fmla="*/ 83 h 132"/>
                <a:gd name="T14" fmla="*/ 19 w 83"/>
                <a:gd name="T15" fmla="*/ 100 h 132"/>
                <a:gd name="T16" fmla="*/ 23 w 83"/>
                <a:gd name="T17" fmla="*/ 107 h 132"/>
                <a:gd name="T18" fmla="*/ 29 w 83"/>
                <a:gd name="T19" fmla="*/ 115 h 132"/>
                <a:gd name="T20" fmla="*/ 36 w 83"/>
                <a:gd name="T21" fmla="*/ 123 h 132"/>
                <a:gd name="T22" fmla="*/ 44 w 83"/>
                <a:gd name="T23" fmla="*/ 132 h 132"/>
                <a:gd name="T24" fmla="*/ 83 w 83"/>
                <a:gd name="T25" fmla="*/ 127 h 132"/>
                <a:gd name="T26" fmla="*/ 83 w 83"/>
                <a:gd name="T27" fmla="*/ 127 h 132"/>
                <a:gd name="T28" fmla="*/ 79 w 83"/>
                <a:gd name="T29" fmla="*/ 91 h 132"/>
                <a:gd name="T30" fmla="*/ 75 w 83"/>
                <a:gd name="T31" fmla="*/ 75 h 132"/>
                <a:gd name="T32" fmla="*/ 70 w 83"/>
                <a:gd name="T33" fmla="*/ 58 h 132"/>
                <a:gd name="T34" fmla="*/ 65 w 83"/>
                <a:gd name="T35" fmla="*/ 41 h 132"/>
                <a:gd name="T36" fmla="*/ 59 w 83"/>
                <a:gd name="T37" fmla="*/ 28 h 132"/>
                <a:gd name="T38" fmla="*/ 52 w 83"/>
                <a:gd name="T39" fmla="*/ 14 h 132"/>
                <a:gd name="T40" fmla="*/ 44 w 83"/>
                <a:gd name="T41" fmla="*/ 0 h 132"/>
                <a:gd name="T42" fmla="*/ 0 w 83"/>
                <a:gd name="T43" fmla="*/ 4 h 132"/>
                <a:gd name="T44" fmla="*/ 0 w 83"/>
                <a:gd name="T45" fmla="*/ 4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3" h="132">
                  <a:moveTo>
                    <a:pt x="0" y="4"/>
                  </a:moveTo>
                  <a:lnTo>
                    <a:pt x="0" y="4"/>
                  </a:lnTo>
                  <a:lnTo>
                    <a:pt x="4" y="19"/>
                  </a:lnTo>
                  <a:lnTo>
                    <a:pt x="5" y="36"/>
                  </a:lnTo>
                  <a:lnTo>
                    <a:pt x="7" y="51"/>
                  </a:lnTo>
                  <a:lnTo>
                    <a:pt x="9" y="68"/>
                  </a:lnTo>
                  <a:lnTo>
                    <a:pt x="14" y="83"/>
                  </a:lnTo>
                  <a:lnTo>
                    <a:pt x="19" y="100"/>
                  </a:lnTo>
                  <a:lnTo>
                    <a:pt x="23" y="107"/>
                  </a:lnTo>
                  <a:lnTo>
                    <a:pt x="29" y="115"/>
                  </a:lnTo>
                  <a:lnTo>
                    <a:pt x="36" y="123"/>
                  </a:lnTo>
                  <a:lnTo>
                    <a:pt x="44" y="132"/>
                  </a:lnTo>
                  <a:lnTo>
                    <a:pt x="83" y="127"/>
                  </a:lnTo>
                  <a:lnTo>
                    <a:pt x="83" y="127"/>
                  </a:lnTo>
                  <a:lnTo>
                    <a:pt x="79" y="91"/>
                  </a:lnTo>
                  <a:lnTo>
                    <a:pt x="75" y="75"/>
                  </a:lnTo>
                  <a:lnTo>
                    <a:pt x="70" y="58"/>
                  </a:lnTo>
                  <a:lnTo>
                    <a:pt x="65" y="41"/>
                  </a:lnTo>
                  <a:lnTo>
                    <a:pt x="59" y="28"/>
                  </a:lnTo>
                  <a:lnTo>
                    <a:pt x="52" y="14"/>
                  </a:lnTo>
                  <a:lnTo>
                    <a:pt x="44" y="0"/>
                  </a:lnTo>
                  <a:lnTo>
                    <a:pt x="0" y="4"/>
                  </a:lnTo>
                  <a:lnTo>
                    <a:pt x="0" y="4"/>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33" name="Line 441@|9FFC:0|FBC:0|LFC:0|LBC:16777215"/>
            <p:cNvSpPr>
              <a:spLocks noChangeShapeType="1"/>
            </p:cNvSpPr>
            <p:nvPr/>
          </p:nvSpPr>
          <p:spPr bwMode="auto">
            <a:xfrm>
              <a:off x="4151313" y="3624263"/>
              <a:ext cx="0"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sz="1400"/>
            </a:p>
          </p:txBody>
        </p:sp>
      </p:grpSp>
      <p:sp>
        <p:nvSpPr>
          <p:cNvPr id="134" name="Rectangle 6"/>
          <p:cNvSpPr>
            <a:spLocks noChangeArrowheads="1"/>
          </p:cNvSpPr>
          <p:nvPr/>
        </p:nvSpPr>
        <p:spPr bwMode="black">
          <a:xfrm>
            <a:off x="332031" y="363655"/>
            <a:ext cx="617805" cy="461665"/>
          </a:xfrm>
          <a:prstGeom prst="rect">
            <a:avLst/>
          </a:prstGeom>
          <a:noFill/>
          <a:ln>
            <a:noFill/>
          </a:ln>
          <a:effectLst/>
          <a:extLst>
            <a:ext uri="{909E8E84-426E-40DD-AFC4-6F175D3DCCD1}">
              <a14:hiddenFill xmlns:a14="http://schemas.microsoft.com/office/drawing/2010/main">
                <a:solidFill>
                  <a:srgbClr val="1C8EE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smtClean="0">
                <a:ln>
                  <a:noFill/>
                </a:ln>
                <a:solidFill>
                  <a:srgbClr val="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1.2</a:t>
            </a:r>
            <a:endParaRPr kumimoji="0" lang="en-US" altLang="zh-CN" sz="2400" b="1"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1572509427"/>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buNone/>
            </a:pPr>
            <a:r>
              <a:rPr lang="zh-CN" altLang="en-US" dirty="0" smtClean="0"/>
              <a:t>向天歌演示  原创作品</a:t>
            </a:r>
            <a:endParaRPr lang="en-US" altLang="zh-CN" dirty="0" smtClean="0"/>
          </a:p>
          <a:p>
            <a:pPr marL="0" indent="0">
              <a:buNone/>
            </a:pPr>
            <a:endParaRPr lang="en-US" altLang="zh-CN" dirty="0"/>
          </a:p>
          <a:p>
            <a:pPr marL="0" indent="0">
              <a:buNone/>
            </a:pPr>
            <a:endParaRPr lang="en-US" altLang="zh-CN" dirty="0" smtClean="0"/>
          </a:p>
          <a:p>
            <a:pPr marL="0" indent="0">
              <a:buNone/>
            </a:pPr>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198697800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6"/>
          <p:cNvSpPr>
            <a:spLocks noChangeArrowheads="1"/>
          </p:cNvSpPr>
          <p:nvPr/>
        </p:nvSpPr>
        <p:spPr bwMode="black">
          <a:xfrm>
            <a:off x="975236" y="353493"/>
            <a:ext cx="1989641" cy="461665"/>
          </a:xfrm>
          <a:prstGeom prst="rect">
            <a:avLst/>
          </a:prstGeom>
          <a:noFill/>
          <a:ln>
            <a:noFill/>
          </a:ln>
          <a:effectLst/>
          <a:extLst>
            <a:ext uri="{909E8E84-426E-40DD-AFC4-6F175D3DCCD1}">
              <a14:hiddenFill xmlns:a14="http://schemas.microsoft.com/office/drawing/2010/main">
                <a:solidFill>
                  <a:srgbClr val="1C8EE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eaLnBrk="0" hangingPunct="0"/>
            <a:r>
              <a:rPr lang="zh-CN" altLang="en-US" sz="2400"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核心竞争力</a:t>
            </a:r>
          </a:p>
        </p:txBody>
      </p:sp>
      <p:sp>
        <p:nvSpPr>
          <p:cNvPr id="4" name="圆角矩形 3"/>
          <p:cNvSpPr/>
          <p:nvPr/>
        </p:nvSpPr>
        <p:spPr>
          <a:xfrm>
            <a:off x="306631" y="259802"/>
            <a:ext cx="3579048" cy="649050"/>
          </a:xfrm>
          <a:prstGeom prst="roundRect">
            <a:avLst>
              <a:gd name="adj" fmla="val 50000"/>
            </a:avLst>
          </a:prstGeom>
          <a:noFill/>
          <a:ln>
            <a:solidFill>
              <a:srgbClr val="1C8E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5" name="椭圆 4"/>
          <p:cNvSpPr/>
          <p:nvPr/>
        </p:nvSpPr>
        <p:spPr>
          <a:xfrm>
            <a:off x="361146" y="301202"/>
            <a:ext cx="566249" cy="566249"/>
          </a:xfrm>
          <a:prstGeom prst="ellipse">
            <a:avLst/>
          </a:pr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F0502020204030204"/>
              <a:ea typeface="微软雅黑"/>
              <a:cs typeface="+mn-cs"/>
            </a:endParaRPr>
          </a:p>
        </p:txBody>
      </p:sp>
      <p:sp>
        <p:nvSpPr>
          <p:cNvPr id="134" name="Rectangle 6"/>
          <p:cNvSpPr>
            <a:spLocks noChangeArrowheads="1"/>
          </p:cNvSpPr>
          <p:nvPr/>
        </p:nvSpPr>
        <p:spPr bwMode="black">
          <a:xfrm>
            <a:off x="332031" y="363655"/>
            <a:ext cx="617805" cy="461665"/>
          </a:xfrm>
          <a:prstGeom prst="rect">
            <a:avLst/>
          </a:prstGeom>
          <a:noFill/>
          <a:ln>
            <a:noFill/>
          </a:ln>
          <a:effectLst/>
          <a:extLst>
            <a:ext uri="{909E8E84-426E-40DD-AFC4-6F175D3DCCD1}">
              <a14:hiddenFill xmlns:a14="http://schemas.microsoft.com/office/drawing/2010/main">
                <a:solidFill>
                  <a:srgbClr val="1C8EE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smtClean="0">
                <a:ln>
                  <a:noFill/>
                </a:ln>
                <a:solidFill>
                  <a:srgbClr val="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1.3</a:t>
            </a:r>
            <a:endParaRPr kumimoji="0" lang="en-US" altLang="zh-CN" sz="2400" b="1"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5" name="Freeform 17"/>
          <p:cNvSpPr>
            <a:spLocks/>
          </p:cNvSpPr>
          <p:nvPr/>
        </p:nvSpPr>
        <p:spPr bwMode="auto">
          <a:xfrm>
            <a:off x="4384968" y="2152464"/>
            <a:ext cx="1601167" cy="1572994"/>
          </a:xfrm>
          <a:custGeom>
            <a:avLst/>
            <a:gdLst>
              <a:gd name="T0" fmla="*/ 464 w 681"/>
              <a:gd name="T1" fmla="*/ 0 h 681"/>
              <a:gd name="T2" fmla="*/ 0 w 681"/>
              <a:gd name="T3" fmla="*/ 0 h 681"/>
              <a:gd name="T4" fmla="*/ 0 w 681"/>
              <a:gd name="T5" fmla="*/ 464 h 681"/>
              <a:gd name="T6" fmla="*/ 217 w 681"/>
              <a:gd name="T7" fmla="*/ 681 h 681"/>
              <a:gd name="T8" fmla="*/ 681 w 681"/>
              <a:gd name="T9" fmla="*/ 681 h 681"/>
              <a:gd name="T10" fmla="*/ 681 w 681"/>
              <a:gd name="T11" fmla="*/ 217 h 681"/>
              <a:gd name="T12" fmla="*/ 464 w 681"/>
              <a:gd name="T13" fmla="*/ 0 h 681"/>
            </a:gdLst>
            <a:ahLst/>
            <a:cxnLst>
              <a:cxn ang="0">
                <a:pos x="T0" y="T1"/>
              </a:cxn>
              <a:cxn ang="0">
                <a:pos x="T2" y="T3"/>
              </a:cxn>
              <a:cxn ang="0">
                <a:pos x="T4" y="T5"/>
              </a:cxn>
              <a:cxn ang="0">
                <a:pos x="T6" y="T7"/>
              </a:cxn>
              <a:cxn ang="0">
                <a:pos x="T8" y="T9"/>
              </a:cxn>
              <a:cxn ang="0">
                <a:pos x="T10" y="T11"/>
              </a:cxn>
              <a:cxn ang="0">
                <a:pos x="T12" y="T13"/>
              </a:cxn>
            </a:cxnLst>
            <a:rect l="0" t="0" r="r" b="b"/>
            <a:pathLst>
              <a:path w="681" h="681">
                <a:moveTo>
                  <a:pt x="464" y="0"/>
                </a:moveTo>
                <a:cubicBezTo>
                  <a:pt x="0" y="0"/>
                  <a:pt x="0" y="0"/>
                  <a:pt x="0" y="0"/>
                </a:cubicBezTo>
                <a:cubicBezTo>
                  <a:pt x="0" y="464"/>
                  <a:pt x="0" y="464"/>
                  <a:pt x="0" y="464"/>
                </a:cubicBezTo>
                <a:cubicBezTo>
                  <a:pt x="0" y="584"/>
                  <a:pt x="97" y="681"/>
                  <a:pt x="217" y="681"/>
                </a:cubicBezTo>
                <a:cubicBezTo>
                  <a:pt x="681" y="681"/>
                  <a:pt x="681" y="681"/>
                  <a:pt x="681" y="681"/>
                </a:cubicBezTo>
                <a:cubicBezTo>
                  <a:pt x="681" y="217"/>
                  <a:pt x="681" y="217"/>
                  <a:pt x="681" y="217"/>
                </a:cubicBezTo>
                <a:cubicBezTo>
                  <a:pt x="681" y="97"/>
                  <a:pt x="584" y="0"/>
                  <a:pt x="464" y="0"/>
                </a:cubicBezTo>
                <a:close/>
              </a:path>
            </a:pathLst>
          </a:cu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6" name="Freeform 18"/>
          <p:cNvSpPr>
            <a:spLocks/>
          </p:cNvSpPr>
          <p:nvPr/>
        </p:nvSpPr>
        <p:spPr bwMode="auto">
          <a:xfrm>
            <a:off x="6181403" y="2152464"/>
            <a:ext cx="1600173" cy="1572994"/>
          </a:xfrm>
          <a:custGeom>
            <a:avLst/>
            <a:gdLst>
              <a:gd name="T0" fmla="*/ 217 w 681"/>
              <a:gd name="T1" fmla="*/ 0 h 681"/>
              <a:gd name="T2" fmla="*/ 681 w 681"/>
              <a:gd name="T3" fmla="*/ 0 h 681"/>
              <a:gd name="T4" fmla="*/ 681 w 681"/>
              <a:gd name="T5" fmla="*/ 464 h 681"/>
              <a:gd name="T6" fmla="*/ 464 w 681"/>
              <a:gd name="T7" fmla="*/ 681 h 681"/>
              <a:gd name="T8" fmla="*/ 0 w 681"/>
              <a:gd name="T9" fmla="*/ 681 h 681"/>
              <a:gd name="T10" fmla="*/ 0 w 681"/>
              <a:gd name="T11" fmla="*/ 217 h 681"/>
              <a:gd name="T12" fmla="*/ 217 w 681"/>
              <a:gd name="T13" fmla="*/ 0 h 681"/>
            </a:gdLst>
            <a:ahLst/>
            <a:cxnLst>
              <a:cxn ang="0">
                <a:pos x="T0" y="T1"/>
              </a:cxn>
              <a:cxn ang="0">
                <a:pos x="T2" y="T3"/>
              </a:cxn>
              <a:cxn ang="0">
                <a:pos x="T4" y="T5"/>
              </a:cxn>
              <a:cxn ang="0">
                <a:pos x="T6" y="T7"/>
              </a:cxn>
              <a:cxn ang="0">
                <a:pos x="T8" y="T9"/>
              </a:cxn>
              <a:cxn ang="0">
                <a:pos x="T10" y="T11"/>
              </a:cxn>
              <a:cxn ang="0">
                <a:pos x="T12" y="T13"/>
              </a:cxn>
            </a:cxnLst>
            <a:rect l="0" t="0" r="r" b="b"/>
            <a:pathLst>
              <a:path w="681" h="681">
                <a:moveTo>
                  <a:pt x="217" y="0"/>
                </a:moveTo>
                <a:cubicBezTo>
                  <a:pt x="681" y="0"/>
                  <a:pt x="681" y="0"/>
                  <a:pt x="681" y="0"/>
                </a:cubicBezTo>
                <a:cubicBezTo>
                  <a:pt x="681" y="464"/>
                  <a:pt x="681" y="464"/>
                  <a:pt x="681" y="464"/>
                </a:cubicBezTo>
                <a:cubicBezTo>
                  <a:pt x="681" y="584"/>
                  <a:pt x="584" y="681"/>
                  <a:pt x="464" y="681"/>
                </a:cubicBezTo>
                <a:cubicBezTo>
                  <a:pt x="0" y="681"/>
                  <a:pt x="0" y="681"/>
                  <a:pt x="0" y="681"/>
                </a:cubicBezTo>
                <a:cubicBezTo>
                  <a:pt x="0" y="217"/>
                  <a:pt x="0" y="217"/>
                  <a:pt x="0" y="217"/>
                </a:cubicBezTo>
                <a:cubicBezTo>
                  <a:pt x="0" y="97"/>
                  <a:pt x="97" y="0"/>
                  <a:pt x="21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solidFill>
                <a:schemeClr val="l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7" name="Freeform 19"/>
          <p:cNvSpPr>
            <a:spLocks/>
          </p:cNvSpPr>
          <p:nvPr/>
        </p:nvSpPr>
        <p:spPr bwMode="auto">
          <a:xfrm>
            <a:off x="4384968" y="3907933"/>
            <a:ext cx="1601167" cy="1572994"/>
          </a:xfrm>
          <a:custGeom>
            <a:avLst/>
            <a:gdLst>
              <a:gd name="T0" fmla="*/ 0 w 681"/>
              <a:gd name="T1" fmla="*/ 217 h 681"/>
              <a:gd name="T2" fmla="*/ 0 w 681"/>
              <a:gd name="T3" fmla="*/ 681 h 681"/>
              <a:gd name="T4" fmla="*/ 464 w 681"/>
              <a:gd name="T5" fmla="*/ 681 h 681"/>
              <a:gd name="T6" fmla="*/ 681 w 681"/>
              <a:gd name="T7" fmla="*/ 464 h 681"/>
              <a:gd name="T8" fmla="*/ 681 w 681"/>
              <a:gd name="T9" fmla="*/ 0 h 681"/>
              <a:gd name="T10" fmla="*/ 217 w 681"/>
              <a:gd name="T11" fmla="*/ 0 h 681"/>
              <a:gd name="T12" fmla="*/ 0 w 681"/>
              <a:gd name="T13" fmla="*/ 217 h 681"/>
            </a:gdLst>
            <a:ahLst/>
            <a:cxnLst>
              <a:cxn ang="0">
                <a:pos x="T0" y="T1"/>
              </a:cxn>
              <a:cxn ang="0">
                <a:pos x="T2" y="T3"/>
              </a:cxn>
              <a:cxn ang="0">
                <a:pos x="T4" y="T5"/>
              </a:cxn>
              <a:cxn ang="0">
                <a:pos x="T6" y="T7"/>
              </a:cxn>
              <a:cxn ang="0">
                <a:pos x="T8" y="T9"/>
              </a:cxn>
              <a:cxn ang="0">
                <a:pos x="T10" y="T11"/>
              </a:cxn>
              <a:cxn ang="0">
                <a:pos x="T12" y="T13"/>
              </a:cxn>
            </a:cxnLst>
            <a:rect l="0" t="0" r="r" b="b"/>
            <a:pathLst>
              <a:path w="681" h="681">
                <a:moveTo>
                  <a:pt x="0" y="217"/>
                </a:moveTo>
                <a:cubicBezTo>
                  <a:pt x="0" y="681"/>
                  <a:pt x="0" y="681"/>
                  <a:pt x="0" y="681"/>
                </a:cubicBezTo>
                <a:cubicBezTo>
                  <a:pt x="464" y="681"/>
                  <a:pt x="464" y="681"/>
                  <a:pt x="464" y="681"/>
                </a:cubicBezTo>
                <a:cubicBezTo>
                  <a:pt x="584" y="681"/>
                  <a:pt x="681" y="584"/>
                  <a:pt x="681" y="464"/>
                </a:cubicBezTo>
                <a:cubicBezTo>
                  <a:pt x="681" y="0"/>
                  <a:pt x="681" y="0"/>
                  <a:pt x="681" y="0"/>
                </a:cubicBezTo>
                <a:cubicBezTo>
                  <a:pt x="217" y="0"/>
                  <a:pt x="217" y="0"/>
                  <a:pt x="217" y="0"/>
                </a:cubicBezTo>
                <a:cubicBezTo>
                  <a:pt x="97" y="0"/>
                  <a:pt x="0" y="97"/>
                  <a:pt x="0" y="21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solidFill>
                <a:schemeClr val="l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8" name="Freeform 20"/>
          <p:cNvSpPr>
            <a:spLocks/>
          </p:cNvSpPr>
          <p:nvPr/>
        </p:nvSpPr>
        <p:spPr bwMode="auto">
          <a:xfrm>
            <a:off x="6171878" y="3907933"/>
            <a:ext cx="1600173" cy="1572994"/>
          </a:xfrm>
          <a:custGeom>
            <a:avLst/>
            <a:gdLst>
              <a:gd name="T0" fmla="*/ 681 w 681"/>
              <a:gd name="T1" fmla="*/ 217 h 681"/>
              <a:gd name="T2" fmla="*/ 681 w 681"/>
              <a:gd name="T3" fmla="*/ 681 h 681"/>
              <a:gd name="T4" fmla="*/ 217 w 681"/>
              <a:gd name="T5" fmla="*/ 681 h 681"/>
              <a:gd name="T6" fmla="*/ 0 w 681"/>
              <a:gd name="T7" fmla="*/ 464 h 681"/>
              <a:gd name="T8" fmla="*/ 0 w 681"/>
              <a:gd name="T9" fmla="*/ 0 h 681"/>
              <a:gd name="T10" fmla="*/ 464 w 681"/>
              <a:gd name="T11" fmla="*/ 0 h 681"/>
              <a:gd name="T12" fmla="*/ 681 w 681"/>
              <a:gd name="T13" fmla="*/ 217 h 681"/>
            </a:gdLst>
            <a:ahLst/>
            <a:cxnLst>
              <a:cxn ang="0">
                <a:pos x="T0" y="T1"/>
              </a:cxn>
              <a:cxn ang="0">
                <a:pos x="T2" y="T3"/>
              </a:cxn>
              <a:cxn ang="0">
                <a:pos x="T4" y="T5"/>
              </a:cxn>
              <a:cxn ang="0">
                <a:pos x="T6" y="T7"/>
              </a:cxn>
              <a:cxn ang="0">
                <a:pos x="T8" y="T9"/>
              </a:cxn>
              <a:cxn ang="0">
                <a:pos x="T10" y="T11"/>
              </a:cxn>
              <a:cxn ang="0">
                <a:pos x="T12" y="T13"/>
              </a:cxn>
            </a:cxnLst>
            <a:rect l="0" t="0" r="r" b="b"/>
            <a:pathLst>
              <a:path w="681" h="681">
                <a:moveTo>
                  <a:pt x="681" y="217"/>
                </a:moveTo>
                <a:cubicBezTo>
                  <a:pt x="681" y="681"/>
                  <a:pt x="681" y="681"/>
                  <a:pt x="681" y="681"/>
                </a:cubicBezTo>
                <a:cubicBezTo>
                  <a:pt x="217" y="681"/>
                  <a:pt x="217" y="681"/>
                  <a:pt x="217" y="681"/>
                </a:cubicBezTo>
                <a:cubicBezTo>
                  <a:pt x="97" y="681"/>
                  <a:pt x="0" y="584"/>
                  <a:pt x="0" y="464"/>
                </a:cubicBezTo>
                <a:cubicBezTo>
                  <a:pt x="0" y="0"/>
                  <a:pt x="0" y="0"/>
                  <a:pt x="0" y="0"/>
                </a:cubicBezTo>
                <a:cubicBezTo>
                  <a:pt x="464" y="0"/>
                  <a:pt x="464" y="0"/>
                  <a:pt x="464" y="0"/>
                </a:cubicBezTo>
                <a:cubicBezTo>
                  <a:pt x="584" y="0"/>
                  <a:pt x="681" y="97"/>
                  <a:pt x="681" y="217"/>
                </a:cubicBezTo>
                <a:close/>
              </a:path>
            </a:pathLst>
          </a:cu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9" name="文本框 138"/>
          <p:cNvSpPr txBox="1"/>
          <p:nvPr/>
        </p:nvSpPr>
        <p:spPr>
          <a:xfrm>
            <a:off x="1264279" y="2846613"/>
            <a:ext cx="2719152" cy="362343"/>
          </a:xfrm>
          <a:prstGeom prst="rect">
            <a:avLst/>
          </a:prstGeom>
        </p:spPr>
        <p:txBody>
          <a:bodyPr wrap="square">
            <a:spAutoFit/>
          </a:bodyPr>
          <a:lstStyle>
            <a:defPPr>
              <a:defRPr lang="zh-CN"/>
            </a:defPPr>
            <a:lvl1pPr>
              <a:lnSpc>
                <a:spcPct val="130000"/>
              </a:lnSpc>
              <a:defRPr sz="1200" spc="100">
                <a:latin typeface="微软雅黑" panose="020B0503020204020204" pitchFamily="34" charset="-122"/>
                <a:ea typeface="微软雅黑" panose="020B0503020204020204" pitchFamily="34" charset="-122"/>
              </a:defRPr>
            </a:lvl1pPr>
          </a:lstStyle>
          <a:p>
            <a:pPr algn="r">
              <a:lnSpc>
                <a:spcPct val="120000"/>
              </a:lnSpc>
            </a:pPr>
            <a:r>
              <a:rPr lang="zh-CN" altLang="en-US" sz="1600" dirty="0" smtClean="0">
                <a:solidFill>
                  <a:schemeClr val="bg1"/>
                </a:solidFill>
                <a:latin typeface="Arial" panose="020B0604020202020204" pitchFamily="34" charset="0"/>
                <a:cs typeface="+mn-ea"/>
                <a:sym typeface="Arial" panose="020B0604020202020204" pitchFamily="34" charset="0"/>
              </a:rPr>
              <a:t>单击添加优势的内容</a:t>
            </a:r>
            <a:endParaRPr lang="en-US" altLang="zh-CN" sz="1600" dirty="0">
              <a:solidFill>
                <a:schemeClr val="bg1"/>
              </a:solidFill>
              <a:latin typeface="Arial" panose="020B0604020202020204" pitchFamily="34" charset="0"/>
              <a:cs typeface="+mn-ea"/>
              <a:sym typeface="Arial" panose="020B0604020202020204" pitchFamily="34" charset="0"/>
            </a:endParaRPr>
          </a:p>
        </p:txBody>
      </p:sp>
      <p:sp>
        <p:nvSpPr>
          <p:cNvPr id="140" name="文本框 139"/>
          <p:cNvSpPr txBox="1"/>
          <p:nvPr/>
        </p:nvSpPr>
        <p:spPr>
          <a:xfrm>
            <a:off x="2558533" y="2482235"/>
            <a:ext cx="1327146" cy="400110"/>
          </a:xfrm>
          <a:prstGeom prst="rect">
            <a:avLst/>
          </a:prstGeom>
          <a:noFill/>
        </p:spPr>
        <p:txBody>
          <a:bodyPr wrap="square" rtlCol="0">
            <a:spAutoFit/>
          </a:bodyPr>
          <a:lstStyle/>
          <a:p>
            <a:pPr marL="0" marR="0" lvl="0" indent="0" algn="r" defTabSz="914400" eaLnBrk="1" fontAlgn="auto" latinLnBrk="0" hangingPunct="1">
              <a:lnSpc>
                <a:spcPct val="100000"/>
              </a:lnSpc>
              <a:spcBef>
                <a:spcPts val="500"/>
              </a:spcBef>
              <a:spcAft>
                <a:spcPts val="0"/>
              </a:spcAft>
              <a:buClrTx/>
              <a:buSzTx/>
              <a:buFontTx/>
              <a:buNone/>
              <a:tabLst/>
              <a:defRPr/>
            </a:pPr>
            <a:r>
              <a:rPr kumimoji="0" lang="zh-CN" altLang="en-US" sz="2000" b="1" u="none" strike="noStrike" kern="0" cap="none" spc="0" normalizeH="0" baseline="0" noProof="0" dirty="0" smtClean="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优势名称</a:t>
            </a:r>
          </a:p>
        </p:txBody>
      </p:sp>
      <p:sp>
        <p:nvSpPr>
          <p:cNvPr id="141" name="文本框 140"/>
          <p:cNvSpPr txBox="1"/>
          <p:nvPr/>
        </p:nvSpPr>
        <p:spPr>
          <a:xfrm>
            <a:off x="4590424" y="2664695"/>
            <a:ext cx="1240085" cy="523220"/>
          </a:xfrm>
          <a:prstGeom prst="rect">
            <a:avLst/>
          </a:prstGeom>
          <a:noFill/>
        </p:spPr>
        <p:txBody>
          <a:bodyPr wrap="square" rtlCol="0">
            <a:spAutoFit/>
          </a:bodyPr>
          <a:lstStyle/>
          <a:p>
            <a:pPr algn="ctr">
              <a:spcBef>
                <a:spcPts val="500"/>
              </a:spcBef>
              <a:defRPr/>
            </a:pPr>
            <a:r>
              <a:rPr lang="zh-CN" altLang="en-US" sz="2800" b="1" kern="0" dirty="0" smtClean="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优势</a:t>
            </a:r>
            <a:r>
              <a:rPr lang="en-US" altLang="zh-CN" sz="2800" b="1" kern="0" dirty="0" smtClean="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A</a:t>
            </a:r>
            <a:endParaRPr lang="zh-CN" altLang="en-US" sz="2800" b="1" kern="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2" name="Isosceles Triangle 21"/>
          <p:cNvSpPr/>
          <p:nvPr/>
        </p:nvSpPr>
        <p:spPr>
          <a:xfrm rot="5400000">
            <a:off x="3826707" y="2663830"/>
            <a:ext cx="197163" cy="76277"/>
          </a:xfrm>
          <a:prstGeom prst="triangle">
            <a:avLst/>
          </a:pr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3" name="文本框 142"/>
          <p:cNvSpPr txBox="1"/>
          <p:nvPr/>
        </p:nvSpPr>
        <p:spPr>
          <a:xfrm>
            <a:off x="2558533" y="4379711"/>
            <a:ext cx="1327146" cy="400110"/>
          </a:xfrm>
          <a:prstGeom prst="rect">
            <a:avLst/>
          </a:prstGeom>
          <a:noFill/>
        </p:spPr>
        <p:txBody>
          <a:bodyPr wrap="square" rtlCol="0">
            <a:spAutoFit/>
          </a:bodyPr>
          <a:lstStyle/>
          <a:p>
            <a:pPr lvl="0" algn="r">
              <a:spcBef>
                <a:spcPts val="500"/>
              </a:spcBef>
              <a:defRPr/>
            </a:pPr>
            <a:r>
              <a:rPr lang="zh-CN" altLang="en-US" sz="2000" b="1" kern="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优势名称</a:t>
            </a:r>
          </a:p>
        </p:txBody>
      </p:sp>
      <p:sp>
        <p:nvSpPr>
          <p:cNvPr id="144" name="Isosceles Triangle 21"/>
          <p:cNvSpPr/>
          <p:nvPr/>
        </p:nvSpPr>
        <p:spPr>
          <a:xfrm rot="5400000">
            <a:off x="3826707" y="4561306"/>
            <a:ext cx="197163" cy="76277"/>
          </a:xfrm>
          <a:prstGeom prst="triangl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5" name="文本框 144"/>
          <p:cNvSpPr txBox="1"/>
          <p:nvPr/>
        </p:nvSpPr>
        <p:spPr>
          <a:xfrm>
            <a:off x="6373049" y="2664695"/>
            <a:ext cx="1240085" cy="523220"/>
          </a:xfrm>
          <a:prstGeom prst="rect">
            <a:avLst/>
          </a:prstGeom>
          <a:noFill/>
        </p:spPr>
        <p:txBody>
          <a:bodyPr wrap="square" rtlCol="0">
            <a:spAutoFit/>
          </a:bodyPr>
          <a:lstStyle/>
          <a:p>
            <a:pPr algn="ctr">
              <a:spcBef>
                <a:spcPts val="500"/>
              </a:spcBef>
              <a:defRPr/>
            </a:pPr>
            <a:r>
              <a:rPr lang="zh-CN" altLang="en-US" sz="2800" b="1" kern="0" dirty="0" smtClean="0">
                <a:solidFill>
                  <a:srgbClr val="1C8EE4"/>
                </a:solidFill>
                <a:latin typeface="Arial" panose="020B0604020202020204" pitchFamily="34" charset="0"/>
                <a:ea typeface="微软雅黑" panose="020B0503020204020204" pitchFamily="34" charset="-122"/>
                <a:cs typeface="+mn-ea"/>
                <a:sym typeface="Arial" panose="020B0604020202020204" pitchFamily="34" charset="0"/>
              </a:rPr>
              <a:t>优势</a:t>
            </a:r>
            <a:r>
              <a:rPr lang="en-US" altLang="zh-CN" sz="2800" b="1" kern="0" dirty="0" smtClean="0">
                <a:solidFill>
                  <a:srgbClr val="1C8EE4"/>
                </a:solidFill>
                <a:latin typeface="Arial" panose="020B0604020202020204" pitchFamily="34" charset="0"/>
                <a:ea typeface="微软雅黑" panose="020B0503020204020204" pitchFamily="34" charset="-122"/>
                <a:cs typeface="+mn-ea"/>
                <a:sym typeface="Arial" panose="020B0604020202020204" pitchFamily="34" charset="0"/>
              </a:rPr>
              <a:t>B</a:t>
            </a:r>
            <a:endParaRPr lang="zh-CN" altLang="en-US" sz="2800" b="1" kern="0" dirty="0">
              <a:solidFill>
                <a:srgbClr val="1C8EE4"/>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6" name="文本框 145"/>
          <p:cNvSpPr txBox="1"/>
          <p:nvPr/>
        </p:nvSpPr>
        <p:spPr>
          <a:xfrm>
            <a:off x="4590424" y="4379711"/>
            <a:ext cx="1240085" cy="523220"/>
          </a:xfrm>
          <a:prstGeom prst="rect">
            <a:avLst/>
          </a:prstGeom>
          <a:noFill/>
        </p:spPr>
        <p:txBody>
          <a:bodyPr wrap="square" rtlCol="0">
            <a:spAutoFit/>
          </a:bodyPr>
          <a:lstStyle/>
          <a:p>
            <a:pPr algn="ctr">
              <a:spcBef>
                <a:spcPts val="500"/>
              </a:spcBef>
              <a:defRPr/>
            </a:pPr>
            <a:r>
              <a:rPr lang="zh-CN" altLang="en-US" sz="2800" b="1" kern="0" dirty="0" smtClean="0">
                <a:solidFill>
                  <a:srgbClr val="1C8EE4"/>
                </a:solidFill>
                <a:latin typeface="Arial" panose="020B0604020202020204" pitchFamily="34" charset="0"/>
                <a:ea typeface="微软雅黑" panose="020B0503020204020204" pitchFamily="34" charset="-122"/>
                <a:cs typeface="+mn-ea"/>
                <a:sym typeface="Arial" panose="020B0604020202020204" pitchFamily="34" charset="0"/>
              </a:rPr>
              <a:t>优势</a:t>
            </a:r>
            <a:r>
              <a:rPr lang="en-US" altLang="zh-CN" sz="2800" b="1" kern="0" dirty="0" smtClean="0">
                <a:solidFill>
                  <a:srgbClr val="1C8EE4"/>
                </a:solidFill>
                <a:latin typeface="Arial" panose="020B0604020202020204" pitchFamily="34" charset="0"/>
                <a:ea typeface="微软雅黑" panose="020B0503020204020204" pitchFamily="34" charset="-122"/>
                <a:cs typeface="+mn-ea"/>
                <a:sym typeface="Arial" panose="020B0604020202020204" pitchFamily="34" charset="0"/>
              </a:rPr>
              <a:t>C</a:t>
            </a:r>
            <a:endParaRPr lang="zh-CN" altLang="en-US" sz="2800" b="1" kern="0" dirty="0">
              <a:solidFill>
                <a:srgbClr val="1C8EE4"/>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7" name="文本框 146"/>
          <p:cNvSpPr txBox="1"/>
          <p:nvPr/>
        </p:nvSpPr>
        <p:spPr>
          <a:xfrm>
            <a:off x="6373049" y="4379711"/>
            <a:ext cx="1240085" cy="523220"/>
          </a:xfrm>
          <a:prstGeom prst="rect">
            <a:avLst/>
          </a:prstGeom>
          <a:noFill/>
        </p:spPr>
        <p:txBody>
          <a:bodyPr wrap="square" rtlCol="0">
            <a:spAutoFit/>
          </a:bodyPr>
          <a:lstStyle/>
          <a:p>
            <a:pPr algn="ctr">
              <a:spcBef>
                <a:spcPts val="500"/>
              </a:spcBef>
              <a:defRPr/>
            </a:pPr>
            <a:r>
              <a:rPr lang="zh-CN" altLang="en-US" sz="2800" b="1" kern="0" dirty="0" smtClean="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优势</a:t>
            </a:r>
            <a:r>
              <a:rPr lang="en-US" altLang="zh-CN" sz="2800" b="1" kern="0" dirty="0" smtClean="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D</a:t>
            </a:r>
            <a:endParaRPr lang="zh-CN" altLang="en-US" sz="2800" b="1" kern="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8" name="文本框 147"/>
          <p:cNvSpPr txBox="1"/>
          <p:nvPr/>
        </p:nvSpPr>
        <p:spPr>
          <a:xfrm>
            <a:off x="1264279" y="4706757"/>
            <a:ext cx="2719152" cy="362343"/>
          </a:xfrm>
          <a:prstGeom prst="rect">
            <a:avLst/>
          </a:prstGeom>
        </p:spPr>
        <p:txBody>
          <a:bodyPr wrap="square">
            <a:spAutoFit/>
          </a:bodyPr>
          <a:lstStyle>
            <a:defPPr>
              <a:defRPr lang="zh-CN"/>
            </a:defPPr>
            <a:lvl1pPr>
              <a:lnSpc>
                <a:spcPct val="130000"/>
              </a:lnSpc>
              <a:defRPr sz="1200" spc="100">
                <a:latin typeface="微软雅黑" panose="020B0503020204020204" pitchFamily="34" charset="-122"/>
                <a:ea typeface="微软雅黑" panose="020B0503020204020204" pitchFamily="34" charset="-122"/>
              </a:defRPr>
            </a:lvl1pPr>
          </a:lstStyle>
          <a:p>
            <a:pPr algn="r">
              <a:lnSpc>
                <a:spcPct val="120000"/>
              </a:lnSpc>
            </a:pPr>
            <a:r>
              <a:rPr lang="zh-CN" altLang="en-US" sz="1600" dirty="0" smtClean="0">
                <a:solidFill>
                  <a:schemeClr val="bg1"/>
                </a:solidFill>
                <a:latin typeface="Arial" panose="020B0604020202020204" pitchFamily="34" charset="0"/>
                <a:cs typeface="+mn-ea"/>
                <a:sym typeface="Arial" panose="020B0604020202020204" pitchFamily="34" charset="0"/>
              </a:rPr>
              <a:t>单击添加优势的内容</a:t>
            </a:r>
            <a:endParaRPr lang="en-US" altLang="zh-CN" sz="1600" dirty="0">
              <a:solidFill>
                <a:schemeClr val="bg1"/>
              </a:solidFill>
              <a:latin typeface="Arial" panose="020B0604020202020204" pitchFamily="34" charset="0"/>
              <a:cs typeface="+mn-ea"/>
              <a:sym typeface="Arial" panose="020B0604020202020204" pitchFamily="34" charset="0"/>
            </a:endParaRPr>
          </a:p>
        </p:txBody>
      </p:sp>
      <p:sp>
        <p:nvSpPr>
          <p:cNvPr id="149" name="文本框 148"/>
          <p:cNvSpPr txBox="1"/>
          <p:nvPr/>
        </p:nvSpPr>
        <p:spPr>
          <a:xfrm>
            <a:off x="8209078" y="2846613"/>
            <a:ext cx="2719152" cy="362343"/>
          </a:xfrm>
          <a:prstGeom prst="rect">
            <a:avLst/>
          </a:prstGeom>
        </p:spPr>
        <p:txBody>
          <a:bodyPr wrap="square">
            <a:spAutoFit/>
          </a:bodyPr>
          <a:lstStyle>
            <a:defPPr>
              <a:defRPr lang="zh-CN"/>
            </a:defPPr>
            <a:lvl1pPr>
              <a:lnSpc>
                <a:spcPct val="130000"/>
              </a:lnSpc>
              <a:defRPr sz="1200" spc="100">
                <a:latin typeface="微软雅黑" panose="020B0503020204020204" pitchFamily="34" charset="-122"/>
                <a:ea typeface="微软雅黑" panose="020B0503020204020204" pitchFamily="34" charset="-122"/>
              </a:defRPr>
            </a:lvl1pPr>
          </a:lstStyle>
          <a:p>
            <a:pPr>
              <a:lnSpc>
                <a:spcPct val="120000"/>
              </a:lnSpc>
            </a:pPr>
            <a:r>
              <a:rPr lang="zh-CN" altLang="en-US" sz="1600" dirty="0" smtClean="0">
                <a:solidFill>
                  <a:schemeClr val="bg1"/>
                </a:solidFill>
                <a:latin typeface="Arial" panose="020B0604020202020204" pitchFamily="34" charset="0"/>
                <a:cs typeface="+mn-ea"/>
                <a:sym typeface="Arial" panose="020B0604020202020204" pitchFamily="34" charset="0"/>
              </a:rPr>
              <a:t>单击添加优势的内容</a:t>
            </a:r>
            <a:endParaRPr lang="en-US" altLang="zh-CN" sz="1600" dirty="0">
              <a:solidFill>
                <a:schemeClr val="bg1"/>
              </a:solidFill>
              <a:latin typeface="Arial" panose="020B0604020202020204" pitchFamily="34" charset="0"/>
              <a:cs typeface="+mn-ea"/>
              <a:sym typeface="Arial" panose="020B0604020202020204" pitchFamily="34" charset="0"/>
            </a:endParaRPr>
          </a:p>
        </p:txBody>
      </p:sp>
      <p:sp>
        <p:nvSpPr>
          <p:cNvPr id="150" name="文本框 149"/>
          <p:cNvSpPr txBox="1"/>
          <p:nvPr/>
        </p:nvSpPr>
        <p:spPr>
          <a:xfrm>
            <a:off x="8209078" y="2482235"/>
            <a:ext cx="1327146" cy="400110"/>
          </a:xfrm>
          <a:prstGeom prst="rect">
            <a:avLst/>
          </a:prstGeom>
          <a:noFill/>
        </p:spPr>
        <p:txBody>
          <a:bodyPr wrap="square" rtlCol="0">
            <a:spAutoFit/>
          </a:bodyPr>
          <a:lstStyle/>
          <a:p>
            <a:pPr marL="0" marR="0" lvl="0" indent="0" defTabSz="914400" eaLnBrk="1" fontAlgn="auto" latinLnBrk="0" hangingPunct="1">
              <a:lnSpc>
                <a:spcPct val="100000"/>
              </a:lnSpc>
              <a:spcBef>
                <a:spcPts val="500"/>
              </a:spcBef>
              <a:spcAft>
                <a:spcPts val="0"/>
              </a:spcAft>
              <a:buClrTx/>
              <a:buSzTx/>
              <a:buFontTx/>
              <a:buNone/>
              <a:tabLst/>
              <a:defRPr/>
            </a:pPr>
            <a:r>
              <a:rPr kumimoji="0" lang="zh-CN" altLang="en-US" sz="2000" b="1" u="none" strike="noStrike" kern="0" cap="none" spc="0" normalizeH="0" baseline="0" noProof="0" dirty="0" smtClean="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优势名称</a:t>
            </a:r>
          </a:p>
        </p:txBody>
      </p:sp>
      <p:sp>
        <p:nvSpPr>
          <p:cNvPr id="151" name="Isosceles Triangle 21"/>
          <p:cNvSpPr/>
          <p:nvPr/>
        </p:nvSpPr>
        <p:spPr>
          <a:xfrm rot="16200000" flipH="1">
            <a:off x="8072358" y="2663830"/>
            <a:ext cx="197163" cy="76277"/>
          </a:xfrm>
          <a:prstGeom prst="triangl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2" name="文本框 151"/>
          <p:cNvSpPr txBox="1"/>
          <p:nvPr/>
        </p:nvSpPr>
        <p:spPr>
          <a:xfrm>
            <a:off x="8209078" y="4624008"/>
            <a:ext cx="2719152" cy="362343"/>
          </a:xfrm>
          <a:prstGeom prst="rect">
            <a:avLst/>
          </a:prstGeom>
        </p:spPr>
        <p:txBody>
          <a:bodyPr wrap="square">
            <a:spAutoFit/>
          </a:bodyPr>
          <a:lstStyle>
            <a:defPPr>
              <a:defRPr lang="zh-CN"/>
            </a:defPPr>
            <a:lvl1pPr>
              <a:lnSpc>
                <a:spcPct val="130000"/>
              </a:lnSpc>
              <a:defRPr sz="1200" spc="100">
                <a:latin typeface="微软雅黑" panose="020B0503020204020204" pitchFamily="34" charset="-122"/>
                <a:ea typeface="微软雅黑" panose="020B0503020204020204" pitchFamily="34" charset="-122"/>
              </a:defRPr>
            </a:lvl1pPr>
          </a:lstStyle>
          <a:p>
            <a:pPr>
              <a:lnSpc>
                <a:spcPct val="120000"/>
              </a:lnSpc>
            </a:pPr>
            <a:r>
              <a:rPr lang="zh-CN" altLang="en-US" sz="1600" dirty="0" smtClean="0">
                <a:solidFill>
                  <a:schemeClr val="bg1"/>
                </a:solidFill>
                <a:latin typeface="Arial" panose="020B0604020202020204" pitchFamily="34" charset="0"/>
                <a:cs typeface="+mn-ea"/>
                <a:sym typeface="Arial" panose="020B0604020202020204" pitchFamily="34" charset="0"/>
              </a:rPr>
              <a:t>单击添加优势的内容</a:t>
            </a:r>
            <a:endParaRPr lang="en-US" altLang="zh-CN" sz="1600" dirty="0">
              <a:solidFill>
                <a:schemeClr val="bg1"/>
              </a:solidFill>
              <a:latin typeface="Arial" panose="020B0604020202020204" pitchFamily="34" charset="0"/>
              <a:cs typeface="+mn-ea"/>
              <a:sym typeface="Arial" panose="020B0604020202020204" pitchFamily="34" charset="0"/>
            </a:endParaRPr>
          </a:p>
        </p:txBody>
      </p:sp>
      <p:sp>
        <p:nvSpPr>
          <p:cNvPr id="153" name="文本框 152"/>
          <p:cNvSpPr txBox="1"/>
          <p:nvPr/>
        </p:nvSpPr>
        <p:spPr>
          <a:xfrm>
            <a:off x="8209078" y="4259630"/>
            <a:ext cx="1327146" cy="400110"/>
          </a:xfrm>
          <a:prstGeom prst="rect">
            <a:avLst/>
          </a:prstGeom>
          <a:noFill/>
        </p:spPr>
        <p:txBody>
          <a:bodyPr wrap="square" rtlCol="0">
            <a:spAutoFit/>
          </a:bodyPr>
          <a:lstStyle/>
          <a:p>
            <a:pPr marL="0" marR="0" lvl="0" indent="0" defTabSz="914400" eaLnBrk="1" fontAlgn="auto" latinLnBrk="0" hangingPunct="1">
              <a:lnSpc>
                <a:spcPct val="100000"/>
              </a:lnSpc>
              <a:spcBef>
                <a:spcPts val="500"/>
              </a:spcBef>
              <a:spcAft>
                <a:spcPts val="0"/>
              </a:spcAft>
              <a:buClrTx/>
              <a:buSzTx/>
              <a:buFontTx/>
              <a:buNone/>
              <a:tabLst/>
              <a:defRPr/>
            </a:pPr>
            <a:r>
              <a:rPr kumimoji="0" lang="zh-CN" altLang="en-US" sz="2000" b="1" u="none" strike="noStrike" kern="0" cap="none" spc="0" normalizeH="0" baseline="0" noProof="0" dirty="0" smtClean="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优势名称</a:t>
            </a:r>
          </a:p>
        </p:txBody>
      </p:sp>
      <p:sp>
        <p:nvSpPr>
          <p:cNvPr id="154" name="Isosceles Triangle 21"/>
          <p:cNvSpPr/>
          <p:nvPr/>
        </p:nvSpPr>
        <p:spPr>
          <a:xfrm rot="16200000" flipH="1">
            <a:off x="8072358" y="4441225"/>
            <a:ext cx="197163" cy="76277"/>
          </a:xfrm>
          <a:prstGeom prst="triangle">
            <a:avLst/>
          </a:pr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5" name="椭圆 154"/>
          <p:cNvSpPr/>
          <p:nvPr/>
        </p:nvSpPr>
        <p:spPr>
          <a:xfrm>
            <a:off x="5417613" y="3127809"/>
            <a:ext cx="1347812" cy="1347812"/>
          </a:xfrm>
          <a:prstGeom prst="ellipse">
            <a:avLst/>
          </a:prstGeom>
          <a:solidFill>
            <a:srgbClr val="000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Title 1"/>
          <p:cNvSpPr txBox="1">
            <a:spLocks/>
          </p:cNvSpPr>
          <p:nvPr/>
        </p:nvSpPr>
        <p:spPr>
          <a:xfrm>
            <a:off x="5460920" y="3487009"/>
            <a:ext cx="1300024" cy="62941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defRPr/>
            </a:pPr>
            <a:r>
              <a:rPr lang="zh-CN" altLang="en-US" sz="3600" b="1" dirty="0">
                <a:solidFill>
                  <a:srgbClr val="FFFFFF"/>
                </a:solidFill>
              </a:rPr>
              <a:t>核心</a:t>
            </a:r>
            <a:endParaRPr kumimoji="0" lang="en-GB" sz="3600" b="1"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368934486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6"/>
          <p:cNvSpPr>
            <a:spLocks noChangeArrowheads="1"/>
          </p:cNvSpPr>
          <p:nvPr/>
        </p:nvSpPr>
        <p:spPr bwMode="black">
          <a:xfrm>
            <a:off x="975236" y="356587"/>
            <a:ext cx="1989641" cy="461665"/>
          </a:xfrm>
          <a:prstGeom prst="rect">
            <a:avLst/>
          </a:prstGeom>
          <a:noFill/>
          <a:ln>
            <a:noFill/>
          </a:ln>
          <a:effectLst/>
          <a:extLst>
            <a:ext uri="{909E8E84-426E-40DD-AFC4-6F175D3DCCD1}">
              <a14:hiddenFill xmlns:a14="http://schemas.microsoft.com/office/drawing/2010/main">
                <a:solidFill>
                  <a:srgbClr val="1C8EE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eaLnBrk="0" hangingPunct="0"/>
            <a:r>
              <a:rPr lang="zh-CN" altLang="en-US" sz="2400"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战略目标</a:t>
            </a:r>
          </a:p>
        </p:txBody>
      </p:sp>
      <p:sp>
        <p:nvSpPr>
          <p:cNvPr id="4" name="圆角矩形 3"/>
          <p:cNvSpPr/>
          <p:nvPr/>
        </p:nvSpPr>
        <p:spPr>
          <a:xfrm>
            <a:off x="306631" y="259802"/>
            <a:ext cx="3109669" cy="649050"/>
          </a:xfrm>
          <a:prstGeom prst="roundRect">
            <a:avLst>
              <a:gd name="adj" fmla="val 50000"/>
            </a:avLst>
          </a:prstGeom>
          <a:noFill/>
          <a:ln>
            <a:solidFill>
              <a:srgbClr val="1C8E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5" name="椭圆 4"/>
          <p:cNvSpPr/>
          <p:nvPr/>
        </p:nvSpPr>
        <p:spPr>
          <a:xfrm>
            <a:off x="361146" y="301202"/>
            <a:ext cx="566249" cy="566249"/>
          </a:xfrm>
          <a:prstGeom prst="ellipse">
            <a:avLst/>
          </a:pr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F0502020204030204"/>
              <a:ea typeface="微软雅黑"/>
              <a:cs typeface="+mn-cs"/>
            </a:endParaRPr>
          </a:p>
        </p:txBody>
      </p:sp>
      <p:sp>
        <p:nvSpPr>
          <p:cNvPr id="134" name="Rectangle 6"/>
          <p:cNvSpPr>
            <a:spLocks noChangeArrowheads="1"/>
          </p:cNvSpPr>
          <p:nvPr/>
        </p:nvSpPr>
        <p:spPr bwMode="black">
          <a:xfrm>
            <a:off x="332031" y="363655"/>
            <a:ext cx="617805" cy="461665"/>
          </a:xfrm>
          <a:prstGeom prst="rect">
            <a:avLst/>
          </a:prstGeom>
          <a:noFill/>
          <a:ln>
            <a:noFill/>
          </a:ln>
          <a:effectLst/>
          <a:extLst>
            <a:ext uri="{909E8E84-426E-40DD-AFC4-6F175D3DCCD1}">
              <a14:hiddenFill xmlns:a14="http://schemas.microsoft.com/office/drawing/2010/main">
                <a:solidFill>
                  <a:srgbClr val="1C8EE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smtClean="0">
                <a:ln>
                  <a:noFill/>
                </a:ln>
                <a:solidFill>
                  <a:srgbClr val="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1.4</a:t>
            </a:r>
            <a:endParaRPr kumimoji="0" lang="en-US" altLang="zh-CN" sz="2400" b="1"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稻壳儿小白白(http://dwz.cn/Wu2UP)"/>
          <p:cNvSpPr>
            <a:spLocks/>
          </p:cNvSpPr>
          <p:nvPr/>
        </p:nvSpPr>
        <p:spPr bwMode="auto">
          <a:xfrm>
            <a:off x="287554" y="1990363"/>
            <a:ext cx="10140156" cy="4468007"/>
          </a:xfrm>
          <a:custGeom>
            <a:avLst/>
            <a:gdLst/>
            <a:ahLst/>
            <a:cxnLst>
              <a:cxn ang="0">
                <a:pos x="1548" y="674"/>
              </a:cxn>
              <a:cxn ang="0">
                <a:pos x="1577" y="645"/>
              </a:cxn>
              <a:cxn ang="0">
                <a:pos x="1735" y="724"/>
              </a:cxn>
              <a:cxn ang="0">
                <a:pos x="1437" y="784"/>
              </a:cxn>
              <a:cxn ang="0">
                <a:pos x="1474" y="748"/>
              </a:cxn>
              <a:cxn ang="0">
                <a:pos x="1328" y="742"/>
              </a:cxn>
              <a:cxn ang="0">
                <a:pos x="930" y="692"/>
              </a:cxn>
              <a:cxn ang="0">
                <a:pos x="571" y="498"/>
              </a:cxn>
              <a:cxn ang="0">
                <a:pos x="702" y="361"/>
              </a:cxn>
              <a:cxn ang="0">
                <a:pos x="948" y="236"/>
              </a:cxn>
              <a:cxn ang="0">
                <a:pos x="0" y="0"/>
              </a:cxn>
              <a:cxn ang="0">
                <a:pos x="993" y="243"/>
              </a:cxn>
              <a:cxn ang="0">
                <a:pos x="777" y="359"/>
              </a:cxn>
              <a:cxn ang="0">
                <a:pos x="678" y="520"/>
              </a:cxn>
              <a:cxn ang="0">
                <a:pos x="1328" y="670"/>
              </a:cxn>
              <a:cxn ang="0">
                <a:pos x="1548" y="674"/>
              </a:cxn>
            </a:cxnLst>
            <a:rect l="0" t="0" r="r" b="b"/>
            <a:pathLst>
              <a:path w="1735" h="784">
                <a:moveTo>
                  <a:pt x="1548" y="674"/>
                </a:moveTo>
                <a:cubicBezTo>
                  <a:pt x="1577" y="645"/>
                  <a:pt x="1577" y="645"/>
                  <a:pt x="1577" y="645"/>
                </a:cubicBezTo>
                <a:cubicBezTo>
                  <a:pt x="1735" y="724"/>
                  <a:pt x="1735" y="724"/>
                  <a:pt x="1735" y="724"/>
                </a:cubicBezTo>
                <a:cubicBezTo>
                  <a:pt x="1437" y="784"/>
                  <a:pt x="1437" y="784"/>
                  <a:pt x="1437" y="784"/>
                </a:cubicBezTo>
                <a:cubicBezTo>
                  <a:pt x="1474" y="748"/>
                  <a:pt x="1474" y="748"/>
                  <a:pt x="1474" y="748"/>
                </a:cubicBezTo>
                <a:cubicBezTo>
                  <a:pt x="1425" y="747"/>
                  <a:pt x="1376" y="745"/>
                  <a:pt x="1328" y="742"/>
                </a:cubicBezTo>
                <a:cubicBezTo>
                  <a:pt x="1190" y="733"/>
                  <a:pt x="1058" y="716"/>
                  <a:pt x="930" y="692"/>
                </a:cubicBezTo>
                <a:cubicBezTo>
                  <a:pt x="698" y="635"/>
                  <a:pt x="578" y="571"/>
                  <a:pt x="571" y="498"/>
                </a:cubicBezTo>
                <a:cubicBezTo>
                  <a:pt x="562" y="453"/>
                  <a:pt x="606" y="407"/>
                  <a:pt x="702" y="361"/>
                </a:cubicBezTo>
                <a:cubicBezTo>
                  <a:pt x="824" y="313"/>
                  <a:pt x="906" y="271"/>
                  <a:pt x="948" y="236"/>
                </a:cubicBezTo>
                <a:cubicBezTo>
                  <a:pt x="1053" y="130"/>
                  <a:pt x="737" y="51"/>
                  <a:pt x="0" y="0"/>
                </a:cubicBezTo>
                <a:cubicBezTo>
                  <a:pt x="754" y="31"/>
                  <a:pt x="1085" y="112"/>
                  <a:pt x="993" y="243"/>
                </a:cubicBezTo>
                <a:cubicBezTo>
                  <a:pt x="968" y="274"/>
                  <a:pt x="896" y="312"/>
                  <a:pt x="777" y="359"/>
                </a:cubicBezTo>
                <a:cubicBezTo>
                  <a:pt x="664" y="409"/>
                  <a:pt x="631" y="463"/>
                  <a:pt x="678" y="520"/>
                </a:cubicBezTo>
                <a:cubicBezTo>
                  <a:pt x="761" y="606"/>
                  <a:pt x="977" y="656"/>
                  <a:pt x="1328" y="670"/>
                </a:cubicBezTo>
                <a:cubicBezTo>
                  <a:pt x="1396" y="673"/>
                  <a:pt x="1470" y="674"/>
                  <a:pt x="1548" y="674"/>
                </a:cubicBezTo>
                <a:close/>
              </a:path>
            </a:pathLst>
          </a:custGeom>
          <a:solidFill>
            <a:srgbClr val="FCFCFC"/>
          </a:solidFill>
          <a:ln w="9525">
            <a:noFill/>
            <a:round/>
            <a:headEnd/>
            <a:tailEnd/>
          </a:ln>
        </p:spPr>
        <p:txBody>
          <a:bodyPr vert="horz" wrap="square" lIns="121682" tIns="60841" rIns="121682" bIns="60841" numCol="1" anchor="t" anchorCtr="0" compatLnSpc="1">
            <a:prstTxWarp prst="textNoShape">
              <a:avLst/>
            </a:prstTxWarp>
          </a:bodyPr>
          <a:lstStyle/>
          <a:p>
            <a:pPr marL="0" marR="0" lvl="0" indent="0" defTabSz="1373713" eaLnBrk="1" fontAlgn="auto" latinLnBrk="0" hangingPunct="1">
              <a:lnSpc>
                <a:spcPct val="100000"/>
              </a:lnSpc>
              <a:spcBef>
                <a:spcPts val="0"/>
              </a:spcBef>
              <a:spcAft>
                <a:spcPts val="0"/>
              </a:spcAft>
              <a:buClrTx/>
              <a:buSzTx/>
              <a:buFontTx/>
              <a:buNone/>
              <a:tabLst/>
              <a:defRPr/>
            </a:pPr>
            <a:endParaRPr kumimoji="0" lang="en-US" sz="3544" b="0" i="0" u="none" strike="noStrike" kern="0" cap="none" spc="0" normalizeH="0" baseline="0" noProof="0" smtClean="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9" name="稻壳儿小白白(http://dwz.cn/Wu2UP)"/>
          <p:cNvGrpSpPr/>
          <p:nvPr/>
        </p:nvGrpSpPr>
        <p:grpSpPr>
          <a:xfrm>
            <a:off x="3753478" y="3221454"/>
            <a:ext cx="993611" cy="1576982"/>
            <a:chOff x="1257300" y="1962150"/>
            <a:chExt cx="1257300" cy="1995489"/>
          </a:xfrm>
          <a:solidFill>
            <a:srgbClr val="AD161F"/>
          </a:solidFill>
        </p:grpSpPr>
        <p:sp>
          <p:nvSpPr>
            <p:cNvPr id="30" name="稻壳儿小白白(http://dwz.cn/Wu2UP)@|1FFC:0|FBC:0|LFC:16777215|LBC:16777215"/>
            <p:cNvSpPr/>
            <p:nvPr/>
          </p:nvSpPr>
          <p:spPr>
            <a:xfrm>
              <a:off x="1447800" y="1962150"/>
              <a:ext cx="1066800" cy="838200"/>
            </a:xfrm>
            <a:prstGeom prst="wave">
              <a:avLst>
                <a:gd name="adj1" fmla="val 6364"/>
                <a:gd name="adj2" fmla="val 0"/>
              </a:avLst>
            </a:prstGeom>
            <a:solidFill>
              <a:srgbClr val="1C8EE4"/>
            </a:solidFill>
            <a:ln w="25400" cap="flat" cmpd="sng" algn="ctr">
              <a:noFill/>
              <a:prstDash val="solid"/>
            </a:ln>
            <a:effectLst/>
          </p:spPr>
          <p:txBody>
            <a:bodyPr rtlCol="0" anchor="ctr"/>
            <a:lstStyle/>
            <a:p>
              <a:pPr marL="0" marR="0" lvl="0" indent="0" algn="ctr" defTabSz="1373713" eaLnBrk="1" fontAlgn="auto" latinLnBrk="0" hangingPunct="1">
                <a:lnSpc>
                  <a:spcPct val="100000"/>
                </a:lnSpc>
                <a:spcBef>
                  <a:spcPts val="0"/>
                </a:spcBef>
                <a:spcAft>
                  <a:spcPts val="0"/>
                </a:spcAft>
                <a:buClrTx/>
                <a:buSzTx/>
                <a:buFontTx/>
                <a:buNone/>
                <a:tabLst/>
                <a:defRPr/>
              </a:pPr>
              <a:endParaRPr kumimoji="0" lang="en-US" sz="3544" b="0" i="0" u="none" strike="noStrike" kern="0" cap="none" spc="0" normalizeH="0" baseline="0" noProof="0" smtClean="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稻壳儿小白白(http://dwz.cn/Wu2UP)@|1FFC:0|FBC:0|LFC:16777215|LBC:16777215"/>
            <p:cNvSpPr/>
            <p:nvPr/>
          </p:nvSpPr>
          <p:spPr>
            <a:xfrm>
              <a:off x="1257300" y="3843339"/>
              <a:ext cx="304800" cy="114300"/>
            </a:xfrm>
            <a:prstGeom prst="can">
              <a:avLst/>
            </a:prstGeom>
            <a:solidFill>
              <a:srgbClr val="1C8EE4"/>
            </a:solidFill>
            <a:ln w="25400" cap="flat" cmpd="sng" algn="ctr">
              <a:noFill/>
              <a:prstDash val="solid"/>
            </a:ln>
            <a:effectLst/>
          </p:spPr>
          <p:txBody>
            <a:bodyPr rtlCol="0" anchor="ctr"/>
            <a:lstStyle/>
            <a:p>
              <a:pPr marL="0" marR="0" lvl="0" indent="0" algn="ctr" defTabSz="1373713" eaLnBrk="1" fontAlgn="auto" latinLnBrk="0" hangingPunct="1">
                <a:lnSpc>
                  <a:spcPct val="100000"/>
                </a:lnSpc>
                <a:spcBef>
                  <a:spcPts val="0"/>
                </a:spcBef>
                <a:spcAft>
                  <a:spcPts val="0"/>
                </a:spcAft>
                <a:buClrTx/>
                <a:buSzTx/>
                <a:buFontTx/>
                <a:buNone/>
                <a:tabLst/>
                <a:defRPr/>
              </a:pPr>
              <a:endParaRPr kumimoji="0" lang="en-US" sz="3544" b="0" i="0" u="none" strike="noStrike" kern="0" cap="none" spc="0" normalizeH="0" baseline="0" noProof="0" smtClean="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稻壳儿小白白(http://dwz.cn/Wu2UP)@|1FFC:0|FBC:0|LFC:16777215|LBC:16777215"/>
            <p:cNvSpPr/>
            <p:nvPr/>
          </p:nvSpPr>
          <p:spPr>
            <a:xfrm>
              <a:off x="1371600" y="1962150"/>
              <a:ext cx="76200" cy="1905000"/>
            </a:xfrm>
            <a:prstGeom prst="can">
              <a:avLst/>
            </a:prstGeom>
            <a:solidFill>
              <a:srgbClr val="1C8EE4"/>
            </a:solidFill>
            <a:ln w="25400" cap="flat" cmpd="sng" algn="ctr">
              <a:noFill/>
              <a:prstDash val="solid"/>
            </a:ln>
            <a:effectLst/>
          </p:spPr>
          <p:txBody>
            <a:bodyPr rtlCol="0" anchor="ctr"/>
            <a:lstStyle/>
            <a:p>
              <a:pPr marL="0" marR="0" lvl="0" indent="0" algn="ctr" defTabSz="1373713" eaLnBrk="1" fontAlgn="auto" latinLnBrk="0" hangingPunct="1">
                <a:lnSpc>
                  <a:spcPct val="100000"/>
                </a:lnSpc>
                <a:spcBef>
                  <a:spcPts val="0"/>
                </a:spcBef>
                <a:spcAft>
                  <a:spcPts val="0"/>
                </a:spcAft>
                <a:buClrTx/>
                <a:buSzTx/>
                <a:buFontTx/>
                <a:buNone/>
                <a:tabLst/>
                <a:defRPr/>
              </a:pPr>
              <a:endParaRPr kumimoji="0" lang="en-US" sz="3544" b="0" i="0" u="none" strike="noStrike" kern="0" cap="none" spc="0" normalizeH="0" baseline="0" noProof="0" smtClean="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3" name="稻壳儿小白白(http://dwz.cn/Wu2UP)"/>
          <p:cNvGrpSpPr/>
          <p:nvPr/>
        </p:nvGrpSpPr>
        <p:grpSpPr>
          <a:xfrm>
            <a:off x="5625946" y="1986910"/>
            <a:ext cx="738497" cy="1172085"/>
            <a:chOff x="1257300" y="1962150"/>
            <a:chExt cx="1257300" cy="1995489"/>
          </a:xfrm>
          <a:solidFill>
            <a:srgbClr val="AD161F"/>
          </a:solidFill>
        </p:grpSpPr>
        <p:sp>
          <p:nvSpPr>
            <p:cNvPr id="34" name="稻壳儿小白白(http://dwz.cn/Wu2UP)@|1FFC:0|FBC:0|LFC:16777215|LBC:16777215"/>
            <p:cNvSpPr/>
            <p:nvPr/>
          </p:nvSpPr>
          <p:spPr>
            <a:xfrm>
              <a:off x="1447799" y="1962150"/>
              <a:ext cx="1066801" cy="838200"/>
            </a:xfrm>
            <a:prstGeom prst="wave">
              <a:avLst>
                <a:gd name="adj1" fmla="val 6364"/>
                <a:gd name="adj2" fmla="val 0"/>
              </a:avLst>
            </a:prstGeom>
            <a:solidFill>
              <a:srgbClr val="1C8EE4"/>
            </a:solidFill>
            <a:ln w="25400" cap="flat" cmpd="sng" algn="ctr">
              <a:noFill/>
              <a:prstDash val="solid"/>
            </a:ln>
            <a:effectLst/>
          </p:spPr>
          <p:txBody>
            <a:bodyPr rtlCol="0" anchor="ctr"/>
            <a:lstStyle/>
            <a:p>
              <a:pPr marL="0" marR="0" lvl="0" indent="0" algn="ctr" defTabSz="1373713" eaLnBrk="1" fontAlgn="auto" latinLnBrk="0" hangingPunct="1">
                <a:lnSpc>
                  <a:spcPct val="100000"/>
                </a:lnSpc>
                <a:spcBef>
                  <a:spcPts val="0"/>
                </a:spcBef>
                <a:spcAft>
                  <a:spcPts val="0"/>
                </a:spcAft>
                <a:buClrTx/>
                <a:buSzTx/>
                <a:buFontTx/>
                <a:buNone/>
                <a:tabLst/>
                <a:defRPr/>
              </a:pPr>
              <a:endParaRPr kumimoji="0" lang="en-US" sz="3544" b="0" i="0" u="none" strike="noStrike" kern="0" cap="none" spc="0" normalizeH="0" baseline="0" noProof="0" smtClean="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稻壳儿小白白(http://dwz.cn/Wu2UP)@|1FFC:0|FBC:0|LFC:16777215|LBC:16777215"/>
            <p:cNvSpPr/>
            <p:nvPr/>
          </p:nvSpPr>
          <p:spPr>
            <a:xfrm>
              <a:off x="1257300" y="3843339"/>
              <a:ext cx="304800" cy="114300"/>
            </a:xfrm>
            <a:prstGeom prst="can">
              <a:avLst/>
            </a:prstGeom>
            <a:solidFill>
              <a:srgbClr val="1C8EE4"/>
            </a:solidFill>
            <a:ln w="25400" cap="flat" cmpd="sng" algn="ctr">
              <a:noFill/>
              <a:prstDash val="solid"/>
            </a:ln>
            <a:effectLst/>
          </p:spPr>
          <p:txBody>
            <a:bodyPr rtlCol="0" anchor="ctr"/>
            <a:lstStyle/>
            <a:p>
              <a:pPr marL="0" marR="0" lvl="0" indent="0" algn="ctr" defTabSz="1373713" eaLnBrk="1" fontAlgn="auto" latinLnBrk="0" hangingPunct="1">
                <a:lnSpc>
                  <a:spcPct val="100000"/>
                </a:lnSpc>
                <a:spcBef>
                  <a:spcPts val="0"/>
                </a:spcBef>
                <a:spcAft>
                  <a:spcPts val="0"/>
                </a:spcAft>
                <a:buClrTx/>
                <a:buSzTx/>
                <a:buFontTx/>
                <a:buNone/>
                <a:tabLst/>
                <a:defRPr/>
              </a:pPr>
              <a:endParaRPr kumimoji="0" lang="en-US" sz="3544" b="0" i="0" u="none" strike="noStrike" kern="0" cap="none" spc="0" normalizeH="0" baseline="0" noProof="0" smtClean="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稻壳儿小白白(http://dwz.cn/Wu2UP)@|1FFC:0|FBC:0|LFC:16777215|LBC:16777215"/>
            <p:cNvSpPr/>
            <p:nvPr/>
          </p:nvSpPr>
          <p:spPr>
            <a:xfrm>
              <a:off x="1371600" y="1962150"/>
              <a:ext cx="76200" cy="1905000"/>
            </a:xfrm>
            <a:prstGeom prst="can">
              <a:avLst/>
            </a:prstGeom>
            <a:solidFill>
              <a:srgbClr val="1C8EE4"/>
            </a:solidFill>
            <a:ln w="25400" cap="flat" cmpd="sng" algn="ctr">
              <a:noFill/>
              <a:prstDash val="solid"/>
            </a:ln>
            <a:effectLst/>
          </p:spPr>
          <p:txBody>
            <a:bodyPr rtlCol="0" anchor="ctr"/>
            <a:lstStyle/>
            <a:p>
              <a:pPr marL="0" marR="0" lvl="0" indent="0" algn="ctr" defTabSz="1373713" eaLnBrk="1" fontAlgn="auto" latinLnBrk="0" hangingPunct="1">
                <a:lnSpc>
                  <a:spcPct val="100000"/>
                </a:lnSpc>
                <a:spcBef>
                  <a:spcPts val="0"/>
                </a:spcBef>
                <a:spcAft>
                  <a:spcPts val="0"/>
                </a:spcAft>
                <a:buClrTx/>
                <a:buSzTx/>
                <a:buFontTx/>
                <a:buNone/>
                <a:tabLst/>
                <a:defRPr/>
              </a:pPr>
              <a:endParaRPr kumimoji="0" lang="en-US" sz="3544" b="0" i="0" u="none" strike="noStrike" kern="0" cap="none" spc="0" normalizeH="0" baseline="0" noProof="0" smtClean="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7" name="稻壳儿小白白(http://dwz.cn/Wu2UP)"/>
          <p:cNvGrpSpPr/>
          <p:nvPr/>
        </p:nvGrpSpPr>
        <p:grpSpPr>
          <a:xfrm>
            <a:off x="1813930" y="1458448"/>
            <a:ext cx="476815" cy="756766"/>
            <a:chOff x="1257300" y="1962150"/>
            <a:chExt cx="1257300" cy="1995489"/>
          </a:xfrm>
          <a:solidFill>
            <a:srgbClr val="AD161F"/>
          </a:solidFill>
        </p:grpSpPr>
        <p:sp>
          <p:nvSpPr>
            <p:cNvPr id="38" name="稻壳儿小白白(http://dwz.cn/Wu2UP)@|1FFC:0|FBC:0|LFC:16777215|LBC:16777215"/>
            <p:cNvSpPr/>
            <p:nvPr/>
          </p:nvSpPr>
          <p:spPr>
            <a:xfrm>
              <a:off x="1447800" y="1962150"/>
              <a:ext cx="1066800" cy="838200"/>
            </a:xfrm>
            <a:prstGeom prst="wave">
              <a:avLst>
                <a:gd name="adj1" fmla="val 6364"/>
                <a:gd name="adj2" fmla="val 0"/>
              </a:avLst>
            </a:prstGeom>
            <a:solidFill>
              <a:srgbClr val="1C8EE4"/>
            </a:solidFill>
            <a:ln w="25400" cap="flat" cmpd="sng" algn="ctr">
              <a:noFill/>
              <a:prstDash val="solid"/>
            </a:ln>
            <a:effectLst/>
          </p:spPr>
          <p:txBody>
            <a:bodyPr rtlCol="0" anchor="ctr"/>
            <a:lstStyle/>
            <a:p>
              <a:pPr marL="0" marR="0" lvl="0" indent="0" algn="ctr" defTabSz="1373713" eaLnBrk="1" fontAlgn="auto" latinLnBrk="0" hangingPunct="1">
                <a:lnSpc>
                  <a:spcPct val="100000"/>
                </a:lnSpc>
                <a:spcBef>
                  <a:spcPts val="0"/>
                </a:spcBef>
                <a:spcAft>
                  <a:spcPts val="0"/>
                </a:spcAft>
                <a:buClrTx/>
                <a:buSzTx/>
                <a:buFontTx/>
                <a:buNone/>
                <a:tabLst/>
                <a:defRPr/>
              </a:pPr>
              <a:endParaRPr kumimoji="0" lang="en-US" sz="3544" b="0" i="0" u="none" strike="noStrike" kern="0" cap="none" spc="0" normalizeH="0" baseline="0" noProof="0" smtClean="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稻壳儿小白白(http://dwz.cn/Wu2UP)@|1FFC:0|FBC:0|LFC:16777215|LBC:16777215"/>
            <p:cNvSpPr/>
            <p:nvPr/>
          </p:nvSpPr>
          <p:spPr>
            <a:xfrm>
              <a:off x="1257300" y="3843339"/>
              <a:ext cx="304800" cy="114300"/>
            </a:xfrm>
            <a:prstGeom prst="can">
              <a:avLst/>
            </a:prstGeom>
            <a:solidFill>
              <a:srgbClr val="1C8EE4"/>
            </a:solidFill>
            <a:ln w="25400" cap="flat" cmpd="sng" algn="ctr">
              <a:noFill/>
              <a:prstDash val="solid"/>
            </a:ln>
            <a:effectLst/>
          </p:spPr>
          <p:txBody>
            <a:bodyPr rtlCol="0" anchor="ctr"/>
            <a:lstStyle/>
            <a:p>
              <a:pPr marL="0" marR="0" lvl="0" indent="0" algn="ctr" defTabSz="1373713" eaLnBrk="1" fontAlgn="auto" latinLnBrk="0" hangingPunct="1">
                <a:lnSpc>
                  <a:spcPct val="100000"/>
                </a:lnSpc>
                <a:spcBef>
                  <a:spcPts val="0"/>
                </a:spcBef>
                <a:spcAft>
                  <a:spcPts val="0"/>
                </a:spcAft>
                <a:buClrTx/>
                <a:buSzTx/>
                <a:buFontTx/>
                <a:buNone/>
                <a:tabLst/>
                <a:defRPr/>
              </a:pPr>
              <a:endParaRPr kumimoji="0" lang="en-US" sz="3544" b="0" i="0" u="none" strike="noStrike" kern="0" cap="none" spc="0" normalizeH="0" baseline="0" noProof="0" smtClean="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稻壳儿小白白(http://dwz.cn/Wu2UP)@|1FFC:0|FBC:0|LFC:16777215|LBC:16777215"/>
            <p:cNvSpPr/>
            <p:nvPr/>
          </p:nvSpPr>
          <p:spPr>
            <a:xfrm>
              <a:off x="1371600" y="1962150"/>
              <a:ext cx="76200" cy="1905000"/>
            </a:xfrm>
            <a:prstGeom prst="can">
              <a:avLst/>
            </a:prstGeom>
            <a:solidFill>
              <a:srgbClr val="1C8EE4"/>
            </a:solidFill>
            <a:ln w="25400" cap="flat" cmpd="sng" algn="ctr">
              <a:noFill/>
              <a:prstDash val="solid"/>
            </a:ln>
            <a:effectLst/>
          </p:spPr>
          <p:txBody>
            <a:bodyPr rtlCol="0" anchor="ctr"/>
            <a:lstStyle/>
            <a:p>
              <a:pPr marL="0" marR="0" lvl="0" indent="0" algn="ctr" defTabSz="1373713" eaLnBrk="1" fontAlgn="auto" latinLnBrk="0" hangingPunct="1">
                <a:lnSpc>
                  <a:spcPct val="100000"/>
                </a:lnSpc>
                <a:spcBef>
                  <a:spcPts val="0"/>
                </a:spcBef>
                <a:spcAft>
                  <a:spcPts val="0"/>
                </a:spcAft>
                <a:buClrTx/>
                <a:buSzTx/>
                <a:buFontTx/>
                <a:buNone/>
                <a:tabLst/>
                <a:defRPr/>
              </a:pPr>
              <a:endParaRPr kumimoji="0" lang="en-US" sz="3544" b="0" i="0" u="none" strike="noStrike" kern="0" cap="none" spc="0" normalizeH="0" baseline="0" noProof="0" smtClean="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1" name="稻壳儿小白白(http://dwz.cn/Wu2UP)"/>
          <p:cNvGrpSpPr/>
          <p:nvPr/>
        </p:nvGrpSpPr>
        <p:grpSpPr>
          <a:xfrm>
            <a:off x="6443150" y="4131174"/>
            <a:ext cx="1107455" cy="1757667"/>
            <a:chOff x="1257300" y="1962150"/>
            <a:chExt cx="1257300" cy="1995489"/>
          </a:xfrm>
          <a:solidFill>
            <a:srgbClr val="AD161F"/>
          </a:solidFill>
        </p:grpSpPr>
        <p:sp>
          <p:nvSpPr>
            <p:cNvPr id="42" name="稻壳儿小白白(http://dwz.cn/Wu2UP)@|1FFC:0|FBC:0|LFC:16777215|LBC:16777215"/>
            <p:cNvSpPr/>
            <p:nvPr/>
          </p:nvSpPr>
          <p:spPr>
            <a:xfrm>
              <a:off x="1447800" y="1962150"/>
              <a:ext cx="1066800" cy="838200"/>
            </a:xfrm>
            <a:prstGeom prst="wave">
              <a:avLst>
                <a:gd name="adj1" fmla="val 6364"/>
                <a:gd name="adj2" fmla="val 0"/>
              </a:avLst>
            </a:prstGeom>
            <a:solidFill>
              <a:srgbClr val="1C8EE4"/>
            </a:solidFill>
            <a:ln w="25400" cap="flat" cmpd="sng" algn="ctr">
              <a:noFill/>
              <a:prstDash val="solid"/>
            </a:ln>
            <a:effectLst/>
          </p:spPr>
          <p:txBody>
            <a:bodyPr rtlCol="0" anchor="ctr"/>
            <a:lstStyle/>
            <a:p>
              <a:pPr marL="0" marR="0" lvl="0" indent="0" algn="ctr" defTabSz="1373713" eaLnBrk="1" fontAlgn="auto" latinLnBrk="0" hangingPunct="1">
                <a:lnSpc>
                  <a:spcPct val="100000"/>
                </a:lnSpc>
                <a:spcBef>
                  <a:spcPts val="0"/>
                </a:spcBef>
                <a:spcAft>
                  <a:spcPts val="0"/>
                </a:spcAft>
                <a:buClrTx/>
                <a:buSzTx/>
                <a:buFontTx/>
                <a:buNone/>
                <a:tabLst/>
                <a:defRPr/>
              </a:pPr>
              <a:endParaRPr kumimoji="0" lang="en-US" sz="3544" b="0" i="0" u="none" strike="noStrike" kern="0" cap="none" spc="0" normalizeH="0" baseline="0" noProof="0" smtClean="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稻壳儿小白白(http://dwz.cn/Wu2UP)@|1FFC:0|FBC:0|LFC:16777215|LBC:16777215"/>
            <p:cNvSpPr/>
            <p:nvPr/>
          </p:nvSpPr>
          <p:spPr>
            <a:xfrm>
              <a:off x="1257300" y="3843339"/>
              <a:ext cx="304800" cy="114300"/>
            </a:xfrm>
            <a:prstGeom prst="can">
              <a:avLst/>
            </a:prstGeom>
            <a:solidFill>
              <a:srgbClr val="1C8EE4"/>
            </a:solidFill>
            <a:ln w="25400" cap="flat" cmpd="sng" algn="ctr">
              <a:noFill/>
              <a:prstDash val="solid"/>
            </a:ln>
            <a:effectLst/>
          </p:spPr>
          <p:txBody>
            <a:bodyPr rtlCol="0" anchor="ctr"/>
            <a:lstStyle/>
            <a:p>
              <a:pPr marL="0" marR="0" lvl="0" indent="0" algn="ctr" defTabSz="1373713" eaLnBrk="1" fontAlgn="auto" latinLnBrk="0" hangingPunct="1">
                <a:lnSpc>
                  <a:spcPct val="100000"/>
                </a:lnSpc>
                <a:spcBef>
                  <a:spcPts val="0"/>
                </a:spcBef>
                <a:spcAft>
                  <a:spcPts val="0"/>
                </a:spcAft>
                <a:buClrTx/>
                <a:buSzTx/>
                <a:buFontTx/>
                <a:buNone/>
                <a:tabLst/>
                <a:defRPr/>
              </a:pPr>
              <a:endParaRPr kumimoji="0" lang="en-US" sz="3544" b="0" i="0" u="none" strike="noStrike" kern="0" cap="none" spc="0" normalizeH="0" baseline="0" noProof="0" smtClean="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稻壳儿小白白(http://dwz.cn/Wu2UP)@|1FFC:0|FBC:0|LFC:16777215|LBC:16777215"/>
            <p:cNvSpPr/>
            <p:nvPr/>
          </p:nvSpPr>
          <p:spPr>
            <a:xfrm>
              <a:off x="1371600" y="1962150"/>
              <a:ext cx="76200" cy="1905000"/>
            </a:xfrm>
            <a:prstGeom prst="can">
              <a:avLst/>
            </a:prstGeom>
            <a:solidFill>
              <a:srgbClr val="1C8EE4"/>
            </a:solidFill>
            <a:ln w="25400" cap="flat" cmpd="sng" algn="ctr">
              <a:noFill/>
              <a:prstDash val="solid"/>
            </a:ln>
            <a:effectLst/>
          </p:spPr>
          <p:txBody>
            <a:bodyPr rtlCol="0" anchor="ctr"/>
            <a:lstStyle/>
            <a:p>
              <a:pPr marL="0" marR="0" lvl="0" indent="0" algn="ctr" defTabSz="1373713" eaLnBrk="1" fontAlgn="auto" latinLnBrk="0" hangingPunct="1">
                <a:lnSpc>
                  <a:spcPct val="100000"/>
                </a:lnSpc>
                <a:spcBef>
                  <a:spcPts val="0"/>
                </a:spcBef>
                <a:spcAft>
                  <a:spcPts val="0"/>
                </a:spcAft>
                <a:buClrTx/>
                <a:buSzTx/>
                <a:buFontTx/>
                <a:buNone/>
                <a:tabLst/>
                <a:defRPr/>
              </a:pPr>
              <a:endParaRPr kumimoji="0" lang="en-US" sz="3544" b="0" i="0" u="none" strike="noStrike" kern="0" cap="none" spc="0" normalizeH="0" baseline="0" noProof="0" smtClean="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5" name="TextBox 13"/>
          <p:cNvSpPr txBox="1"/>
          <p:nvPr/>
        </p:nvSpPr>
        <p:spPr>
          <a:xfrm>
            <a:off x="2533497" y="1341455"/>
            <a:ext cx="2338080" cy="276999"/>
          </a:xfrm>
          <a:prstGeom prst="rect">
            <a:avLst/>
          </a:prstGeom>
          <a:noFill/>
        </p:spPr>
        <p:txBody>
          <a:bodyPr wrap="square" lIns="0" tIns="0" rIns="0" bIns="0"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6817">
              <a:spcBef>
                <a:spcPct val="20000"/>
              </a:spcBef>
              <a:defRPr/>
            </a:pPr>
            <a:r>
              <a:rPr lang="zh-CN" altLang="en-US"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TextBox 13"/>
          <p:cNvSpPr txBox="1"/>
          <p:nvPr/>
        </p:nvSpPr>
        <p:spPr>
          <a:xfrm>
            <a:off x="2523064" y="1653614"/>
            <a:ext cx="2685883" cy="430887"/>
          </a:xfrm>
          <a:prstGeom prst="rect">
            <a:avLst/>
          </a:prstGeom>
          <a:noFill/>
        </p:spPr>
        <p:txBody>
          <a:bodyPr wrap="square" lIns="0" tIns="0" rIns="0" bIns="0"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6817">
              <a:spcBef>
                <a:spcPct val="20000"/>
              </a:spcBef>
              <a:defRPr/>
            </a:pPr>
            <a:r>
              <a:rPr lang="zh-CN" altLang="en-US"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TextBox 13"/>
          <p:cNvSpPr txBox="1"/>
          <p:nvPr/>
        </p:nvSpPr>
        <p:spPr>
          <a:xfrm>
            <a:off x="6596762" y="2003806"/>
            <a:ext cx="2338080" cy="276999"/>
          </a:xfrm>
          <a:prstGeom prst="rect">
            <a:avLst/>
          </a:prstGeom>
          <a:noFill/>
        </p:spPr>
        <p:txBody>
          <a:bodyPr wrap="square" lIns="0" tIns="0" rIns="0" bIns="0"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6817">
              <a:spcBef>
                <a:spcPct val="20000"/>
              </a:spcBef>
              <a:defRPr/>
            </a:pPr>
            <a:r>
              <a:rPr lang="zh-CN" altLang="en-US"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TextBox 13"/>
          <p:cNvSpPr txBox="1"/>
          <p:nvPr/>
        </p:nvSpPr>
        <p:spPr>
          <a:xfrm>
            <a:off x="6586329" y="2315965"/>
            <a:ext cx="2685883" cy="430887"/>
          </a:xfrm>
          <a:prstGeom prst="rect">
            <a:avLst/>
          </a:prstGeom>
          <a:noFill/>
        </p:spPr>
        <p:txBody>
          <a:bodyPr wrap="square" lIns="0" tIns="0" rIns="0" bIns="0"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6817">
              <a:spcBef>
                <a:spcPct val="20000"/>
              </a:spcBef>
              <a:defRPr/>
            </a:pPr>
            <a:r>
              <a:rPr lang="zh-CN" altLang="en-US"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TextBox 13"/>
          <p:cNvSpPr txBox="1"/>
          <p:nvPr/>
        </p:nvSpPr>
        <p:spPr>
          <a:xfrm>
            <a:off x="1264655" y="3364892"/>
            <a:ext cx="2338080" cy="276999"/>
          </a:xfrm>
          <a:prstGeom prst="rect">
            <a:avLst/>
          </a:prstGeom>
          <a:noFill/>
        </p:spPr>
        <p:txBody>
          <a:bodyPr wrap="square" lIns="0" tIns="0" rIns="0" bIns="0"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1216817">
              <a:spcBef>
                <a:spcPct val="20000"/>
              </a:spcBef>
              <a:defRPr/>
            </a:pPr>
            <a:r>
              <a:rPr lang="zh-CN" altLang="en-US"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TextBox 13"/>
          <p:cNvSpPr txBox="1"/>
          <p:nvPr/>
        </p:nvSpPr>
        <p:spPr>
          <a:xfrm>
            <a:off x="916852" y="3677051"/>
            <a:ext cx="2685883" cy="430887"/>
          </a:xfrm>
          <a:prstGeom prst="rect">
            <a:avLst/>
          </a:prstGeom>
          <a:noFill/>
        </p:spPr>
        <p:txBody>
          <a:bodyPr wrap="square" lIns="0" tIns="0" rIns="0" bIns="0"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1216817">
              <a:spcBef>
                <a:spcPct val="20000"/>
              </a:spcBef>
              <a:defRPr/>
            </a:pPr>
            <a:r>
              <a:rPr lang="zh-CN" altLang="en-US"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 name="TextBox 13"/>
          <p:cNvSpPr txBox="1"/>
          <p:nvPr/>
        </p:nvSpPr>
        <p:spPr>
          <a:xfrm>
            <a:off x="7858274" y="4231088"/>
            <a:ext cx="2338080" cy="276999"/>
          </a:xfrm>
          <a:prstGeom prst="rect">
            <a:avLst/>
          </a:prstGeom>
          <a:noFill/>
        </p:spPr>
        <p:txBody>
          <a:bodyPr wrap="square" lIns="0" tIns="0" rIns="0" bIns="0"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6817">
              <a:spcBef>
                <a:spcPct val="20000"/>
              </a:spcBef>
              <a:defRPr/>
            </a:pPr>
            <a:r>
              <a:rPr lang="zh-CN" altLang="en-US"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TextBox 13"/>
          <p:cNvSpPr txBox="1"/>
          <p:nvPr/>
        </p:nvSpPr>
        <p:spPr>
          <a:xfrm>
            <a:off x="7847841" y="4543247"/>
            <a:ext cx="2685883" cy="430887"/>
          </a:xfrm>
          <a:prstGeom prst="rect">
            <a:avLst/>
          </a:prstGeom>
          <a:noFill/>
        </p:spPr>
        <p:txBody>
          <a:bodyPr wrap="square" lIns="0" tIns="0" rIns="0" bIns="0"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6817">
              <a:spcBef>
                <a:spcPct val="20000"/>
              </a:spcBef>
              <a:defRPr/>
            </a:pPr>
            <a:r>
              <a:rPr lang="zh-CN" altLang="en-US"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11903029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6"/>
          <p:cNvSpPr>
            <a:spLocks noChangeArrowheads="1"/>
          </p:cNvSpPr>
          <p:nvPr/>
        </p:nvSpPr>
        <p:spPr bwMode="black">
          <a:xfrm>
            <a:off x="1004351" y="353493"/>
            <a:ext cx="1989641" cy="461665"/>
          </a:xfrm>
          <a:prstGeom prst="rect">
            <a:avLst/>
          </a:prstGeom>
          <a:noFill/>
          <a:ln>
            <a:noFill/>
          </a:ln>
          <a:effectLst/>
          <a:extLst>
            <a:ext uri="{909E8E84-426E-40DD-AFC4-6F175D3DCCD1}">
              <a14:hiddenFill xmlns:a14="http://schemas.microsoft.com/office/drawing/2010/main">
                <a:solidFill>
                  <a:srgbClr val="1C8EE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eaLnBrk="0" hangingPunct="0"/>
            <a:r>
              <a:rPr lang="zh-CN" altLang="en-US" sz="2400"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营销计划</a:t>
            </a:r>
          </a:p>
        </p:txBody>
      </p:sp>
      <p:sp>
        <p:nvSpPr>
          <p:cNvPr id="4" name="圆角矩形 3"/>
          <p:cNvSpPr/>
          <p:nvPr/>
        </p:nvSpPr>
        <p:spPr>
          <a:xfrm>
            <a:off x="306631" y="259802"/>
            <a:ext cx="3109669" cy="649050"/>
          </a:xfrm>
          <a:prstGeom prst="roundRect">
            <a:avLst>
              <a:gd name="adj" fmla="val 50000"/>
            </a:avLst>
          </a:prstGeom>
          <a:noFill/>
          <a:ln>
            <a:solidFill>
              <a:srgbClr val="1C8E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5" name="椭圆 4"/>
          <p:cNvSpPr/>
          <p:nvPr/>
        </p:nvSpPr>
        <p:spPr>
          <a:xfrm>
            <a:off x="361146" y="301202"/>
            <a:ext cx="566249" cy="566249"/>
          </a:xfrm>
          <a:prstGeom prst="ellipse">
            <a:avLst/>
          </a:pr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F0502020204030204"/>
              <a:ea typeface="微软雅黑"/>
              <a:cs typeface="+mn-cs"/>
            </a:endParaRPr>
          </a:p>
        </p:txBody>
      </p:sp>
      <p:sp>
        <p:nvSpPr>
          <p:cNvPr id="134" name="Rectangle 6"/>
          <p:cNvSpPr>
            <a:spLocks noChangeArrowheads="1"/>
          </p:cNvSpPr>
          <p:nvPr/>
        </p:nvSpPr>
        <p:spPr bwMode="black">
          <a:xfrm>
            <a:off x="332031" y="363655"/>
            <a:ext cx="617805" cy="461665"/>
          </a:xfrm>
          <a:prstGeom prst="rect">
            <a:avLst/>
          </a:prstGeom>
          <a:noFill/>
          <a:ln>
            <a:noFill/>
          </a:ln>
          <a:effectLst/>
          <a:extLst>
            <a:ext uri="{909E8E84-426E-40DD-AFC4-6F175D3DCCD1}">
              <a14:hiddenFill xmlns:a14="http://schemas.microsoft.com/office/drawing/2010/main">
                <a:solidFill>
                  <a:srgbClr val="1C8EE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smtClean="0">
                <a:ln>
                  <a:noFill/>
                </a:ln>
                <a:solidFill>
                  <a:srgbClr val="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1.4</a:t>
            </a:r>
            <a:endParaRPr kumimoji="0" lang="en-US" altLang="zh-CN" sz="2400" b="1"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53" name="그룹 4"/>
          <p:cNvGrpSpPr/>
          <p:nvPr/>
        </p:nvGrpSpPr>
        <p:grpSpPr>
          <a:xfrm>
            <a:off x="2615174" y="1598996"/>
            <a:ext cx="3762291" cy="3428021"/>
            <a:chOff x="1519840" y="1731426"/>
            <a:chExt cx="3358291" cy="3059916"/>
          </a:xfrm>
          <a:solidFill>
            <a:srgbClr val="C00000"/>
          </a:solidFill>
        </p:grpSpPr>
        <p:sp>
          <p:nvSpPr>
            <p:cNvPr id="54" name="Freeform 5"/>
            <p:cNvSpPr>
              <a:spLocks/>
            </p:cNvSpPr>
            <p:nvPr/>
          </p:nvSpPr>
          <p:spPr bwMode="auto">
            <a:xfrm>
              <a:off x="1519840" y="3322752"/>
              <a:ext cx="1172333" cy="1468590"/>
            </a:xfrm>
            <a:custGeom>
              <a:avLst/>
              <a:gdLst>
                <a:gd name="T0" fmla="*/ 1098 w 1108"/>
                <a:gd name="T1" fmla="*/ 590 h 1388"/>
                <a:gd name="T2" fmla="*/ 1098 w 1108"/>
                <a:gd name="T3" fmla="*/ 590 h 1388"/>
                <a:gd name="T4" fmla="*/ 1092 w 1108"/>
                <a:gd name="T5" fmla="*/ 582 h 1388"/>
                <a:gd name="T6" fmla="*/ 1086 w 1108"/>
                <a:gd name="T7" fmla="*/ 574 h 1388"/>
                <a:gd name="T8" fmla="*/ 1078 w 1108"/>
                <a:gd name="T9" fmla="*/ 566 h 1388"/>
                <a:gd name="T10" fmla="*/ 1070 w 1108"/>
                <a:gd name="T11" fmla="*/ 560 h 1388"/>
                <a:gd name="T12" fmla="*/ 1060 w 1108"/>
                <a:gd name="T13" fmla="*/ 554 h 1388"/>
                <a:gd name="T14" fmla="*/ 1050 w 1108"/>
                <a:gd name="T15" fmla="*/ 550 h 1388"/>
                <a:gd name="T16" fmla="*/ 1038 w 1108"/>
                <a:gd name="T17" fmla="*/ 548 h 1388"/>
                <a:gd name="T18" fmla="*/ 1028 w 1108"/>
                <a:gd name="T19" fmla="*/ 548 h 1388"/>
                <a:gd name="T20" fmla="*/ 854 w 1108"/>
                <a:gd name="T21" fmla="*/ 548 h 1388"/>
                <a:gd name="T22" fmla="*/ 854 w 1108"/>
                <a:gd name="T23" fmla="*/ 0 h 1388"/>
                <a:gd name="T24" fmla="*/ 254 w 1108"/>
                <a:gd name="T25" fmla="*/ 0 h 1388"/>
                <a:gd name="T26" fmla="*/ 254 w 1108"/>
                <a:gd name="T27" fmla="*/ 548 h 1388"/>
                <a:gd name="T28" fmla="*/ 80 w 1108"/>
                <a:gd name="T29" fmla="*/ 548 h 1388"/>
                <a:gd name="T30" fmla="*/ 80 w 1108"/>
                <a:gd name="T31" fmla="*/ 548 h 1388"/>
                <a:gd name="T32" fmla="*/ 70 w 1108"/>
                <a:gd name="T33" fmla="*/ 548 h 1388"/>
                <a:gd name="T34" fmla="*/ 58 w 1108"/>
                <a:gd name="T35" fmla="*/ 550 h 1388"/>
                <a:gd name="T36" fmla="*/ 48 w 1108"/>
                <a:gd name="T37" fmla="*/ 554 h 1388"/>
                <a:gd name="T38" fmla="*/ 38 w 1108"/>
                <a:gd name="T39" fmla="*/ 560 h 1388"/>
                <a:gd name="T40" fmla="*/ 30 w 1108"/>
                <a:gd name="T41" fmla="*/ 566 h 1388"/>
                <a:gd name="T42" fmla="*/ 22 w 1108"/>
                <a:gd name="T43" fmla="*/ 574 h 1388"/>
                <a:gd name="T44" fmla="*/ 16 w 1108"/>
                <a:gd name="T45" fmla="*/ 582 h 1388"/>
                <a:gd name="T46" fmla="*/ 10 w 1108"/>
                <a:gd name="T47" fmla="*/ 590 h 1388"/>
                <a:gd name="T48" fmla="*/ 10 w 1108"/>
                <a:gd name="T49" fmla="*/ 590 h 1388"/>
                <a:gd name="T50" fmla="*/ 4 w 1108"/>
                <a:gd name="T51" fmla="*/ 602 h 1388"/>
                <a:gd name="T52" fmla="*/ 2 w 1108"/>
                <a:gd name="T53" fmla="*/ 612 h 1388"/>
                <a:gd name="T54" fmla="*/ 0 w 1108"/>
                <a:gd name="T55" fmla="*/ 622 h 1388"/>
                <a:gd name="T56" fmla="*/ 0 w 1108"/>
                <a:gd name="T57" fmla="*/ 634 h 1388"/>
                <a:gd name="T58" fmla="*/ 2 w 1108"/>
                <a:gd name="T59" fmla="*/ 644 h 1388"/>
                <a:gd name="T60" fmla="*/ 4 w 1108"/>
                <a:gd name="T61" fmla="*/ 654 h 1388"/>
                <a:gd name="T62" fmla="*/ 10 w 1108"/>
                <a:gd name="T63" fmla="*/ 664 h 1388"/>
                <a:gd name="T64" fmla="*/ 14 w 1108"/>
                <a:gd name="T65" fmla="*/ 674 h 1388"/>
                <a:gd name="T66" fmla="*/ 488 w 1108"/>
                <a:gd name="T67" fmla="*/ 1354 h 1388"/>
                <a:gd name="T68" fmla="*/ 488 w 1108"/>
                <a:gd name="T69" fmla="*/ 1354 h 1388"/>
                <a:gd name="T70" fmla="*/ 502 w 1108"/>
                <a:gd name="T71" fmla="*/ 1368 h 1388"/>
                <a:gd name="T72" fmla="*/ 516 w 1108"/>
                <a:gd name="T73" fmla="*/ 1378 h 1388"/>
                <a:gd name="T74" fmla="*/ 534 w 1108"/>
                <a:gd name="T75" fmla="*/ 1386 h 1388"/>
                <a:gd name="T76" fmla="*/ 554 w 1108"/>
                <a:gd name="T77" fmla="*/ 1388 h 1388"/>
                <a:gd name="T78" fmla="*/ 554 w 1108"/>
                <a:gd name="T79" fmla="*/ 1388 h 1388"/>
                <a:gd name="T80" fmla="*/ 574 w 1108"/>
                <a:gd name="T81" fmla="*/ 1386 h 1388"/>
                <a:gd name="T82" fmla="*/ 592 w 1108"/>
                <a:gd name="T83" fmla="*/ 1378 h 1388"/>
                <a:gd name="T84" fmla="*/ 606 w 1108"/>
                <a:gd name="T85" fmla="*/ 1368 h 1388"/>
                <a:gd name="T86" fmla="*/ 620 w 1108"/>
                <a:gd name="T87" fmla="*/ 1354 h 1388"/>
                <a:gd name="T88" fmla="*/ 1094 w 1108"/>
                <a:gd name="T89" fmla="*/ 674 h 1388"/>
                <a:gd name="T90" fmla="*/ 1094 w 1108"/>
                <a:gd name="T91" fmla="*/ 674 h 1388"/>
                <a:gd name="T92" fmla="*/ 1098 w 1108"/>
                <a:gd name="T93" fmla="*/ 664 h 1388"/>
                <a:gd name="T94" fmla="*/ 1104 w 1108"/>
                <a:gd name="T95" fmla="*/ 654 h 1388"/>
                <a:gd name="T96" fmla="*/ 1106 w 1108"/>
                <a:gd name="T97" fmla="*/ 644 h 1388"/>
                <a:gd name="T98" fmla="*/ 1108 w 1108"/>
                <a:gd name="T99" fmla="*/ 634 h 1388"/>
                <a:gd name="T100" fmla="*/ 1108 w 1108"/>
                <a:gd name="T101" fmla="*/ 622 h 1388"/>
                <a:gd name="T102" fmla="*/ 1106 w 1108"/>
                <a:gd name="T103" fmla="*/ 612 h 1388"/>
                <a:gd name="T104" fmla="*/ 1104 w 1108"/>
                <a:gd name="T105" fmla="*/ 602 h 1388"/>
                <a:gd name="T106" fmla="*/ 1098 w 1108"/>
                <a:gd name="T107" fmla="*/ 590 h 1388"/>
                <a:gd name="T108" fmla="*/ 1098 w 1108"/>
                <a:gd name="T109" fmla="*/ 590 h 1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108" h="1388">
                  <a:moveTo>
                    <a:pt x="1098" y="590"/>
                  </a:moveTo>
                  <a:lnTo>
                    <a:pt x="1098" y="590"/>
                  </a:lnTo>
                  <a:lnTo>
                    <a:pt x="1092" y="582"/>
                  </a:lnTo>
                  <a:lnTo>
                    <a:pt x="1086" y="574"/>
                  </a:lnTo>
                  <a:lnTo>
                    <a:pt x="1078" y="566"/>
                  </a:lnTo>
                  <a:lnTo>
                    <a:pt x="1070" y="560"/>
                  </a:lnTo>
                  <a:lnTo>
                    <a:pt x="1060" y="554"/>
                  </a:lnTo>
                  <a:lnTo>
                    <a:pt x="1050" y="550"/>
                  </a:lnTo>
                  <a:lnTo>
                    <a:pt x="1038" y="548"/>
                  </a:lnTo>
                  <a:lnTo>
                    <a:pt x="1028" y="548"/>
                  </a:lnTo>
                  <a:lnTo>
                    <a:pt x="854" y="548"/>
                  </a:lnTo>
                  <a:lnTo>
                    <a:pt x="854" y="0"/>
                  </a:lnTo>
                  <a:lnTo>
                    <a:pt x="254" y="0"/>
                  </a:lnTo>
                  <a:lnTo>
                    <a:pt x="254" y="548"/>
                  </a:lnTo>
                  <a:lnTo>
                    <a:pt x="80" y="548"/>
                  </a:lnTo>
                  <a:lnTo>
                    <a:pt x="80" y="548"/>
                  </a:lnTo>
                  <a:lnTo>
                    <a:pt x="70" y="548"/>
                  </a:lnTo>
                  <a:lnTo>
                    <a:pt x="58" y="550"/>
                  </a:lnTo>
                  <a:lnTo>
                    <a:pt x="48" y="554"/>
                  </a:lnTo>
                  <a:lnTo>
                    <a:pt x="38" y="560"/>
                  </a:lnTo>
                  <a:lnTo>
                    <a:pt x="30" y="566"/>
                  </a:lnTo>
                  <a:lnTo>
                    <a:pt x="22" y="574"/>
                  </a:lnTo>
                  <a:lnTo>
                    <a:pt x="16" y="582"/>
                  </a:lnTo>
                  <a:lnTo>
                    <a:pt x="10" y="590"/>
                  </a:lnTo>
                  <a:lnTo>
                    <a:pt x="10" y="590"/>
                  </a:lnTo>
                  <a:lnTo>
                    <a:pt x="4" y="602"/>
                  </a:lnTo>
                  <a:lnTo>
                    <a:pt x="2" y="612"/>
                  </a:lnTo>
                  <a:lnTo>
                    <a:pt x="0" y="622"/>
                  </a:lnTo>
                  <a:lnTo>
                    <a:pt x="0" y="634"/>
                  </a:lnTo>
                  <a:lnTo>
                    <a:pt x="2" y="644"/>
                  </a:lnTo>
                  <a:lnTo>
                    <a:pt x="4" y="654"/>
                  </a:lnTo>
                  <a:lnTo>
                    <a:pt x="10" y="664"/>
                  </a:lnTo>
                  <a:lnTo>
                    <a:pt x="14" y="674"/>
                  </a:lnTo>
                  <a:lnTo>
                    <a:pt x="488" y="1354"/>
                  </a:lnTo>
                  <a:lnTo>
                    <a:pt x="488" y="1354"/>
                  </a:lnTo>
                  <a:lnTo>
                    <a:pt x="502" y="1368"/>
                  </a:lnTo>
                  <a:lnTo>
                    <a:pt x="516" y="1378"/>
                  </a:lnTo>
                  <a:lnTo>
                    <a:pt x="534" y="1386"/>
                  </a:lnTo>
                  <a:lnTo>
                    <a:pt x="554" y="1388"/>
                  </a:lnTo>
                  <a:lnTo>
                    <a:pt x="554" y="1388"/>
                  </a:lnTo>
                  <a:lnTo>
                    <a:pt x="574" y="1386"/>
                  </a:lnTo>
                  <a:lnTo>
                    <a:pt x="592" y="1378"/>
                  </a:lnTo>
                  <a:lnTo>
                    <a:pt x="606" y="1368"/>
                  </a:lnTo>
                  <a:lnTo>
                    <a:pt x="620" y="1354"/>
                  </a:lnTo>
                  <a:lnTo>
                    <a:pt x="1094" y="674"/>
                  </a:lnTo>
                  <a:lnTo>
                    <a:pt x="1094" y="674"/>
                  </a:lnTo>
                  <a:lnTo>
                    <a:pt x="1098" y="664"/>
                  </a:lnTo>
                  <a:lnTo>
                    <a:pt x="1104" y="654"/>
                  </a:lnTo>
                  <a:lnTo>
                    <a:pt x="1106" y="644"/>
                  </a:lnTo>
                  <a:lnTo>
                    <a:pt x="1108" y="634"/>
                  </a:lnTo>
                  <a:lnTo>
                    <a:pt x="1108" y="622"/>
                  </a:lnTo>
                  <a:lnTo>
                    <a:pt x="1106" y="612"/>
                  </a:lnTo>
                  <a:lnTo>
                    <a:pt x="1104" y="602"/>
                  </a:lnTo>
                  <a:lnTo>
                    <a:pt x="1098" y="590"/>
                  </a:lnTo>
                  <a:lnTo>
                    <a:pt x="1098" y="590"/>
                  </a:lnTo>
                  <a:close/>
                </a:path>
              </a:pathLst>
            </a:custGeom>
            <a:solidFill>
              <a:srgbClr val="1C8EE4"/>
            </a:solidFill>
            <a:ln w="3175">
              <a:noFill/>
              <a:round/>
              <a:headEnd/>
              <a:tailEnd/>
            </a:ln>
          </p:spPr>
          <p:txBody>
            <a:bodyPr vert="horz" wrap="square" lIns="91440" tIns="45720" rIns="91440" bIns="45720" numCol="1" anchor="t" anchorCtr="0" compatLnSpc="1">
              <a:prstTxWarp prst="textNoShape">
                <a:avLst/>
              </a:prstTxWarp>
            </a:bodyPr>
            <a:lstStyle/>
            <a:p>
              <a:endParaRPr lang="ko-KR" altLang="en-US" sz="1400">
                <a:solidFill>
                  <a:schemeClr val="bg1"/>
                </a:solidFill>
              </a:endParaRPr>
            </a:p>
          </p:txBody>
        </p:sp>
        <p:sp>
          <p:nvSpPr>
            <p:cNvPr id="55" name="Freeform 6"/>
            <p:cNvSpPr>
              <a:spLocks/>
            </p:cNvSpPr>
            <p:nvPr/>
          </p:nvSpPr>
          <p:spPr bwMode="auto">
            <a:xfrm>
              <a:off x="3384146" y="1731426"/>
              <a:ext cx="677160" cy="732179"/>
            </a:xfrm>
            <a:custGeom>
              <a:avLst/>
              <a:gdLst>
                <a:gd name="T0" fmla="*/ 340 w 640"/>
                <a:gd name="T1" fmla="*/ 692 h 692"/>
                <a:gd name="T2" fmla="*/ 640 w 640"/>
                <a:gd name="T3" fmla="*/ 172 h 692"/>
                <a:gd name="T4" fmla="*/ 640 w 640"/>
                <a:gd name="T5" fmla="*/ 172 h 692"/>
                <a:gd name="T6" fmla="*/ 566 w 640"/>
                <a:gd name="T7" fmla="*/ 136 h 692"/>
                <a:gd name="T8" fmla="*/ 492 w 640"/>
                <a:gd name="T9" fmla="*/ 104 h 692"/>
                <a:gd name="T10" fmla="*/ 414 w 640"/>
                <a:gd name="T11" fmla="*/ 74 h 692"/>
                <a:gd name="T12" fmla="*/ 334 w 640"/>
                <a:gd name="T13" fmla="*/ 50 h 692"/>
                <a:gd name="T14" fmla="*/ 294 w 640"/>
                <a:gd name="T15" fmla="*/ 40 h 692"/>
                <a:gd name="T16" fmla="*/ 254 w 640"/>
                <a:gd name="T17" fmla="*/ 32 h 692"/>
                <a:gd name="T18" fmla="*/ 212 w 640"/>
                <a:gd name="T19" fmla="*/ 24 h 692"/>
                <a:gd name="T20" fmla="*/ 170 w 640"/>
                <a:gd name="T21" fmla="*/ 16 h 692"/>
                <a:gd name="T22" fmla="*/ 128 w 640"/>
                <a:gd name="T23" fmla="*/ 10 h 692"/>
                <a:gd name="T24" fmla="*/ 86 w 640"/>
                <a:gd name="T25" fmla="*/ 6 h 692"/>
                <a:gd name="T26" fmla="*/ 44 w 640"/>
                <a:gd name="T27" fmla="*/ 2 h 692"/>
                <a:gd name="T28" fmla="*/ 0 w 640"/>
                <a:gd name="T29" fmla="*/ 0 h 692"/>
                <a:gd name="T30" fmla="*/ 0 w 640"/>
                <a:gd name="T31" fmla="*/ 602 h 692"/>
                <a:gd name="T32" fmla="*/ 0 w 640"/>
                <a:gd name="T33" fmla="*/ 602 h 692"/>
                <a:gd name="T34" fmla="*/ 46 w 640"/>
                <a:gd name="T35" fmla="*/ 606 h 692"/>
                <a:gd name="T36" fmla="*/ 90 w 640"/>
                <a:gd name="T37" fmla="*/ 612 h 692"/>
                <a:gd name="T38" fmla="*/ 134 w 640"/>
                <a:gd name="T39" fmla="*/ 620 h 692"/>
                <a:gd name="T40" fmla="*/ 176 w 640"/>
                <a:gd name="T41" fmla="*/ 630 h 692"/>
                <a:gd name="T42" fmla="*/ 218 w 640"/>
                <a:gd name="T43" fmla="*/ 642 h 692"/>
                <a:gd name="T44" fmla="*/ 260 w 640"/>
                <a:gd name="T45" fmla="*/ 658 h 692"/>
                <a:gd name="T46" fmla="*/ 300 w 640"/>
                <a:gd name="T47" fmla="*/ 674 h 692"/>
                <a:gd name="T48" fmla="*/ 340 w 640"/>
                <a:gd name="T49" fmla="*/ 692 h 692"/>
                <a:gd name="T50" fmla="*/ 340 w 640"/>
                <a:gd name="T51" fmla="*/ 692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40" h="692">
                  <a:moveTo>
                    <a:pt x="340" y="692"/>
                  </a:moveTo>
                  <a:lnTo>
                    <a:pt x="640" y="172"/>
                  </a:lnTo>
                  <a:lnTo>
                    <a:pt x="640" y="172"/>
                  </a:lnTo>
                  <a:lnTo>
                    <a:pt x="566" y="136"/>
                  </a:lnTo>
                  <a:lnTo>
                    <a:pt x="492" y="104"/>
                  </a:lnTo>
                  <a:lnTo>
                    <a:pt x="414" y="74"/>
                  </a:lnTo>
                  <a:lnTo>
                    <a:pt x="334" y="50"/>
                  </a:lnTo>
                  <a:lnTo>
                    <a:pt x="294" y="40"/>
                  </a:lnTo>
                  <a:lnTo>
                    <a:pt x="254" y="32"/>
                  </a:lnTo>
                  <a:lnTo>
                    <a:pt x="212" y="24"/>
                  </a:lnTo>
                  <a:lnTo>
                    <a:pt x="170" y="16"/>
                  </a:lnTo>
                  <a:lnTo>
                    <a:pt x="128" y="10"/>
                  </a:lnTo>
                  <a:lnTo>
                    <a:pt x="86" y="6"/>
                  </a:lnTo>
                  <a:lnTo>
                    <a:pt x="44" y="2"/>
                  </a:lnTo>
                  <a:lnTo>
                    <a:pt x="0" y="0"/>
                  </a:lnTo>
                  <a:lnTo>
                    <a:pt x="0" y="602"/>
                  </a:lnTo>
                  <a:lnTo>
                    <a:pt x="0" y="602"/>
                  </a:lnTo>
                  <a:lnTo>
                    <a:pt x="46" y="606"/>
                  </a:lnTo>
                  <a:lnTo>
                    <a:pt x="90" y="612"/>
                  </a:lnTo>
                  <a:lnTo>
                    <a:pt x="134" y="620"/>
                  </a:lnTo>
                  <a:lnTo>
                    <a:pt x="176" y="630"/>
                  </a:lnTo>
                  <a:lnTo>
                    <a:pt x="218" y="642"/>
                  </a:lnTo>
                  <a:lnTo>
                    <a:pt x="260" y="658"/>
                  </a:lnTo>
                  <a:lnTo>
                    <a:pt x="300" y="674"/>
                  </a:lnTo>
                  <a:lnTo>
                    <a:pt x="340" y="692"/>
                  </a:lnTo>
                  <a:lnTo>
                    <a:pt x="340" y="692"/>
                  </a:lnTo>
                  <a:close/>
                </a:path>
              </a:pathLst>
            </a:custGeom>
            <a:solidFill>
              <a:srgbClr val="1C8EE4"/>
            </a:solidFill>
            <a:ln w="3175">
              <a:noFill/>
            </a:ln>
          </p:spPr>
          <p:txBody>
            <a:bodyPr vert="horz" wrap="square" lIns="91440" tIns="45720" rIns="91440" bIns="45720" numCol="1" anchor="t" anchorCtr="0" compatLnSpc="1">
              <a:prstTxWarp prst="textNoShape">
                <a:avLst/>
              </a:prstTxWarp>
            </a:bodyPr>
            <a:lstStyle/>
            <a:p>
              <a:endParaRPr lang="ko-KR" altLang="en-US" sz="1400">
                <a:solidFill>
                  <a:schemeClr val="bg1"/>
                </a:solidFill>
              </a:endParaRPr>
            </a:p>
          </p:txBody>
        </p:sp>
        <p:sp>
          <p:nvSpPr>
            <p:cNvPr id="56" name="Freeform 7"/>
            <p:cNvSpPr>
              <a:spLocks/>
            </p:cNvSpPr>
            <p:nvPr/>
          </p:nvSpPr>
          <p:spPr bwMode="auto">
            <a:xfrm>
              <a:off x="4145952" y="2548250"/>
              <a:ext cx="732179" cy="677160"/>
            </a:xfrm>
            <a:custGeom>
              <a:avLst/>
              <a:gdLst>
                <a:gd name="T0" fmla="*/ 90 w 692"/>
                <a:gd name="T1" fmla="*/ 640 h 640"/>
                <a:gd name="T2" fmla="*/ 692 w 692"/>
                <a:gd name="T3" fmla="*/ 640 h 640"/>
                <a:gd name="T4" fmla="*/ 692 w 692"/>
                <a:gd name="T5" fmla="*/ 640 h 640"/>
                <a:gd name="T6" fmla="*/ 690 w 692"/>
                <a:gd name="T7" fmla="*/ 596 h 640"/>
                <a:gd name="T8" fmla="*/ 686 w 692"/>
                <a:gd name="T9" fmla="*/ 554 h 640"/>
                <a:gd name="T10" fmla="*/ 682 w 692"/>
                <a:gd name="T11" fmla="*/ 512 h 640"/>
                <a:gd name="T12" fmla="*/ 676 w 692"/>
                <a:gd name="T13" fmla="*/ 470 h 640"/>
                <a:gd name="T14" fmla="*/ 668 w 692"/>
                <a:gd name="T15" fmla="*/ 428 h 640"/>
                <a:gd name="T16" fmla="*/ 660 w 692"/>
                <a:gd name="T17" fmla="*/ 386 h 640"/>
                <a:gd name="T18" fmla="*/ 652 w 692"/>
                <a:gd name="T19" fmla="*/ 346 h 640"/>
                <a:gd name="T20" fmla="*/ 640 w 692"/>
                <a:gd name="T21" fmla="*/ 304 h 640"/>
                <a:gd name="T22" fmla="*/ 616 w 692"/>
                <a:gd name="T23" fmla="*/ 226 h 640"/>
                <a:gd name="T24" fmla="*/ 588 w 692"/>
                <a:gd name="T25" fmla="*/ 148 h 640"/>
                <a:gd name="T26" fmla="*/ 556 w 692"/>
                <a:gd name="T27" fmla="*/ 72 h 640"/>
                <a:gd name="T28" fmla="*/ 520 w 692"/>
                <a:gd name="T29" fmla="*/ 0 h 640"/>
                <a:gd name="T30" fmla="*/ 0 w 692"/>
                <a:gd name="T31" fmla="*/ 300 h 640"/>
                <a:gd name="T32" fmla="*/ 0 w 692"/>
                <a:gd name="T33" fmla="*/ 300 h 640"/>
                <a:gd name="T34" fmla="*/ 18 w 692"/>
                <a:gd name="T35" fmla="*/ 340 h 640"/>
                <a:gd name="T36" fmla="*/ 34 w 692"/>
                <a:gd name="T37" fmla="*/ 380 h 640"/>
                <a:gd name="T38" fmla="*/ 50 w 692"/>
                <a:gd name="T39" fmla="*/ 420 h 640"/>
                <a:gd name="T40" fmla="*/ 62 w 692"/>
                <a:gd name="T41" fmla="*/ 462 h 640"/>
                <a:gd name="T42" fmla="*/ 72 w 692"/>
                <a:gd name="T43" fmla="*/ 506 h 640"/>
                <a:gd name="T44" fmla="*/ 80 w 692"/>
                <a:gd name="T45" fmla="*/ 550 h 640"/>
                <a:gd name="T46" fmla="*/ 86 w 692"/>
                <a:gd name="T47" fmla="*/ 594 h 640"/>
                <a:gd name="T48" fmla="*/ 90 w 692"/>
                <a:gd name="T49" fmla="*/ 640 h 640"/>
                <a:gd name="T50" fmla="*/ 90 w 692"/>
                <a:gd name="T51" fmla="*/ 640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92" h="640">
                  <a:moveTo>
                    <a:pt x="90" y="640"/>
                  </a:moveTo>
                  <a:lnTo>
                    <a:pt x="692" y="640"/>
                  </a:lnTo>
                  <a:lnTo>
                    <a:pt x="692" y="640"/>
                  </a:lnTo>
                  <a:lnTo>
                    <a:pt x="690" y="596"/>
                  </a:lnTo>
                  <a:lnTo>
                    <a:pt x="686" y="554"/>
                  </a:lnTo>
                  <a:lnTo>
                    <a:pt x="682" y="512"/>
                  </a:lnTo>
                  <a:lnTo>
                    <a:pt x="676" y="470"/>
                  </a:lnTo>
                  <a:lnTo>
                    <a:pt x="668" y="428"/>
                  </a:lnTo>
                  <a:lnTo>
                    <a:pt x="660" y="386"/>
                  </a:lnTo>
                  <a:lnTo>
                    <a:pt x="652" y="346"/>
                  </a:lnTo>
                  <a:lnTo>
                    <a:pt x="640" y="304"/>
                  </a:lnTo>
                  <a:lnTo>
                    <a:pt x="616" y="226"/>
                  </a:lnTo>
                  <a:lnTo>
                    <a:pt x="588" y="148"/>
                  </a:lnTo>
                  <a:lnTo>
                    <a:pt x="556" y="72"/>
                  </a:lnTo>
                  <a:lnTo>
                    <a:pt x="520" y="0"/>
                  </a:lnTo>
                  <a:lnTo>
                    <a:pt x="0" y="300"/>
                  </a:lnTo>
                  <a:lnTo>
                    <a:pt x="0" y="300"/>
                  </a:lnTo>
                  <a:lnTo>
                    <a:pt x="18" y="340"/>
                  </a:lnTo>
                  <a:lnTo>
                    <a:pt x="34" y="380"/>
                  </a:lnTo>
                  <a:lnTo>
                    <a:pt x="50" y="420"/>
                  </a:lnTo>
                  <a:lnTo>
                    <a:pt x="62" y="462"/>
                  </a:lnTo>
                  <a:lnTo>
                    <a:pt x="72" y="506"/>
                  </a:lnTo>
                  <a:lnTo>
                    <a:pt x="80" y="550"/>
                  </a:lnTo>
                  <a:lnTo>
                    <a:pt x="86" y="594"/>
                  </a:lnTo>
                  <a:lnTo>
                    <a:pt x="90" y="640"/>
                  </a:lnTo>
                  <a:lnTo>
                    <a:pt x="90" y="640"/>
                  </a:lnTo>
                  <a:close/>
                </a:path>
              </a:pathLst>
            </a:custGeom>
            <a:solidFill>
              <a:srgbClr val="1C8EE4"/>
            </a:solidFill>
            <a:ln w="3175">
              <a:noFill/>
            </a:ln>
          </p:spPr>
          <p:txBody>
            <a:bodyPr vert="horz" wrap="square" lIns="91440" tIns="45720" rIns="91440" bIns="45720" numCol="1" anchor="t" anchorCtr="0" compatLnSpc="1">
              <a:prstTxWarp prst="textNoShape">
                <a:avLst/>
              </a:prstTxWarp>
            </a:bodyPr>
            <a:lstStyle/>
            <a:p>
              <a:endParaRPr lang="ko-KR" altLang="en-US" sz="1400">
                <a:solidFill>
                  <a:schemeClr val="bg1"/>
                </a:solidFill>
              </a:endParaRPr>
            </a:p>
          </p:txBody>
        </p:sp>
        <p:sp>
          <p:nvSpPr>
            <p:cNvPr id="57" name="Freeform 8"/>
            <p:cNvSpPr>
              <a:spLocks/>
            </p:cNvSpPr>
            <p:nvPr/>
          </p:nvSpPr>
          <p:spPr bwMode="auto">
            <a:xfrm>
              <a:off x="3830649" y="1964200"/>
              <a:ext cx="814708" cy="812592"/>
            </a:xfrm>
            <a:custGeom>
              <a:avLst/>
              <a:gdLst>
                <a:gd name="T0" fmla="*/ 250 w 770"/>
                <a:gd name="T1" fmla="*/ 768 h 768"/>
                <a:gd name="T2" fmla="*/ 770 w 770"/>
                <a:gd name="T3" fmla="*/ 468 h 768"/>
                <a:gd name="T4" fmla="*/ 770 w 770"/>
                <a:gd name="T5" fmla="*/ 468 h 768"/>
                <a:gd name="T6" fmla="*/ 722 w 770"/>
                <a:gd name="T7" fmla="*/ 398 h 768"/>
                <a:gd name="T8" fmla="*/ 672 w 770"/>
                <a:gd name="T9" fmla="*/ 332 h 768"/>
                <a:gd name="T10" fmla="*/ 618 w 770"/>
                <a:gd name="T11" fmla="*/ 268 h 768"/>
                <a:gd name="T12" fmla="*/ 562 w 770"/>
                <a:gd name="T13" fmla="*/ 208 h 768"/>
                <a:gd name="T14" fmla="*/ 500 w 770"/>
                <a:gd name="T15" fmla="*/ 150 h 768"/>
                <a:gd name="T16" fmla="*/ 438 w 770"/>
                <a:gd name="T17" fmla="*/ 96 h 768"/>
                <a:gd name="T18" fmla="*/ 370 w 770"/>
                <a:gd name="T19" fmla="*/ 46 h 768"/>
                <a:gd name="T20" fmla="*/ 300 w 770"/>
                <a:gd name="T21" fmla="*/ 0 h 768"/>
                <a:gd name="T22" fmla="*/ 0 w 770"/>
                <a:gd name="T23" fmla="*/ 520 h 768"/>
                <a:gd name="T24" fmla="*/ 0 w 770"/>
                <a:gd name="T25" fmla="*/ 520 h 768"/>
                <a:gd name="T26" fmla="*/ 36 w 770"/>
                <a:gd name="T27" fmla="*/ 546 h 768"/>
                <a:gd name="T28" fmla="*/ 72 w 770"/>
                <a:gd name="T29" fmla="*/ 572 h 768"/>
                <a:gd name="T30" fmla="*/ 106 w 770"/>
                <a:gd name="T31" fmla="*/ 602 h 768"/>
                <a:gd name="T32" fmla="*/ 138 w 770"/>
                <a:gd name="T33" fmla="*/ 632 h 768"/>
                <a:gd name="T34" fmla="*/ 168 w 770"/>
                <a:gd name="T35" fmla="*/ 664 h 768"/>
                <a:gd name="T36" fmla="*/ 196 w 770"/>
                <a:gd name="T37" fmla="*/ 698 h 768"/>
                <a:gd name="T38" fmla="*/ 224 w 770"/>
                <a:gd name="T39" fmla="*/ 732 h 768"/>
                <a:gd name="T40" fmla="*/ 250 w 770"/>
                <a:gd name="T41" fmla="*/ 768 h 768"/>
                <a:gd name="T42" fmla="*/ 250 w 770"/>
                <a:gd name="T43" fmla="*/ 768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70" h="768">
                  <a:moveTo>
                    <a:pt x="250" y="768"/>
                  </a:moveTo>
                  <a:lnTo>
                    <a:pt x="770" y="468"/>
                  </a:lnTo>
                  <a:lnTo>
                    <a:pt x="770" y="468"/>
                  </a:lnTo>
                  <a:lnTo>
                    <a:pt x="722" y="398"/>
                  </a:lnTo>
                  <a:lnTo>
                    <a:pt x="672" y="332"/>
                  </a:lnTo>
                  <a:lnTo>
                    <a:pt x="618" y="268"/>
                  </a:lnTo>
                  <a:lnTo>
                    <a:pt x="562" y="208"/>
                  </a:lnTo>
                  <a:lnTo>
                    <a:pt x="500" y="150"/>
                  </a:lnTo>
                  <a:lnTo>
                    <a:pt x="438" y="96"/>
                  </a:lnTo>
                  <a:lnTo>
                    <a:pt x="370" y="46"/>
                  </a:lnTo>
                  <a:lnTo>
                    <a:pt x="300" y="0"/>
                  </a:lnTo>
                  <a:lnTo>
                    <a:pt x="0" y="520"/>
                  </a:lnTo>
                  <a:lnTo>
                    <a:pt x="0" y="520"/>
                  </a:lnTo>
                  <a:lnTo>
                    <a:pt x="36" y="546"/>
                  </a:lnTo>
                  <a:lnTo>
                    <a:pt x="72" y="572"/>
                  </a:lnTo>
                  <a:lnTo>
                    <a:pt x="106" y="602"/>
                  </a:lnTo>
                  <a:lnTo>
                    <a:pt x="138" y="632"/>
                  </a:lnTo>
                  <a:lnTo>
                    <a:pt x="168" y="664"/>
                  </a:lnTo>
                  <a:lnTo>
                    <a:pt x="196" y="698"/>
                  </a:lnTo>
                  <a:lnTo>
                    <a:pt x="224" y="732"/>
                  </a:lnTo>
                  <a:lnTo>
                    <a:pt x="250" y="768"/>
                  </a:lnTo>
                  <a:lnTo>
                    <a:pt x="250" y="768"/>
                  </a:lnTo>
                  <a:close/>
                </a:path>
              </a:pathLst>
            </a:custGeom>
            <a:solidFill>
              <a:srgbClr val="1C8EE4"/>
            </a:solidFill>
            <a:ln w="3175">
              <a:noFill/>
            </a:ln>
          </p:spPr>
          <p:txBody>
            <a:bodyPr vert="horz" wrap="square" lIns="91440" tIns="45720" rIns="91440" bIns="45720" numCol="1" anchor="t" anchorCtr="0" compatLnSpc="1">
              <a:prstTxWarp prst="textNoShape">
                <a:avLst/>
              </a:prstTxWarp>
            </a:bodyPr>
            <a:lstStyle/>
            <a:p>
              <a:endParaRPr lang="ko-KR" altLang="en-US" sz="1400">
                <a:solidFill>
                  <a:schemeClr val="bg1"/>
                </a:solidFill>
              </a:endParaRPr>
            </a:p>
          </p:txBody>
        </p:sp>
        <p:sp>
          <p:nvSpPr>
            <p:cNvPr id="58" name="Freeform 9"/>
            <p:cNvSpPr>
              <a:spLocks/>
            </p:cNvSpPr>
            <p:nvPr/>
          </p:nvSpPr>
          <p:spPr bwMode="auto">
            <a:xfrm>
              <a:off x="1788588" y="2548250"/>
              <a:ext cx="732179" cy="677160"/>
            </a:xfrm>
            <a:custGeom>
              <a:avLst/>
              <a:gdLst>
                <a:gd name="T0" fmla="*/ 692 w 692"/>
                <a:gd name="T1" fmla="*/ 300 h 640"/>
                <a:gd name="T2" fmla="*/ 172 w 692"/>
                <a:gd name="T3" fmla="*/ 0 h 640"/>
                <a:gd name="T4" fmla="*/ 172 w 692"/>
                <a:gd name="T5" fmla="*/ 0 h 640"/>
                <a:gd name="T6" fmla="*/ 136 w 692"/>
                <a:gd name="T7" fmla="*/ 72 h 640"/>
                <a:gd name="T8" fmla="*/ 104 w 692"/>
                <a:gd name="T9" fmla="*/ 148 h 640"/>
                <a:gd name="T10" fmla="*/ 76 w 692"/>
                <a:gd name="T11" fmla="*/ 226 h 640"/>
                <a:gd name="T12" fmla="*/ 52 w 692"/>
                <a:gd name="T13" fmla="*/ 304 h 640"/>
                <a:gd name="T14" fmla="*/ 40 w 692"/>
                <a:gd name="T15" fmla="*/ 346 h 640"/>
                <a:gd name="T16" fmla="*/ 32 w 692"/>
                <a:gd name="T17" fmla="*/ 386 h 640"/>
                <a:gd name="T18" fmla="*/ 24 w 692"/>
                <a:gd name="T19" fmla="*/ 428 h 640"/>
                <a:gd name="T20" fmla="*/ 16 w 692"/>
                <a:gd name="T21" fmla="*/ 470 h 640"/>
                <a:gd name="T22" fmla="*/ 10 w 692"/>
                <a:gd name="T23" fmla="*/ 512 h 640"/>
                <a:gd name="T24" fmla="*/ 6 w 692"/>
                <a:gd name="T25" fmla="*/ 554 h 640"/>
                <a:gd name="T26" fmla="*/ 2 w 692"/>
                <a:gd name="T27" fmla="*/ 596 h 640"/>
                <a:gd name="T28" fmla="*/ 0 w 692"/>
                <a:gd name="T29" fmla="*/ 640 h 640"/>
                <a:gd name="T30" fmla="*/ 602 w 692"/>
                <a:gd name="T31" fmla="*/ 640 h 640"/>
                <a:gd name="T32" fmla="*/ 602 w 692"/>
                <a:gd name="T33" fmla="*/ 640 h 640"/>
                <a:gd name="T34" fmla="*/ 606 w 692"/>
                <a:gd name="T35" fmla="*/ 594 h 640"/>
                <a:gd name="T36" fmla="*/ 612 w 692"/>
                <a:gd name="T37" fmla="*/ 550 h 640"/>
                <a:gd name="T38" fmla="*/ 620 w 692"/>
                <a:gd name="T39" fmla="*/ 506 h 640"/>
                <a:gd name="T40" fmla="*/ 630 w 692"/>
                <a:gd name="T41" fmla="*/ 462 h 640"/>
                <a:gd name="T42" fmla="*/ 642 w 692"/>
                <a:gd name="T43" fmla="*/ 420 h 640"/>
                <a:gd name="T44" fmla="*/ 658 w 692"/>
                <a:gd name="T45" fmla="*/ 380 h 640"/>
                <a:gd name="T46" fmla="*/ 674 w 692"/>
                <a:gd name="T47" fmla="*/ 340 h 640"/>
                <a:gd name="T48" fmla="*/ 692 w 692"/>
                <a:gd name="T49" fmla="*/ 300 h 640"/>
                <a:gd name="T50" fmla="*/ 692 w 692"/>
                <a:gd name="T51" fmla="*/ 300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92" h="640">
                  <a:moveTo>
                    <a:pt x="692" y="300"/>
                  </a:moveTo>
                  <a:lnTo>
                    <a:pt x="172" y="0"/>
                  </a:lnTo>
                  <a:lnTo>
                    <a:pt x="172" y="0"/>
                  </a:lnTo>
                  <a:lnTo>
                    <a:pt x="136" y="72"/>
                  </a:lnTo>
                  <a:lnTo>
                    <a:pt x="104" y="148"/>
                  </a:lnTo>
                  <a:lnTo>
                    <a:pt x="76" y="226"/>
                  </a:lnTo>
                  <a:lnTo>
                    <a:pt x="52" y="304"/>
                  </a:lnTo>
                  <a:lnTo>
                    <a:pt x="40" y="346"/>
                  </a:lnTo>
                  <a:lnTo>
                    <a:pt x="32" y="386"/>
                  </a:lnTo>
                  <a:lnTo>
                    <a:pt x="24" y="428"/>
                  </a:lnTo>
                  <a:lnTo>
                    <a:pt x="16" y="470"/>
                  </a:lnTo>
                  <a:lnTo>
                    <a:pt x="10" y="512"/>
                  </a:lnTo>
                  <a:lnTo>
                    <a:pt x="6" y="554"/>
                  </a:lnTo>
                  <a:lnTo>
                    <a:pt x="2" y="596"/>
                  </a:lnTo>
                  <a:lnTo>
                    <a:pt x="0" y="640"/>
                  </a:lnTo>
                  <a:lnTo>
                    <a:pt x="602" y="640"/>
                  </a:lnTo>
                  <a:lnTo>
                    <a:pt x="602" y="640"/>
                  </a:lnTo>
                  <a:lnTo>
                    <a:pt x="606" y="594"/>
                  </a:lnTo>
                  <a:lnTo>
                    <a:pt x="612" y="550"/>
                  </a:lnTo>
                  <a:lnTo>
                    <a:pt x="620" y="506"/>
                  </a:lnTo>
                  <a:lnTo>
                    <a:pt x="630" y="462"/>
                  </a:lnTo>
                  <a:lnTo>
                    <a:pt x="642" y="420"/>
                  </a:lnTo>
                  <a:lnTo>
                    <a:pt x="658" y="380"/>
                  </a:lnTo>
                  <a:lnTo>
                    <a:pt x="674" y="340"/>
                  </a:lnTo>
                  <a:lnTo>
                    <a:pt x="692" y="300"/>
                  </a:lnTo>
                  <a:lnTo>
                    <a:pt x="692" y="300"/>
                  </a:lnTo>
                  <a:close/>
                </a:path>
              </a:pathLst>
            </a:custGeom>
            <a:solidFill>
              <a:srgbClr val="1C8EE4"/>
            </a:solidFill>
            <a:ln w="3175">
              <a:noFill/>
              <a:round/>
              <a:headEnd/>
              <a:tailEnd/>
            </a:ln>
          </p:spPr>
          <p:txBody>
            <a:bodyPr vert="horz" wrap="square" lIns="91440" tIns="45720" rIns="91440" bIns="45720" numCol="1" anchor="t" anchorCtr="0" compatLnSpc="1">
              <a:prstTxWarp prst="textNoShape">
                <a:avLst/>
              </a:prstTxWarp>
            </a:bodyPr>
            <a:lstStyle/>
            <a:p>
              <a:endParaRPr lang="ko-KR" altLang="en-US" sz="1400">
                <a:solidFill>
                  <a:schemeClr val="bg1"/>
                </a:solidFill>
              </a:endParaRPr>
            </a:p>
          </p:txBody>
        </p:sp>
        <p:sp>
          <p:nvSpPr>
            <p:cNvPr id="59" name="Freeform 10"/>
            <p:cNvSpPr>
              <a:spLocks/>
            </p:cNvSpPr>
            <p:nvPr/>
          </p:nvSpPr>
          <p:spPr bwMode="auto">
            <a:xfrm>
              <a:off x="2021362" y="1964200"/>
              <a:ext cx="814708" cy="812592"/>
            </a:xfrm>
            <a:custGeom>
              <a:avLst/>
              <a:gdLst>
                <a:gd name="T0" fmla="*/ 770 w 770"/>
                <a:gd name="T1" fmla="*/ 520 h 768"/>
                <a:gd name="T2" fmla="*/ 470 w 770"/>
                <a:gd name="T3" fmla="*/ 0 h 768"/>
                <a:gd name="T4" fmla="*/ 470 w 770"/>
                <a:gd name="T5" fmla="*/ 0 h 768"/>
                <a:gd name="T6" fmla="*/ 400 w 770"/>
                <a:gd name="T7" fmla="*/ 46 h 768"/>
                <a:gd name="T8" fmla="*/ 332 w 770"/>
                <a:gd name="T9" fmla="*/ 96 h 768"/>
                <a:gd name="T10" fmla="*/ 270 w 770"/>
                <a:gd name="T11" fmla="*/ 150 h 768"/>
                <a:gd name="T12" fmla="*/ 208 w 770"/>
                <a:gd name="T13" fmla="*/ 208 h 768"/>
                <a:gd name="T14" fmla="*/ 152 w 770"/>
                <a:gd name="T15" fmla="*/ 268 h 768"/>
                <a:gd name="T16" fmla="*/ 98 w 770"/>
                <a:gd name="T17" fmla="*/ 332 h 768"/>
                <a:gd name="T18" fmla="*/ 48 w 770"/>
                <a:gd name="T19" fmla="*/ 398 h 768"/>
                <a:gd name="T20" fmla="*/ 0 w 770"/>
                <a:gd name="T21" fmla="*/ 468 h 768"/>
                <a:gd name="T22" fmla="*/ 520 w 770"/>
                <a:gd name="T23" fmla="*/ 768 h 768"/>
                <a:gd name="T24" fmla="*/ 520 w 770"/>
                <a:gd name="T25" fmla="*/ 768 h 768"/>
                <a:gd name="T26" fmla="*/ 546 w 770"/>
                <a:gd name="T27" fmla="*/ 732 h 768"/>
                <a:gd name="T28" fmla="*/ 574 w 770"/>
                <a:gd name="T29" fmla="*/ 698 h 768"/>
                <a:gd name="T30" fmla="*/ 602 w 770"/>
                <a:gd name="T31" fmla="*/ 664 h 768"/>
                <a:gd name="T32" fmla="*/ 632 w 770"/>
                <a:gd name="T33" fmla="*/ 632 h 768"/>
                <a:gd name="T34" fmla="*/ 664 w 770"/>
                <a:gd name="T35" fmla="*/ 602 h 768"/>
                <a:gd name="T36" fmla="*/ 698 w 770"/>
                <a:gd name="T37" fmla="*/ 572 h 768"/>
                <a:gd name="T38" fmla="*/ 734 w 770"/>
                <a:gd name="T39" fmla="*/ 546 h 768"/>
                <a:gd name="T40" fmla="*/ 770 w 770"/>
                <a:gd name="T41" fmla="*/ 520 h 768"/>
                <a:gd name="T42" fmla="*/ 770 w 770"/>
                <a:gd name="T43" fmla="*/ 520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70" h="768">
                  <a:moveTo>
                    <a:pt x="770" y="520"/>
                  </a:moveTo>
                  <a:lnTo>
                    <a:pt x="470" y="0"/>
                  </a:lnTo>
                  <a:lnTo>
                    <a:pt x="470" y="0"/>
                  </a:lnTo>
                  <a:lnTo>
                    <a:pt x="400" y="46"/>
                  </a:lnTo>
                  <a:lnTo>
                    <a:pt x="332" y="96"/>
                  </a:lnTo>
                  <a:lnTo>
                    <a:pt x="270" y="150"/>
                  </a:lnTo>
                  <a:lnTo>
                    <a:pt x="208" y="208"/>
                  </a:lnTo>
                  <a:lnTo>
                    <a:pt x="152" y="268"/>
                  </a:lnTo>
                  <a:lnTo>
                    <a:pt x="98" y="332"/>
                  </a:lnTo>
                  <a:lnTo>
                    <a:pt x="48" y="398"/>
                  </a:lnTo>
                  <a:lnTo>
                    <a:pt x="0" y="468"/>
                  </a:lnTo>
                  <a:lnTo>
                    <a:pt x="520" y="768"/>
                  </a:lnTo>
                  <a:lnTo>
                    <a:pt x="520" y="768"/>
                  </a:lnTo>
                  <a:lnTo>
                    <a:pt x="546" y="732"/>
                  </a:lnTo>
                  <a:lnTo>
                    <a:pt x="574" y="698"/>
                  </a:lnTo>
                  <a:lnTo>
                    <a:pt x="602" y="664"/>
                  </a:lnTo>
                  <a:lnTo>
                    <a:pt x="632" y="632"/>
                  </a:lnTo>
                  <a:lnTo>
                    <a:pt x="664" y="602"/>
                  </a:lnTo>
                  <a:lnTo>
                    <a:pt x="698" y="572"/>
                  </a:lnTo>
                  <a:lnTo>
                    <a:pt x="734" y="546"/>
                  </a:lnTo>
                  <a:lnTo>
                    <a:pt x="770" y="520"/>
                  </a:lnTo>
                  <a:lnTo>
                    <a:pt x="770" y="520"/>
                  </a:lnTo>
                  <a:close/>
                </a:path>
              </a:pathLst>
            </a:custGeom>
            <a:solidFill>
              <a:srgbClr val="1C8EE4"/>
            </a:solidFill>
            <a:ln w="3175">
              <a:noFill/>
            </a:ln>
          </p:spPr>
          <p:txBody>
            <a:bodyPr vert="horz" wrap="square" lIns="91440" tIns="45720" rIns="91440" bIns="45720" numCol="1" anchor="t" anchorCtr="0" compatLnSpc="1">
              <a:prstTxWarp prst="textNoShape">
                <a:avLst/>
              </a:prstTxWarp>
            </a:bodyPr>
            <a:lstStyle/>
            <a:p>
              <a:endParaRPr lang="ko-KR" altLang="en-US" sz="1400">
                <a:solidFill>
                  <a:schemeClr val="bg1"/>
                </a:solidFill>
              </a:endParaRPr>
            </a:p>
          </p:txBody>
        </p:sp>
        <p:sp>
          <p:nvSpPr>
            <p:cNvPr id="60" name="Freeform 11"/>
            <p:cNvSpPr>
              <a:spLocks/>
            </p:cNvSpPr>
            <p:nvPr/>
          </p:nvSpPr>
          <p:spPr bwMode="auto">
            <a:xfrm>
              <a:off x="2605412" y="1731426"/>
              <a:ext cx="677160" cy="732179"/>
            </a:xfrm>
            <a:custGeom>
              <a:avLst/>
              <a:gdLst>
                <a:gd name="T0" fmla="*/ 640 w 640"/>
                <a:gd name="T1" fmla="*/ 602 h 692"/>
                <a:gd name="T2" fmla="*/ 640 w 640"/>
                <a:gd name="T3" fmla="*/ 0 h 692"/>
                <a:gd name="T4" fmla="*/ 640 w 640"/>
                <a:gd name="T5" fmla="*/ 0 h 692"/>
                <a:gd name="T6" fmla="*/ 596 w 640"/>
                <a:gd name="T7" fmla="*/ 2 h 692"/>
                <a:gd name="T8" fmla="*/ 554 w 640"/>
                <a:gd name="T9" fmla="*/ 6 h 692"/>
                <a:gd name="T10" fmla="*/ 512 w 640"/>
                <a:gd name="T11" fmla="*/ 10 h 692"/>
                <a:gd name="T12" fmla="*/ 470 w 640"/>
                <a:gd name="T13" fmla="*/ 16 h 692"/>
                <a:gd name="T14" fmla="*/ 428 w 640"/>
                <a:gd name="T15" fmla="*/ 24 h 692"/>
                <a:gd name="T16" fmla="*/ 386 w 640"/>
                <a:gd name="T17" fmla="*/ 32 h 692"/>
                <a:gd name="T18" fmla="*/ 346 w 640"/>
                <a:gd name="T19" fmla="*/ 40 h 692"/>
                <a:gd name="T20" fmla="*/ 306 w 640"/>
                <a:gd name="T21" fmla="*/ 50 h 692"/>
                <a:gd name="T22" fmla="*/ 226 w 640"/>
                <a:gd name="T23" fmla="*/ 74 h 692"/>
                <a:gd name="T24" fmla="*/ 148 w 640"/>
                <a:gd name="T25" fmla="*/ 104 h 692"/>
                <a:gd name="T26" fmla="*/ 74 w 640"/>
                <a:gd name="T27" fmla="*/ 136 h 692"/>
                <a:gd name="T28" fmla="*/ 0 w 640"/>
                <a:gd name="T29" fmla="*/ 172 h 692"/>
                <a:gd name="T30" fmla="*/ 300 w 640"/>
                <a:gd name="T31" fmla="*/ 692 h 692"/>
                <a:gd name="T32" fmla="*/ 300 w 640"/>
                <a:gd name="T33" fmla="*/ 692 h 692"/>
                <a:gd name="T34" fmla="*/ 340 w 640"/>
                <a:gd name="T35" fmla="*/ 674 h 692"/>
                <a:gd name="T36" fmla="*/ 380 w 640"/>
                <a:gd name="T37" fmla="*/ 658 h 692"/>
                <a:gd name="T38" fmla="*/ 422 w 640"/>
                <a:gd name="T39" fmla="*/ 642 h 692"/>
                <a:gd name="T40" fmla="*/ 464 w 640"/>
                <a:gd name="T41" fmla="*/ 630 h 692"/>
                <a:gd name="T42" fmla="*/ 506 w 640"/>
                <a:gd name="T43" fmla="*/ 620 h 692"/>
                <a:gd name="T44" fmla="*/ 550 w 640"/>
                <a:gd name="T45" fmla="*/ 612 h 692"/>
                <a:gd name="T46" fmla="*/ 594 w 640"/>
                <a:gd name="T47" fmla="*/ 606 h 692"/>
                <a:gd name="T48" fmla="*/ 640 w 640"/>
                <a:gd name="T49" fmla="*/ 602 h 692"/>
                <a:gd name="T50" fmla="*/ 640 w 640"/>
                <a:gd name="T51" fmla="*/ 602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40" h="692">
                  <a:moveTo>
                    <a:pt x="640" y="602"/>
                  </a:moveTo>
                  <a:lnTo>
                    <a:pt x="640" y="0"/>
                  </a:lnTo>
                  <a:lnTo>
                    <a:pt x="640" y="0"/>
                  </a:lnTo>
                  <a:lnTo>
                    <a:pt x="596" y="2"/>
                  </a:lnTo>
                  <a:lnTo>
                    <a:pt x="554" y="6"/>
                  </a:lnTo>
                  <a:lnTo>
                    <a:pt x="512" y="10"/>
                  </a:lnTo>
                  <a:lnTo>
                    <a:pt x="470" y="16"/>
                  </a:lnTo>
                  <a:lnTo>
                    <a:pt x="428" y="24"/>
                  </a:lnTo>
                  <a:lnTo>
                    <a:pt x="386" y="32"/>
                  </a:lnTo>
                  <a:lnTo>
                    <a:pt x="346" y="40"/>
                  </a:lnTo>
                  <a:lnTo>
                    <a:pt x="306" y="50"/>
                  </a:lnTo>
                  <a:lnTo>
                    <a:pt x="226" y="74"/>
                  </a:lnTo>
                  <a:lnTo>
                    <a:pt x="148" y="104"/>
                  </a:lnTo>
                  <a:lnTo>
                    <a:pt x="74" y="136"/>
                  </a:lnTo>
                  <a:lnTo>
                    <a:pt x="0" y="172"/>
                  </a:lnTo>
                  <a:lnTo>
                    <a:pt x="300" y="692"/>
                  </a:lnTo>
                  <a:lnTo>
                    <a:pt x="300" y="692"/>
                  </a:lnTo>
                  <a:lnTo>
                    <a:pt x="340" y="674"/>
                  </a:lnTo>
                  <a:lnTo>
                    <a:pt x="380" y="658"/>
                  </a:lnTo>
                  <a:lnTo>
                    <a:pt x="422" y="642"/>
                  </a:lnTo>
                  <a:lnTo>
                    <a:pt x="464" y="630"/>
                  </a:lnTo>
                  <a:lnTo>
                    <a:pt x="506" y="620"/>
                  </a:lnTo>
                  <a:lnTo>
                    <a:pt x="550" y="612"/>
                  </a:lnTo>
                  <a:lnTo>
                    <a:pt x="594" y="606"/>
                  </a:lnTo>
                  <a:lnTo>
                    <a:pt x="640" y="602"/>
                  </a:lnTo>
                  <a:lnTo>
                    <a:pt x="640" y="602"/>
                  </a:lnTo>
                  <a:close/>
                </a:path>
              </a:pathLst>
            </a:custGeom>
            <a:solidFill>
              <a:srgbClr val="1C8EE4"/>
            </a:solidFill>
            <a:ln w="3175">
              <a:noFill/>
            </a:ln>
          </p:spPr>
          <p:txBody>
            <a:bodyPr vert="horz" wrap="square" lIns="91440" tIns="45720" rIns="91440" bIns="45720" numCol="1" anchor="t" anchorCtr="0" compatLnSpc="1">
              <a:prstTxWarp prst="textNoShape">
                <a:avLst/>
              </a:prstTxWarp>
            </a:bodyPr>
            <a:lstStyle/>
            <a:p>
              <a:endParaRPr lang="ko-KR" altLang="en-US" sz="1400">
                <a:solidFill>
                  <a:schemeClr val="bg1"/>
                </a:solidFill>
              </a:endParaRPr>
            </a:p>
          </p:txBody>
        </p:sp>
      </p:grpSp>
      <p:grpSp>
        <p:nvGrpSpPr>
          <p:cNvPr id="61" name="그룹 12"/>
          <p:cNvGrpSpPr/>
          <p:nvPr/>
        </p:nvGrpSpPr>
        <p:grpSpPr>
          <a:xfrm>
            <a:off x="5691550" y="2125814"/>
            <a:ext cx="3762291" cy="3428021"/>
            <a:chOff x="4265869" y="2105980"/>
            <a:chExt cx="3358291" cy="3059916"/>
          </a:xfrm>
          <a:solidFill>
            <a:srgbClr val="FBFBFB"/>
          </a:solidFill>
        </p:grpSpPr>
        <p:sp>
          <p:nvSpPr>
            <p:cNvPr id="62" name="Freeform 5"/>
            <p:cNvSpPr>
              <a:spLocks/>
            </p:cNvSpPr>
            <p:nvPr/>
          </p:nvSpPr>
          <p:spPr bwMode="auto">
            <a:xfrm flipH="1" flipV="1">
              <a:off x="6451827" y="2105980"/>
              <a:ext cx="1172333" cy="1468590"/>
            </a:xfrm>
            <a:custGeom>
              <a:avLst/>
              <a:gdLst>
                <a:gd name="T0" fmla="*/ 1098 w 1108"/>
                <a:gd name="T1" fmla="*/ 590 h 1388"/>
                <a:gd name="T2" fmla="*/ 1098 w 1108"/>
                <a:gd name="T3" fmla="*/ 590 h 1388"/>
                <a:gd name="T4" fmla="*/ 1092 w 1108"/>
                <a:gd name="T5" fmla="*/ 582 h 1388"/>
                <a:gd name="T6" fmla="*/ 1086 w 1108"/>
                <a:gd name="T7" fmla="*/ 574 h 1388"/>
                <a:gd name="T8" fmla="*/ 1078 w 1108"/>
                <a:gd name="T9" fmla="*/ 566 h 1388"/>
                <a:gd name="T10" fmla="*/ 1070 w 1108"/>
                <a:gd name="T11" fmla="*/ 560 h 1388"/>
                <a:gd name="T12" fmla="*/ 1060 w 1108"/>
                <a:gd name="T13" fmla="*/ 554 h 1388"/>
                <a:gd name="T14" fmla="*/ 1050 w 1108"/>
                <a:gd name="T15" fmla="*/ 550 h 1388"/>
                <a:gd name="T16" fmla="*/ 1038 w 1108"/>
                <a:gd name="T17" fmla="*/ 548 h 1388"/>
                <a:gd name="T18" fmla="*/ 1028 w 1108"/>
                <a:gd name="T19" fmla="*/ 548 h 1388"/>
                <a:gd name="T20" fmla="*/ 854 w 1108"/>
                <a:gd name="T21" fmla="*/ 548 h 1388"/>
                <a:gd name="T22" fmla="*/ 854 w 1108"/>
                <a:gd name="T23" fmla="*/ 0 h 1388"/>
                <a:gd name="T24" fmla="*/ 254 w 1108"/>
                <a:gd name="T25" fmla="*/ 0 h 1388"/>
                <a:gd name="T26" fmla="*/ 254 w 1108"/>
                <a:gd name="T27" fmla="*/ 548 h 1388"/>
                <a:gd name="T28" fmla="*/ 80 w 1108"/>
                <a:gd name="T29" fmla="*/ 548 h 1388"/>
                <a:gd name="T30" fmla="*/ 80 w 1108"/>
                <a:gd name="T31" fmla="*/ 548 h 1388"/>
                <a:gd name="T32" fmla="*/ 70 w 1108"/>
                <a:gd name="T33" fmla="*/ 548 h 1388"/>
                <a:gd name="T34" fmla="*/ 58 w 1108"/>
                <a:gd name="T35" fmla="*/ 550 h 1388"/>
                <a:gd name="T36" fmla="*/ 48 w 1108"/>
                <a:gd name="T37" fmla="*/ 554 h 1388"/>
                <a:gd name="T38" fmla="*/ 38 w 1108"/>
                <a:gd name="T39" fmla="*/ 560 h 1388"/>
                <a:gd name="T40" fmla="*/ 30 w 1108"/>
                <a:gd name="T41" fmla="*/ 566 h 1388"/>
                <a:gd name="T42" fmla="*/ 22 w 1108"/>
                <a:gd name="T43" fmla="*/ 574 h 1388"/>
                <a:gd name="T44" fmla="*/ 16 w 1108"/>
                <a:gd name="T45" fmla="*/ 582 h 1388"/>
                <a:gd name="T46" fmla="*/ 10 w 1108"/>
                <a:gd name="T47" fmla="*/ 590 h 1388"/>
                <a:gd name="T48" fmla="*/ 10 w 1108"/>
                <a:gd name="T49" fmla="*/ 590 h 1388"/>
                <a:gd name="T50" fmla="*/ 4 w 1108"/>
                <a:gd name="T51" fmla="*/ 602 h 1388"/>
                <a:gd name="T52" fmla="*/ 2 w 1108"/>
                <a:gd name="T53" fmla="*/ 612 h 1388"/>
                <a:gd name="T54" fmla="*/ 0 w 1108"/>
                <a:gd name="T55" fmla="*/ 622 h 1388"/>
                <a:gd name="T56" fmla="*/ 0 w 1108"/>
                <a:gd name="T57" fmla="*/ 634 h 1388"/>
                <a:gd name="T58" fmla="*/ 2 w 1108"/>
                <a:gd name="T59" fmla="*/ 644 h 1388"/>
                <a:gd name="T60" fmla="*/ 4 w 1108"/>
                <a:gd name="T61" fmla="*/ 654 h 1388"/>
                <a:gd name="T62" fmla="*/ 10 w 1108"/>
                <a:gd name="T63" fmla="*/ 664 h 1388"/>
                <a:gd name="T64" fmla="*/ 14 w 1108"/>
                <a:gd name="T65" fmla="*/ 674 h 1388"/>
                <a:gd name="T66" fmla="*/ 488 w 1108"/>
                <a:gd name="T67" fmla="*/ 1354 h 1388"/>
                <a:gd name="T68" fmla="*/ 488 w 1108"/>
                <a:gd name="T69" fmla="*/ 1354 h 1388"/>
                <a:gd name="T70" fmla="*/ 502 w 1108"/>
                <a:gd name="T71" fmla="*/ 1368 h 1388"/>
                <a:gd name="T72" fmla="*/ 516 w 1108"/>
                <a:gd name="T73" fmla="*/ 1378 h 1388"/>
                <a:gd name="T74" fmla="*/ 534 w 1108"/>
                <a:gd name="T75" fmla="*/ 1386 h 1388"/>
                <a:gd name="T76" fmla="*/ 554 w 1108"/>
                <a:gd name="T77" fmla="*/ 1388 h 1388"/>
                <a:gd name="T78" fmla="*/ 554 w 1108"/>
                <a:gd name="T79" fmla="*/ 1388 h 1388"/>
                <a:gd name="T80" fmla="*/ 574 w 1108"/>
                <a:gd name="T81" fmla="*/ 1386 h 1388"/>
                <a:gd name="T82" fmla="*/ 592 w 1108"/>
                <a:gd name="T83" fmla="*/ 1378 h 1388"/>
                <a:gd name="T84" fmla="*/ 606 w 1108"/>
                <a:gd name="T85" fmla="*/ 1368 h 1388"/>
                <a:gd name="T86" fmla="*/ 620 w 1108"/>
                <a:gd name="T87" fmla="*/ 1354 h 1388"/>
                <a:gd name="T88" fmla="*/ 1094 w 1108"/>
                <a:gd name="T89" fmla="*/ 674 h 1388"/>
                <a:gd name="T90" fmla="*/ 1094 w 1108"/>
                <a:gd name="T91" fmla="*/ 674 h 1388"/>
                <a:gd name="T92" fmla="*/ 1098 w 1108"/>
                <a:gd name="T93" fmla="*/ 664 h 1388"/>
                <a:gd name="T94" fmla="*/ 1104 w 1108"/>
                <a:gd name="T95" fmla="*/ 654 h 1388"/>
                <a:gd name="T96" fmla="*/ 1106 w 1108"/>
                <a:gd name="T97" fmla="*/ 644 h 1388"/>
                <a:gd name="T98" fmla="*/ 1108 w 1108"/>
                <a:gd name="T99" fmla="*/ 634 h 1388"/>
                <a:gd name="T100" fmla="*/ 1108 w 1108"/>
                <a:gd name="T101" fmla="*/ 622 h 1388"/>
                <a:gd name="T102" fmla="*/ 1106 w 1108"/>
                <a:gd name="T103" fmla="*/ 612 h 1388"/>
                <a:gd name="T104" fmla="*/ 1104 w 1108"/>
                <a:gd name="T105" fmla="*/ 602 h 1388"/>
                <a:gd name="T106" fmla="*/ 1098 w 1108"/>
                <a:gd name="T107" fmla="*/ 590 h 1388"/>
                <a:gd name="T108" fmla="*/ 1098 w 1108"/>
                <a:gd name="T109" fmla="*/ 590 h 1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108" h="1388">
                  <a:moveTo>
                    <a:pt x="1098" y="590"/>
                  </a:moveTo>
                  <a:lnTo>
                    <a:pt x="1098" y="590"/>
                  </a:lnTo>
                  <a:lnTo>
                    <a:pt x="1092" y="582"/>
                  </a:lnTo>
                  <a:lnTo>
                    <a:pt x="1086" y="574"/>
                  </a:lnTo>
                  <a:lnTo>
                    <a:pt x="1078" y="566"/>
                  </a:lnTo>
                  <a:lnTo>
                    <a:pt x="1070" y="560"/>
                  </a:lnTo>
                  <a:lnTo>
                    <a:pt x="1060" y="554"/>
                  </a:lnTo>
                  <a:lnTo>
                    <a:pt x="1050" y="550"/>
                  </a:lnTo>
                  <a:lnTo>
                    <a:pt x="1038" y="548"/>
                  </a:lnTo>
                  <a:lnTo>
                    <a:pt x="1028" y="548"/>
                  </a:lnTo>
                  <a:lnTo>
                    <a:pt x="854" y="548"/>
                  </a:lnTo>
                  <a:lnTo>
                    <a:pt x="854" y="0"/>
                  </a:lnTo>
                  <a:lnTo>
                    <a:pt x="254" y="0"/>
                  </a:lnTo>
                  <a:lnTo>
                    <a:pt x="254" y="548"/>
                  </a:lnTo>
                  <a:lnTo>
                    <a:pt x="80" y="548"/>
                  </a:lnTo>
                  <a:lnTo>
                    <a:pt x="80" y="548"/>
                  </a:lnTo>
                  <a:lnTo>
                    <a:pt x="70" y="548"/>
                  </a:lnTo>
                  <a:lnTo>
                    <a:pt x="58" y="550"/>
                  </a:lnTo>
                  <a:lnTo>
                    <a:pt x="48" y="554"/>
                  </a:lnTo>
                  <a:lnTo>
                    <a:pt x="38" y="560"/>
                  </a:lnTo>
                  <a:lnTo>
                    <a:pt x="30" y="566"/>
                  </a:lnTo>
                  <a:lnTo>
                    <a:pt x="22" y="574"/>
                  </a:lnTo>
                  <a:lnTo>
                    <a:pt x="16" y="582"/>
                  </a:lnTo>
                  <a:lnTo>
                    <a:pt x="10" y="590"/>
                  </a:lnTo>
                  <a:lnTo>
                    <a:pt x="10" y="590"/>
                  </a:lnTo>
                  <a:lnTo>
                    <a:pt x="4" y="602"/>
                  </a:lnTo>
                  <a:lnTo>
                    <a:pt x="2" y="612"/>
                  </a:lnTo>
                  <a:lnTo>
                    <a:pt x="0" y="622"/>
                  </a:lnTo>
                  <a:lnTo>
                    <a:pt x="0" y="634"/>
                  </a:lnTo>
                  <a:lnTo>
                    <a:pt x="2" y="644"/>
                  </a:lnTo>
                  <a:lnTo>
                    <a:pt x="4" y="654"/>
                  </a:lnTo>
                  <a:lnTo>
                    <a:pt x="10" y="664"/>
                  </a:lnTo>
                  <a:lnTo>
                    <a:pt x="14" y="674"/>
                  </a:lnTo>
                  <a:lnTo>
                    <a:pt x="488" y="1354"/>
                  </a:lnTo>
                  <a:lnTo>
                    <a:pt x="488" y="1354"/>
                  </a:lnTo>
                  <a:lnTo>
                    <a:pt x="502" y="1368"/>
                  </a:lnTo>
                  <a:lnTo>
                    <a:pt x="516" y="1378"/>
                  </a:lnTo>
                  <a:lnTo>
                    <a:pt x="534" y="1386"/>
                  </a:lnTo>
                  <a:lnTo>
                    <a:pt x="554" y="1388"/>
                  </a:lnTo>
                  <a:lnTo>
                    <a:pt x="554" y="1388"/>
                  </a:lnTo>
                  <a:lnTo>
                    <a:pt x="574" y="1386"/>
                  </a:lnTo>
                  <a:lnTo>
                    <a:pt x="592" y="1378"/>
                  </a:lnTo>
                  <a:lnTo>
                    <a:pt x="606" y="1368"/>
                  </a:lnTo>
                  <a:lnTo>
                    <a:pt x="620" y="1354"/>
                  </a:lnTo>
                  <a:lnTo>
                    <a:pt x="1094" y="674"/>
                  </a:lnTo>
                  <a:lnTo>
                    <a:pt x="1094" y="674"/>
                  </a:lnTo>
                  <a:lnTo>
                    <a:pt x="1098" y="664"/>
                  </a:lnTo>
                  <a:lnTo>
                    <a:pt x="1104" y="654"/>
                  </a:lnTo>
                  <a:lnTo>
                    <a:pt x="1106" y="644"/>
                  </a:lnTo>
                  <a:lnTo>
                    <a:pt x="1108" y="634"/>
                  </a:lnTo>
                  <a:lnTo>
                    <a:pt x="1108" y="622"/>
                  </a:lnTo>
                  <a:lnTo>
                    <a:pt x="1106" y="612"/>
                  </a:lnTo>
                  <a:lnTo>
                    <a:pt x="1104" y="602"/>
                  </a:lnTo>
                  <a:lnTo>
                    <a:pt x="1098" y="590"/>
                  </a:lnTo>
                  <a:lnTo>
                    <a:pt x="1098" y="590"/>
                  </a:lnTo>
                  <a:close/>
                </a:path>
              </a:pathLst>
            </a:custGeom>
            <a:grpFill/>
            <a:ln w="3175">
              <a:noFill/>
              <a:round/>
              <a:headEnd/>
              <a:tailEnd/>
            </a:ln>
          </p:spPr>
          <p:txBody>
            <a:bodyPr vert="horz" wrap="square" lIns="91440" tIns="45720" rIns="91440" bIns="45720" numCol="1" anchor="t" anchorCtr="0" compatLnSpc="1">
              <a:prstTxWarp prst="textNoShape">
                <a:avLst/>
              </a:prstTxWarp>
            </a:bodyPr>
            <a:lstStyle/>
            <a:p>
              <a:endParaRPr lang="ko-KR" altLang="en-US" sz="1400">
                <a:solidFill>
                  <a:schemeClr val="bg1"/>
                </a:solidFill>
              </a:endParaRPr>
            </a:p>
          </p:txBody>
        </p:sp>
        <p:sp>
          <p:nvSpPr>
            <p:cNvPr id="63" name="Freeform 6"/>
            <p:cNvSpPr>
              <a:spLocks/>
            </p:cNvSpPr>
            <p:nvPr/>
          </p:nvSpPr>
          <p:spPr bwMode="auto">
            <a:xfrm flipH="1" flipV="1">
              <a:off x="5082693" y="4433717"/>
              <a:ext cx="677160" cy="732179"/>
            </a:xfrm>
            <a:custGeom>
              <a:avLst/>
              <a:gdLst>
                <a:gd name="T0" fmla="*/ 340 w 640"/>
                <a:gd name="T1" fmla="*/ 692 h 692"/>
                <a:gd name="T2" fmla="*/ 640 w 640"/>
                <a:gd name="T3" fmla="*/ 172 h 692"/>
                <a:gd name="T4" fmla="*/ 640 w 640"/>
                <a:gd name="T5" fmla="*/ 172 h 692"/>
                <a:gd name="T6" fmla="*/ 566 w 640"/>
                <a:gd name="T7" fmla="*/ 136 h 692"/>
                <a:gd name="T8" fmla="*/ 492 w 640"/>
                <a:gd name="T9" fmla="*/ 104 h 692"/>
                <a:gd name="T10" fmla="*/ 414 w 640"/>
                <a:gd name="T11" fmla="*/ 74 h 692"/>
                <a:gd name="T12" fmla="*/ 334 w 640"/>
                <a:gd name="T13" fmla="*/ 50 h 692"/>
                <a:gd name="T14" fmla="*/ 294 w 640"/>
                <a:gd name="T15" fmla="*/ 40 h 692"/>
                <a:gd name="T16" fmla="*/ 254 w 640"/>
                <a:gd name="T17" fmla="*/ 32 h 692"/>
                <a:gd name="T18" fmla="*/ 212 w 640"/>
                <a:gd name="T19" fmla="*/ 24 h 692"/>
                <a:gd name="T20" fmla="*/ 170 w 640"/>
                <a:gd name="T21" fmla="*/ 16 h 692"/>
                <a:gd name="T22" fmla="*/ 128 w 640"/>
                <a:gd name="T23" fmla="*/ 10 h 692"/>
                <a:gd name="T24" fmla="*/ 86 w 640"/>
                <a:gd name="T25" fmla="*/ 6 h 692"/>
                <a:gd name="T26" fmla="*/ 44 w 640"/>
                <a:gd name="T27" fmla="*/ 2 h 692"/>
                <a:gd name="T28" fmla="*/ 0 w 640"/>
                <a:gd name="T29" fmla="*/ 0 h 692"/>
                <a:gd name="T30" fmla="*/ 0 w 640"/>
                <a:gd name="T31" fmla="*/ 602 h 692"/>
                <a:gd name="T32" fmla="*/ 0 w 640"/>
                <a:gd name="T33" fmla="*/ 602 h 692"/>
                <a:gd name="T34" fmla="*/ 46 w 640"/>
                <a:gd name="T35" fmla="*/ 606 h 692"/>
                <a:gd name="T36" fmla="*/ 90 w 640"/>
                <a:gd name="T37" fmla="*/ 612 h 692"/>
                <a:gd name="T38" fmla="*/ 134 w 640"/>
                <a:gd name="T39" fmla="*/ 620 h 692"/>
                <a:gd name="T40" fmla="*/ 176 w 640"/>
                <a:gd name="T41" fmla="*/ 630 h 692"/>
                <a:gd name="T42" fmla="*/ 218 w 640"/>
                <a:gd name="T43" fmla="*/ 642 h 692"/>
                <a:gd name="T44" fmla="*/ 260 w 640"/>
                <a:gd name="T45" fmla="*/ 658 h 692"/>
                <a:gd name="T46" fmla="*/ 300 w 640"/>
                <a:gd name="T47" fmla="*/ 674 h 692"/>
                <a:gd name="T48" fmla="*/ 340 w 640"/>
                <a:gd name="T49" fmla="*/ 692 h 692"/>
                <a:gd name="T50" fmla="*/ 340 w 640"/>
                <a:gd name="T51" fmla="*/ 692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40" h="692">
                  <a:moveTo>
                    <a:pt x="340" y="692"/>
                  </a:moveTo>
                  <a:lnTo>
                    <a:pt x="640" y="172"/>
                  </a:lnTo>
                  <a:lnTo>
                    <a:pt x="640" y="172"/>
                  </a:lnTo>
                  <a:lnTo>
                    <a:pt x="566" y="136"/>
                  </a:lnTo>
                  <a:lnTo>
                    <a:pt x="492" y="104"/>
                  </a:lnTo>
                  <a:lnTo>
                    <a:pt x="414" y="74"/>
                  </a:lnTo>
                  <a:lnTo>
                    <a:pt x="334" y="50"/>
                  </a:lnTo>
                  <a:lnTo>
                    <a:pt x="294" y="40"/>
                  </a:lnTo>
                  <a:lnTo>
                    <a:pt x="254" y="32"/>
                  </a:lnTo>
                  <a:lnTo>
                    <a:pt x="212" y="24"/>
                  </a:lnTo>
                  <a:lnTo>
                    <a:pt x="170" y="16"/>
                  </a:lnTo>
                  <a:lnTo>
                    <a:pt x="128" y="10"/>
                  </a:lnTo>
                  <a:lnTo>
                    <a:pt x="86" y="6"/>
                  </a:lnTo>
                  <a:lnTo>
                    <a:pt x="44" y="2"/>
                  </a:lnTo>
                  <a:lnTo>
                    <a:pt x="0" y="0"/>
                  </a:lnTo>
                  <a:lnTo>
                    <a:pt x="0" y="602"/>
                  </a:lnTo>
                  <a:lnTo>
                    <a:pt x="0" y="602"/>
                  </a:lnTo>
                  <a:lnTo>
                    <a:pt x="46" y="606"/>
                  </a:lnTo>
                  <a:lnTo>
                    <a:pt x="90" y="612"/>
                  </a:lnTo>
                  <a:lnTo>
                    <a:pt x="134" y="620"/>
                  </a:lnTo>
                  <a:lnTo>
                    <a:pt x="176" y="630"/>
                  </a:lnTo>
                  <a:lnTo>
                    <a:pt x="218" y="642"/>
                  </a:lnTo>
                  <a:lnTo>
                    <a:pt x="260" y="658"/>
                  </a:lnTo>
                  <a:lnTo>
                    <a:pt x="300" y="674"/>
                  </a:lnTo>
                  <a:lnTo>
                    <a:pt x="340" y="692"/>
                  </a:lnTo>
                  <a:lnTo>
                    <a:pt x="340" y="692"/>
                  </a:lnTo>
                  <a:close/>
                </a:path>
              </a:pathLst>
            </a:custGeom>
            <a:grpFill/>
            <a:ln w="3175">
              <a:noFill/>
            </a:ln>
          </p:spPr>
          <p:txBody>
            <a:bodyPr vert="horz" wrap="square" lIns="91440" tIns="45720" rIns="91440" bIns="45720" numCol="1" anchor="t" anchorCtr="0" compatLnSpc="1">
              <a:prstTxWarp prst="textNoShape">
                <a:avLst/>
              </a:prstTxWarp>
            </a:bodyPr>
            <a:lstStyle/>
            <a:p>
              <a:endParaRPr lang="ko-KR" altLang="en-US" sz="1400">
                <a:solidFill>
                  <a:schemeClr val="bg1"/>
                </a:solidFill>
              </a:endParaRPr>
            </a:p>
          </p:txBody>
        </p:sp>
        <p:sp>
          <p:nvSpPr>
            <p:cNvPr id="64" name="Freeform 7"/>
            <p:cNvSpPr>
              <a:spLocks/>
            </p:cNvSpPr>
            <p:nvPr/>
          </p:nvSpPr>
          <p:spPr bwMode="auto">
            <a:xfrm flipH="1" flipV="1">
              <a:off x="4265869" y="3671912"/>
              <a:ext cx="732179" cy="677160"/>
            </a:xfrm>
            <a:custGeom>
              <a:avLst/>
              <a:gdLst>
                <a:gd name="T0" fmla="*/ 90 w 692"/>
                <a:gd name="T1" fmla="*/ 640 h 640"/>
                <a:gd name="T2" fmla="*/ 692 w 692"/>
                <a:gd name="T3" fmla="*/ 640 h 640"/>
                <a:gd name="T4" fmla="*/ 692 w 692"/>
                <a:gd name="T5" fmla="*/ 640 h 640"/>
                <a:gd name="T6" fmla="*/ 690 w 692"/>
                <a:gd name="T7" fmla="*/ 596 h 640"/>
                <a:gd name="T8" fmla="*/ 686 w 692"/>
                <a:gd name="T9" fmla="*/ 554 h 640"/>
                <a:gd name="T10" fmla="*/ 682 w 692"/>
                <a:gd name="T11" fmla="*/ 512 h 640"/>
                <a:gd name="T12" fmla="*/ 676 w 692"/>
                <a:gd name="T13" fmla="*/ 470 h 640"/>
                <a:gd name="T14" fmla="*/ 668 w 692"/>
                <a:gd name="T15" fmla="*/ 428 h 640"/>
                <a:gd name="T16" fmla="*/ 660 w 692"/>
                <a:gd name="T17" fmla="*/ 386 h 640"/>
                <a:gd name="T18" fmla="*/ 652 w 692"/>
                <a:gd name="T19" fmla="*/ 346 h 640"/>
                <a:gd name="T20" fmla="*/ 640 w 692"/>
                <a:gd name="T21" fmla="*/ 304 h 640"/>
                <a:gd name="T22" fmla="*/ 616 w 692"/>
                <a:gd name="T23" fmla="*/ 226 h 640"/>
                <a:gd name="T24" fmla="*/ 588 w 692"/>
                <a:gd name="T25" fmla="*/ 148 h 640"/>
                <a:gd name="T26" fmla="*/ 556 w 692"/>
                <a:gd name="T27" fmla="*/ 72 h 640"/>
                <a:gd name="T28" fmla="*/ 520 w 692"/>
                <a:gd name="T29" fmla="*/ 0 h 640"/>
                <a:gd name="T30" fmla="*/ 0 w 692"/>
                <a:gd name="T31" fmla="*/ 300 h 640"/>
                <a:gd name="T32" fmla="*/ 0 w 692"/>
                <a:gd name="T33" fmla="*/ 300 h 640"/>
                <a:gd name="T34" fmla="*/ 18 w 692"/>
                <a:gd name="T35" fmla="*/ 340 h 640"/>
                <a:gd name="T36" fmla="*/ 34 w 692"/>
                <a:gd name="T37" fmla="*/ 380 h 640"/>
                <a:gd name="T38" fmla="*/ 50 w 692"/>
                <a:gd name="T39" fmla="*/ 420 h 640"/>
                <a:gd name="T40" fmla="*/ 62 w 692"/>
                <a:gd name="T41" fmla="*/ 462 h 640"/>
                <a:gd name="T42" fmla="*/ 72 w 692"/>
                <a:gd name="T43" fmla="*/ 506 h 640"/>
                <a:gd name="T44" fmla="*/ 80 w 692"/>
                <a:gd name="T45" fmla="*/ 550 h 640"/>
                <a:gd name="T46" fmla="*/ 86 w 692"/>
                <a:gd name="T47" fmla="*/ 594 h 640"/>
                <a:gd name="T48" fmla="*/ 90 w 692"/>
                <a:gd name="T49" fmla="*/ 640 h 640"/>
                <a:gd name="T50" fmla="*/ 90 w 692"/>
                <a:gd name="T51" fmla="*/ 640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92" h="640">
                  <a:moveTo>
                    <a:pt x="90" y="640"/>
                  </a:moveTo>
                  <a:lnTo>
                    <a:pt x="692" y="640"/>
                  </a:lnTo>
                  <a:lnTo>
                    <a:pt x="692" y="640"/>
                  </a:lnTo>
                  <a:lnTo>
                    <a:pt x="690" y="596"/>
                  </a:lnTo>
                  <a:lnTo>
                    <a:pt x="686" y="554"/>
                  </a:lnTo>
                  <a:lnTo>
                    <a:pt x="682" y="512"/>
                  </a:lnTo>
                  <a:lnTo>
                    <a:pt x="676" y="470"/>
                  </a:lnTo>
                  <a:lnTo>
                    <a:pt x="668" y="428"/>
                  </a:lnTo>
                  <a:lnTo>
                    <a:pt x="660" y="386"/>
                  </a:lnTo>
                  <a:lnTo>
                    <a:pt x="652" y="346"/>
                  </a:lnTo>
                  <a:lnTo>
                    <a:pt x="640" y="304"/>
                  </a:lnTo>
                  <a:lnTo>
                    <a:pt x="616" y="226"/>
                  </a:lnTo>
                  <a:lnTo>
                    <a:pt x="588" y="148"/>
                  </a:lnTo>
                  <a:lnTo>
                    <a:pt x="556" y="72"/>
                  </a:lnTo>
                  <a:lnTo>
                    <a:pt x="520" y="0"/>
                  </a:lnTo>
                  <a:lnTo>
                    <a:pt x="0" y="300"/>
                  </a:lnTo>
                  <a:lnTo>
                    <a:pt x="0" y="300"/>
                  </a:lnTo>
                  <a:lnTo>
                    <a:pt x="18" y="340"/>
                  </a:lnTo>
                  <a:lnTo>
                    <a:pt x="34" y="380"/>
                  </a:lnTo>
                  <a:lnTo>
                    <a:pt x="50" y="420"/>
                  </a:lnTo>
                  <a:lnTo>
                    <a:pt x="62" y="462"/>
                  </a:lnTo>
                  <a:lnTo>
                    <a:pt x="72" y="506"/>
                  </a:lnTo>
                  <a:lnTo>
                    <a:pt x="80" y="550"/>
                  </a:lnTo>
                  <a:lnTo>
                    <a:pt x="86" y="594"/>
                  </a:lnTo>
                  <a:lnTo>
                    <a:pt x="90" y="640"/>
                  </a:lnTo>
                  <a:lnTo>
                    <a:pt x="90" y="640"/>
                  </a:lnTo>
                  <a:close/>
                </a:path>
              </a:pathLst>
            </a:custGeom>
            <a:grpFill/>
            <a:ln w="3175">
              <a:noFill/>
            </a:ln>
          </p:spPr>
          <p:txBody>
            <a:bodyPr vert="horz" wrap="square" lIns="91440" tIns="45720" rIns="91440" bIns="45720" numCol="1" anchor="t" anchorCtr="0" compatLnSpc="1">
              <a:prstTxWarp prst="textNoShape">
                <a:avLst/>
              </a:prstTxWarp>
            </a:bodyPr>
            <a:lstStyle/>
            <a:p>
              <a:endParaRPr lang="ko-KR" altLang="en-US" sz="1400">
                <a:solidFill>
                  <a:schemeClr val="bg1"/>
                </a:solidFill>
              </a:endParaRPr>
            </a:p>
          </p:txBody>
        </p:sp>
        <p:sp>
          <p:nvSpPr>
            <p:cNvPr id="65" name="Freeform 8"/>
            <p:cNvSpPr>
              <a:spLocks/>
            </p:cNvSpPr>
            <p:nvPr/>
          </p:nvSpPr>
          <p:spPr bwMode="auto">
            <a:xfrm flipH="1" flipV="1">
              <a:off x="4498643" y="4120531"/>
              <a:ext cx="814708" cy="812592"/>
            </a:xfrm>
            <a:custGeom>
              <a:avLst/>
              <a:gdLst>
                <a:gd name="T0" fmla="*/ 250 w 770"/>
                <a:gd name="T1" fmla="*/ 768 h 768"/>
                <a:gd name="T2" fmla="*/ 770 w 770"/>
                <a:gd name="T3" fmla="*/ 468 h 768"/>
                <a:gd name="T4" fmla="*/ 770 w 770"/>
                <a:gd name="T5" fmla="*/ 468 h 768"/>
                <a:gd name="T6" fmla="*/ 722 w 770"/>
                <a:gd name="T7" fmla="*/ 398 h 768"/>
                <a:gd name="T8" fmla="*/ 672 w 770"/>
                <a:gd name="T9" fmla="*/ 332 h 768"/>
                <a:gd name="T10" fmla="*/ 618 w 770"/>
                <a:gd name="T11" fmla="*/ 268 h 768"/>
                <a:gd name="T12" fmla="*/ 562 w 770"/>
                <a:gd name="T13" fmla="*/ 208 h 768"/>
                <a:gd name="T14" fmla="*/ 500 w 770"/>
                <a:gd name="T15" fmla="*/ 150 h 768"/>
                <a:gd name="T16" fmla="*/ 438 w 770"/>
                <a:gd name="T17" fmla="*/ 96 h 768"/>
                <a:gd name="T18" fmla="*/ 370 w 770"/>
                <a:gd name="T19" fmla="*/ 46 h 768"/>
                <a:gd name="T20" fmla="*/ 300 w 770"/>
                <a:gd name="T21" fmla="*/ 0 h 768"/>
                <a:gd name="T22" fmla="*/ 0 w 770"/>
                <a:gd name="T23" fmla="*/ 520 h 768"/>
                <a:gd name="T24" fmla="*/ 0 w 770"/>
                <a:gd name="T25" fmla="*/ 520 h 768"/>
                <a:gd name="T26" fmla="*/ 36 w 770"/>
                <a:gd name="T27" fmla="*/ 546 h 768"/>
                <a:gd name="T28" fmla="*/ 72 w 770"/>
                <a:gd name="T29" fmla="*/ 572 h 768"/>
                <a:gd name="T30" fmla="*/ 106 w 770"/>
                <a:gd name="T31" fmla="*/ 602 h 768"/>
                <a:gd name="T32" fmla="*/ 138 w 770"/>
                <a:gd name="T33" fmla="*/ 632 h 768"/>
                <a:gd name="T34" fmla="*/ 168 w 770"/>
                <a:gd name="T35" fmla="*/ 664 h 768"/>
                <a:gd name="T36" fmla="*/ 196 w 770"/>
                <a:gd name="T37" fmla="*/ 698 h 768"/>
                <a:gd name="T38" fmla="*/ 224 w 770"/>
                <a:gd name="T39" fmla="*/ 732 h 768"/>
                <a:gd name="T40" fmla="*/ 250 w 770"/>
                <a:gd name="T41" fmla="*/ 768 h 768"/>
                <a:gd name="T42" fmla="*/ 250 w 770"/>
                <a:gd name="T43" fmla="*/ 768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70" h="768">
                  <a:moveTo>
                    <a:pt x="250" y="768"/>
                  </a:moveTo>
                  <a:lnTo>
                    <a:pt x="770" y="468"/>
                  </a:lnTo>
                  <a:lnTo>
                    <a:pt x="770" y="468"/>
                  </a:lnTo>
                  <a:lnTo>
                    <a:pt x="722" y="398"/>
                  </a:lnTo>
                  <a:lnTo>
                    <a:pt x="672" y="332"/>
                  </a:lnTo>
                  <a:lnTo>
                    <a:pt x="618" y="268"/>
                  </a:lnTo>
                  <a:lnTo>
                    <a:pt x="562" y="208"/>
                  </a:lnTo>
                  <a:lnTo>
                    <a:pt x="500" y="150"/>
                  </a:lnTo>
                  <a:lnTo>
                    <a:pt x="438" y="96"/>
                  </a:lnTo>
                  <a:lnTo>
                    <a:pt x="370" y="46"/>
                  </a:lnTo>
                  <a:lnTo>
                    <a:pt x="300" y="0"/>
                  </a:lnTo>
                  <a:lnTo>
                    <a:pt x="0" y="520"/>
                  </a:lnTo>
                  <a:lnTo>
                    <a:pt x="0" y="520"/>
                  </a:lnTo>
                  <a:lnTo>
                    <a:pt x="36" y="546"/>
                  </a:lnTo>
                  <a:lnTo>
                    <a:pt x="72" y="572"/>
                  </a:lnTo>
                  <a:lnTo>
                    <a:pt x="106" y="602"/>
                  </a:lnTo>
                  <a:lnTo>
                    <a:pt x="138" y="632"/>
                  </a:lnTo>
                  <a:lnTo>
                    <a:pt x="168" y="664"/>
                  </a:lnTo>
                  <a:lnTo>
                    <a:pt x="196" y="698"/>
                  </a:lnTo>
                  <a:lnTo>
                    <a:pt x="224" y="732"/>
                  </a:lnTo>
                  <a:lnTo>
                    <a:pt x="250" y="768"/>
                  </a:lnTo>
                  <a:lnTo>
                    <a:pt x="250" y="768"/>
                  </a:lnTo>
                  <a:close/>
                </a:path>
              </a:pathLst>
            </a:custGeom>
            <a:grpFill/>
            <a:ln w="3175">
              <a:noFill/>
            </a:ln>
          </p:spPr>
          <p:txBody>
            <a:bodyPr vert="horz" wrap="square" lIns="91440" tIns="45720" rIns="91440" bIns="45720" numCol="1" anchor="t" anchorCtr="0" compatLnSpc="1">
              <a:prstTxWarp prst="textNoShape">
                <a:avLst/>
              </a:prstTxWarp>
            </a:bodyPr>
            <a:lstStyle/>
            <a:p>
              <a:endParaRPr lang="ko-KR" altLang="en-US" sz="1400">
                <a:solidFill>
                  <a:schemeClr val="bg1"/>
                </a:solidFill>
              </a:endParaRPr>
            </a:p>
          </p:txBody>
        </p:sp>
        <p:sp>
          <p:nvSpPr>
            <p:cNvPr id="66" name="Freeform 9"/>
            <p:cNvSpPr>
              <a:spLocks/>
            </p:cNvSpPr>
            <p:nvPr/>
          </p:nvSpPr>
          <p:spPr bwMode="auto">
            <a:xfrm flipH="1" flipV="1">
              <a:off x="6623233" y="3671912"/>
              <a:ext cx="732179" cy="677160"/>
            </a:xfrm>
            <a:custGeom>
              <a:avLst/>
              <a:gdLst>
                <a:gd name="T0" fmla="*/ 692 w 692"/>
                <a:gd name="T1" fmla="*/ 300 h 640"/>
                <a:gd name="T2" fmla="*/ 172 w 692"/>
                <a:gd name="T3" fmla="*/ 0 h 640"/>
                <a:gd name="T4" fmla="*/ 172 w 692"/>
                <a:gd name="T5" fmla="*/ 0 h 640"/>
                <a:gd name="T6" fmla="*/ 136 w 692"/>
                <a:gd name="T7" fmla="*/ 72 h 640"/>
                <a:gd name="T8" fmla="*/ 104 w 692"/>
                <a:gd name="T9" fmla="*/ 148 h 640"/>
                <a:gd name="T10" fmla="*/ 76 w 692"/>
                <a:gd name="T11" fmla="*/ 226 h 640"/>
                <a:gd name="T12" fmla="*/ 52 w 692"/>
                <a:gd name="T13" fmla="*/ 304 h 640"/>
                <a:gd name="T14" fmla="*/ 40 w 692"/>
                <a:gd name="T15" fmla="*/ 346 h 640"/>
                <a:gd name="T16" fmla="*/ 32 w 692"/>
                <a:gd name="T17" fmla="*/ 386 h 640"/>
                <a:gd name="T18" fmla="*/ 24 w 692"/>
                <a:gd name="T19" fmla="*/ 428 h 640"/>
                <a:gd name="T20" fmla="*/ 16 w 692"/>
                <a:gd name="T21" fmla="*/ 470 h 640"/>
                <a:gd name="T22" fmla="*/ 10 w 692"/>
                <a:gd name="T23" fmla="*/ 512 h 640"/>
                <a:gd name="T24" fmla="*/ 6 w 692"/>
                <a:gd name="T25" fmla="*/ 554 h 640"/>
                <a:gd name="T26" fmla="*/ 2 w 692"/>
                <a:gd name="T27" fmla="*/ 596 h 640"/>
                <a:gd name="T28" fmla="*/ 0 w 692"/>
                <a:gd name="T29" fmla="*/ 640 h 640"/>
                <a:gd name="T30" fmla="*/ 602 w 692"/>
                <a:gd name="T31" fmla="*/ 640 h 640"/>
                <a:gd name="T32" fmla="*/ 602 w 692"/>
                <a:gd name="T33" fmla="*/ 640 h 640"/>
                <a:gd name="T34" fmla="*/ 606 w 692"/>
                <a:gd name="T35" fmla="*/ 594 h 640"/>
                <a:gd name="T36" fmla="*/ 612 w 692"/>
                <a:gd name="T37" fmla="*/ 550 h 640"/>
                <a:gd name="T38" fmla="*/ 620 w 692"/>
                <a:gd name="T39" fmla="*/ 506 h 640"/>
                <a:gd name="T40" fmla="*/ 630 w 692"/>
                <a:gd name="T41" fmla="*/ 462 h 640"/>
                <a:gd name="T42" fmla="*/ 642 w 692"/>
                <a:gd name="T43" fmla="*/ 420 h 640"/>
                <a:gd name="T44" fmla="*/ 658 w 692"/>
                <a:gd name="T45" fmla="*/ 380 h 640"/>
                <a:gd name="T46" fmla="*/ 674 w 692"/>
                <a:gd name="T47" fmla="*/ 340 h 640"/>
                <a:gd name="T48" fmla="*/ 692 w 692"/>
                <a:gd name="T49" fmla="*/ 300 h 640"/>
                <a:gd name="T50" fmla="*/ 692 w 692"/>
                <a:gd name="T51" fmla="*/ 300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92" h="640">
                  <a:moveTo>
                    <a:pt x="692" y="300"/>
                  </a:moveTo>
                  <a:lnTo>
                    <a:pt x="172" y="0"/>
                  </a:lnTo>
                  <a:lnTo>
                    <a:pt x="172" y="0"/>
                  </a:lnTo>
                  <a:lnTo>
                    <a:pt x="136" y="72"/>
                  </a:lnTo>
                  <a:lnTo>
                    <a:pt x="104" y="148"/>
                  </a:lnTo>
                  <a:lnTo>
                    <a:pt x="76" y="226"/>
                  </a:lnTo>
                  <a:lnTo>
                    <a:pt x="52" y="304"/>
                  </a:lnTo>
                  <a:lnTo>
                    <a:pt x="40" y="346"/>
                  </a:lnTo>
                  <a:lnTo>
                    <a:pt x="32" y="386"/>
                  </a:lnTo>
                  <a:lnTo>
                    <a:pt x="24" y="428"/>
                  </a:lnTo>
                  <a:lnTo>
                    <a:pt x="16" y="470"/>
                  </a:lnTo>
                  <a:lnTo>
                    <a:pt x="10" y="512"/>
                  </a:lnTo>
                  <a:lnTo>
                    <a:pt x="6" y="554"/>
                  </a:lnTo>
                  <a:lnTo>
                    <a:pt x="2" y="596"/>
                  </a:lnTo>
                  <a:lnTo>
                    <a:pt x="0" y="640"/>
                  </a:lnTo>
                  <a:lnTo>
                    <a:pt x="602" y="640"/>
                  </a:lnTo>
                  <a:lnTo>
                    <a:pt x="602" y="640"/>
                  </a:lnTo>
                  <a:lnTo>
                    <a:pt x="606" y="594"/>
                  </a:lnTo>
                  <a:lnTo>
                    <a:pt x="612" y="550"/>
                  </a:lnTo>
                  <a:lnTo>
                    <a:pt x="620" y="506"/>
                  </a:lnTo>
                  <a:lnTo>
                    <a:pt x="630" y="462"/>
                  </a:lnTo>
                  <a:lnTo>
                    <a:pt x="642" y="420"/>
                  </a:lnTo>
                  <a:lnTo>
                    <a:pt x="658" y="380"/>
                  </a:lnTo>
                  <a:lnTo>
                    <a:pt x="674" y="340"/>
                  </a:lnTo>
                  <a:lnTo>
                    <a:pt x="692" y="300"/>
                  </a:lnTo>
                  <a:lnTo>
                    <a:pt x="692" y="300"/>
                  </a:lnTo>
                  <a:close/>
                </a:path>
              </a:pathLst>
            </a:custGeom>
            <a:grpFill/>
            <a:ln w="3175">
              <a:noFill/>
              <a:round/>
              <a:headEnd/>
              <a:tailEnd/>
            </a:ln>
          </p:spPr>
          <p:txBody>
            <a:bodyPr vert="horz" wrap="square" lIns="91440" tIns="45720" rIns="91440" bIns="45720" numCol="1" anchor="t" anchorCtr="0" compatLnSpc="1">
              <a:prstTxWarp prst="textNoShape">
                <a:avLst/>
              </a:prstTxWarp>
            </a:bodyPr>
            <a:lstStyle/>
            <a:p>
              <a:endParaRPr lang="ko-KR" altLang="en-US" sz="1400">
                <a:solidFill>
                  <a:schemeClr val="bg1"/>
                </a:solidFill>
              </a:endParaRPr>
            </a:p>
          </p:txBody>
        </p:sp>
        <p:sp>
          <p:nvSpPr>
            <p:cNvPr id="67" name="Freeform 10"/>
            <p:cNvSpPr>
              <a:spLocks/>
            </p:cNvSpPr>
            <p:nvPr/>
          </p:nvSpPr>
          <p:spPr bwMode="auto">
            <a:xfrm flipH="1" flipV="1">
              <a:off x="6307930" y="4120531"/>
              <a:ext cx="814708" cy="812592"/>
            </a:xfrm>
            <a:custGeom>
              <a:avLst/>
              <a:gdLst>
                <a:gd name="T0" fmla="*/ 770 w 770"/>
                <a:gd name="T1" fmla="*/ 520 h 768"/>
                <a:gd name="T2" fmla="*/ 470 w 770"/>
                <a:gd name="T3" fmla="*/ 0 h 768"/>
                <a:gd name="T4" fmla="*/ 470 w 770"/>
                <a:gd name="T5" fmla="*/ 0 h 768"/>
                <a:gd name="T6" fmla="*/ 400 w 770"/>
                <a:gd name="T7" fmla="*/ 46 h 768"/>
                <a:gd name="T8" fmla="*/ 332 w 770"/>
                <a:gd name="T9" fmla="*/ 96 h 768"/>
                <a:gd name="T10" fmla="*/ 270 w 770"/>
                <a:gd name="T11" fmla="*/ 150 h 768"/>
                <a:gd name="T12" fmla="*/ 208 w 770"/>
                <a:gd name="T13" fmla="*/ 208 h 768"/>
                <a:gd name="T14" fmla="*/ 152 w 770"/>
                <a:gd name="T15" fmla="*/ 268 h 768"/>
                <a:gd name="T16" fmla="*/ 98 w 770"/>
                <a:gd name="T17" fmla="*/ 332 h 768"/>
                <a:gd name="T18" fmla="*/ 48 w 770"/>
                <a:gd name="T19" fmla="*/ 398 h 768"/>
                <a:gd name="T20" fmla="*/ 0 w 770"/>
                <a:gd name="T21" fmla="*/ 468 h 768"/>
                <a:gd name="T22" fmla="*/ 520 w 770"/>
                <a:gd name="T23" fmla="*/ 768 h 768"/>
                <a:gd name="T24" fmla="*/ 520 w 770"/>
                <a:gd name="T25" fmla="*/ 768 h 768"/>
                <a:gd name="T26" fmla="*/ 546 w 770"/>
                <a:gd name="T27" fmla="*/ 732 h 768"/>
                <a:gd name="T28" fmla="*/ 574 w 770"/>
                <a:gd name="T29" fmla="*/ 698 h 768"/>
                <a:gd name="T30" fmla="*/ 602 w 770"/>
                <a:gd name="T31" fmla="*/ 664 h 768"/>
                <a:gd name="T32" fmla="*/ 632 w 770"/>
                <a:gd name="T33" fmla="*/ 632 h 768"/>
                <a:gd name="T34" fmla="*/ 664 w 770"/>
                <a:gd name="T35" fmla="*/ 602 h 768"/>
                <a:gd name="T36" fmla="*/ 698 w 770"/>
                <a:gd name="T37" fmla="*/ 572 h 768"/>
                <a:gd name="T38" fmla="*/ 734 w 770"/>
                <a:gd name="T39" fmla="*/ 546 h 768"/>
                <a:gd name="T40" fmla="*/ 770 w 770"/>
                <a:gd name="T41" fmla="*/ 520 h 768"/>
                <a:gd name="T42" fmla="*/ 770 w 770"/>
                <a:gd name="T43" fmla="*/ 520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70" h="768">
                  <a:moveTo>
                    <a:pt x="770" y="520"/>
                  </a:moveTo>
                  <a:lnTo>
                    <a:pt x="470" y="0"/>
                  </a:lnTo>
                  <a:lnTo>
                    <a:pt x="470" y="0"/>
                  </a:lnTo>
                  <a:lnTo>
                    <a:pt x="400" y="46"/>
                  </a:lnTo>
                  <a:lnTo>
                    <a:pt x="332" y="96"/>
                  </a:lnTo>
                  <a:lnTo>
                    <a:pt x="270" y="150"/>
                  </a:lnTo>
                  <a:lnTo>
                    <a:pt x="208" y="208"/>
                  </a:lnTo>
                  <a:lnTo>
                    <a:pt x="152" y="268"/>
                  </a:lnTo>
                  <a:lnTo>
                    <a:pt x="98" y="332"/>
                  </a:lnTo>
                  <a:lnTo>
                    <a:pt x="48" y="398"/>
                  </a:lnTo>
                  <a:lnTo>
                    <a:pt x="0" y="468"/>
                  </a:lnTo>
                  <a:lnTo>
                    <a:pt x="520" y="768"/>
                  </a:lnTo>
                  <a:lnTo>
                    <a:pt x="520" y="768"/>
                  </a:lnTo>
                  <a:lnTo>
                    <a:pt x="546" y="732"/>
                  </a:lnTo>
                  <a:lnTo>
                    <a:pt x="574" y="698"/>
                  </a:lnTo>
                  <a:lnTo>
                    <a:pt x="602" y="664"/>
                  </a:lnTo>
                  <a:lnTo>
                    <a:pt x="632" y="632"/>
                  </a:lnTo>
                  <a:lnTo>
                    <a:pt x="664" y="602"/>
                  </a:lnTo>
                  <a:lnTo>
                    <a:pt x="698" y="572"/>
                  </a:lnTo>
                  <a:lnTo>
                    <a:pt x="734" y="546"/>
                  </a:lnTo>
                  <a:lnTo>
                    <a:pt x="770" y="520"/>
                  </a:lnTo>
                  <a:lnTo>
                    <a:pt x="770" y="520"/>
                  </a:lnTo>
                  <a:close/>
                </a:path>
              </a:pathLst>
            </a:custGeom>
            <a:grpFill/>
            <a:ln w="3175">
              <a:noFill/>
            </a:ln>
          </p:spPr>
          <p:txBody>
            <a:bodyPr vert="horz" wrap="square" lIns="91440" tIns="45720" rIns="91440" bIns="45720" numCol="1" anchor="t" anchorCtr="0" compatLnSpc="1">
              <a:prstTxWarp prst="textNoShape">
                <a:avLst/>
              </a:prstTxWarp>
            </a:bodyPr>
            <a:lstStyle/>
            <a:p>
              <a:endParaRPr lang="ko-KR" altLang="en-US" sz="1400">
                <a:solidFill>
                  <a:schemeClr val="bg1"/>
                </a:solidFill>
              </a:endParaRPr>
            </a:p>
          </p:txBody>
        </p:sp>
        <p:sp>
          <p:nvSpPr>
            <p:cNvPr id="68" name="Freeform 11"/>
            <p:cNvSpPr>
              <a:spLocks/>
            </p:cNvSpPr>
            <p:nvPr/>
          </p:nvSpPr>
          <p:spPr bwMode="auto">
            <a:xfrm flipH="1" flipV="1">
              <a:off x="5861428" y="4433717"/>
              <a:ext cx="677160" cy="732179"/>
            </a:xfrm>
            <a:custGeom>
              <a:avLst/>
              <a:gdLst>
                <a:gd name="T0" fmla="*/ 640 w 640"/>
                <a:gd name="T1" fmla="*/ 602 h 692"/>
                <a:gd name="T2" fmla="*/ 640 w 640"/>
                <a:gd name="T3" fmla="*/ 0 h 692"/>
                <a:gd name="T4" fmla="*/ 640 w 640"/>
                <a:gd name="T5" fmla="*/ 0 h 692"/>
                <a:gd name="T6" fmla="*/ 596 w 640"/>
                <a:gd name="T7" fmla="*/ 2 h 692"/>
                <a:gd name="T8" fmla="*/ 554 w 640"/>
                <a:gd name="T9" fmla="*/ 6 h 692"/>
                <a:gd name="T10" fmla="*/ 512 w 640"/>
                <a:gd name="T11" fmla="*/ 10 h 692"/>
                <a:gd name="T12" fmla="*/ 470 w 640"/>
                <a:gd name="T13" fmla="*/ 16 h 692"/>
                <a:gd name="T14" fmla="*/ 428 w 640"/>
                <a:gd name="T15" fmla="*/ 24 h 692"/>
                <a:gd name="T16" fmla="*/ 386 w 640"/>
                <a:gd name="T17" fmla="*/ 32 h 692"/>
                <a:gd name="T18" fmla="*/ 346 w 640"/>
                <a:gd name="T19" fmla="*/ 40 h 692"/>
                <a:gd name="T20" fmla="*/ 306 w 640"/>
                <a:gd name="T21" fmla="*/ 50 h 692"/>
                <a:gd name="T22" fmla="*/ 226 w 640"/>
                <a:gd name="T23" fmla="*/ 74 h 692"/>
                <a:gd name="T24" fmla="*/ 148 w 640"/>
                <a:gd name="T25" fmla="*/ 104 h 692"/>
                <a:gd name="T26" fmla="*/ 74 w 640"/>
                <a:gd name="T27" fmla="*/ 136 h 692"/>
                <a:gd name="T28" fmla="*/ 0 w 640"/>
                <a:gd name="T29" fmla="*/ 172 h 692"/>
                <a:gd name="T30" fmla="*/ 300 w 640"/>
                <a:gd name="T31" fmla="*/ 692 h 692"/>
                <a:gd name="T32" fmla="*/ 300 w 640"/>
                <a:gd name="T33" fmla="*/ 692 h 692"/>
                <a:gd name="T34" fmla="*/ 340 w 640"/>
                <a:gd name="T35" fmla="*/ 674 h 692"/>
                <a:gd name="T36" fmla="*/ 380 w 640"/>
                <a:gd name="T37" fmla="*/ 658 h 692"/>
                <a:gd name="T38" fmla="*/ 422 w 640"/>
                <a:gd name="T39" fmla="*/ 642 h 692"/>
                <a:gd name="T40" fmla="*/ 464 w 640"/>
                <a:gd name="T41" fmla="*/ 630 h 692"/>
                <a:gd name="T42" fmla="*/ 506 w 640"/>
                <a:gd name="T43" fmla="*/ 620 h 692"/>
                <a:gd name="T44" fmla="*/ 550 w 640"/>
                <a:gd name="T45" fmla="*/ 612 h 692"/>
                <a:gd name="T46" fmla="*/ 594 w 640"/>
                <a:gd name="T47" fmla="*/ 606 h 692"/>
                <a:gd name="T48" fmla="*/ 640 w 640"/>
                <a:gd name="T49" fmla="*/ 602 h 692"/>
                <a:gd name="T50" fmla="*/ 640 w 640"/>
                <a:gd name="T51" fmla="*/ 602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40" h="692">
                  <a:moveTo>
                    <a:pt x="640" y="602"/>
                  </a:moveTo>
                  <a:lnTo>
                    <a:pt x="640" y="0"/>
                  </a:lnTo>
                  <a:lnTo>
                    <a:pt x="640" y="0"/>
                  </a:lnTo>
                  <a:lnTo>
                    <a:pt x="596" y="2"/>
                  </a:lnTo>
                  <a:lnTo>
                    <a:pt x="554" y="6"/>
                  </a:lnTo>
                  <a:lnTo>
                    <a:pt x="512" y="10"/>
                  </a:lnTo>
                  <a:lnTo>
                    <a:pt x="470" y="16"/>
                  </a:lnTo>
                  <a:lnTo>
                    <a:pt x="428" y="24"/>
                  </a:lnTo>
                  <a:lnTo>
                    <a:pt x="386" y="32"/>
                  </a:lnTo>
                  <a:lnTo>
                    <a:pt x="346" y="40"/>
                  </a:lnTo>
                  <a:lnTo>
                    <a:pt x="306" y="50"/>
                  </a:lnTo>
                  <a:lnTo>
                    <a:pt x="226" y="74"/>
                  </a:lnTo>
                  <a:lnTo>
                    <a:pt x="148" y="104"/>
                  </a:lnTo>
                  <a:lnTo>
                    <a:pt x="74" y="136"/>
                  </a:lnTo>
                  <a:lnTo>
                    <a:pt x="0" y="172"/>
                  </a:lnTo>
                  <a:lnTo>
                    <a:pt x="300" y="692"/>
                  </a:lnTo>
                  <a:lnTo>
                    <a:pt x="300" y="692"/>
                  </a:lnTo>
                  <a:lnTo>
                    <a:pt x="340" y="674"/>
                  </a:lnTo>
                  <a:lnTo>
                    <a:pt x="380" y="658"/>
                  </a:lnTo>
                  <a:lnTo>
                    <a:pt x="422" y="642"/>
                  </a:lnTo>
                  <a:lnTo>
                    <a:pt x="464" y="630"/>
                  </a:lnTo>
                  <a:lnTo>
                    <a:pt x="506" y="620"/>
                  </a:lnTo>
                  <a:lnTo>
                    <a:pt x="550" y="612"/>
                  </a:lnTo>
                  <a:lnTo>
                    <a:pt x="594" y="606"/>
                  </a:lnTo>
                  <a:lnTo>
                    <a:pt x="640" y="602"/>
                  </a:lnTo>
                  <a:lnTo>
                    <a:pt x="640" y="602"/>
                  </a:lnTo>
                  <a:close/>
                </a:path>
              </a:pathLst>
            </a:custGeom>
            <a:grpFill/>
            <a:ln w="3175">
              <a:noFill/>
            </a:ln>
          </p:spPr>
          <p:txBody>
            <a:bodyPr vert="horz" wrap="square" lIns="91440" tIns="45720" rIns="91440" bIns="45720" numCol="1" anchor="t" anchorCtr="0" compatLnSpc="1">
              <a:prstTxWarp prst="textNoShape">
                <a:avLst/>
              </a:prstTxWarp>
            </a:bodyPr>
            <a:lstStyle/>
            <a:p>
              <a:endParaRPr lang="ko-KR" altLang="en-US" sz="1400">
                <a:solidFill>
                  <a:schemeClr val="bg1"/>
                </a:solidFill>
              </a:endParaRPr>
            </a:p>
          </p:txBody>
        </p:sp>
      </p:grpSp>
      <p:sp>
        <p:nvSpPr>
          <p:cNvPr id="69" name="Rectangle 3"/>
          <p:cNvSpPr txBox="1">
            <a:spLocks noChangeArrowheads="1"/>
          </p:cNvSpPr>
          <p:nvPr/>
        </p:nvSpPr>
        <p:spPr bwMode="auto">
          <a:xfrm>
            <a:off x="2921602" y="4227552"/>
            <a:ext cx="699239" cy="246221"/>
          </a:xfrm>
          <a:prstGeom prst="rect">
            <a:avLst/>
          </a:prstGeom>
          <a:noFill/>
          <a:extLst/>
        </p:spPr>
        <p:txBody>
          <a:bodyPr wrap="square" lIns="0" tIns="0" rIns="0" bIns="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r>
              <a:rPr lang="en-US" altLang="ko-KR" sz="1600" b="0" smtClean="0">
                <a:effectLst/>
                <a:latin typeface="Impact" panose="020B0806030902050204" pitchFamily="34" charset="0"/>
              </a:rPr>
              <a:t>01</a:t>
            </a:r>
            <a:endParaRPr lang="en-US" altLang="ko-KR" sz="1600" b="0">
              <a:effectLst/>
              <a:latin typeface="Impact" panose="020B0806030902050204" pitchFamily="34" charset="0"/>
            </a:endParaRPr>
          </a:p>
        </p:txBody>
      </p:sp>
      <p:sp>
        <p:nvSpPr>
          <p:cNvPr id="70" name="Rectangle 3"/>
          <p:cNvSpPr txBox="1">
            <a:spLocks noChangeArrowheads="1"/>
          </p:cNvSpPr>
          <p:nvPr/>
        </p:nvSpPr>
        <p:spPr bwMode="auto">
          <a:xfrm>
            <a:off x="8447538" y="2583743"/>
            <a:ext cx="699239" cy="246221"/>
          </a:xfrm>
          <a:prstGeom prst="rect">
            <a:avLst/>
          </a:prstGeom>
          <a:noFill/>
          <a:extLst/>
        </p:spPr>
        <p:txBody>
          <a:bodyPr wrap="square" lIns="0" tIns="0" rIns="0" bIns="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r>
              <a:rPr lang="en-US" altLang="ko-KR" sz="1600" b="0" dirty="0" smtClean="0">
                <a:solidFill>
                  <a:srgbClr val="1C8EE4"/>
                </a:solidFill>
                <a:effectLst/>
                <a:latin typeface="Impact" panose="020B0806030902050204" pitchFamily="34" charset="0"/>
              </a:rPr>
              <a:t>02</a:t>
            </a:r>
            <a:endParaRPr lang="en-US" altLang="ko-KR" sz="1600" b="0" dirty="0">
              <a:solidFill>
                <a:srgbClr val="1C8EE4"/>
              </a:solidFill>
              <a:effectLst/>
              <a:latin typeface="Impact" panose="020B0806030902050204" pitchFamily="34" charset="0"/>
            </a:endParaRPr>
          </a:p>
        </p:txBody>
      </p:sp>
      <p:sp>
        <p:nvSpPr>
          <p:cNvPr id="71" name="文本框 70"/>
          <p:cNvSpPr txBox="1"/>
          <p:nvPr/>
        </p:nvSpPr>
        <p:spPr>
          <a:xfrm>
            <a:off x="2597064" y="5163120"/>
            <a:ext cx="1467068" cy="477054"/>
          </a:xfrm>
          <a:prstGeom prst="rect">
            <a:avLst/>
          </a:prstGeom>
          <a:noFill/>
        </p:spPr>
        <p:txBody>
          <a:bodyPr wrap="none" rtlCol="0">
            <a:spAutoFit/>
          </a:bodyPr>
          <a:lstStyle>
            <a:defPPr>
              <a:defRPr lang="zh-CN"/>
            </a:defPPr>
            <a:lvl1pPr>
              <a:defRPr sz="3200" b="1">
                <a:solidFill>
                  <a:schemeClr val="tx1">
                    <a:lumMod val="75000"/>
                    <a:lumOff val="25000"/>
                  </a:schemeClr>
                </a:solidFill>
              </a:defRPr>
            </a:lvl1pPr>
          </a:lstStyle>
          <a:p>
            <a:pPr algn="ctr"/>
            <a:r>
              <a:rPr lang="zh-CN" altLang="en-US" sz="2500" dirty="0">
                <a:solidFill>
                  <a:schemeClr val="bg1"/>
                </a:solidFill>
              </a:rPr>
              <a:t>线</a:t>
            </a:r>
            <a:r>
              <a:rPr lang="zh-CN" altLang="en-US" sz="2500" dirty="0" smtClean="0">
                <a:solidFill>
                  <a:schemeClr val="bg1"/>
                </a:solidFill>
              </a:rPr>
              <a:t>上营销</a:t>
            </a:r>
            <a:endParaRPr lang="zh-CN" altLang="en-US" sz="2500" dirty="0">
              <a:solidFill>
                <a:schemeClr val="bg1"/>
              </a:solidFill>
            </a:endParaRPr>
          </a:p>
        </p:txBody>
      </p:sp>
      <p:sp>
        <p:nvSpPr>
          <p:cNvPr id="72" name="文本框 71"/>
          <p:cNvSpPr txBox="1"/>
          <p:nvPr/>
        </p:nvSpPr>
        <p:spPr>
          <a:xfrm>
            <a:off x="8009098" y="1598996"/>
            <a:ext cx="1467069" cy="477054"/>
          </a:xfrm>
          <a:prstGeom prst="rect">
            <a:avLst/>
          </a:prstGeom>
          <a:noFill/>
        </p:spPr>
        <p:txBody>
          <a:bodyPr wrap="none" rtlCol="0">
            <a:spAutoFit/>
          </a:bodyPr>
          <a:lstStyle>
            <a:defPPr>
              <a:defRPr lang="zh-CN"/>
            </a:defPPr>
            <a:lvl1pPr>
              <a:defRPr sz="3200" b="1">
                <a:solidFill>
                  <a:schemeClr val="tx1">
                    <a:lumMod val="75000"/>
                    <a:lumOff val="25000"/>
                  </a:schemeClr>
                </a:solidFill>
              </a:defRPr>
            </a:lvl1pPr>
          </a:lstStyle>
          <a:p>
            <a:pPr algn="ctr"/>
            <a:r>
              <a:rPr lang="zh-CN" altLang="en-US" sz="2500" dirty="0">
                <a:solidFill>
                  <a:schemeClr val="bg1"/>
                </a:solidFill>
              </a:rPr>
              <a:t>线</a:t>
            </a:r>
            <a:r>
              <a:rPr lang="zh-CN" altLang="en-US" sz="2500" dirty="0" smtClean="0">
                <a:solidFill>
                  <a:schemeClr val="bg1"/>
                </a:solidFill>
              </a:rPr>
              <a:t>下营销</a:t>
            </a:r>
            <a:endParaRPr lang="zh-CN" altLang="en-US" sz="2500" dirty="0">
              <a:solidFill>
                <a:schemeClr val="bg1"/>
              </a:solidFill>
            </a:endParaRPr>
          </a:p>
        </p:txBody>
      </p:sp>
      <p:sp>
        <p:nvSpPr>
          <p:cNvPr id="73" name="TextBox 13"/>
          <p:cNvSpPr txBox="1"/>
          <p:nvPr/>
        </p:nvSpPr>
        <p:spPr>
          <a:xfrm>
            <a:off x="2489062" y="5674338"/>
            <a:ext cx="1879740" cy="646331"/>
          </a:xfrm>
          <a:prstGeom prst="rect">
            <a:avLst/>
          </a:prstGeom>
          <a:noFill/>
        </p:spPr>
        <p:txBody>
          <a:bodyPr wrap="square" lIns="0" tIns="0" rIns="0" bIns="0"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6817">
              <a:spcBef>
                <a:spcPct val="20000"/>
              </a:spcBef>
              <a:defRPr/>
            </a:pPr>
            <a:r>
              <a:rPr lang="zh-CN" altLang="en-US"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74" name="TextBox 13"/>
          <p:cNvSpPr txBox="1"/>
          <p:nvPr/>
        </p:nvSpPr>
        <p:spPr>
          <a:xfrm>
            <a:off x="9674316" y="1597768"/>
            <a:ext cx="1879740" cy="646331"/>
          </a:xfrm>
          <a:prstGeom prst="rect">
            <a:avLst/>
          </a:prstGeom>
          <a:noFill/>
        </p:spPr>
        <p:txBody>
          <a:bodyPr wrap="square" lIns="0" tIns="0" rIns="0" bIns="0"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6817">
              <a:spcBef>
                <a:spcPct val="20000"/>
              </a:spcBef>
              <a:defRPr/>
            </a:pPr>
            <a:r>
              <a:rPr lang="zh-CN" altLang="en-US"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402603009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矩形 1"/>
          <p:cNvSpPr/>
          <p:nvPr/>
        </p:nvSpPr>
        <p:spPr>
          <a:xfrm>
            <a:off x="4480684" y="0"/>
            <a:ext cx="7668216" cy="6858000"/>
          </a:xfrm>
          <a:custGeom>
            <a:avLst/>
            <a:gdLst>
              <a:gd name="connsiteX0" fmla="*/ 0 w 8709616"/>
              <a:gd name="connsiteY0" fmla="*/ 0 h 6858000"/>
              <a:gd name="connsiteX1" fmla="*/ 8709616 w 8709616"/>
              <a:gd name="connsiteY1" fmla="*/ 0 h 6858000"/>
              <a:gd name="connsiteX2" fmla="*/ 8709616 w 8709616"/>
              <a:gd name="connsiteY2" fmla="*/ 6858000 h 6858000"/>
              <a:gd name="connsiteX3" fmla="*/ 0 w 8709616"/>
              <a:gd name="connsiteY3" fmla="*/ 6858000 h 6858000"/>
              <a:gd name="connsiteX4" fmla="*/ 0 w 8709616"/>
              <a:gd name="connsiteY4" fmla="*/ 0 h 6858000"/>
              <a:gd name="connsiteX0" fmla="*/ 0 w 8709616"/>
              <a:gd name="connsiteY0" fmla="*/ 0 h 6858000"/>
              <a:gd name="connsiteX1" fmla="*/ 8709616 w 8709616"/>
              <a:gd name="connsiteY1" fmla="*/ 0 h 6858000"/>
              <a:gd name="connsiteX2" fmla="*/ 8709616 w 8709616"/>
              <a:gd name="connsiteY2" fmla="*/ 6858000 h 6858000"/>
              <a:gd name="connsiteX3" fmla="*/ 3848100 w 8709616"/>
              <a:gd name="connsiteY3" fmla="*/ 6832600 h 6858000"/>
              <a:gd name="connsiteX4" fmla="*/ 0 w 8709616"/>
              <a:gd name="connsiteY4" fmla="*/ 0 h 6858000"/>
              <a:gd name="connsiteX0" fmla="*/ 0 w 8709616"/>
              <a:gd name="connsiteY0" fmla="*/ 0 h 6858000"/>
              <a:gd name="connsiteX1" fmla="*/ 8709616 w 8709616"/>
              <a:gd name="connsiteY1" fmla="*/ 0 h 6858000"/>
              <a:gd name="connsiteX2" fmla="*/ 8709616 w 8709616"/>
              <a:gd name="connsiteY2" fmla="*/ 6858000 h 6858000"/>
              <a:gd name="connsiteX3" fmla="*/ 3873500 w 8709616"/>
              <a:gd name="connsiteY3" fmla="*/ 6845300 h 6858000"/>
              <a:gd name="connsiteX4" fmla="*/ 0 w 8709616"/>
              <a:gd name="connsiteY4" fmla="*/ 0 h 6858000"/>
              <a:gd name="connsiteX0" fmla="*/ 0 w 8709616"/>
              <a:gd name="connsiteY0" fmla="*/ 0 h 6858000"/>
              <a:gd name="connsiteX1" fmla="*/ 3464516 w 8709616"/>
              <a:gd name="connsiteY1" fmla="*/ 0 h 6858000"/>
              <a:gd name="connsiteX2" fmla="*/ 8709616 w 8709616"/>
              <a:gd name="connsiteY2" fmla="*/ 6858000 h 6858000"/>
              <a:gd name="connsiteX3" fmla="*/ 3873500 w 8709616"/>
              <a:gd name="connsiteY3" fmla="*/ 6845300 h 6858000"/>
              <a:gd name="connsiteX4" fmla="*/ 0 w 8709616"/>
              <a:gd name="connsiteY4" fmla="*/ 0 h 6858000"/>
              <a:gd name="connsiteX0" fmla="*/ 0 w 7668216"/>
              <a:gd name="connsiteY0" fmla="*/ 0 h 6858000"/>
              <a:gd name="connsiteX1" fmla="*/ 3464516 w 7668216"/>
              <a:gd name="connsiteY1" fmla="*/ 0 h 6858000"/>
              <a:gd name="connsiteX2" fmla="*/ 7668216 w 7668216"/>
              <a:gd name="connsiteY2" fmla="*/ 6858000 h 6858000"/>
              <a:gd name="connsiteX3" fmla="*/ 3873500 w 7668216"/>
              <a:gd name="connsiteY3" fmla="*/ 6845300 h 6858000"/>
              <a:gd name="connsiteX4" fmla="*/ 0 w 7668216"/>
              <a:gd name="connsiteY4" fmla="*/ 0 h 6858000"/>
              <a:gd name="connsiteX0" fmla="*/ 0 w 7668216"/>
              <a:gd name="connsiteY0" fmla="*/ 0 h 6858000"/>
              <a:gd name="connsiteX1" fmla="*/ 3362916 w 7668216"/>
              <a:gd name="connsiteY1" fmla="*/ 0 h 6858000"/>
              <a:gd name="connsiteX2" fmla="*/ 7668216 w 7668216"/>
              <a:gd name="connsiteY2" fmla="*/ 6858000 h 6858000"/>
              <a:gd name="connsiteX3" fmla="*/ 3873500 w 7668216"/>
              <a:gd name="connsiteY3" fmla="*/ 6845300 h 6858000"/>
              <a:gd name="connsiteX4" fmla="*/ 0 w 7668216"/>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68216" h="6858000">
                <a:moveTo>
                  <a:pt x="0" y="0"/>
                </a:moveTo>
                <a:lnTo>
                  <a:pt x="3362916" y="0"/>
                </a:lnTo>
                <a:lnTo>
                  <a:pt x="7668216" y="6858000"/>
                </a:lnTo>
                <a:lnTo>
                  <a:pt x="3873500" y="6845300"/>
                </a:lnTo>
                <a:lnTo>
                  <a:pt x="0" y="0"/>
                </a:lnTo>
                <a:close/>
              </a:path>
            </a:pathLst>
          </a:custGeom>
          <a:solidFill>
            <a:srgbClr val="1C2B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6"/>
          <p:cNvSpPr>
            <a:spLocks noChangeArrowheads="1"/>
          </p:cNvSpPr>
          <p:nvPr/>
        </p:nvSpPr>
        <p:spPr bwMode="black">
          <a:xfrm>
            <a:off x="1634509" y="3320330"/>
            <a:ext cx="3405850" cy="1015663"/>
          </a:xfrm>
          <a:prstGeom prst="rect">
            <a:avLst/>
          </a:prstGeom>
          <a:noFill/>
          <a:ln>
            <a:noFill/>
          </a:ln>
          <a:effectLst/>
          <a:extLst>
            <a:ext uri="{909E8E84-426E-40DD-AFC4-6F175D3DCCD1}">
              <a14:hiddenFill xmlns:a14="http://schemas.microsoft.com/office/drawing/2010/main">
                <a:solidFill>
                  <a:srgbClr val="1C8EE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eaLnBrk="0" hangingPunct="0"/>
            <a:r>
              <a:rPr lang="zh-CN" altLang="en-US" sz="6000"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关于我们</a:t>
            </a:r>
          </a:p>
        </p:txBody>
      </p:sp>
      <p:sp>
        <p:nvSpPr>
          <p:cNvPr id="8" name="椭圆 7"/>
          <p:cNvSpPr/>
          <p:nvPr/>
        </p:nvSpPr>
        <p:spPr>
          <a:xfrm>
            <a:off x="2651932" y="2031934"/>
            <a:ext cx="1171811" cy="1171810"/>
          </a:xfrm>
          <a:prstGeom prst="ellipse">
            <a:avLst/>
          </a:prstGeom>
          <a:solidFill>
            <a:srgbClr val="1C8EE4">
              <a:alpha val="54000"/>
            </a:srgbClr>
          </a:solid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F0502020204030204"/>
              <a:ea typeface="微软雅黑"/>
            </a:endParaRPr>
          </a:p>
        </p:txBody>
      </p:sp>
      <p:sp>
        <p:nvSpPr>
          <p:cNvPr id="9" name="Rectangle 6"/>
          <p:cNvSpPr>
            <a:spLocks noChangeArrowheads="1"/>
          </p:cNvSpPr>
          <p:nvPr/>
        </p:nvSpPr>
        <p:spPr bwMode="black">
          <a:xfrm>
            <a:off x="2869969" y="1847970"/>
            <a:ext cx="729272" cy="1485113"/>
          </a:xfrm>
          <a:prstGeom prst="rect">
            <a:avLst/>
          </a:prstGeom>
          <a:noFill/>
          <a:ln>
            <a:noFill/>
          </a:ln>
          <a:effectLst/>
          <a:extLst>
            <a:ext uri="{909E8E84-426E-40DD-AFC4-6F175D3DCCD1}">
              <a14:hiddenFill xmlns:a14="http://schemas.microsoft.com/office/drawing/2010/main">
                <a:solidFill>
                  <a:srgbClr val="1C8EE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zh-CN" sz="8800" b="1" i="0" u="none" strike="noStrike" kern="1200" cap="none" spc="0" normalizeH="0" baseline="0" noProof="0" dirty="0" smtClean="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2</a:t>
            </a:r>
            <a:endParaRPr kumimoji="0" lang="en-US" altLang="zh-CN" sz="8800" b="1"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文本框 11"/>
          <p:cNvSpPr txBox="1"/>
          <p:nvPr/>
        </p:nvSpPr>
        <p:spPr>
          <a:xfrm>
            <a:off x="5950830" y="1212842"/>
            <a:ext cx="1672253" cy="400110"/>
          </a:xfrm>
          <a:prstGeom prst="rect">
            <a:avLst/>
          </a:prstGeom>
          <a:noFill/>
        </p:spPr>
        <p:txBody>
          <a:bodyPr wrap="none" rtlCol="0">
            <a:spAutoFit/>
          </a:bodyPr>
          <a:lstStyle>
            <a:defPPr>
              <a:defRPr lang="zh-CN"/>
            </a:defPPr>
            <a:lvl1pPr marL="457200" indent="-457200">
              <a:buClr>
                <a:schemeClr val="accent3"/>
              </a:buClr>
              <a:buFont typeface="Wingdings" panose="05000000000000000000" pitchFamily="2" charset="2"/>
              <a:buChar char="n"/>
              <a:defRPr sz="2400">
                <a:solidFill>
                  <a:schemeClr val="bg1"/>
                </a:solidFill>
                <a:latin typeface="微软雅黑" panose="020B0503020204020204" pitchFamily="34" charset="-122"/>
                <a:ea typeface="微软雅黑" panose="020B0503020204020204" pitchFamily="34" charset="-122"/>
              </a:defRPr>
            </a:lvl1pPr>
          </a:lstStyle>
          <a:p>
            <a:r>
              <a:rPr lang="zh-CN" altLang="en-US" sz="2000" dirty="0"/>
              <a:t>公司简介</a:t>
            </a:r>
          </a:p>
        </p:txBody>
      </p:sp>
      <p:sp>
        <p:nvSpPr>
          <p:cNvPr id="17" name="文本框 16"/>
          <p:cNvSpPr txBox="1"/>
          <p:nvPr/>
        </p:nvSpPr>
        <p:spPr>
          <a:xfrm>
            <a:off x="6236581" y="1843832"/>
            <a:ext cx="1672253" cy="400110"/>
          </a:xfrm>
          <a:prstGeom prst="rect">
            <a:avLst/>
          </a:prstGeom>
          <a:noFill/>
        </p:spPr>
        <p:txBody>
          <a:bodyPr wrap="none" rtlCol="0">
            <a:spAutoFit/>
          </a:bodyPr>
          <a:lstStyle>
            <a:defPPr>
              <a:defRPr lang="zh-CN"/>
            </a:defPPr>
            <a:lvl1pPr marL="457200" indent="-457200">
              <a:buClr>
                <a:schemeClr val="accent3"/>
              </a:buClr>
              <a:buFont typeface="Wingdings" panose="05000000000000000000" pitchFamily="2" charset="2"/>
              <a:buChar char="n"/>
              <a:defRPr sz="2400">
                <a:solidFill>
                  <a:schemeClr val="bg1"/>
                </a:solidFill>
                <a:latin typeface="微软雅黑" panose="020B0503020204020204" pitchFamily="34" charset="-122"/>
                <a:ea typeface="微软雅黑" panose="020B0503020204020204" pitchFamily="34" charset="-122"/>
              </a:defRPr>
            </a:lvl1pPr>
          </a:lstStyle>
          <a:p>
            <a:r>
              <a:rPr lang="zh-CN" altLang="en-US" sz="2000" dirty="0"/>
              <a:t>公司宗旨</a:t>
            </a:r>
          </a:p>
        </p:txBody>
      </p:sp>
      <p:sp>
        <p:nvSpPr>
          <p:cNvPr id="18" name="文本框 17"/>
          <p:cNvSpPr txBox="1"/>
          <p:nvPr/>
        </p:nvSpPr>
        <p:spPr>
          <a:xfrm>
            <a:off x="6489056" y="2474822"/>
            <a:ext cx="2185214" cy="400110"/>
          </a:xfrm>
          <a:prstGeom prst="rect">
            <a:avLst/>
          </a:prstGeom>
          <a:noFill/>
        </p:spPr>
        <p:txBody>
          <a:bodyPr wrap="none" rtlCol="0">
            <a:spAutoFit/>
          </a:bodyPr>
          <a:lstStyle>
            <a:defPPr>
              <a:defRPr lang="zh-CN"/>
            </a:defPPr>
            <a:lvl1pPr marL="457200" indent="-457200">
              <a:buClr>
                <a:schemeClr val="accent3"/>
              </a:buClr>
              <a:buFont typeface="Wingdings" panose="05000000000000000000" pitchFamily="2" charset="2"/>
              <a:buChar char="n"/>
              <a:defRPr sz="2400">
                <a:solidFill>
                  <a:schemeClr val="bg1"/>
                </a:solidFill>
                <a:latin typeface="微软雅黑" panose="020B0503020204020204" pitchFamily="34" charset="-122"/>
                <a:ea typeface="微软雅黑" panose="020B0503020204020204" pitchFamily="34" charset="-122"/>
              </a:defRPr>
            </a:lvl1pPr>
          </a:lstStyle>
          <a:p>
            <a:r>
              <a:rPr lang="zh-CN" altLang="en-US" sz="2000" dirty="0"/>
              <a:t>公司目前业务</a:t>
            </a:r>
          </a:p>
        </p:txBody>
      </p:sp>
      <p:sp>
        <p:nvSpPr>
          <p:cNvPr id="19" name="文本框 18"/>
          <p:cNvSpPr txBox="1"/>
          <p:nvPr/>
        </p:nvSpPr>
        <p:spPr>
          <a:xfrm>
            <a:off x="6889549" y="3105812"/>
            <a:ext cx="2185214" cy="400110"/>
          </a:xfrm>
          <a:prstGeom prst="rect">
            <a:avLst/>
          </a:prstGeom>
          <a:noFill/>
        </p:spPr>
        <p:txBody>
          <a:bodyPr wrap="none" rtlCol="0">
            <a:spAutoFit/>
          </a:bodyPr>
          <a:lstStyle>
            <a:defPPr>
              <a:defRPr lang="zh-CN"/>
            </a:defPPr>
            <a:lvl1pPr marL="457200" indent="-457200">
              <a:buClr>
                <a:schemeClr val="accent3"/>
              </a:buClr>
              <a:buFont typeface="Wingdings" panose="05000000000000000000" pitchFamily="2" charset="2"/>
              <a:buChar char="n"/>
              <a:defRPr sz="2400">
                <a:solidFill>
                  <a:schemeClr val="bg1"/>
                </a:solidFill>
                <a:latin typeface="微软雅黑" panose="020B0503020204020204" pitchFamily="34" charset="-122"/>
                <a:ea typeface="微软雅黑" panose="020B0503020204020204" pitchFamily="34" charset="-122"/>
              </a:defRPr>
            </a:lvl1pPr>
          </a:lstStyle>
          <a:p>
            <a:r>
              <a:rPr lang="zh-CN" altLang="en-US" sz="2000" dirty="0"/>
              <a:t>核心经营团队</a:t>
            </a:r>
          </a:p>
        </p:txBody>
      </p:sp>
      <p:sp>
        <p:nvSpPr>
          <p:cNvPr id="20" name="文本框 19"/>
          <p:cNvSpPr txBox="1"/>
          <p:nvPr/>
        </p:nvSpPr>
        <p:spPr>
          <a:xfrm>
            <a:off x="7247870" y="3736802"/>
            <a:ext cx="1672253" cy="400110"/>
          </a:xfrm>
          <a:prstGeom prst="rect">
            <a:avLst/>
          </a:prstGeom>
          <a:noFill/>
        </p:spPr>
        <p:txBody>
          <a:bodyPr wrap="none" rtlCol="0">
            <a:spAutoFit/>
          </a:bodyPr>
          <a:lstStyle>
            <a:defPPr>
              <a:defRPr lang="zh-CN"/>
            </a:defPPr>
            <a:lvl1pPr marL="457200" indent="-457200">
              <a:buClr>
                <a:schemeClr val="accent3"/>
              </a:buClr>
              <a:buFont typeface="Wingdings" panose="05000000000000000000" pitchFamily="2" charset="2"/>
              <a:buChar char="n"/>
              <a:defRPr sz="2400">
                <a:solidFill>
                  <a:schemeClr val="bg1"/>
                </a:solidFill>
                <a:latin typeface="微软雅黑" panose="020B0503020204020204" pitchFamily="34" charset="-122"/>
                <a:ea typeface="微软雅黑" panose="020B0503020204020204" pitchFamily="34" charset="-122"/>
              </a:defRPr>
            </a:lvl1pPr>
          </a:lstStyle>
          <a:p>
            <a:r>
              <a:rPr lang="zh-CN" altLang="en-US" sz="2000" dirty="0"/>
              <a:t>企业荣誉</a:t>
            </a:r>
          </a:p>
        </p:txBody>
      </p:sp>
      <p:sp>
        <p:nvSpPr>
          <p:cNvPr id="21" name="文本框 20"/>
          <p:cNvSpPr txBox="1"/>
          <p:nvPr/>
        </p:nvSpPr>
        <p:spPr>
          <a:xfrm>
            <a:off x="7585339" y="4367792"/>
            <a:ext cx="1672253" cy="400110"/>
          </a:xfrm>
          <a:prstGeom prst="rect">
            <a:avLst/>
          </a:prstGeom>
          <a:noFill/>
        </p:spPr>
        <p:txBody>
          <a:bodyPr wrap="none" rtlCol="0">
            <a:spAutoFit/>
          </a:bodyPr>
          <a:lstStyle>
            <a:defPPr>
              <a:defRPr lang="zh-CN"/>
            </a:defPPr>
            <a:lvl1pPr marL="457200" indent="-457200">
              <a:buClr>
                <a:schemeClr val="accent3"/>
              </a:buClr>
              <a:buFont typeface="Wingdings" panose="05000000000000000000" pitchFamily="2" charset="2"/>
              <a:buChar char="n"/>
              <a:defRPr sz="2400">
                <a:solidFill>
                  <a:schemeClr val="bg1"/>
                </a:solidFill>
                <a:latin typeface="微软雅黑" panose="020B0503020204020204" pitchFamily="34" charset="-122"/>
                <a:ea typeface="微软雅黑" panose="020B0503020204020204" pitchFamily="34" charset="-122"/>
              </a:defRPr>
            </a:lvl1pPr>
          </a:lstStyle>
          <a:p>
            <a:r>
              <a:rPr lang="zh-CN" altLang="en-US" sz="2000" dirty="0"/>
              <a:t>发展历程</a:t>
            </a:r>
          </a:p>
        </p:txBody>
      </p:sp>
      <p:sp>
        <p:nvSpPr>
          <p:cNvPr id="22" name="文本框 21"/>
          <p:cNvSpPr txBox="1"/>
          <p:nvPr/>
        </p:nvSpPr>
        <p:spPr>
          <a:xfrm>
            <a:off x="7989803" y="4998783"/>
            <a:ext cx="1672253" cy="400110"/>
          </a:xfrm>
          <a:prstGeom prst="rect">
            <a:avLst/>
          </a:prstGeom>
          <a:noFill/>
        </p:spPr>
        <p:txBody>
          <a:bodyPr wrap="none" rtlCol="0">
            <a:spAutoFit/>
          </a:bodyPr>
          <a:lstStyle>
            <a:defPPr>
              <a:defRPr lang="zh-CN"/>
            </a:defPPr>
            <a:lvl1pPr marL="457200" indent="-457200">
              <a:buClr>
                <a:schemeClr val="accent3"/>
              </a:buClr>
              <a:buFont typeface="Wingdings" panose="05000000000000000000" pitchFamily="2" charset="2"/>
              <a:buChar char="n"/>
              <a:defRPr sz="2400">
                <a:solidFill>
                  <a:schemeClr val="bg1"/>
                </a:solidFill>
                <a:latin typeface="微软雅黑" panose="020B0503020204020204" pitchFamily="34" charset="-122"/>
                <a:ea typeface="微软雅黑" panose="020B0503020204020204" pitchFamily="34" charset="-122"/>
              </a:defRPr>
            </a:lvl1pPr>
          </a:lstStyle>
          <a:p>
            <a:r>
              <a:rPr lang="zh-CN" altLang="en-US" sz="2000" dirty="0"/>
              <a:t>服务品牌</a:t>
            </a:r>
          </a:p>
        </p:txBody>
      </p:sp>
    </p:spTree>
    <p:extLst>
      <p:ext uri="{BB962C8B-B14F-4D97-AF65-F5344CB8AC3E}">
        <p14:creationId xmlns:p14="http://schemas.microsoft.com/office/powerpoint/2010/main" val="946377185"/>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5d5baa9f4352cf043e6ddefa225d98f12ab7d"/>
</p:tagLst>
</file>

<file path=ppt/theme/theme1.xml><?xml version="1.0" encoding="utf-8"?>
<a:theme xmlns:a="http://schemas.openxmlformats.org/drawingml/2006/main" name="1_Office 主题">
  <a:themeElements>
    <a:clrScheme name="向天歌PPT">
      <a:dk1>
        <a:srgbClr val="445469"/>
      </a:dk1>
      <a:lt1>
        <a:sysClr val="window" lastClr="FFFFFF"/>
      </a:lt1>
      <a:dk2>
        <a:srgbClr val="445469"/>
      </a:dk2>
      <a:lt2>
        <a:srgbClr val="FFFFFF"/>
      </a:lt2>
      <a:accent1>
        <a:srgbClr val="E71F3C"/>
      </a:accent1>
      <a:accent2>
        <a:srgbClr val="FCC725"/>
      </a:accent2>
      <a:accent3>
        <a:srgbClr val="1C8EE4"/>
      </a:accent3>
      <a:accent4>
        <a:srgbClr val="73446C"/>
      </a:accent4>
      <a:accent5>
        <a:srgbClr val="A5CA36"/>
      </a:accent5>
      <a:accent6>
        <a:srgbClr val="C1C7D0"/>
      </a:accent6>
      <a:hlink>
        <a:srgbClr val="F33B48"/>
      </a:hlink>
      <a:folHlink>
        <a:srgbClr val="FFC000"/>
      </a:folHlink>
    </a:clrScheme>
    <a:fontScheme name="Temp">
      <a:majorFont>
        <a:latin typeface="Arial" panose="020F0302020204030204"/>
        <a:ea typeface="微软雅黑"/>
        <a:cs typeface=""/>
      </a:majorFont>
      <a:minorFont>
        <a:latin typeface="Arial" panose="020F0502020204030204"/>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11230</TotalTime>
  <Words>3599</Words>
  <Application>Microsoft Office PowerPoint</Application>
  <PresentationFormat>宽屏</PresentationFormat>
  <Paragraphs>468</Paragraphs>
  <Slides>50</Slides>
  <Notes>3</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50</vt:i4>
      </vt:variant>
    </vt:vector>
  </HeadingPairs>
  <TitlesOfParts>
    <vt:vector size="62" baseType="lpstr">
      <vt:lpstr>Aller Light</vt:lpstr>
      <vt:lpstr>FontAwesome</vt:lpstr>
      <vt:lpstr>Helvetica Light</vt:lpstr>
      <vt:lpstr>Kontrapunkt Bob Bold</vt:lpstr>
      <vt:lpstr>Open Sans</vt:lpstr>
      <vt:lpstr>等线</vt:lpstr>
      <vt:lpstr>微软雅黑</vt:lpstr>
      <vt:lpstr>Arial</vt:lpstr>
      <vt:lpstr>Impact</vt:lpstr>
      <vt:lpstr>Tahoma</vt:lpstr>
      <vt:lpstr>Wingdings</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向天歌演示</dc:creator>
  <cp:keywords>www.51pptmoban.com</cp:keywords>
  <cp:lastModifiedBy>YANGS</cp:lastModifiedBy>
  <cp:revision>767</cp:revision>
  <dcterms:created xsi:type="dcterms:W3CDTF">2015-07-10T05:07:58Z</dcterms:created>
  <dcterms:modified xsi:type="dcterms:W3CDTF">2017-12-13T14:01:41Z</dcterms:modified>
</cp:coreProperties>
</file>