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notesMasterIdLst>
    <p:notesMasterId r:id="rId28"/>
  </p:notesMasterIdLst>
  <p:handoutMasterIdLst>
    <p:handoutMasterId r:id="rId29"/>
  </p:handoutMasterIdLst>
  <p:sldIdLst>
    <p:sldId id="743" r:id="rId2"/>
    <p:sldId id="791" r:id="rId3"/>
    <p:sldId id="803" r:id="rId4"/>
    <p:sldId id="792" r:id="rId5"/>
    <p:sldId id="777" r:id="rId6"/>
    <p:sldId id="778" r:id="rId7"/>
    <p:sldId id="757" r:id="rId8"/>
    <p:sldId id="781" r:id="rId9"/>
    <p:sldId id="793" r:id="rId10"/>
    <p:sldId id="784" r:id="rId11"/>
    <p:sldId id="745" r:id="rId12"/>
    <p:sldId id="787" r:id="rId13"/>
    <p:sldId id="785" r:id="rId14"/>
    <p:sldId id="786" r:id="rId15"/>
    <p:sldId id="809" r:id="rId16"/>
    <p:sldId id="794" r:id="rId17"/>
    <p:sldId id="758" r:id="rId18"/>
    <p:sldId id="801" r:id="rId19"/>
    <p:sldId id="768" r:id="rId20"/>
    <p:sldId id="795" r:id="rId21"/>
    <p:sldId id="773" r:id="rId22"/>
    <p:sldId id="753" r:id="rId23"/>
    <p:sldId id="789" r:id="rId24"/>
    <p:sldId id="805" r:id="rId25"/>
    <p:sldId id="810" r:id="rId26"/>
    <p:sldId id="811" r:id="rId27"/>
  </p:sldIdLst>
  <p:sldSz cx="9144000" cy="5143500" type="screen16x9"/>
  <p:notesSz cx="9928225" cy="6669088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342900" indent="1143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685800" indent="228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028700" indent="3429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371600" indent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bg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1200" kern="1200">
        <a:solidFill>
          <a:schemeClr val="bg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1200" kern="1200">
        <a:solidFill>
          <a:schemeClr val="bg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1200" kern="1200">
        <a:solidFill>
          <a:schemeClr val="bg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4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C01A"/>
    <a:srgbClr val="F7F7F7"/>
    <a:srgbClr val="E35B42"/>
    <a:srgbClr val="DB1723"/>
    <a:srgbClr val="03C1BD"/>
    <a:srgbClr val="028282"/>
    <a:srgbClr val="0F1C20"/>
    <a:srgbClr val="57C27C"/>
    <a:srgbClr val="6E9B15"/>
    <a:srgbClr val="F0A9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62" autoAdjust="0"/>
    <p:restoredTop sz="94068" autoAdjust="0"/>
  </p:normalViewPr>
  <p:slideViewPr>
    <p:cSldViewPr showGuides="1">
      <p:cViewPr varScale="1">
        <p:scale>
          <a:sx n="92" d="100"/>
          <a:sy n="92" d="100"/>
        </p:scale>
        <p:origin x="480" y="84"/>
      </p:cViewPr>
      <p:guideLst>
        <p:guide orient="horz" pos="1620"/>
        <p:guide pos="2880"/>
        <p:guide pos="4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1-&#24066;&#22330;&#37096;&#20998;&#26512;&#23460;\1&#12289;&#25105;&#30340;&#20998;&#26512;\1&#12289;16&#24180;&#37325;&#28857;&#24037;&#20316;\1&#12289;&#27969;&#37327;&#36816;&#33829;\2016&#24180;2&#26376;\&#27700;&#40857;&#22836;&#20135;&#21697;\APP\2015&#24180;&#23448;&#26041;&#24494;&#20449;&#21450;10086APP&#26376;&#25253;&#34920;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3.2841580233402785E-2"/>
          <c:y val="0.19395591378672411"/>
          <c:w val="0.92774852348651415"/>
          <c:h val="0.668823684427680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F1C20"/>
            </a:solidFill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600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9752549622292894E-3"/>
                  <c:y val="-7.9419468527149983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2000" b="1">
                        <a:solidFill>
                          <a:schemeClr val="bg1"/>
                        </a:solidFill>
                      </a:defRPr>
                    </a:pPr>
                    <a:r>
                      <a:rPr lang="en-US" altLang="zh-CN" dirty="0" smtClean="0">
                        <a:solidFill>
                          <a:schemeClr val="bg1"/>
                        </a:solidFill>
                      </a:rPr>
                      <a:t>12.8</a:t>
                    </a:r>
                    <a:endParaRPr lang="en-US" altLang="zh-CN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APP月数据!$G$94:$G$95</c:f>
              <c:strCache>
                <c:ptCount val="2"/>
                <c:pt idx="0">
                  <c:v>活动前月均(万)</c:v>
                </c:pt>
                <c:pt idx="1">
                  <c:v>活动当月(万)</c:v>
                </c:pt>
              </c:strCache>
            </c:strRef>
          </c:cat>
          <c:val>
            <c:numRef>
              <c:f>APP月数据!$H$94:$H$95</c:f>
              <c:numCache>
                <c:formatCode>General</c:formatCode>
                <c:ptCount val="2"/>
                <c:pt idx="0">
                  <c:v>9.8000000000000007</c:v>
                </c:pt>
                <c:pt idx="1">
                  <c:v>22.8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91101504"/>
        <c:axId val="1991120000"/>
      </c:barChart>
      <c:catAx>
        <c:axId val="19911015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1991120000"/>
        <c:crosses val="autoZero"/>
        <c:auto val="1"/>
        <c:lblAlgn val="ctr"/>
        <c:lblOffset val="100"/>
        <c:noMultiLvlLbl val="0"/>
      </c:catAx>
      <c:valAx>
        <c:axId val="1991120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99110150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SimSun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4513" y="0"/>
            <a:ext cx="4302125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SimSun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334125"/>
            <a:ext cx="4302125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SimSun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4513" y="6334125"/>
            <a:ext cx="4302125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mtClean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86E20D6-1277-4AAC-8537-99C9E96B2B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59314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SimSun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4513" y="0"/>
            <a:ext cx="4302125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SimSun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741613" y="500063"/>
            <a:ext cx="4445000" cy="2500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188" y="3167063"/>
            <a:ext cx="7943850" cy="300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34125"/>
            <a:ext cx="4302125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SimSun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4513" y="6334125"/>
            <a:ext cx="4302125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mtClean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CEE19C7-B9AA-475B-B0CB-5D669A2408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2397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E19C7-B9AA-475B-B0CB-5D669A240877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72964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FA5683DF-C7DA-45D3-92EA-571679ECBE90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12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5824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19591745-386D-40E0-A163-C1625FE3F5E6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13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510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BB7542F5-D73F-4F7F-94D0-8E0A075AE5CF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14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1218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9C736766-23A5-42F2-B73C-72AE9EB6C446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15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5725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1910659B-DE27-4B52-9FC8-779E62F0C014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16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5821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B63A1726-D660-4D6F-ACA2-C6294ED2C2E9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17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3836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独段文字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E19C7-B9AA-475B-B0CB-5D669A240877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05968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en-US" altLang="zh-CN" dirty="0" smtClean="0">
              <a:latin typeface="Arial" panose="020B0604020202020204" pitchFamily="34" charset="0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96F7E1DE-9323-4AC6-B80C-4490E21E4821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19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82441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7BDAB01A-CAB5-4606-9AAE-9DBFD3A5600C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20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47131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DC682927-A3F4-4171-B191-AF102062E809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21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245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46FD8D61-457F-43BC-83DD-3E12E7678F5A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4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57472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737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FontTx/>
              <a:buNone/>
            </a:pPr>
            <a:fld id="{797CA515-BEFD-4D58-B67F-E65837DD0876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>
                <a:buFontTx/>
                <a:buNone/>
              </a:pPr>
              <a:t>22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59431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757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FontTx/>
              <a:buNone/>
            </a:pPr>
            <a:fld id="{1A73B005-90EF-4D7B-8191-3669C92DDD3A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>
                <a:buFontTx/>
                <a:buNone/>
              </a:pPr>
              <a:t>23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57036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778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88ABD165-112E-4D59-9769-6E997CEAC9C3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24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824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3AACDCD8-9DAC-463E-889C-4EA2A36C973A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5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190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0591A7A3-A8AF-459A-B3CE-88C3FCC0CC96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6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752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3D1D1EA9-AB1E-475D-86C1-142D54FF07B1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7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99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33441990-3924-402B-A7C9-75DD52A059F1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8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7255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55398D85-FEB5-46FD-854A-44AE0D8C020B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9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4920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r>
              <a:rPr lang="zh-CN" altLang="en-US" dirty="0" smtClean="0">
                <a:latin typeface="Arial" panose="020B0604020202020204" pitchFamily="34" charset="0"/>
              </a:rPr>
              <a:t>总分</a:t>
            </a: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A4109631-9201-4F96-9487-1457C118B31A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10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020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fld id="{D2847810-9599-4976-8D80-CF29391C6ED7}" type="slidenum"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pPr/>
              <a:t>11</a:t>
            </a:fld>
            <a:endParaRPr lang="en-US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7174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F04C588-CF5E-4571-A5C7-A062B94635DB}" type="datetimeFigureOut">
              <a:rPr lang="zh-CN" altLang="en-US"/>
              <a:pPr>
                <a:defRPr/>
              </a:pPr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BD7C0AD-C066-48B5-ADEB-837B40C8A5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982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3B6DC85-5619-44F0-A307-03963BABBC1D}" type="datetimeFigureOut">
              <a:rPr lang="zh-CN" altLang="en-US"/>
              <a:pPr>
                <a:defRPr/>
              </a:pPr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2616F17-2F97-4AD4-A503-1846F4560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760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29C2A4F-BBB6-406B-BF3C-FCF69F5EBFC2}" type="datetimeFigureOut">
              <a:rPr lang="zh-CN" altLang="en-US"/>
              <a:pPr>
                <a:defRPr/>
              </a:pPr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D7EFCED-89BD-4C5C-BA64-043B36C40C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037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 descr="图片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0" b="242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4265797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8098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36205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96914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1054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787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37127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702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4217F6A-4017-48B9-81BF-B852421D1993}" type="datetimeFigureOut">
              <a:rPr lang="zh-CN" altLang="en-US"/>
              <a:pPr>
                <a:defRPr/>
              </a:pPr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C5773A4-4CFF-462E-BDB4-3AEDB60BAC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767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5EC4821-38D1-4073-A88E-55CDD1354AFD}" type="datetimeFigureOut">
              <a:rPr lang="zh-CN" altLang="en-US"/>
              <a:pPr>
                <a:defRPr/>
              </a:pPr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9EA936B-25FF-4E64-9E08-8BCD739C36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39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8B3969F-7D4E-4CA8-BBDF-80ED583B9523}" type="datetimeFigureOut">
              <a:rPr lang="zh-CN" altLang="en-US"/>
              <a:pPr>
                <a:defRPr/>
              </a:pPr>
              <a:t>2017/12/14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EA4F915-5C46-441E-8EE6-57B276EA3B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560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BC18524-8770-4C48-A52D-C273376000D8}" type="datetimeFigureOut">
              <a:rPr lang="zh-CN" altLang="en-US"/>
              <a:pPr>
                <a:defRPr/>
              </a:pPr>
              <a:t>2017/12/14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3C6068-6372-4BA6-A283-6677CCAD69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95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73C0C39-7CD4-4915-8A55-034F654F5AA0}" type="datetimeFigureOut">
              <a:rPr lang="zh-CN" altLang="en-US"/>
              <a:pPr>
                <a:defRPr/>
              </a:pPr>
              <a:t>2017/12/14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887DC33-73DF-4871-8F28-140209C6DE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57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893AFF8-C17E-4AB4-963B-C694FF0BC02A}" type="datetimeFigureOut">
              <a:rPr lang="zh-CN" altLang="en-US"/>
              <a:pPr>
                <a:defRPr/>
              </a:pPr>
              <a:t>2017/12/14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E7136D3-0ACB-43A9-B304-6ABC17ED0A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094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EF14F80-0EFE-4FA6-BE2D-EA6CD3CCAAA8}" type="datetimeFigureOut">
              <a:rPr lang="zh-CN" altLang="en-US"/>
              <a:pPr>
                <a:defRPr/>
              </a:pPr>
              <a:t>2017/12/14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1EE0506-D683-4640-9B41-52A5110704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612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654FEC0-2B14-4940-9D00-62F77490F231}" type="datetimeFigureOut">
              <a:rPr lang="zh-CN" altLang="en-US"/>
              <a:pPr>
                <a:defRPr/>
              </a:pPr>
              <a:t>2017/12/14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22F4925-6289-47D7-A9BA-7946FDD059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866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9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54E6E84-6AEF-4510-8A13-68E3B349AA93}" type="datetimeFigureOut">
              <a:rPr lang="en-US"/>
              <a:pPr>
                <a:defRPr/>
              </a:pPr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900" smtClean="0">
                <a:solidFill>
                  <a:srgbClr val="8D8D8D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4F1DE95-36B5-4EFB-AC18-280A8E424D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  <p:sldLayoutId id="2147484033" r:id="rId12"/>
    <p:sldLayoutId id="2147484040" r:id="rId13"/>
    <p:sldLayoutId id="2147484034" r:id="rId14"/>
    <p:sldLayoutId id="2147484035" r:id="rId15"/>
    <p:sldLayoutId id="2147484036" r:id="rId16"/>
    <p:sldLayoutId id="2147484037" r:id="rId17"/>
    <p:sldLayoutId id="2147484038" r:id="rId18"/>
    <p:sldLayoutId id="2147484039" r:id="rId19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2618594" y="1495450"/>
            <a:ext cx="3906812" cy="5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b="1" kern="0" spc="22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亚太区</a:t>
            </a:r>
            <a:endParaRPr lang="en-US" altLang="zh-CN" sz="2000" b="1" kern="0" spc="225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Rectangle 4"/>
          <p:cNvSpPr txBox="1">
            <a:spLocks noChangeArrowheads="1"/>
          </p:cNvSpPr>
          <p:nvPr/>
        </p:nvSpPr>
        <p:spPr bwMode="auto">
          <a:xfrm>
            <a:off x="2598738" y="3409928"/>
            <a:ext cx="3946525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7" tIns="34289" rIns="68577" bIns="34289">
            <a:spAutoFit/>
          </a:bodyPr>
          <a:lstStyle/>
          <a:p>
            <a:pPr marL="257175" indent="-257175"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900" b="1" spc="22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  <a:ea typeface="幼圆" panose="02010509060101010101" pitchFamily="49" charset="-122"/>
                <a:cs typeface="Aharoni" panose="02010803020104030203" pitchFamily="2" charset="-79"/>
              </a:rPr>
              <a:t>ABOOBEE PPT</a:t>
            </a:r>
            <a:endParaRPr lang="en-US" altLang="zh-CN" sz="900" b="1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  <a:ea typeface="幼圆" panose="02010509060101010101" pitchFamily="49" charset="-122"/>
              <a:cs typeface="Aharoni" panose="02010803020104030203" pitchFamily="2" charset="-79"/>
            </a:endParaRPr>
          </a:p>
          <a:p>
            <a:pPr marL="257175" indent="-257175"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2016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年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月</a:t>
            </a:r>
          </a:p>
        </p:txBody>
      </p:sp>
      <p:sp>
        <p:nvSpPr>
          <p:cNvPr id="24580" name="副标题 7"/>
          <p:cNvSpPr txBox="1">
            <a:spLocks/>
          </p:cNvSpPr>
          <p:nvPr/>
        </p:nvSpPr>
        <p:spPr bwMode="auto">
          <a:xfrm>
            <a:off x="1073944" y="2030413"/>
            <a:ext cx="699611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基于互联网</a:t>
            </a:r>
            <a:r>
              <a:rPr lang="en-US" altLang="zh-CN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的反转营销</a:t>
            </a:r>
          </a:p>
        </p:txBody>
      </p:sp>
      <p:sp>
        <p:nvSpPr>
          <p:cNvPr id="11" name="Flowchart: Alternate Process 3"/>
          <p:cNvSpPr/>
          <p:nvPr/>
        </p:nvSpPr>
        <p:spPr>
          <a:xfrm>
            <a:off x="4572000" y="4248150"/>
            <a:ext cx="2362200" cy="895350"/>
          </a:xfrm>
          <a:prstGeom prst="rect">
            <a:avLst/>
          </a:prstGeom>
          <a:solidFill>
            <a:srgbClr val="F0A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12" name="Flowchart: Alternate Process 3"/>
          <p:cNvSpPr/>
          <p:nvPr/>
        </p:nvSpPr>
        <p:spPr>
          <a:xfrm>
            <a:off x="6934200" y="4248150"/>
            <a:ext cx="2209800" cy="895350"/>
          </a:xfrm>
          <a:prstGeom prst="rect">
            <a:avLst/>
          </a:prstGeom>
          <a:solidFill>
            <a:srgbClr val="E35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13" name="Flowchart: Alternate Process 3"/>
          <p:cNvSpPr/>
          <p:nvPr/>
        </p:nvSpPr>
        <p:spPr>
          <a:xfrm>
            <a:off x="0" y="-15875"/>
            <a:ext cx="9144000" cy="682625"/>
          </a:xfrm>
          <a:prstGeom prst="rect">
            <a:avLst/>
          </a:prstGeom>
          <a:solidFill>
            <a:srgbClr val="0F1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14" name="Flowchart: Alternate Process 3"/>
          <p:cNvSpPr/>
          <p:nvPr/>
        </p:nvSpPr>
        <p:spPr>
          <a:xfrm>
            <a:off x="0" y="4248150"/>
            <a:ext cx="2362200" cy="895350"/>
          </a:xfrm>
          <a:prstGeom prst="rect">
            <a:avLst/>
          </a:prstGeom>
          <a:solidFill>
            <a:srgbClr val="89C0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15" name="Flowchart: Alternate Process 3"/>
          <p:cNvSpPr/>
          <p:nvPr/>
        </p:nvSpPr>
        <p:spPr>
          <a:xfrm>
            <a:off x="2362200" y="4248150"/>
            <a:ext cx="2209800" cy="895350"/>
          </a:xfrm>
          <a:prstGeom prst="rect">
            <a:avLst/>
          </a:prstGeom>
          <a:solidFill>
            <a:srgbClr val="03A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19" name="Rectangle 4"/>
          <p:cNvSpPr txBox="1">
            <a:spLocks noChangeArrowheads="1"/>
          </p:cNvSpPr>
          <p:nvPr/>
        </p:nvSpPr>
        <p:spPr bwMode="auto">
          <a:xfrm>
            <a:off x="228600" y="194120"/>
            <a:ext cx="1187450" cy="282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100" kern="0" spc="225" dirty="0" smtClean="0">
                <a:latin typeface="Arial Black" panose="020B0A04020102020204" pitchFamily="34" charset="0"/>
                <a:ea typeface="幼圆" panose="02010509060101010101" pitchFamily="49" charset="-122"/>
                <a:cs typeface="Aharoni" panose="02010803020104030203" pitchFamily="2" charset="-79"/>
              </a:rPr>
              <a:t>ABOOBEE</a:t>
            </a:r>
            <a:endParaRPr lang="en-US" altLang="zh-CN" sz="1600" kern="0" spc="225" dirty="0">
              <a:latin typeface="Arial Black" panose="020B0A04020102020204" pitchFamily="34" charset="0"/>
              <a:ea typeface="幼圆" panose="02010509060101010101" pitchFamily="49" charset="-122"/>
              <a:cs typeface="Aharoni" panose="02010803020104030203" pitchFamily="2" charset="-79"/>
            </a:endParaRPr>
          </a:p>
        </p:txBody>
      </p:sp>
      <p:sp>
        <p:nvSpPr>
          <p:cNvPr id="16" name="Freeform 460"/>
          <p:cNvSpPr>
            <a:spLocks noEditPoints="1"/>
          </p:cNvSpPr>
          <p:nvPr/>
        </p:nvSpPr>
        <p:spPr bwMode="auto">
          <a:xfrm rot="604785">
            <a:off x="7891976" y="4534516"/>
            <a:ext cx="425545" cy="346183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>
              <a:cs typeface="Arial" panose="020B0604020202020204" pitchFamily="34" charset="0"/>
            </a:endParaRPr>
          </a:p>
        </p:txBody>
      </p:sp>
      <p:sp>
        <p:nvSpPr>
          <p:cNvPr id="20" name="Freeform 169"/>
          <p:cNvSpPr>
            <a:spLocks noEditPoints="1"/>
          </p:cNvSpPr>
          <p:nvPr/>
        </p:nvSpPr>
        <p:spPr bwMode="auto">
          <a:xfrm>
            <a:off x="5742550" y="4509965"/>
            <a:ext cx="231775" cy="395287"/>
          </a:xfrm>
          <a:custGeom>
            <a:avLst/>
            <a:gdLst>
              <a:gd name="T0" fmla="*/ 22 w 27"/>
              <a:gd name="T1" fmla="*/ 0 h 46"/>
              <a:gd name="T2" fmla="*/ 4 w 27"/>
              <a:gd name="T3" fmla="*/ 0 h 46"/>
              <a:gd name="T4" fmla="*/ 0 w 27"/>
              <a:gd name="T5" fmla="*/ 5 h 46"/>
              <a:gd name="T6" fmla="*/ 0 w 27"/>
              <a:gd name="T7" fmla="*/ 41 h 46"/>
              <a:gd name="T8" fmla="*/ 4 w 27"/>
              <a:gd name="T9" fmla="*/ 46 h 46"/>
              <a:gd name="T10" fmla="*/ 22 w 27"/>
              <a:gd name="T11" fmla="*/ 46 h 46"/>
              <a:gd name="T12" fmla="*/ 27 w 27"/>
              <a:gd name="T13" fmla="*/ 41 h 46"/>
              <a:gd name="T14" fmla="*/ 27 w 27"/>
              <a:gd name="T15" fmla="*/ 5 h 46"/>
              <a:gd name="T16" fmla="*/ 22 w 27"/>
              <a:gd name="T17" fmla="*/ 0 h 46"/>
              <a:gd name="T18" fmla="*/ 13 w 27"/>
              <a:gd name="T19" fmla="*/ 44 h 46"/>
              <a:gd name="T20" fmla="*/ 10 w 27"/>
              <a:gd name="T21" fmla="*/ 42 h 46"/>
              <a:gd name="T22" fmla="*/ 13 w 27"/>
              <a:gd name="T23" fmla="*/ 40 h 46"/>
              <a:gd name="T24" fmla="*/ 17 w 27"/>
              <a:gd name="T25" fmla="*/ 42 h 46"/>
              <a:gd name="T26" fmla="*/ 13 w 27"/>
              <a:gd name="T27" fmla="*/ 44 h 46"/>
              <a:gd name="T28" fmla="*/ 23 w 27"/>
              <a:gd name="T29" fmla="*/ 37 h 46"/>
              <a:gd name="T30" fmla="*/ 3 w 27"/>
              <a:gd name="T31" fmla="*/ 37 h 46"/>
              <a:gd name="T32" fmla="*/ 3 w 27"/>
              <a:gd name="T33" fmla="*/ 6 h 46"/>
              <a:gd name="T34" fmla="*/ 23 w 27"/>
              <a:gd name="T35" fmla="*/ 6 h 46"/>
              <a:gd name="T36" fmla="*/ 23 w 27"/>
              <a:gd name="T37" fmla="*/ 3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" h="46">
                <a:moveTo>
                  <a:pt x="2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4"/>
                  <a:pt x="2" y="46"/>
                  <a:pt x="4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5" y="46"/>
                  <a:pt x="27" y="44"/>
                  <a:pt x="27" y="41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2"/>
                  <a:pt x="25" y="0"/>
                  <a:pt x="22" y="0"/>
                </a:cubicBezTo>
                <a:close/>
                <a:moveTo>
                  <a:pt x="13" y="44"/>
                </a:moveTo>
                <a:cubicBezTo>
                  <a:pt x="11" y="44"/>
                  <a:pt x="10" y="43"/>
                  <a:pt x="10" y="42"/>
                </a:cubicBezTo>
                <a:cubicBezTo>
                  <a:pt x="10" y="41"/>
                  <a:pt x="11" y="40"/>
                  <a:pt x="13" y="40"/>
                </a:cubicBezTo>
                <a:cubicBezTo>
                  <a:pt x="15" y="40"/>
                  <a:pt x="17" y="41"/>
                  <a:pt x="17" y="42"/>
                </a:cubicBezTo>
                <a:cubicBezTo>
                  <a:pt x="17" y="43"/>
                  <a:pt x="15" y="44"/>
                  <a:pt x="13" y="44"/>
                </a:cubicBezTo>
                <a:close/>
                <a:moveTo>
                  <a:pt x="23" y="37"/>
                </a:moveTo>
                <a:cubicBezTo>
                  <a:pt x="3" y="37"/>
                  <a:pt x="3" y="37"/>
                  <a:pt x="3" y="37"/>
                </a:cubicBezTo>
                <a:cubicBezTo>
                  <a:pt x="3" y="6"/>
                  <a:pt x="3" y="6"/>
                  <a:pt x="3" y="6"/>
                </a:cubicBezTo>
                <a:cubicBezTo>
                  <a:pt x="23" y="6"/>
                  <a:pt x="23" y="6"/>
                  <a:pt x="23" y="6"/>
                </a:cubicBezTo>
                <a:lnTo>
                  <a:pt x="23" y="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/>
          </a:extLst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 sz="900">
              <a:cs typeface="Arial" panose="020B0604020202020204" pitchFamily="34" charset="0"/>
            </a:endParaRPr>
          </a:p>
        </p:txBody>
      </p:sp>
      <p:sp>
        <p:nvSpPr>
          <p:cNvPr id="21" name="Freeform 376"/>
          <p:cNvSpPr>
            <a:spLocks noEditPoints="1"/>
          </p:cNvSpPr>
          <p:nvPr/>
        </p:nvSpPr>
        <p:spPr bwMode="auto">
          <a:xfrm>
            <a:off x="981684" y="4560145"/>
            <a:ext cx="347356" cy="294926"/>
          </a:xfrm>
          <a:custGeom>
            <a:avLst/>
            <a:gdLst>
              <a:gd name="T0" fmla="*/ 45 w 45"/>
              <a:gd name="T1" fmla="*/ 19 h 38"/>
              <a:gd name="T2" fmla="*/ 43 w 45"/>
              <a:gd name="T3" fmla="*/ 20 h 38"/>
              <a:gd name="T4" fmla="*/ 15 w 45"/>
              <a:gd name="T5" fmla="*/ 24 h 38"/>
              <a:gd name="T6" fmla="*/ 15 w 45"/>
              <a:gd name="T7" fmla="*/ 26 h 38"/>
              <a:gd name="T8" fmla="*/ 15 w 45"/>
              <a:gd name="T9" fmla="*/ 27 h 38"/>
              <a:gd name="T10" fmla="*/ 39 w 45"/>
              <a:gd name="T11" fmla="*/ 27 h 38"/>
              <a:gd name="T12" fmla="*/ 41 w 45"/>
              <a:gd name="T13" fmla="*/ 29 h 38"/>
              <a:gd name="T14" fmla="*/ 39 w 45"/>
              <a:gd name="T15" fmla="*/ 31 h 38"/>
              <a:gd name="T16" fmla="*/ 12 w 45"/>
              <a:gd name="T17" fmla="*/ 31 h 38"/>
              <a:gd name="T18" fmla="*/ 10 w 45"/>
              <a:gd name="T19" fmla="*/ 29 h 38"/>
              <a:gd name="T20" fmla="*/ 12 w 45"/>
              <a:gd name="T21" fmla="*/ 25 h 38"/>
              <a:gd name="T22" fmla="*/ 7 w 45"/>
              <a:gd name="T23" fmla="*/ 3 h 38"/>
              <a:gd name="T24" fmla="*/ 2 w 45"/>
              <a:gd name="T25" fmla="*/ 3 h 38"/>
              <a:gd name="T26" fmla="*/ 0 w 45"/>
              <a:gd name="T27" fmla="*/ 2 h 38"/>
              <a:gd name="T28" fmla="*/ 2 w 45"/>
              <a:gd name="T29" fmla="*/ 0 h 38"/>
              <a:gd name="T30" fmla="*/ 9 w 45"/>
              <a:gd name="T31" fmla="*/ 0 h 38"/>
              <a:gd name="T32" fmla="*/ 11 w 45"/>
              <a:gd name="T33" fmla="*/ 3 h 38"/>
              <a:gd name="T34" fmla="*/ 43 w 45"/>
              <a:gd name="T35" fmla="*/ 3 h 38"/>
              <a:gd name="T36" fmla="*/ 45 w 45"/>
              <a:gd name="T37" fmla="*/ 5 h 38"/>
              <a:gd name="T38" fmla="*/ 45 w 45"/>
              <a:gd name="T39" fmla="*/ 19 h 38"/>
              <a:gd name="T40" fmla="*/ 14 w 45"/>
              <a:gd name="T41" fmla="*/ 38 h 38"/>
              <a:gd name="T42" fmla="*/ 10 w 45"/>
              <a:gd name="T43" fmla="*/ 34 h 38"/>
              <a:gd name="T44" fmla="*/ 14 w 45"/>
              <a:gd name="T45" fmla="*/ 31 h 38"/>
              <a:gd name="T46" fmla="*/ 17 w 45"/>
              <a:gd name="T47" fmla="*/ 34 h 38"/>
              <a:gd name="T48" fmla="*/ 14 w 45"/>
              <a:gd name="T49" fmla="*/ 38 h 38"/>
              <a:gd name="T50" fmla="*/ 38 w 45"/>
              <a:gd name="T51" fmla="*/ 38 h 38"/>
              <a:gd name="T52" fmla="*/ 34 w 45"/>
              <a:gd name="T53" fmla="*/ 34 h 38"/>
              <a:gd name="T54" fmla="*/ 38 w 45"/>
              <a:gd name="T55" fmla="*/ 31 h 38"/>
              <a:gd name="T56" fmla="*/ 41 w 45"/>
              <a:gd name="T57" fmla="*/ 34 h 38"/>
              <a:gd name="T58" fmla="*/ 38 w 45"/>
              <a:gd name="T5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5" h="38">
                <a:moveTo>
                  <a:pt x="45" y="19"/>
                </a:moveTo>
                <a:cubicBezTo>
                  <a:pt x="45" y="20"/>
                  <a:pt x="44" y="20"/>
                  <a:pt x="43" y="20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5"/>
                  <a:pt x="15" y="26"/>
                </a:cubicBezTo>
                <a:cubicBezTo>
                  <a:pt x="15" y="26"/>
                  <a:pt x="15" y="27"/>
                  <a:pt x="15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1" y="28"/>
                  <a:pt x="41" y="29"/>
                </a:cubicBezTo>
                <a:cubicBezTo>
                  <a:pt x="41" y="30"/>
                  <a:pt x="40" y="31"/>
                  <a:pt x="39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1" y="31"/>
                  <a:pt x="10" y="30"/>
                  <a:pt x="10" y="29"/>
                </a:cubicBezTo>
                <a:cubicBezTo>
                  <a:pt x="10" y="28"/>
                  <a:pt x="12" y="26"/>
                  <a:pt x="12" y="25"/>
                </a:cubicBezTo>
                <a:cubicBezTo>
                  <a:pt x="7" y="3"/>
                  <a:pt x="7" y="3"/>
                  <a:pt x="7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2"/>
                  <a:pt x="11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4" y="3"/>
                  <a:pt x="45" y="4"/>
                  <a:pt x="45" y="5"/>
                </a:cubicBezTo>
                <a:lnTo>
                  <a:pt x="45" y="19"/>
                </a:lnTo>
                <a:close/>
                <a:moveTo>
                  <a:pt x="14" y="38"/>
                </a:moveTo>
                <a:cubicBezTo>
                  <a:pt x="12" y="38"/>
                  <a:pt x="10" y="36"/>
                  <a:pt x="10" y="34"/>
                </a:cubicBezTo>
                <a:cubicBezTo>
                  <a:pt x="10" y="32"/>
                  <a:pt x="12" y="31"/>
                  <a:pt x="14" y="31"/>
                </a:cubicBezTo>
                <a:cubicBezTo>
                  <a:pt x="16" y="31"/>
                  <a:pt x="17" y="32"/>
                  <a:pt x="17" y="34"/>
                </a:cubicBezTo>
                <a:cubicBezTo>
                  <a:pt x="17" y="36"/>
                  <a:pt x="16" y="38"/>
                  <a:pt x="14" y="38"/>
                </a:cubicBezTo>
                <a:close/>
                <a:moveTo>
                  <a:pt x="38" y="38"/>
                </a:moveTo>
                <a:cubicBezTo>
                  <a:pt x="36" y="38"/>
                  <a:pt x="34" y="36"/>
                  <a:pt x="34" y="34"/>
                </a:cubicBezTo>
                <a:cubicBezTo>
                  <a:pt x="34" y="32"/>
                  <a:pt x="36" y="31"/>
                  <a:pt x="38" y="31"/>
                </a:cubicBezTo>
                <a:cubicBezTo>
                  <a:pt x="40" y="31"/>
                  <a:pt x="41" y="32"/>
                  <a:pt x="41" y="34"/>
                </a:cubicBezTo>
                <a:cubicBezTo>
                  <a:pt x="41" y="36"/>
                  <a:pt x="40" y="38"/>
                  <a:pt x="38" y="3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900"/>
          </a:p>
        </p:txBody>
      </p:sp>
      <p:sp>
        <p:nvSpPr>
          <p:cNvPr id="22" name="Freeform 136"/>
          <p:cNvSpPr>
            <a:spLocks noEditPoints="1"/>
          </p:cNvSpPr>
          <p:nvPr/>
        </p:nvSpPr>
        <p:spPr bwMode="auto">
          <a:xfrm>
            <a:off x="3334262" y="4560145"/>
            <a:ext cx="375937" cy="317864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9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98" y="144913"/>
            <a:ext cx="361048" cy="361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8"/>
          <p:cNvSpPr txBox="1">
            <a:spLocks noChangeArrowheads="1"/>
          </p:cNvSpPr>
          <p:nvPr/>
        </p:nvSpPr>
        <p:spPr bwMode="auto">
          <a:xfrm>
            <a:off x="6356038" y="1368325"/>
            <a:ext cx="2220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  <a:endParaRPr lang="en-US" altLang="zh-CN" sz="24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07" name="Text Box 19"/>
          <p:cNvSpPr txBox="1">
            <a:spLocks noChangeArrowheads="1"/>
          </p:cNvSpPr>
          <p:nvPr/>
        </p:nvSpPr>
        <p:spPr bwMode="auto">
          <a:xfrm>
            <a:off x="1351828" y="1368325"/>
            <a:ext cx="1539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事件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08" name="Text Box 20"/>
          <p:cNvSpPr txBox="1">
            <a:spLocks noChangeArrowheads="1"/>
          </p:cNvSpPr>
          <p:nvPr/>
        </p:nvSpPr>
        <p:spPr bwMode="auto">
          <a:xfrm>
            <a:off x="1331190" y="2789138"/>
            <a:ext cx="1506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/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情怀</a:t>
            </a:r>
            <a:endParaRPr lang="en-US" altLang="zh-CN" sz="24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09" name="Text Box 19"/>
          <p:cNvSpPr txBox="1">
            <a:spLocks noChangeArrowheads="1"/>
          </p:cNvSpPr>
          <p:nvPr/>
        </p:nvSpPr>
        <p:spPr bwMode="auto">
          <a:xfrm>
            <a:off x="6356038" y="2789138"/>
            <a:ext cx="819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endParaRPr lang="en-US" altLang="zh-CN" sz="24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10" name="Text Box 18"/>
          <p:cNvSpPr txBox="1">
            <a:spLocks noChangeArrowheads="1"/>
          </p:cNvSpPr>
          <p:nvPr/>
        </p:nvSpPr>
        <p:spPr bwMode="auto">
          <a:xfrm>
            <a:off x="6317938" y="1772119"/>
            <a:ext cx="14016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创造话题</a:t>
            </a:r>
            <a:r>
              <a:rPr lang="zh-CN" altLang="en-US" sz="16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！</a:t>
            </a:r>
            <a:endParaRPr lang="en-US" altLang="zh-CN" sz="1600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/>
            <a:r>
              <a:rPr lang="zh-CN" altLang="en-US" sz="16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创造</a:t>
            </a:r>
            <a:r>
              <a:rPr lang="zh-CN" altLang="en-US" sz="16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潮流</a:t>
            </a:r>
            <a:r>
              <a:rPr lang="zh-CN" altLang="en-US" sz="16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！</a:t>
            </a:r>
            <a:endParaRPr lang="en-US" altLang="zh-CN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111" name="Text Box 19"/>
          <p:cNvSpPr txBox="1">
            <a:spLocks noChangeArrowheads="1"/>
          </p:cNvSpPr>
          <p:nvPr/>
        </p:nvSpPr>
        <p:spPr bwMode="auto">
          <a:xfrm>
            <a:off x="405678" y="1780056"/>
            <a:ext cx="2508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淘宝有双十一</a:t>
            </a:r>
            <a:endParaRPr lang="en-US" altLang="zh-CN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</a:t>
            </a:r>
            <a:r>
              <a:rPr lang="zh-CN" altLang="en-US" sz="16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有</a:t>
            </a:r>
            <a:r>
              <a:rPr lang="zh-CN" altLang="en-US" sz="1600" b="1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红包</a:t>
            </a:r>
            <a:r>
              <a:rPr lang="zh-CN" altLang="en-US" sz="1600" b="1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节</a:t>
            </a:r>
            <a:r>
              <a:rPr lang="zh-CN" altLang="en-US" sz="16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！</a:t>
            </a:r>
            <a:endParaRPr lang="en-US" altLang="zh-CN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112" name="Text Box 20"/>
          <p:cNvSpPr txBox="1">
            <a:spLocks noChangeArrowheads="1"/>
          </p:cNvSpPr>
          <p:nvPr/>
        </p:nvSpPr>
        <p:spPr bwMode="auto">
          <a:xfrm>
            <a:off x="94251" y="3175250"/>
            <a:ext cx="2784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抢的不是</a:t>
            </a:r>
            <a:r>
              <a:rPr lang="zh-CN" altLang="en-US" sz="1600" b="1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红包</a:t>
            </a:r>
            <a:endParaRPr lang="en-US" altLang="zh-CN" sz="1600" b="1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是</a:t>
            </a:r>
            <a:r>
              <a:rPr lang="zh-CN" altLang="en-US" sz="1600" b="1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情怀</a:t>
            </a:r>
            <a:r>
              <a:rPr lang="zh-CN" altLang="en-US" sz="16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！</a:t>
            </a:r>
            <a:endParaRPr lang="en-US" altLang="zh-CN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113" name="Text Box 19"/>
          <p:cNvSpPr txBox="1">
            <a:spLocks noChangeArrowheads="1"/>
          </p:cNvSpPr>
          <p:nvPr/>
        </p:nvSpPr>
        <p:spPr bwMode="auto">
          <a:xfrm>
            <a:off x="6356039" y="3175469"/>
            <a:ext cx="18207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抽奖</a:t>
            </a:r>
            <a:r>
              <a:rPr lang="zh-CN" altLang="en-US" sz="1600" b="1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！</a:t>
            </a:r>
            <a:endParaRPr lang="en-US" altLang="zh-CN" sz="1600" b="1" dirty="0" smtClean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简单</a:t>
            </a:r>
            <a:r>
              <a:rPr lang="zh-CN" altLang="en-US" sz="1600" b="1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粗暴</a:t>
            </a:r>
            <a:r>
              <a:rPr lang="zh-CN" altLang="en-US" sz="1600" b="1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！</a:t>
            </a:r>
            <a:r>
              <a:rPr lang="zh-CN" altLang="en-US" sz="1600" dirty="0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！</a:t>
            </a:r>
            <a:endParaRPr lang="en-US" altLang="zh-CN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7114" name="组合 1"/>
          <p:cNvGrpSpPr>
            <a:grpSpLocks/>
          </p:cNvGrpSpPr>
          <p:nvPr/>
        </p:nvGrpSpPr>
        <p:grpSpPr bwMode="auto">
          <a:xfrm>
            <a:off x="3079483" y="1304825"/>
            <a:ext cx="2925763" cy="2435225"/>
            <a:chOff x="2971842" y="1609183"/>
            <a:chExt cx="2925394" cy="2436144"/>
          </a:xfrm>
        </p:grpSpPr>
        <p:grpSp>
          <p:nvGrpSpPr>
            <p:cNvPr id="47118" name="组合 39"/>
            <p:cNvGrpSpPr>
              <a:grpSpLocks/>
            </p:cNvGrpSpPr>
            <p:nvPr/>
          </p:nvGrpSpPr>
          <p:grpSpPr bwMode="auto">
            <a:xfrm>
              <a:off x="2971842" y="1609183"/>
              <a:ext cx="2925394" cy="2436144"/>
              <a:chOff x="3707904" y="1722257"/>
              <a:chExt cx="1700914" cy="1416449"/>
            </a:xfrm>
          </p:grpSpPr>
          <p:sp>
            <p:nvSpPr>
              <p:cNvPr id="51" name="Rectangle 20"/>
              <p:cNvSpPr/>
              <p:nvPr/>
            </p:nvSpPr>
            <p:spPr>
              <a:xfrm flipH="1">
                <a:off x="4624349" y="1722257"/>
                <a:ext cx="784469" cy="64820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9" name="Freeform 401"/>
              <p:cNvSpPr>
                <a:spLocks/>
              </p:cNvSpPr>
              <p:nvPr/>
            </p:nvSpPr>
            <p:spPr bwMode="auto">
              <a:xfrm>
                <a:off x="3718979" y="1722257"/>
                <a:ext cx="785392" cy="647282"/>
              </a:xfrm>
              <a:custGeom>
                <a:avLst/>
                <a:gdLst>
                  <a:gd name="T0" fmla="*/ 41 w 41"/>
                  <a:gd name="T1" fmla="*/ 34 h 41"/>
                  <a:gd name="T2" fmla="*/ 34 w 41"/>
                  <a:gd name="T3" fmla="*/ 41 h 41"/>
                  <a:gd name="T4" fmla="*/ 8 w 41"/>
                  <a:gd name="T5" fmla="*/ 41 h 41"/>
                  <a:gd name="T6" fmla="*/ 0 w 41"/>
                  <a:gd name="T7" fmla="*/ 34 h 41"/>
                  <a:gd name="T8" fmla="*/ 0 w 41"/>
                  <a:gd name="T9" fmla="*/ 8 h 41"/>
                  <a:gd name="T10" fmla="*/ 8 w 41"/>
                  <a:gd name="T11" fmla="*/ 0 h 41"/>
                  <a:gd name="T12" fmla="*/ 34 w 41"/>
                  <a:gd name="T13" fmla="*/ 0 h 41"/>
                  <a:gd name="T14" fmla="*/ 41 w 41"/>
                  <a:gd name="T15" fmla="*/ 8 h 41"/>
                  <a:gd name="T16" fmla="*/ 41 w 41"/>
                  <a:gd name="T17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1">
                    <a:moveTo>
                      <a:pt x="41" y="34"/>
                    </a:moveTo>
                    <a:cubicBezTo>
                      <a:pt x="41" y="38"/>
                      <a:pt x="38" y="41"/>
                      <a:pt x="34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4" y="41"/>
                      <a:pt x="0" y="38"/>
                      <a:pt x="0" y="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0"/>
                      <a:pt x="41" y="4"/>
                      <a:pt x="41" y="8"/>
                    </a:cubicBezTo>
                    <a:lnTo>
                      <a:pt x="41" y="3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id-ID" sz="1800">
                  <a:cs typeface="Arial" panose="020B0604020202020204" pitchFamily="34" charset="0"/>
                </a:endParaRPr>
              </a:p>
            </p:txBody>
          </p:sp>
          <p:sp>
            <p:nvSpPr>
              <p:cNvPr id="47" name="Rectangle 20"/>
              <p:cNvSpPr/>
              <p:nvPr/>
            </p:nvSpPr>
            <p:spPr>
              <a:xfrm flipH="1">
                <a:off x="3707904" y="2490501"/>
                <a:ext cx="784469" cy="64820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5" name="Rectangle 20"/>
              <p:cNvSpPr/>
              <p:nvPr/>
            </p:nvSpPr>
            <p:spPr>
              <a:xfrm flipH="1">
                <a:off x="4610505" y="2490501"/>
                <a:ext cx="785392" cy="64820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7119" name="Freeform 273"/>
            <p:cNvSpPr>
              <a:spLocks noEditPoints="1"/>
            </p:cNvSpPr>
            <p:nvPr/>
          </p:nvSpPr>
          <p:spPr bwMode="auto">
            <a:xfrm>
              <a:off x="3336306" y="1907288"/>
              <a:ext cx="620846" cy="490143"/>
            </a:xfrm>
            <a:custGeom>
              <a:avLst/>
              <a:gdLst>
                <a:gd name="T0" fmla="*/ 2147483646 w 48"/>
                <a:gd name="T1" fmla="*/ 2147483646 h 38"/>
                <a:gd name="T2" fmla="*/ 0 w 48"/>
                <a:gd name="T3" fmla="*/ 2147483646 h 38"/>
                <a:gd name="T4" fmla="*/ 2147483646 w 48"/>
                <a:gd name="T5" fmla="*/ 0 h 38"/>
                <a:gd name="T6" fmla="*/ 2147483646 w 48"/>
                <a:gd name="T7" fmla="*/ 2147483646 h 38"/>
                <a:gd name="T8" fmla="*/ 2147483646 w 48"/>
                <a:gd name="T9" fmla="*/ 2147483646 h 38"/>
                <a:gd name="T10" fmla="*/ 2147483646 w 48"/>
                <a:gd name="T11" fmla="*/ 2147483646 h 38"/>
                <a:gd name="T12" fmla="*/ 2147483646 w 48"/>
                <a:gd name="T13" fmla="*/ 2147483646 h 38"/>
                <a:gd name="T14" fmla="*/ 2147483646 w 48"/>
                <a:gd name="T15" fmla="*/ 2147483646 h 38"/>
                <a:gd name="T16" fmla="*/ 2147483646 w 48"/>
                <a:gd name="T17" fmla="*/ 2147483646 h 38"/>
                <a:gd name="T18" fmla="*/ 2147483646 w 48"/>
                <a:gd name="T19" fmla="*/ 2147483646 h 38"/>
                <a:gd name="T20" fmla="*/ 2147483646 w 48"/>
                <a:gd name="T21" fmla="*/ 2147483646 h 38"/>
                <a:gd name="T22" fmla="*/ 2147483646 w 48"/>
                <a:gd name="T23" fmla="*/ 2147483646 h 38"/>
                <a:gd name="T24" fmla="*/ 2147483646 w 48"/>
                <a:gd name="T25" fmla="*/ 2147483646 h 38"/>
                <a:gd name="T26" fmla="*/ 2147483646 w 48"/>
                <a:gd name="T27" fmla="*/ 2147483646 h 38"/>
                <a:gd name="T28" fmla="*/ 2147483646 w 48"/>
                <a:gd name="T29" fmla="*/ 2147483646 h 38"/>
                <a:gd name="T30" fmla="*/ 2147483646 w 48"/>
                <a:gd name="T31" fmla="*/ 2147483646 h 38"/>
                <a:gd name="T32" fmla="*/ 2147483646 w 48"/>
                <a:gd name="T33" fmla="*/ 2147483646 h 38"/>
                <a:gd name="T34" fmla="*/ 2147483646 w 48"/>
                <a:gd name="T35" fmla="*/ 2147483646 h 38"/>
                <a:gd name="T36" fmla="*/ 2147483646 w 48"/>
                <a:gd name="T37" fmla="*/ 2147483646 h 38"/>
                <a:gd name="T38" fmla="*/ 2147483646 w 48"/>
                <a:gd name="T39" fmla="*/ 2147483646 h 38"/>
                <a:gd name="T40" fmla="*/ 2147483646 w 48"/>
                <a:gd name="T41" fmla="*/ 2147483646 h 38"/>
                <a:gd name="T42" fmla="*/ 2147483646 w 48"/>
                <a:gd name="T43" fmla="*/ 2147483646 h 38"/>
                <a:gd name="T44" fmla="*/ 2147483646 w 48"/>
                <a:gd name="T45" fmla="*/ 2147483646 h 38"/>
                <a:gd name="T46" fmla="*/ 2147483646 w 48"/>
                <a:gd name="T47" fmla="*/ 2147483646 h 38"/>
                <a:gd name="T48" fmla="*/ 2147483646 w 48"/>
                <a:gd name="T49" fmla="*/ 2147483646 h 38"/>
                <a:gd name="T50" fmla="*/ 2147483646 w 48"/>
                <a:gd name="T51" fmla="*/ 2147483646 h 38"/>
                <a:gd name="T52" fmla="*/ 2147483646 w 48"/>
                <a:gd name="T53" fmla="*/ 2147483646 h 38"/>
                <a:gd name="T54" fmla="*/ 2147483646 w 48"/>
                <a:gd name="T55" fmla="*/ 2147483646 h 38"/>
                <a:gd name="T56" fmla="*/ 2147483646 w 48"/>
                <a:gd name="T57" fmla="*/ 2147483646 h 38"/>
                <a:gd name="T58" fmla="*/ 2147483646 w 48"/>
                <a:gd name="T59" fmla="*/ 2147483646 h 38"/>
                <a:gd name="T60" fmla="*/ 2147483646 w 48"/>
                <a:gd name="T61" fmla="*/ 2147483646 h 38"/>
                <a:gd name="T62" fmla="*/ 2147483646 w 48"/>
                <a:gd name="T63" fmla="*/ 2147483646 h 38"/>
                <a:gd name="T64" fmla="*/ 2147483646 w 48"/>
                <a:gd name="T65" fmla="*/ 2147483646 h 38"/>
                <a:gd name="T66" fmla="*/ 2147483646 w 48"/>
                <a:gd name="T67" fmla="*/ 2147483646 h 38"/>
                <a:gd name="T68" fmla="*/ 2147483646 w 48"/>
                <a:gd name="T69" fmla="*/ 2147483646 h 38"/>
                <a:gd name="T70" fmla="*/ 2147483646 w 48"/>
                <a:gd name="T71" fmla="*/ 2147483646 h 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8"/>
                <a:gd name="T109" fmla="*/ 0 h 38"/>
                <a:gd name="T110" fmla="*/ 48 w 48"/>
                <a:gd name="T111" fmla="*/ 38 h 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8" h="38">
                  <a:moveTo>
                    <a:pt x="48" y="34"/>
                  </a:moveTo>
                  <a:cubicBezTo>
                    <a:pt x="48" y="36"/>
                    <a:pt x="46" y="38"/>
                    <a:pt x="4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36"/>
                    <a:pt x="0" y="3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lnTo>
                    <a:pt x="48" y="34"/>
                  </a:lnTo>
                  <a:close/>
                  <a:moveTo>
                    <a:pt x="45" y="11"/>
                  </a:moveTo>
                  <a:cubicBezTo>
                    <a:pt x="45" y="11"/>
                    <a:pt x="44" y="10"/>
                    <a:pt x="4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lnTo>
                    <a:pt x="45" y="11"/>
                  </a:lnTo>
                  <a:close/>
                  <a:moveTo>
                    <a:pt x="10" y="16"/>
                  </a:moveTo>
                  <a:cubicBezTo>
                    <a:pt x="10" y="17"/>
                    <a:pt x="10" y="17"/>
                    <a:pt x="9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5"/>
                  </a:cubicBezTo>
                  <a:lnTo>
                    <a:pt x="10" y="16"/>
                  </a:lnTo>
                  <a:close/>
                  <a:moveTo>
                    <a:pt x="10" y="23"/>
                  </a:moveTo>
                  <a:cubicBezTo>
                    <a:pt x="10" y="24"/>
                    <a:pt x="10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2"/>
                  </a:cubicBezTo>
                  <a:lnTo>
                    <a:pt x="10" y="23"/>
                  </a:lnTo>
                  <a:close/>
                  <a:moveTo>
                    <a:pt x="10" y="30"/>
                  </a:moveTo>
                  <a:cubicBezTo>
                    <a:pt x="10" y="31"/>
                    <a:pt x="10" y="31"/>
                    <a:pt x="9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0" y="30"/>
                  </a:lnTo>
                  <a:close/>
                  <a:moveTo>
                    <a:pt x="41" y="16"/>
                  </a:moveTo>
                  <a:cubicBezTo>
                    <a:pt x="41" y="17"/>
                    <a:pt x="41" y="17"/>
                    <a:pt x="40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4"/>
                    <a:pt x="41" y="15"/>
                  </a:cubicBezTo>
                  <a:lnTo>
                    <a:pt x="41" y="16"/>
                  </a:lnTo>
                  <a:close/>
                  <a:moveTo>
                    <a:pt x="41" y="23"/>
                  </a:moveTo>
                  <a:cubicBezTo>
                    <a:pt x="41" y="24"/>
                    <a:pt x="41" y="24"/>
                    <a:pt x="40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1" y="21"/>
                    <a:pt x="41" y="21"/>
                    <a:pt x="41" y="22"/>
                  </a:cubicBezTo>
                  <a:lnTo>
                    <a:pt x="41" y="23"/>
                  </a:lnTo>
                  <a:close/>
                  <a:moveTo>
                    <a:pt x="41" y="30"/>
                  </a:moveTo>
                  <a:cubicBezTo>
                    <a:pt x="41" y="31"/>
                    <a:pt x="41" y="31"/>
                    <a:pt x="40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0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5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1" y="3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47120" name="Freeform 223"/>
            <p:cNvSpPr>
              <a:spLocks noEditPoints="1"/>
            </p:cNvSpPr>
            <p:nvPr/>
          </p:nvSpPr>
          <p:spPr bwMode="auto">
            <a:xfrm>
              <a:off x="4975003" y="1891332"/>
              <a:ext cx="528267" cy="528267"/>
            </a:xfrm>
            <a:custGeom>
              <a:avLst/>
              <a:gdLst>
                <a:gd name="T0" fmla="*/ 0 w 41"/>
                <a:gd name="T1" fmla="*/ 2147483646 h 41"/>
                <a:gd name="T2" fmla="*/ 2147483646 w 41"/>
                <a:gd name="T3" fmla="*/ 2147483646 h 41"/>
                <a:gd name="T4" fmla="*/ 2147483646 w 41"/>
                <a:gd name="T5" fmla="*/ 2147483646 h 41"/>
                <a:gd name="T6" fmla="*/ 2147483646 w 41"/>
                <a:gd name="T7" fmla="*/ 2147483646 h 41"/>
                <a:gd name="T8" fmla="*/ 2147483646 w 41"/>
                <a:gd name="T9" fmla="*/ 2147483646 h 41"/>
                <a:gd name="T10" fmla="*/ 2147483646 w 41"/>
                <a:gd name="T11" fmla="*/ 2147483646 h 41"/>
                <a:gd name="T12" fmla="*/ 2147483646 w 41"/>
                <a:gd name="T13" fmla="*/ 2147483646 h 41"/>
                <a:gd name="T14" fmla="*/ 2147483646 w 41"/>
                <a:gd name="T15" fmla="*/ 2147483646 h 41"/>
                <a:gd name="T16" fmla="*/ 2147483646 w 41"/>
                <a:gd name="T17" fmla="*/ 2147483646 h 41"/>
                <a:gd name="T18" fmla="*/ 2147483646 w 41"/>
                <a:gd name="T19" fmla="*/ 2147483646 h 41"/>
                <a:gd name="T20" fmla="*/ 2147483646 w 41"/>
                <a:gd name="T21" fmla="*/ 2147483646 h 41"/>
                <a:gd name="T22" fmla="*/ 2147483646 w 41"/>
                <a:gd name="T23" fmla="*/ 2147483646 h 41"/>
                <a:gd name="T24" fmla="*/ 2147483646 w 41"/>
                <a:gd name="T25" fmla="*/ 2147483646 h 41"/>
                <a:gd name="T26" fmla="*/ 2147483646 w 41"/>
                <a:gd name="T27" fmla="*/ 2147483646 h 41"/>
                <a:gd name="T28" fmla="*/ 2147483646 w 41"/>
                <a:gd name="T29" fmla="*/ 2147483646 h 41"/>
                <a:gd name="T30" fmla="*/ 2147483646 w 41"/>
                <a:gd name="T31" fmla="*/ 2147483646 h 41"/>
                <a:gd name="T32" fmla="*/ 2147483646 w 41"/>
                <a:gd name="T33" fmla="*/ 2147483646 h 41"/>
                <a:gd name="T34" fmla="*/ 2147483646 w 41"/>
                <a:gd name="T35" fmla="*/ 2147483646 h 41"/>
                <a:gd name="T36" fmla="*/ 2147483646 w 41"/>
                <a:gd name="T37" fmla="*/ 2147483646 h 41"/>
                <a:gd name="T38" fmla="*/ 2147483646 w 41"/>
                <a:gd name="T39" fmla="*/ 2147483646 h 41"/>
                <a:gd name="T40" fmla="*/ 2147483646 w 41"/>
                <a:gd name="T41" fmla="*/ 2147483646 h 41"/>
                <a:gd name="T42" fmla="*/ 2147483646 w 41"/>
                <a:gd name="T43" fmla="*/ 2147483646 h 41"/>
                <a:gd name="T44" fmla="*/ 2147483646 w 41"/>
                <a:gd name="T45" fmla="*/ 2147483646 h 41"/>
                <a:gd name="T46" fmla="*/ 2147483646 w 41"/>
                <a:gd name="T47" fmla="*/ 2147483646 h 41"/>
                <a:gd name="T48" fmla="*/ 2147483646 w 41"/>
                <a:gd name="T49" fmla="*/ 2147483646 h 41"/>
                <a:gd name="T50" fmla="*/ 2147483646 w 41"/>
                <a:gd name="T51" fmla="*/ 2147483646 h 41"/>
                <a:gd name="T52" fmla="*/ 2147483646 w 41"/>
                <a:gd name="T53" fmla="*/ 2147483646 h 41"/>
                <a:gd name="T54" fmla="*/ 2147483646 w 41"/>
                <a:gd name="T55" fmla="*/ 2147483646 h 41"/>
                <a:gd name="T56" fmla="*/ 2147483646 w 41"/>
                <a:gd name="T57" fmla="*/ 2147483646 h 41"/>
                <a:gd name="T58" fmla="*/ 2147483646 w 41"/>
                <a:gd name="T59" fmla="*/ 2147483646 h 41"/>
                <a:gd name="T60" fmla="*/ 2147483646 w 41"/>
                <a:gd name="T61" fmla="*/ 2147483646 h 41"/>
                <a:gd name="T62" fmla="*/ 2147483646 w 41"/>
                <a:gd name="T63" fmla="*/ 2147483646 h 41"/>
                <a:gd name="T64" fmla="*/ 2147483646 w 41"/>
                <a:gd name="T65" fmla="*/ 2147483646 h 41"/>
                <a:gd name="T66" fmla="*/ 2147483646 w 41"/>
                <a:gd name="T67" fmla="*/ 2147483646 h 41"/>
                <a:gd name="T68" fmla="*/ 2147483646 w 41"/>
                <a:gd name="T69" fmla="*/ 2147483646 h 41"/>
                <a:gd name="T70" fmla="*/ 2147483646 w 41"/>
                <a:gd name="T71" fmla="*/ 2147483646 h 41"/>
                <a:gd name="T72" fmla="*/ 2147483646 w 41"/>
                <a:gd name="T73" fmla="*/ 2147483646 h 41"/>
                <a:gd name="T74" fmla="*/ 2147483646 w 41"/>
                <a:gd name="T75" fmla="*/ 2147483646 h 41"/>
                <a:gd name="T76" fmla="*/ 2147483646 w 41"/>
                <a:gd name="T77" fmla="*/ 2147483646 h 41"/>
                <a:gd name="T78" fmla="*/ 2147483646 w 41"/>
                <a:gd name="T79" fmla="*/ 2147483646 h 41"/>
                <a:gd name="T80" fmla="*/ 2147483646 w 41"/>
                <a:gd name="T81" fmla="*/ 2147483646 h 41"/>
                <a:gd name="T82" fmla="*/ 2147483646 w 41"/>
                <a:gd name="T83" fmla="*/ 2147483646 h 41"/>
                <a:gd name="T84" fmla="*/ 2147483646 w 41"/>
                <a:gd name="T85" fmla="*/ 2147483646 h 41"/>
                <a:gd name="T86" fmla="*/ 2147483646 w 41"/>
                <a:gd name="T87" fmla="*/ 2147483646 h 41"/>
                <a:gd name="T88" fmla="*/ 2147483646 w 41"/>
                <a:gd name="T89" fmla="*/ 2147483646 h 41"/>
                <a:gd name="T90" fmla="*/ 2147483646 w 41"/>
                <a:gd name="T91" fmla="*/ 2147483646 h 41"/>
                <a:gd name="T92" fmla="*/ 2147483646 w 41"/>
                <a:gd name="T93" fmla="*/ 2147483646 h 41"/>
                <a:gd name="T94" fmla="*/ 2147483646 w 41"/>
                <a:gd name="T95" fmla="*/ 2147483646 h 41"/>
                <a:gd name="T96" fmla="*/ 2147483646 w 41"/>
                <a:gd name="T97" fmla="*/ 2147483646 h 41"/>
                <a:gd name="T98" fmla="*/ 2147483646 w 41"/>
                <a:gd name="T99" fmla="*/ 2147483646 h 41"/>
                <a:gd name="T100" fmla="*/ 2147483646 w 41"/>
                <a:gd name="T101" fmla="*/ 2147483646 h 41"/>
                <a:gd name="T102" fmla="*/ 2147483646 w 41"/>
                <a:gd name="T103" fmla="*/ 2147483646 h 41"/>
                <a:gd name="T104" fmla="*/ 2147483646 w 41"/>
                <a:gd name="T105" fmla="*/ 2147483646 h 41"/>
                <a:gd name="T106" fmla="*/ 2147483646 w 41"/>
                <a:gd name="T107" fmla="*/ 2147483646 h 41"/>
                <a:gd name="T108" fmla="*/ 2147483646 w 41"/>
                <a:gd name="T109" fmla="*/ 2147483646 h 41"/>
                <a:gd name="T110" fmla="*/ 2147483646 w 41"/>
                <a:gd name="T111" fmla="*/ 2147483646 h 41"/>
                <a:gd name="T112" fmla="*/ 2147483646 w 41"/>
                <a:gd name="T113" fmla="*/ 2147483646 h 41"/>
                <a:gd name="T114" fmla="*/ 2147483646 w 41"/>
                <a:gd name="T115" fmla="*/ 2147483646 h 41"/>
                <a:gd name="T116" fmla="*/ 2147483646 w 41"/>
                <a:gd name="T117" fmla="*/ 2147483646 h 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"/>
                <a:gd name="T178" fmla="*/ 0 h 41"/>
                <a:gd name="T179" fmla="*/ 41 w 41"/>
                <a:gd name="T180" fmla="*/ 41 h 4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" h="41">
                  <a:moveTo>
                    <a:pt x="41" y="20"/>
                  </a:moveTo>
                  <a:cubicBezTo>
                    <a:pt x="41" y="32"/>
                    <a:pt x="32" y="41"/>
                    <a:pt x="21" y="41"/>
                  </a:cubicBezTo>
                  <a:cubicBezTo>
                    <a:pt x="9" y="41"/>
                    <a:pt x="0" y="32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1" y="9"/>
                    <a:pt x="41" y="20"/>
                  </a:cubicBezTo>
                  <a:close/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3"/>
                    <a:pt x="32" y="13"/>
                    <a:pt x="32" y="13"/>
                  </a:cubicBezTo>
                  <a:cubicBezTo>
                    <a:pt x="32" y="12"/>
                    <a:pt x="33" y="13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1" y="11"/>
                    <a:pt x="31" y="11"/>
                  </a:cubicBezTo>
                  <a:cubicBezTo>
                    <a:pt x="31" y="11"/>
                    <a:pt x="31" y="10"/>
                    <a:pt x="31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7" y="8"/>
                    <a:pt x="27" y="8"/>
                  </a:cubicBezTo>
                  <a:cubicBezTo>
                    <a:pt x="27" y="8"/>
                    <a:pt x="25" y="8"/>
                    <a:pt x="25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6" y="10"/>
                    <a:pt x="25" y="10"/>
                  </a:cubicBezTo>
                  <a:cubicBezTo>
                    <a:pt x="25" y="11"/>
                    <a:pt x="25" y="11"/>
                    <a:pt x="24" y="11"/>
                  </a:cubicBezTo>
                  <a:cubicBezTo>
                    <a:pt x="24" y="11"/>
                    <a:pt x="25" y="12"/>
                    <a:pt x="25" y="12"/>
                  </a:cubicBezTo>
                  <a:cubicBezTo>
                    <a:pt x="25" y="12"/>
                    <a:pt x="24" y="13"/>
                    <a:pt x="24" y="13"/>
                  </a:cubicBezTo>
                  <a:cubicBezTo>
                    <a:pt x="24" y="13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1" y="10"/>
                    <a:pt x="21" y="10"/>
                  </a:cubicBezTo>
                  <a:cubicBezTo>
                    <a:pt x="21" y="10"/>
                    <a:pt x="20" y="10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1" y="7"/>
                    <a:pt x="22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4" y="6"/>
                    <a:pt x="24" y="6"/>
                    <a:pt x="23" y="5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2" y="5"/>
                    <a:pt x="22" y="6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9" y="6"/>
                    <a:pt x="18" y="6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7" y="5"/>
                    <a:pt x="16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4"/>
                    <a:pt x="15" y="4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7"/>
                    <a:pt x="8" y="9"/>
                    <a:pt x="6" y="11"/>
                  </a:cubicBezTo>
                  <a:cubicBezTo>
                    <a:pt x="6" y="11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9" y="18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1"/>
                    <a:pt x="11" y="21"/>
                    <a:pt x="11" y="22"/>
                  </a:cubicBezTo>
                  <a:cubicBezTo>
                    <a:pt x="11" y="22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2"/>
                    <a:pt x="13" y="23"/>
                    <a:pt x="13" y="23"/>
                  </a:cubicBezTo>
                  <a:cubicBezTo>
                    <a:pt x="13" y="23"/>
                    <a:pt x="14" y="24"/>
                    <a:pt x="14" y="24"/>
                  </a:cubicBezTo>
                  <a:cubicBezTo>
                    <a:pt x="14" y="24"/>
                    <a:pt x="15" y="25"/>
                    <a:pt x="15" y="25"/>
                  </a:cubicBezTo>
                  <a:cubicBezTo>
                    <a:pt x="15" y="25"/>
                    <a:pt x="15" y="26"/>
                    <a:pt x="15" y="26"/>
                  </a:cubicBezTo>
                  <a:cubicBezTo>
                    <a:pt x="15" y="27"/>
                    <a:pt x="16" y="27"/>
                    <a:pt x="16" y="27"/>
                  </a:cubicBezTo>
                  <a:cubicBezTo>
                    <a:pt x="17" y="27"/>
                    <a:pt x="17" y="28"/>
                    <a:pt x="17" y="28"/>
                  </a:cubicBezTo>
                  <a:cubicBezTo>
                    <a:pt x="18" y="28"/>
                    <a:pt x="18" y="28"/>
                    <a:pt x="19" y="28"/>
                  </a:cubicBezTo>
                  <a:cubicBezTo>
                    <a:pt x="19" y="28"/>
                    <a:pt x="19" y="28"/>
                    <a:pt x="20" y="29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1" y="29"/>
                    <a:pt x="22" y="30"/>
                    <a:pt x="22" y="30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4" y="32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3" y="31"/>
                    <a:pt x="23" y="30"/>
                  </a:cubicBezTo>
                  <a:cubicBezTo>
                    <a:pt x="23" y="30"/>
                    <a:pt x="22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7"/>
                    <a:pt x="21" y="27"/>
                  </a:cubicBezTo>
                  <a:cubicBezTo>
                    <a:pt x="21" y="26"/>
                    <a:pt x="22" y="25"/>
                    <a:pt x="21" y="25"/>
                  </a:cubicBezTo>
                  <a:cubicBezTo>
                    <a:pt x="21" y="25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19" y="27"/>
                    <a:pt x="19" y="27"/>
                  </a:cubicBezTo>
                  <a:cubicBezTo>
                    <a:pt x="18" y="26"/>
                    <a:pt x="18" y="25"/>
                    <a:pt x="18" y="25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0" y="22"/>
                    <a:pt x="20" y="22"/>
                    <a:pt x="21" y="22"/>
                  </a:cubicBezTo>
                  <a:cubicBezTo>
                    <a:pt x="21" y="22"/>
                    <a:pt x="20" y="21"/>
                    <a:pt x="20" y="21"/>
                  </a:cubicBezTo>
                  <a:cubicBezTo>
                    <a:pt x="21" y="22"/>
                    <a:pt x="21" y="22"/>
                    <a:pt x="21" y="21"/>
                  </a:cubicBezTo>
                  <a:cubicBezTo>
                    <a:pt x="21" y="22"/>
                    <a:pt x="22" y="22"/>
                    <a:pt x="22" y="22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4"/>
                    <a:pt x="24" y="24"/>
                  </a:cubicBezTo>
                  <a:cubicBezTo>
                    <a:pt x="24" y="24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3" y="22"/>
                    <a:pt x="23" y="21"/>
                    <a:pt x="24" y="21"/>
                  </a:cubicBezTo>
                  <a:cubicBezTo>
                    <a:pt x="24" y="20"/>
                    <a:pt x="25" y="20"/>
                    <a:pt x="25" y="20"/>
                  </a:cubicBezTo>
                  <a:cubicBezTo>
                    <a:pt x="25" y="20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6" y="18"/>
                  </a:cubicBezTo>
                  <a:cubicBezTo>
                    <a:pt x="26" y="18"/>
                    <a:pt x="26" y="18"/>
                    <a:pt x="26" y="17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8" y="17"/>
                    <a:pt x="27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9" y="15"/>
                    <a:pt x="29" y="15"/>
                  </a:cubicBezTo>
                  <a:cubicBezTo>
                    <a:pt x="29" y="15"/>
                    <a:pt x="30" y="15"/>
                    <a:pt x="29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9" y="13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lose/>
                  <a:moveTo>
                    <a:pt x="33" y="32"/>
                  </a:move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1" y="31"/>
                    <a:pt x="31" y="31"/>
                  </a:cubicBezTo>
                  <a:cubicBezTo>
                    <a:pt x="31" y="31"/>
                    <a:pt x="30" y="30"/>
                    <a:pt x="30" y="30"/>
                  </a:cubicBezTo>
                  <a:cubicBezTo>
                    <a:pt x="30" y="30"/>
                    <a:pt x="29" y="31"/>
                    <a:pt x="29" y="31"/>
                  </a:cubicBezTo>
                  <a:cubicBezTo>
                    <a:pt x="29" y="30"/>
                    <a:pt x="29" y="30"/>
                    <a:pt x="28" y="30"/>
                  </a:cubicBezTo>
                  <a:cubicBezTo>
                    <a:pt x="28" y="30"/>
                    <a:pt x="28" y="29"/>
                    <a:pt x="27" y="30"/>
                  </a:cubicBezTo>
                  <a:cubicBezTo>
                    <a:pt x="27" y="30"/>
                    <a:pt x="27" y="30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2"/>
                    <a:pt x="25" y="33"/>
                  </a:cubicBezTo>
                  <a:cubicBezTo>
                    <a:pt x="25" y="33"/>
                    <a:pt x="25" y="34"/>
                    <a:pt x="25" y="34"/>
                  </a:cubicBezTo>
                  <a:cubicBezTo>
                    <a:pt x="24" y="34"/>
                    <a:pt x="24" y="35"/>
                    <a:pt x="24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4" y="36"/>
                    <a:pt x="24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7" y="37"/>
                    <a:pt x="31" y="35"/>
                    <a:pt x="33" y="3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47121" name="Freeform 238"/>
            <p:cNvSpPr>
              <a:spLocks/>
            </p:cNvSpPr>
            <p:nvPr/>
          </p:nvSpPr>
          <p:spPr bwMode="auto">
            <a:xfrm>
              <a:off x="3341748" y="3247686"/>
              <a:ext cx="615404" cy="539157"/>
            </a:xfrm>
            <a:custGeom>
              <a:avLst/>
              <a:gdLst>
                <a:gd name="T0" fmla="*/ 2147483646 w 48"/>
                <a:gd name="T1" fmla="*/ 2147483646 h 42"/>
                <a:gd name="T2" fmla="*/ 2147483646 w 48"/>
                <a:gd name="T3" fmla="*/ 2147483646 h 42"/>
                <a:gd name="T4" fmla="*/ 0 w 48"/>
                <a:gd name="T5" fmla="*/ 2147483646 h 42"/>
                <a:gd name="T6" fmla="*/ 2147483646 w 48"/>
                <a:gd name="T7" fmla="*/ 0 h 42"/>
                <a:gd name="T8" fmla="*/ 2147483646 w 48"/>
                <a:gd name="T9" fmla="*/ 2147483646 h 42"/>
                <a:gd name="T10" fmla="*/ 2147483646 w 48"/>
                <a:gd name="T11" fmla="*/ 0 h 42"/>
                <a:gd name="T12" fmla="*/ 2147483646 w 48"/>
                <a:gd name="T13" fmla="*/ 2147483646 h 42"/>
                <a:gd name="T14" fmla="*/ 2147483646 w 48"/>
                <a:gd name="T15" fmla="*/ 2147483646 h 42"/>
                <a:gd name="T16" fmla="*/ 2147483646 w 48"/>
                <a:gd name="T17" fmla="*/ 2147483646 h 42"/>
                <a:gd name="T18" fmla="*/ 2147483646 w 48"/>
                <a:gd name="T19" fmla="*/ 2147483646 h 42"/>
                <a:gd name="T20" fmla="*/ 2147483646 w 48"/>
                <a:gd name="T21" fmla="*/ 2147483646 h 4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42"/>
                <a:gd name="T35" fmla="*/ 48 w 48"/>
                <a:gd name="T36" fmla="*/ 42 h 4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42">
                  <a:moveTo>
                    <a:pt x="23" y="41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0" y="19"/>
                    <a:pt x="0" y="13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18" y="0"/>
                    <a:pt x="22" y="4"/>
                    <a:pt x="24" y="6"/>
                  </a:cubicBezTo>
                  <a:cubicBezTo>
                    <a:pt x="27" y="4"/>
                    <a:pt x="31" y="0"/>
                    <a:pt x="36" y="0"/>
                  </a:cubicBezTo>
                  <a:cubicBezTo>
                    <a:pt x="44" y="0"/>
                    <a:pt x="48" y="5"/>
                    <a:pt x="48" y="13"/>
                  </a:cubicBezTo>
                  <a:cubicBezTo>
                    <a:pt x="48" y="19"/>
                    <a:pt x="43" y="25"/>
                    <a:pt x="42" y="25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2"/>
                    <a:pt x="24" y="42"/>
                  </a:cubicBezTo>
                  <a:cubicBezTo>
                    <a:pt x="24" y="42"/>
                    <a:pt x="24" y="41"/>
                    <a:pt x="23" y="4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47122" name="Freeform 249"/>
            <p:cNvSpPr>
              <a:spLocks noEditPoints="1"/>
            </p:cNvSpPr>
            <p:nvPr/>
          </p:nvSpPr>
          <p:spPr bwMode="auto">
            <a:xfrm>
              <a:off x="4982792" y="3147531"/>
              <a:ext cx="535099" cy="625281"/>
            </a:xfrm>
            <a:custGeom>
              <a:avLst/>
              <a:gdLst>
                <a:gd name="T0" fmla="*/ 2147483646 w 38"/>
                <a:gd name="T1" fmla="*/ 2147483646 h 44"/>
                <a:gd name="T2" fmla="*/ 2147483646 w 38"/>
                <a:gd name="T3" fmla="*/ 2147483646 h 44"/>
                <a:gd name="T4" fmla="*/ 2147483646 w 38"/>
                <a:gd name="T5" fmla="*/ 2147483646 h 44"/>
                <a:gd name="T6" fmla="*/ 2147483646 w 38"/>
                <a:gd name="T7" fmla="*/ 2147483646 h 44"/>
                <a:gd name="T8" fmla="*/ 2147483646 w 38"/>
                <a:gd name="T9" fmla="*/ 2147483646 h 44"/>
                <a:gd name="T10" fmla="*/ 2147483646 w 38"/>
                <a:gd name="T11" fmla="*/ 2147483646 h 44"/>
                <a:gd name="T12" fmla="*/ 2147483646 w 38"/>
                <a:gd name="T13" fmla="*/ 2147483646 h 44"/>
                <a:gd name="T14" fmla="*/ 2147483646 w 38"/>
                <a:gd name="T15" fmla="*/ 2147483646 h 44"/>
                <a:gd name="T16" fmla="*/ 2147483646 w 38"/>
                <a:gd name="T17" fmla="*/ 2147483646 h 44"/>
                <a:gd name="T18" fmla="*/ 0 w 38"/>
                <a:gd name="T19" fmla="*/ 2147483646 h 44"/>
                <a:gd name="T20" fmla="*/ 0 w 38"/>
                <a:gd name="T21" fmla="*/ 2147483646 h 44"/>
                <a:gd name="T22" fmla="*/ 2147483646 w 38"/>
                <a:gd name="T23" fmla="*/ 2147483646 h 44"/>
                <a:gd name="T24" fmla="*/ 2147483646 w 38"/>
                <a:gd name="T25" fmla="*/ 2147483646 h 44"/>
                <a:gd name="T26" fmla="*/ 2147483646 w 38"/>
                <a:gd name="T27" fmla="*/ 2147483646 h 44"/>
                <a:gd name="T28" fmla="*/ 2147483646 w 38"/>
                <a:gd name="T29" fmla="*/ 2147483646 h 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8"/>
                <a:gd name="T46" fmla="*/ 0 h 44"/>
                <a:gd name="T47" fmla="*/ 38 w 38"/>
                <a:gd name="T48" fmla="*/ 44 h 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8" h="44">
                  <a:moveTo>
                    <a:pt x="28" y="17"/>
                  </a:moveTo>
                  <a:cubicBezTo>
                    <a:pt x="28" y="16"/>
                    <a:pt x="36" y="8"/>
                    <a:pt x="31" y="2"/>
                  </a:cubicBezTo>
                  <a:cubicBezTo>
                    <a:pt x="30" y="0"/>
                    <a:pt x="26" y="9"/>
                    <a:pt x="20" y="13"/>
                  </a:cubicBezTo>
                  <a:cubicBezTo>
                    <a:pt x="17" y="15"/>
                    <a:pt x="10" y="19"/>
                    <a:pt x="10" y="22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41"/>
                    <a:pt x="21" y="44"/>
                    <a:pt x="30" y="44"/>
                  </a:cubicBezTo>
                  <a:cubicBezTo>
                    <a:pt x="33" y="44"/>
                    <a:pt x="38" y="24"/>
                    <a:pt x="38" y="21"/>
                  </a:cubicBezTo>
                  <a:cubicBezTo>
                    <a:pt x="38" y="17"/>
                    <a:pt x="28" y="18"/>
                    <a:pt x="28" y="17"/>
                  </a:cubicBezTo>
                  <a:close/>
                  <a:moveTo>
                    <a:pt x="8" y="17"/>
                  </a:moveTo>
                  <a:cubicBezTo>
                    <a:pt x="6" y="17"/>
                    <a:pt x="0" y="18"/>
                    <a:pt x="0" y="2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6" y="43"/>
                    <a:pt x="8" y="43"/>
                  </a:cubicBezTo>
                  <a:cubicBezTo>
                    <a:pt x="9" y="43"/>
                    <a:pt x="5" y="41"/>
                    <a:pt x="5" y="3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18"/>
                    <a:pt x="9" y="17"/>
                    <a:pt x="8" y="1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</p:grpSp>
      <p:sp>
        <p:nvSpPr>
          <p:cNvPr id="29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rgbClr val="0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47116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项目内容</a:t>
            </a:r>
          </a:p>
        </p:txBody>
      </p:sp>
      <p:sp>
        <p:nvSpPr>
          <p:cNvPr id="47117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12554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矩形方阵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4126162"/>
            <a:ext cx="9144000" cy="101733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1522939" y="4360866"/>
            <a:ext cx="6218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从传统营销方式向互联网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的营销模式转变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改变线上线下均乏力的渠道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583" y="1242629"/>
            <a:ext cx="3353091" cy="36944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414" y="1242629"/>
            <a:ext cx="3328704" cy="3694496"/>
          </a:xfrm>
          <a:prstGeom prst="rect">
            <a:avLst/>
          </a:prstGeom>
        </p:spPr>
      </p:pic>
      <p:pic>
        <p:nvPicPr>
          <p:cNvPr id="16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9587" y="1247775"/>
            <a:ext cx="3159125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0"/>
          <p:cNvSpPr/>
          <p:nvPr/>
        </p:nvSpPr>
        <p:spPr>
          <a:xfrm flipH="1">
            <a:off x="0" y="3333750"/>
            <a:ext cx="9144000" cy="18240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sz="1013" dirty="0">
              <a:cs typeface="+mn-ea"/>
              <a:sym typeface="+mn-lt"/>
            </a:endParaRPr>
          </a:p>
        </p:txBody>
      </p:sp>
      <p:sp>
        <p:nvSpPr>
          <p:cNvPr id="49155" name="矩形 7"/>
          <p:cNvSpPr>
            <a:spLocks noChangeArrowheads="1"/>
          </p:cNvSpPr>
          <p:nvPr/>
        </p:nvSpPr>
        <p:spPr bwMode="auto">
          <a:xfrm>
            <a:off x="429799" y="1661583"/>
            <a:ext cx="14526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5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rgbClr val="0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49160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项目内容</a:t>
            </a:r>
          </a:p>
        </p:txBody>
      </p:sp>
      <p:sp>
        <p:nvSpPr>
          <p:cNvPr id="49161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12554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并列关系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2" name="TextBox 4"/>
          <p:cNvSpPr txBox="1">
            <a:spLocks noChangeArrowheads="1"/>
          </p:cNvSpPr>
          <p:nvPr/>
        </p:nvSpPr>
        <p:spPr bwMode="auto">
          <a:xfrm>
            <a:off x="1477881" y="3962400"/>
            <a:ext cx="62182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从传统营销方式向互联网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的营销模式转变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改变线上线下均乏力的渠道现状，实现渠道的强势反攻</a:t>
            </a: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2617597" y="1655515"/>
            <a:ext cx="13019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4995267" y="1704199"/>
            <a:ext cx="16241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Check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（检查）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9" name="矩形 7"/>
          <p:cNvSpPr>
            <a:spLocks noChangeArrowheads="1"/>
          </p:cNvSpPr>
          <p:nvPr/>
        </p:nvSpPr>
        <p:spPr bwMode="auto">
          <a:xfrm>
            <a:off x="7219706" y="1680916"/>
            <a:ext cx="16786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Action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994" y="1206592"/>
            <a:ext cx="3139712" cy="369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11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6500" y="3052763"/>
            <a:ext cx="3157538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Freeform 58"/>
          <p:cNvSpPr>
            <a:spLocks noEditPoints="1"/>
          </p:cNvSpPr>
          <p:nvPr/>
        </p:nvSpPr>
        <p:spPr bwMode="auto">
          <a:xfrm rot="18980875">
            <a:off x="4081460" y="1285398"/>
            <a:ext cx="981075" cy="990600"/>
          </a:xfrm>
          <a:custGeom>
            <a:avLst/>
            <a:gdLst>
              <a:gd name="T0" fmla="*/ 42 w 48"/>
              <a:gd name="T1" fmla="*/ 7 h 48"/>
              <a:gd name="T2" fmla="*/ 35 w 48"/>
              <a:gd name="T3" fmla="*/ 14 h 48"/>
              <a:gd name="T4" fmla="*/ 37 w 48"/>
              <a:gd name="T5" fmla="*/ 16 h 48"/>
              <a:gd name="T6" fmla="*/ 37 w 48"/>
              <a:gd name="T7" fmla="*/ 18 h 48"/>
              <a:gd name="T8" fmla="*/ 35 w 48"/>
              <a:gd name="T9" fmla="*/ 20 h 48"/>
              <a:gd name="T10" fmla="*/ 38 w 48"/>
              <a:gd name="T11" fmla="*/ 29 h 48"/>
              <a:gd name="T12" fmla="*/ 19 w 48"/>
              <a:gd name="T13" fmla="*/ 48 h 48"/>
              <a:gd name="T14" fmla="*/ 0 w 48"/>
              <a:gd name="T15" fmla="*/ 29 h 48"/>
              <a:gd name="T16" fmla="*/ 19 w 48"/>
              <a:gd name="T17" fmla="*/ 10 h 48"/>
              <a:gd name="T18" fmla="*/ 28 w 48"/>
              <a:gd name="T19" fmla="*/ 13 h 48"/>
              <a:gd name="T20" fmla="*/ 30 w 48"/>
              <a:gd name="T21" fmla="*/ 11 h 48"/>
              <a:gd name="T22" fmla="*/ 32 w 48"/>
              <a:gd name="T23" fmla="*/ 11 h 48"/>
              <a:gd name="T24" fmla="*/ 34 w 48"/>
              <a:gd name="T25" fmla="*/ 13 h 48"/>
              <a:gd name="T26" fmla="*/ 40 w 48"/>
              <a:gd name="T27" fmla="*/ 6 h 48"/>
              <a:gd name="T28" fmla="*/ 42 w 48"/>
              <a:gd name="T29" fmla="*/ 7 h 48"/>
              <a:gd name="T30" fmla="*/ 13 w 48"/>
              <a:gd name="T31" fmla="*/ 15 h 48"/>
              <a:gd name="T32" fmla="*/ 4 w 48"/>
              <a:gd name="T33" fmla="*/ 23 h 48"/>
              <a:gd name="T34" fmla="*/ 5 w 48"/>
              <a:gd name="T35" fmla="*/ 25 h 48"/>
              <a:gd name="T36" fmla="*/ 6 w 48"/>
              <a:gd name="T37" fmla="*/ 26 h 48"/>
              <a:gd name="T38" fmla="*/ 8 w 48"/>
              <a:gd name="T39" fmla="*/ 24 h 48"/>
              <a:gd name="T40" fmla="*/ 14 w 48"/>
              <a:gd name="T41" fmla="*/ 18 h 48"/>
              <a:gd name="T42" fmla="*/ 15 w 48"/>
              <a:gd name="T43" fmla="*/ 16 h 48"/>
              <a:gd name="T44" fmla="*/ 13 w 48"/>
              <a:gd name="T45" fmla="*/ 15 h 48"/>
              <a:gd name="T46" fmla="*/ 40 w 48"/>
              <a:gd name="T47" fmla="*/ 5 h 48"/>
              <a:gd name="T48" fmla="*/ 39 w 48"/>
              <a:gd name="T49" fmla="*/ 5 h 48"/>
              <a:gd name="T50" fmla="*/ 37 w 48"/>
              <a:gd name="T51" fmla="*/ 2 h 48"/>
              <a:gd name="T52" fmla="*/ 37 w 48"/>
              <a:gd name="T53" fmla="*/ 1 h 48"/>
              <a:gd name="T54" fmla="*/ 38 w 48"/>
              <a:gd name="T55" fmla="*/ 1 h 48"/>
              <a:gd name="T56" fmla="*/ 41 w 48"/>
              <a:gd name="T57" fmla="*/ 3 h 48"/>
              <a:gd name="T58" fmla="*/ 41 w 48"/>
              <a:gd name="T59" fmla="*/ 5 h 48"/>
              <a:gd name="T60" fmla="*/ 40 w 48"/>
              <a:gd name="T61" fmla="*/ 5 h 48"/>
              <a:gd name="T62" fmla="*/ 43 w 48"/>
              <a:gd name="T63" fmla="*/ 3 h 48"/>
              <a:gd name="T64" fmla="*/ 42 w 48"/>
              <a:gd name="T65" fmla="*/ 4 h 48"/>
              <a:gd name="T66" fmla="*/ 41 w 48"/>
              <a:gd name="T67" fmla="*/ 3 h 48"/>
              <a:gd name="T68" fmla="*/ 41 w 48"/>
              <a:gd name="T69" fmla="*/ 1 h 48"/>
              <a:gd name="T70" fmla="*/ 42 w 48"/>
              <a:gd name="T71" fmla="*/ 0 h 48"/>
              <a:gd name="T72" fmla="*/ 43 w 48"/>
              <a:gd name="T73" fmla="*/ 1 h 48"/>
              <a:gd name="T74" fmla="*/ 43 w 48"/>
              <a:gd name="T75" fmla="*/ 3 h 48"/>
              <a:gd name="T76" fmla="*/ 44 w 48"/>
              <a:gd name="T77" fmla="*/ 5 h 48"/>
              <a:gd name="T78" fmla="*/ 44 w 48"/>
              <a:gd name="T79" fmla="*/ 5 h 48"/>
              <a:gd name="T80" fmla="*/ 43 w 48"/>
              <a:gd name="T81" fmla="*/ 5 h 48"/>
              <a:gd name="T82" fmla="*/ 43 w 48"/>
              <a:gd name="T83" fmla="*/ 3 h 48"/>
              <a:gd name="T84" fmla="*/ 45 w 48"/>
              <a:gd name="T85" fmla="*/ 1 h 48"/>
              <a:gd name="T86" fmla="*/ 47 w 48"/>
              <a:gd name="T87" fmla="*/ 1 h 48"/>
              <a:gd name="T88" fmla="*/ 47 w 48"/>
              <a:gd name="T89" fmla="*/ 2 h 48"/>
              <a:gd name="T90" fmla="*/ 44 w 48"/>
              <a:gd name="T91" fmla="*/ 5 h 48"/>
              <a:gd name="T92" fmla="*/ 46 w 48"/>
              <a:gd name="T93" fmla="*/ 11 h 48"/>
              <a:gd name="T94" fmla="*/ 45 w 48"/>
              <a:gd name="T95" fmla="*/ 11 h 48"/>
              <a:gd name="T96" fmla="*/ 43 w 48"/>
              <a:gd name="T97" fmla="*/ 8 h 48"/>
              <a:gd name="T98" fmla="*/ 43 w 48"/>
              <a:gd name="T99" fmla="*/ 7 h 48"/>
              <a:gd name="T100" fmla="*/ 44 w 48"/>
              <a:gd name="T101" fmla="*/ 7 h 48"/>
              <a:gd name="T102" fmla="*/ 47 w 48"/>
              <a:gd name="T103" fmla="*/ 10 h 48"/>
              <a:gd name="T104" fmla="*/ 47 w 48"/>
              <a:gd name="T105" fmla="*/ 11 h 48"/>
              <a:gd name="T106" fmla="*/ 46 w 48"/>
              <a:gd name="T107" fmla="*/ 11 h 48"/>
              <a:gd name="T108" fmla="*/ 47 w 48"/>
              <a:gd name="T109" fmla="*/ 7 h 48"/>
              <a:gd name="T110" fmla="*/ 44 w 48"/>
              <a:gd name="T111" fmla="*/ 7 h 48"/>
              <a:gd name="T112" fmla="*/ 44 w 48"/>
              <a:gd name="T113" fmla="*/ 6 h 48"/>
              <a:gd name="T114" fmla="*/ 44 w 48"/>
              <a:gd name="T115" fmla="*/ 5 h 48"/>
              <a:gd name="T116" fmla="*/ 47 w 48"/>
              <a:gd name="T117" fmla="*/ 5 h 48"/>
              <a:gd name="T118" fmla="*/ 48 w 48"/>
              <a:gd name="T119" fmla="*/ 6 h 48"/>
              <a:gd name="T120" fmla="*/ 47 w 48"/>
              <a:gd name="T121" fmla="*/ 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8" h="48">
                <a:moveTo>
                  <a:pt x="42" y="7"/>
                </a:moveTo>
                <a:cubicBezTo>
                  <a:pt x="35" y="14"/>
                  <a:pt x="35" y="14"/>
                  <a:pt x="35" y="1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6"/>
                  <a:pt x="38" y="17"/>
                  <a:pt x="37" y="18"/>
                </a:cubicBezTo>
                <a:cubicBezTo>
                  <a:pt x="35" y="20"/>
                  <a:pt x="35" y="20"/>
                  <a:pt x="35" y="20"/>
                </a:cubicBezTo>
                <a:cubicBezTo>
                  <a:pt x="37" y="23"/>
                  <a:pt x="38" y="26"/>
                  <a:pt x="38" y="29"/>
                </a:cubicBezTo>
                <a:cubicBezTo>
                  <a:pt x="38" y="39"/>
                  <a:pt x="29" y="48"/>
                  <a:pt x="19" y="48"/>
                </a:cubicBezTo>
                <a:cubicBezTo>
                  <a:pt x="8" y="48"/>
                  <a:pt x="0" y="39"/>
                  <a:pt x="0" y="29"/>
                </a:cubicBezTo>
                <a:cubicBezTo>
                  <a:pt x="0" y="19"/>
                  <a:pt x="8" y="10"/>
                  <a:pt x="19" y="10"/>
                </a:cubicBezTo>
                <a:cubicBezTo>
                  <a:pt x="22" y="10"/>
                  <a:pt x="25" y="11"/>
                  <a:pt x="28" y="13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10"/>
                  <a:pt x="31" y="10"/>
                  <a:pt x="32" y="11"/>
                </a:cubicBezTo>
                <a:cubicBezTo>
                  <a:pt x="34" y="13"/>
                  <a:pt x="34" y="13"/>
                  <a:pt x="34" y="13"/>
                </a:cubicBezTo>
                <a:cubicBezTo>
                  <a:pt x="40" y="6"/>
                  <a:pt x="40" y="6"/>
                  <a:pt x="40" y="6"/>
                </a:cubicBezTo>
                <a:lnTo>
                  <a:pt x="42" y="7"/>
                </a:lnTo>
                <a:close/>
                <a:moveTo>
                  <a:pt x="13" y="15"/>
                </a:moveTo>
                <a:cubicBezTo>
                  <a:pt x="9" y="16"/>
                  <a:pt x="6" y="19"/>
                  <a:pt x="4" y="23"/>
                </a:cubicBezTo>
                <a:cubicBezTo>
                  <a:pt x="4" y="24"/>
                  <a:pt x="4" y="25"/>
                  <a:pt x="5" y="25"/>
                </a:cubicBezTo>
                <a:cubicBezTo>
                  <a:pt x="5" y="26"/>
                  <a:pt x="6" y="26"/>
                  <a:pt x="6" y="26"/>
                </a:cubicBezTo>
                <a:cubicBezTo>
                  <a:pt x="7" y="26"/>
                  <a:pt x="7" y="25"/>
                  <a:pt x="8" y="24"/>
                </a:cubicBezTo>
                <a:cubicBezTo>
                  <a:pt x="9" y="21"/>
                  <a:pt x="11" y="19"/>
                  <a:pt x="14" y="18"/>
                </a:cubicBezTo>
                <a:cubicBezTo>
                  <a:pt x="15" y="18"/>
                  <a:pt x="15" y="17"/>
                  <a:pt x="15" y="16"/>
                </a:cubicBezTo>
                <a:cubicBezTo>
                  <a:pt x="15" y="15"/>
                  <a:pt x="14" y="14"/>
                  <a:pt x="13" y="15"/>
                </a:cubicBezTo>
                <a:close/>
                <a:moveTo>
                  <a:pt x="40" y="5"/>
                </a:moveTo>
                <a:cubicBezTo>
                  <a:pt x="40" y="5"/>
                  <a:pt x="39" y="5"/>
                  <a:pt x="39" y="5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1"/>
                  <a:pt x="37" y="1"/>
                </a:cubicBezTo>
                <a:cubicBezTo>
                  <a:pt x="37" y="1"/>
                  <a:pt x="38" y="1"/>
                  <a:pt x="38" y="1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4"/>
                  <a:pt x="41" y="4"/>
                  <a:pt x="41" y="5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43" y="3"/>
                </a:moveTo>
                <a:cubicBezTo>
                  <a:pt x="43" y="4"/>
                  <a:pt x="42" y="4"/>
                  <a:pt x="42" y="4"/>
                </a:cubicBezTo>
                <a:cubicBezTo>
                  <a:pt x="41" y="4"/>
                  <a:pt x="41" y="4"/>
                  <a:pt x="41" y="3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1" y="0"/>
                  <a:pt x="42" y="0"/>
                </a:cubicBezTo>
                <a:cubicBezTo>
                  <a:pt x="42" y="0"/>
                  <a:pt x="43" y="0"/>
                  <a:pt x="43" y="1"/>
                </a:cubicBezTo>
                <a:lnTo>
                  <a:pt x="43" y="3"/>
                </a:lnTo>
                <a:close/>
                <a:moveTo>
                  <a:pt x="44" y="5"/>
                </a:moveTo>
                <a:cubicBezTo>
                  <a:pt x="44" y="5"/>
                  <a:pt x="44" y="5"/>
                  <a:pt x="44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4"/>
                  <a:pt x="43" y="4"/>
                  <a:pt x="43" y="3"/>
                </a:cubicBezTo>
                <a:cubicBezTo>
                  <a:pt x="45" y="1"/>
                  <a:pt x="45" y="1"/>
                  <a:pt x="45" y="1"/>
                </a:cubicBezTo>
                <a:cubicBezTo>
                  <a:pt x="46" y="1"/>
                  <a:pt x="46" y="1"/>
                  <a:pt x="47" y="1"/>
                </a:cubicBezTo>
                <a:cubicBezTo>
                  <a:pt x="47" y="1"/>
                  <a:pt x="47" y="2"/>
                  <a:pt x="47" y="2"/>
                </a:cubicBezTo>
                <a:lnTo>
                  <a:pt x="44" y="5"/>
                </a:lnTo>
                <a:close/>
                <a:moveTo>
                  <a:pt x="46" y="11"/>
                </a:moveTo>
                <a:cubicBezTo>
                  <a:pt x="46" y="11"/>
                  <a:pt x="46" y="11"/>
                  <a:pt x="45" y="1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7"/>
                  <a:pt x="43" y="7"/>
                </a:cubicBezTo>
                <a:cubicBezTo>
                  <a:pt x="43" y="7"/>
                  <a:pt x="44" y="7"/>
                  <a:pt x="44" y="7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1"/>
                </a:cubicBezTo>
                <a:cubicBezTo>
                  <a:pt x="47" y="11"/>
                  <a:pt x="46" y="11"/>
                  <a:pt x="46" y="11"/>
                </a:cubicBezTo>
                <a:close/>
                <a:moveTo>
                  <a:pt x="47" y="7"/>
                </a:move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6"/>
                  <a:pt x="44" y="6"/>
                </a:cubicBezTo>
                <a:cubicBezTo>
                  <a:pt x="44" y="5"/>
                  <a:pt x="44" y="5"/>
                  <a:pt x="44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8" y="5"/>
                  <a:pt x="48" y="6"/>
                </a:cubicBezTo>
                <a:cubicBezTo>
                  <a:pt x="48" y="6"/>
                  <a:pt x="47" y="7"/>
                  <a:pt x="47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>
              <a:cs typeface="Arial" panose="020B0604020202020204" pitchFamily="34" charset="0"/>
            </a:endParaRPr>
          </a:p>
        </p:txBody>
      </p:sp>
      <p:sp>
        <p:nvSpPr>
          <p:cNvPr id="59396" name="TextBox 1"/>
          <p:cNvSpPr txBox="1">
            <a:spLocks noChangeArrowheads="1"/>
          </p:cNvSpPr>
          <p:nvPr/>
        </p:nvSpPr>
        <p:spPr bwMode="auto">
          <a:xfrm>
            <a:off x="918102" y="2308994"/>
            <a:ext cx="1292125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简单句说明文字辅助说明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399" name="组合 49"/>
          <p:cNvGrpSpPr>
            <a:grpSpLocks/>
          </p:cNvGrpSpPr>
          <p:nvPr/>
        </p:nvGrpSpPr>
        <p:grpSpPr bwMode="auto">
          <a:xfrm>
            <a:off x="2327847" y="2335867"/>
            <a:ext cx="822325" cy="822325"/>
            <a:chOff x="2248529" y="1915083"/>
            <a:chExt cx="822613" cy="822613"/>
          </a:xfrm>
        </p:grpSpPr>
        <p:sp>
          <p:nvSpPr>
            <p:cNvPr id="7" name="Freeform 5"/>
            <p:cNvSpPr/>
            <p:nvPr/>
          </p:nvSpPr>
          <p:spPr>
            <a:xfrm>
              <a:off x="2248529" y="1915083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tx2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6379" tIns="106379" rIns="106379" bIns="106379" spcCol="1270" anchor="ctr"/>
            <a:lstStyle/>
            <a:p>
              <a:pPr algn="ctr" defTabSz="666717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  <a:defRPr/>
              </a:pPr>
              <a:endParaRPr lang="en-US" sz="3200" dirty="0">
                <a:latin typeface="FontAwesome" pitchFamily="2" charset="0"/>
              </a:endParaRPr>
            </a:p>
          </p:txBody>
        </p:sp>
        <p:sp>
          <p:nvSpPr>
            <p:cNvPr id="59417" name="矩形 14"/>
            <p:cNvSpPr>
              <a:spLocks noChangeArrowheads="1"/>
            </p:cNvSpPr>
            <p:nvPr/>
          </p:nvSpPr>
          <p:spPr bwMode="auto">
            <a:xfrm>
              <a:off x="2351846" y="2160443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爆品</a:t>
              </a:r>
              <a:endParaRPr lang="zh-CN" altLang="en-US" sz="1800" dirty="0"/>
            </a:p>
          </p:txBody>
        </p:sp>
      </p:grpSp>
      <p:grpSp>
        <p:nvGrpSpPr>
          <p:cNvPr id="59400" name="组合 48"/>
          <p:cNvGrpSpPr>
            <a:grpSpLocks/>
          </p:cNvGrpSpPr>
          <p:nvPr/>
        </p:nvGrpSpPr>
        <p:grpSpPr bwMode="auto">
          <a:xfrm>
            <a:off x="4157663" y="3119562"/>
            <a:ext cx="822325" cy="823913"/>
            <a:chOff x="3982647" y="2870398"/>
            <a:chExt cx="822613" cy="822613"/>
          </a:xfrm>
        </p:grpSpPr>
        <p:sp>
          <p:nvSpPr>
            <p:cNvPr id="9" name="Freeform 7"/>
            <p:cNvSpPr/>
            <p:nvPr/>
          </p:nvSpPr>
          <p:spPr>
            <a:xfrm>
              <a:off x="3982647" y="2870398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tx2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6379" tIns="106379" rIns="106379" bIns="106379" spcCol="1270" anchor="ctr"/>
            <a:lstStyle/>
            <a:p>
              <a:pPr algn="ctr" defTabSz="666717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  <a:defRPr/>
              </a:pP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59415" name="矩形 15"/>
            <p:cNvSpPr>
              <a:spLocks noChangeArrowheads="1"/>
            </p:cNvSpPr>
            <p:nvPr/>
          </p:nvSpPr>
          <p:spPr bwMode="auto">
            <a:xfrm>
              <a:off x="4045139" y="3081649"/>
              <a:ext cx="6976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爆料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401" name="组合 50"/>
          <p:cNvGrpSpPr>
            <a:grpSpLocks/>
          </p:cNvGrpSpPr>
          <p:nvPr/>
        </p:nvGrpSpPr>
        <p:grpSpPr bwMode="auto">
          <a:xfrm>
            <a:off x="6032500" y="2316163"/>
            <a:ext cx="822325" cy="823913"/>
            <a:chOff x="6054012" y="2029862"/>
            <a:chExt cx="822613" cy="822613"/>
          </a:xfrm>
        </p:grpSpPr>
        <p:sp>
          <p:nvSpPr>
            <p:cNvPr id="8" name="Freeform 6"/>
            <p:cNvSpPr/>
            <p:nvPr/>
          </p:nvSpPr>
          <p:spPr>
            <a:xfrm>
              <a:off x="6054012" y="2029862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tx2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6379" tIns="106379" rIns="106379" bIns="106379" spcCol="1270" anchor="ctr"/>
            <a:lstStyle/>
            <a:p>
              <a:pPr algn="ctr" defTabSz="666717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  <a:defRPr/>
              </a:pPr>
              <a:endParaRPr lang="en-US" sz="3200" dirty="0">
                <a:latin typeface="FontAwesome" pitchFamily="2" charset="0"/>
              </a:endParaRPr>
            </a:p>
          </p:txBody>
        </p:sp>
        <p:sp>
          <p:nvSpPr>
            <p:cNvPr id="59413" name="矩形 28"/>
            <p:cNvSpPr>
              <a:spLocks noChangeArrowheads="1"/>
            </p:cNvSpPr>
            <p:nvPr/>
          </p:nvSpPr>
          <p:spPr bwMode="auto">
            <a:xfrm>
              <a:off x="6116504" y="2241113"/>
              <a:ext cx="6976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引爆</a:t>
              </a:r>
              <a:endPara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rgbClr val="0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59403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项目内容</a:t>
            </a:r>
          </a:p>
        </p:txBody>
      </p:sp>
      <p:sp>
        <p:nvSpPr>
          <p:cNvPr id="59404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12554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总分关系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216514" y="2178104"/>
            <a:ext cx="241300" cy="123825"/>
          </a:xfrm>
          <a:prstGeom prst="line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4565696" y="2571750"/>
            <a:ext cx="6304" cy="311159"/>
          </a:xfrm>
          <a:prstGeom prst="line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597275" y="2159001"/>
            <a:ext cx="336550" cy="101600"/>
          </a:xfrm>
          <a:prstGeom prst="line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"/>
          <p:cNvSpPr txBox="1">
            <a:spLocks noChangeArrowheads="1"/>
          </p:cNvSpPr>
          <p:nvPr/>
        </p:nvSpPr>
        <p:spPr bwMode="auto">
          <a:xfrm>
            <a:off x="6934200" y="2328977"/>
            <a:ext cx="12921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简单句说明文字辅助说明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3944414" y="3969925"/>
            <a:ext cx="1292125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简单句说明文字辅助说明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048" y="3065239"/>
            <a:ext cx="3328704" cy="3694496"/>
          </a:xfrm>
          <a:prstGeom prst="rect">
            <a:avLst/>
          </a:prstGeom>
        </p:spPr>
      </p:pic>
      <p:sp>
        <p:nvSpPr>
          <p:cNvPr id="53250" name="矩形 2"/>
          <p:cNvSpPr>
            <a:spLocks noChangeArrowheads="1"/>
          </p:cNvSpPr>
          <p:nvPr/>
        </p:nvSpPr>
        <p:spPr bwMode="auto">
          <a:xfrm>
            <a:off x="3454431" y="2947201"/>
            <a:ext cx="203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7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endParaRPr lang="zh-CN" altLang="en-US" sz="7200" dirty="0">
              <a:solidFill>
                <a:schemeClr val="accent1"/>
              </a:solidFill>
            </a:endParaRPr>
          </a:p>
        </p:txBody>
      </p:sp>
      <p:sp>
        <p:nvSpPr>
          <p:cNvPr id="53251" name="矩形 3"/>
          <p:cNvSpPr>
            <a:spLocks noChangeArrowheads="1"/>
          </p:cNvSpPr>
          <p:nvPr/>
        </p:nvSpPr>
        <p:spPr bwMode="auto">
          <a:xfrm>
            <a:off x="4189443" y="1813726"/>
            <a:ext cx="203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7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</a:t>
            </a:r>
            <a:endParaRPr lang="zh-CN" altLang="en-US" sz="7200" dirty="0">
              <a:solidFill>
                <a:schemeClr val="accent1"/>
              </a:solidFill>
            </a:endParaRPr>
          </a:p>
        </p:txBody>
      </p:sp>
      <p:sp>
        <p:nvSpPr>
          <p:cNvPr id="53252" name="矩形 4"/>
          <p:cNvSpPr>
            <a:spLocks noChangeArrowheads="1"/>
          </p:cNvSpPr>
          <p:nvPr/>
        </p:nvSpPr>
        <p:spPr bwMode="auto">
          <a:xfrm>
            <a:off x="5788056" y="3050388"/>
            <a:ext cx="18272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7200" b="1" dirty="0">
                <a:solidFill>
                  <a:schemeClr val="accent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PCC</a:t>
            </a:r>
            <a:endParaRPr lang="zh-CN" altLang="en-US" sz="7200" b="1" dirty="0">
              <a:solidFill>
                <a:schemeClr val="accent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3253" name="矩形 5"/>
          <p:cNvSpPr>
            <a:spLocks noChangeArrowheads="1"/>
          </p:cNvSpPr>
          <p:nvPr/>
        </p:nvSpPr>
        <p:spPr bwMode="auto">
          <a:xfrm>
            <a:off x="6273757" y="2272388"/>
            <a:ext cx="22955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户广大牌、商圈</a:t>
            </a:r>
            <a:r>
              <a:rPr lang="en-US" altLang="zh-CN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LED</a:t>
            </a:r>
            <a:r>
              <a:rPr lang="zh-CN" altLang="en-US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、公交车、报纸、影院、校园宣传栏、水牌、吊旗、台牌、窗贴</a:t>
            </a:r>
            <a:endParaRPr lang="zh-CN" altLang="en-US" dirty="0">
              <a:solidFill>
                <a:srgbClr val="5E5E5E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255" name="矩形 7"/>
          <p:cNvSpPr>
            <a:spLocks noChangeArrowheads="1"/>
          </p:cNvSpPr>
          <p:nvPr/>
        </p:nvSpPr>
        <p:spPr bwMode="auto">
          <a:xfrm>
            <a:off x="1519388" y="3095569"/>
            <a:ext cx="1935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APP</a:t>
            </a:r>
            <a:r>
              <a:rPr lang="zh-CN" altLang="en-US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、官微</a:t>
            </a:r>
            <a:r>
              <a:rPr lang="zh-CN" altLang="en-US" dirty="0" smtClean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、网站</a:t>
            </a:r>
            <a:endParaRPr lang="en-US" altLang="zh-CN" dirty="0" smtClean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 eaLnBrk="1" hangingPunct="1"/>
            <a:r>
              <a:rPr lang="zh-CN" altLang="en-US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大</a:t>
            </a:r>
            <a:r>
              <a:rPr lang="en-US" altLang="zh-CN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V</a:t>
            </a:r>
            <a:r>
              <a:rPr lang="zh-CN" altLang="en-US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dirty="0" smtClean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网站</a:t>
            </a:r>
            <a:endParaRPr lang="zh-CN" altLang="en-US" dirty="0">
              <a:solidFill>
                <a:srgbClr val="5E5E5E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14219" y="1534895"/>
            <a:ext cx="1757362" cy="511175"/>
          </a:xfrm>
          <a:prstGeom prst="roundRect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多平台炒作</a:t>
            </a:r>
            <a:endParaRPr lang="en-US" altLang="zh-CN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6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rgbClr val="0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53259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项目内容</a:t>
            </a:r>
          </a:p>
        </p:txBody>
      </p:sp>
      <p:sp>
        <p:nvSpPr>
          <p:cNvPr id="53260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10246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仿字云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5903923" y="4074345"/>
            <a:ext cx="12618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说明句说明文字</a:t>
            </a:r>
            <a:endParaRPr lang="zh-CN" altLang="en-US" dirty="0">
              <a:solidFill>
                <a:srgbClr val="5E5E5E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TextBox 1"/>
          <p:cNvSpPr txBox="1">
            <a:spLocks noChangeArrowheads="1"/>
          </p:cNvSpPr>
          <p:nvPr/>
        </p:nvSpPr>
        <p:spPr bwMode="auto">
          <a:xfrm>
            <a:off x="1316135" y="1886050"/>
            <a:ext cx="21605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/ 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28"/>
          <p:cNvGrpSpPr/>
          <p:nvPr/>
        </p:nvGrpSpPr>
        <p:grpSpPr>
          <a:xfrm rot="16200000">
            <a:off x="3522765" y="1441476"/>
            <a:ext cx="58127" cy="374273"/>
            <a:chOff x="3029527" y="2086985"/>
            <a:chExt cx="89157" cy="574067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30" name="椭圆 29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3" name="组合 33"/>
          <p:cNvGrpSpPr/>
          <p:nvPr/>
        </p:nvGrpSpPr>
        <p:grpSpPr>
          <a:xfrm>
            <a:off x="4099400" y="1417887"/>
            <a:ext cx="403450" cy="391420"/>
            <a:chOff x="5181584" y="1704767"/>
            <a:chExt cx="692150" cy="671512"/>
          </a:xfrm>
          <a:solidFill>
            <a:schemeClr val="tx1"/>
          </a:solidFill>
        </p:grpSpPr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5324459" y="1704767"/>
              <a:ext cx="549275" cy="525462"/>
            </a:xfrm>
            <a:custGeom>
              <a:avLst/>
              <a:gdLst>
                <a:gd name="T0" fmla="*/ 540 w 540"/>
                <a:gd name="T1" fmla="*/ 142 h 516"/>
                <a:gd name="T2" fmla="*/ 406 w 540"/>
                <a:gd name="T3" fmla="*/ 0 h 516"/>
                <a:gd name="T4" fmla="*/ 334 w 540"/>
                <a:gd name="T5" fmla="*/ 68 h 516"/>
                <a:gd name="T6" fmla="*/ 173 w 540"/>
                <a:gd name="T7" fmla="*/ 77 h 516"/>
                <a:gd name="T8" fmla="*/ 120 w 540"/>
                <a:gd name="T9" fmla="*/ 147 h 516"/>
                <a:gd name="T10" fmla="*/ 120 w 540"/>
                <a:gd name="T11" fmla="*/ 148 h 516"/>
                <a:gd name="T12" fmla="*/ 20 w 540"/>
                <a:gd name="T13" fmla="*/ 242 h 516"/>
                <a:gd name="T14" fmla="*/ 18 w 540"/>
                <a:gd name="T15" fmla="*/ 311 h 516"/>
                <a:gd name="T16" fmla="*/ 72 w 540"/>
                <a:gd name="T17" fmla="*/ 323 h 516"/>
                <a:gd name="T18" fmla="*/ 82 w 540"/>
                <a:gd name="T19" fmla="*/ 374 h 516"/>
                <a:gd name="T20" fmla="*/ 138 w 540"/>
                <a:gd name="T21" fmla="*/ 385 h 516"/>
                <a:gd name="T22" fmla="*/ 148 w 540"/>
                <a:gd name="T23" fmla="*/ 436 h 516"/>
                <a:gd name="T24" fmla="*/ 205 w 540"/>
                <a:gd name="T25" fmla="*/ 446 h 516"/>
                <a:gd name="T26" fmla="*/ 215 w 540"/>
                <a:gd name="T27" fmla="*/ 496 h 516"/>
                <a:gd name="T28" fmla="*/ 284 w 540"/>
                <a:gd name="T29" fmla="*/ 497 h 516"/>
                <a:gd name="T30" fmla="*/ 413 w 540"/>
                <a:gd name="T31" fmla="*/ 372 h 516"/>
                <a:gd name="T32" fmla="*/ 428 w 540"/>
                <a:gd name="T33" fmla="*/ 357 h 516"/>
                <a:gd name="T34" fmla="*/ 465 w 540"/>
                <a:gd name="T35" fmla="*/ 213 h 516"/>
                <a:gd name="T36" fmla="*/ 540 w 540"/>
                <a:gd name="T37" fmla="*/ 142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516">
                  <a:moveTo>
                    <a:pt x="540" y="142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334" y="68"/>
                    <a:pt x="334" y="68"/>
                    <a:pt x="334" y="68"/>
                  </a:cubicBezTo>
                  <a:cubicBezTo>
                    <a:pt x="283" y="44"/>
                    <a:pt x="216" y="36"/>
                    <a:pt x="173" y="7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1" y="261"/>
                    <a:pt x="0" y="291"/>
                    <a:pt x="18" y="311"/>
                  </a:cubicBezTo>
                  <a:cubicBezTo>
                    <a:pt x="33" y="326"/>
                    <a:pt x="54" y="330"/>
                    <a:pt x="72" y="323"/>
                  </a:cubicBezTo>
                  <a:cubicBezTo>
                    <a:pt x="66" y="340"/>
                    <a:pt x="69" y="360"/>
                    <a:pt x="82" y="374"/>
                  </a:cubicBezTo>
                  <a:cubicBezTo>
                    <a:pt x="97" y="390"/>
                    <a:pt x="120" y="393"/>
                    <a:pt x="138" y="385"/>
                  </a:cubicBezTo>
                  <a:cubicBezTo>
                    <a:pt x="132" y="402"/>
                    <a:pt x="135" y="422"/>
                    <a:pt x="148" y="436"/>
                  </a:cubicBezTo>
                  <a:cubicBezTo>
                    <a:pt x="163" y="451"/>
                    <a:pt x="186" y="455"/>
                    <a:pt x="205" y="446"/>
                  </a:cubicBezTo>
                  <a:cubicBezTo>
                    <a:pt x="199" y="463"/>
                    <a:pt x="203" y="482"/>
                    <a:pt x="215" y="496"/>
                  </a:cubicBezTo>
                  <a:cubicBezTo>
                    <a:pt x="234" y="515"/>
                    <a:pt x="265" y="516"/>
                    <a:pt x="284" y="497"/>
                  </a:cubicBezTo>
                  <a:cubicBezTo>
                    <a:pt x="413" y="372"/>
                    <a:pt x="413" y="372"/>
                    <a:pt x="413" y="372"/>
                  </a:cubicBezTo>
                  <a:cubicBezTo>
                    <a:pt x="428" y="357"/>
                    <a:pt x="428" y="357"/>
                    <a:pt x="428" y="357"/>
                  </a:cubicBezTo>
                  <a:cubicBezTo>
                    <a:pt x="469" y="319"/>
                    <a:pt x="481" y="263"/>
                    <a:pt x="465" y="213"/>
                  </a:cubicBezTo>
                  <a:lnTo>
                    <a:pt x="540" y="142"/>
                  </a:ln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5324459" y="1704767"/>
              <a:ext cx="549275" cy="525462"/>
            </a:xfrm>
            <a:custGeom>
              <a:avLst/>
              <a:gdLst>
                <a:gd name="T0" fmla="*/ 540 w 540"/>
                <a:gd name="T1" fmla="*/ 142 h 516"/>
                <a:gd name="T2" fmla="*/ 406 w 540"/>
                <a:gd name="T3" fmla="*/ 0 h 516"/>
                <a:gd name="T4" fmla="*/ 334 w 540"/>
                <a:gd name="T5" fmla="*/ 68 h 516"/>
                <a:gd name="T6" fmla="*/ 173 w 540"/>
                <a:gd name="T7" fmla="*/ 77 h 516"/>
                <a:gd name="T8" fmla="*/ 120 w 540"/>
                <a:gd name="T9" fmla="*/ 147 h 516"/>
                <a:gd name="T10" fmla="*/ 120 w 540"/>
                <a:gd name="T11" fmla="*/ 148 h 516"/>
                <a:gd name="T12" fmla="*/ 20 w 540"/>
                <a:gd name="T13" fmla="*/ 242 h 516"/>
                <a:gd name="T14" fmla="*/ 18 w 540"/>
                <a:gd name="T15" fmla="*/ 311 h 516"/>
                <a:gd name="T16" fmla="*/ 72 w 540"/>
                <a:gd name="T17" fmla="*/ 323 h 516"/>
                <a:gd name="T18" fmla="*/ 82 w 540"/>
                <a:gd name="T19" fmla="*/ 374 h 516"/>
                <a:gd name="T20" fmla="*/ 138 w 540"/>
                <a:gd name="T21" fmla="*/ 385 h 516"/>
                <a:gd name="T22" fmla="*/ 148 w 540"/>
                <a:gd name="T23" fmla="*/ 436 h 516"/>
                <a:gd name="T24" fmla="*/ 205 w 540"/>
                <a:gd name="T25" fmla="*/ 446 h 516"/>
                <a:gd name="T26" fmla="*/ 215 w 540"/>
                <a:gd name="T27" fmla="*/ 496 h 516"/>
                <a:gd name="T28" fmla="*/ 284 w 540"/>
                <a:gd name="T29" fmla="*/ 497 h 516"/>
                <a:gd name="T30" fmla="*/ 413 w 540"/>
                <a:gd name="T31" fmla="*/ 372 h 516"/>
                <a:gd name="T32" fmla="*/ 428 w 540"/>
                <a:gd name="T33" fmla="*/ 357 h 516"/>
                <a:gd name="T34" fmla="*/ 465 w 540"/>
                <a:gd name="T35" fmla="*/ 213 h 516"/>
                <a:gd name="T36" fmla="*/ 540 w 540"/>
                <a:gd name="T37" fmla="*/ 142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516">
                  <a:moveTo>
                    <a:pt x="540" y="142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334" y="68"/>
                    <a:pt x="334" y="68"/>
                    <a:pt x="334" y="68"/>
                  </a:cubicBezTo>
                  <a:cubicBezTo>
                    <a:pt x="283" y="44"/>
                    <a:pt x="216" y="36"/>
                    <a:pt x="173" y="7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1" y="261"/>
                    <a:pt x="0" y="291"/>
                    <a:pt x="18" y="311"/>
                  </a:cubicBezTo>
                  <a:cubicBezTo>
                    <a:pt x="33" y="326"/>
                    <a:pt x="54" y="330"/>
                    <a:pt x="72" y="323"/>
                  </a:cubicBezTo>
                  <a:cubicBezTo>
                    <a:pt x="66" y="340"/>
                    <a:pt x="69" y="360"/>
                    <a:pt x="82" y="374"/>
                  </a:cubicBezTo>
                  <a:cubicBezTo>
                    <a:pt x="97" y="390"/>
                    <a:pt x="120" y="393"/>
                    <a:pt x="138" y="385"/>
                  </a:cubicBezTo>
                  <a:cubicBezTo>
                    <a:pt x="132" y="402"/>
                    <a:pt x="135" y="422"/>
                    <a:pt x="148" y="436"/>
                  </a:cubicBezTo>
                  <a:cubicBezTo>
                    <a:pt x="163" y="451"/>
                    <a:pt x="186" y="455"/>
                    <a:pt x="205" y="446"/>
                  </a:cubicBezTo>
                  <a:cubicBezTo>
                    <a:pt x="199" y="463"/>
                    <a:pt x="203" y="482"/>
                    <a:pt x="215" y="496"/>
                  </a:cubicBezTo>
                  <a:cubicBezTo>
                    <a:pt x="234" y="515"/>
                    <a:pt x="265" y="516"/>
                    <a:pt x="284" y="497"/>
                  </a:cubicBezTo>
                  <a:cubicBezTo>
                    <a:pt x="413" y="372"/>
                    <a:pt x="413" y="372"/>
                    <a:pt x="413" y="372"/>
                  </a:cubicBezTo>
                  <a:cubicBezTo>
                    <a:pt x="428" y="357"/>
                    <a:pt x="428" y="357"/>
                    <a:pt x="428" y="357"/>
                  </a:cubicBezTo>
                  <a:cubicBezTo>
                    <a:pt x="469" y="319"/>
                    <a:pt x="481" y="263"/>
                    <a:pt x="465" y="213"/>
                  </a:cubicBezTo>
                  <a:lnTo>
                    <a:pt x="540" y="142"/>
                  </a:lnTo>
                  <a:close/>
                </a:path>
              </a:pathLst>
            </a:cu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5181584" y="1768267"/>
              <a:ext cx="615950" cy="608012"/>
            </a:xfrm>
            <a:custGeom>
              <a:avLst/>
              <a:gdLst>
                <a:gd name="T0" fmla="*/ 584 w 605"/>
                <a:gd name="T1" fmla="*/ 345 h 596"/>
                <a:gd name="T2" fmla="*/ 549 w 605"/>
                <a:gd name="T3" fmla="*/ 310 h 596"/>
                <a:gd name="T4" fmla="*/ 558 w 605"/>
                <a:gd name="T5" fmla="*/ 248 h 596"/>
                <a:gd name="T6" fmla="*/ 436 w 605"/>
                <a:gd name="T7" fmla="*/ 103 h 596"/>
                <a:gd name="T8" fmla="*/ 284 w 605"/>
                <a:gd name="T9" fmla="*/ 59 h 596"/>
                <a:gd name="T10" fmla="*/ 225 w 605"/>
                <a:gd name="T11" fmla="*/ 78 h 596"/>
                <a:gd name="T12" fmla="*/ 147 w 605"/>
                <a:gd name="T13" fmla="*/ 0 h 596"/>
                <a:gd name="T14" fmla="*/ 0 w 605"/>
                <a:gd name="T15" fmla="*/ 147 h 596"/>
                <a:gd name="T16" fmla="*/ 74 w 605"/>
                <a:gd name="T17" fmla="*/ 221 h 596"/>
                <a:gd name="T18" fmla="*/ 96 w 605"/>
                <a:gd name="T19" fmla="*/ 401 h 596"/>
                <a:gd name="T20" fmla="*/ 200 w 605"/>
                <a:gd name="T21" fmla="*/ 509 h 596"/>
                <a:gd name="T22" fmla="*/ 240 w 605"/>
                <a:gd name="T23" fmla="*/ 550 h 596"/>
                <a:gd name="T24" fmla="*/ 266 w 605"/>
                <a:gd name="T25" fmla="*/ 575 h 596"/>
                <a:gd name="T26" fmla="*/ 340 w 605"/>
                <a:gd name="T27" fmla="*/ 575 h 596"/>
                <a:gd name="T28" fmla="*/ 361 w 605"/>
                <a:gd name="T29" fmla="*/ 538 h 596"/>
                <a:gd name="T30" fmla="*/ 424 w 605"/>
                <a:gd name="T31" fmla="*/ 528 h 596"/>
                <a:gd name="T32" fmla="*/ 442 w 605"/>
                <a:gd name="T33" fmla="*/ 482 h 596"/>
                <a:gd name="T34" fmla="*/ 500 w 605"/>
                <a:gd name="T35" fmla="*/ 469 h 596"/>
                <a:gd name="T36" fmla="*/ 519 w 605"/>
                <a:gd name="T37" fmla="*/ 426 h 596"/>
                <a:gd name="T38" fmla="*/ 585 w 605"/>
                <a:gd name="T39" fmla="*/ 418 h 596"/>
                <a:gd name="T40" fmla="*/ 584 w 605"/>
                <a:gd name="T41" fmla="*/ 34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5" h="596">
                  <a:moveTo>
                    <a:pt x="584" y="345"/>
                  </a:moveTo>
                  <a:cubicBezTo>
                    <a:pt x="549" y="310"/>
                    <a:pt x="549" y="310"/>
                    <a:pt x="549" y="310"/>
                  </a:cubicBezTo>
                  <a:cubicBezTo>
                    <a:pt x="562" y="294"/>
                    <a:pt x="567" y="269"/>
                    <a:pt x="558" y="248"/>
                  </a:cubicBezTo>
                  <a:cubicBezTo>
                    <a:pt x="538" y="206"/>
                    <a:pt x="473" y="131"/>
                    <a:pt x="436" y="103"/>
                  </a:cubicBezTo>
                  <a:cubicBezTo>
                    <a:pt x="399" y="75"/>
                    <a:pt x="343" y="54"/>
                    <a:pt x="284" y="59"/>
                  </a:cubicBezTo>
                  <a:cubicBezTo>
                    <a:pt x="266" y="60"/>
                    <a:pt x="246" y="66"/>
                    <a:pt x="225" y="78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74" y="221"/>
                    <a:pt x="74" y="221"/>
                    <a:pt x="74" y="221"/>
                  </a:cubicBezTo>
                  <a:cubicBezTo>
                    <a:pt x="40" y="277"/>
                    <a:pt x="47" y="352"/>
                    <a:pt x="96" y="401"/>
                  </a:cubicBezTo>
                  <a:cubicBezTo>
                    <a:pt x="200" y="509"/>
                    <a:pt x="200" y="509"/>
                    <a:pt x="200" y="509"/>
                  </a:cubicBezTo>
                  <a:cubicBezTo>
                    <a:pt x="240" y="550"/>
                    <a:pt x="240" y="550"/>
                    <a:pt x="240" y="550"/>
                  </a:cubicBezTo>
                  <a:cubicBezTo>
                    <a:pt x="266" y="575"/>
                    <a:pt x="266" y="575"/>
                    <a:pt x="266" y="575"/>
                  </a:cubicBezTo>
                  <a:cubicBezTo>
                    <a:pt x="286" y="596"/>
                    <a:pt x="320" y="595"/>
                    <a:pt x="340" y="575"/>
                  </a:cubicBezTo>
                  <a:cubicBezTo>
                    <a:pt x="351" y="563"/>
                    <a:pt x="354" y="545"/>
                    <a:pt x="361" y="538"/>
                  </a:cubicBezTo>
                  <a:cubicBezTo>
                    <a:pt x="367" y="531"/>
                    <a:pt x="405" y="547"/>
                    <a:pt x="424" y="528"/>
                  </a:cubicBezTo>
                  <a:cubicBezTo>
                    <a:pt x="437" y="514"/>
                    <a:pt x="431" y="494"/>
                    <a:pt x="442" y="482"/>
                  </a:cubicBezTo>
                  <a:cubicBezTo>
                    <a:pt x="454" y="471"/>
                    <a:pt x="483" y="486"/>
                    <a:pt x="500" y="469"/>
                  </a:cubicBezTo>
                  <a:cubicBezTo>
                    <a:pt x="513" y="456"/>
                    <a:pt x="511" y="434"/>
                    <a:pt x="519" y="426"/>
                  </a:cubicBezTo>
                  <a:cubicBezTo>
                    <a:pt x="527" y="418"/>
                    <a:pt x="565" y="438"/>
                    <a:pt x="585" y="418"/>
                  </a:cubicBezTo>
                  <a:cubicBezTo>
                    <a:pt x="605" y="398"/>
                    <a:pt x="605" y="365"/>
                    <a:pt x="584" y="345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5181584" y="1768267"/>
              <a:ext cx="615950" cy="608012"/>
            </a:xfrm>
            <a:custGeom>
              <a:avLst/>
              <a:gdLst>
                <a:gd name="T0" fmla="*/ 584 w 605"/>
                <a:gd name="T1" fmla="*/ 345 h 596"/>
                <a:gd name="T2" fmla="*/ 549 w 605"/>
                <a:gd name="T3" fmla="*/ 310 h 596"/>
                <a:gd name="T4" fmla="*/ 558 w 605"/>
                <a:gd name="T5" fmla="*/ 248 h 596"/>
                <a:gd name="T6" fmla="*/ 436 w 605"/>
                <a:gd name="T7" fmla="*/ 103 h 596"/>
                <a:gd name="T8" fmla="*/ 284 w 605"/>
                <a:gd name="T9" fmla="*/ 59 h 596"/>
                <a:gd name="T10" fmla="*/ 225 w 605"/>
                <a:gd name="T11" fmla="*/ 78 h 596"/>
                <a:gd name="T12" fmla="*/ 147 w 605"/>
                <a:gd name="T13" fmla="*/ 0 h 596"/>
                <a:gd name="T14" fmla="*/ 0 w 605"/>
                <a:gd name="T15" fmla="*/ 147 h 596"/>
                <a:gd name="T16" fmla="*/ 74 w 605"/>
                <a:gd name="T17" fmla="*/ 221 h 596"/>
                <a:gd name="T18" fmla="*/ 96 w 605"/>
                <a:gd name="T19" fmla="*/ 401 h 596"/>
                <a:gd name="T20" fmla="*/ 200 w 605"/>
                <a:gd name="T21" fmla="*/ 509 h 596"/>
                <a:gd name="T22" fmla="*/ 240 w 605"/>
                <a:gd name="T23" fmla="*/ 550 h 596"/>
                <a:gd name="T24" fmla="*/ 266 w 605"/>
                <a:gd name="T25" fmla="*/ 575 h 596"/>
                <a:gd name="T26" fmla="*/ 340 w 605"/>
                <a:gd name="T27" fmla="*/ 575 h 596"/>
                <a:gd name="T28" fmla="*/ 361 w 605"/>
                <a:gd name="T29" fmla="*/ 538 h 596"/>
                <a:gd name="T30" fmla="*/ 424 w 605"/>
                <a:gd name="T31" fmla="*/ 528 h 596"/>
                <a:gd name="T32" fmla="*/ 442 w 605"/>
                <a:gd name="T33" fmla="*/ 482 h 596"/>
                <a:gd name="T34" fmla="*/ 500 w 605"/>
                <a:gd name="T35" fmla="*/ 469 h 596"/>
                <a:gd name="T36" fmla="*/ 519 w 605"/>
                <a:gd name="T37" fmla="*/ 426 h 596"/>
                <a:gd name="T38" fmla="*/ 585 w 605"/>
                <a:gd name="T39" fmla="*/ 418 h 596"/>
                <a:gd name="T40" fmla="*/ 584 w 605"/>
                <a:gd name="T41" fmla="*/ 34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5" h="596">
                  <a:moveTo>
                    <a:pt x="584" y="345"/>
                  </a:moveTo>
                  <a:cubicBezTo>
                    <a:pt x="549" y="310"/>
                    <a:pt x="549" y="310"/>
                    <a:pt x="549" y="310"/>
                  </a:cubicBezTo>
                  <a:cubicBezTo>
                    <a:pt x="562" y="294"/>
                    <a:pt x="567" y="269"/>
                    <a:pt x="558" y="248"/>
                  </a:cubicBezTo>
                  <a:cubicBezTo>
                    <a:pt x="538" y="206"/>
                    <a:pt x="473" y="131"/>
                    <a:pt x="436" y="103"/>
                  </a:cubicBezTo>
                  <a:cubicBezTo>
                    <a:pt x="399" y="75"/>
                    <a:pt x="343" y="54"/>
                    <a:pt x="284" y="59"/>
                  </a:cubicBezTo>
                  <a:cubicBezTo>
                    <a:pt x="266" y="60"/>
                    <a:pt x="246" y="66"/>
                    <a:pt x="225" y="78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74" y="221"/>
                    <a:pt x="74" y="221"/>
                    <a:pt x="74" y="221"/>
                  </a:cubicBezTo>
                  <a:cubicBezTo>
                    <a:pt x="40" y="277"/>
                    <a:pt x="47" y="352"/>
                    <a:pt x="96" y="401"/>
                  </a:cubicBezTo>
                  <a:cubicBezTo>
                    <a:pt x="200" y="509"/>
                    <a:pt x="200" y="509"/>
                    <a:pt x="200" y="509"/>
                  </a:cubicBezTo>
                  <a:cubicBezTo>
                    <a:pt x="240" y="550"/>
                    <a:pt x="240" y="550"/>
                    <a:pt x="240" y="550"/>
                  </a:cubicBezTo>
                  <a:cubicBezTo>
                    <a:pt x="266" y="575"/>
                    <a:pt x="266" y="575"/>
                    <a:pt x="266" y="575"/>
                  </a:cubicBezTo>
                  <a:cubicBezTo>
                    <a:pt x="286" y="596"/>
                    <a:pt x="320" y="595"/>
                    <a:pt x="340" y="575"/>
                  </a:cubicBezTo>
                  <a:cubicBezTo>
                    <a:pt x="351" y="563"/>
                    <a:pt x="354" y="545"/>
                    <a:pt x="361" y="538"/>
                  </a:cubicBezTo>
                  <a:cubicBezTo>
                    <a:pt x="367" y="531"/>
                    <a:pt x="405" y="547"/>
                    <a:pt x="424" y="528"/>
                  </a:cubicBezTo>
                  <a:cubicBezTo>
                    <a:pt x="437" y="514"/>
                    <a:pt x="431" y="494"/>
                    <a:pt x="442" y="482"/>
                  </a:cubicBezTo>
                  <a:cubicBezTo>
                    <a:pt x="454" y="471"/>
                    <a:pt x="483" y="486"/>
                    <a:pt x="500" y="469"/>
                  </a:cubicBezTo>
                  <a:cubicBezTo>
                    <a:pt x="513" y="456"/>
                    <a:pt x="511" y="434"/>
                    <a:pt x="519" y="426"/>
                  </a:cubicBezTo>
                  <a:cubicBezTo>
                    <a:pt x="527" y="418"/>
                    <a:pt x="565" y="438"/>
                    <a:pt x="585" y="418"/>
                  </a:cubicBezTo>
                  <a:cubicBezTo>
                    <a:pt x="605" y="398"/>
                    <a:pt x="605" y="365"/>
                    <a:pt x="584" y="345"/>
                  </a:cubicBezTo>
                  <a:close/>
                </a:path>
              </a:pathLst>
            </a:cu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5195872" y="2022267"/>
              <a:ext cx="338138" cy="339725"/>
            </a:xfrm>
            <a:custGeom>
              <a:avLst/>
              <a:gdLst>
                <a:gd name="T0" fmla="*/ 316 w 333"/>
                <a:gd name="T1" fmla="*/ 197 h 333"/>
                <a:gd name="T2" fmla="*/ 315 w 333"/>
                <a:gd name="T3" fmla="*/ 196 h 333"/>
                <a:gd name="T4" fmla="*/ 266 w 333"/>
                <a:gd name="T5" fmla="*/ 185 h 333"/>
                <a:gd name="T6" fmla="*/ 256 w 333"/>
                <a:gd name="T7" fmla="*/ 137 h 333"/>
                <a:gd name="T8" fmla="*/ 255 w 333"/>
                <a:gd name="T9" fmla="*/ 136 h 333"/>
                <a:gd name="T10" fmla="*/ 207 w 333"/>
                <a:gd name="T11" fmla="*/ 126 h 333"/>
                <a:gd name="T12" fmla="*/ 197 w 333"/>
                <a:gd name="T13" fmla="*/ 78 h 333"/>
                <a:gd name="T14" fmla="*/ 196 w 333"/>
                <a:gd name="T15" fmla="*/ 77 h 333"/>
                <a:gd name="T16" fmla="*/ 148 w 333"/>
                <a:gd name="T17" fmla="*/ 67 h 333"/>
                <a:gd name="T18" fmla="*/ 137 w 333"/>
                <a:gd name="T19" fmla="*/ 18 h 333"/>
                <a:gd name="T20" fmla="*/ 136 w 333"/>
                <a:gd name="T21" fmla="*/ 17 h 333"/>
                <a:gd name="T22" fmla="*/ 72 w 333"/>
                <a:gd name="T23" fmla="*/ 17 h 333"/>
                <a:gd name="T24" fmla="*/ 18 w 333"/>
                <a:gd name="T25" fmla="*/ 72 h 333"/>
                <a:gd name="T26" fmla="*/ 18 w 333"/>
                <a:gd name="T27" fmla="*/ 136 h 333"/>
                <a:gd name="T28" fmla="*/ 19 w 333"/>
                <a:gd name="T29" fmla="*/ 137 h 333"/>
                <a:gd name="T30" fmla="*/ 67 w 333"/>
                <a:gd name="T31" fmla="*/ 147 h 333"/>
                <a:gd name="T32" fmla="*/ 77 w 333"/>
                <a:gd name="T33" fmla="*/ 196 h 333"/>
                <a:gd name="T34" fmla="*/ 78 w 333"/>
                <a:gd name="T35" fmla="*/ 197 h 333"/>
                <a:gd name="T36" fmla="*/ 126 w 333"/>
                <a:gd name="T37" fmla="*/ 207 h 333"/>
                <a:gd name="T38" fmla="*/ 136 w 333"/>
                <a:gd name="T39" fmla="*/ 255 h 333"/>
                <a:gd name="T40" fmla="*/ 137 w 333"/>
                <a:gd name="T41" fmla="*/ 256 h 333"/>
                <a:gd name="T42" fmla="*/ 185 w 333"/>
                <a:gd name="T43" fmla="*/ 266 h 333"/>
                <a:gd name="T44" fmla="*/ 196 w 333"/>
                <a:gd name="T45" fmla="*/ 314 h 333"/>
                <a:gd name="T46" fmla="*/ 197 w 333"/>
                <a:gd name="T47" fmla="*/ 315 h 333"/>
                <a:gd name="T48" fmla="*/ 261 w 333"/>
                <a:gd name="T49" fmla="*/ 315 h 333"/>
                <a:gd name="T50" fmla="*/ 316 w 333"/>
                <a:gd name="T51" fmla="*/ 261 h 333"/>
                <a:gd name="T52" fmla="*/ 316 w 333"/>
                <a:gd name="T53" fmla="*/ 19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3" h="333">
                  <a:moveTo>
                    <a:pt x="316" y="197"/>
                  </a:moveTo>
                  <a:cubicBezTo>
                    <a:pt x="315" y="196"/>
                    <a:pt x="315" y="196"/>
                    <a:pt x="315" y="196"/>
                  </a:cubicBezTo>
                  <a:cubicBezTo>
                    <a:pt x="302" y="183"/>
                    <a:pt x="283" y="179"/>
                    <a:pt x="266" y="185"/>
                  </a:cubicBezTo>
                  <a:cubicBezTo>
                    <a:pt x="273" y="169"/>
                    <a:pt x="269" y="150"/>
                    <a:pt x="256" y="137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42" y="123"/>
                    <a:pt x="223" y="120"/>
                    <a:pt x="207" y="126"/>
                  </a:cubicBezTo>
                  <a:cubicBezTo>
                    <a:pt x="213" y="110"/>
                    <a:pt x="210" y="91"/>
                    <a:pt x="197" y="78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83" y="64"/>
                    <a:pt x="164" y="60"/>
                    <a:pt x="148" y="67"/>
                  </a:cubicBezTo>
                  <a:cubicBezTo>
                    <a:pt x="154" y="50"/>
                    <a:pt x="150" y="31"/>
                    <a:pt x="137" y="18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19" y="0"/>
                    <a:pt x="90" y="0"/>
                    <a:pt x="72" y="17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0" y="90"/>
                    <a:pt x="0" y="118"/>
                    <a:pt x="18" y="13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32" y="150"/>
                    <a:pt x="51" y="154"/>
                    <a:pt x="67" y="147"/>
                  </a:cubicBezTo>
                  <a:cubicBezTo>
                    <a:pt x="61" y="164"/>
                    <a:pt x="64" y="183"/>
                    <a:pt x="77" y="196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91" y="210"/>
                    <a:pt x="110" y="213"/>
                    <a:pt x="126" y="207"/>
                  </a:cubicBezTo>
                  <a:cubicBezTo>
                    <a:pt x="120" y="223"/>
                    <a:pt x="123" y="242"/>
                    <a:pt x="136" y="255"/>
                  </a:cubicBezTo>
                  <a:cubicBezTo>
                    <a:pt x="137" y="256"/>
                    <a:pt x="137" y="256"/>
                    <a:pt x="137" y="256"/>
                  </a:cubicBezTo>
                  <a:cubicBezTo>
                    <a:pt x="150" y="269"/>
                    <a:pt x="169" y="272"/>
                    <a:pt x="185" y="266"/>
                  </a:cubicBezTo>
                  <a:cubicBezTo>
                    <a:pt x="179" y="282"/>
                    <a:pt x="183" y="301"/>
                    <a:pt x="196" y="314"/>
                  </a:cubicBezTo>
                  <a:cubicBezTo>
                    <a:pt x="197" y="315"/>
                    <a:pt x="197" y="315"/>
                    <a:pt x="197" y="315"/>
                  </a:cubicBezTo>
                  <a:cubicBezTo>
                    <a:pt x="214" y="333"/>
                    <a:pt x="243" y="333"/>
                    <a:pt x="261" y="315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33" y="243"/>
                    <a:pt x="333" y="214"/>
                    <a:pt x="316" y="197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5195872" y="2022267"/>
              <a:ext cx="338138" cy="339725"/>
            </a:xfrm>
            <a:custGeom>
              <a:avLst/>
              <a:gdLst>
                <a:gd name="T0" fmla="*/ 316 w 333"/>
                <a:gd name="T1" fmla="*/ 197 h 333"/>
                <a:gd name="T2" fmla="*/ 315 w 333"/>
                <a:gd name="T3" fmla="*/ 196 h 333"/>
                <a:gd name="T4" fmla="*/ 266 w 333"/>
                <a:gd name="T5" fmla="*/ 185 h 333"/>
                <a:gd name="T6" fmla="*/ 256 w 333"/>
                <a:gd name="T7" fmla="*/ 137 h 333"/>
                <a:gd name="T8" fmla="*/ 255 w 333"/>
                <a:gd name="T9" fmla="*/ 136 h 333"/>
                <a:gd name="T10" fmla="*/ 207 w 333"/>
                <a:gd name="T11" fmla="*/ 126 h 333"/>
                <a:gd name="T12" fmla="*/ 197 w 333"/>
                <a:gd name="T13" fmla="*/ 78 h 333"/>
                <a:gd name="T14" fmla="*/ 196 w 333"/>
                <a:gd name="T15" fmla="*/ 77 h 333"/>
                <a:gd name="T16" fmla="*/ 148 w 333"/>
                <a:gd name="T17" fmla="*/ 67 h 333"/>
                <a:gd name="T18" fmla="*/ 137 w 333"/>
                <a:gd name="T19" fmla="*/ 18 h 333"/>
                <a:gd name="T20" fmla="*/ 136 w 333"/>
                <a:gd name="T21" fmla="*/ 17 h 333"/>
                <a:gd name="T22" fmla="*/ 72 w 333"/>
                <a:gd name="T23" fmla="*/ 17 h 333"/>
                <a:gd name="T24" fmla="*/ 18 w 333"/>
                <a:gd name="T25" fmla="*/ 72 h 333"/>
                <a:gd name="T26" fmla="*/ 18 w 333"/>
                <a:gd name="T27" fmla="*/ 136 h 333"/>
                <a:gd name="T28" fmla="*/ 19 w 333"/>
                <a:gd name="T29" fmla="*/ 137 h 333"/>
                <a:gd name="T30" fmla="*/ 67 w 333"/>
                <a:gd name="T31" fmla="*/ 147 h 333"/>
                <a:gd name="T32" fmla="*/ 77 w 333"/>
                <a:gd name="T33" fmla="*/ 196 h 333"/>
                <a:gd name="T34" fmla="*/ 78 w 333"/>
                <a:gd name="T35" fmla="*/ 197 h 333"/>
                <a:gd name="T36" fmla="*/ 126 w 333"/>
                <a:gd name="T37" fmla="*/ 207 h 333"/>
                <a:gd name="T38" fmla="*/ 136 w 333"/>
                <a:gd name="T39" fmla="*/ 255 h 333"/>
                <a:gd name="T40" fmla="*/ 137 w 333"/>
                <a:gd name="T41" fmla="*/ 256 h 333"/>
                <a:gd name="T42" fmla="*/ 185 w 333"/>
                <a:gd name="T43" fmla="*/ 266 h 333"/>
                <a:gd name="T44" fmla="*/ 196 w 333"/>
                <a:gd name="T45" fmla="*/ 314 h 333"/>
                <a:gd name="T46" fmla="*/ 197 w 333"/>
                <a:gd name="T47" fmla="*/ 315 h 333"/>
                <a:gd name="T48" fmla="*/ 261 w 333"/>
                <a:gd name="T49" fmla="*/ 315 h 333"/>
                <a:gd name="T50" fmla="*/ 316 w 333"/>
                <a:gd name="T51" fmla="*/ 261 h 333"/>
                <a:gd name="T52" fmla="*/ 316 w 333"/>
                <a:gd name="T53" fmla="*/ 19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3" h="333">
                  <a:moveTo>
                    <a:pt x="316" y="197"/>
                  </a:moveTo>
                  <a:cubicBezTo>
                    <a:pt x="315" y="196"/>
                    <a:pt x="315" y="196"/>
                    <a:pt x="315" y="196"/>
                  </a:cubicBezTo>
                  <a:cubicBezTo>
                    <a:pt x="302" y="183"/>
                    <a:pt x="283" y="179"/>
                    <a:pt x="266" y="185"/>
                  </a:cubicBezTo>
                  <a:cubicBezTo>
                    <a:pt x="273" y="169"/>
                    <a:pt x="269" y="150"/>
                    <a:pt x="256" y="137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42" y="123"/>
                    <a:pt x="223" y="120"/>
                    <a:pt x="207" y="126"/>
                  </a:cubicBezTo>
                  <a:cubicBezTo>
                    <a:pt x="213" y="110"/>
                    <a:pt x="210" y="91"/>
                    <a:pt x="197" y="78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83" y="64"/>
                    <a:pt x="164" y="60"/>
                    <a:pt x="148" y="67"/>
                  </a:cubicBezTo>
                  <a:cubicBezTo>
                    <a:pt x="154" y="50"/>
                    <a:pt x="150" y="31"/>
                    <a:pt x="137" y="18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19" y="0"/>
                    <a:pt x="90" y="0"/>
                    <a:pt x="72" y="17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0" y="90"/>
                    <a:pt x="0" y="118"/>
                    <a:pt x="18" y="13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32" y="150"/>
                    <a:pt x="51" y="154"/>
                    <a:pt x="67" y="147"/>
                  </a:cubicBezTo>
                  <a:cubicBezTo>
                    <a:pt x="61" y="164"/>
                    <a:pt x="64" y="183"/>
                    <a:pt x="77" y="196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91" y="210"/>
                    <a:pt x="110" y="213"/>
                    <a:pt x="126" y="207"/>
                  </a:cubicBezTo>
                  <a:cubicBezTo>
                    <a:pt x="120" y="223"/>
                    <a:pt x="123" y="242"/>
                    <a:pt x="136" y="255"/>
                  </a:cubicBezTo>
                  <a:cubicBezTo>
                    <a:pt x="137" y="256"/>
                    <a:pt x="137" y="256"/>
                    <a:pt x="137" y="256"/>
                  </a:cubicBezTo>
                  <a:cubicBezTo>
                    <a:pt x="150" y="269"/>
                    <a:pt x="169" y="272"/>
                    <a:pt x="185" y="266"/>
                  </a:cubicBezTo>
                  <a:cubicBezTo>
                    <a:pt x="179" y="282"/>
                    <a:pt x="183" y="301"/>
                    <a:pt x="196" y="314"/>
                  </a:cubicBezTo>
                  <a:cubicBezTo>
                    <a:pt x="197" y="315"/>
                    <a:pt x="197" y="315"/>
                    <a:pt x="197" y="315"/>
                  </a:cubicBezTo>
                  <a:cubicBezTo>
                    <a:pt x="214" y="333"/>
                    <a:pt x="243" y="333"/>
                    <a:pt x="261" y="315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33" y="243"/>
                    <a:pt x="333" y="214"/>
                    <a:pt x="316" y="197"/>
                  </a:cubicBezTo>
                  <a:close/>
                </a:path>
              </a:pathLst>
            </a:cu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5411772" y="1779379"/>
              <a:ext cx="161925" cy="263525"/>
            </a:xfrm>
            <a:custGeom>
              <a:avLst/>
              <a:gdLst>
                <a:gd name="T0" fmla="*/ 91 w 159"/>
                <a:gd name="T1" fmla="*/ 0 h 258"/>
                <a:gd name="T2" fmla="*/ 23 w 159"/>
                <a:gd name="T3" fmla="*/ 134 h 258"/>
                <a:gd name="T4" fmla="*/ 40 w 159"/>
                <a:gd name="T5" fmla="*/ 246 h 258"/>
                <a:gd name="T6" fmla="*/ 119 w 159"/>
                <a:gd name="T7" fmla="*/ 170 h 258"/>
                <a:gd name="T8" fmla="*/ 159 w 159"/>
                <a:gd name="T9" fmla="*/ 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58">
                  <a:moveTo>
                    <a:pt x="91" y="0"/>
                  </a:moveTo>
                  <a:cubicBezTo>
                    <a:pt x="68" y="20"/>
                    <a:pt x="47" y="57"/>
                    <a:pt x="23" y="134"/>
                  </a:cubicBezTo>
                  <a:cubicBezTo>
                    <a:pt x="0" y="210"/>
                    <a:pt x="4" y="236"/>
                    <a:pt x="40" y="246"/>
                  </a:cubicBezTo>
                  <a:cubicBezTo>
                    <a:pt x="79" y="258"/>
                    <a:pt x="96" y="242"/>
                    <a:pt x="119" y="170"/>
                  </a:cubicBezTo>
                  <a:cubicBezTo>
                    <a:pt x="142" y="94"/>
                    <a:pt x="159" y="58"/>
                    <a:pt x="159" y="58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5411772" y="1779379"/>
              <a:ext cx="161925" cy="263525"/>
            </a:xfrm>
            <a:custGeom>
              <a:avLst/>
              <a:gdLst>
                <a:gd name="T0" fmla="*/ 91 w 159"/>
                <a:gd name="T1" fmla="*/ 0 h 258"/>
                <a:gd name="T2" fmla="*/ 23 w 159"/>
                <a:gd name="T3" fmla="*/ 134 h 258"/>
                <a:gd name="T4" fmla="*/ 40 w 159"/>
                <a:gd name="T5" fmla="*/ 246 h 258"/>
                <a:gd name="T6" fmla="*/ 119 w 159"/>
                <a:gd name="T7" fmla="*/ 170 h 258"/>
                <a:gd name="T8" fmla="*/ 159 w 159"/>
                <a:gd name="T9" fmla="*/ 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58">
                  <a:moveTo>
                    <a:pt x="91" y="0"/>
                  </a:moveTo>
                  <a:cubicBezTo>
                    <a:pt x="68" y="20"/>
                    <a:pt x="47" y="57"/>
                    <a:pt x="23" y="134"/>
                  </a:cubicBezTo>
                  <a:cubicBezTo>
                    <a:pt x="0" y="210"/>
                    <a:pt x="4" y="236"/>
                    <a:pt x="40" y="246"/>
                  </a:cubicBezTo>
                  <a:cubicBezTo>
                    <a:pt x="79" y="258"/>
                    <a:pt x="96" y="242"/>
                    <a:pt x="119" y="170"/>
                  </a:cubicBezTo>
                  <a:cubicBezTo>
                    <a:pt x="142" y="94"/>
                    <a:pt x="159" y="58"/>
                    <a:pt x="159" y="58"/>
                  </a:cubicBezTo>
                </a:path>
              </a:pathLst>
            </a:cu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43" name="Line 83"/>
            <p:cNvSpPr>
              <a:spLocks noChangeShapeType="1"/>
            </p:cNvSpPr>
            <p:nvPr/>
          </p:nvSpPr>
          <p:spPr bwMode="auto">
            <a:xfrm flipV="1">
              <a:off x="5384784" y="2211179"/>
              <a:ext cx="84138" cy="85725"/>
            </a:xfrm>
            <a:prstGeom prst="line">
              <a:avLst/>
            </a:pr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44" name="Line 84"/>
            <p:cNvSpPr>
              <a:spLocks noChangeShapeType="1"/>
            </p:cNvSpPr>
            <p:nvPr/>
          </p:nvSpPr>
          <p:spPr bwMode="auto">
            <a:xfrm flipV="1">
              <a:off x="5321284" y="2146092"/>
              <a:ext cx="87313" cy="87312"/>
            </a:xfrm>
            <a:prstGeom prst="line">
              <a:avLst/>
            </a:pr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45" name="Line 85"/>
            <p:cNvSpPr>
              <a:spLocks noChangeShapeType="1"/>
            </p:cNvSpPr>
            <p:nvPr/>
          </p:nvSpPr>
          <p:spPr bwMode="auto">
            <a:xfrm flipV="1">
              <a:off x="5260959" y="2088942"/>
              <a:ext cx="85725" cy="87312"/>
            </a:xfrm>
            <a:prstGeom prst="line">
              <a:avLst/>
            </a:pr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68"/>
          <p:cNvGrpSpPr/>
          <p:nvPr/>
        </p:nvGrpSpPr>
        <p:grpSpPr>
          <a:xfrm rot="16200000">
            <a:off x="5006382" y="1433989"/>
            <a:ext cx="58127" cy="374273"/>
            <a:chOff x="3029527" y="2086985"/>
            <a:chExt cx="89157" cy="574067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70" name="椭圆 69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74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rgbClr val="0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55305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项目内容</a:t>
            </a:r>
          </a:p>
        </p:txBody>
      </p:sp>
      <p:sp>
        <p:nvSpPr>
          <p:cNvPr id="55306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19479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自上而下的并列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307" name="矩形 3"/>
          <p:cNvSpPr>
            <a:spLocks noChangeArrowheads="1"/>
          </p:cNvSpPr>
          <p:nvPr/>
        </p:nvSpPr>
        <p:spPr bwMode="auto">
          <a:xfrm>
            <a:off x="1973361" y="1295400"/>
            <a:ext cx="90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1851123" y="1306513"/>
            <a:ext cx="1090613" cy="519112"/>
          </a:xfrm>
          <a:prstGeom prst="round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  <p:sp>
        <p:nvSpPr>
          <p:cNvPr id="55309" name="矩形 77"/>
          <p:cNvSpPr>
            <a:spLocks noChangeArrowheads="1"/>
          </p:cNvSpPr>
          <p:nvPr/>
        </p:nvSpPr>
        <p:spPr bwMode="auto">
          <a:xfrm>
            <a:off x="5846861" y="1300163"/>
            <a:ext cx="9032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79" name="圆角矩形 78"/>
          <p:cNvSpPr/>
          <p:nvPr/>
        </p:nvSpPr>
        <p:spPr>
          <a:xfrm>
            <a:off x="5726211" y="1311275"/>
            <a:ext cx="1090612" cy="519113"/>
          </a:xfrm>
          <a:prstGeom prst="round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  <p:sp>
        <p:nvSpPr>
          <p:cNvPr id="55311" name="TextBox 1"/>
          <p:cNvSpPr txBox="1">
            <a:spLocks noChangeArrowheads="1"/>
          </p:cNvSpPr>
          <p:nvPr/>
        </p:nvSpPr>
        <p:spPr bwMode="auto">
          <a:xfrm>
            <a:off x="5540473" y="1885950"/>
            <a:ext cx="14620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办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业务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312" name="TextBox 1"/>
          <p:cNvSpPr txBox="1">
            <a:spLocks noChangeArrowheads="1"/>
          </p:cNvSpPr>
          <p:nvPr/>
        </p:nvSpPr>
        <p:spPr bwMode="auto">
          <a:xfrm>
            <a:off x="1239935" y="3167063"/>
            <a:ext cx="21605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领导高度重视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193"/>
          <p:cNvGrpSpPr/>
          <p:nvPr/>
        </p:nvGrpSpPr>
        <p:grpSpPr>
          <a:xfrm rot="16200000">
            <a:off x="3522765" y="2697053"/>
            <a:ext cx="58127" cy="374273"/>
            <a:chOff x="3029527" y="2086985"/>
            <a:chExt cx="89157" cy="574067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195" name="椭圆 194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7" name="组合 198"/>
          <p:cNvGrpSpPr/>
          <p:nvPr/>
        </p:nvGrpSpPr>
        <p:grpSpPr>
          <a:xfrm>
            <a:off x="4099400" y="2673464"/>
            <a:ext cx="403450" cy="391420"/>
            <a:chOff x="5181584" y="1704767"/>
            <a:chExt cx="692150" cy="671512"/>
          </a:xfrm>
          <a:solidFill>
            <a:schemeClr val="tx1"/>
          </a:solidFill>
        </p:grpSpPr>
        <p:sp>
          <p:nvSpPr>
            <p:cNvPr id="200" name="Freeform 75"/>
            <p:cNvSpPr>
              <a:spLocks/>
            </p:cNvSpPr>
            <p:nvPr/>
          </p:nvSpPr>
          <p:spPr bwMode="auto">
            <a:xfrm>
              <a:off x="5324459" y="1704767"/>
              <a:ext cx="549275" cy="525462"/>
            </a:xfrm>
            <a:custGeom>
              <a:avLst/>
              <a:gdLst>
                <a:gd name="T0" fmla="*/ 540 w 540"/>
                <a:gd name="T1" fmla="*/ 142 h 516"/>
                <a:gd name="T2" fmla="*/ 406 w 540"/>
                <a:gd name="T3" fmla="*/ 0 h 516"/>
                <a:gd name="T4" fmla="*/ 334 w 540"/>
                <a:gd name="T5" fmla="*/ 68 h 516"/>
                <a:gd name="T6" fmla="*/ 173 w 540"/>
                <a:gd name="T7" fmla="*/ 77 h 516"/>
                <a:gd name="T8" fmla="*/ 120 w 540"/>
                <a:gd name="T9" fmla="*/ 147 h 516"/>
                <a:gd name="T10" fmla="*/ 120 w 540"/>
                <a:gd name="T11" fmla="*/ 148 h 516"/>
                <a:gd name="T12" fmla="*/ 20 w 540"/>
                <a:gd name="T13" fmla="*/ 242 h 516"/>
                <a:gd name="T14" fmla="*/ 18 w 540"/>
                <a:gd name="T15" fmla="*/ 311 h 516"/>
                <a:gd name="T16" fmla="*/ 72 w 540"/>
                <a:gd name="T17" fmla="*/ 323 h 516"/>
                <a:gd name="T18" fmla="*/ 82 w 540"/>
                <a:gd name="T19" fmla="*/ 374 h 516"/>
                <a:gd name="T20" fmla="*/ 138 w 540"/>
                <a:gd name="T21" fmla="*/ 385 h 516"/>
                <a:gd name="T22" fmla="*/ 148 w 540"/>
                <a:gd name="T23" fmla="*/ 436 h 516"/>
                <a:gd name="T24" fmla="*/ 205 w 540"/>
                <a:gd name="T25" fmla="*/ 446 h 516"/>
                <a:gd name="T26" fmla="*/ 215 w 540"/>
                <a:gd name="T27" fmla="*/ 496 h 516"/>
                <a:gd name="T28" fmla="*/ 284 w 540"/>
                <a:gd name="T29" fmla="*/ 497 h 516"/>
                <a:gd name="T30" fmla="*/ 413 w 540"/>
                <a:gd name="T31" fmla="*/ 372 h 516"/>
                <a:gd name="T32" fmla="*/ 428 w 540"/>
                <a:gd name="T33" fmla="*/ 357 h 516"/>
                <a:gd name="T34" fmla="*/ 465 w 540"/>
                <a:gd name="T35" fmla="*/ 213 h 516"/>
                <a:gd name="T36" fmla="*/ 540 w 540"/>
                <a:gd name="T37" fmla="*/ 142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516">
                  <a:moveTo>
                    <a:pt x="540" y="142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334" y="68"/>
                    <a:pt x="334" y="68"/>
                    <a:pt x="334" y="68"/>
                  </a:cubicBezTo>
                  <a:cubicBezTo>
                    <a:pt x="283" y="44"/>
                    <a:pt x="216" y="36"/>
                    <a:pt x="173" y="7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1" y="261"/>
                    <a:pt x="0" y="291"/>
                    <a:pt x="18" y="311"/>
                  </a:cubicBezTo>
                  <a:cubicBezTo>
                    <a:pt x="33" y="326"/>
                    <a:pt x="54" y="330"/>
                    <a:pt x="72" y="323"/>
                  </a:cubicBezTo>
                  <a:cubicBezTo>
                    <a:pt x="66" y="340"/>
                    <a:pt x="69" y="360"/>
                    <a:pt x="82" y="374"/>
                  </a:cubicBezTo>
                  <a:cubicBezTo>
                    <a:pt x="97" y="390"/>
                    <a:pt x="120" y="393"/>
                    <a:pt x="138" y="385"/>
                  </a:cubicBezTo>
                  <a:cubicBezTo>
                    <a:pt x="132" y="402"/>
                    <a:pt x="135" y="422"/>
                    <a:pt x="148" y="436"/>
                  </a:cubicBezTo>
                  <a:cubicBezTo>
                    <a:pt x="163" y="451"/>
                    <a:pt x="186" y="455"/>
                    <a:pt x="205" y="446"/>
                  </a:cubicBezTo>
                  <a:cubicBezTo>
                    <a:pt x="199" y="463"/>
                    <a:pt x="203" y="482"/>
                    <a:pt x="215" y="496"/>
                  </a:cubicBezTo>
                  <a:cubicBezTo>
                    <a:pt x="234" y="515"/>
                    <a:pt x="265" y="516"/>
                    <a:pt x="284" y="497"/>
                  </a:cubicBezTo>
                  <a:cubicBezTo>
                    <a:pt x="413" y="372"/>
                    <a:pt x="413" y="372"/>
                    <a:pt x="413" y="372"/>
                  </a:cubicBezTo>
                  <a:cubicBezTo>
                    <a:pt x="428" y="357"/>
                    <a:pt x="428" y="357"/>
                    <a:pt x="428" y="357"/>
                  </a:cubicBezTo>
                  <a:cubicBezTo>
                    <a:pt x="469" y="319"/>
                    <a:pt x="481" y="263"/>
                    <a:pt x="465" y="213"/>
                  </a:cubicBezTo>
                  <a:lnTo>
                    <a:pt x="540" y="142"/>
                  </a:ln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01" name="Freeform 76"/>
            <p:cNvSpPr>
              <a:spLocks/>
            </p:cNvSpPr>
            <p:nvPr/>
          </p:nvSpPr>
          <p:spPr bwMode="auto">
            <a:xfrm>
              <a:off x="5324459" y="1704767"/>
              <a:ext cx="549275" cy="525462"/>
            </a:xfrm>
            <a:custGeom>
              <a:avLst/>
              <a:gdLst>
                <a:gd name="T0" fmla="*/ 540 w 540"/>
                <a:gd name="T1" fmla="*/ 142 h 516"/>
                <a:gd name="T2" fmla="*/ 406 w 540"/>
                <a:gd name="T3" fmla="*/ 0 h 516"/>
                <a:gd name="T4" fmla="*/ 334 w 540"/>
                <a:gd name="T5" fmla="*/ 68 h 516"/>
                <a:gd name="T6" fmla="*/ 173 w 540"/>
                <a:gd name="T7" fmla="*/ 77 h 516"/>
                <a:gd name="T8" fmla="*/ 120 w 540"/>
                <a:gd name="T9" fmla="*/ 147 h 516"/>
                <a:gd name="T10" fmla="*/ 120 w 540"/>
                <a:gd name="T11" fmla="*/ 148 h 516"/>
                <a:gd name="T12" fmla="*/ 20 w 540"/>
                <a:gd name="T13" fmla="*/ 242 h 516"/>
                <a:gd name="T14" fmla="*/ 18 w 540"/>
                <a:gd name="T15" fmla="*/ 311 h 516"/>
                <a:gd name="T16" fmla="*/ 72 w 540"/>
                <a:gd name="T17" fmla="*/ 323 h 516"/>
                <a:gd name="T18" fmla="*/ 82 w 540"/>
                <a:gd name="T19" fmla="*/ 374 h 516"/>
                <a:gd name="T20" fmla="*/ 138 w 540"/>
                <a:gd name="T21" fmla="*/ 385 h 516"/>
                <a:gd name="T22" fmla="*/ 148 w 540"/>
                <a:gd name="T23" fmla="*/ 436 h 516"/>
                <a:gd name="T24" fmla="*/ 205 w 540"/>
                <a:gd name="T25" fmla="*/ 446 h 516"/>
                <a:gd name="T26" fmla="*/ 215 w 540"/>
                <a:gd name="T27" fmla="*/ 496 h 516"/>
                <a:gd name="T28" fmla="*/ 284 w 540"/>
                <a:gd name="T29" fmla="*/ 497 h 516"/>
                <a:gd name="T30" fmla="*/ 413 w 540"/>
                <a:gd name="T31" fmla="*/ 372 h 516"/>
                <a:gd name="T32" fmla="*/ 428 w 540"/>
                <a:gd name="T33" fmla="*/ 357 h 516"/>
                <a:gd name="T34" fmla="*/ 465 w 540"/>
                <a:gd name="T35" fmla="*/ 213 h 516"/>
                <a:gd name="T36" fmla="*/ 540 w 540"/>
                <a:gd name="T37" fmla="*/ 142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516">
                  <a:moveTo>
                    <a:pt x="540" y="142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334" y="68"/>
                    <a:pt x="334" y="68"/>
                    <a:pt x="334" y="68"/>
                  </a:cubicBezTo>
                  <a:cubicBezTo>
                    <a:pt x="283" y="44"/>
                    <a:pt x="216" y="36"/>
                    <a:pt x="173" y="7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1" y="261"/>
                    <a:pt x="0" y="291"/>
                    <a:pt x="18" y="311"/>
                  </a:cubicBezTo>
                  <a:cubicBezTo>
                    <a:pt x="33" y="326"/>
                    <a:pt x="54" y="330"/>
                    <a:pt x="72" y="323"/>
                  </a:cubicBezTo>
                  <a:cubicBezTo>
                    <a:pt x="66" y="340"/>
                    <a:pt x="69" y="360"/>
                    <a:pt x="82" y="374"/>
                  </a:cubicBezTo>
                  <a:cubicBezTo>
                    <a:pt x="97" y="390"/>
                    <a:pt x="120" y="393"/>
                    <a:pt x="138" y="385"/>
                  </a:cubicBezTo>
                  <a:cubicBezTo>
                    <a:pt x="132" y="402"/>
                    <a:pt x="135" y="422"/>
                    <a:pt x="148" y="436"/>
                  </a:cubicBezTo>
                  <a:cubicBezTo>
                    <a:pt x="163" y="451"/>
                    <a:pt x="186" y="455"/>
                    <a:pt x="205" y="446"/>
                  </a:cubicBezTo>
                  <a:cubicBezTo>
                    <a:pt x="199" y="463"/>
                    <a:pt x="203" y="482"/>
                    <a:pt x="215" y="496"/>
                  </a:cubicBezTo>
                  <a:cubicBezTo>
                    <a:pt x="234" y="515"/>
                    <a:pt x="265" y="516"/>
                    <a:pt x="284" y="497"/>
                  </a:cubicBezTo>
                  <a:cubicBezTo>
                    <a:pt x="413" y="372"/>
                    <a:pt x="413" y="372"/>
                    <a:pt x="413" y="372"/>
                  </a:cubicBezTo>
                  <a:cubicBezTo>
                    <a:pt x="428" y="357"/>
                    <a:pt x="428" y="357"/>
                    <a:pt x="428" y="357"/>
                  </a:cubicBezTo>
                  <a:cubicBezTo>
                    <a:pt x="469" y="319"/>
                    <a:pt x="481" y="263"/>
                    <a:pt x="465" y="213"/>
                  </a:cubicBezTo>
                  <a:lnTo>
                    <a:pt x="540" y="142"/>
                  </a:lnTo>
                  <a:close/>
                </a:path>
              </a:pathLst>
            </a:cu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02" name="Freeform 77"/>
            <p:cNvSpPr>
              <a:spLocks/>
            </p:cNvSpPr>
            <p:nvPr/>
          </p:nvSpPr>
          <p:spPr bwMode="auto">
            <a:xfrm>
              <a:off x="5181584" y="1768267"/>
              <a:ext cx="615950" cy="608012"/>
            </a:xfrm>
            <a:custGeom>
              <a:avLst/>
              <a:gdLst>
                <a:gd name="T0" fmla="*/ 584 w 605"/>
                <a:gd name="T1" fmla="*/ 345 h 596"/>
                <a:gd name="T2" fmla="*/ 549 w 605"/>
                <a:gd name="T3" fmla="*/ 310 h 596"/>
                <a:gd name="T4" fmla="*/ 558 w 605"/>
                <a:gd name="T5" fmla="*/ 248 h 596"/>
                <a:gd name="T6" fmla="*/ 436 w 605"/>
                <a:gd name="T7" fmla="*/ 103 h 596"/>
                <a:gd name="T8" fmla="*/ 284 w 605"/>
                <a:gd name="T9" fmla="*/ 59 h 596"/>
                <a:gd name="T10" fmla="*/ 225 w 605"/>
                <a:gd name="T11" fmla="*/ 78 h 596"/>
                <a:gd name="T12" fmla="*/ 147 w 605"/>
                <a:gd name="T13" fmla="*/ 0 h 596"/>
                <a:gd name="T14" fmla="*/ 0 w 605"/>
                <a:gd name="T15" fmla="*/ 147 h 596"/>
                <a:gd name="T16" fmla="*/ 74 w 605"/>
                <a:gd name="T17" fmla="*/ 221 h 596"/>
                <a:gd name="T18" fmla="*/ 96 w 605"/>
                <a:gd name="T19" fmla="*/ 401 h 596"/>
                <a:gd name="T20" fmla="*/ 200 w 605"/>
                <a:gd name="T21" fmla="*/ 509 h 596"/>
                <a:gd name="T22" fmla="*/ 240 w 605"/>
                <a:gd name="T23" fmla="*/ 550 h 596"/>
                <a:gd name="T24" fmla="*/ 266 w 605"/>
                <a:gd name="T25" fmla="*/ 575 h 596"/>
                <a:gd name="T26" fmla="*/ 340 w 605"/>
                <a:gd name="T27" fmla="*/ 575 h 596"/>
                <a:gd name="T28" fmla="*/ 361 w 605"/>
                <a:gd name="T29" fmla="*/ 538 h 596"/>
                <a:gd name="T30" fmla="*/ 424 w 605"/>
                <a:gd name="T31" fmla="*/ 528 h 596"/>
                <a:gd name="T32" fmla="*/ 442 w 605"/>
                <a:gd name="T33" fmla="*/ 482 h 596"/>
                <a:gd name="T34" fmla="*/ 500 w 605"/>
                <a:gd name="T35" fmla="*/ 469 h 596"/>
                <a:gd name="T36" fmla="*/ 519 w 605"/>
                <a:gd name="T37" fmla="*/ 426 h 596"/>
                <a:gd name="T38" fmla="*/ 585 w 605"/>
                <a:gd name="T39" fmla="*/ 418 h 596"/>
                <a:gd name="T40" fmla="*/ 584 w 605"/>
                <a:gd name="T41" fmla="*/ 34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5" h="596">
                  <a:moveTo>
                    <a:pt x="584" y="345"/>
                  </a:moveTo>
                  <a:cubicBezTo>
                    <a:pt x="549" y="310"/>
                    <a:pt x="549" y="310"/>
                    <a:pt x="549" y="310"/>
                  </a:cubicBezTo>
                  <a:cubicBezTo>
                    <a:pt x="562" y="294"/>
                    <a:pt x="567" y="269"/>
                    <a:pt x="558" y="248"/>
                  </a:cubicBezTo>
                  <a:cubicBezTo>
                    <a:pt x="538" y="206"/>
                    <a:pt x="473" y="131"/>
                    <a:pt x="436" y="103"/>
                  </a:cubicBezTo>
                  <a:cubicBezTo>
                    <a:pt x="399" y="75"/>
                    <a:pt x="343" y="54"/>
                    <a:pt x="284" y="59"/>
                  </a:cubicBezTo>
                  <a:cubicBezTo>
                    <a:pt x="266" y="60"/>
                    <a:pt x="246" y="66"/>
                    <a:pt x="225" y="78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74" y="221"/>
                    <a:pt x="74" y="221"/>
                    <a:pt x="74" y="221"/>
                  </a:cubicBezTo>
                  <a:cubicBezTo>
                    <a:pt x="40" y="277"/>
                    <a:pt x="47" y="352"/>
                    <a:pt x="96" y="401"/>
                  </a:cubicBezTo>
                  <a:cubicBezTo>
                    <a:pt x="200" y="509"/>
                    <a:pt x="200" y="509"/>
                    <a:pt x="200" y="509"/>
                  </a:cubicBezTo>
                  <a:cubicBezTo>
                    <a:pt x="240" y="550"/>
                    <a:pt x="240" y="550"/>
                    <a:pt x="240" y="550"/>
                  </a:cubicBezTo>
                  <a:cubicBezTo>
                    <a:pt x="266" y="575"/>
                    <a:pt x="266" y="575"/>
                    <a:pt x="266" y="575"/>
                  </a:cubicBezTo>
                  <a:cubicBezTo>
                    <a:pt x="286" y="596"/>
                    <a:pt x="320" y="595"/>
                    <a:pt x="340" y="575"/>
                  </a:cubicBezTo>
                  <a:cubicBezTo>
                    <a:pt x="351" y="563"/>
                    <a:pt x="354" y="545"/>
                    <a:pt x="361" y="538"/>
                  </a:cubicBezTo>
                  <a:cubicBezTo>
                    <a:pt x="367" y="531"/>
                    <a:pt x="405" y="547"/>
                    <a:pt x="424" y="528"/>
                  </a:cubicBezTo>
                  <a:cubicBezTo>
                    <a:pt x="437" y="514"/>
                    <a:pt x="431" y="494"/>
                    <a:pt x="442" y="482"/>
                  </a:cubicBezTo>
                  <a:cubicBezTo>
                    <a:pt x="454" y="471"/>
                    <a:pt x="483" y="486"/>
                    <a:pt x="500" y="469"/>
                  </a:cubicBezTo>
                  <a:cubicBezTo>
                    <a:pt x="513" y="456"/>
                    <a:pt x="511" y="434"/>
                    <a:pt x="519" y="426"/>
                  </a:cubicBezTo>
                  <a:cubicBezTo>
                    <a:pt x="527" y="418"/>
                    <a:pt x="565" y="438"/>
                    <a:pt x="585" y="418"/>
                  </a:cubicBezTo>
                  <a:cubicBezTo>
                    <a:pt x="605" y="398"/>
                    <a:pt x="605" y="365"/>
                    <a:pt x="584" y="345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03" name="Freeform 78"/>
            <p:cNvSpPr>
              <a:spLocks/>
            </p:cNvSpPr>
            <p:nvPr/>
          </p:nvSpPr>
          <p:spPr bwMode="auto">
            <a:xfrm>
              <a:off x="5181584" y="1768267"/>
              <a:ext cx="615950" cy="608012"/>
            </a:xfrm>
            <a:custGeom>
              <a:avLst/>
              <a:gdLst>
                <a:gd name="T0" fmla="*/ 584 w 605"/>
                <a:gd name="T1" fmla="*/ 345 h 596"/>
                <a:gd name="T2" fmla="*/ 549 w 605"/>
                <a:gd name="T3" fmla="*/ 310 h 596"/>
                <a:gd name="T4" fmla="*/ 558 w 605"/>
                <a:gd name="T5" fmla="*/ 248 h 596"/>
                <a:gd name="T6" fmla="*/ 436 w 605"/>
                <a:gd name="T7" fmla="*/ 103 h 596"/>
                <a:gd name="T8" fmla="*/ 284 w 605"/>
                <a:gd name="T9" fmla="*/ 59 h 596"/>
                <a:gd name="T10" fmla="*/ 225 w 605"/>
                <a:gd name="T11" fmla="*/ 78 h 596"/>
                <a:gd name="T12" fmla="*/ 147 w 605"/>
                <a:gd name="T13" fmla="*/ 0 h 596"/>
                <a:gd name="T14" fmla="*/ 0 w 605"/>
                <a:gd name="T15" fmla="*/ 147 h 596"/>
                <a:gd name="T16" fmla="*/ 74 w 605"/>
                <a:gd name="T17" fmla="*/ 221 h 596"/>
                <a:gd name="T18" fmla="*/ 96 w 605"/>
                <a:gd name="T19" fmla="*/ 401 h 596"/>
                <a:gd name="T20" fmla="*/ 200 w 605"/>
                <a:gd name="T21" fmla="*/ 509 h 596"/>
                <a:gd name="T22" fmla="*/ 240 w 605"/>
                <a:gd name="T23" fmla="*/ 550 h 596"/>
                <a:gd name="T24" fmla="*/ 266 w 605"/>
                <a:gd name="T25" fmla="*/ 575 h 596"/>
                <a:gd name="T26" fmla="*/ 340 w 605"/>
                <a:gd name="T27" fmla="*/ 575 h 596"/>
                <a:gd name="T28" fmla="*/ 361 w 605"/>
                <a:gd name="T29" fmla="*/ 538 h 596"/>
                <a:gd name="T30" fmla="*/ 424 w 605"/>
                <a:gd name="T31" fmla="*/ 528 h 596"/>
                <a:gd name="T32" fmla="*/ 442 w 605"/>
                <a:gd name="T33" fmla="*/ 482 h 596"/>
                <a:gd name="T34" fmla="*/ 500 w 605"/>
                <a:gd name="T35" fmla="*/ 469 h 596"/>
                <a:gd name="T36" fmla="*/ 519 w 605"/>
                <a:gd name="T37" fmla="*/ 426 h 596"/>
                <a:gd name="T38" fmla="*/ 585 w 605"/>
                <a:gd name="T39" fmla="*/ 418 h 596"/>
                <a:gd name="T40" fmla="*/ 584 w 605"/>
                <a:gd name="T41" fmla="*/ 34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5" h="596">
                  <a:moveTo>
                    <a:pt x="584" y="345"/>
                  </a:moveTo>
                  <a:cubicBezTo>
                    <a:pt x="549" y="310"/>
                    <a:pt x="549" y="310"/>
                    <a:pt x="549" y="310"/>
                  </a:cubicBezTo>
                  <a:cubicBezTo>
                    <a:pt x="562" y="294"/>
                    <a:pt x="567" y="269"/>
                    <a:pt x="558" y="248"/>
                  </a:cubicBezTo>
                  <a:cubicBezTo>
                    <a:pt x="538" y="206"/>
                    <a:pt x="473" y="131"/>
                    <a:pt x="436" y="103"/>
                  </a:cubicBezTo>
                  <a:cubicBezTo>
                    <a:pt x="399" y="75"/>
                    <a:pt x="343" y="54"/>
                    <a:pt x="284" y="59"/>
                  </a:cubicBezTo>
                  <a:cubicBezTo>
                    <a:pt x="266" y="60"/>
                    <a:pt x="246" y="66"/>
                    <a:pt x="225" y="78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74" y="221"/>
                    <a:pt x="74" y="221"/>
                    <a:pt x="74" y="221"/>
                  </a:cubicBezTo>
                  <a:cubicBezTo>
                    <a:pt x="40" y="277"/>
                    <a:pt x="47" y="352"/>
                    <a:pt x="96" y="401"/>
                  </a:cubicBezTo>
                  <a:cubicBezTo>
                    <a:pt x="200" y="509"/>
                    <a:pt x="200" y="509"/>
                    <a:pt x="200" y="509"/>
                  </a:cubicBezTo>
                  <a:cubicBezTo>
                    <a:pt x="240" y="550"/>
                    <a:pt x="240" y="550"/>
                    <a:pt x="240" y="550"/>
                  </a:cubicBezTo>
                  <a:cubicBezTo>
                    <a:pt x="266" y="575"/>
                    <a:pt x="266" y="575"/>
                    <a:pt x="266" y="575"/>
                  </a:cubicBezTo>
                  <a:cubicBezTo>
                    <a:pt x="286" y="596"/>
                    <a:pt x="320" y="595"/>
                    <a:pt x="340" y="575"/>
                  </a:cubicBezTo>
                  <a:cubicBezTo>
                    <a:pt x="351" y="563"/>
                    <a:pt x="354" y="545"/>
                    <a:pt x="361" y="538"/>
                  </a:cubicBezTo>
                  <a:cubicBezTo>
                    <a:pt x="367" y="531"/>
                    <a:pt x="405" y="547"/>
                    <a:pt x="424" y="528"/>
                  </a:cubicBezTo>
                  <a:cubicBezTo>
                    <a:pt x="437" y="514"/>
                    <a:pt x="431" y="494"/>
                    <a:pt x="442" y="482"/>
                  </a:cubicBezTo>
                  <a:cubicBezTo>
                    <a:pt x="454" y="471"/>
                    <a:pt x="483" y="486"/>
                    <a:pt x="500" y="469"/>
                  </a:cubicBezTo>
                  <a:cubicBezTo>
                    <a:pt x="513" y="456"/>
                    <a:pt x="511" y="434"/>
                    <a:pt x="519" y="426"/>
                  </a:cubicBezTo>
                  <a:cubicBezTo>
                    <a:pt x="527" y="418"/>
                    <a:pt x="565" y="438"/>
                    <a:pt x="585" y="418"/>
                  </a:cubicBezTo>
                  <a:cubicBezTo>
                    <a:pt x="605" y="398"/>
                    <a:pt x="605" y="365"/>
                    <a:pt x="584" y="345"/>
                  </a:cubicBezTo>
                  <a:close/>
                </a:path>
              </a:pathLst>
            </a:cu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04" name="Freeform 79"/>
            <p:cNvSpPr>
              <a:spLocks/>
            </p:cNvSpPr>
            <p:nvPr/>
          </p:nvSpPr>
          <p:spPr bwMode="auto">
            <a:xfrm>
              <a:off x="5195872" y="2022267"/>
              <a:ext cx="338138" cy="339725"/>
            </a:xfrm>
            <a:custGeom>
              <a:avLst/>
              <a:gdLst>
                <a:gd name="T0" fmla="*/ 316 w 333"/>
                <a:gd name="T1" fmla="*/ 197 h 333"/>
                <a:gd name="T2" fmla="*/ 315 w 333"/>
                <a:gd name="T3" fmla="*/ 196 h 333"/>
                <a:gd name="T4" fmla="*/ 266 w 333"/>
                <a:gd name="T5" fmla="*/ 185 h 333"/>
                <a:gd name="T6" fmla="*/ 256 w 333"/>
                <a:gd name="T7" fmla="*/ 137 h 333"/>
                <a:gd name="T8" fmla="*/ 255 w 333"/>
                <a:gd name="T9" fmla="*/ 136 h 333"/>
                <a:gd name="T10" fmla="*/ 207 w 333"/>
                <a:gd name="T11" fmla="*/ 126 h 333"/>
                <a:gd name="T12" fmla="*/ 197 w 333"/>
                <a:gd name="T13" fmla="*/ 78 h 333"/>
                <a:gd name="T14" fmla="*/ 196 w 333"/>
                <a:gd name="T15" fmla="*/ 77 h 333"/>
                <a:gd name="T16" fmla="*/ 148 w 333"/>
                <a:gd name="T17" fmla="*/ 67 h 333"/>
                <a:gd name="T18" fmla="*/ 137 w 333"/>
                <a:gd name="T19" fmla="*/ 18 h 333"/>
                <a:gd name="T20" fmla="*/ 136 w 333"/>
                <a:gd name="T21" fmla="*/ 17 h 333"/>
                <a:gd name="T22" fmla="*/ 72 w 333"/>
                <a:gd name="T23" fmla="*/ 17 h 333"/>
                <a:gd name="T24" fmla="*/ 18 w 333"/>
                <a:gd name="T25" fmla="*/ 72 h 333"/>
                <a:gd name="T26" fmla="*/ 18 w 333"/>
                <a:gd name="T27" fmla="*/ 136 h 333"/>
                <a:gd name="T28" fmla="*/ 19 w 333"/>
                <a:gd name="T29" fmla="*/ 137 h 333"/>
                <a:gd name="T30" fmla="*/ 67 w 333"/>
                <a:gd name="T31" fmla="*/ 147 h 333"/>
                <a:gd name="T32" fmla="*/ 77 w 333"/>
                <a:gd name="T33" fmla="*/ 196 h 333"/>
                <a:gd name="T34" fmla="*/ 78 w 333"/>
                <a:gd name="T35" fmla="*/ 197 h 333"/>
                <a:gd name="T36" fmla="*/ 126 w 333"/>
                <a:gd name="T37" fmla="*/ 207 h 333"/>
                <a:gd name="T38" fmla="*/ 136 w 333"/>
                <a:gd name="T39" fmla="*/ 255 h 333"/>
                <a:gd name="T40" fmla="*/ 137 w 333"/>
                <a:gd name="T41" fmla="*/ 256 h 333"/>
                <a:gd name="T42" fmla="*/ 185 w 333"/>
                <a:gd name="T43" fmla="*/ 266 h 333"/>
                <a:gd name="T44" fmla="*/ 196 w 333"/>
                <a:gd name="T45" fmla="*/ 314 h 333"/>
                <a:gd name="T46" fmla="*/ 197 w 333"/>
                <a:gd name="T47" fmla="*/ 315 h 333"/>
                <a:gd name="T48" fmla="*/ 261 w 333"/>
                <a:gd name="T49" fmla="*/ 315 h 333"/>
                <a:gd name="T50" fmla="*/ 316 w 333"/>
                <a:gd name="T51" fmla="*/ 261 h 333"/>
                <a:gd name="T52" fmla="*/ 316 w 333"/>
                <a:gd name="T53" fmla="*/ 19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3" h="333">
                  <a:moveTo>
                    <a:pt x="316" y="197"/>
                  </a:moveTo>
                  <a:cubicBezTo>
                    <a:pt x="315" y="196"/>
                    <a:pt x="315" y="196"/>
                    <a:pt x="315" y="196"/>
                  </a:cubicBezTo>
                  <a:cubicBezTo>
                    <a:pt x="302" y="183"/>
                    <a:pt x="283" y="179"/>
                    <a:pt x="266" y="185"/>
                  </a:cubicBezTo>
                  <a:cubicBezTo>
                    <a:pt x="273" y="169"/>
                    <a:pt x="269" y="150"/>
                    <a:pt x="256" y="137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42" y="123"/>
                    <a:pt x="223" y="120"/>
                    <a:pt x="207" y="126"/>
                  </a:cubicBezTo>
                  <a:cubicBezTo>
                    <a:pt x="213" y="110"/>
                    <a:pt x="210" y="91"/>
                    <a:pt x="197" y="78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83" y="64"/>
                    <a:pt x="164" y="60"/>
                    <a:pt x="148" y="67"/>
                  </a:cubicBezTo>
                  <a:cubicBezTo>
                    <a:pt x="154" y="50"/>
                    <a:pt x="150" y="31"/>
                    <a:pt x="137" y="18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19" y="0"/>
                    <a:pt x="90" y="0"/>
                    <a:pt x="72" y="17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0" y="90"/>
                    <a:pt x="0" y="118"/>
                    <a:pt x="18" y="13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32" y="150"/>
                    <a:pt x="51" y="154"/>
                    <a:pt x="67" y="147"/>
                  </a:cubicBezTo>
                  <a:cubicBezTo>
                    <a:pt x="61" y="164"/>
                    <a:pt x="64" y="183"/>
                    <a:pt x="77" y="196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91" y="210"/>
                    <a:pt x="110" y="213"/>
                    <a:pt x="126" y="207"/>
                  </a:cubicBezTo>
                  <a:cubicBezTo>
                    <a:pt x="120" y="223"/>
                    <a:pt x="123" y="242"/>
                    <a:pt x="136" y="255"/>
                  </a:cubicBezTo>
                  <a:cubicBezTo>
                    <a:pt x="137" y="256"/>
                    <a:pt x="137" y="256"/>
                    <a:pt x="137" y="256"/>
                  </a:cubicBezTo>
                  <a:cubicBezTo>
                    <a:pt x="150" y="269"/>
                    <a:pt x="169" y="272"/>
                    <a:pt x="185" y="266"/>
                  </a:cubicBezTo>
                  <a:cubicBezTo>
                    <a:pt x="179" y="282"/>
                    <a:pt x="183" y="301"/>
                    <a:pt x="196" y="314"/>
                  </a:cubicBezTo>
                  <a:cubicBezTo>
                    <a:pt x="197" y="315"/>
                    <a:pt x="197" y="315"/>
                    <a:pt x="197" y="315"/>
                  </a:cubicBezTo>
                  <a:cubicBezTo>
                    <a:pt x="214" y="333"/>
                    <a:pt x="243" y="333"/>
                    <a:pt x="261" y="315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33" y="243"/>
                    <a:pt x="333" y="214"/>
                    <a:pt x="316" y="197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05" name="Freeform 80"/>
            <p:cNvSpPr>
              <a:spLocks/>
            </p:cNvSpPr>
            <p:nvPr/>
          </p:nvSpPr>
          <p:spPr bwMode="auto">
            <a:xfrm>
              <a:off x="5195872" y="2022267"/>
              <a:ext cx="338138" cy="339725"/>
            </a:xfrm>
            <a:custGeom>
              <a:avLst/>
              <a:gdLst>
                <a:gd name="T0" fmla="*/ 316 w 333"/>
                <a:gd name="T1" fmla="*/ 197 h 333"/>
                <a:gd name="T2" fmla="*/ 315 w 333"/>
                <a:gd name="T3" fmla="*/ 196 h 333"/>
                <a:gd name="T4" fmla="*/ 266 w 333"/>
                <a:gd name="T5" fmla="*/ 185 h 333"/>
                <a:gd name="T6" fmla="*/ 256 w 333"/>
                <a:gd name="T7" fmla="*/ 137 h 333"/>
                <a:gd name="T8" fmla="*/ 255 w 333"/>
                <a:gd name="T9" fmla="*/ 136 h 333"/>
                <a:gd name="T10" fmla="*/ 207 w 333"/>
                <a:gd name="T11" fmla="*/ 126 h 333"/>
                <a:gd name="T12" fmla="*/ 197 w 333"/>
                <a:gd name="T13" fmla="*/ 78 h 333"/>
                <a:gd name="T14" fmla="*/ 196 w 333"/>
                <a:gd name="T15" fmla="*/ 77 h 333"/>
                <a:gd name="T16" fmla="*/ 148 w 333"/>
                <a:gd name="T17" fmla="*/ 67 h 333"/>
                <a:gd name="T18" fmla="*/ 137 w 333"/>
                <a:gd name="T19" fmla="*/ 18 h 333"/>
                <a:gd name="T20" fmla="*/ 136 w 333"/>
                <a:gd name="T21" fmla="*/ 17 h 333"/>
                <a:gd name="T22" fmla="*/ 72 w 333"/>
                <a:gd name="T23" fmla="*/ 17 h 333"/>
                <a:gd name="T24" fmla="*/ 18 w 333"/>
                <a:gd name="T25" fmla="*/ 72 h 333"/>
                <a:gd name="T26" fmla="*/ 18 w 333"/>
                <a:gd name="T27" fmla="*/ 136 h 333"/>
                <a:gd name="T28" fmla="*/ 19 w 333"/>
                <a:gd name="T29" fmla="*/ 137 h 333"/>
                <a:gd name="T30" fmla="*/ 67 w 333"/>
                <a:gd name="T31" fmla="*/ 147 h 333"/>
                <a:gd name="T32" fmla="*/ 77 w 333"/>
                <a:gd name="T33" fmla="*/ 196 h 333"/>
                <a:gd name="T34" fmla="*/ 78 w 333"/>
                <a:gd name="T35" fmla="*/ 197 h 333"/>
                <a:gd name="T36" fmla="*/ 126 w 333"/>
                <a:gd name="T37" fmla="*/ 207 h 333"/>
                <a:gd name="T38" fmla="*/ 136 w 333"/>
                <a:gd name="T39" fmla="*/ 255 h 333"/>
                <a:gd name="T40" fmla="*/ 137 w 333"/>
                <a:gd name="T41" fmla="*/ 256 h 333"/>
                <a:gd name="T42" fmla="*/ 185 w 333"/>
                <a:gd name="T43" fmla="*/ 266 h 333"/>
                <a:gd name="T44" fmla="*/ 196 w 333"/>
                <a:gd name="T45" fmla="*/ 314 h 333"/>
                <a:gd name="T46" fmla="*/ 197 w 333"/>
                <a:gd name="T47" fmla="*/ 315 h 333"/>
                <a:gd name="T48" fmla="*/ 261 w 333"/>
                <a:gd name="T49" fmla="*/ 315 h 333"/>
                <a:gd name="T50" fmla="*/ 316 w 333"/>
                <a:gd name="T51" fmla="*/ 261 h 333"/>
                <a:gd name="T52" fmla="*/ 316 w 333"/>
                <a:gd name="T53" fmla="*/ 19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3" h="333">
                  <a:moveTo>
                    <a:pt x="316" y="197"/>
                  </a:moveTo>
                  <a:cubicBezTo>
                    <a:pt x="315" y="196"/>
                    <a:pt x="315" y="196"/>
                    <a:pt x="315" y="196"/>
                  </a:cubicBezTo>
                  <a:cubicBezTo>
                    <a:pt x="302" y="183"/>
                    <a:pt x="283" y="179"/>
                    <a:pt x="266" y="185"/>
                  </a:cubicBezTo>
                  <a:cubicBezTo>
                    <a:pt x="273" y="169"/>
                    <a:pt x="269" y="150"/>
                    <a:pt x="256" y="137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42" y="123"/>
                    <a:pt x="223" y="120"/>
                    <a:pt x="207" y="126"/>
                  </a:cubicBezTo>
                  <a:cubicBezTo>
                    <a:pt x="213" y="110"/>
                    <a:pt x="210" y="91"/>
                    <a:pt x="197" y="78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83" y="64"/>
                    <a:pt x="164" y="60"/>
                    <a:pt x="148" y="67"/>
                  </a:cubicBezTo>
                  <a:cubicBezTo>
                    <a:pt x="154" y="50"/>
                    <a:pt x="150" y="31"/>
                    <a:pt x="137" y="18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19" y="0"/>
                    <a:pt x="90" y="0"/>
                    <a:pt x="72" y="17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0" y="90"/>
                    <a:pt x="0" y="118"/>
                    <a:pt x="18" y="13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32" y="150"/>
                    <a:pt x="51" y="154"/>
                    <a:pt x="67" y="147"/>
                  </a:cubicBezTo>
                  <a:cubicBezTo>
                    <a:pt x="61" y="164"/>
                    <a:pt x="64" y="183"/>
                    <a:pt x="77" y="196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91" y="210"/>
                    <a:pt x="110" y="213"/>
                    <a:pt x="126" y="207"/>
                  </a:cubicBezTo>
                  <a:cubicBezTo>
                    <a:pt x="120" y="223"/>
                    <a:pt x="123" y="242"/>
                    <a:pt x="136" y="255"/>
                  </a:cubicBezTo>
                  <a:cubicBezTo>
                    <a:pt x="137" y="256"/>
                    <a:pt x="137" y="256"/>
                    <a:pt x="137" y="256"/>
                  </a:cubicBezTo>
                  <a:cubicBezTo>
                    <a:pt x="150" y="269"/>
                    <a:pt x="169" y="272"/>
                    <a:pt x="185" y="266"/>
                  </a:cubicBezTo>
                  <a:cubicBezTo>
                    <a:pt x="179" y="282"/>
                    <a:pt x="183" y="301"/>
                    <a:pt x="196" y="314"/>
                  </a:cubicBezTo>
                  <a:cubicBezTo>
                    <a:pt x="197" y="315"/>
                    <a:pt x="197" y="315"/>
                    <a:pt x="197" y="315"/>
                  </a:cubicBezTo>
                  <a:cubicBezTo>
                    <a:pt x="214" y="333"/>
                    <a:pt x="243" y="333"/>
                    <a:pt x="261" y="315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33" y="243"/>
                    <a:pt x="333" y="214"/>
                    <a:pt x="316" y="197"/>
                  </a:cubicBezTo>
                  <a:close/>
                </a:path>
              </a:pathLst>
            </a:cu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06" name="Freeform 81"/>
            <p:cNvSpPr>
              <a:spLocks/>
            </p:cNvSpPr>
            <p:nvPr/>
          </p:nvSpPr>
          <p:spPr bwMode="auto">
            <a:xfrm>
              <a:off x="5411772" y="1779379"/>
              <a:ext cx="161925" cy="263525"/>
            </a:xfrm>
            <a:custGeom>
              <a:avLst/>
              <a:gdLst>
                <a:gd name="T0" fmla="*/ 91 w 159"/>
                <a:gd name="T1" fmla="*/ 0 h 258"/>
                <a:gd name="T2" fmla="*/ 23 w 159"/>
                <a:gd name="T3" fmla="*/ 134 h 258"/>
                <a:gd name="T4" fmla="*/ 40 w 159"/>
                <a:gd name="T5" fmla="*/ 246 h 258"/>
                <a:gd name="T6" fmla="*/ 119 w 159"/>
                <a:gd name="T7" fmla="*/ 170 h 258"/>
                <a:gd name="T8" fmla="*/ 159 w 159"/>
                <a:gd name="T9" fmla="*/ 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58">
                  <a:moveTo>
                    <a:pt x="91" y="0"/>
                  </a:moveTo>
                  <a:cubicBezTo>
                    <a:pt x="68" y="20"/>
                    <a:pt x="47" y="57"/>
                    <a:pt x="23" y="134"/>
                  </a:cubicBezTo>
                  <a:cubicBezTo>
                    <a:pt x="0" y="210"/>
                    <a:pt x="4" y="236"/>
                    <a:pt x="40" y="246"/>
                  </a:cubicBezTo>
                  <a:cubicBezTo>
                    <a:pt x="79" y="258"/>
                    <a:pt x="96" y="242"/>
                    <a:pt x="119" y="170"/>
                  </a:cubicBezTo>
                  <a:cubicBezTo>
                    <a:pt x="142" y="94"/>
                    <a:pt x="159" y="58"/>
                    <a:pt x="159" y="58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07" name="Freeform 82"/>
            <p:cNvSpPr>
              <a:spLocks/>
            </p:cNvSpPr>
            <p:nvPr/>
          </p:nvSpPr>
          <p:spPr bwMode="auto">
            <a:xfrm>
              <a:off x="5411772" y="1779379"/>
              <a:ext cx="161925" cy="263525"/>
            </a:xfrm>
            <a:custGeom>
              <a:avLst/>
              <a:gdLst>
                <a:gd name="T0" fmla="*/ 91 w 159"/>
                <a:gd name="T1" fmla="*/ 0 h 258"/>
                <a:gd name="T2" fmla="*/ 23 w 159"/>
                <a:gd name="T3" fmla="*/ 134 h 258"/>
                <a:gd name="T4" fmla="*/ 40 w 159"/>
                <a:gd name="T5" fmla="*/ 246 h 258"/>
                <a:gd name="T6" fmla="*/ 119 w 159"/>
                <a:gd name="T7" fmla="*/ 170 h 258"/>
                <a:gd name="T8" fmla="*/ 159 w 159"/>
                <a:gd name="T9" fmla="*/ 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58">
                  <a:moveTo>
                    <a:pt x="91" y="0"/>
                  </a:moveTo>
                  <a:cubicBezTo>
                    <a:pt x="68" y="20"/>
                    <a:pt x="47" y="57"/>
                    <a:pt x="23" y="134"/>
                  </a:cubicBezTo>
                  <a:cubicBezTo>
                    <a:pt x="0" y="210"/>
                    <a:pt x="4" y="236"/>
                    <a:pt x="40" y="246"/>
                  </a:cubicBezTo>
                  <a:cubicBezTo>
                    <a:pt x="79" y="258"/>
                    <a:pt x="96" y="242"/>
                    <a:pt x="119" y="170"/>
                  </a:cubicBezTo>
                  <a:cubicBezTo>
                    <a:pt x="142" y="94"/>
                    <a:pt x="159" y="58"/>
                    <a:pt x="159" y="58"/>
                  </a:cubicBezTo>
                </a:path>
              </a:pathLst>
            </a:cu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08" name="Line 83"/>
            <p:cNvSpPr>
              <a:spLocks noChangeShapeType="1"/>
            </p:cNvSpPr>
            <p:nvPr/>
          </p:nvSpPr>
          <p:spPr bwMode="auto">
            <a:xfrm flipV="1">
              <a:off x="5384784" y="2211179"/>
              <a:ext cx="84138" cy="85725"/>
            </a:xfrm>
            <a:prstGeom prst="line">
              <a:avLst/>
            </a:pr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09" name="Line 84"/>
            <p:cNvSpPr>
              <a:spLocks noChangeShapeType="1"/>
            </p:cNvSpPr>
            <p:nvPr/>
          </p:nvSpPr>
          <p:spPr bwMode="auto">
            <a:xfrm flipV="1">
              <a:off x="5321284" y="2146092"/>
              <a:ext cx="87313" cy="87312"/>
            </a:xfrm>
            <a:prstGeom prst="line">
              <a:avLst/>
            </a:pr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10" name="Line 85"/>
            <p:cNvSpPr>
              <a:spLocks noChangeShapeType="1"/>
            </p:cNvSpPr>
            <p:nvPr/>
          </p:nvSpPr>
          <p:spPr bwMode="auto">
            <a:xfrm flipV="1">
              <a:off x="5260959" y="2088942"/>
              <a:ext cx="85725" cy="87312"/>
            </a:xfrm>
            <a:prstGeom prst="line">
              <a:avLst/>
            </a:pr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210"/>
          <p:cNvGrpSpPr/>
          <p:nvPr/>
        </p:nvGrpSpPr>
        <p:grpSpPr>
          <a:xfrm rot="16200000">
            <a:off x="5006382" y="2689566"/>
            <a:ext cx="58127" cy="374273"/>
            <a:chOff x="3029527" y="2086985"/>
            <a:chExt cx="89157" cy="574067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212" name="椭圆 211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55316" name="矩形 215"/>
          <p:cNvSpPr>
            <a:spLocks noChangeArrowheads="1"/>
          </p:cNvSpPr>
          <p:nvPr/>
        </p:nvSpPr>
        <p:spPr bwMode="auto">
          <a:xfrm>
            <a:off x="1689198" y="2562225"/>
            <a:ext cx="1262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市场线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217" name="圆角矩形 216"/>
          <p:cNvSpPr/>
          <p:nvPr/>
        </p:nvSpPr>
        <p:spPr>
          <a:xfrm>
            <a:off x="1616173" y="2562225"/>
            <a:ext cx="1325563" cy="519113"/>
          </a:xfrm>
          <a:prstGeom prst="round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  <p:sp>
        <p:nvSpPr>
          <p:cNvPr id="55318" name="矩形 217"/>
          <p:cNvSpPr>
            <a:spLocks noChangeArrowheads="1"/>
          </p:cNvSpPr>
          <p:nvPr/>
        </p:nvSpPr>
        <p:spPr bwMode="auto">
          <a:xfrm>
            <a:off x="5846861" y="2566988"/>
            <a:ext cx="1620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其他线条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219" name="圆角矩形 218"/>
          <p:cNvSpPr/>
          <p:nvPr/>
        </p:nvSpPr>
        <p:spPr>
          <a:xfrm>
            <a:off x="5726211" y="2566988"/>
            <a:ext cx="1741487" cy="519112"/>
          </a:xfrm>
          <a:prstGeom prst="round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  <p:sp>
        <p:nvSpPr>
          <p:cNvPr id="55320" name="TextBox 1"/>
          <p:cNvSpPr txBox="1">
            <a:spLocks noChangeArrowheads="1"/>
          </p:cNvSpPr>
          <p:nvPr/>
        </p:nvSpPr>
        <p:spPr bwMode="auto">
          <a:xfrm>
            <a:off x="5876229" y="3167063"/>
            <a:ext cx="1562100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内部人人知晓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321" name="TextBox 1"/>
          <p:cNvSpPr txBox="1">
            <a:spLocks noChangeArrowheads="1"/>
          </p:cNvSpPr>
          <p:nvPr/>
        </p:nvSpPr>
        <p:spPr bwMode="auto">
          <a:xfrm>
            <a:off x="1341560" y="4325938"/>
            <a:ext cx="21605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自己吆喝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221"/>
          <p:cNvGrpSpPr/>
          <p:nvPr/>
        </p:nvGrpSpPr>
        <p:grpSpPr>
          <a:xfrm rot="16200000">
            <a:off x="3522765" y="3883904"/>
            <a:ext cx="58127" cy="374273"/>
            <a:chOff x="3029527" y="2086985"/>
            <a:chExt cx="89157" cy="574067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223" name="椭圆 222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10" name="组合 226"/>
          <p:cNvGrpSpPr/>
          <p:nvPr/>
        </p:nvGrpSpPr>
        <p:grpSpPr>
          <a:xfrm>
            <a:off x="4099400" y="3860315"/>
            <a:ext cx="403450" cy="391420"/>
            <a:chOff x="5181584" y="1704767"/>
            <a:chExt cx="692150" cy="671512"/>
          </a:xfrm>
          <a:solidFill>
            <a:schemeClr val="tx1"/>
          </a:solidFill>
        </p:grpSpPr>
        <p:sp>
          <p:nvSpPr>
            <p:cNvPr id="228" name="Freeform 75"/>
            <p:cNvSpPr>
              <a:spLocks/>
            </p:cNvSpPr>
            <p:nvPr/>
          </p:nvSpPr>
          <p:spPr bwMode="auto">
            <a:xfrm>
              <a:off x="5324459" y="1704767"/>
              <a:ext cx="549275" cy="525462"/>
            </a:xfrm>
            <a:custGeom>
              <a:avLst/>
              <a:gdLst>
                <a:gd name="T0" fmla="*/ 540 w 540"/>
                <a:gd name="T1" fmla="*/ 142 h 516"/>
                <a:gd name="T2" fmla="*/ 406 w 540"/>
                <a:gd name="T3" fmla="*/ 0 h 516"/>
                <a:gd name="T4" fmla="*/ 334 w 540"/>
                <a:gd name="T5" fmla="*/ 68 h 516"/>
                <a:gd name="T6" fmla="*/ 173 w 540"/>
                <a:gd name="T7" fmla="*/ 77 h 516"/>
                <a:gd name="T8" fmla="*/ 120 w 540"/>
                <a:gd name="T9" fmla="*/ 147 h 516"/>
                <a:gd name="T10" fmla="*/ 120 w 540"/>
                <a:gd name="T11" fmla="*/ 148 h 516"/>
                <a:gd name="T12" fmla="*/ 20 w 540"/>
                <a:gd name="T13" fmla="*/ 242 h 516"/>
                <a:gd name="T14" fmla="*/ 18 w 540"/>
                <a:gd name="T15" fmla="*/ 311 h 516"/>
                <a:gd name="T16" fmla="*/ 72 w 540"/>
                <a:gd name="T17" fmla="*/ 323 h 516"/>
                <a:gd name="T18" fmla="*/ 82 w 540"/>
                <a:gd name="T19" fmla="*/ 374 h 516"/>
                <a:gd name="T20" fmla="*/ 138 w 540"/>
                <a:gd name="T21" fmla="*/ 385 h 516"/>
                <a:gd name="T22" fmla="*/ 148 w 540"/>
                <a:gd name="T23" fmla="*/ 436 h 516"/>
                <a:gd name="T24" fmla="*/ 205 w 540"/>
                <a:gd name="T25" fmla="*/ 446 h 516"/>
                <a:gd name="T26" fmla="*/ 215 w 540"/>
                <a:gd name="T27" fmla="*/ 496 h 516"/>
                <a:gd name="T28" fmla="*/ 284 w 540"/>
                <a:gd name="T29" fmla="*/ 497 h 516"/>
                <a:gd name="T30" fmla="*/ 413 w 540"/>
                <a:gd name="T31" fmla="*/ 372 h 516"/>
                <a:gd name="T32" fmla="*/ 428 w 540"/>
                <a:gd name="T33" fmla="*/ 357 h 516"/>
                <a:gd name="T34" fmla="*/ 465 w 540"/>
                <a:gd name="T35" fmla="*/ 213 h 516"/>
                <a:gd name="T36" fmla="*/ 540 w 540"/>
                <a:gd name="T37" fmla="*/ 142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516">
                  <a:moveTo>
                    <a:pt x="540" y="142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334" y="68"/>
                    <a:pt x="334" y="68"/>
                    <a:pt x="334" y="68"/>
                  </a:cubicBezTo>
                  <a:cubicBezTo>
                    <a:pt x="283" y="44"/>
                    <a:pt x="216" y="36"/>
                    <a:pt x="173" y="7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1" y="261"/>
                    <a:pt x="0" y="291"/>
                    <a:pt x="18" y="311"/>
                  </a:cubicBezTo>
                  <a:cubicBezTo>
                    <a:pt x="33" y="326"/>
                    <a:pt x="54" y="330"/>
                    <a:pt x="72" y="323"/>
                  </a:cubicBezTo>
                  <a:cubicBezTo>
                    <a:pt x="66" y="340"/>
                    <a:pt x="69" y="360"/>
                    <a:pt x="82" y="374"/>
                  </a:cubicBezTo>
                  <a:cubicBezTo>
                    <a:pt x="97" y="390"/>
                    <a:pt x="120" y="393"/>
                    <a:pt x="138" y="385"/>
                  </a:cubicBezTo>
                  <a:cubicBezTo>
                    <a:pt x="132" y="402"/>
                    <a:pt x="135" y="422"/>
                    <a:pt x="148" y="436"/>
                  </a:cubicBezTo>
                  <a:cubicBezTo>
                    <a:pt x="163" y="451"/>
                    <a:pt x="186" y="455"/>
                    <a:pt x="205" y="446"/>
                  </a:cubicBezTo>
                  <a:cubicBezTo>
                    <a:pt x="199" y="463"/>
                    <a:pt x="203" y="482"/>
                    <a:pt x="215" y="496"/>
                  </a:cubicBezTo>
                  <a:cubicBezTo>
                    <a:pt x="234" y="515"/>
                    <a:pt x="265" y="516"/>
                    <a:pt x="284" y="497"/>
                  </a:cubicBezTo>
                  <a:cubicBezTo>
                    <a:pt x="413" y="372"/>
                    <a:pt x="413" y="372"/>
                    <a:pt x="413" y="372"/>
                  </a:cubicBezTo>
                  <a:cubicBezTo>
                    <a:pt x="428" y="357"/>
                    <a:pt x="428" y="357"/>
                    <a:pt x="428" y="357"/>
                  </a:cubicBezTo>
                  <a:cubicBezTo>
                    <a:pt x="469" y="319"/>
                    <a:pt x="481" y="263"/>
                    <a:pt x="465" y="213"/>
                  </a:cubicBezTo>
                  <a:lnTo>
                    <a:pt x="540" y="142"/>
                  </a:lnTo>
                  <a:close/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29" name="Freeform 76"/>
            <p:cNvSpPr>
              <a:spLocks/>
            </p:cNvSpPr>
            <p:nvPr/>
          </p:nvSpPr>
          <p:spPr bwMode="auto">
            <a:xfrm>
              <a:off x="5324459" y="1704767"/>
              <a:ext cx="549275" cy="525462"/>
            </a:xfrm>
            <a:custGeom>
              <a:avLst/>
              <a:gdLst>
                <a:gd name="T0" fmla="*/ 540 w 540"/>
                <a:gd name="T1" fmla="*/ 142 h 516"/>
                <a:gd name="T2" fmla="*/ 406 w 540"/>
                <a:gd name="T3" fmla="*/ 0 h 516"/>
                <a:gd name="T4" fmla="*/ 334 w 540"/>
                <a:gd name="T5" fmla="*/ 68 h 516"/>
                <a:gd name="T6" fmla="*/ 173 w 540"/>
                <a:gd name="T7" fmla="*/ 77 h 516"/>
                <a:gd name="T8" fmla="*/ 120 w 540"/>
                <a:gd name="T9" fmla="*/ 147 h 516"/>
                <a:gd name="T10" fmla="*/ 120 w 540"/>
                <a:gd name="T11" fmla="*/ 148 h 516"/>
                <a:gd name="T12" fmla="*/ 20 w 540"/>
                <a:gd name="T13" fmla="*/ 242 h 516"/>
                <a:gd name="T14" fmla="*/ 18 w 540"/>
                <a:gd name="T15" fmla="*/ 311 h 516"/>
                <a:gd name="T16" fmla="*/ 72 w 540"/>
                <a:gd name="T17" fmla="*/ 323 h 516"/>
                <a:gd name="T18" fmla="*/ 82 w 540"/>
                <a:gd name="T19" fmla="*/ 374 h 516"/>
                <a:gd name="T20" fmla="*/ 138 w 540"/>
                <a:gd name="T21" fmla="*/ 385 h 516"/>
                <a:gd name="T22" fmla="*/ 148 w 540"/>
                <a:gd name="T23" fmla="*/ 436 h 516"/>
                <a:gd name="T24" fmla="*/ 205 w 540"/>
                <a:gd name="T25" fmla="*/ 446 h 516"/>
                <a:gd name="T26" fmla="*/ 215 w 540"/>
                <a:gd name="T27" fmla="*/ 496 h 516"/>
                <a:gd name="T28" fmla="*/ 284 w 540"/>
                <a:gd name="T29" fmla="*/ 497 h 516"/>
                <a:gd name="T30" fmla="*/ 413 w 540"/>
                <a:gd name="T31" fmla="*/ 372 h 516"/>
                <a:gd name="T32" fmla="*/ 428 w 540"/>
                <a:gd name="T33" fmla="*/ 357 h 516"/>
                <a:gd name="T34" fmla="*/ 465 w 540"/>
                <a:gd name="T35" fmla="*/ 213 h 516"/>
                <a:gd name="T36" fmla="*/ 540 w 540"/>
                <a:gd name="T37" fmla="*/ 142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516">
                  <a:moveTo>
                    <a:pt x="540" y="142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334" y="68"/>
                    <a:pt x="334" y="68"/>
                    <a:pt x="334" y="68"/>
                  </a:cubicBezTo>
                  <a:cubicBezTo>
                    <a:pt x="283" y="44"/>
                    <a:pt x="216" y="36"/>
                    <a:pt x="173" y="7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1" y="261"/>
                    <a:pt x="0" y="291"/>
                    <a:pt x="18" y="311"/>
                  </a:cubicBezTo>
                  <a:cubicBezTo>
                    <a:pt x="33" y="326"/>
                    <a:pt x="54" y="330"/>
                    <a:pt x="72" y="323"/>
                  </a:cubicBezTo>
                  <a:cubicBezTo>
                    <a:pt x="66" y="340"/>
                    <a:pt x="69" y="360"/>
                    <a:pt x="82" y="374"/>
                  </a:cubicBezTo>
                  <a:cubicBezTo>
                    <a:pt x="97" y="390"/>
                    <a:pt x="120" y="393"/>
                    <a:pt x="138" y="385"/>
                  </a:cubicBezTo>
                  <a:cubicBezTo>
                    <a:pt x="132" y="402"/>
                    <a:pt x="135" y="422"/>
                    <a:pt x="148" y="436"/>
                  </a:cubicBezTo>
                  <a:cubicBezTo>
                    <a:pt x="163" y="451"/>
                    <a:pt x="186" y="455"/>
                    <a:pt x="205" y="446"/>
                  </a:cubicBezTo>
                  <a:cubicBezTo>
                    <a:pt x="199" y="463"/>
                    <a:pt x="203" y="482"/>
                    <a:pt x="215" y="496"/>
                  </a:cubicBezTo>
                  <a:cubicBezTo>
                    <a:pt x="234" y="515"/>
                    <a:pt x="265" y="516"/>
                    <a:pt x="284" y="497"/>
                  </a:cubicBezTo>
                  <a:cubicBezTo>
                    <a:pt x="413" y="372"/>
                    <a:pt x="413" y="372"/>
                    <a:pt x="413" y="372"/>
                  </a:cubicBezTo>
                  <a:cubicBezTo>
                    <a:pt x="428" y="357"/>
                    <a:pt x="428" y="357"/>
                    <a:pt x="428" y="357"/>
                  </a:cubicBezTo>
                  <a:cubicBezTo>
                    <a:pt x="469" y="319"/>
                    <a:pt x="481" y="263"/>
                    <a:pt x="465" y="213"/>
                  </a:cubicBezTo>
                  <a:lnTo>
                    <a:pt x="540" y="142"/>
                  </a:lnTo>
                  <a:close/>
                </a:path>
              </a:pathLst>
            </a:cu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30" name="Freeform 77"/>
            <p:cNvSpPr>
              <a:spLocks/>
            </p:cNvSpPr>
            <p:nvPr/>
          </p:nvSpPr>
          <p:spPr bwMode="auto">
            <a:xfrm>
              <a:off x="5181584" y="1768267"/>
              <a:ext cx="615950" cy="608012"/>
            </a:xfrm>
            <a:custGeom>
              <a:avLst/>
              <a:gdLst>
                <a:gd name="T0" fmla="*/ 584 w 605"/>
                <a:gd name="T1" fmla="*/ 345 h 596"/>
                <a:gd name="T2" fmla="*/ 549 w 605"/>
                <a:gd name="T3" fmla="*/ 310 h 596"/>
                <a:gd name="T4" fmla="*/ 558 w 605"/>
                <a:gd name="T5" fmla="*/ 248 h 596"/>
                <a:gd name="T6" fmla="*/ 436 w 605"/>
                <a:gd name="T7" fmla="*/ 103 h 596"/>
                <a:gd name="T8" fmla="*/ 284 w 605"/>
                <a:gd name="T9" fmla="*/ 59 h 596"/>
                <a:gd name="T10" fmla="*/ 225 w 605"/>
                <a:gd name="T11" fmla="*/ 78 h 596"/>
                <a:gd name="T12" fmla="*/ 147 w 605"/>
                <a:gd name="T13" fmla="*/ 0 h 596"/>
                <a:gd name="T14" fmla="*/ 0 w 605"/>
                <a:gd name="T15" fmla="*/ 147 h 596"/>
                <a:gd name="T16" fmla="*/ 74 w 605"/>
                <a:gd name="T17" fmla="*/ 221 h 596"/>
                <a:gd name="T18" fmla="*/ 96 w 605"/>
                <a:gd name="T19" fmla="*/ 401 h 596"/>
                <a:gd name="T20" fmla="*/ 200 w 605"/>
                <a:gd name="T21" fmla="*/ 509 h 596"/>
                <a:gd name="T22" fmla="*/ 240 w 605"/>
                <a:gd name="T23" fmla="*/ 550 h 596"/>
                <a:gd name="T24" fmla="*/ 266 w 605"/>
                <a:gd name="T25" fmla="*/ 575 h 596"/>
                <a:gd name="T26" fmla="*/ 340 w 605"/>
                <a:gd name="T27" fmla="*/ 575 h 596"/>
                <a:gd name="T28" fmla="*/ 361 w 605"/>
                <a:gd name="T29" fmla="*/ 538 h 596"/>
                <a:gd name="T30" fmla="*/ 424 w 605"/>
                <a:gd name="T31" fmla="*/ 528 h 596"/>
                <a:gd name="T32" fmla="*/ 442 w 605"/>
                <a:gd name="T33" fmla="*/ 482 h 596"/>
                <a:gd name="T34" fmla="*/ 500 w 605"/>
                <a:gd name="T35" fmla="*/ 469 h 596"/>
                <a:gd name="T36" fmla="*/ 519 w 605"/>
                <a:gd name="T37" fmla="*/ 426 h 596"/>
                <a:gd name="T38" fmla="*/ 585 w 605"/>
                <a:gd name="T39" fmla="*/ 418 h 596"/>
                <a:gd name="T40" fmla="*/ 584 w 605"/>
                <a:gd name="T41" fmla="*/ 34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5" h="596">
                  <a:moveTo>
                    <a:pt x="584" y="345"/>
                  </a:moveTo>
                  <a:cubicBezTo>
                    <a:pt x="549" y="310"/>
                    <a:pt x="549" y="310"/>
                    <a:pt x="549" y="310"/>
                  </a:cubicBezTo>
                  <a:cubicBezTo>
                    <a:pt x="562" y="294"/>
                    <a:pt x="567" y="269"/>
                    <a:pt x="558" y="248"/>
                  </a:cubicBezTo>
                  <a:cubicBezTo>
                    <a:pt x="538" y="206"/>
                    <a:pt x="473" y="131"/>
                    <a:pt x="436" y="103"/>
                  </a:cubicBezTo>
                  <a:cubicBezTo>
                    <a:pt x="399" y="75"/>
                    <a:pt x="343" y="54"/>
                    <a:pt x="284" y="59"/>
                  </a:cubicBezTo>
                  <a:cubicBezTo>
                    <a:pt x="266" y="60"/>
                    <a:pt x="246" y="66"/>
                    <a:pt x="225" y="78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74" y="221"/>
                    <a:pt x="74" y="221"/>
                    <a:pt x="74" y="221"/>
                  </a:cubicBezTo>
                  <a:cubicBezTo>
                    <a:pt x="40" y="277"/>
                    <a:pt x="47" y="352"/>
                    <a:pt x="96" y="401"/>
                  </a:cubicBezTo>
                  <a:cubicBezTo>
                    <a:pt x="200" y="509"/>
                    <a:pt x="200" y="509"/>
                    <a:pt x="200" y="509"/>
                  </a:cubicBezTo>
                  <a:cubicBezTo>
                    <a:pt x="240" y="550"/>
                    <a:pt x="240" y="550"/>
                    <a:pt x="240" y="550"/>
                  </a:cubicBezTo>
                  <a:cubicBezTo>
                    <a:pt x="266" y="575"/>
                    <a:pt x="266" y="575"/>
                    <a:pt x="266" y="575"/>
                  </a:cubicBezTo>
                  <a:cubicBezTo>
                    <a:pt x="286" y="596"/>
                    <a:pt x="320" y="595"/>
                    <a:pt x="340" y="575"/>
                  </a:cubicBezTo>
                  <a:cubicBezTo>
                    <a:pt x="351" y="563"/>
                    <a:pt x="354" y="545"/>
                    <a:pt x="361" y="538"/>
                  </a:cubicBezTo>
                  <a:cubicBezTo>
                    <a:pt x="367" y="531"/>
                    <a:pt x="405" y="547"/>
                    <a:pt x="424" y="528"/>
                  </a:cubicBezTo>
                  <a:cubicBezTo>
                    <a:pt x="437" y="514"/>
                    <a:pt x="431" y="494"/>
                    <a:pt x="442" y="482"/>
                  </a:cubicBezTo>
                  <a:cubicBezTo>
                    <a:pt x="454" y="471"/>
                    <a:pt x="483" y="486"/>
                    <a:pt x="500" y="469"/>
                  </a:cubicBezTo>
                  <a:cubicBezTo>
                    <a:pt x="513" y="456"/>
                    <a:pt x="511" y="434"/>
                    <a:pt x="519" y="426"/>
                  </a:cubicBezTo>
                  <a:cubicBezTo>
                    <a:pt x="527" y="418"/>
                    <a:pt x="565" y="438"/>
                    <a:pt x="585" y="418"/>
                  </a:cubicBezTo>
                  <a:cubicBezTo>
                    <a:pt x="605" y="398"/>
                    <a:pt x="605" y="365"/>
                    <a:pt x="584" y="345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31" name="Freeform 78"/>
            <p:cNvSpPr>
              <a:spLocks/>
            </p:cNvSpPr>
            <p:nvPr/>
          </p:nvSpPr>
          <p:spPr bwMode="auto">
            <a:xfrm>
              <a:off x="5181584" y="1768267"/>
              <a:ext cx="615950" cy="608012"/>
            </a:xfrm>
            <a:custGeom>
              <a:avLst/>
              <a:gdLst>
                <a:gd name="T0" fmla="*/ 584 w 605"/>
                <a:gd name="T1" fmla="*/ 345 h 596"/>
                <a:gd name="T2" fmla="*/ 549 w 605"/>
                <a:gd name="T3" fmla="*/ 310 h 596"/>
                <a:gd name="T4" fmla="*/ 558 w 605"/>
                <a:gd name="T5" fmla="*/ 248 h 596"/>
                <a:gd name="T6" fmla="*/ 436 w 605"/>
                <a:gd name="T7" fmla="*/ 103 h 596"/>
                <a:gd name="T8" fmla="*/ 284 w 605"/>
                <a:gd name="T9" fmla="*/ 59 h 596"/>
                <a:gd name="T10" fmla="*/ 225 w 605"/>
                <a:gd name="T11" fmla="*/ 78 h 596"/>
                <a:gd name="T12" fmla="*/ 147 w 605"/>
                <a:gd name="T13" fmla="*/ 0 h 596"/>
                <a:gd name="T14" fmla="*/ 0 w 605"/>
                <a:gd name="T15" fmla="*/ 147 h 596"/>
                <a:gd name="T16" fmla="*/ 74 w 605"/>
                <a:gd name="T17" fmla="*/ 221 h 596"/>
                <a:gd name="T18" fmla="*/ 96 w 605"/>
                <a:gd name="T19" fmla="*/ 401 h 596"/>
                <a:gd name="T20" fmla="*/ 200 w 605"/>
                <a:gd name="T21" fmla="*/ 509 h 596"/>
                <a:gd name="T22" fmla="*/ 240 w 605"/>
                <a:gd name="T23" fmla="*/ 550 h 596"/>
                <a:gd name="T24" fmla="*/ 266 w 605"/>
                <a:gd name="T25" fmla="*/ 575 h 596"/>
                <a:gd name="T26" fmla="*/ 340 w 605"/>
                <a:gd name="T27" fmla="*/ 575 h 596"/>
                <a:gd name="T28" fmla="*/ 361 w 605"/>
                <a:gd name="T29" fmla="*/ 538 h 596"/>
                <a:gd name="T30" fmla="*/ 424 w 605"/>
                <a:gd name="T31" fmla="*/ 528 h 596"/>
                <a:gd name="T32" fmla="*/ 442 w 605"/>
                <a:gd name="T33" fmla="*/ 482 h 596"/>
                <a:gd name="T34" fmla="*/ 500 w 605"/>
                <a:gd name="T35" fmla="*/ 469 h 596"/>
                <a:gd name="T36" fmla="*/ 519 w 605"/>
                <a:gd name="T37" fmla="*/ 426 h 596"/>
                <a:gd name="T38" fmla="*/ 585 w 605"/>
                <a:gd name="T39" fmla="*/ 418 h 596"/>
                <a:gd name="T40" fmla="*/ 584 w 605"/>
                <a:gd name="T41" fmla="*/ 34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5" h="596">
                  <a:moveTo>
                    <a:pt x="584" y="345"/>
                  </a:moveTo>
                  <a:cubicBezTo>
                    <a:pt x="549" y="310"/>
                    <a:pt x="549" y="310"/>
                    <a:pt x="549" y="310"/>
                  </a:cubicBezTo>
                  <a:cubicBezTo>
                    <a:pt x="562" y="294"/>
                    <a:pt x="567" y="269"/>
                    <a:pt x="558" y="248"/>
                  </a:cubicBezTo>
                  <a:cubicBezTo>
                    <a:pt x="538" y="206"/>
                    <a:pt x="473" y="131"/>
                    <a:pt x="436" y="103"/>
                  </a:cubicBezTo>
                  <a:cubicBezTo>
                    <a:pt x="399" y="75"/>
                    <a:pt x="343" y="54"/>
                    <a:pt x="284" y="59"/>
                  </a:cubicBezTo>
                  <a:cubicBezTo>
                    <a:pt x="266" y="60"/>
                    <a:pt x="246" y="66"/>
                    <a:pt x="225" y="78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74" y="221"/>
                    <a:pt x="74" y="221"/>
                    <a:pt x="74" y="221"/>
                  </a:cubicBezTo>
                  <a:cubicBezTo>
                    <a:pt x="40" y="277"/>
                    <a:pt x="47" y="352"/>
                    <a:pt x="96" y="401"/>
                  </a:cubicBezTo>
                  <a:cubicBezTo>
                    <a:pt x="200" y="509"/>
                    <a:pt x="200" y="509"/>
                    <a:pt x="200" y="509"/>
                  </a:cubicBezTo>
                  <a:cubicBezTo>
                    <a:pt x="240" y="550"/>
                    <a:pt x="240" y="550"/>
                    <a:pt x="240" y="550"/>
                  </a:cubicBezTo>
                  <a:cubicBezTo>
                    <a:pt x="266" y="575"/>
                    <a:pt x="266" y="575"/>
                    <a:pt x="266" y="575"/>
                  </a:cubicBezTo>
                  <a:cubicBezTo>
                    <a:pt x="286" y="596"/>
                    <a:pt x="320" y="595"/>
                    <a:pt x="340" y="575"/>
                  </a:cubicBezTo>
                  <a:cubicBezTo>
                    <a:pt x="351" y="563"/>
                    <a:pt x="354" y="545"/>
                    <a:pt x="361" y="538"/>
                  </a:cubicBezTo>
                  <a:cubicBezTo>
                    <a:pt x="367" y="531"/>
                    <a:pt x="405" y="547"/>
                    <a:pt x="424" y="528"/>
                  </a:cubicBezTo>
                  <a:cubicBezTo>
                    <a:pt x="437" y="514"/>
                    <a:pt x="431" y="494"/>
                    <a:pt x="442" y="482"/>
                  </a:cubicBezTo>
                  <a:cubicBezTo>
                    <a:pt x="454" y="471"/>
                    <a:pt x="483" y="486"/>
                    <a:pt x="500" y="469"/>
                  </a:cubicBezTo>
                  <a:cubicBezTo>
                    <a:pt x="513" y="456"/>
                    <a:pt x="511" y="434"/>
                    <a:pt x="519" y="426"/>
                  </a:cubicBezTo>
                  <a:cubicBezTo>
                    <a:pt x="527" y="418"/>
                    <a:pt x="565" y="438"/>
                    <a:pt x="585" y="418"/>
                  </a:cubicBezTo>
                  <a:cubicBezTo>
                    <a:pt x="605" y="398"/>
                    <a:pt x="605" y="365"/>
                    <a:pt x="584" y="345"/>
                  </a:cubicBezTo>
                  <a:close/>
                </a:path>
              </a:pathLst>
            </a:cu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32" name="Freeform 79"/>
            <p:cNvSpPr>
              <a:spLocks/>
            </p:cNvSpPr>
            <p:nvPr/>
          </p:nvSpPr>
          <p:spPr bwMode="auto">
            <a:xfrm>
              <a:off x="5195872" y="2022267"/>
              <a:ext cx="338138" cy="339725"/>
            </a:xfrm>
            <a:custGeom>
              <a:avLst/>
              <a:gdLst>
                <a:gd name="T0" fmla="*/ 316 w 333"/>
                <a:gd name="T1" fmla="*/ 197 h 333"/>
                <a:gd name="T2" fmla="*/ 315 w 333"/>
                <a:gd name="T3" fmla="*/ 196 h 333"/>
                <a:gd name="T4" fmla="*/ 266 w 333"/>
                <a:gd name="T5" fmla="*/ 185 h 333"/>
                <a:gd name="T6" fmla="*/ 256 w 333"/>
                <a:gd name="T7" fmla="*/ 137 h 333"/>
                <a:gd name="T8" fmla="*/ 255 w 333"/>
                <a:gd name="T9" fmla="*/ 136 h 333"/>
                <a:gd name="T10" fmla="*/ 207 w 333"/>
                <a:gd name="T11" fmla="*/ 126 h 333"/>
                <a:gd name="T12" fmla="*/ 197 w 333"/>
                <a:gd name="T13" fmla="*/ 78 h 333"/>
                <a:gd name="T14" fmla="*/ 196 w 333"/>
                <a:gd name="T15" fmla="*/ 77 h 333"/>
                <a:gd name="T16" fmla="*/ 148 w 333"/>
                <a:gd name="T17" fmla="*/ 67 h 333"/>
                <a:gd name="T18" fmla="*/ 137 w 333"/>
                <a:gd name="T19" fmla="*/ 18 h 333"/>
                <a:gd name="T20" fmla="*/ 136 w 333"/>
                <a:gd name="T21" fmla="*/ 17 h 333"/>
                <a:gd name="T22" fmla="*/ 72 w 333"/>
                <a:gd name="T23" fmla="*/ 17 h 333"/>
                <a:gd name="T24" fmla="*/ 18 w 333"/>
                <a:gd name="T25" fmla="*/ 72 h 333"/>
                <a:gd name="T26" fmla="*/ 18 w 333"/>
                <a:gd name="T27" fmla="*/ 136 h 333"/>
                <a:gd name="T28" fmla="*/ 19 w 333"/>
                <a:gd name="T29" fmla="*/ 137 h 333"/>
                <a:gd name="T30" fmla="*/ 67 w 333"/>
                <a:gd name="T31" fmla="*/ 147 h 333"/>
                <a:gd name="T32" fmla="*/ 77 w 333"/>
                <a:gd name="T33" fmla="*/ 196 h 333"/>
                <a:gd name="T34" fmla="*/ 78 w 333"/>
                <a:gd name="T35" fmla="*/ 197 h 333"/>
                <a:gd name="T36" fmla="*/ 126 w 333"/>
                <a:gd name="T37" fmla="*/ 207 h 333"/>
                <a:gd name="T38" fmla="*/ 136 w 333"/>
                <a:gd name="T39" fmla="*/ 255 h 333"/>
                <a:gd name="T40" fmla="*/ 137 w 333"/>
                <a:gd name="T41" fmla="*/ 256 h 333"/>
                <a:gd name="T42" fmla="*/ 185 w 333"/>
                <a:gd name="T43" fmla="*/ 266 h 333"/>
                <a:gd name="T44" fmla="*/ 196 w 333"/>
                <a:gd name="T45" fmla="*/ 314 h 333"/>
                <a:gd name="T46" fmla="*/ 197 w 333"/>
                <a:gd name="T47" fmla="*/ 315 h 333"/>
                <a:gd name="T48" fmla="*/ 261 w 333"/>
                <a:gd name="T49" fmla="*/ 315 h 333"/>
                <a:gd name="T50" fmla="*/ 316 w 333"/>
                <a:gd name="T51" fmla="*/ 261 h 333"/>
                <a:gd name="T52" fmla="*/ 316 w 333"/>
                <a:gd name="T53" fmla="*/ 19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3" h="333">
                  <a:moveTo>
                    <a:pt x="316" y="197"/>
                  </a:moveTo>
                  <a:cubicBezTo>
                    <a:pt x="315" y="196"/>
                    <a:pt x="315" y="196"/>
                    <a:pt x="315" y="196"/>
                  </a:cubicBezTo>
                  <a:cubicBezTo>
                    <a:pt x="302" y="183"/>
                    <a:pt x="283" y="179"/>
                    <a:pt x="266" y="185"/>
                  </a:cubicBezTo>
                  <a:cubicBezTo>
                    <a:pt x="273" y="169"/>
                    <a:pt x="269" y="150"/>
                    <a:pt x="256" y="137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42" y="123"/>
                    <a:pt x="223" y="120"/>
                    <a:pt x="207" y="126"/>
                  </a:cubicBezTo>
                  <a:cubicBezTo>
                    <a:pt x="213" y="110"/>
                    <a:pt x="210" y="91"/>
                    <a:pt x="197" y="78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83" y="64"/>
                    <a:pt x="164" y="60"/>
                    <a:pt x="148" y="67"/>
                  </a:cubicBezTo>
                  <a:cubicBezTo>
                    <a:pt x="154" y="50"/>
                    <a:pt x="150" y="31"/>
                    <a:pt x="137" y="18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19" y="0"/>
                    <a:pt x="90" y="0"/>
                    <a:pt x="72" y="17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0" y="90"/>
                    <a:pt x="0" y="118"/>
                    <a:pt x="18" y="13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32" y="150"/>
                    <a:pt x="51" y="154"/>
                    <a:pt x="67" y="147"/>
                  </a:cubicBezTo>
                  <a:cubicBezTo>
                    <a:pt x="61" y="164"/>
                    <a:pt x="64" y="183"/>
                    <a:pt x="77" y="196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91" y="210"/>
                    <a:pt x="110" y="213"/>
                    <a:pt x="126" y="207"/>
                  </a:cubicBezTo>
                  <a:cubicBezTo>
                    <a:pt x="120" y="223"/>
                    <a:pt x="123" y="242"/>
                    <a:pt x="136" y="255"/>
                  </a:cubicBezTo>
                  <a:cubicBezTo>
                    <a:pt x="137" y="256"/>
                    <a:pt x="137" y="256"/>
                    <a:pt x="137" y="256"/>
                  </a:cubicBezTo>
                  <a:cubicBezTo>
                    <a:pt x="150" y="269"/>
                    <a:pt x="169" y="272"/>
                    <a:pt x="185" y="266"/>
                  </a:cubicBezTo>
                  <a:cubicBezTo>
                    <a:pt x="179" y="282"/>
                    <a:pt x="183" y="301"/>
                    <a:pt x="196" y="314"/>
                  </a:cubicBezTo>
                  <a:cubicBezTo>
                    <a:pt x="197" y="315"/>
                    <a:pt x="197" y="315"/>
                    <a:pt x="197" y="315"/>
                  </a:cubicBezTo>
                  <a:cubicBezTo>
                    <a:pt x="214" y="333"/>
                    <a:pt x="243" y="333"/>
                    <a:pt x="261" y="315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33" y="243"/>
                    <a:pt x="333" y="214"/>
                    <a:pt x="316" y="197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33" name="Freeform 80"/>
            <p:cNvSpPr>
              <a:spLocks/>
            </p:cNvSpPr>
            <p:nvPr/>
          </p:nvSpPr>
          <p:spPr bwMode="auto">
            <a:xfrm>
              <a:off x="5195872" y="2022267"/>
              <a:ext cx="338138" cy="339725"/>
            </a:xfrm>
            <a:custGeom>
              <a:avLst/>
              <a:gdLst>
                <a:gd name="T0" fmla="*/ 316 w 333"/>
                <a:gd name="T1" fmla="*/ 197 h 333"/>
                <a:gd name="T2" fmla="*/ 315 w 333"/>
                <a:gd name="T3" fmla="*/ 196 h 333"/>
                <a:gd name="T4" fmla="*/ 266 w 333"/>
                <a:gd name="T5" fmla="*/ 185 h 333"/>
                <a:gd name="T6" fmla="*/ 256 w 333"/>
                <a:gd name="T7" fmla="*/ 137 h 333"/>
                <a:gd name="T8" fmla="*/ 255 w 333"/>
                <a:gd name="T9" fmla="*/ 136 h 333"/>
                <a:gd name="T10" fmla="*/ 207 w 333"/>
                <a:gd name="T11" fmla="*/ 126 h 333"/>
                <a:gd name="T12" fmla="*/ 197 w 333"/>
                <a:gd name="T13" fmla="*/ 78 h 333"/>
                <a:gd name="T14" fmla="*/ 196 w 333"/>
                <a:gd name="T15" fmla="*/ 77 h 333"/>
                <a:gd name="T16" fmla="*/ 148 w 333"/>
                <a:gd name="T17" fmla="*/ 67 h 333"/>
                <a:gd name="T18" fmla="*/ 137 w 333"/>
                <a:gd name="T19" fmla="*/ 18 h 333"/>
                <a:gd name="T20" fmla="*/ 136 w 333"/>
                <a:gd name="T21" fmla="*/ 17 h 333"/>
                <a:gd name="T22" fmla="*/ 72 w 333"/>
                <a:gd name="T23" fmla="*/ 17 h 333"/>
                <a:gd name="T24" fmla="*/ 18 w 333"/>
                <a:gd name="T25" fmla="*/ 72 h 333"/>
                <a:gd name="T26" fmla="*/ 18 w 333"/>
                <a:gd name="T27" fmla="*/ 136 h 333"/>
                <a:gd name="T28" fmla="*/ 19 w 333"/>
                <a:gd name="T29" fmla="*/ 137 h 333"/>
                <a:gd name="T30" fmla="*/ 67 w 333"/>
                <a:gd name="T31" fmla="*/ 147 h 333"/>
                <a:gd name="T32" fmla="*/ 77 w 333"/>
                <a:gd name="T33" fmla="*/ 196 h 333"/>
                <a:gd name="T34" fmla="*/ 78 w 333"/>
                <a:gd name="T35" fmla="*/ 197 h 333"/>
                <a:gd name="T36" fmla="*/ 126 w 333"/>
                <a:gd name="T37" fmla="*/ 207 h 333"/>
                <a:gd name="T38" fmla="*/ 136 w 333"/>
                <a:gd name="T39" fmla="*/ 255 h 333"/>
                <a:gd name="T40" fmla="*/ 137 w 333"/>
                <a:gd name="T41" fmla="*/ 256 h 333"/>
                <a:gd name="T42" fmla="*/ 185 w 333"/>
                <a:gd name="T43" fmla="*/ 266 h 333"/>
                <a:gd name="T44" fmla="*/ 196 w 333"/>
                <a:gd name="T45" fmla="*/ 314 h 333"/>
                <a:gd name="T46" fmla="*/ 197 w 333"/>
                <a:gd name="T47" fmla="*/ 315 h 333"/>
                <a:gd name="T48" fmla="*/ 261 w 333"/>
                <a:gd name="T49" fmla="*/ 315 h 333"/>
                <a:gd name="T50" fmla="*/ 316 w 333"/>
                <a:gd name="T51" fmla="*/ 261 h 333"/>
                <a:gd name="T52" fmla="*/ 316 w 333"/>
                <a:gd name="T53" fmla="*/ 19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3" h="333">
                  <a:moveTo>
                    <a:pt x="316" y="197"/>
                  </a:moveTo>
                  <a:cubicBezTo>
                    <a:pt x="315" y="196"/>
                    <a:pt x="315" y="196"/>
                    <a:pt x="315" y="196"/>
                  </a:cubicBezTo>
                  <a:cubicBezTo>
                    <a:pt x="302" y="183"/>
                    <a:pt x="283" y="179"/>
                    <a:pt x="266" y="185"/>
                  </a:cubicBezTo>
                  <a:cubicBezTo>
                    <a:pt x="273" y="169"/>
                    <a:pt x="269" y="150"/>
                    <a:pt x="256" y="137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42" y="123"/>
                    <a:pt x="223" y="120"/>
                    <a:pt x="207" y="126"/>
                  </a:cubicBezTo>
                  <a:cubicBezTo>
                    <a:pt x="213" y="110"/>
                    <a:pt x="210" y="91"/>
                    <a:pt x="197" y="78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83" y="64"/>
                    <a:pt x="164" y="60"/>
                    <a:pt x="148" y="67"/>
                  </a:cubicBezTo>
                  <a:cubicBezTo>
                    <a:pt x="154" y="50"/>
                    <a:pt x="150" y="31"/>
                    <a:pt x="137" y="18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19" y="0"/>
                    <a:pt x="90" y="0"/>
                    <a:pt x="72" y="17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0" y="90"/>
                    <a:pt x="0" y="118"/>
                    <a:pt x="18" y="13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32" y="150"/>
                    <a:pt x="51" y="154"/>
                    <a:pt x="67" y="147"/>
                  </a:cubicBezTo>
                  <a:cubicBezTo>
                    <a:pt x="61" y="164"/>
                    <a:pt x="64" y="183"/>
                    <a:pt x="77" y="196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91" y="210"/>
                    <a:pt x="110" y="213"/>
                    <a:pt x="126" y="207"/>
                  </a:cubicBezTo>
                  <a:cubicBezTo>
                    <a:pt x="120" y="223"/>
                    <a:pt x="123" y="242"/>
                    <a:pt x="136" y="255"/>
                  </a:cubicBezTo>
                  <a:cubicBezTo>
                    <a:pt x="137" y="256"/>
                    <a:pt x="137" y="256"/>
                    <a:pt x="137" y="256"/>
                  </a:cubicBezTo>
                  <a:cubicBezTo>
                    <a:pt x="150" y="269"/>
                    <a:pt x="169" y="272"/>
                    <a:pt x="185" y="266"/>
                  </a:cubicBezTo>
                  <a:cubicBezTo>
                    <a:pt x="179" y="282"/>
                    <a:pt x="183" y="301"/>
                    <a:pt x="196" y="314"/>
                  </a:cubicBezTo>
                  <a:cubicBezTo>
                    <a:pt x="197" y="315"/>
                    <a:pt x="197" y="315"/>
                    <a:pt x="197" y="315"/>
                  </a:cubicBezTo>
                  <a:cubicBezTo>
                    <a:pt x="214" y="333"/>
                    <a:pt x="243" y="333"/>
                    <a:pt x="261" y="315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33" y="243"/>
                    <a:pt x="333" y="214"/>
                    <a:pt x="316" y="197"/>
                  </a:cubicBezTo>
                  <a:close/>
                </a:path>
              </a:pathLst>
            </a:cu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34" name="Freeform 81"/>
            <p:cNvSpPr>
              <a:spLocks/>
            </p:cNvSpPr>
            <p:nvPr/>
          </p:nvSpPr>
          <p:spPr bwMode="auto">
            <a:xfrm>
              <a:off x="5411772" y="1779379"/>
              <a:ext cx="161925" cy="263525"/>
            </a:xfrm>
            <a:custGeom>
              <a:avLst/>
              <a:gdLst>
                <a:gd name="T0" fmla="*/ 91 w 159"/>
                <a:gd name="T1" fmla="*/ 0 h 258"/>
                <a:gd name="T2" fmla="*/ 23 w 159"/>
                <a:gd name="T3" fmla="*/ 134 h 258"/>
                <a:gd name="T4" fmla="*/ 40 w 159"/>
                <a:gd name="T5" fmla="*/ 246 h 258"/>
                <a:gd name="T6" fmla="*/ 119 w 159"/>
                <a:gd name="T7" fmla="*/ 170 h 258"/>
                <a:gd name="T8" fmla="*/ 159 w 159"/>
                <a:gd name="T9" fmla="*/ 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58">
                  <a:moveTo>
                    <a:pt x="91" y="0"/>
                  </a:moveTo>
                  <a:cubicBezTo>
                    <a:pt x="68" y="20"/>
                    <a:pt x="47" y="57"/>
                    <a:pt x="23" y="134"/>
                  </a:cubicBezTo>
                  <a:cubicBezTo>
                    <a:pt x="0" y="210"/>
                    <a:pt x="4" y="236"/>
                    <a:pt x="40" y="246"/>
                  </a:cubicBezTo>
                  <a:cubicBezTo>
                    <a:pt x="79" y="258"/>
                    <a:pt x="96" y="242"/>
                    <a:pt x="119" y="170"/>
                  </a:cubicBezTo>
                  <a:cubicBezTo>
                    <a:pt x="142" y="94"/>
                    <a:pt x="159" y="58"/>
                    <a:pt x="159" y="58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35" name="Freeform 82"/>
            <p:cNvSpPr>
              <a:spLocks/>
            </p:cNvSpPr>
            <p:nvPr/>
          </p:nvSpPr>
          <p:spPr bwMode="auto">
            <a:xfrm>
              <a:off x="5411772" y="1779379"/>
              <a:ext cx="161925" cy="263525"/>
            </a:xfrm>
            <a:custGeom>
              <a:avLst/>
              <a:gdLst>
                <a:gd name="T0" fmla="*/ 91 w 159"/>
                <a:gd name="T1" fmla="*/ 0 h 258"/>
                <a:gd name="T2" fmla="*/ 23 w 159"/>
                <a:gd name="T3" fmla="*/ 134 h 258"/>
                <a:gd name="T4" fmla="*/ 40 w 159"/>
                <a:gd name="T5" fmla="*/ 246 h 258"/>
                <a:gd name="T6" fmla="*/ 119 w 159"/>
                <a:gd name="T7" fmla="*/ 170 h 258"/>
                <a:gd name="T8" fmla="*/ 159 w 159"/>
                <a:gd name="T9" fmla="*/ 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58">
                  <a:moveTo>
                    <a:pt x="91" y="0"/>
                  </a:moveTo>
                  <a:cubicBezTo>
                    <a:pt x="68" y="20"/>
                    <a:pt x="47" y="57"/>
                    <a:pt x="23" y="134"/>
                  </a:cubicBezTo>
                  <a:cubicBezTo>
                    <a:pt x="0" y="210"/>
                    <a:pt x="4" y="236"/>
                    <a:pt x="40" y="246"/>
                  </a:cubicBezTo>
                  <a:cubicBezTo>
                    <a:pt x="79" y="258"/>
                    <a:pt x="96" y="242"/>
                    <a:pt x="119" y="170"/>
                  </a:cubicBezTo>
                  <a:cubicBezTo>
                    <a:pt x="142" y="94"/>
                    <a:pt x="159" y="58"/>
                    <a:pt x="159" y="58"/>
                  </a:cubicBezTo>
                </a:path>
              </a:pathLst>
            </a:cu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36" name="Line 83"/>
            <p:cNvSpPr>
              <a:spLocks noChangeShapeType="1"/>
            </p:cNvSpPr>
            <p:nvPr/>
          </p:nvSpPr>
          <p:spPr bwMode="auto">
            <a:xfrm flipV="1">
              <a:off x="5384784" y="2211179"/>
              <a:ext cx="84138" cy="85725"/>
            </a:xfrm>
            <a:prstGeom prst="line">
              <a:avLst/>
            </a:pr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37" name="Line 84"/>
            <p:cNvSpPr>
              <a:spLocks noChangeShapeType="1"/>
            </p:cNvSpPr>
            <p:nvPr/>
          </p:nvSpPr>
          <p:spPr bwMode="auto">
            <a:xfrm flipV="1">
              <a:off x="5321284" y="2146092"/>
              <a:ext cx="87313" cy="87312"/>
            </a:xfrm>
            <a:prstGeom prst="line">
              <a:avLst/>
            </a:pr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38" name="Line 85"/>
            <p:cNvSpPr>
              <a:spLocks noChangeShapeType="1"/>
            </p:cNvSpPr>
            <p:nvPr/>
          </p:nvSpPr>
          <p:spPr bwMode="auto">
            <a:xfrm flipV="1">
              <a:off x="5260959" y="2088942"/>
              <a:ext cx="85725" cy="87312"/>
            </a:xfrm>
            <a:prstGeom prst="line">
              <a:avLst/>
            </a:prstGeom>
            <a:grp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238"/>
          <p:cNvGrpSpPr/>
          <p:nvPr/>
        </p:nvGrpSpPr>
        <p:grpSpPr>
          <a:xfrm rot="16200000">
            <a:off x="5006382" y="3876417"/>
            <a:ext cx="58127" cy="374273"/>
            <a:chOff x="3029527" y="2086985"/>
            <a:chExt cx="89157" cy="574067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240" name="椭圆 239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55325" name="矩形 243"/>
          <p:cNvSpPr>
            <a:spLocks noChangeArrowheads="1"/>
          </p:cNvSpPr>
          <p:nvPr/>
        </p:nvSpPr>
        <p:spPr bwMode="auto">
          <a:xfrm>
            <a:off x="1973361" y="3736975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245" name="圆角矩形 244"/>
          <p:cNvSpPr/>
          <p:nvPr/>
        </p:nvSpPr>
        <p:spPr>
          <a:xfrm>
            <a:off x="1851123" y="3748088"/>
            <a:ext cx="1090613" cy="519112"/>
          </a:xfrm>
          <a:prstGeom prst="round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  <p:sp>
        <p:nvSpPr>
          <p:cNvPr id="55327" name="矩形 245"/>
          <p:cNvSpPr>
            <a:spLocks noChangeArrowheads="1"/>
          </p:cNvSpPr>
          <p:nvPr/>
        </p:nvSpPr>
        <p:spPr bwMode="auto">
          <a:xfrm>
            <a:off x="5846861" y="3741738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247" name="圆角矩形 246"/>
          <p:cNvSpPr/>
          <p:nvPr/>
        </p:nvSpPr>
        <p:spPr>
          <a:xfrm>
            <a:off x="5726211" y="3752850"/>
            <a:ext cx="1090612" cy="519113"/>
          </a:xfrm>
          <a:prstGeom prst="round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  <p:sp>
        <p:nvSpPr>
          <p:cNvPr id="55329" name="TextBox 1"/>
          <p:cNvSpPr txBox="1">
            <a:spLocks noChangeArrowheads="1"/>
          </p:cNvSpPr>
          <p:nvPr/>
        </p:nvSpPr>
        <p:spPr bwMode="auto">
          <a:xfrm>
            <a:off x="5484909" y="4362450"/>
            <a:ext cx="15732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客户转发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0" name="直接连接符 249"/>
          <p:cNvCxnSpPr/>
          <p:nvPr/>
        </p:nvCxnSpPr>
        <p:spPr>
          <a:xfrm>
            <a:off x="916086" y="2343150"/>
            <a:ext cx="6703834" cy="0"/>
          </a:xfrm>
          <a:prstGeom prst="line">
            <a:avLst/>
          </a:prstGeom>
          <a:ln w="12700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直接连接符 251"/>
          <p:cNvCxnSpPr/>
          <p:nvPr/>
        </p:nvCxnSpPr>
        <p:spPr>
          <a:xfrm>
            <a:off x="916086" y="3613150"/>
            <a:ext cx="6703834" cy="0"/>
          </a:xfrm>
          <a:prstGeom prst="line">
            <a:avLst/>
          </a:prstGeom>
          <a:ln w="12700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27" y="3018617"/>
            <a:ext cx="3139712" cy="369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8484" y="3054496"/>
            <a:ext cx="3353091" cy="3694496"/>
          </a:xfrm>
          <a:prstGeom prst="rect">
            <a:avLst/>
          </a:prstGeom>
        </p:spPr>
      </p:pic>
      <p:sp>
        <p:nvSpPr>
          <p:cNvPr id="21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rgbClr val="0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57349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项目内容</a:t>
            </a:r>
          </a:p>
        </p:txBody>
      </p:sp>
      <p:sp>
        <p:nvSpPr>
          <p:cNvPr id="57350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7938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</a:p>
        </p:txBody>
      </p:sp>
      <p:sp>
        <p:nvSpPr>
          <p:cNvPr id="45" name="Freeform 99"/>
          <p:cNvSpPr>
            <a:spLocks/>
          </p:cNvSpPr>
          <p:nvPr/>
        </p:nvSpPr>
        <p:spPr bwMode="auto">
          <a:xfrm>
            <a:off x="3041812" y="1911997"/>
            <a:ext cx="134937" cy="206375"/>
          </a:xfrm>
          <a:custGeom>
            <a:avLst/>
            <a:gdLst>
              <a:gd name="T0" fmla="*/ 8 w 28"/>
              <a:gd name="T1" fmla="*/ 43 h 43"/>
              <a:gd name="T2" fmla="*/ 5 w 28"/>
              <a:gd name="T3" fmla="*/ 43 h 43"/>
              <a:gd name="T4" fmla="*/ 1 w 28"/>
              <a:gd name="T5" fmla="*/ 38 h 43"/>
              <a:gd name="T6" fmla="*/ 1 w 28"/>
              <a:gd name="T7" fmla="*/ 36 h 43"/>
              <a:gd name="T8" fmla="*/ 15 w 28"/>
              <a:gd name="T9" fmla="*/ 22 h 43"/>
              <a:gd name="T10" fmla="*/ 1 w 28"/>
              <a:gd name="T11" fmla="*/ 8 h 43"/>
              <a:gd name="T12" fmla="*/ 1 w 28"/>
              <a:gd name="T13" fmla="*/ 5 h 43"/>
              <a:gd name="T14" fmla="*/ 5 w 28"/>
              <a:gd name="T15" fmla="*/ 1 h 43"/>
              <a:gd name="T16" fmla="*/ 8 w 28"/>
              <a:gd name="T17" fmla="*/ 1 h 43"/>
              <a:gd name="T18" fmla="*/ 27 w 28"/>
              <a:gd name="T19" fmla="*/ 21 h 43"/>
              <a:gd name="T20" fmla="*/ 27 w 28"/>
              <a:gd name="T21" fmla="*/ 23 h 43"/>
              <a:gd name="T22" fmla="*/ 8 w 28"/>
              <a:gd name="T23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43">
                <a:moveTo>
                  <a:pt x="8" y="43"/>
                </a:moveTo>
                <a:cubicBezTo>
                  <a:pt x="7" y="43"/>
                  <a:pt x="6" y="43"/>
                  <a:pt x="5" y="43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7"/>
                  <a:pt x="1" y="36"/>
                </a:cubicBezTo>
                <a:cubicBezTo>
                  <a:pt x="15" y="22"/>
                  <a:pt x="15" y="22"/>
                  <a:pt x="15" y="22"/>
                </a:cubicBezTo>
                <a:cubicBezTo>
                  <a:pt x="1" y="8"/>
                  <a:pt x="1" y="8"/>
                  <a:pt x="1" y="8"/>
                </a:cubicBezTo>
                <a:cubicBezTo>
                  <a:pt x="0" y="7"/>
                  <a:pt x="0" y="6"/>
                  <a:pt x="1" y="5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7" y="0"/>
                  <a:pt x="8" y="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8" y="22"/>
                  <a:pt x="27" y="23"/>
                </a:cubicBezTo>
                <a:lnTo>
                  <a:pt x="8" y="43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>
              <a:cs typeface="Arial" panose="020B0604020202020204" pitchFamily="34" charset="0"/>
            </a:endParaRPr>
          </a:p>
        </p:txBody>
      </p:sp>
      <p:sp>
        <p:nvSpPr>
          <p:cNvPr id="57387" name="矩形 28"/>
          <p:cNvSpPr>
            <a:spLocks noChangeArrowheads="1"/>
          </p:cNvSpPr>
          <p:nvPr/>
        </p:nvSpPr>
        <p:spPr bwMode="auto">
          <a:xfrm>
            <a:off x="1185560" y="2905125"/>
            <a:ext cx="647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时长</a:t>
            </a:r>
            <a:endParaRPr lang="zh-CN" altLang="en-US" sz="1800" b="1" dirty="0">
              <a:solidFill>
                <a:schemeClr val="tx1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7388" name="组合 19"/>
          <p:cNvGrpSpPr>
            <a:grpSpLocks/>
          </p:cNvGrpSpPr>
          <p:nvPr/>
        </p:nvGrpSpPr>
        <p:grpSpPr bwMode="auto">
          <a:xfrm>
            <a:off x="871235" y="1417638"/>
            <a:ext cx="1192212" cy="1192045"/>
            <a:chOff x="1909873" y="1417894"/>
            <a:chExt cx="1191992" cy="1191600"/>
          </a:xfrm>
        </p:grpSpPr>
        <p:sp>
          <p:nvSpPr>
            <p:cNvPr id="24" name="Freeform 5"/>
            <p:cNvSpPr/>
            <p:nvPr/>
          </p:nvSpPr>
          <p:spPr>
            <a:xfrm>
              <a:off x="1909873" y="1417894"/>
              <a:ext cx="1191992" cy="1191767"/>
            </a:xfrm>
            <a:prstGeom prst="ellipse">
              <a:avLst/>
            </a:prstGeom>
            <a:solidFill>
              <a:srgbClr val="03ADAD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6379" tIns="106379" rIns="106379" bIns="106379" spcCol="1270" anchor="ctr"/>
            <a:lstStyle/>
            <a:p>
              <a:pPr algn="ctr" defTabSz="666717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  <a:defRPr/>
              </a:pPr>
              <a:endParaRPr lang="en-US" sz="2800" dirty="0">
                <a:latin typeface="FontAwesome" pitchFamily="2" charset="0"/>
              </a:endParaRPr>
            </a:p>
          </p:txBody>
        </p:sp>
        <p:sp>
          <p:nvSpPr>
            <p:cNvPr id="57393" name="Freeform 240"/>
            <p:cNvSpPr>
              <a:spLocks noEditPoints="1"/>
            </p:cNvSpPr>
            <p:nvPr/>
          </p:nvSpPr>
          <p:spPr bwMode="auto">
            <a:xfrm>
              <a:off x="2308808" y="1778505"/>
              <a:ext cx="486886" cy="486886"/>
            </a:xfrm>
            <a:custGeom>
              <a:avLst/>
              <a:gdLst>
                <a:gd name="T0" fmla="*/ 2147483646 w 41"/>
                <a:gd name="T1" fmla="*/ 2147483646 h 41"/>
                <a:gd name="T2" fmla="*/ 2147483646 w 41"/>
                <a:gd name="T3" fmla="*/ 2147483646 h 41"/>
                <a:gd name="T4" fmla="*/ 2147483646 w 41"/>
                <a:gd name="T5" fmla="*/ 2147483646 h 41"/>
                <a:gd name="T6" fmla="*/ 2147483646 w 41"/>
                <a:gd name="T7" fmla="*/ 2147483646 h 41"/>
                <a:gd name="T8" fmla="*/ 2147483646 w 41"/>
                <a:gd name="T9" fmla="*/ 2147483646 h 41"/>
                <a:gd name="T10" fmla="*/ 2147483646 w 41"/>
                <a:gd name="T11" fmla="*/ 2147483646 h 41"/>
                <a:gd name="T12" fmla="*/ 2147483646 w 41"/>
                <a:gd name="T13" fmla="*/ 2147483646 h 41"/>
                <a:gd name="T14" fmla="*/ 2147483646 w 41"/>
                <a:gd name="T15" fmla="*/ 2147483646 h 41"/>
                <a:gd name="T16" fmla="*/ 2147483646 w 41"/>
                <a:gd name="T17" fmla="*/ 2147483646 h 41"/>
                <a:gd name="T18" fmla="*/ 2147483646 w 41"/>
                <a:gd name="T19" fmla="*/ 2147483646 h 41"/>
                <a:gd name="T20" fmla="*/ 2147483646 w 41"/>
                <a:gd name="T21" fmla="*/ 2147483646 h 41"/>
                <a:gd name="T22" fmla="*/ 2147483646 w 41"/>
                <a:gd name="T23" fmla="*/ 2147483646 h 41"/>
                <a:gd name="T24" fmla="*/ 2147483646 w 41"/>
                <a:gd name="T25" fmla="*/ 2147483646 h 41"/>
                <a:gd name="T26" fmla="*/ 2147483646 w 41"/>
                <a:gd name="T27" fmla="*/ 2147483646 h 41"/>
                <a:gd name="T28" fmla="*/ 0 w 41"/>
                <a:gd name="T29" fmla="*/ 2147483646 h 41"/>
                <a:gd name="T30" fmla="*/ 0 w 41"/>
                <a:gd name="T31" fmla="*/ 2147483646 h 41"/>
                <a:gd name="T32" fmla="*/ 2147483646 w 41"/>
                <a:gd name="T33" fmla="*/ 2147483646 h 41"/>
                <a:gd name="T34" fmla="*/ 2147483646 w 41"/>
                <a:gd name="T35" fmla="*/ 2147483646 h 41"/>
                <a:gd name="T36" fmla="*/ 2147483646 w 41"/>
                <a:gd name="T37" fmla="*/ 2147483646 h 41"/>
                <a:gd name="T38" fmla="*/ 2147483646 w 41"/>
                <a:gd name="T39" fmla="*/ 0 h 41"/>
                <a:gd name="T40" fmla="*/ 2147483646 w 41"/>
                <a:gd name="T41" fmla="*/ 2147483646 h 41"/>
                <a:gd name="T42" fmla="*/ 2147483646 w 41"/>
                <a:gd name="T43" fmla="*/ 2147483646 h 41"/>
                <a:gd name="T44" fmla="*/ 2147483646 w 41"/>
                <a:gd name="T45" fmla="*/ 2147483646 h 41"/>
                <a:gd name="T46" fmla="*/ 2147483646 w 41"/>
                <a:gd name="T47" fmla="*/ 2147483646 h 41"/>
                <a:gd name="T48" fmla="*/ 2147483646 w 41"/>
                <a:gd name="T49" fmla="*/ 2147483646 h 41"/>
                <a:gd name="T50" fmla="*/ 2147483646 w 41"/>
                <a:gd name="T51" fmla="*/ 2147483646 h 41"/>
                <a:gd name="T52" fmla="*/ 2147483646 w 41"/>
                <a:gd name="T53" fmla="*/ 2147483646 h 41"/>
                <a:gd name="T54" fmla="*/ 2147483646 w 41"/>
                <a:gd name="T55" fmla="*/ 2147483646 h 41"/>
                <a:gd name="T56" fmla="*/ 2147483646 w 41"/>
                <a:gd name="T57" fmla="*/ 2147483646 h 41"/>
                <a:gd name="T58" fmla="*/ 2147483646 w 41"/>
                <a:gd name="T59" fmla="*/ 2147483646 h 41"/>
                <a:gd name="T60" fmla="*/ 2147483646 w 41"/>
                <a:gd name="T61" fmla="*/ 2147483646 h 41"/>
                <a:gd name="T62" fmla="*/ 2147483646 w 41"/>
                <a:gd name="T63" fmla="*/ 2147483646 h 41"/>
                <a:gd name="T64" fmla="*/ 2147483646 w 41"/>
                <a:gd name="T65" fmla="*/ 2147483646 h 41"/>
                <a:gd name="T66" fmla="*/ 2147483646 w 41"/>
                <a:gd name="T67" fmla="*/ 2147483646 h 4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1"/>
                <a:gd name="T103" fmla="*/ 0 h 41"/>
                <a:gd name="T104" fmla="*/ 41 w 41"/>
                <a:gd name="T105" fmla="*/ 41 h 4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1" h="41">
                  <a:moveTo>
                    <a:pt x="20" y="41"/>
                  </a:moveTo>
                  <a:cubicBezTo>
                    <a:pt x="14" y="41"/>
                    <a:pt x="8" y="38"/>
                    <a:pt x="5" y="33"/>
                  </a:cubicBezTo>
                  <a:cubicBezTo>
                    <a:pt x="4" y="33"/>
                    <a:pt x="4" y="33"/>
                    <a:pt x="5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28"/>
                    <a:pt x="9" y="28"/>
                    <a:pt x="10" y="29"/>
                  </a:cubicBezTo>
                  <a:cubicBezTo>
                    <a:pt x="12" y="32"/>
                    <a:pt x="16" y="34"/>
                    <a:pt x="20" y="34"/>
                  </a:cubicBezTo>
                  <a:cubicBezTo>
                    <a:pt x="28" y="34"/>
                    <a:pt x="34" y="28"/>
                    <a:pt x="34" y="20"/>
                  </a:cubicBezTo>
                  <a:cubicBezTo>
                    <a:pt x="34" y="13"/>
                    <a:pt x="28" y="7"/>
                    <a:pt x="20" y="7"/>
                  </a:cubicBezTo>
                  <a:cubicBezTo>
                    <a:pt x="17" y="7"/>
                    <a:pt x="14" y="8"/>
                    <a:pt x="11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5"/>
                    <a:pt x="15" y="16"/>
                  </a:cubicBezTo>
                  <a:cubicBezTo>
                    <a:pt x="15" y="16"/>
                    <a:pt x="14" y="17"/>
                    <a:pt x="14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2"/>
                    <a:pt x="15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3"/>
                  </a:cubicBezTo>
                  <a:lnTo>
                    <a:pt x="24" y="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49" name="Straight Connector 17"/>
          <p:cNvCxnSpPr/>
          <p:nvPr/>
        </p:nvCxnSpPr>
        <p:spPr bwMode="auto">
          <a:xfrm flipV="1">
            <a:off x="1482422" y="3275013"/>
            <a:ext cx="0" cy="312737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17"/>
          <p:cNvCxnSpPr/>
          <p:nvPr/>
        </p:nvCxnSpPr>
        <p:spPr bwMode="auto">
          <a:xfrm>
            <a:off x="1482422" y="2514600"/>
            <a:ext cx="0" cy="312738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 bwMode="auto">
          <a:xfrm>
            <a:off x="3267217" y="2905125"/>
            <a:ext cx="646112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奖品</a:t>
            </a:r>
          </a:p>
        </p:txBody>
      </p:sp>
      <p:grpSp>
        <p:nvGrpSpPr>
          <p:cNvPr id="57374" name="组合 31"/>
          <p:cNvGrpSpPr>
            <a:grpSpLocks/>
          </p:cNvGrpSpPr>
          <p:nvPr/>
        </p:nvGrpSpPr>
        <p:grpSpPr bwMode="auto">
          <a:xfrm>
            <a:off x="2976704" y="1417638"/>
            <a:ext cx="1192213" cy="1192045"/>
            <a:chOff x="4664715" y="1417894"/>
            <a:chExt cx="1191992" cy="1191600"/>
          </a:xfrm>
        </p:grpSpPr>
        <p:sp>
          <p:nvSpPr>
            <p:cNvPr id="26" name="Freeform 5"/>
            <p:cNvSpPr/>
            <p:nvPr/>
          </p:nvSpPr>
          <p:spPr>
            <a:xfrm>
              <a:off x="4664715" y="1417894"/>
              <a:ext cx="1191992" cy="1191767"/>
            </a:xfrm>
            <a:prstGeom prst="ellipse">
              <a:avLst/>
            </a:prstGeom>
            <a:solidFill>
              <a:srgbClr val="03ADAD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6379" tIns="106379" rIns="106379" bIns="106379" spcCol="1270" anchor="ctr"/>
            <a:lstStyle/>
            <a:p>
              <a:pPr algn="ctr" defTabSz="666717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  <a:defRPr/>
              </a:pPr>
              <a:endParaRPr lang="en-US" sz="2800" dirty="0">
                <a:latin typeface="FontAwesome" pitchFamily="2" charset="0"/>
              </a:endParaRPr>
            </a:p>
          </p:txBody>
        </p:sp>
        <p:sp>
          <p:nvSpPr>
            <p:cNvPr id="57379" name="Freeform 453"/>
            <p:cNvSpPr>
              <a:spLocks noEditPoints="1"/>
            </p:cNvSpPr>
            <p:nvPr/>
          </p:nvSpPr>
          <p:spPr bwMode="auto">
            <a:xfrm>
              <a:off x="5019957" y="1769767"/>
              <a:ext cx="537080" cy="496924"/>
            </a:xfrm>
            <a:custGeom>
              <a:avLst/>
              <a:gdLst>
                <a:gd name="T0" fmla="*/ 2147483646 w 45"/>
                <a:gd name="T1" fmla="*/ 2147483646 h 42"/>
                <a:gd name="T2" fmla="*/ 2147483646 w 45"/>
                <a:gd name="T3" fmla="*/ 2147483646 h 42"/>
                <a:gd name="T4" fmla="*/ 2147483646 w 45"/>
                <a:gd name="T5" fmla="*/ 2147483646 h 42"/>
                <a:gd name="T6" fmla="*/ 2147483646 w 45"/>
                <a:gd name="T7" fmla="*/ 2147483646 h 42"/>
                <a:gd name="T8" fmla="*/ 2147483646 w 45"/>
                <a:gd name="T9" fmla="*/ 2147483646 h 42"/>
                <a:gd name="T10" fmla="*/ 2147483646 w 45"/>
                <a:gd name="T11" fmla="*/ 2147483646 h 42"/>
                <a:gd name="T12" fmla="*/ 2147483646 w 45"/>
                <a:gd name="T13" fmla="*/ 2147483646 h 42"/>
                <a:gd name="T14" fmla="*/ 2147483646 w 45"/>
                <a:gd name="T15" fmla="*/ 2147483646 h 42"/>
                <a:gd name="T16" fmla="*/ 2147483646 w 45"/>
                <a:gd name="T17" fmla="*/ 2147483646 h 42"/>
                <a:gd name="T18" fmla="*/ 2147483646 w 45"/>
                <a:gd name="T19" fmla="*/ 2147483646 h 42"/>
                <a:gd name="T20" fmla="*/ 2147483646 w 45"/>
                <a:gd name="T21" fmla="*/ 2147483646 h 42"/>
                <a:gd name="T22" fmla="*/ 2147483646 w 45"/>
                <a:gd name="T23" fmla="*/ 2147483646 h 42"/>
                <a:gd name="T24" fmla="*/ 2147483646 w 45"/>
                <a:gd name="T25" fmla="*/ 2147483646 h 42"/>
                <a:gd name="T26" fmla="*/ 2147483646 w 45"/>
                <a:gd name="T27" fmla="*/ 2147483646 h 42"/>
                <a:gd name="T28" fmla="*/ 2147483646 w 45"/>
                <a:gd name="T29" fmla="*/ 2147483646 h 42"/>
                <a:gd name="T30" fmla="*/ 0 w 45"/>
                <a:gd name="T31" fmla="*/ 2147483646 h 42"/>
                <a:gd name="T32" fmla="*/ 0 w 45"/>
                <a:gd name="T33" fmla="*/ 2147483646 h 42"/>
                <a:gd name="T34" fmla="*/ 2147483646 w 45"/>
                <a:gd name="T35" fmla="*/ 2147483646 h 42"/>
                <a:gd name="T36" fmla="*/ 2147483646 w 45"/>
                <a:gd name="T37" fmla="*/ 2147483646 h 42"/>
                <a:gd name="T38" fmla="*/ 2147483646 w 45"/>
                <a:gd name="T39" fmla="*/ 2147483646 h 42"/>
                <a:gd name="T40" fmla="*/ 2147483646 w 45"/>
                <a:gd name="T41" fmla="*/ 0 h 42"/>
                <a:gd name="T42" fmla="*/ 2147483646 w 45"/>
                <a:gd name="T43" fmla="*/ 0 h 42"/>
                <a:gd name="T44" fmla="*/ 2147483646 w 45"/>
                <a:gd name="T45" fmla="*/ 2147483646 h 42"/>
                <a:gd name="T46" fmla="*/ 2147483646 w 45"/>
                <a:gd name="T47" fmla="*/ 2147483646 h 42"/>
                <a:gd name="T48" fmla="*/ 2147483646 w 45"/>
                <a:gd name="T49" fmla="*/ 2147483646 h 42"/>
                <a:gd name="T50" fmla="*/ 2147483646 w 45"/>
                <a:gd name="T51" fmla="*/ 2147483646 h 42"/>
                <a:gd name="T52" fmla="*/ 2147483646 w 45"/>
                <a:gd name="T53" fmla="*/ 2147483646 h 42"/>
                <a:gd name="T54" fmla="*/ 2147483646 w 45"/>
                <a:gd name="T55" fmla="*/ 2147483646 h 42"/>
                <a:gd name="T56" fmla="*/ 2147483646 w 45"/>
                <a:gd name="T57" fmla="*/ 2147483646 h 42"/>
                <a:gd name="T58" fmla="*/ 2147483646 w 45"/>
                <a:gd name="T59" fmla="*/ 2147483646 h 42"/>
                <a:gd name="T60" fmla="*/ 2147483646 w 45"/>
                <a:gd name="T61" fmla="*/ 2147483646 h 42"/>
                <a:gd name="T62" fmla="*/ 2147483646 w 45"/>
                <a:gd name="T63" fmla="*/ 2147483646 h 42"/>
                <a:gd name="T64" fmla="*/ 2147483646 w 45"/>
                <a:gd name="T65" fmla="*/ 2147483646 h 42"/>
                <a:gd name="T66" fmla="*/ 2147483646 w 45"/>
                <a:gd name="T67" fmla="*/ 2147483646 h 42"/>
                <a:gd name="T68" fmla="*/ 2147483646 w 45"/>
                <a:gd name="T69" fmla="*/ 2147483646 h 42"/>
                <a:gd name="T70" fmla="*/ 2147483646 w 45"/>
                <a:gd name="T71" fmla="*/ 2147483646 h 42"/>
                <a:gd name="T72" fmla="*/ 2147483646 w 45"/>
                <a:gd name="T73" fmla="*/ 2147483646 h 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"/>
                <a:gd name="T112" fmla="*/ 0 h 42"/>
                <a:gd name="T113" fmla="*/ 45 w 45"/>
                <a:gd name="T114" fmla="*/ 42 h 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" h="42">
                  <a:moveTo>
                    <a:pt x="45" y="13"/>
                  </a:moveTo>
                  <a:cubicBezTo>
                    <a:pt x="45" y="18"/>
                    <a:pt x="39" y="24"/>
                    <a:pt x="30" y="24"/>
                  </a:cubicBezTo>
                  <a:cubicBezTo>
                    <a:pt x="29" y="26"/>
                    <a:pt x="28" y="27"/>
                    <a:pt x="28" y="27"/>
                  </a:cubicBezTo>
                  <a:cubicBezTo>
                    <a:pt x="26" y="28"/>
                    <a:pt x="26" y="30"/>
                    <a:pt x="26" y="31"/>
                  </a:cubicBezTo>
                  <a:cubicBezTo>
                    <a:pt x="26" y="33"/>
                    <a:pt x="27" y="35"/>
                    <a:pt x="29" y="35"/>
                  </a:cubicBezTo>
                  <a:cubicBezTo>
                    <a:pt x="32" y="35"/>
                    <a:pt x="35" y="36"/>
                    <a:pt x="35" y="39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2"/>
                    <a:pt x="34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1" y="41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6"/>
                    <a:pt x="13" y="35"/>
                    <a:pt x="16" y="35"/>
                  </a:cubicBezTo>
                  <a:cubicBezTo>
                    <a:pt x="18" y="35"/>
                    <a:pt x="19" y="33"/>
                    <a:pt x="19" y="31"/>
                  </a:cubicBezTo>
                  <a:cubicBezTo>
                    <a:pt x="19" y="30"/>
                    <a:pt x="19" y="28"/>
                    <a:pt x="17" y="27"/>
                  </a:cubicBezTo>
                  <a:cubicBezTo>
                    <a:pt x="17" y="27"/>
                    <a:pt x="16" y="26"/>
                    <a:pt x="15" y="24"/>
                  </a:cubicBezTo>
                  <a:cubicBezTo>
                    <a:pt x="6" y="24"/>
                    <a:pt x="0" y="18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12" y="0"/>
                    <a:pt x="1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5" y="8"/>
                    <a:pt x="45" y="10"/>
                  </a:cubicBezTo>
                  <a:lnTo>
                    <a:pt x="45" y="13"/>
                  </a:lnTo>
                  <a:close/>
                  <a:moveTo>
                    <a:pt x="11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7" y="20"/>
                    <a:pt x="13" y="21"/>
                  </a:cubicBezTo>
                  <a:cubicBezTo>
                    <a:pt x="11" y="18"/>
                    <a:pt x="11" y="15"/>
                    <a:pt x="11" y="11"/>
                  </a:cubicBezTo>
                  <a:close/>
                  <a:moveTo>
                    <a:pt x="41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5"/>
                    <a:pt x="34" y="18"/>
                    <a:pt x="33" y="21"/>
                  </a:cubicBezTo>
                  <a:cubicBezTo>
                    <a:pt x="38" y="20"/>
                    <a:pt x="41" y="16"/>
                    <a:pt x="41" y="13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55" name="Straight Connector 17"/>
          <p:cNvCxnSpPr/>
          <p:nvPr/>
        </p:nvCxnSpPr>
        <p:spPr bwMode="auto">
          <a:xfrm flipV="1">
            <a:off x="3583129" y="3275013"/>
            <a:ext cx="0" cy="312737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17"/>
          <p:cNvCxnSpPr/>
          <p:nvPr/>
        </p:nvCxnSpPr>
        <p:spPr bwMode="auto">
          <a:xfrm>
            <a:off x="3581542" y="2514600"/>
            <a:ext cx="0" cy="312738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366" name="矩形 34"/>
          <p:cNvSpPr>
            <a:spLocks noChangeArrowheads="1"/>
          </p:cNvSpPr>
          <p:nvPr/>
        </p:nvSpPr>
        <p:spPr bwMode="auto">
          <a:xfrm>
            <a:off x="5418724" y="2905125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tx1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话题</a:t>
            </a:r>
          </a:p>
        </p:txBody>
      </p:sp>
      <p:grpSp>
        <p:nvGrpSpPr>
          <p:cNvPr id="57367" name="组合 33"/>
          <p:cNvGrpSpPr>
            <a:grpSpLocks/>
          </p:cNvGrpSpPr>
          <p:nvPr/>
        </p:nvGrpSpPr>
        <p:grpSpPr bwMode="auto">
          <a:xfrm>
            <a:off x="5082174" y="1417638"/>
            <a:ext cx="1192213" cy="1191719"/>
            <a:chOff x="6042136" y="1417894"/>
            <a:chExt cx="1191992" cy="1191600"/>
          </a:xfrm>
        </p:grpSpPr>
        <p:sp>
          <p:nvSpPr>
            <p:cNvPr id="27" name="Freeform 5"/>
            <p:cNvSpPr/>
            <p:nvPr/>
          </p:nvSpPr>
          <p:spPr>
            <a:xfrm>
              <a:off x="6042136" y="1417894"/>
              <a:ext cx="1191992" cy="1192093"/>
            </a:xfrm>
            <a:prstGeom prst="ellipse">
              <a:avLst/>
            </a:prstGeom>
            <a:solidFill>
              <a:srgbClr val="03ADAD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6379" tIns="106379" rIns="106379" bIns="106379" spcCol="1270" anchor="ctr"/>
            <a:lstStyle/>
            <a:p>
              <a:pPr algn="ctr" defTabSz="666717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  <a:defRPr/>
              </a:pPr>
              <a:endParaRPr lang="en-US" sz="2800" dirty="0">
                <a:latin typeface="FontAwesome" pitchFamily="2" charset="0"/>
              </a:endParaRPr>
            </a:p>
          </p:txBody>
        </p:sp>
        <p:sp>
          <p:nvSpPr>
            <p:cNvPr id="57372" name="Freeform 460"/>
            <p:cNvSpPr>
              <a:spLocks noEditPoints="1"/>
            </p:cNvSpPr>
            <p:nvPr/>
          </p:nvSpPr>
          <p:spPr bwMode="auto">
            <a:xfrm>
              <a:off x="6332568" y="1715832"/>
              <a:ext cx="652526" cy="532057"/>
            </a:xfrm>
            <a:custGeom>
              <a:avLst/>
              <a:gdLst>
                <a:gd name="T0" fmla="*/ 2147483646 w 55"/>
                <a:gd name="T1" fmla="*/ 2147483646 h 45"/>
                <a:gd name="T2" fmla="*/ 2147483646 w 55"/>
                <a:gd name="T3" fmla="*/ 2147483646 h 45"/>
                <a:gd name="T4" fmla="*/ 2147483646 w 55"/>
                <a:gd name="T5" fmla="*/ 2147483646 h 45"/>
                <a:gd name="T6" fmla="*/ 2147483646 w 55"/>
                <a:gd name="T7" fmla="*/ 2147483646 h 45"/>
                <a:gd name="T8" fmla="*/ 2147483646 w 55"/>
                <a:gd name="T9" fmla="*/ 2147483646 h 45"/>
                <a:gd name="T10" fmla="*/ 2147483646 w 55"/>
                <a:gd name="T11" fmla="*/ 2147483646 h 45"/>
                <a:gd name="T12" fmla="*/ 2147483646 w 55"/>
                <a:gd name="T13" fmla="*/ 2147483646 h 45"/>
                <a:gd name="T14" fmla="*/ 0 w 55"/>
                <a:gd name="T15" fmla="*/ 2147483646 h 45"/>
                <a:gd name="T16" fmla="*/ 2147483646 w 55"/>
                <a:gd name="T17" fmla="*/ 0 h 45"/>
                <a:gd name="T18" fmla="*/ 2147483646 w 55"/>
                <a:gd name="T19" fmla="*/ 2147483646 h 45"/>
                <a:gd name="T20" fmla="*/ 2147483646 w 55"/>
                <a:gd name="T21" fmla="*/ 2147483646 h 45"/>
                <a:gd name="T22" fmla="*/ 2147483646 w 55"/>
                <a:gd name="T23" fmla="*/ 2147483646 h 45"/>
                <a:gd name="T24" fmla="*/ 2147483646 w 55"/>
                <a:gd name="T25" fmla="*/ 2147483646 h 45"/>
                <a:gd name="T26" fmla="*/ 2147483646 w 55"/>
                <a:gd name="T27" fmla="*/ 2147483646 h 45"/>
                <a:gd name="T28" fmla="*/ 2147483646 w 55"/>
                <a:gd name="T29" fmla="*/ 2147483646 h 45"/>
                <a:gd name="T30" fmla="*/ 2147483646 w 55"/>
                <a:gd name="T31" fmla="*/ 2147483646 h 45"/>
                <a:gd name="T32" fmla="*/ 2147483646 w 55"/>
                <a:gd name="T33" fmla="*/ 2147483646 h 45"/>
                <a:gd name="T34" fmla="*/ 2147483646 w 55"/>
                <a:gd name="T35" fmla="*/ 2147483646 h 45"/>
                <a:gd name="T36" fmla="*/ 2147483646 w 55"/>
                <a:gd name="T37" fmla="*/ 2147483646 h 45"/>
                <a:gd name="T38" fmla="*/ 2147483646 w 55"/>
                <a:gd name="T39" fmla="*/ 2147483646 h 45"/>
                <a:gd name="T40" fmla="*/ 2147483646 w 55"/>
                <a:gd name="T41" fmla="*/ 2147483646 h 45"/>
                <a:gd name="T42" fmla="*/ 2147483646 w 55"/>
                <a:gd name="T43" fmla="*/ 2147483646 h 45"/>
                <a:gd name="T44" fmla="*/ 2147483646 w 55"/>
                <a:gd name="T45" fmla="*/ 2147483646 h 45"/>
                <a:gd name="T46" fmla="*/ 2147483646 w 55"/>
                <a:gd name="T47" fmla="*/ 2147483646 h 45"/>
                <a:gd name="T48" fmla="*/ 2147483646 w 55"/>
                <a:gd name="T49" fmla="*/ 2147483646 h 45"/>
                <a:gd name="T50" fmla="*/ 2147483646 w 55"/>
                <a:gd name="T51" fmla="*/ 2147483646 h 45"/>
                <a:gd name="T52" fmla="*/ 2147483646 w 55"/>
                <a:gd name="T53" fmla="*/ 2147483646 h 45"/>
                <a:gd name="T54" fmla="*/ 2147483646 w 55"/>
                <a:gd name="T55" fmla="*/ 2147483646 h 45"/>
                <a:gd name="T56" fmla="*/ 2147483646 w 55"/>
                <a:gd name="T57" fmla="*/ 2147483646 h 45"/>
                <a:gd name="T58" fmla="*/ 2147483646 w 55"/>
                <a:gd name="T59" fmla="*/ 2147483646 h 45"/>
                <a:gd name="T60" fmla="*/ 2147483646 w 55"/>
                <a:gd name="T61" fmla="*/ 2147483646 h 45"/>
                <a:gd name="T62" fmla="*/ 2147483646 w 55"/>
                <a:gd name="T63" fmla="*/ 2147483646 h 45"/>
                <a:gd name="T64" fmla="*/ 2147483646 w 55"/>
                <a:gd name="T65" fmla="*/ 2147483646 h 45"/>
                <a:gd name="T66" fmla="*/ 2147483646 w 55"/>
                <a:gd name="T67" fmla="*/ 2147483646 h 45"/>
                <a:gd name="T68" fmla="*/ 2147483646 w 55"/>
                <a:gd name="T69" fmla="*/ 2147483646 h 45"/>
                <a:gd name="T70" fmla="*/ 2147483646 w 55"/>
                <a:gd name="T71" fmla="*/ 2147483646 h 45"/>
                <a:gd name="T72" fmla="*/ 2147483646 w 55"/>
                <a:gd name="T73" fmla="*/ 2147483646 h 45"/>
                <a:gd name="T74" fmla="*/ 2147483646 w 55"/>
                <a:gd name="T75" fmla="*/ 2147483646 h 45"/>
                <a:gd name="T76" fmla="*/ 2147483646 w 55"/>
                <a:gd name="T77" fmla="*/ 2147483646 h 4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5"/>
                <a:gd name="T118" fmla="*/ 0 h 45"/>
                <a:gd name="T119" fmla="*/ 55 w 55"/>
                <a:gd name="T120" fmla="*/ 45 h 4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5" h="45">
                  <a:moveTo>
                    <a:pt x="37" y="13"/>
                  </a:moveTo>
                  <a:cubicBezTo>
                    <a:pt x="28" y="13"/>
                    <a:pt x="21" y="20"/>
                    <a:pt x="21" y="29"/>
                  </a:cubicBezTo>
                  <a:cubicBezTo>
                    <a:pt x="21" y="30"/>
                    <a:pt x="21" y="32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ubicBezTo>
                    <a:pt x="17" y="33"/>
                    <a:pt x="15" y="32"/>
                    <a:pt x="13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3" y="26"/>
                    <a:pt x="0" y="22"/>
                    <a:pt x="0" y="16"/>
                  </a:cubicBezTo>
                  <a:cubicBezTo>
                    <a:pt x="0" y="7"/>
                    <a:pt x="9" y="0"/>
                    <a:pt x="20" y="0"/>
                  </a:cubicBezTo>
                  <a:cubicBezTo>
                    <a:pt x="29" y="0"/>
                    <a:pt x="37" y="6"/>
                    <a:pt x="39" y="14"/>
                  </a:cubicBezTo>
                  <a:cubicBezTo>
                    <a:pt x="39" y="13"/>
                    <a:pt x="38" y="13"/>
                    <a:pt x="37" y="13"/>
                  </a:cubicBezTo>
                  <a:close/>
                  <a:moveTo>
                    <a:pt x="13" y="8"/>
                  </a:moveTo>
                  <a:cubicBezTo>
                    <a:pt x="12" y="8"/>
                    <a:pt x="10" y="9"/>
                    <a:pt x="10" y="11"/>
                  </a:cubicBezTo>
                  <a:cubicBezTo>
                    <a:pt x="10" y="12"/>
                    <a:pt x="12" y="13"/>
                    <a:pt x="13" y="13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9"/>
                    <a:pt x="15" y="8"/>
                    <a:pt x="13" y="8"/>
                  </a:cubicBezTo>
                  <a:close/>
                  <a:moveTo>
                    <a:pt x="48" y="40"/>
                  </a:moveTo>
                  <a:cubicBezTo>
                    <a:pt x="50" y="45"/>
                    <a:pt x="50" y="45"/>
                    <a:pt x="50" y="4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2"/>
                    <a:pt x="40" y="43"/>
                    <a:pt x="38" y="43"/>
                  </a:cubicBezTo>
                  <a:cubicBezTo>
                    <a:pt x="29" y="43"/>
                    <a:pt x="22" y="36"/>
                    <a:pt x="22" y="29"/>
                  </a:cubicBezTo>
                  <a:cubicBezTo>
                    <a:pt x="22" y="21"/>
                    <a:pt x="29" y="14"/>
                    <a:pt x="38" y="14"/>
                  </a:cubicBezTo>
                  <a:cubicBezTo>
                    <a:pt x="47" y="14"/>
                    <a:pt x="55" y="21"/>
                    <a:pt x="55" y="29"/>
                  </a:cubicBezTo>
                  <a:cubicBezTo>
                    <a:pt x="55" y="33"/>
                    <a:pt x="52" y="37"/>
                    <a:pt x="48" y="40"/>
                  </a:cubicBezTo>
                  <a:close/>
                  <a:moveTo>
                    <a:pt x="27" y="8"/>
                  </a:moveTo>
                  <a:cubicBezTo>
                    <a:pt x="25" y="8"/>
                    <a:pt x="24" y="9"/>
                    <a:pt x="24" y="11"/>
                  </a:cubicBezTo>
                  <a:cubicBezTo>
                    <a:pt x="24" y="12"/>
                    <a:pt x="25" y="13"/>
                    <a:pt x="27" y="13"/>
                  </a:cubicBezTo>
                  <a:cubicBezTo>
                    <a:pt x="28" y="13"/>
                    <a:pt x="29" y="12"/>
                    <a:pt x="29" y="11"/>
                  </a:cubicBezTo>
                  <a:cubicBezTo>
                    <a:pt x="29" y="9"/>
                    <a:pt x="28" y="8"/>
                    <a:pt x="27" y="8"/>
                  </a:cubicBezTo>
                  <a:close/>
                  <a:moveTo>
                    <a:pt x="33" y="22"/>
                  </a:moveTo>
                  <a:cubicBezTo>
                    <a:pt x="32" y="22"/>
                    <a:pt x="31" y="23"/>
                    <a:pt x="31" y="24"/>
                  </a:cubicBezTo>
                  <a:cubicBezTo>
                    <a:pt x="31" y="25"/>
                    <a:pt x="32" y="26"/>
                    <a:pt x="33" y="26"/>
                  </a:cubicBezTo>
                  <a:cubicBezTo>
                    <a:pt x="35" y="26"/>
                    <a:pt x="36" y="25"/>
                    <a:pt x="36" y="24"/>
                  </a:cubicBezTo>
                  <a:cubicBezTo>
                    <a:pt x="36" y="23"/>
                    <a:pt x="35" y="22"/>
                    <a:pt x="33" y="22"/>
                  </a:cubicBezTo>
                  <a:close/>
                  <a:moveTo>
                    <a:pt x="44" y="22"/>
                  </a:moveTo>
                  <a:cubicBezTo>
                    <a:pt x="43" y="22"/>
                    <a:pt x="42" y="23"/>
                    <a:pt x="42" y="24"/>
                  </a:cubicBezTo>
                  <a:cubicBezTo>
                    <a:pt x="42" y="25"/>
                    <a:pt x="43" y="26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ubicBezTo>
                    <a:pt x="46" y="23"/>
                    <a:pt x="45" y="22"/>
                    <a:pt x="44" y="2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58" name="Straight Connector 17"/>
          <p:cNvCxnSpPr/>
          <p:nvPr/>
        </p:nvCxnSpPr>
        <p:spPr bwMode="auto">
          <a:xfrm flipV="1">
            <a:off x="5691774" y="3275013"/>
            <a:ext cx="0" cy="311150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17"/>
          <p:cNvCxnSpPr/>
          <p:nvPr/>
        </p:nvCxnSpPr>
        <p:spPr bwMode="auto">
          <a:xfrm>
            <a:off x="5690187" y="2514600"/>
            <a:ext cx="0" cy="312738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 bwMode="auto">
          <a:xfrm>
            <a:off x="7427358" y="2905125"/>
            <a:ext cx="646112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激励</a:t>
            </a:r>
          </a:p>
        </p:txBody>
      </p:sp>
      <p:grpSp>
        <p:nvGrpSpPr>
          <p:cNvPr id="57360" name="组合 62"/>
          <p:cNvGrpSpPr>
            <a:grpSpLocks/>
          </p:cNvGrpSpPr>
          <p:nvPr/>
        </p:nvGrpSpPr>
        <p:grpSpPr bwMode="auto">
          <a:xfrm>
            <a:off x="7187645" y="1417638"/>
            <a:ext cx="1191550" cy="1191537"/>
            <a:chOff x="7419556" y="1417894"/>
            <a:chExt cx="1191992" cy="1191600"/>
          </a:xfrm>
        </p:grpSpPr>
        <p:sp>
          <p:nvSpPr>
            <p:cNvPr id="28" name="Freeform 5"/>
            <p:cNvSpPr/>
            <p:nvPr/>
          </p:nvSpPr>
          <p:spPr>
            <a:xfrm>
              <a:off x="7419556" y="1417894"/>
              <a:ext cx="1192655" cy="1192275"/>
            </a:xfrm>
            <a:prstGeom prst="ellipse">
              <a:avLst/>
            </a:prstGeom>
            <a:solidFill>
              <a:srgbClr val="03ADAD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6379" tIns="106379" rIns="106379" bIns="106379" spcCol="1270" anchor="ctr"/>
            <a:lstStyle/>
            <a:p>
              <a:pPr algn="ctr" defTabSz="666717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None/>
                <a:defRPr/>
              </a:pPr>
              <a:endParaRPr lang="en-US" sz="2800" dirty="0">
                <a:latin typeface="FontAwesome" pitchFamily="2" charset="0"/>
              </a:endParaRPr>
            </a:p>
          </p:txBody>
        </p:sp>
        <p:sp>
          <p:nvSpPr>
            <p:cNvPr id="57365" name="Freeform 282"/>
            <p:cNvSpPr>
              <a:spLocks noEditPoints="1"/>
            </p:cNvSpPr>
            <p:nvPr/>
          </p:nvSpPr>
          <p:spPr bwMode="auto">
            <a:xfrm>
              <a:off x="7766789" y="1770446"/>
              <a:ext cx="522018" cy="522018"/>
            </a:xfrm>
            <a:custGeom>
              <a:avLst/>
              <a:gdLst>
                <a:gd name="T0" fmla="*/ 2147483646 w 44"/>
                <a:gd name="T1" fmla="*/ 2147483646 h 44"/>
                <a:gd name="T2" fmla="*/ 2147483646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0 w 44"/>
                <a:gd name="T9" fmla="*/ 2147483646 h 44"/>
                <a:gd name="T10" fmla="*/ 0 w 44"/>
                <a:gd name="T11" fmla="*/ 2147483646 h 44"/>
                <a:gd name="T12" fmla="*/ 0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0 h 44"/>
                <a:gd name="T18" fmla="*/ 2147483646 w 44"/>
                <a:gd name="T19" fmla="*/ 2147483646 h 44"/>
                <a:gd name="T20" fmla="*/ 2147483646 w 44"/>
                <a:gd name="T21" fmla="*/ 2147483646 h 44"/>
                <a:gd name="T22" fmla="*/ 2147483646 w 44"/>
                <a:gd name="T23" fmla="*/ 2147483646 h 44"/>
                <a:gd name="T24" fmla="*/ 2147483646 w 44"/>
                <a:gd name="T25" fmla="*/ 2147483646 h 44"/>
                <a:gd name="T26" fmla="*/ 2147483646 w 44"/>
                <a:gd name="T27" fmla="*/ 2147483646 h 44"/>
                <a:gd name="T28" fmla="*/ 2147483646 w 44"/>
                <a:gd name="T29" fmla="*/ 2147483646 h 44"/>
                <a:gd name="T30" fmla="*/ 2147483646 w 44"/>
                <a:gd name="T31" fmla="*/ 2147483646 h 44"/>
                <a:gd name="T32" fmla="*/ 2147483646 w 44"/>
                <a:gd name="T33" fmla="*/ 2147483646 h 44"/>
                <a:gd name="T34" fmla="*/ 2147483646 w 44"/>
                <a:gd name="T35" fmla="*/ 2147483646 h 44"/>
                <a:gd name="T36" fmla="*/ 2147483646 w 44"/>
                <a:gd name="T37" fmla="*/ 2147483646 h 44"/>
                <a:gd name="T38" fmla="*/ 2147483646 w 44"/>
                <a:gd name="T39" fmla="*/ 0 h 44"/>
                <a:gd name="T40" fmla="*/ 2147483646 w 44"/>
                <a:gd name="T41" fmla="*/ 2147483646 h 44"/>
                <a:gd name="T42" fmla="*/ 2147483646 w 44"/>
                <a:gd name="T43" fmla="*/ 2147483646 h 44"/>
                <a:gd name="T44" fmla="*/ 2147483646 w 44"/>
                <a:gd name="T45" fmla="*/ 2147483646 h 44"/>
                <a:gd name="T46" fmla="*/ 2147483646 w 44"/>
                <a:gd name="T47" fmla="*/ 2147483646 h 44"/>
                <a:gd name="T48" fmla="*/ 2147483646 w 44"/>
                <a:gd name="T49" fmla="*/ 2147483646 h 44"/>
                <a:gd name="T50" fmla="*/ 2147483646 w 44"/>
                <a:gd name="T51" fmla="*/ 2147483646 h 44"/>
                <a:gd name="T52" fmla="*/ 2147483646 w 44"/>
                <a:gd name="T53" fmla="*/ 2147483646 h 44"/>
                <a:gd name="T54" fmla="*/ 2147483646 w 44"/>
                <a:gd name="T55" fmla="*/ 2147483646 h 44"/>
                <a:gd name="T56" fmla="*/ 2147483646 w 44"/>
                <a:gd name="T57" fmla="*/ 2147483646 h 44"/>
                <a:gd name="T58" fmla="*/ 2147483646 w 44"/>
                <a:gd name="T59" fmla="*/ 2147483646 h 44"/>
                <a:gd name="T60" fmla="*/ 2147483646 w 44"/>
                <a:gd name="T61" fmla="*/ 2147483646 h 44"/>
                <a:gd name="T62" fmla="*/ 2147483646 w 44"/>
                <a:gd name="T63" fmla="*/ 2147483646 h 44"/>
                <a:gd name="T64" fmla="*/ 2147483646 w 44"/>
                <a:gd name="T65" fmla="*/ 2147483646 h 44"/>
                <a:gd name="T66" fmla="*/ 2147483646 w 44"/>
                <a:gd name="T67" fmla="*/ 2147483646 h 44"/>
                <a:gd name="T68" fmla="*/ 2147483646 w 44"/>
                <a:gd name="T69" fmla="*/ 2147483646 h 44"/>
                <a:gd name="T70" fmla="*/ 2147483646 w 44"/>
                <a:gd name="T71" fmla="*/ 2147483646 h 44"/>
                <a:gd name="T72" fmla="*/ 2147483646 w 44"/>
                <a:gd name="T73" fmla="*/ 2147483646 h 44"/>
                <a:gd name="T74" fmla="*/ 2147483646 w 44"/>
                <a:gd name="T75" fmla="*/ 0 h 44"/>
                <a:gd name="T76" fmla="*/ 2147483646 w 44"/>
                <a:gd name="T77" fmla="*/ 2147483646 h 44"/>
                <a:gd name="T78" fmla="*/ 2147483646 w 44"/>
                <a:gd name="T79" fmla="*/ 2147483646 h 44"/>
                <a:gd name="T80" fmla="*/ 2147483646 w 44"/>
                <a:gd name="T81" fmla="*/ 2147483646 h 44"/>
                <a:gd name="T82" fmla="*/ 2147483646 w 44"/>
                <a:gd name="T83" fmla="*/ 2147483646 h 44"/>
                <a:gd name="T84" fmla="*/ 2147483646 w 44"/>
                <a:gd name="T85" fmla="*/ 2147483646 h 44"/>
                <a:gd name="T86" fmla="*/ 2147483646 w 44"/>
                <a:gd name="T87" fmla="*/ 2147483646 h 44"/>
                <a:gd name="T88" fmla="*/ 2147483646 w 44"/>
                <a:gd name="T89" fmla="*/ 2147483646 h 44"/>
                <a:gd name="T90" fmla="*/ 2147483646 w 44"/>
                <a:gd name="T91" fmla="*/ 2147483646 h 44"/>
                <a:gd name="T92" fmla="*/ 2147483646 w 44"/>
                <a:gd name="T93" fmla="*/ 2147483646 h 44"/>
                <a:gd name="T94" fmla="*/ 2147483646 w 44"/>
                <a:gd name="T95" fmla="*/ 2147483646 h 44"/>
                <a:gd name="T96" fmla="*/ 2147483646 w 44"/>
                <a:gd name="T97" fmla="*/ 2147483646 h 44"/>
                <a:gd name="T98" fmla="*/ 2147483646 w 44"/>
                <a:gd name="T99" fmla="*/ 2147483646 h 44"/>
                <a:gd name="T100" fmla="*/ 2147483646 w 44"/>
                <a:gd name="T101" fmla="*/ 2147483646 h 44"/>
                <a:gd name="T102" fmla="*/ 2147483646 w 44"/>
                <a:gd name="T103" fmla="*/ 2147483646 h 44"/>
                <a:gd name="T104" fmla="*/ 2147483646 w 44"/>
                <a:gd name="T105" fmla="*/ 2147483646 h 44"/>
                <a:gd name="T106" fmla="*/ 2147483646 w 44"/>
                <a:gd name="T107" fmla="*/ 2147483646 h 4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4"/>
                <a:gd name="T163" fmla="*/ 0 h 44"/>
                <a:gd name="T164" fmla="*/ 44 w 44"/>
                <a:gd name="T165" fmla="*/ 44 h 4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4" h="44">
                  <a:moveTo>
                    <a:pt x="43" y="9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7" y="44"/>
                    <a:pt x="7" y="44"/>
                  </a:cubicBezTo>
                  <a:cubicBezTo>
                    <a:pt x="6" y="44"/>
                    <a:pt x="6" y="43"/>
                    <a:pt x="6" y="4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6" y="0"/>
                    <a:pt x="36" y="0"/>
                  </a:cubicBezTo>
                  <a:cubicBezTo>
                    <a:pt x="37" y="0"/>
                    <a:pt x="37" y="1"/>
                    <a:pt x="37" y="1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7"/>
                    <a:pt x="43" y="7"/>
                  </a:cubicBezTo>
                  <a:cubicBezTo>
                    <a:pt x="43" y="8"/>
                    <a:pt x="43" y="8"/>
                    <a:pt x="43" y="9"/>
                  </a:cubicBezTo>
                  <a:close/>
                  <a:moveTo>
                    <a:pt x="10" y="3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10" y="3"/>
                  </a:lnTo>
                  <a:close/>
                  <a:moveTo>
                    <a:pt x="22" y="8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22" y="8"/>
                  </a:lnTo>
                  <a:close/>
                  <a:moveTo>
                    <a:pt x="27" y="3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2"/>
                    <a:pt x="24" y="2"/>
                    <a:pt x="24" y="2"/>
                  </a:cubicBezTo>
                  <a:lnTo>
                    <a:pt x="27" y="3"/>
                  </a:lnTo>
                  <a:close/>
                  <a:moveTo>
                    <a:pt x="39" y="7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39" y="7"/>
                  </a:lnTo>
                  <a:close/>
                  <a:moveTo>
                    <a:pt x="44" y="20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9"/>
                    <a:pt x="41" y="19"/>
                    <a:pt x="41" y="19"/>
                  </a:cubicBezTo>
                  <a:lnTo>
                    <a:pt x="44" y="2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61" name="Straight Connector 17"/>
          <p:cNvCxnSpPr/>
          <p:nvPr/>
        </p:nvCxnSpPr>
        <p:spPr bwMode="auto">
          <a:xfrm flipV="1">
            <a:off x="7797245" y="3273425"/>
            <a:ext cx="0" cy="312738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17"/>
          <p:cNvCxnSpPr/>
          <p:nvPr/>
        </p:nvCxnSpPr>
        <p:spPr bwMode="auto">
          <a:xfrm>
            <a:off x="7795658" y="2514600"/>
            <a:ext cx="0" cy="312738"/>
          </a:xfrm>
          <a:prstGeom prst="line">
            <a:avLst/>
          </a:prstGeom>
          <a:ln w="127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820895" y="3610505"/>
            <a:ext cx="1292125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简单说明文字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1"/>
          <p:cNvSpPr txBox="1">
            <a:spLocks noChangeArrowheads="1"/>
          </p:cNvSpPr>
          <p:nvPr/>
        </p:nvSpPr>
        <p:spPr bwMode="auto">
          <a:xfrm>
            <a:off x="2912162" y="3610505"/>
            <a:ext cx="1292125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简单说明文字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1"/>
          <p:cNvSpPr txBox="1">
            <a:spLocks noChangeArrowheads="1"/>
          </p:cNvSpPr>
          <p:nvPr/>
        </p:nvSpPr>
        <p:spPr bwMode="auto">
          <a:xfrm>
            <a:off x="5062695" y="3610505"/>
            <a:ext cx="1292125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简单说明文字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1"/>
          <p:cNvSpPr txBox="1">
            <a:spLocks noChangeArrowheads="1"/>
          </p:cNvSpPr>
          <p:nvPr/>
        </p:nvSpPr>
        <p:spPr bwMode="auto">
          <a:xfrm>
            <a:off x="7187828" y="3610505"/>
            <a:ext cx="1292125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简单说明文字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Freeform 98"/>
          <p:cNvSpPr>
            <a:spLocks/>
          </p:cNvSpPr>
          <p:nvPr/>
        </p:nvSpPr>
        <p:spPr bwMode="auto">
          <a:xfrm flipH="1">
            <a:off x="2476885" y="1901837"/>
            <a:ext cx="134937" cy="212725"/>
          </a:xfrm>
          <a:custGeom>
            <a:avLst/>
            <a:gdLst>
              <a:gd name="T0" fmla="*/ 13 w 28"/>
              <a:gd name="T1" fmla="*/ 22 h 44"/>
              <a:gd name="T2" fmla="*/ 27 w 28"/>
              <a:gd name="T3" fmla="*/ 36 h 44"/>
              <a:gd name="T4" fmla="*/ 27 w 28"/>
              <a:gd name="T5" fmla="*/ 39 h 44"/>
              <a:gd name="T6" fmla="*/ 23 w 28"/>
              <a:gd name="T7" fmla="*/ 43 h 44"/>
              <a:gd name="T8" fmla="*/ 20 w 28"/>
              <a:gd name="T9" fmla="*/ 43 h 44"/>
              <a:gd name="T10" fmla="*/ 0 w 28"/>
              <a:gd name="T11" fmla="*/ 23 h 44"/>
              <a:gd name="T12" fmla="*/ 0 w 28"/>
              <a:gd name="T13" fmla="*/ 21 h 44"/>
              <a:gd name="T14" fmla="*/ 20 w 28"/>
              <a:gd name="T15" fmla="*/ 1 h 44"/>
              <a:gd name="T16" fmla="*/ 23 w 28"/>
              <a:gd name="T17" fmla="*/ 1 h 44"/>
              <a:gd name="T18" fmla="*/ 27 w 28"/>
              <a:gd name="T19" fmla="*/ 5 h 44"/>
              <a:gd name="T20" fmla="*/ 27 w 28"/>
              <a:gd name="T21" fmla="*/ 8 h 44"/>
              <a:gd name="T22" fmla="*/ 13 w 28"/>
              <a:gd name="T23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44">
                <a:moveTo>
                  <a:pt x="13" y="22"/>
                </a:moveTo>
                <a:cubicBezTo>
                  <a:pt x="27" y="36"/>
                  <a:pt x="27" y="36"/>
                  <a:pt x="27" y="36"/>
                </a:cubicBezTo>
                <a:cubicBezTo>
                  <a:pt x="28" y="37"/>
                  <a:pt x="28" y="38"/>
                  <a:pt x="27" y="39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4"/>
                  <a:pt x="21" y="44"/>
                  <a:pt x="20" y="4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2" y="0"/>
                  <a:pt x="23" y="1"/>
                </a:cubicBezTo>
                <a:cubicBezTo>
                  <a:pt x="27" y="5"/>
                  <a:pt x="27" y="5"/>
                  <a:pt x="27" y="5"/>
                </a:cubicBezTo>
                <a:cubicBezTo>
                  <a:pt x="28" y="6"/>
                  <a:pt x="28" y="7"/>
                  <a:pt x="27" y="8"/>
                </a:cubicBezTo>
                <a:lnTo>
                  <a:pt x="13" y="22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>
              <a:cs typeface="Arial" panose="020B0604020202020204" pitchFamily="34" charset="0"/>
            </a:endParaRPr>
          </a:p>
        </p:txBody>
      </p:sp>
      <p:sp>
        <p:nvSpPr>
          <p:cNvPr id="68" name="Freeform 98"/>
          <p:cNvSpPr>
            <a:spLocks/>
          </p:cNvSpPr>
          <p:nvPr/>
        </p:nvSpPr>
        <p:spPr bwMode="auto">
          <a:xfrm flipH="1">
            <a:off x="4534285" y="1901837"/>
            <a:ext cx="134937" cy="212725"/>
          </a:xfrm>
          <a:custGeom>
            <a:avLst/>
            <a:gdLst>
              <a:gd name="T0" fmla="*/ 13 w 28"/>
              <a:gd name="T1" fmla="*/ 22 h 44"/>
              <a:gd name="T2" fmla="*/ 27 w 28"/>
              <a:gd name="T3" fmla="*/ 36 h 44"/>
              <a:gd name="T4" fmla="*/ 27 w 28"/>
              <a:gd name="T5" fmla="*/ 39 h 44"/>
              <a:gd name="T6" fmla="*/ 23 w 28"/>
              <a:gd name="T7" fmla="*/ 43 h 44"/>
              <a:gd name="T8" fmla="*/ 20 w 28"/>
              <a:gd name="T9" fmla="*/ 43 h 44"/>
              <a:gd name="T10" fmla="*/ 0 w 28"/>
              <a:gd name="T11" fmla="*/ 23 h 44"/>
              <a:gd name="T12" fmla="*/ 0 w 28"/>
              <a:gd name="T13" fmla="*/ 21 h 44"/>
              <a:gd name="T14" fmla="*/ 20 w 28"/>
              <a:gd name="T15" fmla="*/ 1 h 44"/>
              <a:gd name="T16" fmla="*/ 23 w 28"/>
              <a:gd name="T17" fmla="*/ 1 h 44"/>
              <a:gd name="T18" fmla="*/ 27 w 28"/>
              <a:gd name="T19" fmla="*/ 5 h 44"/>
              <a:gd name="T20" fmla="*/ 27 w 28"/>
              <a:gd name="T21" fmla="*/ 8 h 44"/>
              <a:gd name="T22" fmla="*/ 13 w 28"/>
              <a:gd name="T23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44">
                <a:moveTo>
                  <a:pt x="13" y="22"/>
                </a:moveTo>
                <a:cubicBezTo>
                  <a:pt x="27" y="36"/>
                  <a:pt x="27" y="36"/>
                  <a:pt x="27" y="36"/>
                </a:cubicBezTo>
                <a:cubicBezTo>
                  <a:pt x="28" y="37"/>
                  <a:pt x="28" y="38"/>
                  <a:pt x="27" y="39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4"/>
                  <a:pt x="21" y="44"/>
                  <a:pt x="20" y="4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2" y="0"/>
                  <a:pt x="23" y="1"/>
                </a:cubicBezTo>
                <a:cubicBezTo>
                  <a:pt x="27" y="5"/>
                  <a:pt x="27" y="5"/>
                  <a:pt x="27" y="5"/>
                </a:cubicBezTo>
                <a:cubicBezTo>
                  <a:pt x="28" y="6"/>
                  <a:pt x="28" y="7"/>
                  <a:pt x="27" y="8"/>
                </a:cubicBezTo>
                <a:lnTo>
                  <a:pt x="13" y="22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>
              <a:cs typeface="Arial" panose="020B0604020202020204" pitchFamily="34" charset="0"/>
            </a:endParaRPr>
          </a:p>
        </p:txBody>
      </p:sp>
      <p:sp>
        <p:nvSpPr>
          <p:cNvPr id="69" name="Freeform 98"/>
          <p:cNvSpPr>
            <a:spLocks/>
          </p:cNvSpPr>
          <p:nvPr/>
        </p:nvSpPr>
        <p:spPr bwMode="auto">
          <a:xfrm flipH="1">
            <a:off x="6794885" y="1901837"/>
            <a:ext cx="134937" cy="212725"/>
          </a:xfrm>
          <a:custGeom>
            <a:avLst/>
            <a:gdLst>
              <a:gd name="T0" fmla="*/ 13 w 28"/>
              <a:gd name="T1" fmla="*/ 22 h 44"/>
              <a:gd name="T2" fmla="*/ 27 w 28"/>
              <a:gd name="T3" fmla="*/ 36 h 44"/>
              <a:gd name="T4" fmla="*/ 27 w 28"/>
              <a:gd name="T5" fmla="*/ 39 h 44"/>
              <a:gd name="T6" fmla="*/ 23 w 28"/>
              <a:gd name="T7" fmla="*/ 43 h 44"/>
              <a:gd name="T8" fmla="*/ 20 w 28"/>
              <a:gd name="T9" fmla="*/ 43 h 44"/>
              <a:gd name="T10" fmla="*/ 0 w 28"/>
              <a:gd name="T11" fmla="*/ 23 h 44"/>
              <a:gd name="T12" fmla="*/ 0 w 28"/>
              <a:gd name="T13" fmla="*/ 21 h 44"/>
              <a:gd name="T14" fmla="*/ 20 w 28"/>
              <a:gd name="T15" fmla="*/ 1 h 44"/>
              <a:gd name="T16" fmla="*/ 23 w 28"/>
              <a:gd name="T17" fmla="*/ 1 h 44"/>
              <a:gd name="T18" fmla="*/ 27 w 28"/>
              <a:gd name="T19" fmla="*/ 5 h 44"/>
              <a:gd name="T20" fmla="*/ 27 w 28"/>
              <a:gd name="T21" fmla="*/ 8 h 44"/>
              <a:gd name="T22" fmla="*/ 13 w 28"/>
              <a:gd name="T23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44">
                <a:moveTo>
                  <a:pt x="13" y="22"/>
                </a:moveTo>
                <a:cubicBezTo>
                  <a:pt x="27" y="36"/>
                  <a:pt x="27" y="36"/>
                  <a:pt x="27" y="36"/>
                </a:cubicBezTo>
                <a:cubicBezTo>
                  <a:pt x="28" y="37"/>
                  <a:pt x="28" y="38"/>
                  <a:pt x="27" y="39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4"/>
                  <a:pt x="21" y="44"/>
                  <a:pt x="20" y="4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2" y="0"/>
                  <a:pt x="23" y="1"/>
                </a:cubicBezTo>
                <a:cubicBezTo>
                  <a:pt x="27" y="5"/>
                  <a:pt x="27" y="5"/>
                  <a:pt x="27" y="5"/>
                </a:cubicBezTo>
                <a:cubicBezTo>
                  <a:pt x="28" y="6"/>
                  <a:pt x="28" y="7"/>
                  <a:pt x="27" y="8"/>
                </a:cubicBezTo>
                <a:lnTo>
                  <a:pt x="13" y="22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lowchart: Alternate Process 3"/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2438400" y="1544638"/>
            <a:ext cx="51879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000" b="1" kern="0" spc="225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项目</a:t>
            </a:r>
            <a:r>
              <a:rPr lang="zh-CN" altLang="en-US" sz="6000" b="1" kern="0" spc="225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特</a:t>
            </a:r>
            <a:r>
              <a:rPr lang="zh-CN" altLang="en-US" sz="6000" b="1" kern="0" spc="225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点</a:t>
            </a:r>
            <a:endParaRPr lang="en-US" altLang="zh-CN" sz="6000" b="1" kern="0" spc="225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1444" name="文本框 23"/>
          <p:cNvSpPr txBox="1">
            <a:spLocks noChangeArrowheads="1"/>
          </p:cNvSpPr>
          <p:nvPr/>
        </p:nvSpPr>
        <p:spPr bwMode="auto">
          <a:xfrm>
            <a:off x="496888" y="-857250"/>
            <a:ext cx="23336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4400">
                <a:solidFill>
                  <a:srgbClr val="F0A941"/>
                </a:solidFill>
                <a:latin typeface="Berlin Sans FB Demi" panose="020E0802020502020306" pitchFamily="34" charset="0"/>
              </a:rPr>
              <a:t>3</a:t>
            </a:r>
            <a:endParaRPr lang="zh-CN" altLang="en-US" sz="1100">
              <a:solidFill>
                <a:srgbClr val="F0A94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8040" y="2613456"/>
            <a:ext cx="499527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dirty="0">
                <a:solidFill>
                  <a:schemeClr val="bg1">
                    <a:alpha val="81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INNOVATION POINTS</a:t>
            </a:r>
            <a:endParaRPr lang="zh-CN" altLang="en-US" sz="3600" dirty="0">
              <a:solidFill>
                <a:schemeClr val="bg1">
                  <a:alpha val="81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1" name="Flowchart: Alternate Process 3"/>
          <p:cNvSpPr/>
          <p:nvPr/>
        </p:nvSpPr>
        <p:spPr>
          <a:xfrm>
            <a:off x="7761288" y="4033838"/>
            <a:ext cx="1066800" cy="617537"/>
          </a:xfrm>
          <a:prstGeom prst="ellipse">
            <a:avLst/>
          </a:prstGeom>
          <a:solidFill>
            <a:srgbClr val="F7F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7" name="Freeform 460"/>
          <p:cNvSpPr>
            <a:spLocks noEditPoints="1"/>
          </p:cNvSpPr>
          <p:nvPr/>
        </p:nvSpPr>
        <p:spPr bwMode="auto">
          <a:xfrm rot="604785">
            <a:off x="8081915" y="4169514"/>
            <a:ext cx="425545" cy="346183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3932238"/>
            <a:ext cx="9144000" cy="12112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  <p:sp>
        <p:nvSpPr>
          <p:cNvPr id="16" name="矩形 15"/>
          <p:cNvSpPr/>
          <p:nvPr/>
        </p:nvSpPr>
        <p:spPr>
          <a:xfrm>
            <a:off x="533506" y="3416300"/>
            <a:ext cx="2457450" cy="255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Arial" panose="020B0604020202020204" pitchFamily="34" charset="0"/>
              <a:buNone/>
              <a:defRPr/>
            </a:pPr>
            <a:r>
              <a:rPr lang="en-US" altLang="zh-CN" sz="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ABOOBEE PPT</a:t>
            </a:r>
            <a:endParaRPr lang="en-US" altLang="zh-CN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6359" y="1304925"/>
            <a:ext cx="1626505" cy="2035176"/>
          </a:xfrm>
          <a:prstGeom prst="rect">
            <a:avLst/>
          </a:prstGeom>
          <a:solidFill>
            <a:srgbClr val="0F1C20"/>
          </a:solidFill>
          <a:ln>
            <a:noFill/>
          </a:ln>
          <a:extLst/>
        </p:spPr>
      </p:pic>
      <p:sp>
        <p:nvSpPr>
          <p:cNvPr id="38917" name="TextBox 4"/>
          <p:cNvSpPr txBox="1">
            <a:spLocks noChangeArrowheads="1"/>
          </p:cNvSpPr>
          <p:nvPr/>
        </p:nvSpPr>
        <p:spPr bwMode="auto">
          <a:xfrm>
            <a:off x="723106" y="4244510"/>
            <a:ext cx="7697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主题句简单句呈现总体的观点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8" name="文本框 2"/>
          <p:cNvSpPr txBox="1">
            <a:spLocks noChangeArrowheads="1"/>
          </p:cNvSpPr>
          <p:nvPr/>
        </p:nvSpPr>
        <p:spPr bwMode="auto">
          <a:xfrm>
            <a:off x="3989388" y="1511300"/>
            <a:ext cx="35433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主题句简单句</a:t>
            </a:r>
            <a:endParaRPr lang="en-US" altLang="zh-CN" sz="1800" b="1" dirty="0" smtClean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世界上没有事物值得恐惧，只要去了解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……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8919" name="文本框 4"/>
          <p:cNvSpPr txBox="1">
            <a:spLocks noChangeArrowheads="1"/>
          </p:cNvSpPr>
          <p:nvPr/>
        </p:nvSpPr>
        <p:spPr bwMode="auto">
          <a:xfrm>
            <a:off x="3989388" y="2641600"/>
            <a:ext cx="36576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主题句</a:t>
            </a:r>
            <a:r>
              <a:rPr lang="zh-CN" altLang="en-US" sz="18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简单句呈现观点</a:t>
            </a:r>
            <a:endParaRPr lang="en-US" altLang="zh-CN" sz="1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当前</a:t>
            </a:r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脱离线上支持</a:t>
            </a:r>
            <a:r>
              <a:rPr lang="zh-CN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实体渠道</a:t>
            </a:r>
            <a:r>
              <a:rPr lang="zh-CN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改革</a:t>
            </a:r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是难以成功的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……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Freeform 339"/>
          <p:cNvSpPr>
            <a:spLocks noEditPoints="1"/>
          </p:cNvSpPr>
          <p:nvPr/>
        </p:nvSpPr>
        <p:spPr bwMode="auto">
          <a:xfrm>
            <a:off x="3371850" y="1304925"/>
            <a:ext cx="341313" cy="295275"/>
          </a:xfrm>
          <a:custGeom>
            <a:avLst/>
            <a:gdLst>
              <a:gd name="T0" fmla="*/ 20 w 44"/>
              <a:gd name="T1" fmla="*/ 33 h 38"/>
              <a:gd name="T2" fmla="*/ 15 w 44"/>
              <a:gd name="T3" fmla="*/ 38 h 38"/>
              <a:gd name="T4" fmla="*/ 5 w 44"/>
              <a:gd name="T5" fmla="*/ 38 h 38"/>
              <a:gd name="T6" fmla="*/ 0 w 44"/>
              <a:gd name="T7" fmla="*/ 33 h 38"/>
              <a:gd name="T8" fmla="*/ 0 w 44"/>
              <a:gd name="T9" fmla="*/ 14 h 38"/>
              <a:gd name="T10" fmla="*/ 14 w 44"/>
              <a:gd name="T11" fmla="*/ 0 h 38"/>
              <a:gd name="T12" fmla="*/ 15 w 44"/>
              <a:gd name="T13" fmla="*/ 0 h 38"/>
              <a:gd name="T14" fmla="*/ 17 w 44"/>
              <a:gd name="T15" fmla="*/ 2 h 38"/>
              <a:gd name="T16" fmla="*/ 17 w 44"/>
              <a:gd name="T17" fmla="*/ 5 h 38"/>
              <a:gd name="T18" fmla="*/ 15 w 44"/>
              <a:gd name="T19" fmla="*/ 7 h 38"/>
              <a:gd name="T20" fmla="*/ 14 w 44"/>
              <a:gd name="T21" fmla="*/ 7 h 38"/>
              <a:gd name="T22" fmla="*/ 7 w 44"/>
              <a:gd name="T23" fmla="*/ 14 h 38"/>
              <a:gd name="T24" fmla="*/ 7 w 44"/>
              <a:gd name="T25" fmla="*/ 15 h 38"/>
              <a:gd name="T26" fmla="*/ 9 w 44"/>
              <a:gd name="T27" fmla="*/ 17 h 38"/>
              <a:gd name="T28" fmla="*/ 15 w 44"/>
              <a:gd name="T29" fmla="*/ 17 h 38"/>
              <a:gd name="T30" fmla="*/ 20 w 44"/>
              <a:gd name="T31" fmla="*/ 22 h 38"/>
              <a:gd name="T32" fmla="*/ 20 w 44"/>
              <a:gd name="T33" fmla="*/ 33 h 38"/>
              <a:gd name="T34" fmla="*/ 44 w 44"/>
              <a:gd name="T35" fmla="*/ 33 h 38"/>
              <a:gd name="T36" fmla="*/ 39 w 44"/>
              <a:gd name="T37" fmla="*/ 38 h 38"/>
              <a:gd name="T38" fmla="*/ 29 w 44"/>
              <a:gd name="T39" fmla="*/ 38 h 38"/>
              <a:gd name="T40" fmla="*/ 24 w 44"/>
              <a:gd name="T41" fmla="*/ 33 h 38"/>
              <a:gd name="T42" fmla="*/ 24 w 44"/>
              <a:gd name="T43" fmla="*/ 14 h 38"/>
              <a:gd name="T44" fmla="*/ 38 w 44"/>
              <a:gd name="T45" fmla="*/ 0 h 38"/>
              <a:gd name="T46" fmla="*/ 39 w 44"/>
              <a:gd name="T47" fmla="*/ 0 h 38"/>
              <a:gd name="T48" fmla="*/ 41 w 44"/>
              <a:gd name="T49" fmla="*/ 2 h 38"/>
              <a:gd name="T50" fmla="*/ 41 w 44"/>
              <a:gd name="T51" fmla="*/ 5 h 38"/>
              <a:gd name="T52" fmla="*/ 39 w 44"/>
              <a:gd name="T53" fmla="*/ 7 h 38"/>
              <a:gd name="T54" fmla="*/ 38 w 44"/>
              <a:gd name="T55" fmla="*/ 7 h 38"/>
              <a:gd name="T56" fmla="*/ 31 w 44"/>
              <a:gd name="T57" fmla="*/ 14 h 38"/>
              <a:gd name="T58" fmla="*/ 31 w 44"/>
              <a:gd name="T59" fmla="*/ 15 h 38"/>
              <a:gd name="T60" fmla="*/ 33 w 44"/>
              <a:gd name="T61" fmla="*/ 17 h 38"/>
              <a:gd name="T62" fmla="*/ 39 w 44"/>
              <a:gd name="T63" fmla="*/ 17 h 38"/>
              <a:gd name="T64" fmla="*/ 44 w 44"/>
              <a:gd name="T65" fmla="*/ 22 h 38"/>
              <a:gd name="T66" fmla="*/ 44 w 44"/>
              <a:gd name="T67" fmla="*/ 3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" h="38">
                <a:moveTo>
                  <a:pt x="20" y="33"/>
                </a:moveTo>
                <a:cubicBezTo>
                  <a:pt x="20" y="35"/>
                  <a:pt x="18" y="38"/>
                  <a:pt x="1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5"/>
                  <a:pt x="0" y="3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1"/>
                  <a:pt x="17" y="2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6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0" y="7"/>
                  <a:pt x="7" y="10"/>
                  <a:pt x="7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8" y="17"/>
                  <a:pt x="9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7"/>
                  <a:pt x="20" y="20"/>
                  <a:pt x="20" y="22"/>
                </a:cubicBezTo>
                <a:lnTo>
                  <a:pt x="20" y="33"/>
                </a:lnTo>
                <a:close/>
                <a:moveTo>
                  <a:pt x="44" y="33"/>
                </a:moveTo>
                <a:cubicBezTo>
                  <a:pt x="44" y="35"/>
                  <a:pt x="42" y="38"/>
                  <a:pt x="3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6" y="38"/>
                  <a:pt x="24" y="35"/>
                  <a:pt x="24" y="3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6"/>
                  <a:pt x="40" y="7"/>
                  <a:pt x="39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4" y="7"/>
                  <a:pt x="31" y="10"/>
                  <a:pt x="31" y="14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2" y="17"/>
                  <a:pt x="33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42" y="17"/>
                  <a:pt x="44" y="20"/>
                  <a:pt x="44" y="22"/>
                </a:cubicBezTo>
                <a:lnTo>
                  <a:pt x="44" y="3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 sz="900">
              <a:cs typeface="Arial" panose="020B0604020202020204" pitchFamily="34" charset="0"/>
            </a:endParaRPr>
          </a:p>
        </p:txBody>
      </p:sp>
      <p:sp>
        <p:nvSpPr>
          <p:cNvPr id="10" name="Freeform 340"/>
          <p:cNvSpPr>
            <a:spLocks noEditPoints="1"/>
          </p:cNvSpPr>
          <p:nvPr/>
        </p:nvSpPr>
        <p:spPr bwMode="auto">
          <a:xfrm>
            <a:off x="7848600" y="3479800"/>
            <a:ext cx="341313" cy="288925"/>
          </a:xfrm>
          <a:custGeom>
            <a:avLst/>
            <a:gdLst>
              <a:gd name="T0" fmla="*/ 20 w 44"/>
              <a:gd name="T1" fmla="*/ 24 h 37"/>
              <a:gd name="T2" fmla="*/ 7 w 44"/>
              <a:gd name="T3" fmla="*/ 37 h 37"/>
              <a:gd name="T4" fmla="*/ 5 w 44"/>
              <a:gd name="T5" fmla="*/ 37 h 37"/>
              <a:gd name="T6" fmla="*/ 3 w 44"/>
              <a:gd name="T7" fmla="*/ 36 h 37"/>
              <a:gd name="T8" fmla="*/ 3 w 44"/>
              <a:gd name="T9" fmla="*/ 32 h 37"/>
              <a:gd name="T10" fmla="*/ 5 w 44"/>
              <a:gd name="T11" fmla="*/ 31 h 37"/>
              <a:gd name="T12" fmla="*/ 7 w 44"/>
              <a:gd name="T13" fmla="*/ 31 h 37"/>
              <a:gd name="T14" fmla="*/ 14 w 44"/>
              <a:gd name="T15" fmla="*/ 24 h 37"/>
              <a:gd name="T16" fmla="*/ 14 w 44"/>
              <a:gd name="T17" fmla="*/ 23 h 37"/>
              <a:gd name="T18" fmla="*/ 11 w 44"/>
              <a:gd name="T19" fmla="*/ 20 h 37"/>
              <a:gd name="T20" fmla="*/ 5 w 44"/>
              <a:gd name="T21" fmla="*/ 20 h 37"/>
              <a:gd name="T22" fmla="*/ 0 w 44"/>
              <a:gd name="T23" fmla="*/ 15 h 37"/>
              <a:gd name="T24" fmla="*/ 0 w 44"/>
              <a:gd name="T25" fmla="*/ 5 h 37"/>
              <a:gd name="T26" fmla="*/ 5 w 44"/>
              <a:gd name="T27" fmla="*/ 0 h 37"/>
              <a:gd name="T28" fmla="*/ 15 w 44"/>
              <a:gd name="T29" fmla="*/ 0 h 37"/>
              <a:gd name="T30" fmla="*/ 20 w 44"/>
              <a:gd name="T31" fmla="*/ 5 h 37"/>
              <a:gd name="T32" fmla="*/ 20 w 44"/>
              <a:gd name="T33" fmla="*/ 24 h 37"/>
              <a:gd name="T34" fmla="*/ 44 w 44"/>
              <a:gd name="T35" fmla="*/ 24 h 37"/>
              <a:gd name="T36" fmla="*/ 31 w 44"/>
              <a:gd name="T37" fmla="*/ 37 h 37"/>
              <a:gd name="T38" fmla="*/ 29 w 44"/>
              <a:gd name="T39" fmla="*/ 37 h 37"/>
              <a:gd name="T40" fmla="*/ 27 w 44"/>
              <a:gd name="T41" fmla="*/ 36 h 37"/>
              <a:gd name="T42" fmla="*/ 27 w 44"/>
              <a:gd name="T43" fmla="*/ 32 h 37"/>
              <a:gd name="T44" fmla="*/ 29 w 44"/>
              <a:gd name="T45" fmla="*/ 31 h 37"/>
              <a:gd name="T46" fmla="*/ 31 w 44"/>
              <a:gd name="T47" fmla="*/ 31 h 37"/>
              <a:gd name="T48" fmla="*/ 38 w 44"/>
              <a:gd name="T49" fmla="*/ 24 h 37"/>
              <a:gd name="T50" fmla="*/ 38 w 44"/>
              <a:gd name="T51" fmla="*/ 23 h 37"/>
              <a:gd name="T52" fmla="*/ 35 w 44"/>
              <a:gd name="T53" fmla="*/ 20 h 37"/>
              <a:gd name="T54" fmla="*/ 29 w 44"/>
              <a:gd name="T55" fmla="*/ 20 h 37"/>
              <a:gd name="T56" fmla="*/ 24 w 44"/>
              <a:gd name="T57" fmla="*/ 15 h 37"/>
              <a:gd name="T58" fmla="*/ 24 w 44"/>
              <a:gd name="T59" fmla="*/ 5 h 37"/>
              <a:gd name="T60" fmla="*/ 29 w 44"/>
              <a:gd name="T61" fmla="*/ 0 h 37"/>
              <a:gd name="T62" fmla="*/ 39 w 44"/>
              <a:gd name="T63" fmla="*/ 0 h 37"/>
              <a:gd name="T64" fmla="*/ 44 w 44"/>
              <a:gd name="T65" fmla="*/ 5 h 37"/>
              <a:gd name="T66" fmla="*/ 44 w 44"/>
              <a:gd name="T67" fmla="*/ 2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" h="37">
                <a:moveTo>
                  <a:pt x="20" y="24"/>
                </a:moveTo>
                <a:cubicBezTo>
                  <a:pt x="20" y="31"/>
                  <a:pt x="14" y="37"/>
                  <a:pt x="7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3" y="37"/>
                  <a:pt x="3" y="36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4" y="31"/>
                  <a:pt x="5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11" y="31"/>
                  <a:pt x="14" y="27"/>
                  <a:pt x="14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1"/>
                  <a:pt x="12" y="20"/>
                  <a:pt x="11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2" y="20"/>
                  <a:pt x="0" y="18"/>
                  <a:pt x="0" y="1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20" y="2"/>
                  <a:pt x="20" y="5"/>
                </a:cubicBezTo>
                <a:lnTo>
                  <a:pt x="20" y="24"/>
                </a:lnTo>
                <a:close/>
                <a:moveTo>
                  <a:pt x="44" y="24"/>
                </a:moveTo>
                <a:cubicBezTo>
                  <a:pt x="44" y="31"/>
                  <a:pt x="38" y="37"/>
                  <a:pt x="31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7" y="37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1"/>
                  <a:pt x="28" y="31"/>
                  <a:pt x="29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5" y="31"/>
                  <a:pt x="38" y="27"/>
                  <a:pt x="38" y="24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1"/>
                  <a:pt x="36" y="20"/>
                  <a:pt x="35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6" y="20"/>
                  <a:pt x="24" y="18"/>
                  <a:pt x="24" y="1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6" y="0"/>
                  <a:pt x="2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4" y="2"/>
                  <a:pt x="44" y="5"/>
                </a:cubicBezTo>
                <a:lnTo>
                  <a:pt x="44" y="2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/>
          </a:extLst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 sz="900">
              <a:cs typeface="Arial" panose="020B0604020202020204" pitchFamily="34" charset="0"/>
            </a:endParaRPr>
          </a:p>
        </p:txBody>
      </p:sp>
      <p:sp>
        <p:nvSpPr>
          <p:cNvPr id="17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38923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项目背景</a:t>
            </a:r>
          </a:p>
        </p:txBody>
      </p:sp>
      <p:sp>
        <p:nvSpPr>
          <p:cNvPr id="38924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12554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人物观点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14" name="Text Box 82"/>
          <p:cNvSpPr txBox="1">
            <a:spLocks noChangeArrowheads="1"/>
          </p:cNvSpPr>
          <p:nvPr/>
        </p:nvSpPr>
        <p:spPr bwMode="auto">
          <a:xfrm>
            <a:off x="1303425" y="3083610"/>
            <a:ext cx="66294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简单句简要说明文字辅助说明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pPr algn="ctr" eaLnBrk="1" hangingPunct="1">
              <a:defRPr/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说明文字辅助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说明。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1219288" y="1839913"/>
            <a:ext cx="6732587" cy="7080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用互联网+思维进行营销</a:t>
            </a:r>
            <a:r>
              <a:rPr lang="zh-CN" altLang="en-US" sz="4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策划</a:t>
            </a:r>
            <a:endParaRPr lang="en-US" altLang="zh-CN" sz="4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63493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346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项目创新点</a:t>
            </a:r>
          </a:p>
        </p:txBody>
      </p:sp>
      <p:sp>
        <p:nvSpPr>
          <p:cNvPr id="63494" name="TextBox 17"/>
          <p:cNvSpPr txBox="1">
            <a:spLocks noChangeArrowheads="1"/>
          </p:cNvSpPr>
          <p:nvPr/>
        </p:nvSpPr>
        <p:spPr bwMode="auto">
          <a:xfrm>
            <a:off x="1524000" y="190500"/>
            <a:ext cx="12554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独段文字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500275" y="2867025"/>
            <a:ext cx="624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500275" y="3943350"/>
            <a:ext cx="6248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500275" y="3863975"/>
            <a:ext cx="62484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500275" y="2949575"/>
            <a:ext cx="62484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4572000" y="0"/>
            <a:ext cx="457835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  <p:grpSp>
        <p:nvGrpSpPr>
          <p:cNvPr id="43011" name="组合 10"/>
          <p:cNvGrpSpPr>
            <a:grpSpLocks/>
          </p:cNvGrpSpPr>
          <p:nvPr/>
        </p:nvGrpSpPr>
        <p:grpSpPr bwMode="auto">
          <a:xfrm>
            <a:off x="1706838" y="2339975"/>
            <a:ext cx="1223412" cy="2324100"/>
            <a:chOff x="2478019" y="3055048"/>
            <a:chExt cx="1630674" cy="2852148"/>
          </a:xfrm>
        </p:grpSpPr>
        <p:sp>
          <p:nvSpPr>
            <p:cNvPr id="24608" name="文本框 80"/>
            <p:cNvSpPr txBox="1">
              <a:spLocks noChangeArrowheads="1"/>
            </p:cNvSpPr>
            <p:nvPr/>
          </p:nvSpPr>
          <p:spPr bwMode="auto">
            <a:xfrm>
              <a:off x="2478019" y="3055048"/>
              <a:ext cx="1630674" cy="3682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1350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现有产品开发</a:t>
              </a:r>
              <a:endParaRPr kumimoji="1" lang="zh-CN" altLang="en-US" sz="13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609" name="文本框 81"/>
            <p:cNvSpPr txBox="1">
              <a:spLocks noChangeArrowheads="1"/>
            </p:cNvSpPr>
            <p:nvPr/>
          </p:nvSpPr>
          <p:spPr bwMode="auto">
            <a:xfrm>
              <a:off x="2731568" y="3871340"/>
              <a:ext cx="1170127" cy="40132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135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上线承载</a:t>
              </a:r>
            </a:p>
          </p:txBody>
        </p:sp>
        <p:sp>
          <p:nvSpPr>
            <p:cNvPr id="24610" name="文本框 82"/>
            <p:cNvSpPr txBox="1">
              <a:spLocks noChangeArrowheads="1"/>
            </p:cNvSpPr>
            <p:nvPr/>
          </p:nvSpPr>
          <p:spPr bwMode="auto">
            <a:xfrm>
              <a:off x="2731568" y="4689579"/>
              <a:ext cx="1170127" cy="39937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135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文案推广</a:t>
              </a:r>
            </a:p>
          </p:txBody>
        </p:sp>
        <p:sp>
          <p:nvSpPr>
            <p:cNvPr id="24611" name="文本框 83"/>
            <p:cNvSpPr txBox="1">
              <a:spLocks noChangeArrowheads="1"/>
            </p:cNvSpPr>
            <p:nvPr/>
          </p:nvSpPr>
          <p:spPr bwMode="auto">
            <a:xfrm>
              <a:off x="2731568" y="5507818"/>
              <a:ext cx="1170127" cy="39937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135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页面办理</a:t>
              </a:r>
            </a:p>
          </p:txBody>
        </p:sp>
        <p:sp>
          <p:nvSpPr>
            <p:cNvPr id="20" name="下箭头 19"/>
            <p:cNvSpPr/>
            <p:nvPr/>
          </p:nvSpPr>
          <p:spPr bwMode="auto">
            <a:xfrm>
              <a:off x="3156876" y="3532355"/>
              <a:ext cx="272960" cy="249368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kumimoji="1" lang="zh-CN" altLang="en-US" sz="1350" b="1">
                <a:solidFill>
                  <a:prstClr val="white"/>
                </a:solidFill>
              </a:endParaRPr>
            </a:p>
          </p:txBody>
        </p:sp>
        <p:sp>
          <p:nvSpPr>
            <p:cNvPr id="21" name="下箭头 20"/>
            <p:cNvSpPr/>
            <p:nvPr/>
          </p:nvSpPr>
          <p:spPr bwMode="auto">
            <a:xfrm>
              <a:off x="3156876" y="4348645"/>
              <a:ext cx="272960" cy="249368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kumimoji="1" lang="zh-CN" altLang="en-US" sz="1350" b="1">
                <a:solidFill>
                  <a:prstClr val="white"/>
                </a:solidFill>
              </a:endParaRPr>
            </a:p>
          </p:txBody>
        </p:sp>
        <p:sp>
          <p:nvSpPr>
            <p:cNvPr id="22" name="下箭头 21"/>
            <p:cNvSpPr/>
            <p:nvPr/>
          </p:nvSpPr>
          <p:spPr bwMode="auto">
            <a:xfrm>
              <a:off x="3156876" y="5166884"/>
              <a:ext cx="272960" cy="249368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kumimoji="1" lang="zh-CN" altLang="en-US" sz="1350" b="1">
                <a:solidFill>
                  <a:prstClr val="white"/>
                </a:solidFill>
              </a:endParaRPr>
            </a:p>
          </p:txBody>
        </p:sp>
      </p:grpSp>
      <p:sp>
        <p:nvSpPr>
          <p:cNvPr id="24605" name="文本框 93"/>
          <p:cNvSpPr txBox="1">
            <a:spLocks noChangeArrowheads="1"/>
          </p:cNvSpPr>
          <p:nvPr/>
        </p:nvSpPr>
        <p:spPr bwMode="auto">
          <a:xfrm>
            <a:off x="6611938" y="3502025"/>
            <a:ext cx="64135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r>
              <a:rPr kumimoji="1" lang="en-US" altLang="zh-CN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WOW</a:t>
            </a:r>
          </a:p>
          <a:p>
            <a:pPr algn="ctr" eaLnBrk="1" hangingPunct="1">
              <a:defRPr/>
            </a:pPr>
            <a:r>
              <a:rPr kumimoji="1"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价值</a:t>
            </a:r>
            <a:endParaRPr kumimoji="1" lang="en-US" altLang="zh-CN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599" name="文本框 101"/>
          <p:cNvSpPr txBox="1">
            <a:spLocks noChangeArrowheads="1"/>
          </p:cNvSpPr>
          <p:nvPr/>
        </p:nvSpPr>
        <p:spPr bwMode="auto">
          <a:xfrm>
            <a:off x="7858125" y="3071813"/>
            <a:ext cx="531813" cy="30003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135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环境</a:t>
            </a:r>
          </a:p>
        </p:txBody>
      </p:sp>
      <p:sp>
        <p:nvSpPr>
          <p:cNvPr id="24595" name="文本框 105"/>
          <p:cNvSpPr txBox="1">
            <a:spLocks noChangeArrowheads="1"/>
          </p:cNvSpPr>
          <p:nvPr/>
        </p:nvSpPr>
        <p:spPr bwMode="auto">
          <a:xfrm>
            <a:off x="7772400" y="4089861"/>
            <a:ext cx="531813" cy="30003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135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体验</a:t>
            </a:r>
          </a:p>
        </p:txBody>
      </p:sp>
      <p:sp>
        <p:nvSpPr>
          <p:cNvPr id="24591" name="文本框 103"/>
          <p:cNvSpPr txBox="1">
            <a:spLocks noChangeArrowheads="1"/>
          </p:cNvSpPr>
          <p:nvPr/>
        </p:nvSpPr>
        <p:spPr bwMode="auto">
          <a:xfrm>
            <a:off x="5664200" y="4133980"/>
            <a:ext cx="530225" cy="3000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135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情怀</a:t>
            </a:r>
          </a:p>
        </p:txBody>
      </p:sp>
      <p:sp>
        <p:nvSpPr>
          <p:cNvPr id="43016" name="Freeform 384"/>
          <p:cNvSpPr>
            <a:spLocks noEditPoints="1"/>
          </p:cNvSpPr>
          <p:nvPr/>
        </p:nvSpPr>
        <p:spPr bwMode="auto">
          <a:xfrm>
            <a:off x="6426200" y="2439988"/>
            <a:ext cx="958850" cy="958850"/>
          </a:xfrm>
          <a:custGeom>
            <a:avLst/>
            <a:gdLst>
              <a:gd name="T0" fmla="*/ 2147483646 w 41"/>
              <a:gd name="T1" fmla="*/ 2147483646 h 41"/>
              <a:gd name="T2" fmla="*/ 0 w 41"/>
              <a:gd name="T3" fmla="*/ 2147483646 h 41"/>
              <a:gd name="T4" fmla="*/ 2147483646 w 41"/>
              <a:gd name="T5" fmla="*/ 0 h 41"/>
              <a:gd name="T6" fmla="*/ 2147483646 w 41"/>
              <a:gd name="T7" fmla="*/ 2147483646 h 41"/>
              <a:gd name="T8" fmla="*/ 2147483646 w 41"/>
              <a:gd name="T9" fmla="*/ 2147483646 h 41"/>
              <a:gd name="T10" fmla="*/ 2147483646 w 41"/>
              <a:gd name="T11" fmla="*/ 2147483646 h 41"/>
              <a:gd name="T12" fmla="*/ 2147483646 w 41"/>
              <a:gd name="T13" fmla="*/ 2147483646 h 41"/>
              <a:gd name="T14" fmla="*/ 2147483646 w 41"/>
              <a:gd name="T15" fmla="*/ 2147483646 h 41"/>
              <a:gd name="T16" fmla="*/ 2147483646 w 41"/>
              <a:gd name="T17" fmla="*/ 2147483646 h 41"/>
              <a:gd name="T18" fmla="*/ 2147483646 w 41"/>
              <a:gd name="T19" fmla="*/ 2147483646 h 41"/>
              <a:gd name="T20" fmla="*/ 2147483646 w 41"/>
              <a:gd name="T21" fmla="*/ 2147483646 h 41"/>
              <a:gd name="T22" fmla="*/ 2147483646 w 41"/>
              <a:gd name="T23" fmla="*/ 2147483646 h 41"/>
              <a:gd name="T24" fmla="*/ 2147483646 w 41"/>
              <a:gd name="T25" fmla="*/ 2147483646 h 41"/>
              <a:gd name="T26" fmla="*/ 2147483646 w 41"/>
              <a:gd name="T27" fmla="*/ 2147483646 h 41"/>
              <a:gd name="T28" fmla="*/ 2147483646 w 41"/>
              <a:gd name="T29" fmla="*/ 2147483646 h 41"/>
              <a:gd name="T30" fmla="*/ 2147483646 w 41"/>
              <a:gd name="T31" fmla="*/ 2147483646 h 41"/>
              <a:gd name="T32" fmla="*/ 2147483646 w 41"/>
              <a:gd name="T33" fmla="*/ 2147483646 h 41"/>
              <a:gd name="T34" fmla="*/ 2147483646 w 41"/>
              <a:gd name="T35" fmla="*/ 2147483646 h 41"/>
              <a:gd name="T36" fmla="*/ 2147483646 w 41"/>
              <a:gd name="T37" fmla="*/ 2147483646 h 41"/>
              <a:gd name="T38" fmla="*/ 2147483646 w 41"/>
              <a:gd name="T39" fmla="*/ 2147483646 h 41"/>
              <a:gd name="T40" fmla="*/ 2147483646 w 41"/>
              <a:gd name="T41" fmla="*/ 2147483646 h 41"/>
              <a:gd name="T42" fmla="*/ 2147483646 w 41"/>
              <a:gd name="T43" fmla="*/ 2147483646 h 41"/>
              <a:gd name="T44" fmla="*/ 2147483646 w 41"/>
              <a:gd name="T45" fmla="*/ 2147483646 h 41"/>
              <a:gd name="T46" fmla="*/ 2147483646 w 41"/>
              <a:gd name="T47" fmla="*/ 2147483646 h 41"/>
              <a:gd name="T48" fmla="*/ 2147483646 w 41"/>
              <a:gd name="T49" fmla="*/ 2147483646 h 41"/>
              <a:gd name="T50" fmla="*/ 2147483646 w 41"/>
              <a:gd name="T51" fmla="*/ 2147483646 h 41"/>
              <a:gd name="T52" fmla="*/ 2147483646 w 41"/>
              <a:gd name="T53" fmla="*/ 2147483646 h 41"/>
              <a:gd name="T54" fmla="*/ 2147483646 w 41"/>
              <a:gd name="T55" fmla="*/ 2147483646 h 41"/>
              <a:gd name="T56" fmla="*/ 2147483646 w 41"/>
              <a:gd name="T57" fmla="*/ 2147483646 h 4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1"/>
              <a:gd name="T88" fmla="*/ 0 h 41"/>
              <a:gd name="T89" fmla="*/ 41 w 41"/>
              <a:gd name="T90" fmla="*/ 41 h 41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3017" name="Freeform 273"/>
          <p:cNvSpPr>
            <a:spLocks noEditPoints="1"/>
          </p:cNvSpPr>
          <p:nvPr/>
        </p:nvSpPr>
        <p:spPr bwMode="auto">
          <a:xfrm>
            <a:off x="5519738" y="2684463"/>
            <a:ext cx="373062" cy="293687"/>
          </a:xfrm>
          <a:custGeom>
            <a:avLst/>
            <a:gdLst>
              <a:gd name="T0" fmla="*/ 2147483646 w 48"/>
              <a:gd name="T1" fmla="*/ 2147483646 h 38"/>
              <a:gd name="T2" fmla="*/ 0 w 48"/>
              <a:gd name="T3" fmla="*/ 2147483646 h 38"/>
              <a:gd name="T4" fmla="*/ 2147483646 w 48"/>
              <a:gd name="T5" fmla="*/ 0 h 38"/>
              <a:gd name="T6" fmla="*/ 2147483646 w 48"/>
              <a:gd name="T7" fmla="*/ 2147483646 h 38"/>
              <a:gd name="T8" fmla="*/ 2147483646 w 48"/>
              <a:gd name="T9" fmla="*/ 2147483646 h 38"/>
              <a:gd name="T10" fmla="*/ 2147483646 w 48"/>
              <a:gd name="T11" fmla="*/ 2147483646 h 38"/>
              <a:gd name="T12" fmla="*/ 2147483646 w 48"/>
              <a:gd name="T13" fmla="*/ 2147483646 h 38"/>
              <a:gd name="T14" fmla="*/ 2147483646 w 48"/>
              <a:gd name="T15" fmla="*/ 2147483646 h 38"/>
              <a:gd name="T16" fmla="*/ 2147483646 w 48"/>
              <a:gd name="T17" fmla="*/ 2147483646 h 38"/>
              <a:gd name="T18" fmla="*/ 2147483646 w 48"/>
              <a:gd name="T19" fmla="*/ 2147483646 h 38"/>
              <a:gd name="T20" fmla="*/ 2147483646 w 48"/>
              <a:gd name="T21" fmla="*/ 2147483646 h 38"/>
              <a:gd name="T22" fmla="*/ 2147483646 w 48"/>
              <a:gd name="T23" fmla="*/ 2147483646 h 38"/>
              <a:gd name="T24" fmla="*/ 2147483646 w 48"/>
              <a:gd name="T25" fmla="*/ 2147483646 h 38"/>
              <a:gd name="T26" fmla="*/ 2147483646 w 48"/>
              <a:gd name="T27" fmla="*/ 2147483646 h 38"/>
              <a:gd name="T28" fmla="*/ 2147483646 w 48"/>
              <a:gd name="T29" fmla="*/ 2147483646 h 38"/>
              <a:gd name="T30" fmla="*/ 2147483646 w 48"/>
              <a:gd name="T31" fmla="*/ 2147483646 h 38"/>
              <a:gd name="T32" fmla="*/ 2147483646 w 48"/>
              <a:gd name="T33" fmla="*/ 2147483646 h 38"/>
              <a:gd name="T34" fmla="*/ 2147483646 w 48"/>
              <a:gd name="T35" fmla="*/ 2147483646 h 38"/>
              <a:gd name="T36" fmla="*/ 2147483646 w 48"/>
              <a:gd name="T37" fmla="*/ 2147483646 h 38"/>
              <a:gd name="T38" fmla="*/ 2147483646 w 48"/>
              <a:gd name="T39" fmla="*/ 2147483646 h 38"/>
              <a:gd name="T40" fmla="*/ 2147483646 w 48"/>
              <a:gd name="T41" fmla="*/ 2147483646 h 38"/>
              <a:gd name="T42" fmla="*/ 2147483646 w 48"/>
              <a:gd name="T43" fmla="*/ 2147483646 h 38"/>
              <a:gd name="T44" fmla="*/ 2147483646 w 48"/>
              <a:gd name="T45" fmla="*/ 2147483646 h 38"/>
              <a:gd name="T46" fmla="*/ 2147483646 w 48"/>
              <a:gd name="T47" fmla="*/ 2147483646 h 38"/>
              <a:gd name="T48" fmla="*/ 2147483646 w 48"/>
              <a:gd name="T49" fmla="*/ 2147483646 h 38"/>
              <a:gd name="T50" fmla="*/ 2147483646 w 48"/>
              <a:gd name="T51" fmla="*/ 2147483646 h 38"/>
              <a:gd name="T52" fmla="*/ 2147483646 w 48"/>
              <a:gd name="T53" fmla="*/ 2147483646 h 38"/>
              <a:gd name="T54" fmla="*/ 2147483646 w 48"/>
              <a:gd name="T55" fmla="*/ 2147483646 h 38"/>
              <a:gd name="T56" fmla="*/ 2147483646 w 48"/>
              <a:gd name="T57" fmla="*/ 2147483646 h 38"/>
              <a:gd name="T58" fmla="*/ 2147483646 w 48"/>
              <a:gd name="T59" fmla="*/ 2147483646 h 38"/>
              <a:gd name="T60" fmla="*/ 2147483646 w 48"/>
              <a:gd name="T61" fmla="*/ 2147483646 h 38"/>
              <a:gd name="T62" fmla="*/ 2147483646 w 48"/>
              <a:gd name="T63" fmla="*/ 2147483646 h 38"/>
              <a:gd name="T64" fmla="*/ 2147483646 w 48"/>
              <a:gd name="T65" fmla="*/ 2147483646 h 38"/>
              <a:gd name="T66" fmla="*/ 2147483646 w 48"/>
              <a:gd name="T67" fmla="*/ 2147483646 h 38"/>
              <a:gd name="T68" fmla="*/ 2147483646 w 48"/>
              <a:gd name="T69" fmla="*/ 2147483646 h 38"/>
              <a:gd name="T70" fmla="*/ 2147483646 w 48"/>
              <a:gd name="T71" fmla="*/ 2147483646 h 3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8"/>
              <a:gd name="T109" fmla="*/ 0 h 38"/>
              <a:gd name="T110" fmla="*/ 48 w 48"/>
              <a:gd name="T111" fmla="*/ 38 h 3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8" h="38">
                <a:moveTo>
                  <a:pt x="48" y="34"/>
                </a:moveTo>
                <a:cubicBezTo>
                  <a:pt x="48" y="36"/>
                  <a:pt x="46" y="38"/>
                  <a:pt x="4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8"/>
                  <a:pt x="0" y="36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6" y="0"/>
                  <a:pt x="48" y="2"/>
                  <a:pt x="48" y="4"/>
                </a:cubicBezTo>
                <a:lnTo>
                  <a:pt x="48" y="34"/>
                </a:lnTo>
                <a:close/>
                <a:moveTo>
                  <a:pt x="45" y="11"/>
                </a:moveTo>
                <a:cubicBezTo>
                  <a:pt x="45" y="11"/>
                  <a:pt x="44" y="10"/>
                  <a:pt x="4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4" y="34"/>
                  <a:pt x="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5" y="34"/>
                  <a:pt x="45" y="34"/>
                </a:cubicBezTo>
                <a:lnTo>
                  <a:pt x="45" y="11"/>
                </a:lnTo>
                <a:close/>
                <a:moveTo>
                  <a:pt x="10" y="16"/>
                </a:moveTo>
                <a:cubicBezTo>
                  <a:pt x="10" y="17"/>
                  <a:pt x="10" y="17"/>
                  <a:pt x="9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7"/>
                  <a:pt x="7" y="17"/>
                  <a:pt x="7" y="16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4"/>
                  <a:pt x="7" y="14"/>
                  <a:pt x="8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5"/>
                </a:cubicBezTo>
                <a:lnTo>
                  <a:pt x="10" y="16"/>
                </a:lnTo>
                <a:close/>
                <a:moveTo>
                  <a:pt x="10" y="23"/>
                </a:moveTo>
                <a:cubicBezTo>
                  <a:pt x="10" y="24"/>
                  <a:pt x="10" y="24"/>
                  <a:pt x="9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7" y="24"/>
                  <a:pt x="7" y="24"/>
                  <a:pt x="7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8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0" y="22"/>
                </a:cubicBezTo>
                <a:lnTo>
                  <a:pt x="10" y="23"/>
                </a:lnTo>
                <a:close/>
                <a:moveTo>
                  <a:pt x="10" y="30"/>
                </a:moveTo>
                <a:cubicBezTo>
                  <a:pt x="10" y="31"/>
                  <a:pt x="10" y="31"/>
                  <a:pt x="9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1"/>
                  <a:pt x="7" y="30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10" y="28"/>
                  <a:pt x="10" y="28"/>
                  <a:pt x="10" y="28"/>
                </a:cubicBezTo>
                <a:lnTo>
                  <a:pt x="10" y="30"/>
                </a:lnTo>
                <a:close/>
                <a:moveTo>
                  <a:pt x="41" y="16"/>
                </a:moveTo>
                <a:cubicBezTo>
                  <a:pt x="41" y="17"/>
                  <a:pt x="41" y="17"/>
                  <a:pt x="40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7"/>
                  <a:pt x="14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4" y="14"/>
                  <a:pt x="15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1" y="14"/>
                  <a:pt x="41" y="14"/>
                  <a:pt x="41" y="15"/>
                </a:cubicBezTo>
                <a:lnTo>
                  <a:pt x="41" y="16"/>
                </a:lnTo>
                <a:close/>
                <a:moveTo>
                  <a:pt x="41" y="23"/>
                </a:moveTo>
                <a:cubicBezTo>
                  <a:pt x="41" y="24"/>
                  <a:pt x="41" y="24"/>
                  <a:pt x="40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1"/>
                  <a:pt x="14" y="21"/>
                  <a:pt x="15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1" y="21"/>
                  <a:pt x="41" y="21"/>
                  <a:pt x="41" y="22"/>
                </a:cubicBezTo>
                <a:lnTo>
                  <a:pt x="41" y="23"/>
                </a:lnTo>
                <a:close/>
                <a:moveTo>
                  <a:pt x="41" y="30"/>
                </a:moveTo>
                <a:cubicBezTo>
                  <a:pt x="41" y="31"/>
                  <a:pt x="41" y="31"/>
                  <a:pt x="40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1"/>
                  <a:pt x="14" y="31"/>
                  <a:pt x="14" y="30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5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lnTo>
                  <a:pt x="41" y="3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7" name="文本框 95"/>
          <p:cNvSpPr txBox="1">
            <a:spLocks noChangeArrowheads="1"/>
          </p:cNvSpPr>
          <p:nvPr/>
        </p:nvSpPr>
        <p:spPr bwMode="auto">
          <a:xfrm>
            <a:off x="5272088" y="3106738"/>
            <a:ext cx="530225" cy="30003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135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事件</a:t>
            </a:r>
          </a:p>
        </p:txBody>
      </p:sp>
      <p:sp>
        <p:nvSpPr>
          <p:cNvPr id="43019" name="Freeform 223"/>
          <p:cNvSpPr>
            <a:spLocks noEditPoints="1"/>
          </p:cNvSpPr>
          <p:nvPr/>
        </p:nvSpPr>
        <p:spPr bwMode="auto">
          <a:xfrm>
            <a:off x="7826053" y="2606676"/>
            <a:ext cx="350838" cy="349250"/>
          </a:xfrm>
          <a:custGeom>
            <a:avLst/>
            <a:gdLst>
              <a:gd name="T0" fmla="*/ 0 w 41"/>
              <a:gd name="T1" fmla="*/ 2147483646 h 41"/>
              <a:gd name="T2" fmla="*/ 2147483646 w 41"/>
              <a:gd name="T3" fmla="*/ 2147483646 h 41"/>
              <a:gd name="T4" fmla="*/ 2147483646 w 41"/>
              <a:gd name="T5" fmla="*/ 2147483646 h 41"/>
              <a:gd name="T6" fmla="*/ 2147483646 w 41"/>
              <a:gd name="T7" fmla="*/ 2147483646 h 41"/>
              <a:gd name="T8" fmla="*/ 2147483646 w 41"/>
              <a:gd name="T9" fmla="*/ 2147483646 h 41"/>
              <a:gd name="T10" fmla="*/ 2147483646 w 41"/>
              <a:gd name="T11" fmla="*/ 2147483646 h 41"/>
              <a:gd name="T12" fmla="*/ 2147483646 w 41"/>
              <a:gd name="T13" fmla="*/ 2147483646 h 41"/>
              <a:gd name="T14" fmla="*/ 2147483646 w 41"/>
              <a:gd name="T15" fmla="*/ 2147483646 h 41"/>
              <a:gd name="T16" fmla="*/ 2147483646 w 41"/>
              <a:gd name="T17" fmla="*/ 2147483646 h 41"/>
              <a:gd name="T18" fmla="*/ 2147483646 w 41"/>
              <a:gd name="T19" fmla="*/ 2147483646 h 41"/>
              <a:gd name="T20" fmla="*/ 2147483646 w 41"/>
              <a:gd name="T21" fmla="*/ 2147483646 h 41"/>
              <a:gd name="T22" fmla="*/ 2147483646 w 41"/>
              <a:gd name="T23" fmla="*/ 2147483646 h 41"/>
              <a:gd name="T24" fmla="*/ 2147483646 w 41"/>
              <a:gd name="T25" fmla="*/ 2147483646 h 41"/>
              <a:gd name="T26" fmla="*/ 2147483646 w 41"/>
              <a:gd name="T27" fmla="*/ 2147483646 h 41"/>
              <a:gd name="T28" fmla="*/ 2147483646 w 41"/>
              <a:gd name="T29" fmla="*/ 2147483646 h 41"/>
              <a:gd name="T30" fmla="*/ 2147483646 w 41"/>
              <a:gd name="T31" fmla="*/ 2147483646 h 41"/>
              <a:gd name="T32" fmla="*/ 2147483646 w 41"/>
              <a:gd name="T33" fmla="*/ 2147483646 h 41"/>
              <a:gd name="T34" fmla="*/ 2147483646 w 41"/>
              <a:gd name="T35" fmla="*/ 2147483646 h 41"/>
              <a:gd name="T36" fmla="*/ 2147483646 w 41"/>
              <a:gd name="T37" fmla="*/ 2147483646 h 41"/>
              <a:gd name="T38" fmla="*/ 2147483646 w 41"/>
              <a:gd name="T39" fmla="*/ 2147483646 h 41"/>
              <a:gd name="T40" fmla="*/ 2147483646 w 41"/>
              <a:gd name="T41" fmla="*/ 2147483646 h 41"/>
              <a:gd name="T42" fmla="*/ 2147483646 w 41"/>
              <a:gd name="T43" fmla="*/ 2147483646 h 41"/>
              <a:gd name="T44" fmla="*/ 2147483646 w 41"/>
              <a:gd name="T45" fmla="*/ 2147483646 h 41"/>
              <a:gd name="T46" fmla="*/ 2147483646 w 41"/>
              <a:gd name="T47" fmla="*/ 2147483646 h 41"/>
              <a:gd name="T48" fmla="*/ 2147483646 w 41"/>
              <a:gd name="T49" fmla="*/ 2147483646 h 41"/>
              <a:gd name="T50" fmla="*/ 2147483646 w 41"/>
              <a:gd name="T51" fmla="*/ 2147483646 h 41"/>
              <a:gd name="T52" fmla="*/ 2147483646 w 41"/>
              <a:gd name="T53" fmla="*/ 2147483646 h 41"/>
              <a:gd name="T54" fmla="*/ 2147483646 w 41"/>
              <a:gd name="T55" fmla="*/ 2147483646 h 41"/>
              <a:gd name="T56" fmla="*/ 2147483646 w 41"/>
              <a:gd name="T57" fmla="*/ 2147483646 h 41"/>
              <a:gd name="T58" fmla="*/ 2147483646 w 41"/>
              <a:gd name="T59" fmla="*/ 2147483646 h 41"/>
              <a:gd name="T60" fmla="*/ 2147483646 w 41"/>
              <a:gd name="T61" fmla="*/ 2147483646 h 41"/>
              <a:gd name="T62" fmla="*/ 2147483646 w 41"/>
              <a:gd name="T63" fmla="*/ 2147483646 h 41"/>
              <a:gd name="T64" fmla="*/ 2147483646 w 41"/>
              <a:gd name="T65" fmla="*/ 2147483646 h 41"/>
              <a:gd name="T66" fmla="*/ 2147483646 w 41"/>
              <a:gd name="T67" fmla="*/ 2147483646 h 41"/>
              <a:gd name="T68" fmla="*/ 2147483646 w 41"/>
              <a:gd name="T69" fmla="*/ 2147483646 h 41"/>
              <a:gd name="T70" fmla="*/ 2147483646 w 41"/>
              <a:gd name="T71" fmla="*/ 2147483646 h 41"/>
              <a:gd name="T72" fmla="*/ 2147483646 w 41"/>
              <a:gd name="T73" fmla="*/ 2147483646 h 41"/>
              <a:gd name="T74" fmla="*/ 2147483646 w 41"/>
              <a:gd name="T75" fmla="*/ 2147483646 h 41"/>
              <a:gd name="T76" fmla="*/ 2147483646 w 41"/>
              <a:gd name="T77" fmla="*/ 2147483646 h 41"/>
              <a:gd name="T78" fmla="*/ 2147483646 w 41"/>
              <a:gd name="T79" fmla="*/ 2147483646 h 41"/>
              <a:gd name="T80" fmla="*/ 2147483646 w 41"/>
              <a:gd name="T81" fmla="*/ 2147483646 h 41"/>
              <a:gd name="T82" fmla="*/ 2147483646 w 41"/>
              <a:gd name="T83" fmla="*/ 2147483646 h 41"/>
              <a:gd name="T84" fmla="*/ 2147483646 w 41"/>
              <a:gd name="T85" fmla="*/ 2147483646 h 41"/>
              <a:gd name="T86" fmla="*/ 2147483646 w 41"/>
              <a:gd name="T87" fmla="*/ 2147483646 h 41"/>
              <a:gd name="T88" fmla="*/ 2147483646 w 41"/>
              <a:gd name="T89" fmla="*/ 2147483646 h 41"/>
              <a:gd name="T90" fmla="*/ 2147483646 w 41"/>
              <a:gd name="T91" fmla="*/ 2147483646 h 41"/>
              <a:gd name="T92" fmla="*/ 2147483646 w 41"/>
              <a:gd name="T93" fmla="*/ 2147483646 h 41"/>
              <a:gd name="T94" fmla="*/ 2147483646 w 41"/>
              <a:gd name="T95" fmla="*/ 2147483646 h 41"/>
              <a:gd name="T96" fmla="*/ 2147483646 w 41"/>
              <a:gd name="T97" fmla="*/ 2147483646 h 41"/>
              <a:gd name="T98" fmla="*/ 2147483646 w 41"/>
              <a:gd name="T99" fmla="*/ 2147483646 h 41"/>
              <a:gd name="T100" fmla="*/ 2147483646 w 41"/>
              <a:gd name="T101" fmla="*/ 2147483646 h 41"/>
              <a:gd name="T102" fmla="*/ 2147483646 w 41"/>
              <a:gd name="T103" fmla="*/ 2147483646 h 41"/>
              <a:gd name="T104" fmla="*/ 2147483646 w 41"/>
              <a:gd name="T105" fmla="*/ 2147483646 h 41"/>
              <a:gd name="T106" fmla="*/ 2147483646 w 41"/>
              <a:gd name="T107" fmla="*/ 2147483646 h 41"/>
              <a:gd name="T108" fmla="*/ 2147483646 w 41"/>
              <a:gd name="T109" fmla="*/ 2147483646 h 41"/>
              <a:gd name="T110" fmla="*/ 2147483646 w 41"/>
              <a:gd name="T111" fmla="*/ 2147483646 h 41"/>
              <a:gd name="T112" fmla="*/ 2147483646 w 41"/>
              <a:gd name="T113" fmla="*/ 2147483646 h 41"/>
              <a:gd name="T114" fmla="*/ 2147483646 w 41"/>
              <a:gd name="T115" fmla="*/ 2147483646 h 41"/>
              <a:gd name="T116" fmla="*/ 2147483646 w 41"/>
              <a:gd name="T117" fmla="*/ 2147483646 h 4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41"/>
              <a:gd name="T178" fmla="*/ 0 h 41"/>
              <a:gd name="T179" fmla="*/ 41 w 41"/>
              <a:gd name="T180" fmla="*/ 41 h 4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41" h="41">
                <a:moveTo>
                  <a:pt x="41" y="20"/>
                </a:moveTo>
                <a:cubicBezTo>
                  <a:pt x="41" y="32"/>
                  <a:pt x="32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lose/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3"/>
                  <a:pt x="28" y="13"/>
                </a:cubicBezTo>
                <a:cubicBezTo>
                  <a:pt x="29" y="13"/>
                  <a:pt x="29" y="13"/>
                  <a:pt x="30" y="13"/>
                </a:cubicBezTo>
                <a:cubicBezTo>
                  <a:pt x="30" y="13"/>
                  <a:pt x="31" y="13"/>
                  <a:pt x="31" y="13"/>
                </a:cubicBezTo>
                <a:cubicBezTo>
                  <a:pt x="31" y="13"/>
                  <a:pt x="32" y="13"/>
                  <a:pt x="32" y="13"/>
                </a:cubicBezTo>
                <a:cubicBezTo>
                  <a:pt x="32" y="12"/>
                  <a:pt x="33" y="13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2" y="12"/>
                  <a:pt x="32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1" y="11"/>
                  <a:pt x="31" y="11"/>
                </a:cubicBezTo>
                <a:cubicBezTo>
                  <a:pt x="31" y="11"/>
                  <a:pt x="31" y="10"/>
                  <a:pt x="31" y="10"/>
                </a:cubicBezTo>
                <a:cubicBezTo>
                  <a:pt x="30" y="10"/>
                  <a:pt x="30" y="10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29" y="9"/>
                  <a:pt x="29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10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8"/>
                  <a:pt x="27" y="8"/>
                  <a:pt x="27" y="8"/>
                </a:cubicBezTo>
                <a:cubicBezTo>
                  <a:pt x="27" y="8"/>
                  <a:pt x="25" y="8"/>
                  <a:pt x="25" y="8"/>
                </a:cubicBezTo>
                <a:cubicBezTo>
                  <a:pt x="25" y="8"/>
                  <a:pt x="25" y="8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6" y="10"/>
                  <a:pt x="25" y="10"/>
                </a:cubicBezTo>
                <a:cubicBezTo>
                  <a:pt x="25" y="11"/>
                  <a:pt x="25" y="11"/>
                  <a:pt x="24" y="11"/>
                </a:cubicBezTo>
                <a:cubicBezTo>
                  <a:pt x="24" y="11"/>
                  <a:pt x="25" y="12"/>
                  <a:pt x="25" y="12"/>
                </a:cubicBezTo>
                <a:cubicBezTo>
                  <a:pt x="25" y="12"/>
                  <a:pt x="24" y="13"/>
                  <a:pt x="24" y="13"/>
                </a:cubicBezTo>
                <a:cubicBezTo>
                  <a:pt x="24" y="13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2" y="11"/>
                  <a:pt x="22" y="11"/>
                </a:cubicBezTo>
                <a:cubicBezTo>
                  <a:pt x="22" y="11"/>
                  <a:pt x="21" y="10"/>
                  <a:pt x="21" y="10"/>
                </a:cubicBezTo>
                <a:cubicBezTo>
                  <a:pt x="21" y="10"/>
                  <a:pt x="20" y="10"/>
                  <a:pt x="20" y="10"/>
                </a:cubicBezTo>
                <a:cubicBezTo>
                  <a:pt x="20" y="10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7"/>
                  <a:pt x="20" y="7"/>
                </a:cubicBezTo>
                <a:cubicBezTo>
                  <a:pt x="20" y="7"/>
                  <a:pt x="21" y="7"/>
                  <a:pt x="21" y="7"/>
                </a:cubicBezTo>
                <a:cubicBezTo>
                  <a:pt x="21" y="7"/>
                  <a:pt x="22" y="6"/>
                  <a:pt x="22" y="6"/>
                </a:cubicBezTo>
                <a:cubicBezTo>
                  <a:pt x="22" y="6"/>
                  <a:pt x="23" y="6"/>
                  <a:pt x="23" y="6"/>
                </a:cubicBezTo>
                <a:cubicBezTo>
                  <a:pt x="24" y="6"/>
                  <a:pt x="24" y="6"/>
                  <a:pt x="23" y="5"/>
                </a:cubicBezTo>
                <a:cubicBezTo>
                  <a:pt x="24" y="5"/>
                  <a:pt x="23" y="5"/>
                  <a:pt x="23" y="5"/>
                </a:cubicBezTo>
                <a:cubicBezTo>
                  <a:pt x="23" y="5"/>
                  <a:pt x="22" y="5"/>
                  <a:pt x="22" y="5"/>
                </a:cubicBezTo>
                <a:cubicBezTo>
                  <a:pt x="22" y="5"/>
                  <a:pt x="22" y="6"/>
                  <a:pt x="21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0" y="5"/>
                </a:cubicBezTo>
                <a:cubicBezTo>
                  <a:pt x="21" y="5"/>
                  <a:pt x="20" y="5"/>
                  <a:pt x="20" y="5"/>
                </a:cubicBezTo>
                <a:cubicBezTo>
                  <a:pt x="20" y="4"/>
                  <a:pt x="20" y="4"/>
                  <a:pt x="19" y="4"/>
                </a:cubicBezTo>
                <a:cubicBezTo>
                  <a:pt x="19" y="4"/>
                  <a:pt x="18" y="4"/>
                  <a:pt x="18" y="4"/>
                </a:cubicBezTo>
                <a:cubicBezTo>
                  <a:pt x="18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6"/>
                  <a:pt x="19" y="6"/>
                  <a:pt x="18" y="6"/>
                </a:cubicBezTo>
                <a:cubicBezTo>
                  <a:pt x="18" y="6"/>
                  <a:pt x="18" y="6"/>
                  <a:pt x="18" y="5"/>
                </a:cubicBezTo>
                <a:cubicBezTo>
                  <a:pt x="18" y="6"/>
                  <a:pt x="17" y="5"/>
                  <a:pt x="17" y="5"/>
                </a:cubicBezTo>
                <a:cubicBezTo>
                  <a:pt x="17" y="5"/>
                  <a:pt x="16" y="6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4"/>
                  <a:pt x="15" y="4"/>
                </a:cubicBezTo>
                <a:cubicBezTo>
                  <a:pt x="14" y="5"/>
                  <a:pt x="14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4" y="5"/>
                  <a:pt x="14" y="5"/>
                </a:cubicBezTo>
                <a:cubicBezTo>
                  <a:pt x="14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6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4" y="5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0" y="7"/>
                  <a:pt x="8" y="9"/>
                  <a:pt x="6" y="11"/>
                </a:cubicBezTo>
                <a:cubicBezTo>
                  <a:pt x="6" y="11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9" y="13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8" y="14"/>
                  <a:pt x="8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8"/>
                  <a:pt x="9" y="18"/>
                </a:cubicBezTo>
                <a:cubicBezTo>
                  <a:pt x="9" y="18"/>
                  <a:pt x="10" y="20"/>
                  <a:pt x="10" y="20"/>
                </a:cubicBezTo>
                <a:cubicBezTo>
                  <a:pt x="10" y="20"/>
                  <a:pt x="10" y="20"/>
                  <a:pt x="11" y="20"/>
                </a:cubicBezTo>
                <a:cubicBezTo>
                  <a:pt x="11" y="21"/>
                  <a:pt x="11" y="21"/>
                  <a:pt x="11" y="22"/>
                </a:cubicBezTo>
                <a:cubicBezTo>
                  <a:pt x="11" y="22"/>
                  <a:pt x="12" y="22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3"/>
                  <a:pt x="12" y="23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3" y="23"/>
                </a:cubicBezTo>
                <a:cubicBezTo>
                  <a:pt x="13" y="23"/>
                  <a:pt x="14" y="24"/>
                  <a:pt x="14" y="24"/>
                </a:cubicBezTo>
                <a:cubicBezTo>
                  <a:pt x="14" y="24"/>
                  <a:pt x="15" y="25"/>
                  <a:pt x="15" y="25"/>
                </a:cubicBezTo>
                <a:cubicBezTo>
                  <a:pt x="15" y="25"/>
                  <a:pt x="15" y="26"/>
                  <a:pt x="15" y="26"/>
                </a:cubicBezTo>
                <a:cubicBezTo>
                  <a:pt x="15" y="27"/>
                  <a:pt x="16" y="27"/>
                  <a:pt x="16" y="27"/>
                </a:cubicBezTo>
                <a:cubicBezTo>
                  <a:pt x="17" y="27"/>
                  <a:pt x="17" y="28"/>
                  <a:pt x="17" y="28"/>
                </a:cubicBezTo>
                <a:cubicBezTo>
                  <a:pt x="18" y="28"/>
                  <a:pt x="18" y="28"/>
                  <a:pt x="19" y="28"/>
                </a:cubicBezTo>
                <a:cubicBezTo>
                  <a:pt x="19" y="28"/>
                  <a:pt x="19" y="28"/>
                  <a:pt x="20" y="29"/>
                </a:cubicBezTo>
                <a:cubicBezTo>
                  <a:pt x="20" y="29"/>
                  <a:pt x="21" y="29"/>
                  <a:pt x="21" y="29"/>
                </a:cubicBezTo>
                <a:cubicBezTo>
                  <a:pt x="21" y="29"/>
                  <a:pt x="22" y="30"/>
                  <a:pt x="22" y="30"/>
                </a:cubicBezTo>
                <a:cubicBezTo>
                  <a:pt x="22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4" y="32"/>
                  <a:pt x="24" y="32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3" y="31"/>
                  <a:pt x="23" y="30"/>
                </a:cubicBezTo>
                <a:cubicBezTo>
                  <a:pt x="23" y="30"/>
                  <a:pt x="22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2" y="28"/>
                </a:cubicBezTo>
                <a:cubicBezTo>
                  <a:pt x="22" y="28"/>
                  <a:pt x="22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7"/>
                  <a:pt x="21" y="27"/>
                </a:cubicBezTo>
                <a:cubicBezTo>
                  <a:pt x="21" y="26"/>
                  <a:pt x="22" y="25"/>
                  <a:pt x="21" y="25"/>
                </a:cubicBezTo>
                <a:cubicBezTo>
                  <a:pt x="21" y="25"/>
                  <a:pt x="20" y="26"/>
                  <a:pt x="20" y="26"/>
                </a:cubicBezTo>
                <a:cubicBezTo>
                  <a:pt x="20" y="26"/>
                  <a:pt x="20" y="27"/>
                  <a:pt x="20" y="27"/>
                </a:cubicBezTo>
                <a:cubicBezTo>
                  <a:pt x="20" y="27"/>
                  <a:pt x="19" y="27"/>
                  <a:pt x="19" y="27"/>
                </a:cubicBezTo>
                <a:cubicBezTo>
                  <a:pt x="18" y="26"/>
                  <a:pt x="18" y="25"/>
                  <a:pt x="18" y="25"/>
                </a:cubicBezTo>
                <a:cubicBezTo>
                  <a:pt x="18" y="24"/>
                  <a:pt x="18" y="24"/>
                  <a:pt x="18" y="23"/>
                </a:cubicBezTo>
                <a:cubicBezTo>
                  <a:pt x="18" y="23"/>
                  <a:pt x="18" y="22"/>
                  <a:pt x="18" y="22"/>
                </a:cubicBezTo>
                <a:cubicBezTo>
                  <a:pt x="18" y="22"/>
                  <a:pt x="19" y="22"/>
                  <a:pt x="19" y="22"/>
                </a:cubicBezTo>
                <a:cubicBezTo>
                  <a:pt x="19" y="22"/>
                  <a:pt x="18" y="22"/>
                  <a:pt x="18" y="22"/>
                </a:cubicBezTo>
                <a:cubicBezTo>
                  <a:pt x="19" y="22"/>
                  <a:pt x="20" y="22"/>
                  <a:pt x="20" y="22"/>
                </a:cubicBezTo>
                <a:cubicBezTo>
                  <a:pt x="20" y="22"/>
                  <a:pt x="20" y="22"/>
                  <a:pt x="21" y="22"/>
                </a:cubicBezTo>
                <a:cubicBezTo>
                  <a:pt x="21" y="22"/>
                  <a:pt x="20" y="21"/>
                  <a:pt x="20" y="21"/>
                </a:cubicBezTo>
                <a:cubicBezTo>
                  <a:pt x="21" y="22"/>
                  <a:pt x="21" y="22"/>
                  <a:pt x="21" y="21"/>
                </a:cubicBezTo>
                <a:cubicBezTo>
                  <a:pt x="21" y="22"/>
                  <a:pt x="22" y="22"/>
                  <a:pt x="22" y="22"/>
                </a:cubicBezTo>
                <a:cubicBezTo>
                  <a:pt x="22" y="22"/>
                  <a:pt x="22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3"/>
                  <a:pt x="23" y="24"/>
                  <a:pt x="24" y="24"/>
                </a:cubicBezTo>
                <a:cubicBezTo>
                  <a:pt x="24" y="24"/>
                  <a:pt x="24" y="23"/>
                  <a:pt x="24" y="23"/>
                </a:cubicBezTo>
                <a:cubicBezTo>
                  <a:pt x="24" y="23"/>
                  <a:pt x="24" y="22"/>
                  <a:pt x="24" y="22"/>
                </a:cubicBezTo>
                <a:cubicBezTo>
                  <a:pt x="23" y="22"/>
                  <a:pt x="23" y="21"/>
                  <a:pt x="24" y="21"/>
                </a:cubicBezTo>
                <a:cubicBezTo>
                  <a:pt x="24" y="20"/>
                  <a:pt x="25" y="20"/>
                  <a:pt x="25" y="20"/>
                </a:cubicBezTo>
                <a:cubicBezTo>
                  <a:pt x="25" y="20"/>
                  <a:pt x="25" y="19"/>
                  <a:pt x="25" y="19"/>
                </a:cubicBezTo>
                <a:cubicBezTo>
                  <a:pt x="25" y="19"/>
                  <a:pt x="26" y="19"/>
                  <a:pt x="26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6" y="18"/>
                </a:cubicBezTo>
                <a:cubicBezTo>
                  <a:pt x="26" y="18"/>
                  <a:pt x="26" y="18"/>
                  <a:pt x="26" y="17"/>
                </a:cubicBezTo>
                <a:cubicBezTo>
                  <a:pt x="26" y="17"/>
                  <a:pt x="27" y="17"/>
                  <a:pt x="27" y="17"/>
                </a:cubicBezTo>
                <a:cubicBezTo>
                  <a:pt x="28" y="17"/>
                  <a:pt x="27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9" y="15"/>
                  <a:pt x="29" y="15"/>
                </a:cubicBezTo>
                <a:cubicBezTo>
                  <a:pt x="29" y="15"/>
                  <a:pt x="30" y="15"/>
                  <a:pt x="29" y="14"/>
                </a:cubicBezTo>
                <a:cubicBezTo>
                  <a:pt x="30" y="14"/>
                  <a:pt x="29" y="14"/>
                  <a:pt x="29" y="14"/>
                </a:cubicBezTo>
                <a:cubicBezTo>
                  <a:pt x="29" y="14"/>
                  <a:pt x="29" y="14"/>
                  <a:pt x="30" y="14"/>
                </a:cubicBezTo>
                <a:cubicBezTo>
                  <a:pt x="30" y="14"/>
                  <a:pt x="30" y="14"/>
                  <a:pt x="29" y="14"/>
                </a:cubicBezTo>
                <a:cubicBezTo>
                  <a:pt x="29" y="13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lose/>
                <a:moveTo>
                  <a:pt x="33" y="32"/>
                </a:moveTo>
                <a:cubicBezTo>
                  <a:pt x="33" y="32"/>
                  <a:pt x="33" y="32"/>
                  <a:pt x="33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1"/>
                  <a:pt x="31" y="31"/>
                  <a:pt x="31" y="31"/>
                </a:cubicBezTo>
                <a:cubicBezTo>
                  <a:pt x="31" y="31"/>
                  <a:pt x="30" y="30"/>
                  <a:pt x="30" y="30"/>
                </a:cubicBezTo>
                <a:cubicBezTo>
                  <a:pt x="30" y="30"/>
                  <a:pt x="29" y="31"/>
                  <a:pt x="29" y="31"/>
                </a:cubicBezTo>
                <a:cubicBezTo>
                  <a:pt x="29" y="30"/>
                  <a:pt x="29" y="30"/>
                  <a:pt x="28" y="30"/>
                </a:cubicBezTo>
                <a:cubicBezTo>
                  <a:pt x="28" y="30"/>
                  <a:pt x="28" y="29"/>
                  <a:pt x="27" y="30"/>
                </a:cubicBezTo>
                <a:cubicBezTo>
                  <a:pt x="27" y="30"/>
                  <a:pt x="27" y="30"/>
                  <a:pt x="27" y="31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29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2"/>
                  <a:pt x="25" y="33"/>
                </a:cubicBezTo>
                <a:cubicBezTo>
                  <a:pt x="25" y="33"/>
                  <a:pt x="25" y="34"/>
                  <a:pt x="25" y="34"/>
                </a:cubicBezTo>
                <a:cubicBezTo>
                  <a:pt x="24" y="34"/>
                  <a:pt x="24" y="35"/>
                  <a:pt x="24" y="35"/>
                </a:cubicBezTo>
                <a:cubicBezTo>
                  <a:pt x="24" y="35"/>
                  <a:pt x="24" y="36"/>
                  <a:pt x="24" y="36"/>
                </a:cubicBezTo>
                <a:cubicBezTo>
                  <a:pt x="24" y="36"/>
                  <a:pt x="24" y="36"/>
                  <a:pt x="24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7" y="37"/>
                  <a:pt x="31" y="35"/>
                  <a:pt x="33" y="3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3020" name="Freeform 238"/>
          <p:cNvSpPr>
            <a:spLocks/>
          </p:cNvSpPr>
          <p:nvPr/>
        </p:nvSpPr>
        <p:spPr bwMode="auto">
          <a:xfrm>
            <a:off x="5859463" y="3721100"/>
            <a:ext cx="369887" cy="323850"/>
          </a:xfrm>
          <a:custGeom>
            <a:avLst/>
            <a:gdLst>
              <a:gd name="T0" fmla="*/ 2147483646 w 48"/>
              <a:gd name="T1" fmla="*/ 2147483646 h 42"/>
              <a:gd name="T2" fmla="*/ 2147483646 w 48"/>
              <a:gd name="T3" fmla="*/ 2147483646 h 42"/>
              <a:gd name="T4" fmla="*/ 0 w 48"/>
              <a:gd name="T5" fmla="*/ 2147483646 h 42"/>
              <a:gd name="T6" fmla="*/ 2147483646 w 48"/>
              <a:gd name="T7" fmla="*/ 0 h 42"/>
              <a:gd name="T8" fmla="*/ 2147483646 w 48"/>
              <a:gd name="T9" fmla="*/ 2147483646 h 42"/>
              <a:gd name="T10" fmla="*/ 2147483646 w 48"/>
              <a:gd name="T11" fmla="*/ 0 h 42"/>
              <a:gd name="T12" fmla="*/ 2147483646 w 48"/>
              <a:gd name="T13" fmla="*/ 2147483646 h 42"/>
              <a:gd name="T14" fmla="*/ 2147483646 w 48"/>
              <a:gd name="T15" fmla="*/ 2147483646 h 42"/>
              <a:gd name="T16" fmla="*/ 2147483646 w 48"/>
              <a:gd name="T17" fmla="*/ 2147483646 h 42"/>
              <a:gd name="T18" fmla="*/ 2147483646 w 48"/>
              <a:gd name="T19" fmla="*/ 2147483646 h 42"/>
              <a:gd name="T20" fmla="*/ 2147483646 w 48"/>
              <a:gd name="T21" fmla="*/ 2147483646 h 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8"/>
              <a:gd name="T34" fmla="*/ 0 h 42"/>
              <a:gd name="T35" fmla="*/ 48 w 48"/>
              <a:gd name="T36" fmla="*/ 42 h 4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8" h="42">
                <a:moveTo>
                  <a:pt x="23" y="41"/>
                </a:move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0" y="19"/>
                  <a:pt x="0" y="13"/>
                </a:cubicBezTo>
                <a:cubicBezTo>
                  <a:pt x="0" y="5"/>
                  <a:pt x="5" y="0"/>
                  <a:pt x="13" y="0"/>
                </a:cubicBezTo>
                <a:cubicBezTo>
                  <a:pt x="18" y="0"/>
                  <a:pt x="22" y="4"/>
                  <a:pt x="24" y="6"/>
                </a:cubicBezTo>
                <a:cubicBezTo>
                  <a:pt x="27" y="4"/>
                  <a:pt x="31" y="0"/>
                  <a:pt x="36" y="0"/>
                </a:cubicBezTo>
                <a:cubicBezTo>
                  <a:pt x="44" y="0"/>
                  <a:pt x="48" y="5"/>
                  <a:pt x="48" y="13"/>
                </a:cubicBezTo>
                <a:cubicBezTo>
                  <a:pt x="48" y="19"/>
                  <a:pt x="43" y="25"/>
                  <a:pt x="42" y="25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1"/>
                  <a:pt x="25" y="42"/>
                  <a:pt x="24" y="42"/>
                </a:cubicBezTo>
                <a:cubicBezTo>
                  <a:pt x="24" y="42"/>
                  <a:pt x="24" y="41"/>
                  <a:pt x="23" y="4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3021" name="Freeform 249"/>
          <p:cNvSpPr>
            <a:spLocks noEditPoints="1"/>
          </p:cNvSpPr>
          <p:nvPr/>
        </p:nvSpPr>
        <p:spPr bwMode="auto">
          <a:xfrm>
            <a:off x="7629525" y="3621087"/>
            <a:ext cx="322263" cy="376238"/>
          </a:xfrm>
          <a:custGeom>
            <a:avLst/>
            <a:gdLst>
              <a:gd name="T0" fmla="*/ 2147483646 w 38"/>
              <a:gd name="T1" fmla="*/ 2147483646 h 44"/>
              <a:gd name="T2" fmla="*/ 2147483646 w 38"/>
              <a:gd name="T3" fmla="*/ 2147483646 h 44"/>
              <a:gd name="T4" fmla="*/ 2147483646 w 38"/>
              <a:gd name="T5" fmla="*/ 2147483646 h 44"/>
              <a:gd name="T6" fmla="*/ 2147483646 w 38"/>
              <a:gd name="T7" fmla="*/ 2147483646 h 44"/>
              <a:gd name="T8" fmla="*/ 2147483646 w 38"/>
              <a:gd name="T9" fmla="*/ 2147483646 h 44"/>
              <a:gd name="T10" fmla="*/ 2147483646 w 38"/>
              <a:gd name="T11" fmla="*/ 2147483646 h 44"/>
              <a:gd name="T12" fmla="*/ 2147483646 w 38"/>
              <a:gd name="T13" fmla="*/ 2147483646 h 44"/>
              <a:gd name="T14" fmla="*/ 2147483646 w 38"/>
              <a:gd name="T15" fmla="*/ 2147483646 h 44"/>
              <a:gd name="T16" fmla="*/ 2147483646 w 38"/>
              <a:gd name="T17" fmla="*/ 2147483646 h 44"/>
              <a:gd name="T18" fmla="*/ 0 w 38"/>
              <a:gd name="T19" fmla="*/ 2147483646 h 44"/>
              <a:gd name="T20" fmla="*/ 0 w 38"/>
              <a:gd name="T21" fmla="*/ 2147483646 h 44"/>
              <a:gd name="T22" fmla="*/ 2147483646 w 38"/>
              <a:gd name="T23" fmla="*/ 2147483646 h 44"/>
              <a:gd name="T24" fmla="*/ 2147483646 w 38"/>
              <a:gd name="T25" fmla="*/ 2147483646 h 44"/>
              <a:gd name="T26" fmla="*/ 2147483646 w 38"/>
              <a:gd name="T27" fmla="*/ 2147483646 h 44"/>
              <a:gd name="T28" fmla="*/ 2147483646 w 38"/>
              <a:gd name="T29" fmla="*/ 2147483646 h 4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8"/>
              <a:gd name="T46" fmla="*/ 0 h 44"/>
              <a:gd name="T47" fmla="*/ 38 w 38"/>
              <a:gd name="T48" fmla="*/ 44 h 4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8" h="44">
                <a:moveTo>
                  <a:pt x="28" y="17"/>
                </a:moveTo>
                <a:cubicBezTo>
                  <a:pt x="28" y="16"/>
                  <a:pt x="36" y="8"/>
                  <a:pt x="31" y="2"/>
                </a:cubicBezTo>
                <a:cubicBezTo>
                  <a:pt x="30" y="0"/>
                  <a:pt x="26" y="9"/>
                  <a:pt x="20" y="13"/>
                </a:cubicBezTo>
                <a:cubicBezTo>
                  <a:pt x="17" y="15"/>
                  <a:pt x="10" y="19"/>
                  <a:pt x="10" y="22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41"/>
                  <a:pt x="21" y="44"/>
                  <a:pt x="30" y="44"/>
                </a:cubicBezTo>
                <a:cubicBezTo>
                  <a:pt x="33" y="44"/>
                  <a:pt x="38" y="24"/>
                  <a:pt x="38" y="21"/>
                </a:cubicBezTo>
                <a:cubicBezTo>
                  <a:pt x="38" y="17"/>
                  <a:pt x="28" y="18"/>
                  <a:pt x="28" y="17"/>
                </a:cubicBezTo>
                <a:close/>
                <a:moveTo>
                  <a:pt x="8" y="17"/>
                </a:moveTo>
                <a:cubicBezTo>
                  <a:pt x="6" y="17"/>
                  <a:pt x="0" y="18"/>
                  <a:pt x="0" y="2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2"/>
                  <a:pt x="6" y="43"/>
                  <a:pt x="8" y="43"/>
                </a:cubicBezTo>
                <a:cubicBezTo>
                  <a:pt x="9" y="43"/>
                  <a:pt x="5" y="41"/>
                  <a:pt x="5" y="3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8"/>
                  <a:pt x="9" y="17"/>
                  <a:pt x="8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43022" name="组合 2"/>
          <p:cNvGrpSpPr>
            <a:grpSpLocks/>
          </p:cNvGrpSpPr>
          <p:nvPr/>
        </p:nvGrpSpPr>
        <p:grpSpPr bwMode="auto">
          <a:xfrm>
            <a:off x="1017588" y="895350"/>
            <a:ext cx="2736850" cy="914400"/>
            <a:chOff x="1041067" y="1152178"/>
            <a:chExt cx="2736107" cy="914625"/>
          </a:xfrm>
        </p:grpSpPr>
        <p:sp>
          <p:nvSpPr>
            <p:cNvPr id="52" name="文本框 91"/>
            <p:cNvSpPr txBox="1">
              <a:spLocks noChangeArrowheads="1"/>
            </p:cNvSpPr>
            <p:nvPr/>
          </p:nvSpPr>
          <p:spPr bwMode="auto">
            <a:xfrm>
              <a:off x="1375938" y="1152178"/>
              <a:ext cx="2033036" cy="3001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r>
                <a:rPr kumimoji="1" lang="en-US" altLang="zh-CN" sz="135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+</a:t>
              </a:r>
              <a:r>
                <a:rPr kumimoji="1" lang="zh-CN" altLang="en-US" sz="135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互联网</a:t>
              </a:r>
              <a:endParaRPr kumimoji="1" lang="en-US" altLang="zh-CN" sz="135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3029" name="组合 1"/>
            <p:cNvGrpSpPr>
              <a:grpSpLocks/>
            </p:cNvGrpSpPr>
            <p:nvPr/>
          </p:nvGrpSpPr>
          <p:grpSpPr bwMode="auto">
            <a:xfrm>
              <a:off x="1041067" y="1547797"/>
              <a:ext cx="2736107" cy="519006"/>
              <a:chOff x="996524" y="1464470"/>
              <a:chExt cx="2736107" cy="519006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1040962" y="1464236"/>
                <a:ext cx="2647231" cy="519240"/>
              </a:xfrm>
              <a:prstGeom prst="roundRect">
                <a:avLst/>
              </a:prstGeom>
              <a:noFill/>
              <a:ln w="1905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900"/>
              </a:p>
            </p:txBody>
          </p:sp>
          <p:sp>
            <p:nvSpPr>
              <p:cNvPr id="43031" name="文本框 91"/>
              <p:cNvSpPr txBox="1">
                <a:spLocks noChangeArrowheads="1"/>
              </p:cNvSpPr>
              <p:nvPr/>
            </p:nvSpPr>
            <p:spPr bwMode="auto">
              <a:xfrm>
                <a:off x="996524" y="1493140"/>
                <a:ext cx="273610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2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 sz="12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12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12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12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algn="ctr" eaLnBrk="1" hangingPunct="1"/>
                <a:r>
                  <a:rPr kumimoji="1" lang="zh-CN" altLang="en-US" sz="24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换个地方接着卖</a:t>
                </a:r>
              </a:p>
            </p:txBody>
          </p:sp>
        </p:grpSp>
      </p:grpSp>
      <p:sp>
        <p:nvSpPr>
          <p:cNvPr id="12" name="等腰三角形 11"/>
          <p:cNvSpPr/>
          <p:nvPr/>
        </p:nvSpPr>
        <p:spPr>
          <a:xfrm rot="5400000" flipH="1">
            <a:off x="4502150" y="2449513"/>
            <a:ext cx="347663" cy="274637"/>
          </a:xfrm>
          <a:prstGeom prst="triangle">
            <a:avLst/>
          </a:prstGeom>
          <a:solidFill>
            <a:srgbClr val="FAFB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  <p:grpSp>
        <p:nvGrpSpPr>
          <p:cNvPr id="43024" name="组合 3"/>
          <p:cNvGrpSpPr>
            <a:grpSpLocks/>
          </p:cNvGrpSpPr>
          <p:nvPr/>
        </p:nvGrpSpPr>
        <p:grpSpPr bwMode="auto">
          <a:xfrm>
            <a:off x="5489575" y="895350"/>
            <a:ext cx="2736850" cy="915988"/>
            <a:chOff x="5489947" y="1120114"/>
            <a:chExt cx="2736107" cy="915319"/>
          </a:xfrm>
        </p:grpSpPr>
        <p:sp>
          <p:nvSpPr>
            <p:cNvPr id="24" name="文本框 91"/>
            <p:cNvSpPr txBox="1">
              <a:spLocks noChangeArrowheads="1"/>
            </p:cNvSpPr>
            <p:nvPr/>
          </p:nvSpPr>
          <p:spPr bwMode="auto">
            <a:xfrm>
              <a:off x="5843864" y="1120114"/>
              <a:ext cx="2034622" cy="29981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r>
                <a:rPr kumimoji="1" lang="zh-CN" altLang="en-US" sz="1350" b="1" dirty="0">
                  <a:solidFill>
                    <a:schemeClr val="tx1">
                      <a:lumMod val="10000"/>
                      <a:lumOff val="9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互联网</a:t>
              </a:r>
              <a:r>
                <a:rPr kumimoji="1" lang="en-US" altLang="zh-CN" sz="1350" b="1" dirty="0">
                  <a:solidFill>
                    <a:schemeClr val="tx1">
                      <a:lumMod val="10000"/>
                      <a:lumOff val="9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43026" name="文本框 91"/>
            <p:cNvSpPr txBox="1">
              <a:spLocks noChangeArrowheads="1"/>
            </p:cNvSpPr>
            <p:nvPr/>
          </p:nvSpPr>
          <p:spPr bwMode="auto">
            <a:xfrm>
              <a:off x="5489947" y="1555665"/>
              <a:ext cx="27361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/>
              <a:r>
                <a:rPr kumimoji="1"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核心是客户价值</a:t>
              </a: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5524863" y="1516699"/>
              <a:ext cx="2647231" cy="518734"/>
            </a:xfrm>
            <a:prstGeom prst="roundRect">
              <a:avLst/>
            </a:prstGeom>
            <a:noFill/>
            <a:ln w="190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9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lowchart: Alternate Process 3"/>
          <p:cNvSpPr/>
          <p:nvPr/>
        </p:nvSpPr>
        <p:spPr>
          <a:xfrm>
            <a:off x="4610100" y="1641636"/>
            <a:ext cx="2209800" cy="895350"/>
          </a:xfrm>
          <a:prstGeom prst="rect">
            <a:avLst/>
          </a:prstGeom>
          <a:solidFill>
            <a:srgbClr val="03A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29" name="Flowchart: Alternate Process 3"/>
          <p:cNvSpPr/>
          <p:nvPr/>
        </p:nvSpPr>
        <p:spPr>
          <a:xfrm>
            <a:off x="4610100" y="2613186"/>
            <a:ext cx="2209800" cy="895350"/>
          </a:xfrm>
          <a:prstGeom prst="rect">
            <a:avLst/>
          </a:prstGeom>
          <a:solidFill>
            <a:srgbClr val="F0A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31" name="Flowchart: Alternate Process 3"/>
          <p:cNvSpPr/>
          <p:nvPr/>
        </p:nvSpPr>
        <p:spPr>
          <a:xfrm>
            <a:off x="2324100" y="2613186"/>
            <a:ext cx="2209800" cy="895350"/>
          </a:xfrm>
          <a:prstGeom prst="rect">
            <a:avLst/>
          </a:prstGeom>
          <a:solidFill>
            <a:srgbClr val="E35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34" name="Rectangle 4"/>
          <p:cNvSpPr txBox="1">
            <a:spLocks noChangeArrowheads="1"/>
          </p:cNvSpPr>
          <p:nvPr/>
        </p:nvSpPr>
        <p:spPr bwMode="auto">
          <a:xfrm>
            <a:off x="4610100" y="2506823"/>
            <a:ext cx="2286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b="1" kern="0" spc="225" dirty="0" smtClean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项目特点</a:t>
            </a:r>
            <a:endParaRPr lang="en-US" altLang="zh-CN" sz="2400" b="1" kern="0" spc="225" dirty="0"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5" name="Rectangle 4"/>
          <p:cNvSpPr txBox="1">
            <a:spLocks noChangeArrowheads="1"/>
          </p:cNvSpPr>
          <p:nvPr/>
        </p:nvSpPr>
        <p:spPr bwMode="auto">
          <a:xfrm>
            <a:off x="2270125" y="2517936"/>
            <a:ext cx="2286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b="1" kern="0" spc="225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项目效益</a:t>
            </a:r>
            <a:endParaRPr lang="en-US" altLang="zh-CN" sz="2400" b="1" kern="0" spc="225" dirty="0"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 bwMode="auto">
          <a:xfrm>
            <a:off x="4556125" y="1573373"/>
            <a:ext cx="2286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b="1" kern="0" spc="225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项目内容</a:t>
            </a:r>
            <a:endParaRPr lang="en-US" altLang="zh-CN" sz="2400" b="1" kern="0" spc="225" dirty="0"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5608" name="Freeform 614"/>
          <p:cNvSpPr>
            <a:spLocks/>
          </p:cNvSpPr>
          <p:nvPr/>
        </p:nvSpPr>
        <p:spPr bwMode="auto">
          <a:xfrm>
            <a:off x="1657350" y="2841786"/>
            <a:ext cx="536575" cy="534987"/>
          </a:xfrm>
          <a:custGeom>
            <a:avLst/>
            <a:gdLst>
              <a:gd name="T0" fmla="*/ 2147483646 w 184"/>
              <a:gd name="T1" fmla="*/ 2147483646 h 184"/>
              <a:gd name="T2" fmla="*/ 2147483646 w 184"/>
              <a:gd name="T3" fmla="*/ 2147483646 h 184"/>
              <a:gd name="T4" fmla="*/ 2147483646 w 184"/>
              <a:gd name="T5" fmla="*/ 2147483646 h 184"/>
              <a:gd name="T6" fmla="*/ 2147483646 w 184"/>
              <a:gd name="T7" fmla="*/ 2147483646 h 184"/>
              <a:gd name="T8" fmla="*/ 2147483646 w 184"/>
              <a:gd name="T9" fmla="*/ 2147483646 h 1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"/>
              <a:gd name="T16" fmla="*/ 0 h 184"/>
              <a:gd name="T17" fmla="*/ 184 w 184"/>
              <a:gd name="T18" fmla="*/ 184 h 1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" h="184">
                <a:moveTo>
                  <a:pt x="57" y="20"/>
                </a:moveTo>
                <a:cubicBezTo>
                  <a:pt x="97" y="0"/>
                  <a:pt x="145" y="17"/>
                  <a:pt x="164" y="57"/>
                </a:cubicBezTo>
                <a:cubicBezTo>
                  <a:pt x="184" y="97"/>
                  <a:pt x="167" y="145"/>
                  <a:pt x="127" y="165"/>
                </a:cubicBezTo>
                <a:cubicBezTo>
                  <a:pt x="87" y="184"/>
                  <a:pt x="39" y="167"/>
                  <a:pt x="19" y="127"/>
                </a:cubicBezTo>
                <a:cubicBezTo>
                  <a:pt x="0" y="87"/>
                  <a:pt x="17" y="39"/>
                  <a:pt x="57" y="20"/>
                </a:cubicBezTo>
                <a:close/>
              </a:path>
            </a:pathLst>
          </a:custGeom>
          <a:solidFill>
            <a:srgbClr val="0F1C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09" name="Rectangle 4"/>
          <p:cNvSpPr txBox="1">
            <a:spLocks noChangeArrowheads="1"/>
          </p:cNvSpPr>
          <p:nvPr/>
        </p:nvSpPr>
        <p:spPr bwMode="auto">
          <a:xfrm>
            <a:off x="1306513" y="2768761"/>
            <a:ext cx="1222375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400" b="1"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14450" y="1725773"/>
            <a:ext cx="1222375" cy="627063"/>
            <a:chOff x="1314450" y="1914525"/>
            <a:chExt cx="1222375" cy="627063"/>
          </a:xfrm>
        </p:grpSpPr>
        <p:sp>
          <p:nvSpPr>
            <p:cNvPr id="25610" name="Freeform 614"/>
            <p:cNvSpPr>
              <a:spLocks/>
            </p:cNvSpPr>
            <p:nvPr/>
          </p:nvSpPr>
          <p:spPr bwMode="auto">
            <a:xfrm>
              <a:off x="1657350" y="1989138"/>
              <a:ext cx="536575" cy="534987"/>
            </a:xfrm>
            <a:custGeom>
              <a:avLst/>
              <a:gdLst>
                <a:gd name="T0" fmla="*/ 2147483646 w 184"/>
                <a:gd name="T1" fmla="*/ 2147483646 h 184"/>
                <a:gd name="T2" fmla="*/ 2147483646 w 184"/>
                <a:gd name="T3" fmla="*/ 2147483646 h 184"/>
                <a:gd name="T4" fmla="*/ 2147483646 w 184"/>
                <a:gd name="T5" fmla="*/ 2147483646 h 184"/>
                <a:gd name="T6" fmla="*/ 2147483646 w 184"/>
                <a:gd name="T7" fmla="*/ 2147483646 h 184"/>
                <a:gd name="T8" fmla="*/ 2147483646 w 184"/>
                <a:gd name="T9" fmla="*/ 2147483646 h 1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4"/>
                <a:gd name="T16" fmla="*/ 0 h 184"/>
                <a:gd name="T17" fmla="*/ 184 w 184"/>
                <a:gd name="T18" fmla="*/ 184 h 1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0F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25611" name="Rectangle 4"/>
            <p:cNvSpPr txBox="1">
              <a:spLocks noChangeArrowheads="1"/>
            </p:cNvSpPr>
            <p:nvPr/>
          </p:nvSpPr>
          <p:spPr bwMode="auto">
            <a:xfrm>
              <a:off x="1314450" y="1914525"/>
              <a:ext cx="1222375" cy="627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2400" b="1" dirty="0">
                  <a:latin typeface="Arial Black" panose="020B0A040201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25612" name="Freeform 614"/>
          <p:cNvSpPr>
            <a:spLocks/>
          </p:cNvSpPr>
          <p:nvPr/>
        </p:nvSpPr>
        <p:spPr bwMode="auto">
          <a:xfrm>
            <a:off x="6972300" y="2840198"/>
            <a:ext cx="536575" cy="534988"/>
          </a:xfrm>
          <a:custGeom>
            <a:avLst/>
            <a:gdLst>
              <a:gd name="T0" fmla="*/ 2147483646 w 184"/>
              <a:gd name="T1" fmla="*/ 2147483646 h 184"/>
              <a:gd name="T2" fmla="*/ 2147483646 w 184"/>
              <a:gd name="T3" fmla="*/ 2147483646 h 184"/>
              <a:gd name="T4" fmla="*/ 2147483646 w 184"/>
              <a:gd name="T5" fmla="*/ 2147483646 h 184"/>
              <a:gd name="T6" fmla="*/ 2147483646 w 184"/>
              <a:gd name="T7" fmla="*/ 2147483646 h 184"/>
              <a:gd name="T8" fmla="*/ 2147483646 w 184"/>
              <a:gd name="T9" fmla="*/ 2147483646 h 1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"/>
              <a:gd name="T16" fmla="*/ 0 h 184"/>
              <a:gd name="T17" fmla="*/ 184 w 184"/>
              <a:gd name="T18" fmla="*/ 184 h 1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" h="184">
                <a:moveTo>
                  <a:pt x="57" y="20"/>
                </a:moveTo>
                <a:cubicBezTo>
                  <a:pt x="97" y="0"/>
                  <a:pt x="145" y="17"/>
                  <a:pt x="164" y="57"/>
                </a:cubicBezTo>
                <a:cubicBezTo>
                  <a:pt x="184" y="97"/>
                  <a:pt x="167" y="145"/>
                  <a:pt x="127" y="165"/>
                </a:cubicBezTo>
                <a:cubicBezTo>
                  <a:pt x="87" y="184"/>
                  <a:pt x="39" y="167"/>
                  <a:pt x="19" y="127"/>
                </a:cubicBezTo>
                <a:cubicBezTo>
                  <a:pt x="0" y="87"/>
                  <a:pt x="17" y="39"/>
                  <a:pt x="57" y="20"/>
                </a:cubicBezTo>
                <a:close/>
              </a:path>
            </a:pathLst>
          </a:custGeom>
          <a:solidFill>
            <a:srgbClr val="0F1C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13" name="Rectangle 4"/>
          <p:cNvSpPr txBox="1">
            <a:spLocks noChangeArrowheads="1"/>
          </p:cNvSpPr>
          <p:nvPr/>
        </p:nvSpPr>
        <p:spPr bwMode="auto">
          <a:xfrm>
            <a:off x="6629399" y="2765387"/>
            <a:ext cx="1222375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5614" name="Freeform 614"/>
          <p:cNvSpPr>
            <a:spLocks/>
          </p:cNvSpPr>
          <p:nvPr/>
        </p:nvSpPr>
        <p:spPr bwMode="auto">
          <a:xfrm>
            <a:off x="6972300" y="1822611"/>
            <a:ext cx="536575" cy="534987"/>
          </a:xfrm>
          <a:custGeom>
            <a:avLst/>
            <a:gdLst>
              <a:gd name="T0" fmla="*/ 2147483646 w 184"/>
              <a:gd name="T1" fmla="*/ 2147483646 h 184"/>
              <a:gd name="T2" fmla="*/ 2147483646 w 184"/>
              <a:gd name="T3" fmla="*/ 2147483646 h 184"/>
              <a:gd name="T4" fmla="*/ 2147483646 w 184"/>
              <a:gd name="T5" fmla="*/ 2147483646 h 184"/>
              <a:gd name="T6" fmla="*/ 2147483646 w 184"/>
              <a:gd name="T7" fmla="*/ 2147483646 h 184"/>
              <a:gd name="T8" fmla="*/ 2147483646 w 184"/>
              <a:gd name="T9" fmla="*/ 2147483646 h 1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"/>
              <a:gd name="T16" fmla="*/ 0 h 184"/>
              <a:gd name="T17" fmla="*/ 184 w 184"/>
              <a:gd name="T18" fmla="*/ 184 h 1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" h="184">
                <a:moveTo>
                  <a:pt x="57" y="20"/>
                </a:moveTo>
                <a:cubicBezTo>
                  <a:pt x="97" y="0"/>
                  <a:pt x="145" y="17"/>
                  <a:pt x="164" y="57"/>
                </a:cubicBezTo>
                <a:cubicBezTo>
                  <a:pt x="184" y="97"/>
                  <a:pt x="167" y="145"/>
                  <a:pt x="127" y="165"/>
                </a:cubicBezTo>
                <a:cubicBezTo>
                  <a:pt x="87" y="184"/>
                  <a:pt x="39" y="167"/>
                  <a:pt x="19" y="127"/>
                </a:cubicBezTo>
                <a:cubicBezTo>
                  <a:pt x="0" y="87"/>
                  <a:pt x="17" y="39"/>
                  <a:pt x="57" y="20"/>
                </a:cubicBezTo>
                <a:close/>
              </a:path>
            </a:pathLst>
          </a:custGeom>
          <a:solidFill>
            <a:srgbClr val="0F1C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15" name="Rectangle 4"/>
          <p:cNvSpPr txBox="1">
            <a:spLocks noChangeArrowheads="1"/>
          </p:cNvSpPr>
          <p:nvPr/>
        </p:nvSpPr>
        <p:spPr bwMode="auto">
          <a:xfrm>
            <a:off x="6629399" y="1743236"/>
            <a:ext cx="12223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0" name="Flowchart: Alternate Process 3"/>
          <p:cNvSpPr/>
          <p:nvPr/>
        </p:nvSpPr>
        <p:spPr>
          <a:xfrm>
            <a:off x="2324100" y="1641636"/>
            <a:ext cx="2209800" cy="895350"/>
          </a:xfrm>
          <a:prstGeom prst="rect">
            <a:avLst/>
          </a:prstGeom>
          <a:solidFill>
            <a:srgbClr val="89C0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grpSp>
        <p:nvGrpSpPr>
          <p:cNvPr id="25617" name="组合 3"/>
          <p:cNvGrpSpPr>
            <a:grpSpLocks/>
          </p:cNvGrpSpPr>
          <p:nvPr/>
        </p:nvGrpSpPr>
        <p:grpSpPr bwMode="auto">
          <a:xfrm>
            <a:off x="457308" y="375444"/>
            <a:ext cx="1371600" cy="817563"/>
            <a:chOff x="2236558" y="663091"/>
            <a:chExt cx="1371564" cy="818147"/>
          </a:xfrm>
        </p:grpSpPr>
        <p:sp>
          <p:nvSpPr>
            <p:cNvPr id="36" name="Flowchart: Alternate Process 3"/>
            <p:cNvSpPr/>
            <p:nvPr/>
          </p:nvSpPr>
          <p:spPr>
            <a:xfrm>
              <a:off x="2436578" y="705985"/>
              <a:ext cx="949300" cy="630687"/>
            </a:xfrm>
            <a:prstGeom prst="rect">
              <a:avLst/>
            </a:prstGeom>
            <a:solidFill>
              <a:srgbClr val="0F1C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en-US" sz="760">
                <a:solidFill>
                  <a:prstClr val="white"/>
                </a:solidFill>
              </a:endParaRPr>
            </a:p>
          </p:txBody>
        </p:sp>
        <p:sp>
          <p:nvSpPr>
            <p:cNvPr id="40" name="Rectangle 4"/>
            <p:cNvSpPr txBox="1">
              <a:spLocks noChangeArrowheads="1"/>
            </p:cNvSpPr>
            <p:nvPr/>
          </p:nvSpPr>
          <p:spPr bwMode="auto">
            <a:xfrm>
              <a:off x="2328631" y="734580"/>
              <a:ext cx="1187419" cy="746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600" b="1" kern="0" spc="225" dirty="0">
                  <a:latin typeface="Aharoni" panose="02010803020104030203" pitchFamily="2" charset="-79"/>
                  <a:ea typeface="幼圆" panose="02010509060101010101" pitchFamily="49" charset="-122"/>
                  <a:cs typeface="Aharoni" panose="02010803020104030203" pitchFamily="2" charset="-79"/>
                </a:rPr>
                <a:t>MENU</a:t>
              </a:r>
            </a:p>
          </p:txBody>
        </p:sp>
        <p:sp>
          <p:nvSpPr>
            <p:cNvPr id="39" name="Rectangle 4"/>
            <p:cNvSpPr txBox="1">
              <a:spLocks noChangeArrowheads="1"/>
            </p:cNvSpPr>
            <p:nvPr/>
          </p:nvSpPr>
          <p:spPr bwMode="auto">
            <a:xfrm>
              <a:off x="2236558" y="663091"/>
              <a:ext cx="1371564" cy="492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600" b="1" kern="0" spc="225" dirty="0"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目录</a:t>
              </a:r>
              <a:endParaRPr lang="en-US" altLang="zh-CN" sz="1600" b="1" kern="0" spc="225" dirty="0"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" name="Flowchart: Alternate Process 3"/>
          <p:cNvSpPr/>
          <p:nvPr/>
        </p:nvSpPr>
        <p:spPr>
          <a:xfrm>
            <a:off x="-15875" y="4460875"/>
            <a:ext cx="9144000" cy="682625"/>
          </a:xfrm>
          <a:prstGeom prst="rect">
            <a:avLst/>
          </a:prstGeom>
          <a:solidFill>
            <a:srgbClr val="0F1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2301875" y="1594011"/>
            <a:ext cx="2286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b="1" kern="0" spc="225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项目背景</a:t>
            </a:r>
            <a:endParaRPr lang="en-US" altLang="zh-CN" sz="2400" b="1" kern="0" spc="225" dirty="0"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lowchart: Alternate Process 3"/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2660650" y="1541463"/>
            <a:ext cx="4114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000" b="1" kern="0" spc="225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项目效益</a:t>
            </a:r>
            <a:endParaRPr lang="en-US" altLang="zh-CN" sz="6000" b="1" kern="0" spc="225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0213" y="-933450"/>
            <a:ext cx="2617787" cy="5386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4400" dirty="0">
                <a:solidFill>
                  <a:schemeClr val="accent4"/>
                </a:solidFill>
                <a:latin typeface="Berlin Sans FB Demi" panose="020E0802020502020306" pitchFamily="34" charset="0"/>
                <a:cs typeface="Arial" panose="020B0604020202020204" pitchFamily="34" charset="0"/>
              </a:rPr>
              <a:t>4</a:t>
            </a:r>
            <a:endParaRPr lang="zh-CN" altLang="en-US" sz="1100" dirty="0">
              <a:solidFill>
                <a:schemeClr val="accent4"/>
              </a:solidFill>
              <a:latin typeface="Berlin Sans FB Demi" panose="020E0802020502020306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40" y="2613456"/>
            <a:ext cx="388760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dirty="0">
                <a:solidFill>
                  <a:schemeClr val="bg1">
                    <a:alpha val="81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PROJECT BENEFIT</a:t>
            </a:r>
            <a:endParaRPr lang="zh-CN" altLang="en-US" sz="3600" dirty="0">
              <a:solidFill>
                <a:schemeClr val="bg1">
                  <a:alpha val="81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Flowchart: Alternate Process 3"/>
          <p:cNvSpPr/>
          <p:nvPr/>
        </p:nvSpPr>
        <p:spPr>
          <a:xfrm>
            <a:off x="7761288" y="4033838"/>
            <a:ext cx="1066800" cy="617537"/>
          </a:xfrm>
          <a:prstGeom prst="ellipse">
            <a:avLst/>
          </a:prstGeom>
          <a:solidFill>
            <a:srgbClr val="F7F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7" name="Freeform 460"/>
          <p:cNvSpPr>
            <a:spLocks noEditPoints="1"/>
          </p:cNvSpPr>
          <p:nvPr/>
        </p:nvSpPr>
        <p:spPr bwMode="auto">
          <a:xfrm rot="604785">
            <a:off x="8081915" y="4169514"/>
            <a:ext cx="425545" cy="346183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泪滴形 2"/>
          <p:cNvSpPr/>
          <p:nvPr/>
        </p:nvSpPr>
        <p:spPr>
          <a:xfrm rot="8210943">
            <a:off x="6834188" y="1797050"/>
            <a:ext cx="617537" cy="619125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937693648"/>
              </p:ext>
            </p:extLst>
          </p:nvPr>
        </p:nvGraphicFramePr>
        <p:xfrm>
          <a:off x="3053700" y="1809770"/>
          <a:ext cx="5556794" cy="3005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795" name="文本框 10"/>
          <p:cNvSpPr txBox="1">
            <a:spLocks noChangeArrowheads="1"/>
          </p:cNvSpPr>
          <p:nvPr/>
        </p:nvSpPr>
        <p:spPr bwMode="auto">
          <a:xfrm>
            <a:off x="479425" y="1352550"/>
            <a:ext cx="4964113" cy="1103313"/>
          </a:xfrm>
          <a:prstGeom prst="rect">
            <a:avLst/>
          </a:prstGeom>
          <a:noFill/>
          <a:ln>
            <a:noFill/>
          </a:ln>
          <a:extLst/>
        </p:spPr>
        <p:txBody>
          <a:bodyPr lIns="68576" tIns="34288" rIns="68576" bIns="34288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新增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APP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装机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客户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2.8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en-US" altLang="zh-CN" sz="2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提升</a:t>
            </a:r>
            <a:r>
              <a:rPr lang="en-US" altLang="zh-CN" sz="28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33%</a:t>
            </a:r>
            <a:endParaRPr lang="en-US" altLang="zh-CN" sz="28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52"/>
          <p:cNvSpPr>
            <a:spLocks noChangeArrowheads="1"/>
          </p:cNvSpPr>
          <p:nvPr/>
        </p:nvSpPr>
        <p:spPr bwMode="auto">
          <a:xfrm>
            <a:off x="522288" y="2724060"/>
            <a:ext cx="1916112" cy="120032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lnSpc>
                <a:spcPct val="200000"/>
              </a:lnSpc>
              <a:buFont typeface="Arial" charset="0"/>
              <a:buNone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辅助说明文字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简单句辅助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简单句辅助说明文字</a:t>
            </a:r>
            <a:endParaRPr lang="en-US" altLang="zh-CN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68615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项目效益</a:t>
            </a:r>
          </a:p>
        </p:txBody>
      </p:sp>
      <p:sp>
        <p:nvSpPr>
          <p:cNvPr id="68616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12554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数据图表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20"/>
          <p:cNvSpPr/>
          <p:nvPr/>
        </p:nvSpPr>
        <p:spPr>
          <a:xfrm flipH="1" flipV="1">
            <a:off x="0" y="4014788"/>
            <a:ext cx="9144000" cy="11287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sz="1013" dirty="0">
              <a:cs typeface="+mn-ea"/>
              <a:sym typeface="+mn-lt"/>
            </a:endParaRPr>
          </a:p>
        </p:txBody>
      </p:sp>
      <p:sp>
        <p:nvSpPr>
          <p:cNvPr id="72707" name="TextBox 4"/>
          <p:cNvSpPr txBox="1">
            <a:spLocks noChangeArrowheads="1"/>
          </p:cNvSpPr>
          <p:nvPr/>
        </p:nvSpPr>
        <p:spPr bwMode="auto">
          <a:xfrm>
            <a:off x="4953000" y="1204240"/>
            <a:ext cx="2490788" cy="45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tx1"/>
                </a:solidFill>
              </a:rPr>
              <a:t>简单句呈现观点</a:t>
            </a:r>
            <a:endParaRPr lang="en-US" altLang="zh-CN" sz="1800" b="1" dirty="0">
              <a:solidFill>
                <a:schemeClr val="tx1"/>
              </a:solidFill>
            </a:endParaRPr>
          </a:p>
        </p:txBody>
      </p:sp>
      <p:sp>
        <p:nvSpPr>
          <p:cNvPr id="34851" name="矩形 13"/>
          <p:cNvSpPr>
            <a:spLocks noChangeArrowheads="1"/>
          </p:cNvSpPr>
          <p:nvPr/>
        </p:nvSpPr>
        <p:spPr bwMode="auto">
          <a:xfrm>
            <a:off x="1857375" y="4264025"/>
            <a:ext cx="5429250" cy="584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主题句简单句呈现观点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711" name="矩形 9"/>
          <p:cNvSpPr>
            <a:spLocks noChangeArrowheads="1"/>
          </p:cNvSpPr>
          <p:nvPr/>
        </p:nvSpPr>
        <p:spPr bwMode="auto">
          <a:xfrm>
            <a:off x="822325" y="1568340"/>
            <a:ext cx="2571750" cy="45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tx1"/>
                </a:solidFill>
              </a:rPr>
              <a:t>简单句呈现观点</a:t>
            </a:r>
            <a:endParaRPr lang="en-US" altLang="zh-CN" sz="1800" b="1" dirty="0">
              <a:solidFill>
                <a:schemeClr val="tx1"/>
              </a:solidFill>
            </a:endParaRPr>
          </a:p>
        </p:txBody>
      </p:sp>
      <p:grpSp>
        <p:nvGrpSpPr>
          <p:cNvPr id="72714" name="组合 6"/>
          <p:cNvGrpSpPr>
            <a:grpSpLocks/>
          </p:cNvGrpSpPr>
          <p:nvPr/>
        </p:nvGrpSpPr>
        <p:grpSpPr bwMode="auto">
          <a:xfrm>
            <a:off x="4972050" y="2495557"/>
            <a:ext cx="812800" cy="508000"/>
            <a:chOff x="5395188" y="2206695"/>
            <a:chExt cx="813043" cy="507831"/>
          </a:xfrm>
        </p:grpSpPr>
        <p:sp>
          <p:nvSpPr>
            <p:cNvPr id="19" name="矩形 18"/>
            <p:cNvSpPr/>
            <p:nvPr/>
          </p:nvSpPr>
          <p:spPr>
            <a:xfrm>
              <a:off x="5414244" y="2282870"/>
              <a:ext cx="730468" cy="37928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72741" name="矩形 5"/>
            <p:cNvSpPr>
              <a:spLocks noChangeArrowheads="1"/>
            </p:cNvSpPr>
            <p:nvPr/>
          </p:nvSpPr>
          <p:spPr bwMode="auto">
            <a:xfrm>
              <a:off x="5395188" y="2206695"/>
              <a:ext cx="813043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1800" b="1" dirty="0">
                  <a:solidFill>
                    <a:schemeClr val="tx1"/>
                  </a:solidFill>
                </a:rPr>
                <a:t>1.6</a:t>
              </a:r>
              <a:r>
                <a:rPr lang="zh-CN" altLang="en-US" dirty="0">
                  <a:solidFill>
                    <a:schemeClr val="tx1"/>
                  </a:solidFill>
                </a:rPr>
                <a:t>万笔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2715" name="组合 8"/>
          <p:cNvGrpSpPr>
            <a:grpSpLocks/>
          </p:cNvGrpSpPr>
          <p:nvPr/>
        </p:nvGrpSpPr>
        <p:grpSpPr bwMode="auto">
          <a:xfrm>
            <a:off x="4978400" y="3174860"/>
            <a:ext cx="755650" cy="379413"/>
            <a:chOff x="5366321" y="2931857"/>
            <a:chExt cx="754793" cy="379681"/>
          </a:xfrm>
        </p:grpSpPr>
        <p:sp>
          <p:nvSpPr>
            <p:cNvPr id="27" name="矩形 26"/>
            <p:cNvSpPr/>
            <p:nvPr/>
          </p:nvSpPr>
          <p:spPr>
            <a:xfrm>
              <a:off x="5366321" y="2931857"/>
              <a:ext cx="731008" cy="379681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72739" name="矩形 7"/>
            <p:cNvSpPr>
              <a:spLocks noChangeArrowheads="1"/>
            </p:cNvSpPr>
            <p:nvPr/>
          </p:nvSpPr>
          <p:spPr bwMode="auto">
            <a:xfrm>
              <a:off x="5397839" y="2942206"/>
              <a:ext cx="7232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chemeClr val="tx1"/>
                  </a:solidFill>
                </a:rPr>
                <a:t>249</a:t>
              </a:r>
              <a:r>
                <a:rPr lang="zh-CN" altLang="en-US">
                  <a:solidFill>
                    <a:schemeClr val="tx1"/>
                  </a:solidFill>
                </a:rPr>
                <a:t>万</a:t>
              </a:r>
              <a:endParaRPr lang="zh-CN" altLang="en-US"/>
            </a:p>
          </p:txBody>
        </p:sp>
      </p:grpSp>
      <p:grpSp>
        <p:nvGrpSpPr>
          <p:cNvPr id="72718" name="组合 2"/>
          <p:cNvGrpSpPr>
            <a:grpSpLocks/>
          </p:cNvGrpSpPr>
          <p:nvPr/>
        </p:nvGrpSpPr>
        <p:grpSpPr bwMode="auto">
          <a:xfrm>
            <a:off x="4965700" y="1903273"/>
            <a:ext cx="812800" cy="508000"/>
            <a:chOff x="5201515" y="1682519"/>
            <a:chExt cx="813043" cy="507831"/>
          </a:xfrm>
        </p:grpSpPr>
        <p:sp>
          <p:nvSpPr>
            <p:cNvPr id="30" name="矩形 29"/>
            <p:cNvSpPr/>
            <p:nvPr/>
          </p:nvSpPr>
          <p:spPr>
            <a:xfrm>
              <a:off x="5214219" y="1753932"/>
              <a:ext cx="732057" cy="37928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72735" name="矩形 28"/>
            <p:cNvSpPr>
              <a:spLocks noChangeArrowheads="1"/>
            </p:cNvSpPr>
            <p:nvPr/>
          </p:nvSpPr>
          <p:spPr bwMode="auto">
            <a:xfrm>
              <a:off x="5201515" y="1682519"/>
              <a:ext cx="813043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1800" b="1" dirty="0">
                  <a:solidFill>
                    <a:schemeClr val="tx1"/>
                  </a:solidFill>
                </a:rPr>
                <a:t>4.6</a:t>
              </a:r>
              <a:r>
                <a:rPr lang="zh-CN" altLang="en-US" dirty="0">
                  <a:solidFill>
                    <a:schemeClr val="tx1"/>
                  </a:solidFill>
                </a:rPr>
                <a:t>万户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2719" name="组合 16"/>
          <p:cNvGrpSpPr>
            <a:grpSpLocks/>
          </p:cNvGrpSpPr>
          <p:nvPr/>
        </p:nvGrpSpPr>
        <p:grpSpPr bwMode="auto">
          <a:xfrm>
            <a:off x="595313" y="3125192"/>
            <a:ext cx="800100" cy="390525"/>
            <a:chOff x="1095010" y="3152662"/>
            <a:chExt cx="800219" cy="390244"/>
          </a:xfrm>
        </p:grpSpPr>
        <p:sp>
          <p:nvSpPr>
            <p:cNvPr id="31" name="矩形 30"/>
            <p:cNvSpPr/>
            <p:nvPr/>
          </p:nvSpPr>
          <p:spPr>
            <a:xfrm>
              <a:off x="1109299" y="3152662"/>
              <a:ext cx="730359" cy="37914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72733" name="矩形 31"/>
            <p:cNvSpPr>
              <a:spLocks noChangeArrowheads="1"/>
            </p:cNvSpPr>
            <p:nvPr/>
          </p:nvSpPr>
          <p:spPr bwMode="auto">
            <a:xfrm>
              <a:off x="1095010" y="3173574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 dirty="0">
                  <a:solidFill>
                    <a:schemeClr val="tx1"/>
                  </a:solidFill>
                </a:rPr>
                <a:t>170</a:t>
              </a:r>
              <a:r>
                <a:rPr lang="en-US" altLang="zh-CN" dirty="0">
                  <a:solidFill>
                    <a:schemeClr val="tx1"/>
                  </a:solidFill>
                </a:rPr>
                <a:t>MB</a:t>
              </a:r>
              <a:endParaRPr lang="zh-CN" altLang="en-US" dirty="0"/>
            </a:p>
          </p:txBody>
        </p:sp>
      </p:grpSp>
      <p:grpSp>
        <p:nvGrpSpPr>
          <p:cNvPr id="72721" name="组合 17"/>
          <p:cNvGrpSpPr>
            <a:grpSpLocks/>
          </p:cNvGrpSpPr>
          <p:nvPr/>
        </p:nvGrpSpPr>
        <p:grpSpPr bwMode="auto">
          <a:xfrm>
            <a:off x="609600" y="2474317"/>
            <a:ext cx="730250" cy="381000"/>
            <a:chOff x="1093640" y="2516479"/>
            <a:chExt cx="730653" cy="380942"/>
          </a:xfrm>
        </p:grpSpPr>
        <p:sp>
          <p:nvSpPr>
            <p:cNvPr id="34" name="矩形 33"/>
            <p:cNvSpPr/>
            <p:nvPr/>
          </p:nvSpPr>
          <p:spPr>
            <a:xfrm>
              <a:off x="1093640" y="2516479"/>
              <a:ext cx="730653" cy="37935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72731" name="矩形 34"/>
            <p:cNvSpPr>
              <a:spLocks noChangeArrowheads="1"/>
            </p:cNvSpPr>
            <p:nvPr/>
          </p:nvSpPr>
          <p:spPr bwMode="auto">
            <a:xfrm>
              <a:off x="1135801" y="2528089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chemeClr val="tx1"/>
                  </a:solidFill>
                </a:rPr>
                <a:t>36%</a:t>
              </a:r>
              <a:endParaRPr lang="zh-CN" altLang="en-US" sz="1800" b="1"/>
            </a:p>
          </p:txBody>
        </p:sp>
      </p:grpSp>
      <p:sp>
        <p:nvSpPr>
          <p:cNvPr id="46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72724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项目效益</a:t>
            </a:r>
          </a:p>
        </p:txBody>
      </p:sp>
      <p:sp>
        <p:nvSpPr>
          <p:cNvPr id="72725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7938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898525" y="1562100"/>
            <a:ext cx="2378075" cy="519113"/>
          </a:xfrm>
          <a:prstGeom prst="roundRect">
            <a:avLst/>
          </a:prstGeom>
          <a:noFill/>
          <a:ln w="19050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  <p:sp>
        <p:nvSpPr>
          <p:cNvPr id="53" name="圆角矩形 52"/>
          <p:cNvSpPr/>
          <p:nvPr/>
        </p:nvSpPr>
        <p:spPr>
          <a:xfrm>
            <a:off x="4970463" y="1207415"/>
            <a:ext cx="2473325" cy="519113"/>
          </a:xfrm>
          <a:prstGeom prst="roundRect">
            <a:avLst/>
          </a:prstGeom>
          <a:noFill/>
          <a:ln w="19050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900"/>
          </a:p>
        </p:txBody>
      </p:sp>
      <p:sp>
        <p:nvSpPr>
          <p:cNvPr id="2" name="等腰三角形 1"/>
          <p:cNvSpPr/>
          <p:nvPr/>
        </p:nvSpPr>
        <p:spPr>
          <a:xfrm rot="8275133">
            <a:off x="734747" y="1387623"/>
            <a:ext cx="327555" cy="252045"/>
          </a:xfrm>
          <a:prstGeom prst="triangle">
            <a:avLst/>
          </a:prstGeom>
          <a:solidFill>
            <a:srgbClr val="E35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4332022" y="3956659"/>
            <a:ext cx="327555" cy="252045"/>
          </a:xfrm>
          <a:prstGeom prst="triangl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8275133">
            <a:off x="4780492" y="1090599"/>
            <a:ext cx="327555" cy="252045"/>
          </a:xfrm>
          <a:prstGeom prst="triangle">
            <a:avLst/>
          </a:prstGeom>
          <a:solidFill>
            <a:srgbClr val="E35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20"/>
          <p:cNvSpPr txBox="1">
            <a:spLocks noChangeArrowheads="1"/>
          </p:cNvSpPr>
          <p:nvPr/>
        </p:nvSpPr>
        <p:spPr bwMode="auto">
          <a:xfrm>
            <a:off x="1417902" y="2510134"/>
            <a:ext cx="2947996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说明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</a:rPr>
              <a:t>文字辅助说明观点</a:t>
            </a:r>
            <a:endParaRPr lang="en-US" altLang="zh-CN" sz="14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45" name="文本框 20"/>
          <p:cNvSpPr txBox="1">
            <a:spLocks noChangeArrowheads="1"/>
          </p:cNvSpPr>
          <p:nvPr/>
        </p:nvSpPr>
        <p:spPr bwMode="auto">
          <a:xfrm>
            <a:off x="1417902" y="3154704"/>
            <a:ext cx="2947996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</a:rPr>
              <a:t>简单句说明文字辅助说明观点</a:t>
            </a:r>
            <a:endParaRPr lang="en-US" altLang="zh-CN" sz="14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47" name="文本框 20"/>
          <p:cNvSpPr txBox="1">
            <a:spLocks noChangeArrowheads="1"/>
          </p:cNvSpPr>
          <p:nvPr/>
        </p:nvSpPr>
        <p:spPr bwMode="auto">
          <a:xfrm>
            <a:off x="5867366" y="2563370"/>
            <a:ext cx="2947996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说明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</a:rPr>
              <a:t>文字辅助说明观点</a:t>
            </a:r>
            <a:endParaRPr lang="en-US" altLang="zh-CN" sz="14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48" name="文本框 20"/>
          <p:cNvSpPr txBox="1">
            <a:spLocks noChangeArrowheads="1"/>
          </p:cNvSpPr>
          <p:nvPr/>
        </p:nvSpPr>
        <p:spPr bwMode="auto">
          <a:xfrm>
            <a:off x="5867366" y="3207940"/>
            <a:ext cx="2947996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</a:rPr>
              <a:t>简单句说明文字辅助说明观点</a:t>
            </a:r>
            <a:endParaRPr lang="en-US" altLang="zh-CN" sz="14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49" name="文本框 20"/>
          <p:cNvSpPr txBox="1">
            <a:spLocks noChangeArrowheads="1"/>
          </p:cNvSpPr>
          <p:nvPr/>
        </p:nvSpPr>
        <p:spPr bwMode="auto">
          <a:xfrm>
            <a:off x="5867366" y="2018866"/>
            <a:ext cx="2947996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辅助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</a:rPr>
              <a:t>说明观点</a:t>
            </a:r>
            <a:endParaRPr lang="en-US" altLang="zh-CN" sz="14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919560"/>
              </p:ext>
            </p:extLst>
          </p:nvPr>
        </p:nvGraphicFramePr>
        <p:xfrm>
          <a:off x="762000" y="1276350"/>
          <a:ext cx="7543800" cy="3241675"/>
        </p:xfrm>
        <a:graphic>
          <a:graphicData uri="http://schemas.openxmlformats.org/drawingml/2006/table">
            <a:tbl>
              <a:tblPr/>
              <a:tblGrid>
                <a:gridCol w="3184525"/>
                <a:gridCol w="2382838"/>
                <a:gridCol w="1976437"/>
              </a:tblGrid>
              <a:tr h="6254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水龙头产品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月办理量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万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全省排名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826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标题句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212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35B42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简单主题句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112.0 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35B42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简单主题句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39.3 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简单主题句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126.4 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11912" marR="11912" marT="1191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74781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项目效益</a:t>
            </a:r>
          </a:p>
        </p:txBody>
      </p:sp>
      <p:sp>
        <p:nvSpPr>
          <p:cNvPr id="74782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7938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表格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Flowchart: Alternate Process 3"/>
          <p:cNvSpPr/>
          <p:nvPr/>
        </p:nvSpPr>
        <p:spPr>
          <a:xfrm>
            <a:off x="0" y="4208463"/>
            <a:ext cx="9144000" cy="9350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19575" y="2230438"/>
            <a:ext cx="3628939" cy="6572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76804" name="组合 38"/>
          <p:cNvGrpSpPr>
            <a:grpSpLocks/>
          </p:cNvGrpSpPr>
          <p:nvPr/>
        </p:nvGrpSpPr>
        <p:grpSpPr bwMode="auto">
          <a:xfrm>
            <a:off x="1476375" y="1177925"/>
            <a:ext cx="1854200" cy="657225"/>
            <a:chOff x="5638771" y="285809"/>
            <a:chExt cx="1853516" cy="657165"/>
          </a:xfrm>
        </p:grpSpPr>
        <p:sp>
          <p:nvSpPr>
            <p:cNvPr id="30" name="矩形 29"/>
            <p:cNvSpPr/>
            <p:nvPr/>
          </p:nvSpPr>
          <p:spPr>
            <a:xfrm>
              <a:off x="5638771" y="285809"/>
              <a:ext cx="1853516" cy="657165"/>
            </a:xfrm>
            <a:prstGeom prst="rect">
              <a:avLst/>
            </a:prstGeom>
            <a:solidFill>
              <a:srgbClr val="DB17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638771" y="295333"/>
              <a:ext cx="228516" cy="638117"/>
            </a:xfrm>
            <a:custGeom>
              <a:avLst/>
              <a:gdLst>
                <a:gd name="connsiteX0" fmla="*/ 0 w 228608"/>
                <a:gd name="connsiteY0" fmla="*/ 0 h 638175"/>
                <a:gd name="connsiteX1" fmla="*/ 228600 w 228608"/>
                <a:gd name="connsiteY1" fmla="*/ 333375 h 638175"/>
                <a:gd name="connsiteX2" fmla="*/ 9525 w 228608"/>
                <a:gd name="connsiteY2" fmla="*/ 638175 h 638175"/>
                <a:gd name="connsiteX3" fmla="*/ 9525 w 228608"/>
                <a:gd name="connsiteY3" fmla="*/ 638175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8" h="638175">
                  <a:moveTo>
                    <a:pt x="0" y="0"/>
                  </a:moveTo>
                  <a:cubicBezTo>
                    <a:pt x="113506" y="113506"/>
                    <a:pt x="227013" y="227013"/>
                    <a:pt x="228600" y="333375"/>
                  </a:cubicBezTo>
                  <a:cubicBezTo>
                    <a:pt x="230187" y="439737"/>
                    <a:pt x="9525" y="638175"/>
                    <a:pt x="9525" y="638175"/>
                  </a:cubicBezTo>
                  <a:lnTo>
                    <a:pt x="9525" y="638175"/>
                  </a:lnTo>
                </a:path>
              </a:pathLst>
            </a:custGeom>
            <a:noFill/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4230688" y="1177925"/>
            <a:ext cx="2857500" cy="6572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6807" name="矩形 8"/>
          <p:cNvSpPr>
            <a:spLocks noChangeArrowheads="1"/>
          </p:cNvSpPr>
          <p:nvPr/>
        </p:nvSpPr>
        <p:spPr bwMode="auto">
          <a:xfrm>
            <a:off x="471488" y="4333875"/>
            <a:ext cx="45720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808" name="矩形 12"/>
          <p:cNvSpPr>
            <a:spLocks noChangeArrowheads="1"/>
          </p:cNvSpPr>
          <p:nvPr/>
        </p:nvSpPr>
        <p:spPr bwMode="auto">
          <a:xfrm>
            <a:off x="4313239" y="2390775"/>
            <a:ext cx="330668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主题句简单句</a:t>
            </a:r>
            <a:r>
              <a:rPr lang="zh-CN" altLang="en-US" sz="18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说明文字</a:t>
            </a:r>
          </a:p>
        </p:txBody>
      </p:sp>
      <p:sp>
        <p:nvSpPr>
          <p:cNvPr id="17" name="等于号 16"/>
          <p:cNvSpPr/>
          <p:nvPr/>
        </p:nvSpPr>
        <p:spPr bwMode="auto">
          <a:xfrm>
            <a:off x="3449640" y="2252663"/>
            <a:ext cx="657225" cy="657225"/>
          </a:xfrm>
          <a:prstGeom prst="mathEqual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等于号 6"/>
          <p:cNvSpPr/>
          <p:nvPr/>
        </p:nvSpPr>
        <p:spPr bwMode="auto">
          <a:xfrm>
            <a:off x="3536950" y="2387600"/>
            <a:ext cx="482600" cy="3873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1200150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  <a:defRPr/>
            </a:pPr>
            <a:endParaRPr lang="en-US" sz="2700">
              <a:solidFill>
                <a:schemeClr val="bg1"/>
              </a:solidFill>
            </a:endParaRPr>
          </a:p>
        </p:txBody>
      </p:sp>
      <p:sp>
        <p:nvSpPr>
          <p:cNvPr id="76810" name="矩形 20"/>
          <p:cNvSpPr>
            <a:spLocks noChangeArrowheads="1"/>
          </p:cNvSpPr>
          <p:nvPr/>
        </p:nvSpPr>
        <p:spPr bwMode="auto">
          <a:xfrm>
            <a:off x="4389438" y="1323975"/>
            <a:ext cx="24336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简单句说明文字</a:t>
            </a:r>
            <a:endParaRPr lang="zh-CN" altLang="en-US" sz="18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811" name="矩形 21"/>
          <p:cNvSpPr>
            <a:spLocks noChangeArrowheads="1"/>
          </p:cNvSpPr>
          <p:nvPr/>
        </p:nvSpPr>
        <p:spPr bwMode="auto">
          <a:xfrm>
            <a:off x="1857346" y="1350963"/>
            <a:ext cx="129385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FF4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微信</a:t>
            </a:r>
            <a:r>
              <a:rPr lang="zh-CN" altLang="en-US" sz="1400" dirty="0" smtClean="0">
                <a:solidFill>
                  <a:srgbClr val="FFF4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红包</a:t>
            </a:r>
            <a:r>
              <a:rPr lang="zh-CN" altLang="en-US" sz="1400" dirty="0">
                <a:solidFill>
                  <a:srgbClr val="FFF4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节</a:t>
            </a:r>
            <a:endParaRPr lang="zh-CN" altLang="en-US" sz="1400" dirty="0">
              <a:solidFill>
                <a:srgbClr val="FFF443"/>
              </a:solidFill>
            </a:endParaRPr>
          </a:p>
        </p:txBody>
      </p:sp>
      <p:sp>
        <p:nvSpPr>
          <p:cNvPr id="24" name="等于号 23"/>
          <p:cNvSpPr/>
          <p:nvPr/>
        </p:nvSpPr>
        <p:spPr bwMode="auto">
          <a:xfrm>
            <a:off x="3455988" y="1165225"/>
            <a:ext cx="655637" cy="657225"/>
          </a:xfrm>
          <a:prstGeom prst="mathEqual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等于号 6"/>
          <p:cNvSpPr/>
          <p:nvPr/>
        </p:nvSpPr>
        <p:spPr bwMode="auto">
          <a:xfrm>
            <a:off x="3543300" y="1300163"/>
            <a:ext cx="481013" cy="3873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1200150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  <a:defRPr/>
            </a:pPr>
            <a:endParaRPr lang="en-US" sz="2700">
              <a:solidFill>
                <a:schemeClr val="bg1"/>
              </a:solidFill>
            </a:endParaRPr>
          </a:p>
        </p:txBody>
      </p:sp>
      <p:grpSp>
        <p:nvGrpSpPr>
          <p:cNvPr id="76813" name="组合 41"/>
          <p:cNvGrpSpPr>
            <a:grpSpLocks/>
          </p:cNvGrpSpPr>
          <p:nvPr/>
        </p:nvGrpSpPr>
        <p:grpSpPr bwMode="auto">
          <a:xfrm>
            <a:off x="1484313" y="2263775"/>
            <a:ext cx="1854200" cy="657225"/>
            <a:chOff x="5638771" y="285809"/>
            <a:chExt cx="1853516" cy="657165"/>
          </a:xfrm>
        </p:grpSpPr>
        <p:sp>
          <p:nvSpPr>
            <p:cNvPr id="43" name="矩形 42"/>
            <p:cNvSpPr/>
            <p:nvPr/>
          </p:nvSpPr>
          <p:spPr>
            <a:xfrm>
              <a:off x="5638771" y="285809"/>
              <a:ext cx="1853516" cy="657165"/>
            </a:xfrm>
            <a:prstGeom prst="rect">
              <a:avLst/>
            </a:prstGeom>
            <a:solidFill>
              <a:srgbClr val="DB17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5638771" y="295333"/>
              <a:ext cx="228516" cy="638117"/>
            </a:xfrm>
            <a:custGeom>
              <a:avLst/>
              <a:gdLst>
                <a:gd name="connsiteX0" fmla="*/ 0 w 228608"/>
                <a:gd name="connsiteY0" fmla="*/ 0 h 638175"/>
                <a:gd name="connsiteX1" fmla="*/ 228600 w 228608"/>
                <a:gd name="connsiteY1" fmla="*/ 333375 h 638175"/>
                <a:gd name="connsiteX2" fmla="*/ 9525 w 228608"/>
                <a:gd name="connsiteY2" fmla="*/ 638175 h 638175"/>
                <a:gd name="connsiteX3" fmla="*/ 9525 w 228608"/>
                <a:gd name="connsiteY3" fmla="*/ 638175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8" h="638175">
                  <a:moveTo>
                    <a:pt x="0" y="0"/>
                  </a:moveTo>
                  <a:cubicBezTo>
                    <a:pt x="113506" y="113506"/>
                    <a:pt x="227013" y="227013"/>
                    <a:pt x="228600" y="333375"/>
                  </a:cubicBezTo>
                  <a:cubicBezTo>
                    <a:pt x="230187" y="439737"/>
                    <a:pt x="9525" y="638175"/>
                    <a:pt x="9525" y="638175"/>
                  </a:cubicBezTo>
                  <a:lnTo>
                    <a:pt x="9525" y="638175"/>
                  </a:lnTo>
                </a:path>
              </a:pathLst>
            </a:custGeom>
            <a:noFill/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76814" name="矩形 44"/>
          <p:cNvSpPr>
            <a:spLocks noChangeArrowheads="1"/>
          </p:cNvSpPr>
          <p:nvPr/>
        </p:nvSpPr>
        <p:spPr bwMode="auto">
          <a:xfrm>
            <a:off x="1865282" y="2436813"/>
            <a:ext cx="13621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rgbClr val="FFF4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微信红包</a:t>
            </a:r>
            <a:r>
              <a:rPr lang="zh-CN" altLang="en-US" sz="1400" dirty="0">
                <a:solidFill>
                  <a:srgbClr val="FFF4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节</a:t>
            </a:r>
            <a:endParaRPr lang="zh-CN" altLang="en-US" sz="1400" dirty="0">
              <a:solidFill>
                <a:srgbClr val="FFF443"/>
              </a:solidFill>
            </a:endParaRPr>
          </a:p>
        </p:txBody>
      </p:sp>
      <p:grpSp>
        <p:nvGrpSpPr>
          <p:cNvPr id="76817" name="组合 49"/>
          <p:cNvGrpSpPr>
            <a:grpSpLocks/>
          </p:cNvGrpSpPr>
          <p:nvPr/>
        </p:nvGrpSpPr>
        <p:grpSpPr bwMode="auto">
          <a:xfrm>
            <a:off x="1484313" y="3276600"/>
            <a:ext cx="1854200" cy="657225"/>
            <a:chOff x="5638771" y="285809"/>
            <a:chExt cx="1853516" cy="657165"/>
          </a:xfrm>
        </p:grpSpPr>
        <p:sp>
          <p:nvSpPr>
            <p:cNvPr id="51" name="矩形 50"/>
            <p:cNvSpPr/>
            <p:nvPr/>
          </p:nvSpPr>
          <p:spPr>
            <a:xfrm>
              <a:off x="5638771" y="285809"/>
              <a:ext cx="1853516" cy="657165"/>
            </a:xfrm>
            <a:prstGeom prst="rect">
              <a:avLst/>
            </a:prstGeom>
            <a:solidFill>
              <a:srgbClr val="DB17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5638771" y="295333"/>
              <a:ext cx="228516" cy="638117"/>
            </a:xfrm>
            <a:custGeom>
              <a:avLst/>
              <a:gdLst>
                <a:gd name="connsiteX0" fmla="*/ 0 w 228608"/>
                <a:gd name="connsiteY0" fmla="*/ 0 h 638175"/>
                <a:gd name="connsiteX1" fmla="*/ 228600 w 228608"/>
                <a:gd name="connsiteY1" fmla="*/ 333375 h 638175"/>
                <a:gd name="connsiteX2" fmla="*/ 9525 w 228608"/>
                <a:gd name="connsiteY2" fmla="*/ 638175 h 638175"/>
                <a:gd name="connsiteX3" fmla="*/ 9525 w 228608"/>
                <a:gd name="connsiteY3" fmla="*/ 638175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8" h="638175">
                  <a:moveTo>
                    <a:pt x="0" y="0"/>
                  </a:moveTo>
                  <a:cubicBezTo>
                    <a:pt x="113506" y="113506"/>
                    <a:pt x="227013" y="227013"/>
                    <a:pt x="228600" y="333375"/>
                  </a:cubicBezTo>
                  <a:cubicBezTo>
                    <a:pt x="230187" y="439737"/>
                    <a:pt x="9525" y="638175"/>
                    <a:pt x="9525" y="638175"/>
                  </a:cubicBezTo>
                  <a:lnTo>
                    <a:pt x="9525" y="638175"/>
                  </a:lnTo>
                </a:path>
              </a:pathLst>
            </a:custGeom>
            <a:noFill/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76818" name="矩形 52"/>
          <p:cNvSpPr>
            <a:spLocks noChangeArrowheads="1"/>
          </p:cNvSpPr>
          <p:nvPr/>
        </p:nvSpPr>
        <p:spPr bwMode="auto">
          <a:xfrm>
            <a:off x="1865282" y="3448050"/>
            <a:ext cx="13621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rgbClr val="FFF4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微信红包</a:t>
            </a:r>
            <a:r>
              <a:rPr lang="zh-CN" altLang="en-US" sz="1400" dirty="0">
                <a:solidFill>
                  <a:srgbClr val="FFF4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节</a:t>
            </a:r>
            <a:endParaRPr lang="zh-CN" altLang="en-US" sz="1400" dirty="0">
              <a:solidFill>
                <a:srgbClr val="FFF443"/>
              </a:solidFill>
            </a:endParaRPr>
          </a:p>
        </p:txBody>
      </p:sp>
      <p:sp>
        <p:nvSpPr>
          <p:cNvPr id="55" name="等于号 54"/>
          <p:cNvSpPr/>
          <p:nvPr/>
        </p:nvSpPr>
        <p:spPr bwMode="auto">
          <a:xfrm>
            <a:off x="3449640" y="3286125"/>
            <a:ext cx="657225" cy="657225"/>
          </a:xfrm>
          <a:prstGeom prst="mathEqual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6" name="等于号 6"/>
          <p:cNvSpPr/>
          <p:nvPr/>
        </p:nvSpPr>
        <p:spPr bwMode="auto">
          <a:xfrm>
            <a:off x="3536950" y="3421063"/>
            <a:ext cx="482600" cy="3873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1200150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  <a:defRPr/>
            </a:pPr>
            <a:endParaRPr lang="en-US" sz="2700">
              <a:solidFill>
                <a:schemeClr val="bg1"/>
              </a:solidFill>
            </a:endParaRPr>
          </a:p>
        </p:txBody>
      </p:sp>
      <p:sp>
        <p:nvSpPr>
          <p:cNvPr id="65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76821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 dirty="0">
                <a:latin typeface="幼圆" panose="02010509060101010101" pitchFamily="49" charset="-122"/>
                <a:ea typeface="幼圆" panose="02010509060101010101" pitchFamily="49" charset="-122"/>
              </a:rPr>
              <a:t>项目效益</a:t>
            </a:r>
          </a:p>
        </p:txBody>
      </p:sp>
      <p:sp>
        <p:nvSpPr>
          <p:cNvPr id="76822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12554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公式并列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13"/>
          <p:cNvSpPr>
            <a:spLocks noChangeArrowheads="1"/>
          </p:cNvSpPr>
          <p:nvPr/>
        </p:nvSpPr>
        <p:spPr bwMode="auto">
          <a:xfrm>
            <a:off x="1857375" y="4361332"/>
            <a:ext cx="5429250" cy="584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主题句简单句呈现观点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230688" y="3286125"/>
            <a:ext cx="2857500" cy="6572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9" name="矩形 20"/>
          <p:cNvSpPr>
            <a:spLocks noChangeArrowheads="1"/>
          </p:cNvSpPr>
          <p:nvPr/>
        </p:nvSpPr>
        <p:spPr bwMode="auto">
          <a:xfrm>
            <a:off x="4389438" y="3432175"/>
            <a:ext cx="24336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简单句说明文字</a:t>
            </a:r>
            <a:endParaRPr lang="zh-CN" altLang="en-US" sz="18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1601788" y="1178720"/>
            <a:ext cx="58864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400" b="1" kern="0" spc="22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ABOOBEE</a:t>
            </a:r>
            <a:endParaRPr lang="en-US" altLang="zh-CN" sz="2400" b="1" kern="0" spc="225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0" name="Rectangle 4"/>
          <p:cNvSpPr txBox="1">
            <a:spLocks noChangeArrowheads="1"/>
          </p:cNvSpPr>
          <p:nvPr/>
        </p:nvSpPr>
        <p:spPr bwMode="auto">
          <a:xfrm>
            <a:off x="2598738" y="3517900"/>
            <a:ext cx="3946525" cy="244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7" tIns="34289" rIns="68577" bIns="34289">
            <a:spAutoFit/>
          </a:bodyPr>
          <a:lstStyle/>
          <a:p>
            <a:pPr marL="257175" indent="-257175"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9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2016</a:t>
            </a:r>
            <a:r>
              <a:rPr lang="zh-CN" alt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年</a:t>
            </a:r>
            <a:r>
              <a:rPr lang="en-US" altLang="zh-CN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月</a:t>
            </a:r>
          </a:p>
        </p:txBody>
      </p:sp>
      <p:sp>
        <p:nvSpPr>
          <p:cNvPr id="78852" name="副标题 7"/>
          <p:cNvSpPr txBox="1">
            <a:spLocks/>
          </p:cNvSpPr>
          <p:nvPr/>
        </p:nvSpPr>
        <p:spPr bwMode="auto">
          <a:xfrm>
            <a:off x="1074738" y="2011363"/>
            <a:ext cx="699452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8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</a:p>
        </p:txBody>
      </p:sp>
      <p:sp>
        <p:nvSpPr>
          <p:cNvPr id="13" name="Flowchart: Alternate Process 3"/>
          <p:cNvSpPr/>
          <p:nvPr/>
        </p:nvSpPr>
        <p:spPr>
          <a:xfrm>
            <a:off x="0" y="-15875"/>
            <a:ext cx="9144000" cy="682625"/>
          </a:xfrm>
          <a:prstGeom prst="rect">
            <a:avLst/>
          </a:prstGeom>
          <a:solidFill>
            <a:srgbClr val="0F1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11" name="Flowchart: Alternate Process 3"/>
          <p:cNvSpPr/>
          <p:nvPr/>
        </p:nvSpPr>
        <p:spPr>
          <a:xfrm>
            <a:off x="4640253" y="3982242"/>
            <a:ext cx="984255" cy="1161257"/>
          </a:xfrm>
          <a:prstGeom prst="rect">
            <a:avLst/>
          </a:prstGeom>
          <a:solidFill>
            <a:srgbClr val="F0A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12" name="Flowchart: Alternate Process 3"/>
          <p:cNvSpPr/>
          <p:nvPr/>
        </p:nvSpPr>
        <p:spPr>
          <a:xfrm rot="5400000">
            <a:off x="5622498" y="3984256"/>
            <a:ext cx="1161254" cy="1157234"/>
          </a:xfrm>
          <a:prstGeom prst="flowChartManualInput">
            <a:avLst/>
          </a:prstGeom>
          <a:solidFill>
            <a:srgbClr val="E35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14" name="Flowchart: Alternate Process 3"/>
          <p:cNvSpPr/>
          <p:nvPr/>
        </p:nvSpPr>
        <p:spPr>
          <a:xfrm rot="16200000" flipH="1">
            <a:off x="2557469" y="3981473"/>
            <a:ext cx="1161258" cy="1162800"/>
          </a:xfrm>
          <a:prstGeom prst="flowChartManualInput">
            <a:avLst/>
          </a:prstGeom>
          <a:solidFill>
            <a:srgbClr val="89C0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15" name="Flowchart: Alternate Process 3"/>
          <p:cNvSpPr/>
          <p:nvPr/>
        </p:nvSpPr>
        <p:spPr>
          <a:xfrm>
            <a:off x="3719498" y="3982242"/>
            <a:ext cx="920755" cy="1161257"/>
          </a:xfrm>
          <a:prstGeom prst="rect">
            <a:avLst/>
          </a:prstGeom>
          <a:solidFill>
            <a:srgbClr val="03A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228600" y="194120"/>
            <a:ext cx="1187450" cy="282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100" kern="0" spc="225" dirty="0" smtClean="0">
                <a:latin typeface="Arial Black" panose="020B0A04020102020204" pitchFamily="34" charset="0"/>
                <a:ea typeface="幼圆" panose="02010509060101010101" pitchFamily="49" charset="-122"/>
                <a:cs typeface="Aharoni" panose="02010803020104030203" pitchFamily="2" charset="-79"/>
              </a:rPr>
              <a:t>ABOOBEE</a:t>
            </a:r>
            <a:endParaRPr lang="en-US" altLang="zh-CN" sz="1600" kern="0" spc="225" dirty="0">
              <a:latin typeface="Arial Black" panose="020B0A04020102020204" pitchFamily="34" charset="0"/>
              <a:ea typeface="幼圆" panose="02010509060101010101" pitchFamily="49" charset="-122"/>
              <a:cs typeface="Aharoni" panose="02010803020104030203" pitchFamily="2" charset="-79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98" y="144913"/>
            <a:ext cx="361048" cy="361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34091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大目演示</a:t>
            </a:r>
            <a:r>
              <a:rPr lang="en-US" altLang="zh-CN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kern="100" dirty="0" err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Aboobee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http://aboobee.yanj.cn/ 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46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44"/>
          <p:cNvSpPr>
            <a:spLocks noChangeArrowheads="1"/>
          </p:cNvSpPr>
          <p:nvPr/>
        </p:nvSpPr>
        <p:spPr bwMode="auto">
          <a:xfrm>
            <a:off x="6108700" y="3575050"/>
            <a:ext cx="960438" cy="960438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6" name="Oval 144"/>
          <p:cNvSpPr>
            <a:spLocks noChangeArrowheads="1"/>
          </p:cNvSpPr>
          <p:nvPr/>
        </p:nvSpPr>
        <p:spPr bwMode="auto">
          <a:xfrm>
            <a:off x="3995738" y="1465263"/>
            <a:ext cx="1793875" cy="1790700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75" name="Oval 144"/>
          <p:cNvSpPr>
            <a:spLocks noChangeArrowheads="1"/>
          </p:cNvSpPr>
          <p:nvPr/>
        </p:nvSpPr>
        <p:spPr bwMode="auto">
          <a:xfrm>
            <a:off x="3433763" y="428625"/>
            <a:ext cx="960437" cy="957263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6629" name="Freeform 27"/>
          <p:cNvSpPr>
            <a:spLocks noEditPoints="1"/>
          </p:cNvSpPr>
          <p:nvPr/>
        </p:nvSpPr>
        <p:spPr bwMode="auto">
          <a:xfrm>
            <a:off x="4313238" y="3430588"/>
            <a:ext cx="1320800" cy="550862"/>
          </a:xfrm>
          <a:prstGeom prst="wedgeRoundRectCallout">
            <a:avLst>
              <a:gd name="adj1" fmla="val -18653"/>
              <a:gd name="adj2" fmla="val -5025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ea typeface="宋体" panose="02010600030101010101" pitchFamily="2" charset="-122"/>
              <a:sym typeface="+mn-lt"/>
            </a:endParaRPr>
          </a:p>
        </p:txBody>
      </p:sp>
      <p:sp>
        <p:nvSpPr>
          <p:cNvPr id="101" name="Flowchart: Alternate Process 3"/>
          <p:cNvSpPr/>
          <p:nvPr/>
        </p:nvSpPr>
        <p:spPr>
          <a:xfrm>
            <a:off x="658813" y="390525"/>
            <a:ext cx="1031875" cy="590550"/>
          </a:xfrm>
          <a:prstGeom prst="rect">
            <a:avLst/>
          </a:prstGeom>
          <a:solidFill>
            <a:srgbClr val="0F1C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102" name="Rectangle 4"/>
          <p:cNvSpPr txBox="1">
            <a:spLocks noChangeArrowheads="1"/>
          </p:cNvSpPr>
          <p:nvPr/>
        </p:nvSpPr>
        <p:spPr bwMode="auto">
          <a:xfrm>
            <a:off x="615950" y="420688"/>
            <a:ext cx="118745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600" b="1" kern="0" spc="225" dirty="0">
                <a:latin typeface="Aharoni" panose="02010803020104030203" pitchFamily="2" charset="-79"/>
                <a:ea typeface="幼圆" panose="02010509060101010101" pitchFamily="49" charset="-122"/>
                <a:cs typeface="Aharoni" panose="02010803020104030203" pitchFamily="2" charset="-79"/>
              </a:rPr>
              <a:t>TEAM</a:t>
            </a:r>
          </a:p>
        </p:txBody>
      </p:sp>
      <p:sp>
        <p:nvSpPr>
          <p:cNvPr id="103" name="Rectangle 4"/>
          <p:cNvSpPr txBox="1">
            <a:spLocks noChangeArrowheads="1"/>
          </p:cNvSpPr>
          <p:nvPr/>
        </p:nvSpPr>
        <p:spPr bwMode="auto">
          <a:xfrm>
            <a:off x="523875" y="301625"/>
            <a:ext cx="13716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b="1" kern="0" spc="225" dirty="0"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团队</a:t>
            </a:r>
            <a:endParaRPr lang="en-US" altLang="zh-CN" sz="1600" b="1" kern="0" spc="225" dirty="0"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633" name="Content Placeholder 2"/>
          <p:cNvSpPr txBox="1">
            <a:spLocks/>
          </p:cNvSpPr>
          <p:nvPr/>
        </p:nvSpPr>
        <p:spPr bwMode="auto">
          <a:xfrm>
            <a:off x="1738313" y="552451"/>
            <a:ext cx="16033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Abbot</a:t>
            </a:r>
            <a:endParaRPr lang="en-US" altLang="zh-CN" sz="1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lt"/>
            </a:endParaRPr>
          </a:p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副</a:t>
            </a:r>
            <a:r>
              <a:rPr lang="zh-CN" altLang="zh-CN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总</a:t>
            </a:r>
            <a:r>
              <a:rPr lang="zh-CN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经理</a:t>
            </a:r>
            <a:endParaRPr lang="en-US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06" name="Oval 144"/>
          <p:cNvSpPr>
            <a:spLocks noChangeArrowheads="1"/>
          </p:cNvSpPr>
          <p:nvPr/>
        </p:nvSpPr>
        <p:spPr bwMode="auto">
          <a:xfrm>
            <a:off x="3005139" y="3456781"/>
            <a:ext cx="960437" cy="957262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6635" name="Oval 144"/>
          <p:cNvSpPr>
            <a:spLocks noChangeArrowheads="1"/>
          </p:cNvSpPr>
          <p:nvPr/>
        </p:nvSpPr>
        <p:spPr bwMode="auto">
          <a:xfrm>
            <a:off x="1700213" y="2424113"/>
            <a:ext cx="960437" cy="95885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6636" name="Oval 144"/>
          <p:cNvSpPr>
            <a:spLocks noChangeArrowheads="1"/>
          </p:cNvSpPr>
          <p:nvPr/>
        </p:nvSpPr>
        <p:spPr bwMode="auto">
          <a:xfrm>
            <a:off x="6613525" y="2233613"/>
            <a:ext cx="962025" cy="95885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6637" name="Oval 144"/>
          <p:cNvSpPr>
            <a:spLocks noChangeArrowheads="1"/>
          </p:cNvSpPr>
          <p:nvPr/>
        </p:nvSpPr>
        <p:spPr bwMode="auto">
          <a:xfrm>
            <a:off x="5876925" y="207963"/>
            <a:ext cx="960438" cy="957262"/>
          </a:xfrm>
          <a:prstGeom prst="ellipse">
            <a:avLst/>
          </a:prstGeom>
          <a:solidFill>
            <a:srgbClr val="89C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08" name="Content Placeholder 2"/>
          <p:cNvSpPr txBox="1">
            <a:spLocks/>
          </p:cNvSpPr>
          <p:nvPr/>
        </p:nvSpPr>
        <p:spPr>
          <a:xfrm>
            <a:off x="4184650" y="3424238"/>
            <a:ext cx="1604963" cy="6715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Taylor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indent="0" algn="ctr">
              <a:buFont typeface="Arial" pitchFamily="34" charset="0"/>
              <a:buNone/>
              <a:defRPr/>
            </a:pPr>
            <a:r>
              <a:rPr lang="zh-CN" altLang="zh-CN" dirty="0" smtClean="0">
                <a:solidFill>
                  <a:schemeClr val="tx1"/>
                </a:solidFill>
                <a:cs typeface="+mn-ea"/>
              </a:rPr>
              <a:t>部门总经理</a:t>
            </a:r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639" name="Content Placeholder 2"/>
          <p:cNvSpPr txBox="1">
            <a:spLocks/>
          </p:cNvSpPr>
          <p:nvPr/>
        </p:nvSpPr>
        <p:spPr bwMode="auto">
          <a:xfrm>
            <a:off x="-152400" y="2663825"/>
            <a:ext cx="160337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Babur</a:t>
            </a:r>
            <a:endParaRPr lang="en-US" altLang="zh-CN" sz="1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lt"/>
            </a:endParaRPr>
          </a:p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主管</a:t>
            </a:r>
            <a:endParaRPr lang="en-US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6640" name="Content Placeholder 2"/>
          <p:cNvSpPr txBox="1">
            <a:spLocks/>
          </p:cNvSpPr>
          <p:nvPr/>
        </p:nvSpPr>
        <p:spPr bwMode="auto">
          <a:xfrm>
            <a:off x="7173913" y="3844925"/>
            <a:ext cx="160496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400" b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Beeze</a:t>
            </a:r>
            <a:endParaRPr lang="en-US" altLang="zh-CN" sz="1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lt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副</a:t>
            </a:r>
            <a:r>
              <a:rPr lang="zh-CN" altLang="zh-CN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总</a:t>
            </a:r>
            <a:r>
              <a:rPr lang="zh-CN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经理</a:t>
            </a:r>
            <a:endParaRPr lang="en-US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6641" name="Content Placeholder 2"/>
          <p:cNvSpPr txBox="1">
            <a:spLocks/>
          </p:cNvSpPr>
          <p:nvPr/>
        </p:nvSpPr>
        <p:spPr bwMode="auto">
          <a:xfrm>
            <a:off x="2808289" y="4431506"/>
            <a:ext cx="1603375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Ted</a:t>
            </a:r>
            <a:endParaRPr lang="en-US" altLang="zh-CN" sz="1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lt"/>
            </a:endParaRPr>
          </a:p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副</a:t>
            </a:r>
            <a:r>
              <a:rPr lang="zh-CN" altLang="zh-CN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总</a:t>
            </a:r>
            <a:r>
              <a:rPr lang="zh-CN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经理</a:t>
            </a:r>
            <a:endParaRPr lang="en-US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6642" name="Content Placeholder 2"/>
          <p:cNvSpPr txBox="1">
            <a:spLocks/>
          </p:cNvSpPr>
          <p:nvPr/>
        </p:nvSpPr>
        <p:spPr bwMode="auto">
          <a:xfrm>
            <a:off x="7678738" y="2355850"/>
            <a:ext cx="160337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Babur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主管</a:t>
            </a:r>
            <a:endParaRPr lang="en-US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6643" name="Content Placeholder 2"/>
          <p:cNvSpPr txBox="1">
            <a:spLocks/>
          </p:cNvSpPr>
          <p:nvPr/>
        </p:nvSpPr>
        <p:spPr bwMode="auto">
          <a:xfrm>
            <a:off x="6837363" y="190500"/>
            <a:ext cx="160496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400" b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Mckenna</a:t>
            </a:r>
            <a:endParaRPr lang="en-US" altLang="zh-CN" sz="1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lt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管理</a:t>
            </a:r>
            <a:endParaRPr lang="en-US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6646" name="Oval 144"/>
          <p:cNvSpPr>
            <a:spLocks noChangeArrowheads="1"/>
          </p:cNvSpPr>
          <p:nvPr/>
        </p:nvSpPr>
        <p:spPr bwMode="auto">
          <a:xfrm>
            <a:off x="1524000" y="3816350"/>
            <a:ext cx="960438" cy="957263"/>
          </a:xfrm>
          <a:prstGeom prst="ellipse">
            <a:avLst/>
          </a:prstGeom>
          <a:solidFill>
            <a:srgbClr val="89C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6647" name="Content Placeholder 2"/>
          <p:cNvSpPr txBox="1">
            <a:spLocks/>
          </p:cNvSpPr>
          <p:nvPr/>
        </p:nvSpPr>
        <p:spPr bwMode="auto">
          <a:xfrm>
            <a:off x="-206375" y="4076700"/>
            <a:ext cx="160337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400" b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Babbs</a:t>
            </a:r>
            <a:endParaRPr lang="en-US" altLang="zh-CN" sz="1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lt"/>
            </a:endParaRPr>
          </a:p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管理</a:t>
            </a:r>
            <a:endParaRPr lang="en-US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5518150" y="1235075"/>
            <a:ext cx="447675" cy="587375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26636" idx="2"/>
          </p:cNvCxnSpPr>
          <p:nvPr/>
        </p:nvCxnSpPr>
        <p:spPr>
          <a:xfrm flipH="1" flipV="1">
            <a:off x="5702300" y="2597150"/>
            <a:ext cx="911225" cy="115888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5572125" y="2935288"/>
            <a:ext cx="1058863" cy="527050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36" idx="0"/>
            <a:endCxn id="75" idx="6"/>
          </p:cNvCxnSpPr>
          <p:nvPr/>
        </p:nvCxnSpPr>
        <p:spPr>
          <a:xfrm flipH="1" flipV="1">
            <a:off x="4394200" y="908050"/>
            <a:ext cx="498475" cy="557213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36" idx="2"/>
            <a:endCxn id="26635" idx="6"/>
          </p:cNvCxnSpPr>
          <p:nvPr/>
        </p:nvCxnSpPr>
        <p:spPr>
          <a:xfrm flipH="1">
            <a:off x="2660650" y="2360613"/>
            <a:ext cx="1335088" cy="542925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36" idx="2"/>
          </p:cNvCxnSpPr>
          <p:nvPr/>
        </p:nvCxnSpPr>
        <p:spPr>
          <a:xfrm flipH="1">
            <a:off x="2266950" y="2360613"/>
            <a:ext cx="1728788" cy="1516062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3902076" y="3174206"/>
            <a:ext cx="388938" cy="552450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61" name="Oval 144"/>
          <p:cNvSpPr>
            <a:spLocks noChangeArrowheads="1"/>
          </p:cNvSpPr>
          <p:nvPr/>
        </p:nvSpPr>
        <p:spPr bwMode="auto">
          <a:xfrm>
            <a:off x="6837363" y="1122363"/>
            <a:ext cx="960437" cy="957262"/>
          </a:xfrm>
          <a:prstGeom prst="ellipse">
            <a:avLst/>
          </a:prstGeom>
          <a:solidFill>
            <a:srgbClr val="89C0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6662" name="Content Placeholder 2"/>
          <p:cNvSpPr txBox="1">
            <a:spLocks/>
          </p:cNvSpPr>
          <p:nvPr/>
        </p:nvSpPr>
        <p:spPr bwMode="auto">
          <a:xfrm>
            <a:off x="7834313" y="890588"/>
            <a:ext cx="160496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Baffin</a:t>
            </a:r>
            <a:endParaRPr lang="en-US" altLang="zh-CN" sz="1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lt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管理</a:t>
            </a:r>
            <a:endParaRPr lang="en-US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42" name="直接连接符 41"/>
          <p:cNvCxnSpPr>
            <a:stCxn id="26661" idx="2"/>
          </p:cNvCxnSpPr>
          <p:nvPr/>
        </p:nvCxnSpPr>
        <p:spPr>
          <a:xfrm flipH="1">
            <a:off x="5741988" y="1601788"/>
            <a:ext cx="1095375" cy="663575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65" name="Oval 144"/>
          <p:cNvSpPr>
            <a:spLocks noChangeArrowheads="1"/>
          </p:cNvSpPr>
          <p:nvPr/>
        </p:nvSpPr>
        <p:spPr bwMode="auto">
          <a:xfrm>
            <a:off x="2381250" y="1362075"/>
            <a:ext cx="962025" cy="95885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6666" name="Content Placeholder 2"/>
          <p:cNvSpPr txBox="1">
            <a:spLocks/>
          </p:cNvSpPr>
          <p:nvPr/>
        </p:nvSpPr>
        <p:spPr bwMode="auto">
          <a:xfrm>
            <a:off x="569913" y="1465263"/>
            <a:ext cx="1603375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Ted</a:t>
            </a:r>
          </a:p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+mn-lt"/>
              </a:rPr>
              <a:t>主管</a:t>
            </a:r>
            <a:endParaRPr lang="en-US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51" name="直接连接符 50"/>
          <p:cNvCxnSpPr>
            <a:endCxn id="26665" idx="6"/>
          </p:cNvCxnSpPr>
          <p:nvPr/>
        </p:nvCxnSpPr>
        <p:spPr>
          <a:xfrm flipH="1" flipV="1">
            <a:off x="3343275" y="1841500"/>
            <a:ext cx="674688" cy="149225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3617447" y="578704"/>
            <a:ext cx="595779" cy="815623"/>
            <a:chOff x="4985444" y="4202113"/>
            <a:chExt cx="430213" cy="588963"/>
          </a:xfrm>
        </p:grpSpPr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5134669" y="4521201"/>
              <a:ext cx="128588" cy="233363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39"/>
            <p:cNvSpPr>
              <a:spLocks noChangeArrowheads="1"/>
            </p:cNvSpPr>
            <p:nvPr/>
          </p:nvSpPr>
          <p:spPr bwMode="auto">
            <a:xfrm>
              <a:off x="5001319" y="4202113"/>
              <a:ext cx="393700" cy="401638"/>
            </a:xfrm>
            <a:prstGeom prst="ellipse">
              <a:avLst/>
            </a:prstGeom>
            <a:solidFill>
              <a:srgbClr val="612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5018782" y="4279901"/>
              <a:ext cx="358775" cy="360363"/>
            </a:xfrm>
            <a:custGeom>
              <a:avLst/>
              <a:gdLst>
                <a:gd name="T0" fmla="*/ 215 w 415"/>
                <a:gd name="T1" fmla="*/ 0 h 418"/>
                <a:gd name="T2" fmla="*/ 383 w 415"/>
                <a:gd name="T3" fmla="*/ 185 h 418"/>
                <a:gd name="T4" fmla="*/ 415 w 415"/>
                <a:gd name="T5" fmla="*/ 216 h 418"/>
                <a:gd name="T6" fmla="*/ 208 w 415"/>
                <a:gd name="T7" fmla="*/ 418 h 418"/>
                <a:gd name="T8" fmla="*/ 0 w 415"/>
                <a:gd name="T9" fmla="*/ 216 h 418"/>
                <a:gd name="T10" fmla="*/ 27 w 415"/>
                <a:gd name="T11" fmla="*/ 186 h 418"/>
                <a:gd name="T12" fmla="*/ 215 w 415"/>
                <a:gd name="T1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5" h="418">
                  <a:moveTo>
                    <a:pt x="215" y="0"/>
                  </a:moveTo>
                  <a:cubicBezTo>
                    <a:pt x="316" y="0"/>
                    <a:pt x="395" y="54"/>
                    <a:pt x="383" y="185"/>
                  </a:cubicBezTo>
                  <a:cubicBezTo>
                    <a:pt x="379" y="223"/>
                    <a:pt x="415" y="203"/>
                    <a:pt x="415" y="216"/>
                  </a:cubicBezTo>
                  <a:cubicBezTo>
                    <a:pt x="415" y="328"/>
                    <a:pt x="322" y="418"/>
                    <a:pt x="208" y="418"/>
                  </a:cubicBezTo>
                  <a:cubicBezTo>
                    <a:pt x="93" y="418"/>
                    <a:pt x="0" y="328"/>
                    <a:pt x="0" y="216"/>
                  </a:cubicBezTo>
                  <a:cubicBezTo>
                    <a:pt x="25" y="252"/>
                    <a:pt x="28" y="207"/>
                    <a:pt x="27" y="186"/>
                  </a:cubicBezTo>
                  <a:cubicBezTo>
                    <a:pt x="18" y="16"/>
                    <a:pt x="110" y="0"/>
                    <a:pt x="215" y="0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5117207" y="4537076"/>
              <a:ext cx="161925" cy="61913"/>
            </a:xfrm>
            <a:custGeom>
              <a:avLst/>
              <a:gdLst>
                <a:gd name="T0" fmla="*/ 187 w 187"/>
                <a:gd name="T1" fmla="*/ 0 h 72"/>
                <a:gd name="T2" fmla="*/ 0 w 187"/>
                <a:gd name="T3" fmla="*/ 0 h 72"/>
                <a:gd name="T4" fmla="*/ 187 w 187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72">
                  <a:moveTo>
                    <a:pt x="187" y="0"/>
                  </a:moveTo>
                  <a:cubicBezTo>
                    <a:pt x="137" y="72"/>
                    <a:pt x="51" y="72"/>
                    <a:pt x="0" y="0"/>
                  </a:cubicBezTo>
                  <a:lnTo>
                    <a:pt x="187" y="0"/>
                  </a:ln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5150544" y="4535488"/>
              <a:ext cx="96838" cy="52388"/>
            </a:xfrm>
            <a:custGeom>
              <a:avLst/>
              <a:gdLst>
                <a:gd name="T0" fmla="*/ 112 w 112"/>
                <a:gd name="T1" fmla="*/ 39 h 61"/>
                <a:gd name="T2" fmla="*/ 0 w 112"/>
                <a:gd name="T3" fmla="*/ 39 h 61"/>
                <a:gd name="T4" fmla="*/ 112 w 112"/>
                <a:gd name="T5" fmla="*/ 3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61">
                  <a:moveTo>
                    <a:pt x="112" y="39"/>
                  </a:moveTo>
                  <a:cubicBezTo>
                    <a:pt x="76" y="61"/>
                    <a:pt x="35" y="61"/>
                    <a:pt x="0" y="39"/>
                  </a:cubicBezTo>
                  <a:cubicBezTo>
                    <a:pt x="33" y="0"/>
                    <a:pt x="78" y="0"/>
                    <a:pt x="112" y="39"/>
                  </a:cubicBezTo>
                  <a:close/>
                </a:path>
              </a:pathLst>
            </a:custGeom>
            <a:solidFill>
              <a:srgbClr val="EDA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3"/>
            <p:cNvSpPr>
              <a:spLocks noChangeArrowheads="1"/>
            </p:cNvSpPr>
            <p:nvPr/>
          </p:nvSpPr>
          <p:spPr bwMode="auto">
            <a:xfrm>
              <a:off x="5123557" y="4395788"/>
              <a:ext cx="30163" cy="523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44"/>
            <p:cNvSpPr>
              <a:spLocks noChangeArrowheads="1"/>
            </p:cNvSpPr>
            <p:nvPr/>
          </p:nvSpPr>
          <p:spPr bwMode="auto">
            <a:xfrm>
              <a:off x="5129907" y="4400551"/>
              <a:ext cx="19050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45"/>
            <p:cNvSpPr>
              <a:spLocks noChangeArrowheads="1"/>
            </p:cNvSpPr>
            <p:nvPr/>
          </p:nvSpPr>
          <p:spPr bwMode="auto">
            <a:xfrm>
              <a:off x="5244207" y="4395788"/>
              <a:ext cx="30163" cy="523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46"/>
            <p:cNvSpPr>
              <a:spLocks noChangeArrowheads="1"/>
            </p:cNvSpPr>
            <p:nvPr/>
          </p:nvSpPr>
          <p:spPr bwMode="auto">
            <a:xfrm>
              <a:off x="5252144" y="4400551"/>
              <a:ext cx="17463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5133082" y="4222751"/>
              <a:ext cx="250825" cy="146050"/>
            </a:xfrm>
            <a:custGeom>
              <a:avLst/>
              <a:gdLst>
                <a:gd name="T0" fmla="*/ 146 w 291"/>
                <a:gd name="T1" fmla="*/ 37 h 170"/>
                <a:gd name="T2" fmla="*/ 291 w 291"/>
                <a:gd name="T3" fmla="*/ 143 h 170"/>
                <a:gd name="T4" fmla="*/ 146 w 291"/>
                <a:gd name="T5" fmla="*/ 133 h 170"/>
                <a:gd name="T6" fmla="*/ 0 w 291"/>
                <a:gd name="T7" fmla="*/ 26 h 170"/>
                <a:gd name="T8" fmla="*/ 146 w 291"/>
                <a:gd name="T9" fmla="*/ 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70">
                  <a:moveTo>
                    <a:pt x="146" y="37"/>
                  </a:moveTo>
                  <a:cubicBezTo>
                    <a:pt x="226" y="69"/>
                    <a:pt x="291" y="117"/>
                    <a:pt x="291" y="143"/>
                  </a:cubicBezTo>
                  <a:cubicBezTo>
                    <a:pt x="291" y="170"/>
                    <a:pt x="226" y="165"/>
                    <a:pt x="146" y="133"/>
                  </a:cubicBezTo>
                  <a:cubicBezTo>
                    <a:pt x="65" y="101"/>
                    <a:pt x="0" y="53"/>
                    <a:pt x="0" y="26"/>
                  </a:cubicBezTo>
                  <a:cubicBezTo>
                    <a:pt x="0" y="0"/>
                    <a:pt x="65" y="4"/>
                    <a:pt x="146" y="37"/>
                  </a:cubicBezTo>
                  <a:close/>
                </a:path>
              </a:pathLst>
            </a:custGeom>
            <a:solidFill>
              <a:srgbClr val="612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8"/>
            <p:cNvSpPr>
              <a:spLocks/>
            </p:cNvSpPr>
            <p:nvPr/>
          </p:nvSpPr>
          <p:spPr bwMode="auto">
            <a:xfrm>
              <a:off x="5352157" y="4403726"/>
              <a:ext cx="63500" cy="98425"/>
            </a:xfrm>
            <a:custGeom>
              <a:avLst/>
              <a:gdLst>
                <a:gd name="T0" fmla="*/ 54 w 73"/>
                <a:gd name="T1" fmla="*/ 5 h 114"/>
                <a:gd name="T2" fmla="*/ 9 w 73"/>
                <a:gd name="T3" fmla="*/ 48 h 114"/>
                <a:gd name="T4" fmla="*/ 19 w 73"/>
                <a:gd name="T5" fmla="*/ 109 h 114"/>
                <a:gd name="T6" fmla="*/ 63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9" y="48"/>
                  </a:cubicBezTo>
                  <a:cubicBezTo>
                    <a:pt x="0" y="77"/>
                    <a:pt x="4" y="105"/>
                    <a:pt x="19" y="109"/>
                  </a:cubicBezTo>
                  <a:cubicBezTo>
                    <a:pt x="34" y="114"/>
                    <a:pt x="54" y="95"/>
                    <a:pt x="63" y="66"/>
                  </a:cubicBezTo>
                  <a:cubicBezTo>
                    <a:pt x="73" y="37"/>
                    <a:pt x="68" y="10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9"/>
            <p:cNvSpPr>
              <a:spLocks/>
            </p:cNvSpPr>
            <p:nvPr/>
          </p:nvSpPr>
          <p:spPr bwMode="auto">
            <a:xfrm>
              <a:off x="4985444" y="4403726"/>
              <a:ext cx="63500" cy="98425"/>
            </a:xfrm>
            <a:custGeom>
              <a:avLst/>
              <a:gdLst>
                <a:gd name="T0" fmla="*/ 19 w 73"/>
                <a:gd name="T1" fmla="*/ 5 h 114"/>
                <a:gd name="T2" fmla="*/ 64 w 73"/>
                <a:gd name="T3" fmla="*/ 48 h 114"/>
                <a:gd name="T4" fmla="*/ 54 w 73"/>
                <a:gd name="T5" fmla="*/ 109 h 114"/>
                <a:gd name="T6" fmla="*/ 10 w 73"/>
                <a:gd name="T7" fmla="*/ 66 h 114"/>
                <a:gd name="T8" fmla="*/ 19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19" y="5"/>
                  </a:moveTo>
                  <a:cubicBezTo>
                    <a:pt x="34" y="0"/>
                    <a:pt x="54" y="19"/>
                    <a:pt x="64" y="48"/>
                  </a:cubicBezTo>
                  <a:cubicBezTo>
                    <a:pt x="73" y="77"/>
                    <a:pt x="69" y="105"/>
                    <a:pt x="54" y="109"/>
                  </a:cubicBezTo>
                  <a:cubicBezTo>
                    <a:pt x="39" y="114"/>
                    <a:pt x="19" y="95"/>
                    <a:pt x="10" y="66"/>
                  </a:cubicBezTo>
                  <a:cubicBezTo>
                    <a:pt x="0" y="37"/>
                    <a:pt x="4" y="10"/>
                    <a:pt x="19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0"/>
            <p:cNvSpPr>
              <a:spLocks/>
            </p:cNvSpPr>
            <p:nvPr/>
          </p:nvSpPr>
          <p:spPr bwMode="auto">
            <a:xfrm>
              <a:off x="5034657" y="4244976"/>
              <a:ext cx="139700" cy="115888"/>
            </a:xfrm>
            <a:custGeom>
              <a:avLst/>
              <a:gdLst>
                <a:gd name="T0" fmla="*/ 47 w 162"/>
                <a:gd name="T1" fmla="*/ 28 h 134"/>
                <a:gd name="T2" fmla="*/ 0 w 162"/>
                <a:gd name="T3" fmla="*/ 119 h 134"/>
                <a:gd name="T4" fmla="*/ 81 w 162"/>
                <a:gd name="T5" fmla="*/ 94 h 134"/>
                <a:gd name="T6" fmla="*/ 162 w 162"/>
                <a:gd name="T7" fmla="*/ 17 h 134"/>
                <a:gd name="T8" fmla="*/ 47 w 162"/>
                <a:gd name="T9" fmla="*/ 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34">
                  <a:moveTo>
                    <a:pt x="47" y="28"/>
                  </a:moveTo>
                  <a:cubicBezTo>
                    <a:pt x="2" y="57"/>
                    <a:pt x="0" y="105"/>
                    <a:pt x="0" y="119"/>
                  </a:cubicBezTo>
                  <a:cubicBezTo>
                    <a:pt x="0" y="134"/>
                    <a:pt x="36" y="122"/>
                    <a:pt x="81" y="94"/>
                  </a:cubicBezTo>
                  <a:cubicBezTo>
                    <a:pt x="125" y="65"/>
                    <a:pt x="162" y="31"/>
                    <a:pt x="162" y="17"/>
                  </a:cubicBezTo>
                  <a:cubicBezTo>
                    <a:pt x="162" y="3"/>
                    <a:pt x="91" y="0"/>
                    <a:pt x="47" y="28"/>
                  </a:cubicBezTo>
                  <a:close/>
                </a:path>
              </a:pathLst>
            </a:custGeom>
            <a:solidFill>
              <a:srgbClr val="612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1"/>
            <p:cNvSpPr>
              <a:spLocks/>
            </p:cNvSpPr>
            <p:nvPr/>
          </p:nvSpPr>
          <p:spPr bwMode="auto">
            <a:xfrm>
              <a:off x="5163244" y="4537076"/>
              <a:ext cx="71438" cy="15875"/>
            </a:xfrm>
            <a:custGeom>
              <a:avLst/>
              <a:gdLst>
                <a:gd name="T0" fmla="*/ 82 w 82"/>
                <a:gd name="T1" fmla="*/ 0 h 19"/>
                <a:gd name="T2" fmla="*/ 0 w 82"/>
                <a:gd name="T3" fmla="*/ 0 h 19"/>
                <a:gd name="T4" fmla="*/ 82 w 82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19">
                  <a:moveTo>
                    <a:pt x="82" y="0"/>
                  </a:moveTo>
                  <a:cubicBezTo>
                    <a:pt x="80" y="19"/>
                    <a:pt x="0" y="17"/>
                    <a:pt x="0" y="0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2"/>
            <p:cNvSpPr>
              <a:spLocks/>
            </p:cNvSpPr>
            <p:nvPr/>
          </p:nvSpPr>
          <p:spPr bwMode="auto">
            <a:xfrm>
              <a:off x="5006082" y="4670426"/>
              <a:ext cx="384175" cy="120650"/>
            </a:xfrm>
            <a:custGeom>
              <a:avLst/>
              <a:gdLst>
                <a:gd name="T0" fmla="*/ 446 w 446"/>
                <a:gd name="T1" fmla="*/ 70 h 140"/>
                <a:gd name="T2" fmla="*/ 298 w 446"/>
                <a:gd name="T3" fmla="*/ 0 h 140"/>
                <a:gd name="T4" fmla="*/ 223 w 446"/>
                <a:gd name="T5" fmla="*/ 46 h 140"/>
                <a:gd name="T6" fmla="*/ 148 w 446"/>
                <a:gd name="T7" fmla="*/ 0 h 140"/>
                <a:gd name="T8" fmla="*/ 0 w 446"/>
                <a:gd name="T9" fmla="*/ 70 h 140"/>
                <a:gd name="T10" fmla="*/ 223 w 446"/>
                <a:gd name="T11" fmla="*/ 140 h 140"/>
                <a:gd name="T12" fmla="*/ 446 w 446"/>
                <a:gd name="T13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6" h="140">
                  <a:moveTo>
                    <a:pt x="446" y="70"/>
                  </a:moveTo>
                  <a:cubicBezTo>
                    <a:pt x="407" y="39"/>
                    <a:pt x="336" y="14"/>
                    <a:pt x="298" y="0"/>
                  </a:cubicBezTo>
                  <a:cubicBezTo>
                    <a:pt x="291" y="26"/>
                    <a:pt x="260" y="46"/>
                    <a:pt x="223" y="46"/>
                  </a:cubicBezTo>
                  <a:cubicBezTo>
                    <a:pt x="186" y="46"/>
                    <a:pt x="155" y="26"/>
                    <a:pt x="148" y="0"/>
                  </a:cubicBezTo>
                  <a:cubicBezTo>
                    <a:pt x="110" y="14"/>
                    <a:pt x="38" y="39"/>
                    <a:pt x="0" y="70"/>
                  </a:cubicBezTo>
                  <a:cubicBezTo>
                    <a:pt x="63" y="114"/>
                    <a:pt x="140" y="140"/>
                    <a:pt x="223" y="140"/>
                  </a:cubicBezTo>
                  <a:cubicBezTo>
                    <a:pt x="306" y="140"/>
                    <a:pt x="383" y="114"/>
                    <a:pt x="446" y="70"/>
                  </a:cubicBezTo>
                  <a:close/>
                </a:path>
              </a:pathLst>
            </a:custGeom>
            <a:solidFill>
              <a:srgbClr val="E85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3"/>
            <p:cNvSpPr>
              <a:spLocks/>
            </p:cNvSpPr>
            <p:nvPr/>
          </p:nvSpPr>
          <p:spPr bwMode="auto">
            <a:xfrm>
              <a:off x="5231507" y="4368801"/>
              <a:ext cx="66675" cy="39688"/>
            </a:xfrm>
            <a:custGeom>
              <a:avLst/>
              <a:gdLst>
                <a:gd name="T0" fmla="*/ 73 w 78"/>
                <a:gd name="T1" fmla="*/ 35 h 46"/>
                <a:gd name="T2" fmla="*/ 61 w 78"/>
                <a:gd name="T3" fmla="*/ 37 h 46"/>
                <a:gd name="T4" fmla="*/ 15 w 78"/>
                <a:gd name="T5" fmla="*/ 23 h 46"/>
                <a:gd name="T6" fmla="*/ 10 w 78"/>
                <a:gd name="T7" fmla="*/ 9 h 46"/>
                <a:gd name="T8" fmla="*/ 73 w 78"/>
                <a:gd name="T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6">
                  <a:moveTo>
                    <a:pt x="73" y="35"/>
                  </a:moveTo>
                  <a:cubicBezTo>
                    <a:pt x="78" y="44"/>
                    <a:pt x="66" y="46"/>
                    <a:pt x="61" y="37"/>
                  </a:cubicBezTo>
                  <a:cubicBezTo>
                    <a:pt x="54" y="21"/>
                    <a:pt x="31" y="17"/>
                    <a:pt x="15" y="23"/>
                  </a:cubicBezTo>
                  <a:cubicBezTo>
                    <a:pt x="5" y="26"/>
                    <a:pt x="0" y="12"/>
                    <a:pt x="10" y="9"/>
                  </a:cubicBezTo>
                  <a:cubicBezTo>
                    <a:pt x="33" y="0"/>
                    <a:pt x="62" y="12"/>
                    <a:pt x="73" y="35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4"/>
            <p:cNvSpPr>
              <a:spLocks/>
            </p:cNvSpPr>
            <p:nvPr/>
          </p:nvSpPr>
          <p:spPr bwMode="auto">
            <a:xfrm>
              <a:off x="5164832" y="4495801"/>
              <a:ext cx="68263" cy="19050"/>
            </a:xfrm>
            <a:custGeom>
              <a:avLst/>
              <a:gdLst>
                <a:gd name="T0" fmla="*/ 63 w 78"/>
                <a:gd name="T1" fmla="*/ 4 h 21"/>
                <a:gd name="T2" fmla="*/ 72 w 78"/>
                <a:gd name="T3" fmla="*/ 8 h 21"/>
                <a:gd name="T4" fmla="*/ 6 w 78"/>
                <a:gd name="T5" fmla="*/ 8 h 21"/>
                <a:gd name="T6" fmla="*/ 15 w 78"/>
                <a:gd name="T7" fmla="*/ 4 h 21"/>
                <a:gd name="T8" fmla="*/ 63 w 78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1">
                  <a:moveTo>
                    <a:pt x="63" y="4"/>
                  </a:moveTo>
                  <a:cubicBezTo>
                    <a:pt x="69" y="0"/>
                    <a:pt x="78" y="4"/>
                    <a:pt x="72" y="8"/>
                  </a:cubicBezTo>
                  <a:cubicBezTo>
                    <a:pt x="53" y="21"/>
                    <a:pt x="24" y="21"/>
                    <a:pt x="6" y="8"/>
                  </a:cubicBezTo>
                  <a:cubicBezTo>
                    <a:pt x="0" y="4"/>
                    <a:pt x="8" y="1"/>
                    <a:pt x="15" y="4"/>
                  </a:cubicBezTo>
                  <a:cubicBezTo>
                    <a:pt x="28" y="11"/>
                    <a:pt x="50" y="11"/>
                    <a:pt x="63" y="4"/>
                  </a:cubicBezTo>
                  <a:close/>
                </a:path>
              </a:pathLst>
            </a:custGeom>
            <a:solidFill>
              <a:srgbClr val="C7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5"/>
            <p:cNvSpPr>
              <a:spLocks/>
            </p:cNvSpPr>
            <p:nvPr/>
          </p:nvSpPr>
          <p:spPr bwMode="auto">
            <a:xfrm>
              <a:off x="5128319" y="4216401"/>
              <a:ext cx="206375" cy="171450"/>
            </a:xfrm>
            <a:custGeom>
              <a:avLst/>
              <a:gdLst>
                <a:gd name="T0" fmla="*/ 238 w 238"/>
                <a:gd name="T1" fmla="*/ 179 h 198"/>
                <a:gd name="T2" fmla="*/ 0 w 238"/>
                <a:gd name="T3" fmla="*/ 0 h 198"/>
                <a:gd name="T4" fmla="*/ 238 w 238"/>
                <a:gd name="T5" fmla="*/ 17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8" h="198">
                  <a:moveTo>
                    <a:pt x="238" y="179"/>
                  </a:moveTo>
                  <a:cubicBezTo>
                    <a:pt x="183" y="198"/>
                    <a:pt x="16" y="152"/>
                    <a:pt x="0" y="0"/>
                  </a:cubicBezTo>
                  <a:cubicBezTo>
                    <a:pt x="40" y="112"/>
                    <a:pt x="168" y="159"/>
                    <a:pt x="238" y="179"/>
                  </a:cubicBezTo>
                  <a:close/>
                </a:path>
              </a:pathLst>
            </a:custGeom>
            <a:solidFill>
              <a:srgbClr val="612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6"/>
            <p:cNvSpPr>
              <a:spLocks/>
            </p:cNvSpPr>
            <p:nvPr/>
          </p:nvSpPr>
          <p:spPr bwMode="auto">
            <a:xfrm>
              <a:off x="5098157" y="4348163"/>
              <a:ext cx="71438" cy="33338"/>
            </a:xfrm>
            <a:custGeom>
              <a:avLst/>
              <a:gdLst>
                <a:gd name="T0" fmla="*/ 6 w 82"/>
                <a:gd name="T1" fmla="*/ 26 h 38"/>
                <a:gd name="T2" fmla="*/ 17 w 82"/>
                <a:gd name="T3" fmla="*/ 30 h 38"/>
                <a:gd name="T4" fmla="*/ 66 w 82"/>
                <a:gd name="T5" fmla="*/ 25 h 38"/>
                <a:gd name="T6" fmla="*/ 73 w 82"/>
                <a:gd name="T7" fmla="*/ 12 h 38"/>
                <a:gd name="T8" fmla="*/ 6 w 82"/>
                <a:gd name="T9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8">
                  <a:moveTo>
                    <a:pt x="6" y="26"/>
                  </a:moveTo>
                  <a:cubicBezTo>
                    <a:pt x="0" y="34"/>
                    <a:pt x="11" y="38"/>
                    <a:pt x="17" y="30"/>
                  </a:cubicBezTo>
                  <a:cubicBezTo>
                    <a:pt x="28" y="16"/>
                    <a:pt x="51" y="17"/>
                    <a:pt x="66" y="25"/>
                  </a:cubicBezTo>
                  <a:cubicBezTo>
                    <a:pt x="74" y="30"/>
                    <a:pt x="82" y="17"/>
                    <a:pt x="73" y="12"/>
                  </a:cubicBezTo>
                  <a:cubicBezTo>
                    <a:pt x="52" y="0"/>
                    <a:pt x="21" y="6"/>
                    <a:pt x="6" y="26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7"/>
            <p:cNvSpPr>
              <a:spLocks noEditPoints="1"/>
            </p:cNvSpPr>
            <p:nvPr/>
          </p:nvSpPr>
          <p:spPr bwMode="auto">
            <a:xfrm>
              <a:off x="5001319" y="4329113"/>
              <a:ext cx="392113" cy="319088"/>
            </a:xfrm>
            <a:custGeom>
              <a:avLst/>
              <a:gdLst>
                <a:gd name="T0" fmla="*/ 229 w 455"/>
                <a:gd name="T1" fmla="*/ 216 h 369"/>
                <a:gd name="T2" fmla="*/ 230 w 455"/>
                <a:gd name="T3" fmla="*/ 216 h 369"/>
                <a:gd name="T4" fmla="*/ 336 w 455"/>
                <a:gd name="T5" fmla="*/ 213 h 369"/>
                <a:gd name="T6" fmla="*/ 406 w 455"/>
                <a:gd name="T7" fmla="*/ 51 h 369"/>
                <a:gd name="T8" fmla="*/ 436 w 455"/>
                <a:gd name="T9" fmla="*/ 65 h 369"/>
                <a:gd name="T10" fmla="*/ 421 w 455"/>
                <a:gd name="T11" fmla="*/ 207 h 369"/>
                <a:gd name="T12" fmla="*/ 234 w 455"/>
                <a:gd name="T13" fmla="*/ 369 h 369"/>
                <a:gd name="T14" fmla="*/ 229 w 455"/>
                <a:gd name="T15" fmla="*/ 369 h 369"/>
                <a:gd name="T16" fmla="*/ 229 w 455"/>
                <a:gd name="T17" fmla="*/ 302 h 369"/>
                <a:gd name="T18" fmla="*/ 266 w 455"/>
                <a:gd name="T19" fmla="*/ 313 h 369"/>
                <a:gd name="T20" fmla="*/ 338 w 455"/>
                <a:gd name="T21" fmla="*/ 242 h 369"/>
                <a:gd name="T22" fmla="*/ 230 w 455"/>
                <a:gd name="T23" fmla="*/ 231 h 369"/>
                <a:gd name="T24" fmla="*/ 229 w 455"/>
                <a:gd name="T25" fmla="*/ 231 h 369"/>
                <a:gd name="T26" fmla="*/ 229 w 455"/>
                <a:gd name="T27" fmla="*/ 216 h 369"/>
                <a:gd name="T28" fmla="*/ 119 w 455"/>
                <a:gd name="T29" fmla="*/ 217 h 369"/>
                <a:gd name="T30" fmla="*/ 229 w 455"/>
                <a:gd name="T31" fmla="*/ 216 h 369"/>
                <a:gd name="T32" fmla="*/ 229 w 455"/>
                <a:gd name="T33" fmla="*/ 231 h 369"/>
                <a:gd name="T34" fmla="*/ 120 w 455"/>
                <a:gd name="T35" fmla="*/ 239 h 369"/>
                <a:gd name="T36" fmla="*/ 189 w 455"/>
                <a:gd name="T37" fmla="*/ 313 h 369"/>
                <a:gd name="T38" fmla="*/ 228 w 455"/>
                <a:gd name="T39" fmla="*/ 302 h 369"/>
                <a:gd name="T40" fmla="*/ 229 w 455"/>
                <a:gd name="T41" fmla="*/ 302 h 369"/>
                <a:gd name="T42" fmla="*/ 229 w 455"/>
                <a:gd name="T43" fmla="*/ 369 h 369"/>
                <a:gd name="T44" fmla="*/ 228 w 455"/>
                <a:gd name="T45" fmla="*/ 369 h 369"/>
                <a:gd name="T46" fmla="*/ 222 w 455"/>
                <a:gd name="T47" fmla="*/ 369 h 369"/>
                <a:gd name="T48" fmla="*/ 34 w 455"/>
                <a:gd name="T49" fmla="*/ 207 h 369"/>
                <a:gd name="T50" fmla="*/ 19 w 455"/>
                <a:gd name="T51" fmla="*/ 65 h 369"/>
                <a:gd name="T52" fmla="*/ 49 w 455"/>
                <a:gd name="T53" fmla="*/ 51 h 369"/>
                <a:gd name="T54" fmla="*/ 119 w 455"/>
                <a:gd name="T55" fmla="*/ 21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5" h="369">
                  <a:moveTo>
                    <a:pt x="229" y="216"/>
                  </a:moveTo>
                  <a:cubicBezTo>
                    <a:pt x="230" y="216"/>
                    <a:pt x="230" y="216"/>
                    <a:pt x="230" y="216"/>
                  </a:cubicBezTo>
                  <a:cubicBezTo>
                    <a:pt x="283" y="216"/>
                    <a:pt x="303" y="193"/>
                    <a:pt x="336" y="213"/>
                  </a:cubicBezTo>
                  <a:cubicBezTo>
                    <a:pt x="406" y="258"/>
                    <a:pt x="408" y="74"/>
                    <a:pt x="406" y="51"/>
                  </a:cubicBezTo>
                  <a:cubicBezTo>
                    <a:pt x="404" y="0"/>
                    <a:pt x="455" y="42"/>
                    <a:pt x="436" y="65"/>
                  </a:cubicBezTo>
                  <a:cubicBezTo>
                    <a:pt x="416" y="89"/>
                    <a:pt x="414" y="123"/>
                    <a:pt x="421" y="207"/>
                  </a:cubicBezTo>
                  <a:cubicBezTo>
                    <a:pt x="429" y="290"/>
                    <a:pt x="303" y="369"/>
                    <a:pt x="234" y="369"/>
                  </a:cubicBezTo>
                  <a:cubicBezTo>
                    <a:pt x="232" y="369"/>
                    <a:pt x="231" y="369"/>
                    <a:pt x="229" y="369"/>
                  </a:cubicBezTo>
                  <a:cubicBezTo>
                    <a:pt x="229" y="302"/>
                    <a:pt x="229" y="302"/>
                    <a:pt x="229" y="302"/>
                  </a:cubicBezTo>
                  <a:cubicBezTo>
                    <a:pt x="243" y="303"/>
                    <a:pt x="252" y="316"/>
                    <a:pt x="266" y="313"/>
                  </a:cubicBezTo>
                  <a:cubicBezTo>
                    <a:pt x="315" y="303"/>
                    <a:pt x="338" y="262"/>
                    <a:pt x="338" y="242"/>
                  </a:cubicBezTo>
                  <a:cubicBezTo>
                    <a:pt x="338" y="215"/>
                    <a:pt x="285" y="230"/>
                    <a:pt x="230" y="231"/>
                  </a:cubicBezTo>
                  <a:cubicBezTo>
                    <a:pt x="229" y="231"/>
                    <a:pt x="229" y="231"/>
                    <a:pt x="229" y="231"/>
                  </a:cubicBezTo>
                  <a:lnTo>
                    <a:pt x="229" y="216"/>
                  </a:lnTo>
                  <a:close/>
                  <a:moveTo>
                    <a:pt x="119" y="217"/>
                  </a:moveTo>
                  <a:cubicBezTo>
                    <a:pt x="148" y="194"/>
                    <a:pt x="200" y="215"/>
                    <a:pt x="229" y="216"/>
                  </a:cubicBezTo>
                  <a:cubicBezTo>
                    <a:pt x="229" y="231"/>
                    <a:pt x="229" y="231"/>
                    <a:pt x="229" y="231"/>
                  </a:cubicBezTo>
                  <a:cubicBezTo>
                    <a:pt x="177" y="231"/>
                    <a:pt x="123" y="215"/>
                    <a:pt x="120" y="239"/>
                  </a:cubicBezTo>
                  <a:cubicBezTo>
                    <a:pt x="118" y="260"/>
                    <a:pt x="138" y="302"/>
                    <a:pt x="189" y="313"/>
                  </a:cubicBezTo>
                  <a:cubicBezTo>
                    <a:pt x="204" y="316"/>
                    <a:pt x="213" y="302"/>
                    <a:pt x="228" y="302"/>
                  </a:cubicBezTo>
                  <a:cubicBezTo>
                    <a:pt x="228" y="302"/>
                    <a:pt x="229" y="302"/>
                    <a:pt x="229" y="302"/>
                  </a:cubicBezTo>
                  <a:cubicBezTo>
                    <a:pt x="229" y="369"/>
                    <a:pt x="229" y="369"/>
                    <a:pt x="229" y="369"/>
                  </a:cubicBezTo>
                  <a:cubicBezTo>
                    <a:pt x="229" y="369"/>
                    <a:pt x="228" y="369"/>
                    <a:pt x="228" y="369"/>
                  </a:cubicBezTo>
                  <a:cubicBezTo>
                    <a:pt x="226" y="369"/>
                    <a:pt x="224" y="369"/>
                    <a:pt x="222" y="369"/>
                  </a:cubicBezTo>
                  <a:cubicBezTo>
                    <a:pt x="153" y="369"/>
                    <a:pt x="27" y="290"/>
                    <a:pt x="34" y="207"/>
                  </a:cubicBezTo>
                  <a:cubicBezTo>
                    <a:pt x="41" y="123"/>
                    <a:pt x="39" y="89"/>
                    <a:pt x="19" y="65"/>
                  </a:cubicBezTo>
                  <a:cubicBezTo>
                    <a:pt x="0" y="42"/>
                    <a:pt x="51" y="0"/>
                    <a:pt x="49" y="51"/>
                  </a:cubicBezTo>
                  <a:cubicBezTo>
                    <a:pt x="45" y="112"/>
                    <a:pt x="61" y="244"/>
                    <a:pt x="119" y="217"/>
                  </a:cubicBezTo>
                  <a:close/>
                </a:path>
              </a:pathLst>
            </a:custGeom>
            <a:solidFill>
              <a:srgbClr val="612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337051" y="1738087"/>
            <a:ext cx="1104900" cy="1518213"/>
            <a:chOff x="5796657" y="5000626"/>
            <a:chExt cx="428625" cy="588962"/>
          </a:xfrm>
        </p:grpSpPr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5817294" y="5000626"/>
              <a:ext cx="382588" cy="376238"/>
            </a:xfrm>
            <a:custGeom>
              <a:avLst/>
              <a:gdLst>
                <a:gd name="T0" fmla="*/ 222 w 443"/>
                <a:gd name="T1" fmla="*/ 0 h 436"/>
                <a:gd name="T2" fmla="*/ 443 w 443"/>
                <a:gd name="T3" fmla="*/ 218 h 436"/>
                <a:gd name="T4" fmla="*/ 222 w 443"/>
                <a:gd name="T5" fmla="*/ 436 h 436"/>
                <a:gd name="T6" fmla="*/ 0 w 443"/>
                <a:gd name="T7" fmla="*/ 218 h 436"/>
                <a:gd name="T8" fmla="*/ 222 w 443"/>
                <a:gd name="T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436">
                  <a:moveTo>
                    <a:pt x="222" y="0"/>
                  </a:moveTo>
                  <a:cubicBezTo>
                    <a:pt x="417" y="0"/>
                    <a:pt x="443" y="98"/>
                    <a:pt x="443" y="218"/>
                  </a:cubicBezTo>
                  <a:cubicBezTo>
                    <a:pt x="443" y="339"/>
                    <a:pt x="344" y="436"/>
                    <a:pt x="222" y="436"/>
                  </a:cubicBezTo>
                  <a:cubicBezTo>
                    <a:pt x="100" y="436"/>
                    <a:pt x="0" y="339"/>
                    <a:pt x="0" y="218"/>
                  </a:cubicBezTo>
                  <a:cubicBezTo>
                    <a:pt x="0" y="98"/>
                    <a:pt x="27" y="0"/>
                    <a:pt x="222" y="0"/>
                  </a:cubicBezTo>
                  <a:close/>
                </a:path>
              </a:pathLst>
            </a:custGeom>
            <a:solidFill>
              <a:srgbClr val="612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76"/>
            <p:cNvSpPr>
              <a:spLocks noChangeArrowheads="1"/>
            </p:cNvSpPr>
            <p:nvPr/>
          </p:nvSpPr>
          <p:spPr bwMode="auto">
            <a:xfrm>
              <a:off x="5826819" y="5000626"/>
              <a:ext cx="365125" cy="376238"/>
            </a:xfrm>
            <a:prstGeom prst="ellipse">
              <a:avLst/>
            </a:prstGeom>
            <a:solidFill>
              <a:srgbClr val="612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796657" y="5045076"/>
              <a:ext cx="428625" cy="544512"/>
              <a:chOff x="5796657" y="5045076"/>
              <a:chExt cx="428625" cy="544512"/>
            </a:xfrm>
          </p:grpSpPr>
          <p:sp>
            <p:nvSpPr>
              <p:cNvPr id="72" name="Rectangle 59"/>
              <p:cNvSpPr>
                <a:spLocks noChangeArrowheads="1"/>
              </p:cNvSpPr>
              <p:nvPr/>
            </p:nvSpPr>
            <p:spPr bwMode="auto">
              <a:xfrm>
                <a:off x="5944294" y="5321301"/>
                <a:ext cx="128588" cy="231775"/>
              </a:xfrm>
              <a:prstGeom prst="rect">
                <a:avLst/>
              </a:prstGeom>
              <a:solidFill>
                <a:srgbClr val="E6B6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1"/>
              <p:cNvSpPr>
                <a:spLocks/>
              </p:cNvSpPr>
              <p:nvPr/>
            </p:nvSpPr>
            <p:spPr bwMode="auto">
              <a:xfrm>
                <a:off x="5829994" y="5080001"/>
                <a:ext cx="357188" cy="360363"/>
              </a:xfrm>
              <a:custGeom>
                <a:avLst/>
                <a:gdLst>
                  <a:gd name="T0" fmla="*/ 215 w 415"/>
                  <a:gd name="T1" fmla="*/ 0 h 418"/>
                  <a:gd name="T2" fmla="*/ 383 w 415"/>
                  <a:gd name="T3" fmla="*/ 185 h 418"/>
                  <a:gd name="T4" fmla="*/ 415 w 415"/>
                  <a:gd name="T5" fmla="*/ 216 h 418"/>
                  <a:gd name="T6" fmla="*/ 208 w 415"/>
                  <a:gd name="T7" fmla="*/ 418 h 418"/>
                  <a:gd name="T8" fmla="*/ 0 w 415"/>
                  <a:gd name="T9" fmla="*/ 216 h 418"/>
                  <a:gd name="T10" fmla="*/ 27 w 415"/>
                  <a:gd name="T11" fmla="*/ 186 h 418"/>
                  <a:gd name="T12" fmla="*/ 215 w 415"/>
                  <a:gd name="T13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5" h="418">
                    <a:moveTo>
                      <a:pt x="215" y="0"/>
                    </a:moveTo>
                    <a:cubicBezTo>
                      <a:pt x="316" y="0"/>
                      <a:pt x="395" y="54"/>
                      <a:pt x="383" y="185"/>
                    </a:cubicBezTo>
                    <a:cubicBezTo>
                      <a:pt x="379" y="222"/>
                      <a:pt x="415" y="203"/>
                      <a:pt x="415" y="216"/>
                    </a:cubicBezTo>
                    <a:cubicBezTo>
                      <a:pt x="415" y="327"/>
                      <a:pt x="322" y="418"/>
                      <a:pt x="208" y="418"/>
                    </a:cubicBezTo>
                    <a:cubicBezTo>
                      <a:pt x="93" y="418"/>
                      <a:pt x="0" y="327"/>
                      <a:pt x="0" y="216"/>
                    </a:cubicBezTo>
                    <a:cubicBezTo>
                      <a:pt x="25" y="252"/>
                      <a:pt x="28" y="207"/>
                      <a:pt x="27" y="186"/>
                    </a:cubicBezTo>
                    <a:cubicBezTo>
                      <a:pt x="18" y="15"/>
                      <a:pt x="110" y="0"/>
                      <a:pt x="215" y="0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2"/>
              <p:cNvSpPr>
                <a:spLocks/>
              </p:cNvSpPr>
              <p:nvPr/>
            </p:nvSpPr>
            <p:spPr bwMode="auto">
              <a:xfrm>
                <a:off x="5979219" y="5286376"/>
                <a:ext cx="58738" cy="15875"/>
              </a:xfrm>
              <a:custGeom>
                <a:avLst/>
                <a:gdLst>
                  <a:gd name="T0" fmla="*/ 68 w 68"/>
                  <a:gd name="T1" fmla="*/ 0 h 19"/>
                  <a:gd name="T2" fmla="*/ 0 w 68"/>
                  <a:gd name="T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19">
                    <a:moveTo>
                      <a:pt x="68" y="0"/>
                    </a:moveTo>
                    <a:cubicBezTo>
                      <a:pt x="49" y="19"/>
                      <a:pt x="19" y="19"/>
                      <a:pt x="0" y="0"/>
                    </a:cubicBezTo>
                  </a:path>
                </a:pathLst>
              </a:custGeom>
              <a:noFill/>
              <a:ln w="12700" cap="rnd">
                <a:solidFill>
                  <a:srgbClr val="C991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63"/>
              <p:cNvSpPr>
                <a:spLocks/>
              </p:cNvSpPr>
              <p:nvPr/>
            </p:nvSpPr>
            <p:spPr bwMode="auto">
              <a:xfrm>
                <a:off x="5914132" y="5322888"/>
                <a:ext cx="188913" cy="77788"/>
              </a:xfrm>
              <a:custGeom>
                <a:avLst/>
                <a:gdLst>
                  <a:gd name="T0" fmla="*/ 220 w 220"/>
                  <a:gd name="T1" fmla="*/ 0 h 90"/>
                  <a:gd name="T2" fmla="*/ 0 w 220"/>
                  <a:gd name="T3" fmla="*/ 0 h 90"/>
                  <a:gd name="T4" fmla="*/ 220 w 220"/>
                  <a:gd name="T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0" h="90">
                    <a:moveTo>
                      <a:pt x="220" y="0"/>
                    </a:moveTo>
                    <a:cubicBezTo>
                      <a:pt x="161" y="90"/>
                      <a:pt x="59" y="90"/>
                      <a:pt x="0" y="0"/>
                    </a:cubicBez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28D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4"/>
              <p:cNvSpPr>
                <a:spLocks/>
              </p:cNvSpPr>
              <p:nvPr/>
            </p:nvSpPr>
            <p:spPr bwMode="auto">
              <a:xfrm>
                <a:off x="5952232" y="5321301"/>
                <a:ext cx="114300" cy="66675"/>
              </a:xfrm>
              <a:custGeom>
                <a:avLst/>
                <a:gdLst>
                  <a:gd name="T0" fmla="*/ 132 w 132"/>
                  <a:gd name="T1" fmla="*/ 49 h 78"/>
                  <a:gd name="T2" fmla="*/ 0 w 132"/>
                  <a:gd name="T3" fmla="*/ 49 h 78"/>
                  <a:gd name="T4" fmla="*/ 132 w 132"/>
                  <a:gd name="T5" fmla="*/ 4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2" h="78">
                    <a:moveTo>
                      <a:pt x="132" y="49"/>
                    </a:moveTo>
                    <a:cubicBezTo>
                      <a:pt x="90" y="78"/>
                      <a:pt x="41" y="78"/>
                      <a:pt x="0" y="49"/>
                    </a:cubicBezTo>
                    <a:cubicBezTo>
                      <a:pt x="39" y="0"/>
                      <a:pt x="92" y="0"/>
                      <a:pt x="132" y="49"/>
                    </a:cubicBezTo>
                    <a:close/>
                  </a:path>
                </a:pathLst>
              </a:custGeom>
              <a:solidFill>
                <a:srgbClr val="EDA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65"/>
              <p:cNvSpPr>
                <a:spLocks noChangeArrowheads="1"/>
              </p:cNvSpPr>
              <p:nvPr/>
            </p:nvSpPr>
            <p:spPr bwMode="auto">
              <a:xfrm>
                <a:off x="5933182" y="5195888"/>
                <a:ext cx="30163" cy="5080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66"/>
              <p:cNvSpPr>
                <a:spLocks noChangeArrowheads="1"/>
              </p:cNvSpPr>
              <p:nvPr/>
            </p:nvSpPr>
            <p:spPr bwMode="auto">
              <a:xfrm>
                <a:off x="5941119" y="5199063"/>
                <a:ext cx="19050" cy="190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Oval 67"/>
              <p:cNvSpPr>
                <a:spLocks noChangeArrowheads="1"/>
              </p:cNvSpPr>
              <p:nvPr/>
            </p:nvSpPr>
            <p:spPr bwMode="auto">
              <a:xfrm>
                <a:off x="6053832" y="5195888"/>
                <a:ext cx="31750" cy="5080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68"/>
              <p:cNvSpPr>
                <a:spLocks noChangeArrowheads="1"/>
              </p:cNvSpPr>
              <p:nvPr/>
            </p:nvSpPr>
            <p:spPr bwMode="auto">
              <a:xfrm>
                <a:off x="6061769" y="5199063"/>
                <a:ext cx="19050" cy="190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69"/>
              <p:cNvSpPr>
                <a:spLocks/>
              </p:cNvSpPr>
              <p:nvPr/>
            </p:nvSpPr>
            <p:spPr bwMode="auto">
              <a:xfrm>
                <a:off x="5915719" y="5156201"/>
                <a:ext cx="42863" cy="30163"/>
              </a:xfrm>
              <a:custGeom>
                <a:avLst/>
                <a:gdLst>
                  <a:gd name="T0" fmla="*/ 0 w 50"/>
                  <a:gd name="T1" fmla="*/ 34 h 34"/>
                  <a:gd name="T2" fmla="*/ 50 w 50"/>
                  <a:gd name="T3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0" h="34">
                    <a:moveTo>
                      <a:pt x="0" y="34"/>
                    </a:moveTo>
                    <a:cubicBezTo>
                      <a:pt x="6" y="14"/>
                      <a:pt x="30" y="0"/>
                      <a:pt x="50" y="4"/>
                    </a:cubicBezTo>
                  </a:path>
                </a:pathLst>
              </a:custGeom>
              <a:noFill/>
              <a:ln w="12700" cap="rnd">
                <a:solidFill>
                  <a:srgbClr val="471E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0"/>
              <p:cNvSpPr>
                <a:spLocks/>
              </p:cNvSpPr>
              <p:nvPr/>
            </p:nvSpPr>
            <p:spPr bwMode="auto">
              <a:xfrm>
                <a:off x="6058594" y="5156201"/>
                <a:ext cx="42863" cy="30163"/>
              </a:xfrm>
              <a:custGeom>
                <a:avLst/>
                <a:gdLst>
                  <a:gd name="T0" fmla="*/ 51 w 51"/>
                  <a:gd name="T1" fmla="*/ 34 h 34"/>
                  <a:gd name="T2" fmla="*/ 0 w 51"/>
                  <a:gd name="T3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1" h="34">
                    <a:moveTo>
                      <a:pt x="51" y="34"/>
                    </a:moveTo>
                    <a:cubicBezTo>
                      <a:pt x="44" y="14"/>
                      <a:pt x="20" y="0"/>
                      <a:pt x="0" y="4"/>
                    </a:cubicBezTo>
                  </a:path>
                </a:pathLst>
              </a:custGeom>
              <a:noFill/>
              <a:ln w="12700" cap="rnd">
                <a:solidFill>
                  <a:srgbClr val="471E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1"/>
              <p:cNvSpPr>
                <a:spLocks/>
              </p:cNvSpPr>
              <p:nvPr/>
            </p:nvSpPr>
            <p:spPr bwMode="auto">
              <a:xfrm>
                <a:off x="5796657" y="5202238"/>
                <a:ext cx="53975" cy="98425"/>
              </a:xfrm>
              <a:custGeom>
                <a:avLst/>
                <a:gdLst>
                  <a:gd name="T0" fmla="*/ 12 w 64"/>
                  <a:gd name="T1" fmla="*/ 5 h 114"/>
                  <a:gd name="T2" fmla="*/ 53 w 64"/>
                  <a:gd name="T3" fmla="*/ 48 h 114"/>
                  <a:gd name="T4" fmla="*/ 52 w 64"/>
                  <a:gd name="T5" fmla="*/ 109 h 114"/>
                  <a:gd name="T6" fmla="*/ 11 w 64"/>
                  <a:gd name="T7" fmla="*/ 66 h 114"/>
                  <a:gd name="T8" fmla="*/ 12 w 64"/>
                  <a:gd name="T9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14">
                    <a:moveTo>
                      <a:pt x="12" y="5"/>
                    </a:moveTo>
                    <a:cubicBezTo>
                      <a:pt x="24" y="0"/>
                      <a:pt x="42" y="19"/>
                      <a:pt x="53" y="48"/>
                    </a:cubicBezTo>
                    <a:cubicBezTo>
                      <a:pt x="64" y="77"/>
                      <a:pt x="63" y="104"/>
                      <a:pt x="52" y="109"/>
                    </a:cubicBezTo>
                    <a:cubicBezTo>
                      <a:pt x="40" y="114"/>
                      <a:pt x="22" y="95"/>
                      <a:pt x="11" y="66"/>
                    </a:cubicBezTo>
                    <a:cubicBezTo>
                      <a:pt x="0" y="37"/>
                      <a:pt x="1" y="10"/>
                      <a:pt x="12" y="5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2"/>
              <p:cNvSpPr>
                <a:spLocks/>
              </p:cNvSpPr>
              <p:nvPr/>
            </p:nvSpPr>
            <p:spPr bwMode="auto">
              <a:xfrm>
                <a:off x="6161782" y="5202238"/>
                <a:ext cx="63500" cy="98425"/>
              </a:xfrm>
              <a:custGeom>
                <a:avLst/>
                <a:gdLst>
                  <a:gd name="T0" fmla="*/ 54 w 73"/>
                  <a:gd name="T1" fmla="*/ 5 h 114"/>
                  <a:gd name="T2" fmla="*/ 9 w 73"/>
                  <a:gd name="T3" fmla="*/ 48 h 114"/>
                  <a:gd name="T4" fmla="*/ 19 w 73"/>
                  <a:gd name="T5" fmla="*/ 109 h 114"/>
                  <a:gd name="T6" fmla="*/ 63 w 73"/>
                  <a:gd name="T7" fmla="*/ 66 h 114"/>
                  <a:gd name="T8" fmla="*/ 54 w 73"/>
                  <a:gd name="T9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4">
                    <a:moveTo>
                      <a:pt x="54" y="5"/>
                    </a:moveTo>
                    <a:cubicBezTo>
                      <a:pt x="39" y="0"/>
                      <a:pt x="19" y="19"/>
                      <a:pt x="9" y="48"/>
                    </a:cubicBezTo>
                    <a:cubicBezTo>
                      <a:pt x="0" y="77"/>
                      <a:pt x="4" y="104"/>
                      <a:pt x="19" y="109"/>
                    </a:cubicBezTo>
                    <a:cubicBezTo>
                      <a:pt x="34" y="114"/>
                      <a:pt x="54" y="95"/>
                      <a:pt x="63" y="66"/>
                    </a:cubicBezTo>
                    <a:cubicBezTo>
                      <a:pt x="73" y="37"/>
                      <a:pt x="69" y="10"/>
                      <a:pt x="54" y="5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73"/>
              <p:cNvSpPr>
                <a:spLocks/>
              </p:cNvSpPr>
              <p:nvPr/>
            </p:nvSpPr>
            <p:spPr bwMode="auto">
              <a:xfrm>
                <a:off x="5845869" y="5045076"/>
                <a:ext cx="139700" cy="114300"/>
              </a:xfrm>
              <a:custGeom>
                <a:avLst/>
                <a:gdLst>
                  <a:gd name="T0" fmla="*/ 47 w 162"/>
                  <a:gd name="T1" fmla="*/ 28 h 133"/>
                  <a:gd name="T2" fmla="*/ 0 w 162"/>
                  <a:gd name="T3" fmla="*/ 119 h 133"/>
                  <a:gd name="T4" fmla="*/ 81 w 162"/>
                  <a:gd name="T5" fmla="*/ 94 h 133"/>
                  <a:gd name="T6" fmla="*/ 162 w 162"/>
                  <a:gd name="T7" fmla="*/ 17 h 133"/>
                  <a:gd name="T8" fmla="*/ 47 w 162"/>
                  <a:gd name="T9" fmla="*/ 2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133">
                    <a:moveTo>
                      <a:pt x="47" y="28"/>
                    </a:moveTo>
                    <a:cubicBezTo>
                      <a:pt x="2" y="57"/>
                      <a:pt x="0" y="105"/>
                      <a:pt x="0" y="119"/>
                    </a:cubicBezTo>
                    <a:cubicBezTo>
                      <a:pt x="0" y="133"/>
                      <a:pt x="36" y="122"/>
                      <a:pt x="81" y="94"/>
                    </a:cubicBezTo>
                    <a:cubicBezTo>
                      <a:pt x="126" y="65"/>
                      <a:pt x="162" y="31"/>
                      <a:pt x="162" y="17"/>
                    </a:cubicBezTo>
                    <a:cubicBezTo>
                      <a:pt x="162" y="3"/>
                      <a:pt x="92" y="0"/>
                      <a:pt x="47" y="28"/>
                    </a:cubicBezTo>
                    <a:close/>
                  </a:path>
                </a:pathLst>
              </a:custGeom>
              <a:solidFill>
                <a:srgbClr val="471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74"/>
              <p:cNvSpPr>
                <a:spLocks/>
              </p:cNvSpPr>
              <p:nvPr/>
            </p:nvSpPr>
            <p:spPr bwMode="auto">
              <a:xfrm>
                <a:off x="5966519" y="5322888"/>
                <a:ext cx="84138" cy="20638"/>
              </a:xfrm>
              <a:custGeom>
                <a:avLst/>
                <a:gdLst>
                  <a:gd name="T0" fmla="*/ 97 w 97"/>
                  <a:gd name="T1" fmla="*/ 0 h 24"/>
                  <a:gd name="T2" fmla="*/ 0 w 97"/>
                  <a:gd name="T3" fmla="*/ 0 h 24"/>
                  <a:gd name="T4" fmla="*/ 97 w 97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" h="24">
                    <a:moveTo>
                      <a:pt x="97" y="0"/>
                    </a:moveTo>
                    <a:cubicBezTo>
                      <a:pt x="95" y="24"/>
                      <a:pt x="1" y="21"/>
                      <a:pt x="0" y="0"/>
                    </a:cubicBez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75"/>
              <p:cNvSpPr>
                <a:spLocks noChangeArrowheads="1"/>
              </p:cNvSpPr>
              <p:nvPr/>
            </p:nvSpPr>
            <p:spPr bwMode="auto">
              <a:xfrm>
                <a:off x="5944294" y="5321301"/>
                <a:ext cx="128588" cy="231775"/>
              </a:xfrm>
              <a:prstGeom prst="rect">
                <a:avLst/>
              </a:prstGeom>
              <a:solidFill>
                <a:srgbClr val="E6B6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7"/>
              <p:cNvSpPr>
                <a:spLocks/>
              </p:cNvSpPr>
              <p:nvPr/>
            </p:nvSpPr>
            <p:spPr bwMode="auto">
              <a:xfrm>
                <a:off x="5823644" y="5070476"/>
                <a:ext cx="369888" cy="369888"/>
              </a:xfrm>
              <a:custGeom>
                <a:avLst/>
                <a:gdLst>
                  <a:gd name="T0" fmla="*/ 223 w 430"/>
                  <a:gd name="T1" fmla="*/ 10 h 428"/>
                  <a:gd name="T2" fmla="*/ 308 w 430"/>
                  <a:gd name="T3" fmla="*/ 10 h 428"/>
                  <a:gd name="T4" fmla="*/ 377 w 430"/>
                  <a:gd name="T5" fmla="*/ 216 h 428"/>
                  <a:gd name="T6" fmla="*/ 399 w 430"/>
                  <a:gd name="T7" fmla="*/ 220 h 428"/>
                  <a:gd name="T8" fmla="*/ 430 w 430"/>
                  <a:gd name="T9" fmla="*/ 226 h 428"/>
                  <a:gd name="T10" fmla="*/ 215 w 430"/>
                  <a:gd name="T11" fmla="*/ 428 h 428"/>
                  <a:gd name="T12" fmla="*/ 0 w 430"/>
                  <a:gd name="T13" fmla="*/ 226 h 428"/>
                  <a:gd name="T14" fmla="*/ 27 w 430"/>
                  <a:gd name="T15" fmla="*/ 230 h 428"/>
                  <a:gd name="T16" fmla="*/ 48 w 430"/>
                  <a:gd name="T17" fmla="*/ 222 h 428"/>
                  <a:gd name="T18" fmla="*/ 130 w 430"/>
                  <a:gd name="T19" fmla="*/ 8 h 428"/>
                  <a:gd name="T20" fmla="*/ 223 w 430"/>
                  <a:gd name="T21" fmla="*/ 1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0" h="428">
                    <a:moveTo>
                      <a:pt x="223" y="10"/>
                    </a:moveTo>
                    <a:cubicBezTo>
                      <a:pt x="252" y="10"/>
                      <a:pt x="284" y="1"/>
                      <a:pt x="308" y="10"/>
                    </a:cubicBezTo>
                    <a:cubicBezTo>
                      <a:pt x="370" y="33"/>
                      <a:pt x="387" y="122"/>
                      <a:pt x="377" y="216"/>
                    </a:cubicBezTo>
                    <a:cubicBezTo>
                      <a:pt x="375" y="237"/>
                      <a:pt x="391" y="241"/>
                      <a:pt x="399" y="220"/>
                    </a:cubicBezTo>
                    <a:cubicBezTo>
                      <a:pt x="404" y="209"/>
                      <a:pt x="430" y="220"/>
                      <a:pt x="430" y="226"/>
                    </a:cubicBezTo>
                    <a:cubicBezTo>
                      <a:pt x="430" y="337"/>
                      <a:pt x="333" y="428"/>
                      <a:pt x="215" y="428"/>
                    </a:cubicBezTo>
                    <a:cubicBezTo>
                      <a:pt x="96" y="428"/>
                      <a:pt x="0" y="337"/>
                      <a:pt x="0" y="226"/>
                    </a:cubicBezTo>
                    <a:cubicBezTo>
                      <a:pt x="4" y="232"/>
                      <a:pt x="25" y="225"/>
                      <a:pt x="27" y="230"/>
                    </a:cubicBezTo>
                    <a:cubicBezTo>
                      <a:pt x="39" y="261"/>
                      <a:pt x="49" y="239"/>
                      <a:pt x="48" y="222"/>
                    </a:cubicBezTo>
                    <a:cubicBezTo>
                      <a:pt x="41" y="105"/>
                      <a:pt x="67" y="24"/>
                      <a:pt x="130" y="8"/>
                    </a:cubicBezTo>
                    <a:cubicBezTo>
                      <a:pt x="158" y="0"/>
                      <a:pt x="188" y="10"/>
                      <a:pt x="223" y="10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78"/>
              <p:cNvSpPr>
                <a:spLocks noChangeArrowheads="1"/>
              </p:cNvSpPr>
              <p:nvPr/>
            </p:nvSpPr>
            <p:spPr bwMode="auto">
              <a:xfrm>
                <a:off x="5933182" y="5203826"/>
                <a:ext cx="30163" cy="5238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79"/>
              <p:cNvSpPr>
                <a:spLocks noChangeArrowheads="1"/>
              </p:cNvSpPr>
              <p:nvPr/>
            </p:nvSpPr>
            <p:spPr bwMode="auto">
              <a:xfrm>
                <a:off x="5941119" y="5207001"/>
                <a:ext cx="19050" cy="190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80"/>
              <p:cNvSpPr>
                <a:spLocks noChangeArrowheads="1"/>
              </p:cNvSpPr>
              <p:nvPr/>
            </p:nvSpPr>
            <p:spPr bwMode="auto">
              <a:xfrm>
                <a:off x="6053832" y="5203826"/>
                <a:ext cx="31750" cy="5238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81"/>
              <p:cNvSpPr>
                <a:spLocks noChangeArrowheads="1"/>
              </p:cNvSpPr>
              <p:nvPr/>
            </p:nvSpPr>
            <p:spPr bwMode="auto">
              <a:xfrm>
                <a:off x="6061769" y="5207001"/>
                <a:ext cx="19050" cy="190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2"/>
              <p:cNvSpPr>
                <a:spLocks/>
              </p:cNvSpPr>
              <p:nvPr/>
            </p:nvSpPr>
            <p:spPr bwMode="auto">
              <a:xfrm>
                <a:off x="5796657" y="5202238"/>
                <a:ext cx="53975" cy="98425"/>
              </a:xfrm>
              <a:custGeom>
                <a:avLst/>
                <a:gdLst>
                  <a:gd name="T0" fmla="*/ 12 w 64"/>
                  <a:gd name="T1" fmla="*/ 5 h 114"/>
                  <a:gd name="T2" fmla="*/ 53 w 64"/>
                  <a:gd name="T3" fmla="*/ 48 h 114"/>
                  <a:gd name="T4" fmla="*/ 52 w 64"/>
                  <a:gd name="T5" fmla="*/ 109 h 114"/>
                  <a:gd name="T6" fmla="*/ 11 w 64"/>
                  <a:gd name="T7" fmla="*/ 66 h 114"/>
                  <a:gd name="T8" fmla="*/ 12 w 64"/>
                  <a:gd name="T9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14">
                    <a:moveTo>
                      <a:pt x="12" y="5"/>
                    </a:moveTo>
                    <a:cubicBezTo>
                      <a:pt x="24" y="0"/>
                      <a:pt x="42" y="19"/>
                      <a:pt x="53" y="48"/>
                    </a:cubicBezTo>
                    <a:cubicBezTo>
                      <a:pt x="64" y="77"/>
                      <a:pt x="63" y="104"/>
                      <a:pt x="52" y="109"/>
                    </a:cubicBezTo>
                    <a:cubicBezTo>
                      <a:pt x="40" y="114"/>
                      <a:pt x="22" y="95"/>
                      <a:pt x="11" y="66"/>
                    </a:cubicBezTo>
                    <a:cubicBezTo>
                      <a:pt x="0" y="37"/>
                      <a:pt x="1" y="10"/>
                      <a:pt x="12" y="5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3"/>
              <p:cNvSpPr>
                <a:spLocks/>
              </p:cNvSpPr>
              <p:nvPr/>
            </p:nvSpPr>
            <p:spPr bwMode="auto">
              <a:xfrm>
                <a:off x="6161782" y="5202238"/>
                <a:ext cx="63500" cy="98425"/>
              </a:xfrm>
              <a:custGeom>
                <a:avLst/>
                <a:gdLst>
                  <a:gd name="T0" fmla="*/ 54 w 73"/>
                  <a:gd name="T1" fmla="*/ 5 h 114"/>
                  <a:gd name="T2" fmla="*/ 9 w 73"/>
                  <a:gd name="T3" fmla="*/ 48 h 114"/>
                  <a:gd name="T4" fmla="*/ 19 w 73"/>
                  <a:gd name="T5" fmla="*/ 109 h 114"/>
                  <a:gd name="T6" fmla="*/ 63 w 73"/>
                  <a:gd name="T7" fmla="*/ 66 h 114"/>
                  <a:gd name="T8" fmla="*/ 54 w 73"/>
                  <a:gd name="T9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4">
                    <a:moveTo>
                      <a:pt x="54" y="5"/>
                    </a:moveTo>
                    <a:cubicBezTo>
                      <a:pt x="39" y="0"/>
                      <a:pt x="19" y="19"/>
                      <a:pt x="9" y="48"/>
                    </a:cubicBezTo>
                    <a:cubicBezTo>
                      <a:pt x="0" y="77"/>
                      <a:pt x="4" y="104"/>
                      <a:pt x="19" y="109"/>
                    </a:cubicBezTo>
                    <a:cubicBezTo>
                      <a:pt x="34" y="114"/>
                      <a:pt x="54" y="95"/>
                      <a:pt x="63" y="66"/>
                    </a:cubicBezTo>
                    <a:cubicBezTo>
                      <a:pt x="73" y="37"/>
                      <a:pt x="69" y="10"/>
                      <a:pt x="54" y="5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84"/>
              <p:cNvSpPr>
                <a:spLocks/>
              </p:cNvSpPr>
              <p:nvPr/>
            </p:nvSpPr>
            <p:spPr bwMode="auto">
              <a:xfrm>
                <a:off x="5817294" y="5468938"/>
                <a:ext cx="384175" cy="120650"/>
              </a:xfrm>
              <a:custGeom>
                <a:avLst/>
                <a:gdLst>
                  <a:gd name="T0" fmla="*/ 446 w 446"/>
                  <a:gd name="T1" fmla="*/ 71 h 140"/>
                  <a:gd name="T2" fmla="*/ 298 w 446"/>
                  <a:gd name="T3" fmla="*/ 0 h 140"/>
                  <a:gd name="T4" fmla="*/ 223 w 446"/>
                  <a:gd name="T5" fmla="*/ 47 h 140"/>
                  <a:gd name="T6" fmla="*/ 148 w 446"/>
                  <a:gd name="T7" fmla="*/ 0 h 140"/>
                  <a:gd name="T8" fmla="*/ 0 w 446"/>
                  <a:gd name="T9" fmla="*/ 71 h 140"/>
                  <a:gd name="T10" fmla="*/ 223 w 446"/>
                  <a:gd name="T11" fmla="*/ 140 h 140"/>
                  <a:gd name="T12" fmla="*/ 446 w 446"/>
                  <a:gd name="T13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6" h="140">
                    <a:moveTo>
                      <a:pt x="446" y="71"/>
                    </a:moveTo>
                    <a:cubicBezTo>
                      <a:pt x="407" y="39"/>
                      <a:pt x="336" y="15"/>
                      <a:pt x="298" y="0"/>
                    </a:cubicBezTo>
                    <a:cubicBezTo>
                      <a:pt x="291" y="27"/>
                      <a:pt x="260" y="47"/>
                      <a:pt x="223" y="47"/>
                    </a:cubicBezTo>
                    <a:cubicBezTo>
                      <a:pt x="186" y="47"/>
                      <a:pt x="155" y="27"/>
                      <a:pt x="148" y="0"/>
                    </a:cubicBezTo>
                    <a:cubicBezTo>
                      <a:pt x="110" y="15"/>
                      <a:pt x="38" y="39"/>
                      <a:pt x="0" y="71"/>
                    </a:cubicBezTo>
                    <a:cubicBezTo>
                      <a:pt x="63" y="115"/>
                      <a:pt x="140" y="140"/>
                      <a:pt x="223" y="140"/>
                    </a:cubicBezTo>
                    <a:cubicBezTo>
                      <a:pt x="306" y="140"/>
                      <a:pt x="383" y="115"/>
                      <a:pt x="446" y="71"/>
                    </a:cubicBezTo>
                    <a:close/>
                  </a:path>
                </a:pathLst>
              </a:custGeom>
              <a:solidFill>
                <a:srgbClr val="799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85"/>
              <p:cNvSpPr>
                <a:spLocks/>
              </p:cNvSpPr>
              <p:nvPr/>
            </p:nvSpPr>
            <p:spPr bwMode="auto">
              <a:xfrm>
                <a:off x="5955407" y="5487988"/>
                <a:ext cx="106363" cy="101600"/>
              </a:xfrm>
              <a:custGeom>
                <a:avLst/>
                <a:gdLst>
                  <a:gd name="T0" fmla="*/ 31 w 124"/>
                  <a:gd name="T1" fmla="*/ 118 h 119"/>
                  <a:gd name="T2" fmla="*/ 28 w 124"/>
                  <a:gd name="T3" fmla="*/ 64 h 119"/>
                  <a:gd name="T4" fmla="*/ 62 w 124"/>
                  <a:gd name="T5" fmla="*/ 0 h 119"/>
                  <a:gd name="T6" fmla="*/ 96 w 124"/>
                  <a:gd name="T7" fmla="*/ 63 h 119"/>
                  <a:gd name="T8" fmla="*/ 92 w 124"/>
                  <a:gd name="T9" fmla="*/ 118 h 119"/>
                  <a:gd name="T10" fmla="*/ 62 w 124"/>
                  <a:gd name="T11" fmla="*/ 119 h 119"/>
                  <a:gd name="T12" fmla="*/ 31 w 124"/>
                  <a:gd name="T13" fmla="*/ 1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19">
                    <a:moveTo>
                      <a:pt x="31" y="118"/>
                    </a:moveTo>
                    <a:cubicBezTo>
                      <a:pt x="42" y="93"/>
                      <a:pt x="50" y="86"/>
                      <a:pt x="28" y="64"/>
                    </a:cubicBezTo>
                    <a:cubicBezTo>
                      <a:pt x="0" y="37"/>
                      <a:pt x="28" y="0"/>
                      <a:pt x="62" y="0"/>
                    </a:cubicBezTo>
                    <a:cubicBezTo>
                      <a:pt x="95" y="0"/>
                      <a:pt x="124" y="36"/>
                      <a:pt x="96" y="63"/>
                    </a:cubicBezTo>
                    <a:cubicBezTo>
                      <a:pt x="74" y="85"/>
                      <a:pt x="81" y="92"/>
                      <a:pt x="92" y="118"/>
                    </a:cubicBezTo>
                    <a:cubicBezTo>
                      <a:pt x="82" y="119"/>
                      <a:pt x="72" y="119"/>
                      <a:pt x="62" y="119"/>
                    </a:cubicBezTo>
                    <a:cubicBezTo>
                      <a:pt x="52" y="119"/>
                      <a:pt x="41" y="119"/>
                      <a:pt x="31" y="118"/>
                    </a:cubicBezTo>
                    <a:close/>
                  </a:path>
                </a:pathLst>
              </a:custGeom>
              <a:solidFill>
                <a:srgbClr val="C6D1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86"/>
              <p:cNvSpPr>
                <a:spLocks/>
              </p:cNvSpPr>
              <p:nvPr/>
            </p:nvSpPr>
            <p:spPr bwMode="auto">
              <a:xfrm>
                <a:off x="5912544" y="5438776"/>
                <a:ext cx="193675" cy="117475"/>
              </a:xfrm>
              <a:custGeom>
                <a:avLst/>
                <a:gdLst>
                  <a:gd name="T0" fmla="*/ 112 w 224"/>
                  <a:gd name="T1" fmla="*/ 57 h 136"/>
                  <a:gd name="T2" fmla="*/ 40 w 224"/>
                  <a:gd name="T3" fmla="*/ 136 h 136"/>
                  <a:gd name="T4" fmla="*/ 0 w 224"/>
                  <a:gd name="T5" fmla="*/ 51 h 136"/>
                  <a:gd name="T6" fmla="*/ 38 w 224"/>
                  <a:gd name="T7" fmla="*/ 0 h 136"/>
                  <a:gd name="T8" fmla="*/ 186 w 224"/>
                  <a:gd name="T9" fmla="*/ 0 h 136"/>
                  <a:gd name="T10" fmla="*/ 224 w 224"/>
                  <a:gd name="T11" fmla="*/ 50 h 136"/>
                  <a:gd name="T12" fmla="*/ 184 w 224"/>
                  <a:gd name="T13" fmla="*/ 136 h 136"/>
                  <a:gd name="T14" fmla="*/ 112 w 224"/>
                  <a:gd name="T15" fmla="*/ 5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136">
                    <a:moveTo>
                      <a:pt x="112" y="57"/>
                    </a:moveTo>
                    <a:cubicBezTo>
                      <a:pt x="40" y="136"/>
                      <a:pt x="40" y="136"/>
                      <a:pt x="40" y="136"/>
                    </a:cubicBezTo>
                    <a:cubicBezTo>
                      <a:pt x="17" y="110"/>
                      <a:pt x="8" y="82"/>
                      <a:pt x="0" y="51"/>
                    </a:cubicBezTo>
                    <a:cubicBezTo>
                      <a:pt x="23" y="38"/>
                      <a:pt x="32" y="24"/>
                      <a:pt x="38" y="0"/>
                    </a:cubicBezTo>
                    <a:cubicBezTo>
                      <a:pt x="35" y="65"/>
                      <a:pt x="193" y="74"/>
                      <a:pt x="186" y="0"/>
                    </a:cubicBezTo>
                    <a:cubicBezTo>
                      <a:pt x="191" y="25"/>
                      <a:pt x="198" y="43"/>
                      <a:pt x="224" y="50"/>
                    </a:cubicBezTo>
                    <a:cubicBezTo>
                      <a:pt x="216" y="81"/>
                      <a:pt x="206" y="110"/>
                      <a:pt x="184" y="136"/>
                    </a:cubicBezTo>
                    <a:lnTo>
                      <a:pt x="112" y="57"/>
                    </a:lnTo>
                    <a:close/>
                  </a:path>
                </a:pathLst>
              </a:custGeom>
              <a:solidFill>
                <a:srgbClr val="536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87"/>
              <p:cNvSpPr>
                <a:spLocks/>
              </p:cNvSpPr>
              <p:nvPr/>
            </p:nvSpPr>
            <p:spPr bwMode="auto">
              <a:xfrm>
                <a:off x="5914132" y="5438776"/>
                <a:ext cx="190500" cy="104775"/>
              </a:xfrm>
              <a:custGeom>
                <a:avLst/>
                <a:gdLst>
                  <a:gd name="T0" fmla="*/ 112 w 221"/>
                  <a:gd name="T1" fmla="*/ 52 h 121"/>
                  <a:gd name="T2" fmla="*/ 38 w 221"/>
                  <a:gd name="T3" fmla="*/ 121 h 121"/>
                  <a:gd name="T4" fmla="*/ 0 w 221"/>
                  <a:gd name="T5" fmla="*/ 49 h 121"/>
                  <a:gd name="T6" fmla="*/ 36 w 221"/>
                  <a:gd name="T7" fmla="*/ 0 h 121"/>
                  <a:gd name="T8" fmla="*/ 184 w 221"/>
                  <a:gd name="T9" fmla="*/ 0 h 121"/>
                  <a:gd name="T10" fmla="*/ 221 w 221"/>
                  <a:gd name="T11" fmla="*/ 50 h 121"/>
                  <a:gd name="T12" fmla="*/ 182 w 221"/>
                  <a:gd name="T13" fmla="*/ 121 h 121"/>
                  <a:gd name="T14" fmla="*/ 112 w 221"/>
                  <a:gd name="T15" fmla="*/ 5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1" h="121">
                    <a:moveTo>
                      <a:pt x="112" y="52"/>
                    </a:moveTo>
                    <a:cubicBezTo>
                      <a:pt x="38" y="121"/>
                      <a:pt x="38" y="121"/>
                      <a:pt x="38" y="121"/>
                    </a:cubicBezTo>
                    <a:cubicBezTo>
                      <a:pt x="15" y="100"/>
                      <a:pt x="8" y="74"/>
                      <a:pt x="0" y="49"/>
                    </a:cubicBezTo>
                    <a:cubicBezTo>
                      <a:pt x="19" y="37"/>
                      <a:pt x="30" y="19"/>
                      <a:pt x="36" y="0"/>
                    </a:cubicBezTo>
                    <a:cubicBezTo>
                      <a:pt x="33" y="66"/>
                      <a:pt x="191" y="73"/>
                      <a:pt x="184" y="0"/>
                    </a:cubicBezTo>
                    <a:cubicBezTo>
                      <a:pt x="189" y="20"/>
                      <a:pt x="201" y="37"/>
                      <a:pt x="221" y="50"/>
                    </a:cubicBezTo>
                    <a:cubicBezTo>
                      <a:pt x="213" y="74"/>
                      <a:pt x="204" y="101"/>
                      <a:pt x="182" y="121"/>
                    </a:cubicBezTo>
                    <a:lnTo>
                      <a:pt x="112" y="52"/>
                    </a:lnTo>
                    <a:close/>
                  </a:path>
                </a:pathLst>
              </a:custGeom>
              <a:solidFill>
                <a:srgbClr val="799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88"/>
              <p:cNvSpPr>
                <a:spLocks/>
              </p:cNvSpPr>
              <p:nvPr/>
            </p:nvSpPr>
            <p:spPr bwMode="auto">
              <a:xfrm>
                <a:off x="5976044" y="5310188"/>
                <a:ext cx="66675" cy="17463"/>
              </a:xfrm>
              <a:custGeom>
                <a:avLst/>
                <a:gdLst>
                  <a:gd name="T0" fmla="*/ 63 w 78"/>
                  <a:gd name="T1" fmla="*/ 5 h 21"/>
                  <a:gd name="T2" fmla="*/ 72 w 78"/>
                  <a:gd name="T3" fmla="*/ 9 h 21"/>
                  <a:gd name="T4" fmla="*/ 6 w 78"/>
                  <a:gd name="T5" fmla="*/ 9 h 21"/>
                  <a:gd name="T6" fmla="*/ 15 w 78"/>
                  <a:gd name="T7" fmla="*/ 5 h 21"/>
                  <a:gd name="T8" fmla="*/ 63 w 78"/>
                  <a:gd name="T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1">
                    <a:moveTo>
                      <a:pt x="63" y="5"/>
                    </a:moveTo>
                    <a:cubicBezTo>
                      <a:pt x="69" y="0"/>
                      <a:pt x="78" y="4"/>
                      <a:pt x="72" y="9"/>
                    </a:cubicBezTo>
                    <a:cubicBezTo>
                      <a:pt x="54" y="21"/>
                      <a:pt x="24" y="21"/>
                      <a:pt x="6" y="9"/>
                    </a:cubicBezTo>
                    <a:cubicBezTo>
                      <a:pt x="0" y="4"/>
                      <a:pt x="8" y="1"/>
                      <a:pt x="15" y="5"/>
                    </a:cubicBezTo>
                    <a:cubicBezTo>
                      <a:pt x="29" y="11"/>
                      <a:pt x="50" y="11"/>
                      <a:pt x="63" y="5"/>
                    </a:cubicBezTo>
                    <a:close/>
                  </a:path>
                </a:pathLst>
              </a:custGeom>
              <a:solidFill>
                <a:srgbClr val="C79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89"/>
              <p:cNvSpPr>
                <a:spLocks/>
              </p:cNvSpPr>
              <p:nvPr/>
            </p:nvSpPr>
            <p:spPr bwMode="auto">
              <a:xfrm>
                <a:off x="5988744" y="5548313"/>
                <a:ext cx="39688" cy="28575"/>
              </a:xfrm>
              <a:custGeom>
                <a:avLst/>
                <a:gdLst>
                  <a:gd name="T0" fmla="*/ 46 w 46"/>
                  <a:gd name="T1" fmla="*/ 7 h 33"/>
                  <a:gd name="T2" fmla="*/ 0 w 46"/>
                  <a:gd name="T3" fmla="*/ 8 h 33"/>
                  <a:gd name="T4" fmla="*/ 3 w 46"/>
                  <a:gd name="T5" fmla="*/ 14 h 33"/>
                  <a:gd name="T6" fmla="*/ 8 w 46"/>
                  <a:gd name="T7" fmla="*/ 13 h 33"/>
                  <a:gd name="T8" fmla="*/ 16 w 46"/>
                  <a:gd name="T9" fmla="*/ 28 h 33"/>
                  <a:gd name="T10" fmla="*/ 23 w 46"/>
                  <a:gd name="T11" fmla="*/ 9 h 33"/>
                  <a:gd name="T12" fmla="*/ 33 w 46"/>
                  <a:gd name="T13" fmla="*/ 32 h 33"/>
                  <a:gd name="T14" fmla="*/ 40 w 46"/>
                  <a:gd name="T15" fmla="*/ 12 h 33"/>
                  <a:gd name="T16" fmla="*/ 43 w 46"/>
                  <a:gd name="T17" fmla="*/ 12 h 33"/>
                  <a:gd name="T18" fmla="*/ 46 w 46"/>
                  <a:gd name="T1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33">
                    <a:moveTo>
                      <a:pt x="46" y="7"/>
                    </a:moveTo>
                    <a:cubicBezTo>
                      <a:pt x="37" y="0"/>
                      <a:pt x="10" y="2"/>
                      <a:pt x="0" y="8"/>
                    </a:cubicBezTo>
                    <a:cubicBezTo>
                      <a:pt x="1" y="10"/>
                      <a:pt x="2" y="12"/>
                      <a:pt x="3" y="14"/>
                    </a:cubicBezTo>
                    <a:cubicBezTo>
                      <a:pt x="5" y="13"/>
                      <a:pt x="7" y="12"/>
                      <a:pt x="8" y="13"/>
                    </a:cubicBezTo>
                    <a:cubicBezTo>
                      <a:pt x="9" y="14"/>
                      <a:pt x="13" y="28"/>
                      <a:pt x="16" y="28"/>
                    </a:cubicBezTo>
                    <a:cubicBezTo>
                      <a:pt x="22" y="28"/>
                      <a:pt x="17" y="8"/>
                      <a:pt x="23" y="9"/>
                    </a:cubicBezTo>
                    <a:cubicBezTo>
                      <a:pt x="29" y="10"/>
                      <a:pt x="26" y="32"/>
                      <a:pt x="33" y="32"/>
                    </a:cubicBezTo>
                    <a:cubicBezTo>
                      <a:pt x="36" y="33"/>
                      <a:pt x="35" y="18"/>
                      <a:pt x="40" y="12"/>
                    </a:cubicBezTo>
                    <a:cubicBezTo>
                      <a:pt x="40" y="12"/>
                      <a:pt x="42" y="12"/>
                      <a:pt x="43" y="12"/>
                    </a:cubicBezTo>
                    <a:cubicBezTo>
                      <a:pt x="44" y="11"/>
                      <a:pt x="45" y="9"/>
                      <a:pt x="46" y="7"/>
                    </a:cubicBezTo>
                    <a:close/>
                  </a:path>
                </a:pathLst>
              </a:custGeom>
              <a:solidFill>
                <a:srgbClr val="9DA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90"/>
              <p:cNvSpPr>
                <a:spLocks/>
              </p:cNvSpPr>
              <p:nvPr/>
            </p:nvSpPr>
            <p:spPr bwMode="auto">
              <a:xfrm>
                <a:off x="5893494" y="5156201"/>
                <a:ext cx="92075" cy="30163"/>
              </a:xfrm>
              <a:custGeom>
                <a:avLst/>
                <a:gdLst>
                  <a:gd name="T0" fmla="*/ 20 w 106"/>
                  <a:gd name="T1" fmla="*/ 23 h 34"/>
                  <a:gd name="T2" fmla="*/ 10 w 106"/>
                  <a:gd name="T3" fmla="*/ 16 h 34"/>
                  <a:gd name="T4" fmla="*/ 97 w 106"/>
                  <a:gd name="T5" fmla="*/ 17 h 34"/>
                  <a:gd name="T6" fmla="*/ 84 w 106"/>
                  <a:gd name="T7" fmla="*/ 28 h 34"/>
                  <a:gd name="T8" fmla="*/ 20 w 106"/>
                  <a:gd name="T9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">
                    <a:moveTo>
                      <a:pt x="20" y="23"/>
                    </a:moveTo>
                    <a:cubicBezTo>
                      <a:pt x="10" y="29"/>
                      <a:pt x="0" y="22"/>
                      <a:pt x="10" y="16"/>
                    </a:cubicBezTo>
                    <a:cubicBezTo>
                      <a:pt x="34" y="0"/>
                      <a:pt x="74" y="0"/>
                      <a:pt x="97" y="17"/>
                    </a:cubicBezTo>
                    <a:cubicBezTo>
                      <a:pt x="106" y="23"/>
                      <a:pt x="93" y="34"/>
                      <a:pt x="84" y="28"/>
                    </a:cubicBezTo>
                    <a:cubicBezTo>
                      <a:pt x="68" y="16"/>
                      <a:pt x="36" y="12"/>
                      <a:pt x="20" y="23"/>
                    </a:cubicBezTo>
                    <a:close/>
                  </a:path>
                </a:pathLst>
              </a:custGeom>
              <a:solidFill>
                <a:srgbClr val="612B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91"/>
              <p:cNvSpPr>
                <a:spLocks/>
              </p:cNvSpPr>
              <p:nvPr/>
            </p:nvSpPr>
            <p:spPr bwMode="auto">
              <a:xfrm>
                <a:off x="6033194" y="5156201"/>
                <a:ext cx="92075" cy="30163"/>
              </a:xfrm>
              <a:custGeom>
                <a:avLst/>
                <a:gdLst>
                  <a:gd name="T0" fmla="*/ 86 w 106"/>
                  <a:gd name="T1" fmla="*/ 23 h 34"/>
                  <a:gd name="T2" fmla="*/ 96 w 106"/>
                  <a:gd name="T3" fmla="*/ 16 h 34"/>
                  <a:gd name="T4" fmla="*/ 9 w 106"/>
                  <a:gd name="T5" fmla="*/ 17 h 34"/>
                  <a:gd name="T6" fmla="*/ 22 w 106"/>
                  <a:gd name="T7" fmla="*/ 28 h 34"/>
                  <a:gd name="T8" fmla="*/ 86 w 106"/>
                  <a:gd name="T9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">
                    <a:moveTo>
                      <a:pt x="86" y="23"/>
                    </a:moveTo>
                    <a:cubicBezTo>
                      <a:pt x="96" y="29"/>
                      <a:pt x="106" y="22"/>
                      <a:pt x="96" y="16"/>
                    </a:cubicBezTo>
                    <a:cubicBezTo>
                      <a:pt x="72" y="0"/>
                      <a:pt x="32" y="0"/>
                      <a:pt x="9" y="17"/>
                    </a:cubicBezTo>
                    <a:cubicBezTo>
                      <a:pt x="0" y="23"/>
                      <a:pt x="13" y="34"/>
                      <a:pt x="22" y="28"/>
                    </a:cubicBezTo>
                    <a:cubicBezTo>
                      <a:pt x="38" y="16"/>
                      <a:pt x="69" y="12"/>
                      <a:pt x="86" y="23"/>
                    </a:cubicBezTo>
                    <a:close/>
                  </a:path>
                </a:pathLst>
              </a:custGeom>
              <a:solidFill>
                <a:srgbClr val="612B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92"/>
              <p:cNvSpPr>
                <a:spLocks/>
              </p:cNvSpPr>
              <p:nvPr/>
            </p:nvSpPr>
            <p:spPr bwMode="auto">
              <a:xfrm>
                <a:off x="5928419" y="5353051"/>
                <a:ext cx="158750" cy="22225"/>
              </a:xfrm>
              <a:custGeom>
                <a:avLst/>
                <a:gdLst>
                  <a:gd name="T0" fmla="*/ 185 w 185"/>
                  <a:gd name="T1" fmla="*/ 0 h 26"/>
                  <a:gd name="T2" fmla="*/ 3 w 185"/>
                  <a:gd name="T3" fmla="*/ 0 h 26"/>
                  <a:gd name="T4" fmla="*/ 185 w 185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5" h="26">
                    <a:moveTo>
                      <a:pt x="185" y="0"/>
                    </a:moveTo>
                    <a:cubicBezTo>
                      <a:pt x="179" y="26"/>
                      <a:pt x="0" y="24"/>
                      <a:pt x="3" y="0"/>
                    </a:cubicBezTo>
                    <a:cubicBezTo>
                      <a:pt x="64" y="13"/>
                      <a:pt x="124" y="14"/>
                      <a:pt x="185" y="0"/>
                    </a:cubicBezTo>
                    <a:close/>
                  </a:path>
                </a:pathLst>
              </a:custGeom>
              <a:solidFill>
                <a:srgbClr val="DBA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93"/>
              <p:cNvSpPr>
                <a:spLocks/>
              </p:cNvSpPr>
              <p:nvPr/>
            </p:nvSpPr>
            <p:spPr bwMode="auto">
              <a:xfrm>
                <a:off x="5972869" y="5376863"/>
                <a:ext cx="69850" cy="14288"/>
              </a:xfrm>
              <a:custGeom>
                <a:avLst/>
                <a:gdLst>
                  <a:gd name="T0" fmla="*/ 80 w 80"/>
                  <a:gd name="T1" fmla="*/ 0 h 17"/>
                  <a:gd name="T2" fmla="*/ 1 w 80"/>
                  <a:gd name="T3" fmla="*/ 0 h 17"/>
                  <a:gd name="T4" fmla="*/ 80 w 80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17">
                    <a:moveTo>
                      <a:pt x="80" y="0"/>
                    </a:moveTo>
                    <a:cubicBezTo>
                      <a:pt x="78" y="17"/>
                      <a:pt x="0" y="16"/>
                      <a:pt x="1" y="0"/>
                    </a:cubicBezTo>
                    <a:cubicBezTo>
                      <a:pt x="28" y="9"/>
                      <a:pt x="54" y="9"/>
                      <a:pt x="80" y="0"/>
                    </a:cubicBezTo>
                    <a:close/>
                  </a:path>
                </a:pathLst>
              </a:custGeom>
              <a:solidFill>
                <a:srgbClr val="DBA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7025468" y="1232126"/>
            <a:ext cx="593580" cy="842004"/>
            <a:chOff x="6606282" y="5781676"/>
            <a:chExt cx="428625" cy="608012"/>
          </a:xfrm>
        </p:grpSpPr>
        <p:sp>
          <p:nvSpPr>
            <p:cNvPr id="111" name="Rectangle 95"/>
            <p:cNvSpPr>
              <a:spLocks noChangeArrowheads="1"/>
            </p:cNvSpPr>
            <p:nvPr/>
          </p:nvSpPr>
          <p:spPr bwMode="auto">
            <a:xfrm>
              <a:off x="6753919" y="6119813"/>
              <a:ext cx="130175" cy="231775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6"/>
            <p:cNvSpPr>
              <a:spLocks/>
            </p:cNvSpPr>
            <p:nvPr/>
          </p:nvSpPr>
          <p:spPr bwMode="auto">
            <a:xfrm>
              <a:off x="6622157" y="5781676"/>
              <a:ext cx="393700" cy="393700"/>
            </a:xfrm>
            <a:custGeom>
              <a:avLst/>
              <a:gdLst>
                <a:gd name="T0" fmla="*/ 406 w 456"/>
                <a:gd name="T1" fmla="*/ 103 h 457"/>
                <a:gd name="T2" fmla="*/ 456 w 456"/>
                <a:gd name="T3" fmla="*/ 239 h 457"/>
                <a:gd name="T4" fmla="*/ 228 w 456"/>
                <a:gd name="T5" fmla="*/ 457 h 457"/>
                <a:gd name="T6" fmla="*/ 0 w 456"/>
                <a:gd name="T7" fmla="*/ 239 h 457"/>
                <a:gd name="T8" fmla="*/ 192 w 456"/>
                <a:gd name="T9" fmla="*/ 30 h 457"/>
                <a:gd name="T10" fmla="*/ 406 w 456"/>
                <a:gd name="T11" fmla="*/ 10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457">
                  <a:moveTo>
                    <a:pt x="406" y="103"/>
                  </a:moveTo>
                  <a:cubicBezTo>
                    <a:pt x="438" y="140"/>
                    <a:pt x="456" y="188"/>
                    <a:pt x="456" y="239"/>
                  </a:cubicBezTo>
                  <a:cubicBezTo>
                    <a:pt x="456" y="360"/>
                    <a:pt x="354" y="457"/>
                    <a:pt x="228" y="457"/>
                  </a:cubicBezTo>
                  <a:cubicBezTo>
                    <a:pt x="102" y="457"/>
                    <a:pt x="0" y="360"/>
                    <a:pt x="0" y="239"/>
                  </a:cubicBezTo>
                  <a:cubicBezTo>
                    <a:pt x="0" y="131"/>
                    <a:pt x="85" y="28"/>
                    <a:pt x="192" y="30"/>
                  </a:cubicBezTo>
                  <a:cubicBezTo>
                    <a:pt x="272" y="0"/>
                    <a:pt x="354" y="40"/>
                    <a:pt x="406" y="103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7"/>
            <p:cNvSpPr>
              <a:spLocks/>
            </p:cNvSpPr>
            <p:nvPr/>
          </p:nvSpPr>
          <p:spPr bwMode="auto">
            <a:xfrm>
              <a:off x="6639619" y="5875338"/>
              <a:ext cx="358775" cy="361950"/>
            </a:xfrm>
            <a:custGeom>
              <a:avLst/>
              <a:gdLst>
                <a:gd name="T0" fmla="*/ 207 w 416"/>
                <a:gd name="T1" fmla="*/ 0 h 421"/>
                <a:gd name="T2" fmla="*/ 383 w 416"/>
                <a:gd name="T3" fmla="*/ 189 h 421"/>
                <a:gd name="T4" fmla="*/ 416 w 416"/>
                <a:gd name="T5" fmla="*/ 220 h 421"/>
                <a:gd name="T6" fmla="*/ 208 w 416"/>
                <a:gd name="T7" fmla="*/ 421 h 421"/>
                <a:gd name="T8" fmla="*/ 0 w 416"/>
                <a:gd name="T9" fmla="*/ 220 h 421"/>
                <a:gd name="T10" fmla="*/ 27 w 416"/>
                <a:gd name="T11" fmla="*/ 190 h 421"/>
                <a:gd name="T12" fmla="*/ 207 w 416"/>
                <a:gd name="T1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421">
                  <a:moveTo>
                    <a:pt x="207" y="0"/>
                  </a:moveTo>
                  <a:cubicBezTo>
                    <a:pt x="307" y="0"/>
                    <a:pt x="396" y="58"/>
                    <a:pt x="383" y="189"/>
                  </a:cubicBezTo>
                  <a:cubicBezTo>
                    <a:pt x="379" y="226"/>
                    <a:pt x="416" y="207"/>
                    <a:pt x="416" y="220"/>
                  </a:cubicBezTo>
                  <a:cubicBezTo>
                    <a:pt x="416" y="331"/>
                    <a:pt x="323" y="421"/>
                    <a:pt x="208" y="421"/>
                  </a:cubicBezTo>
                  <a:cubicBezTo>
                    <a:pt x="93" y="421"/>
                    <a:pt x="0" y="331"/>
                    <a:pt x="0" y="220"/>
                  </a:cubicBezTo>
                  <a:cubicBezTo>
                    <a:pt x="25" y="256"/>
                    <a:pt x="28" y="211"/>
                    <a:pt x="27" y="190"/>
                  </a:cubicBezTo>
                  <a:cubicBezTo>
                    <a:pt x="26" y="66"/>
                    <a:pt x="101" y="0"/>
                    <a:pt x="207" y="0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98"/>
            <p:cNvSpPr>
              <a:spLocks noChangeArrowheads="1"/>
            </p:cNvSpPr>
            <p:nvPr/>
          </p:nvSpPr>
          <p:spPr bwMode="auto">
            <a:xfrm>
              <a:off x="6742807" y="5994401"/>
              <a:ext cx="31750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99"/>
            <p:cNvSpPr>
              <a:spLocks noChangeArrowheads="1"/>
            </p:cNvSpPr>
            <p:nvPr/>
          </p:nvSpPr>
          <p:spPr bwMode="auto">
            <a:xfrm>
              <a:off x="6752332" y="5999163"/>
              <a:ext cx="17463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100"/>
            <p:cNvSpPr>
              <a:spLocks noChangeArrowheads="1"/>
            </p:cNvSpPr>
            <p:nvPr/>
          </p:nvSpPr>
          <p:spPr bwMode="auto">
            <a:xfrm>
              <a:off x="6863457" y="5994401"/>
              <a:ext cx="31750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101"/>
            <p:cNvSpPr>
              <a:spLocks noChangeArrowheads="1"/>
            </p:cNvSpPr>
            <p:nvPr/>
          </p:nvSpPr>
          <p:spPr bwMode="auto">
            <a:xfrm>
              <a:off x="6872982" y="5999163"/>
              <a:ext cx="17463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2"/>
            <p:cNvSpPr>
              <a:spLocks/>
            </p:cNvSpPr>
            <p:nvPr/>
          </p:nvSpPr>
          <p:spPr bwMode="auto">
            <a:xfrm>
              <a:off x="6753919" y="5821363"/>
              <a:ext cx="250825" cy="144463"/>
            </a:xfrm>
            <a:custGeom>
              <a:avLst/>
              <a:gdLst>
                <a:gd name="T0" fmla="*/ 146 w 291"/>
                <a:gd name="T1" fmla="*/ 36 h 169"/>
                <a:gd name="T2" fmla="*/ 291 w 291"/>
                <a:gd name="T3" fmla="*/ 143 h 169"/>
                <a:gd name="T4" fmla="*/ 146 w 291"/>
                <a:gd name="T5" fmla="*/ 132 h 169"/>
                <a:gd name="T6" fmla="*/ 0 w 291"/>
                <a:gd name="T7" fmla="*/ 26 h 169"/>
                <a:gd name="T8" fmla="*/ 146 w 291"/>
                <a:gd name="T9" fmla="*/ 3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69">
                  <a:moveTo>
                    <a:pt x="146" y="36"/>
                  </a:moveTo>
                  <a:cubicBezTo>
                    <a:pt x="226" y="69"/>
                    <a:pt x="291" y="116"/>
                    <a:pt x="291" y="143"/>
                  </a:cubicBezTo>
                  <a:cubicBezTo>
                    <a:pt x="291" y="169"/>
                    <a:pt x="226" y="165"/>
                    <a:pt x="146" y="132"/>
                  </a:cubicBezTo>
                  <a:cubicBezTo>
                    <a:pt x="66" y="100"/>
                    <a:pt x="0" y="53"/>
                    <a:pt x="0" y="26"/>
                  </a:cubicBezTo>
                  <a:cubicBezTo>
                    <a:pt x="0" y="0"/>
                    <a:pt x="66" y="4"/>
                    <a:pt x="146" y="36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3"/>
            <p:cNvSpPr>
              <a:spLocks/>
            </p:cNvSpPr>
            <p:nvPr/>
          </p:nvSpPr>
          <p:spPr bwMode="auto">
            <a:xfrm>
              <a:off x="6606282" y="6002338"/>
              <a:ext cx="55563" cy="98425"/>
            </a:xfrm>
            <a:custGeom>
              <a:avLst/>
              <a:gdLst>
                <a:gd name="T0" fmla="*/ 12 w 64"/>
                <a:gd name="T1" fmla="*/ 5 h 114"/>
                <a:gd name="T2" fmla="*/ 53 w 64"/>
                <a:gd name="T3" fmla="*/ 48 h 114"/>
                <a:gd name="T4" fmla="*/ 52 w 64"/>
                <a:gd name="T5" fmla="*/ 109 h 114"/>
                <a:gd name="T6" fmla="*/ 11 w 64"/>
                <a:gd name="T7" fmla="*/ 66 h 114"/>
                <a:gd name="T8" fmla="*/ 12 w 64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4">
                  <a:moveTo>
                    <a:pt x="12" y="5"/>
                  </a:moveTo>
                  <a:cubicBezTo>
                    <a:pt x="24" y="0"/>
                    <a:pt x="42" y="19"/>
                    <a:pt x="53" y="48"/>
                  </a:cubicBezTo>
                  <a:cubicBezTo>
                    <a:pt x="64" y="77"/>
                    <a:pt x="63" y="104"/>
                    <a:pt x="52" y="109"/>
                  </a:cubicBezTo>
                  <a:cubicBezTo>
                    <a:pt x="40" y="114"/>
                    <a:pt x="22" y="95"/>
                    <a:pt x="11" y="66"/>
                  </a:cubicBezTo>
                  <a:cubicBezTo>
                    <a:pt x="0" y="37"/>
                    <a:pt x="1" y="9"/>
                    <a:pt x="12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4"/>
            <p:cNvSpPr>
              <a:spLocks/>
            </p:cNvSpPr>
            <p:nvPr/>
          </p:nvSpPr>
          <p:spPr bwMode="auto">
            <a:xfrm>
              <a:off x="6972994" y="6002338"/>
              <a:ext cx="61913" cy="98425"/>
            </a:xfrm>
            <a:custGeom>
              <a:avLst/>
              <a:gdLst>
                <a:gd name="T0" fmla="*/ 54 w 73"/>
                <a:gd name="T1" fmla="*/ 5 h 114"/>
                <a:gd name="T2" fmla="*/ 10 w 73"/>
                <a:gd name="T3" fmla="*/ 48 h 114"/>
                <a:gd name="T4" fmla="*/ 19 w 73"/>
                <a:gd name="T5" fmla="*/ 109 h 114"/>
                <a:gd name="T6" fmla="*/ 64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10" y="48"/>
                  </a:cubicBezTo>
                  <a:cubicBezTo>
                    <a:pt x="0" y="77"/>
                    <a:pt x="4" y="104"/>
                    <a:pt x="19" y="109"/>
                  </a:cubicBezTo>
                  <a:cubicBezTo>
                    <a:pt x="34" y="114"/>
                    <a:pt x="54" y="95"/>
                    <a:pt x="64" y="66"/>
                  </a:cubicBezTo>
                  <a:cubicBezTo>
                    <a:pt x="73" y="37"/>
                    <a:pt x="69" y="9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5"/>
            <p:cNvSpPr>
              <a:spLocks/>
            </p:cNvSpPr>
            <p:nvPr/>
          </p:nvSpPr>
          <p:spPr bwMode="auto">
            <a:xfrm>
              <a:off x="6626919" y="6269038"/>
              <a:ext cx="384175" cy="120650"/>
            </a:xfrm>
            <a:custGeom>
              <a:avLst/>
              <a:gdLst>
                <a:gd name="T0" fmla="*/ 446 w 446"/>
                <a:gd name="T1" fmla="*/ 71 h 140"/>
                <a:gd name="T2" fmla="*/ 298 w 446"/>
                <a:gd name="T3" fmla="*/ 0 h 140"/>
                <a:gd name="T4" fmla="*/ 223 w 446"/>
                <a:gd name="T5" fmla="*/ 99 h 140"/>
                <a:gd name="T6" fmla="*/ 148 w 446"/>
                <a:gd name="T7" fmla="*/ 0 h 140"/>
                <a:gd name="T8" fmla="*/ 0 w 446"/>
                <a:gd name="T9" fmla="*/ 71 h 140"/>
                <a:gd name="T10" fmla="*/ 223 w 446"/>
                <a:gd name="T11" fmla="*/ 140 h 140"/>
                <a:gd name="T12" fmla="*/ 446 w 446"/>
                <a:gd name="T13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6" h="140">
                  <a:moveTo>
                    <a:pt x="446" y="71"/>
                  </a:moveTo>
                  <a:cubicBezTo>
                    <a:pt x="408" y="39"/>
                    <a:pt x="336" y="15"/>
                    <a:pt x="298" y="0"/>
                  </a:cubicBezTo>
                  <a:cubicBezTo>
                    <a:pt x="291" y="27"/>
                    <a:pt x="260" y="99"/>
                    <a:pt x="223" y="99"/>
                  </a:cubicBezTo>
                  <a:cubicBezTo>
                    <a:pt x="186" y="99"/>
                    <a:pt x="155" y="27"/>
                    <a:pt x="148" y="0"/>
                  </a:cubicBezTo>
                  <a:cubicBezTo>
                    <a:pt x="110" y="15"/>
                    <a:pt x="38" y="39"/>
                    <a:pt x="0" y="71"/>
                  </a:cubicBezTo>
                  <a:cubicBezTo>
                    <a:pt x="63" y="115"/>
                    <a:pt x="140" y="140"/>
                    <a:pt x="223" y="140"/>
                  </a:cubicBezTo>
                  <a:cubicBezTo>
                    <a:pt x="306" y="140"/>
                    <a:pt x="383" y="115"/>
                    <a:pt x="446" y="71"/>
                  </a:cubicBezTo>
                  <a:close/>
                </a:path>
              </a:pathLst>
            </a:custGeom>
            <a:solidFill>
              <a:srgbClr val="00A9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6"/>
            <p:cNvSpPr>
              <a:spLocks/>
            </p:cNvSpPr>
            <p:nvPr/>
          </p:nvSpPr>
          <p:spPr bwMode="auto">
            <a:xfrm>
              <a:off x="6785669" y="6084888"/>
              <a:ext cx="66675" cy="17463"/>
            </a:xfrm>
            <a:custGeom>
              <a:avLst/>
              <a:gdLst>
                <a:gd name="T0" fmla="*/ 63 w 78"/>
                <a:gd name="T1" fmla="*/ 5 h 21"/>
                <a:gd name="T2" fmla="*/ 72 w 78"/>
                <a:gd name="T3" fmla="*/ 9 h 21"/>
                <a:gd name="T4" fmla="*/ 6 w 78"/>
                <a:gd name="T5" fmla="*/ 9 h 21"/>
                <a:gd name="T6" fmla="*/ 15 w 78"/>
                <a:gd name="T7" fmla="*/ 5 h 21"/>
                <a:gd name="T8" fmla="*/ 63 w 78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1">
                  <a:moveTo>
                    <a:pt x="63" y="5"/>
                  </a:moveTo>
                  <a:cubicBezTo>
                    <a:pt x="69" y="0"/>
                    <a:pt x="78" y="4"/>
                    <a:pt x="72" y="9"/>
                  </a:cubicBezTo>
                  <a:cubicBezTo>
                    <a:pt x="54" y="21"/>
                    <a:pt x="24" y="21"/>
                    <a:pt x="6" y="9"/>
                  </a:cubicBezTo>
                  <a:cubicBezTo>
                    <a:pt x="0" y="4"/>
                    <a:pt x="8" y="1"/>
                    <a:pt x="15" y="5"/>
                  </a:cubicBezTo>
                  <a:cubicBezTo>
                    <a:pt x="29" y="11"/>
                    <a:pt x="50" y="11"/>
                    <a:pt x="63" y="5"/>
                  </a:cubicBezTo>
                  <a:close/>
                </a:path>
              </a:pathLst>
            </a:custGeom>
            <a:solidFill>
              <a:srgbClr val="C7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7"/>
            <p:cNvSpPr>
              <a:spLocks/>
            </p:cNvSpPr>
            <p:nvPr/>
          </p:nvSpPr>
          <p:spPr bwMode="auto">
            <a:xfrm>
              <a:off x="6626919" y="5932488"/>
              <a:ext cx="377825" cy="339725"/>
            </a:xfrm>
            <a:custGeom>
              <a:avLst/>
              <a:gdLst>
                <a:gd name="T0" fmla="*/ 219 w 438"/>
                <a:gd name="T1" fmla="*/ 393 h 394"/>
                <a:gd name="T2" fmla="*/ 92 w 438"/>
                <a:gd name="T3" fmla="*/ 339 h 394"/>
                <a:gd name="T4" fmla="*/ 27 w 438"/>
                <a:gd name="T5" fmla="*/ 91 h 394"/>
                <a:gd name="T6" fmla="*/ 42 w 438"/>
                <a:gd name="T7" fmla="*/ 122 h 394"/>
                <a:gd name="T8" fmla="*/ 113 w 438"/>
                <a:gd name="T9" fmla="*/ 312 h 394"/>
                <a:gd name="T10" fmla="*/ 187 w 438"/>
                <a:gd name="T11" fmla="*/ 342 h 394"/>
                <a:gd name="T12" fmla="*/ 217 w 438"/>
                <a:gd name="T13" fmla="*/ 332 h 394"/>
                <a:gd name="T14" fmla="*/ 219 w 438"/>
                <a:gd name="T15" fmla="*/ 332 h 394"/>
                <a:gd name="T16" fmla="*/ 220 w 438"/>
                <a:gd name="T17" fmla="*/ 332 h 394"/>
                <a:gd name="T18" fmla="*/ 222 w 438"/>
                <a:gd name="T19" fmla="*/ 332 h 394"/>
                <a:gd name="T20" fmla="*/ 224 w 438"/>
                <a:gd name="T21" fmla="*/ 332 h 394"/>
                <a:gd name="T22" fmla="*/ 254 w 438"/>
                <a:gd name="T23" fmla="*/ 342 h 394"/>
                <a:gd name="T24" fmla="*/ 328 w 438"/>
                <a:gd name="T25" fmla="*/ 312 h 394"/>
                <a:gd name="T26" fmla="*/ 399 w 438"/>
                <a:gd name="T27" fmla="*/ 122 h 394"/>
                <a:gd name="T28" fmla="*/ 419 w 438"/>
                <a:gd name="T29" fmla="*/ 90 h 394"/>
                <a:gd name="T30" fmla="*/ 349 w 438"/>
                <a:gd name="T31" fmla="*/ 339 h 394"/>
                <a:gd name="T32" fmla="*/ 222 w 438"/>
                <a:gd name="T33" fmla="*/ 393 h 394"/>
                <a:gd name="T34" fmla="*/ 220 w 438"/>
                <a:gd name="T35" fmla="*/ 393 h 394"/>
                <a:gd name="T36" fmla="*/ 219 w 438"/>
                <a:gd name="T37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8" h="394">
                  <a:moveTo>
                    <a:pt x="219" y="393"/>
                  </a:moveTo>
                  <a:cubicBezTo>
                    <a:pt x="166" y="394"/>
                    <a:pt x="124" y="368"/>
                    <a:pt x="92" y="339"/>
                  </a:cubicBezTo>
                  <a:cubicBezTo>
                    <a:pt x="47" y="298"/>
                    <a:pt x="0" y="218"/>
                    <a:pt x="27" y="91"/>
                  </a:cubicBezTo>
                  <a:cubicBezTo>
                    <a:pt x="45" y="3"/>
                    <a:pt x="40" y="81"/>
                    <a:pt x="42" y="122"/>
                  </a:cubicBezTo>
                  <a:cubicBezTo>
                    <a:pt x="44" y="150"/>
                    <a:pt x="48" y="264"/>
                    <a:pt x="113" y="312"/>
                  </a:cubicBezTo>
                  <a:cubicBezTo>
                    <a:pt x="130" y="325"/>
                    <a:pt x="162" y="341"/>
                    <a:pt x="187" y="342"/>
                  </a:cubicBezTo>
                  <a:cubicBezTo>
                    <a:pt x="197" y="341"/>
                    <a:pt x="206" y="332"/>
                    <a:pt x="217" y="332"/>
                  </a:cubicBezTo>
                  <a:cubicBezTo>
                    <a:pt x="218" y="332"/>
                    <a:pt x="219" y="332"/>
                    <a:pt x="219" y="332"/>
                  </a:cubicBezTo>
                  <a:cubicBezTo>
                    <a:pt x="220" y="332"/>
                    <a:pt x="220" y="332"/>
                    <a:pt x="220" y="332"/>
                  </a:cubicBezTo>
                  <a:cubicBezTo>
                    <a:pt x="221" y="332"/>
                    <a:pt x="221" y="332"/>
                    <a:pt x="222" y="332"/>
                  </a:cubicBezTo>
                  <a:cubicBezTo>
                    <a:pt x="222" y="332"/>
                    <a:pt x="223" y="332"/>
                    <a:pt x="224" y="332"/>
                  </a:cubicBezTo>
                  <a:cubicBezTo>
                    <a:pt x="235" y="332"/>
                    <a:pt x="244" y="341"/>
                    <a:pt x="254" y="342"/>
                  </a:cubicBezTo>
                  <a:cubicBezTo>
                    <a:pt x="279" y="341"/>
                    <a:pt x="311" y="325"/>
                    <a:pt x="328" y="312"/>
                  </a:cubicBezTo>
                  <a:cubicBezTo>
                    <a:pt x="393" y="264"/>
                    <a:pt x="397" y="150"/>
                    <a:pt x="399" y="122"/>
                  </a:cubicBezTo>
                  <a:cubicBezTo>
                    <a:pt x="401" y="81"/>
                    <a:pt x="408" y="0"/>
                    <a:pt x="419" y="90"/>
                  </a:cubicBezTo>
                  <a:cubicBezTo>
                    <a:pt x="438" y="237"/>
                    <a:pt x="394" y="298"/>
                    <a:pt x="349" y="339"/>
                  </a:cubicBezTo>
                  <a:cubicBezTo>
                    <a:pt x="317" y="368"/>
                    <a:pt x="275" y="394"/>
                    <a:pt x="222" y="393"/>
                  </a:cubicBezTo>
                  <a:cubicBezTo>
                    <a:pt x="220" y="393"/>
                    <a:pt x="220" y="393"/>
                    <a:pt x="220" y="393"/>
                  </a:cubicBezTo>
                  <a:lnTo>
                    <a:pt x="219" y="393"/>
                  </a:ln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8"/>
            <p:cNvSpPr>
              <a:spLocks/>
            </p:cNvSpPr>
            <p:nvPr/>
          </p:nvSpPr>
          <p:spPr bwMode="auto">
            <a:xfrm>
              <a:off x="6738044" y="6138863"/>
              <a:ext cx="160338" cy="22225"/>
            </a:xfrm>
            <a:custGeom>
              <a:avLst/>
              <a:gdLst>
                <a:gd name="T0" fmla="*/ 185 w 185"/>
                <a:gd name="T1" fmla="*/ 0 h 26"/>
                <a:gd name="T2" fmla="*/ 3 w 185"/>
                <a:gd name="T3" fmla="*/ 0 h 26"/>
                <a:gd name="T4" fmla="*/ 185 w 18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26">
                  <a:moveTo>
                    <a:pt x="185" y="0"/>
                  </a:moveTo>
                  <a:cubicBezTo>
                    <a:pt x="179" y="26"/>
                    <a:pt x="0" y="23"/>
                    <a:pt x="3" y="0"/>
                  </a:cubicBezTo>
                  <a:cubicBezTo>
                    <a:pt x="64" y="13"/>
                    <a:pt x="124" y="13"/>
                    <a:pt x="185" y="0"/>
                  </a:cubicBezTo>
                  <a:close/>
                </a:path>
              </a:pathLst>
            </a:custGeom>
            <a:solidFill>
              <a:srgbClr val="DB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9"/>
            <p:cNvSpPr>
              <a:spLocks/>
            </p:cNvSpPr>
            <p:nvPr/>
          </p:nvSpPr>
          <p:spPr bwMode="auto">
            <a:xfrm>
              <a:off x="6784082" y="6162676"/>
              <a:ext cx="69850" cy="14288"/>
            </a:xfrm>
            <a:custGeom>
              <a:avLst/>
              <a:gdLst>
                <a:gd name="T0" fmla="*/ 81 w 81"/>
                <a:gd name="T1" fmla="*/ 0 h 17"/>
                <a:gd name="T2" fmla="*/ 1 w 81"/>
                <a:gd name="T3" fmla="*/ 0 h 17"/>
                <a:gd name="T4" fmla="*/ 81 w 8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17">
                  <a:moveTo>
                    <a:pt x="81" y="0"/>
                  </a:moveTo>
                  <a:cubicBezTo>
                    <a:pt x="78" y="17"/>
                    <a:pt x="0" y="15"/>
                    <a:pt x="1" y="0"/>
                  </a:cubicBezTo>
                  <a:cubicBezTo>
                    <a:pt x="28" y="8"/>
                    <a:pt x="54" y="9"/>
                    <a:pt x="81" y="0"/>
                  </a:cubicBezTo>
                  <a:close/>
                </a:path>
              </a:pathLst>
            </a:custGeom>
            <a:solidFill>
              <a:srgbClr val="DB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0"/>
            <p:cNvSpPr>
              <a:spLocks/>
            </p:cNvSpPr>
            <p:nvPr/>
          </p:nvSpPr>
          <p:spPr bwMode="auto">
            <a:xfrm>
              <a:off x="6703119" y="5981701"/>
              <a:ext cx="92075" cy="30163"/>
            </a:xfrm>
            <a:custGeom>
              <a:avLst/>
              <a:gdLst>
                <a:gd name="T0" fmla="*/ 20 w 106"/>
                <a:gd name="T1" fmla="*/ 23 h 34"/>
                <a:gd name="T2" fmla="*/ 10 w 106"/>
                <a:gd name="T3" fmla="*/ 16 h 34"/>
                <a:gd name="T4" fmla="*/ 97 w 106"/>
                <a:gd name="T5" fmla="*/ 17 h 34"/>
                <a:gd name="T6" fmla="*/ 84 w 106"/>
                <a:gd name="T7" fmla="*/ 28 h 34"/>
                <a:gd name="T8" fmla="*/ 20 w 106"/>
                <a:gd name="T9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4">
                  <a:moveTo>
                    <a:pt x="20" y="23"/>
                  </a:moveTo>
                  <a:cubicBezTo>
                    <a:pt x="10" y="30"/>
                    <a:pt x="0" y="23"/>
                    <a:pt x="10" y="16"/>
                  </a:cubicBezTo>
                  <a:cubicBezTo>
                    <a:pt x="34" y="0"/>
                    <a:pt x="74" y="0"/>
                    <a:pt x="97" y="17"/>
                  </a:cubicBezTo>
                  <a:cubicBezTo>
                    <a:pt x="106" y="24"/>
                    <a:pt x="93" y="34"/>
                    <a:pt x="84" y="28"/>
                  </a:cubicBezTo>
                  <a:cubicBezTo>
                    <a:pt x="68" y="16"/>
                    <a:pt x="36" y="12"/>
                    <a:pt x="20" y="23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1"/>
            <p:cNvSpPr>
              <a:spLocks/>
            </p:cNvSpPr>
            <p:nvPr/>
          </p:nvSpPr>
          <p:spPr bwMode="auto">
            <a:xfrm>
              <a:off x="6842819" y="5981701"/>
              <a:ext cx="92075" cy="30163"/>
            </a:xfrm>
            <a:custGeom>
              <a:avLst/>
              <a:gdLst>
                <a:gd name="T0" fmla="*/ 86 w 106"/>
                <a:gd name="T1" fmla="*/ 23 h 34"/>
                <a:gd name="T2" fmla="*/ 96 w 106"/>
                <a:gd name="T3" fmla="*/ 16 h 34"/>
                <a:gd name="T4" fmla="*/ 9 w 106"/>
                <a:gd name="T5" fmla="*/ 17 h 34"/>
                <a:gd name="T6" fmla="*/ 22 w 106"/>
                <a:gd name="T7" fmla="*/ 28 h 34"/>
                <a:gd name="T8" fmla="*/ 86 w 106"/>
                <a:gd name="T9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4">
                  <a:moveTo>
                    <a:pt x="86" y="23"/>
                  </a:moveTo>
                  <a:cubicBezTo>
                    <a:pt x="96" y="30"/>
                    <a:pt x="106" y="23"/>
                    <a:pt x="96" y="16"/>
                  </a:cubicBezTo>
                  <a:cubicBezTo>
                    <a:pt x="72" y="0"/>
                    <a:pt x="32" y="0"/>
                    <a:pt x="9" y="17"/>
                  </a:cubicBezTo>
                  <a:cubicBezTo>
                    <a:pt x="0" y="24"/>
                    <a:pt x="13" y="34"/>
                    <a:pt x="22" y="28"/>
                  </a:cubicBezTo>
                  <a:cubicBezTo>
                    <a:pt x="38" y="16"/>
                    <a:pt x="69" y="12"/>
                    <a:pt x="86" y="23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786499" y="2331463"/>
            <a:ext cx="644145" cy="852997"/>
            <a:chOff x="5779194" y="4175126"/>
            <a:chExt cx="465138" cy="615950"/>
          </a:xfrm>
        </p:grpSpPr>
        <p:sp>
          <p:nvSpPr>
            <p:cNvPr id="129" name="Rectangle 113"/>
            <p:cNvSpPr>
              <a:spLocks noChangeArrowheads="1"/>
            </p:cNvSpPr>
            <p:nvPr/>
          </p:nvSpPr>
          <p:spPr bwMode="auto">
            <a:xfrm>
              <a:off x="5944294" y="4521201"/>
              <a:ext cx="128588" cy="233363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4"/>
            <p:cNvSpPr>
              <a:spLocks/>
            </p:cNvSpPr>
            <p:nvPr/>
          </p:nvSpPr>
          <p:spPr bwMode="auto">
            <a:xfrm>
              <a:off x="5795069" y="4175126"/>
              <a:ext cx="430213" cy="401638"/>
            </a:xfrm>
            <a:custGeom>
              <a:avLst/>
              <a:gdLst>
                <a:gd name="T0" fmla="*/ 250 w 499"/>
                <a:gd name="T1" fmla="*/ 29 h 466"/>
                <a:gd name="T2" fmla="*/ 499 w 499"/>
                <a:gd name="T3" fmla="*/ 271 h 466"/>
                <a:gd name="T4" fmla="*/ 248 w 499"/>
                <a:gd name="T5" fmla="*/ 466 h 466"/>
                <a:gd name="T6" fmla="*/ 0 w 499"/>
                <a:gd name="T7" fmla="*/ 273 h 466"/>
                <a:gd name="T8" fmla="*/ 250 w 499"/>
                <a:gd name="T9" fmla="*/ 29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66">
                  <a:moveTo>
                    <a:pt x="250" y="29"/>
                  </a:moveTo>
                  <a:cubicBezTo>
                    <a:pt x="375" y="0"/>
                    <a:pt x="499" y="148"/>
                    <a:pt x="499" y="271"/>
                  </a:cubicBezTo>
                  <a:cubicBezTo>
                    <a:pt x="499" y="394"/>
                    <a:pt x="380" y="466"/>
                    <a:pt x="248" y="466"/>
                  </a:cubicBezTo>
                  <a:cubicBezTo>
                    <a:pt x="115" y="466"/>
                    <a:pt x="0" y="397"/>
                    <a:pt x="0" y="273"/>
                  </a:cubicBezTo>
                  <a:cubicBezTo>
                    <a:pt x="0" y="150"/>
                    <a:pt x="108" y="4"/>
                    <a:pt x="250" y="29"/>
                  </a:cubicBezTo>
                  <a:close/>
                </a:path>
              </a:pathLst>
            </a:custGeom>
            <a:solidFill>
              <a:srgbClr val="E85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5"/>
            <p:cNvSpPr>
              <a:spLocks/>
            </p:cNvSpPr>
            <p:nvPr/>
          </p:nvSpPr>
          <p:spPr bwMode="auto">
            <a:xfrm>
              <a:off x="5829994" y="4279901"/>
              <a:ext cx="357188" cy="360363"/>
            </a:xfrm>
            <a:custGeom>
              <a:avLst/>
              <a:gdLst>
                <a:gd name="T0" fmla="*/ 215 w 415"/>
                <a:gd name="T1" fmla="*/ 0 h 418"/>
                <a:gd name="T2" fmla="*/ 383 w 415"/>
                <a:gd name="T3" fmla="*/ 185 h 418"/>
                <a:gd name="T4" fmla="*/ 415 w 415"/>
                <a:gd name="T5" fmla="*/ 216 h 418"/>
                <a:gd name="T6" fmla="*/ 208 w 415"/>
                <a:gd name="T7" fmla="*/ 418 h 418"/>
                <a:gd name="T8" fmla="*/ 0 w 415"/>
                <a:gd name="T9" fmla="*/ 216 h 418"/>
                <a:gd name="T10" fmla="*/ 27 w 415"/>
                <a:gd name="T11" fmla="*/ 186 h 418"/>
                <a:gd name="T12" fmla="*/ 215 w 415"/>
                <a:gd name="T1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5" h="418">
                  <a:moveTo>
                    <a:pt x="215" y="0"/>
                  </a:moveTo>
                  <a:cubicBezTo>
                    <a:pt x="316" y="0"/>
                    <a:pt x="395" y="54"/>
                    <a:pt x="383" y="185"/>
                  </a:cubicBezTo>
                  <a:cubicBezTo>
                    <a:pt x="379" y="223"/>
                    <a:pt x="415" y="203"/>
                    <a:pt x="415" y="216"/>
                  </a:cubicBezTo>
                  <a:cubicBezTo>
                    <a:pt x="415" y="328"/>
                    <a:pt x="322" y="418"/>
                    <a:pt x="208" y="418"/>
                  </a:cubicBezTo>
                  <a:cubicBezTo>
                    <a:pt x="93" y="418"/>
                    <a:pt x="0" y="328"/>
                    <a:pt x="0" y="216"/>
                  </a:cubicBezTo>
                  <a:cubicBezTo>
                    <a:pt x="25" y="252"/>
                    <a:pt x="28" y="207"/>
                    <a:pt x="27" y="186"/>
                  </a:cubicBezTo>
                  <a:cubicBezTo>
                    <a:pt x="18" y="16"/>
                    <a:pt x="110" y="0"/>
                    <a:pt x="215" y="0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6"/>
            <p:cNvSpPr>
              <a:spLocks/>
            </p:cNvSpPr>
            <p:nvPr/>
          </p:nvSpPr>
          <p:spPr bwMode="auto">
            <a:xfrm>
              <a:off x="5979219" y="4487863"/>
              <a:ext cx="58738" cy="15875"/>
            </a:xfrm>
            <a:custGeom>
              <a:avLst/>
              <a:gdLst>
                <a:gd name="T0" fmla="*/ 68 w 68"/>
                <a:gd name="T1" fmla="*/ 0 h 19"/>
                <a:gd name="T2" fmla="*/ 0 w 68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" h="19">
                  <a:moveTo>
                    <a:pt x="68" y="0"/>
                  </a:moveTo>
                  <a:cubicBezTo>
                    <a:pt x="49" y="19"/>
                    <a:pt x="19" y="19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C9915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7"/>
            <p:cNvSpPr>
              <a:spLocks/>
            </p:cNvSpPr>
            <p:nvPr/>
          </p:nvSpPr>
          <p:spPr bwMode="auto">
            <a:xfrm>
              <a:off x="5914132" y="4524376"/>
              <a:ext cx="188913" cy="77788"/>
            </a:xfrm>
            <a:custGeom>
              <a:avLst/>
              <a:gdLst>
                <a:gd name="T0" fmla="*/ 220 w 220"/>
                <a:gd name="T1" fmla="*/ 0 h 90"/>
                <a:gd name="T2" fmla="*/ 0 w 220"/>
                <a:gd name="T3" fmla="*/ 0 h 90"/>
                <a:gd name="T4" fmla="*/ 220 w 22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" h="90">
                  <a:moveTo>
                    <a:pt x="220" y="0"/>
                  </a:moveTo>
                  <a:cubicBezTo>
                    <a:pt x="161" y="90"/>
                    <a:pt x="59" y="90"/>
                    <a:pt x="0" y="0"/>
                  </a:cubicBezTo>
                  <a:lnTo>
                    <a:pt x="220" y="0"/>
                  </a:ln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8"/>
            <p:cNvSpPr>
              <a:spLocks/>
            </p:cNvSpPr>
            <p:nvPr/>
          </p:nvSpPr>
          <p:spPr bwMode="auto">
            <a:xfrm>
              <a:off x="5952232" y="4521201"/>
              <a:ext cx="114300" cy="68263"/>
            </a:xfrm>
            <a:custGeom>
              <a:avLst/>
              <a:gdLst>
                <a:gd name="T0" fmla="*/ 132 w 132"/>
                <a:gd name="T1" fmla="*/ 49 h 78"/>
                <a:gd name="T2" fmla="*/ 0 w 132"/>
                <a:gd name="T3" fmla="*/ 49 h 78"/>
                <a:gd name="T4" fmla="*/ 132 w 132"/>
                <a:gd name="T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78">
                  <a:moveTo>
                    <a:pt x="132" y="49"/>
                  </a:moveTo>
                  <a:cubicBezTo>
                    <a:pt x="90" y="78"/>
                    <a:pt x="41" y="78"/>
                    <a:pt x="0" y="49"/>
                  </a:cubicBezTo>
                  <a:cubicBezTo>
                    <a:pt x="39" y="0"/>
                    <a:pt x="92" y="0"/>
                    <a:pt x="132" y="49"/>
                  </a:cubicBezTo>
                  <a:close/>
                </a:path>
              </a:pathLst>
            </a:custGeom>
            <a:solidFill>
              <a:srgbClr val="EDA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119"/>
            <p:cNvSpPr>
              <a:spLocks noChangeArrowheads="1"/>
            </p:cNvSpPr>
            <p:nvPr/>
          </p:nvSpPr>
          <p:spPr bwMode="auto">
            <a:xfrm>
              <a:off x="5933182" y="4395788"/>
              <a:ext cx="30163" cy="523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120"/>
            <p:cNvSpPr>
              <a:spLocks noChangeArrowheads="1"/>
            </p:cNvSpPr>
            <p:nvPr/>
          </p:nvSpPr>
          <p:spPr bwMode="auto">
            <a:xfrm>
              <a:off x="5941119" y="4400551"/>
              <a:ext cx="19050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121"/>
            <p:cNvSpPr>
              <a:spLocks noChangeArrowheads="1"/>
            </p:cNvSpPr>
            <p:nvPr/>
          </p:nvSpPr>
          <p:spPr bwMode="auto">
            <a:xfrm>
              <a:off x="6053832" y="4395788"/>
              <a:ext cx="31750" cy="523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122"/>
            <p:cNvSpPr>
              <a:spLocks noChangeArrowheads="1"/>
            </p:cNvSpPr>
            <p:nvPr/>
          </p:nvSpPr>
          <p:spPr bwMode="auto">
            <a:xfrm>
              <a:off x="6061769" y="4400551"/>
              <a:ext cx="19050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3"/>
            <p:cNvSpPr>
              <a:spLocks/>
            </p:cNvSpPr>
            <p:nvPr/>
          </p:nvSpPr>
          <p:spPr bwMode="auto">
            <a:xfrm>
              <a:off x="5796657" y="4403726"/>
              <a:ext cx="53975" cy="98425"/>
            </a:xfrm>
            <a:custGeom>
              <a:avLst/>
              <a:gdLst>
                <a:gd name="T0" fmla="*/ 12 w 64"/>
                <a:gd name="T1" fmla="*/ 5 h 114"/>
                <a:gd name="T2" fmla="*/ 53 w 64"/>
                <a:gd name="T3" fmla="*/ 48 h 114"/>
                <a:gd name="T4" fmla="*/ 52 w 64"/>
                <a:gd name="T5" fmla="*/ 109 h 114"/>
                <a:gd name="T6" fmla="*/ 11 w 64"/>
                <a:gd name="T7" fmla="*/ 66 h 114"/>
                <a:gd name="T8" fmla="*/ 12 w 64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4">
                  <a:moveTo>
                    <a:pt x="12" y="5"/>
                  </a:moveTo>
                  <a:cubicBezTo>
                    <a:pt x="24" y="0"/>
                    <a:pt x="42" y="19"/>
                    <a:pt x="53" y="48"/>
                  </a:cubicBezTo>
                  <a:cubicBezTo>
                    <a:pt x="64" y="77"/>
                    <a:pt x="63" y="105"/>
                    <a:pt x="52" y="109"/>
                  </a:cubicBezTo>
                  <a:cubicBezTo>
                    <a:pt x="40" y="114"/>
                    <a:pt x="22" y="95"/>
                    <a:pt x="11" y="66"/>
                  </a:cubicBezTo>
                  <a:cubicBezTo>
                    <a:pt x="0" y="37"/>
                    <a:pt x="1" y="10"/>
                    <a:pt x="12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4"/>
            <p:cNvSpPr>
              <a:spLocks/>
            </p:cNvSpPr>
            <p:nvPr/>
          </p:nvSpPr>
          <p:spPr bwMode="auto">
            <a:xfrm>
              <a:off x="6161782" y="4403726"/>
              <a:ext cx="63500" cy="98425"/>
            </a:xfrm>
            <a:custGeom>
              <a:avLst/>
              <a:gdLst>
                <a:gd name="T0" fmla="*/ 54 w 73"/>
                <a:gd name="T1" fmla="*/ 5 h 114"/>
                <a:gd name="T2" fmla="*/ 9 w 73"/>
                <a:gd name="T3" fmla="*/ 48 h 114"/>
                <a:gd name="T4" fmla="*/ 19 w 73"/>
                <a:gd name="T5" fmla="*/ 109 h 114"/>
                <a:gd name="T6" fmla="*/ 63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9" y="48"/>
                  </a:cubicBezTo>
                  <a:cubicBezTo>
                    <a:pt x="0" y="77"/>
                    <a:pt x="4" y="105"/>
                    <a:pt x="19" y="109"/>
                  </a:cubicBezTo>
                  <a:cubicBezTo>
                    <a:pt x="34" y="114"/>
                    <a:pt x="54" y="95"/>
                    <a:pt x="63" y="66"/>
                  </a:cubicBezTo>
                  <a:cubicBezTo>
                    <a:pt x="73" y="37"/>
                    <a:pt x="69" y="10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5"/>
            <p:cNvSpPr>
              <a:spLocks/>
            </p:cNvSpPr>
            <p:nvPr/>
          </p:nvSpPr>
          <p:spPr bwMode="auto">
            <a:xfrm>
              <a:off x="5966519" y="4524376"/>
              <a:ext cx="84138" cy="20638"/>
            </a:xfrm>
            <a:custGeom>
              <a:avLst/>
              <a:gdLst>
                <a:gd name="T0" fmla="*/ 97 w 97"/>
                <a:gd name="T1" fmla="*/ 0 h 24"/>
                <a:gd name="T2" fmla="*/ 0 w 97"/>
                <a:gd name="T3" fmla="*/ 0 h 24"/>
                <a:gd name="T4" fmla="*/ 97 w 9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24">
                  <a:moveTo>
                    <a:pt x="97" y="0"/>
                  </a:moveTo>
                  <a:cubicBezTo>
                    <a:pt x="95" y="24"/>
                    <a:pt x="1" y="22"/>
                    <a:pt x="0" y="0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6"/>
            <p:cNvSpPr>
              <a:spLocks/>
            </p:cNvSpPr>
            <p:nvPr/>
          </p:nvSpPr>
          <p:spPr bwMode="auto">
            <a:xfrm>
              <a:off x="5779194" y="4202113"/>
              <a:ext cx="465138" cy="554038"/>
            </a:xfrm>
            <a:custGeom>
              <a:avLst/>
              <a:gdLst>
                <a:gd name="T0" fmla="*/ 267 w 540"/>
                <a:gd name="T1" fmla="*/ 0 h 642"/>
                <a:gd name="T2" fmla="*/ 522 w 540"/>
                <a:gd name="T3" fmla="*/ 254 h 642"/>
                <a:gd name="T4" fmla="*/ 271 w 540"/>
                <a:gd name="T5" fmla="*/ 642 h 642"/>
                <a:gd name="T6" fmla="*/ 15 w 540"/>
                <a:gd name="T7" fmla="*/ 267 h 642"/>
                <a:gd name="T8" fmla="*/ 267 w 540"/>
                <a:gd name="T9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642">
                  <a:moveTo>
                    <a:pt x="267" y="0"/>
                  </a:moveTo>
                  <a:cubicBezTo>
                    <a:pt x="393" y="0"/>
                    <a:pt x="504" y="71"/>
                    <a:pt x="522" y="254"/>
                  </a:cubicBezTo>
                  <a:cubicBezTo>
                    <a:pt x="540" y="437"/>
                    <a:pt x="537" y="642"/>
                    <a:pt x="271" y="642"/>
                  </a:cubicBezTo>
                  <a:cubicBezTo>
                    <a:pt x="5" y="642"/>
                    <a:pt x="0" y="458"/>
                    <a:pt x="15" y="267"/>
                  </a:cubicBezTo>
                  <a:cubicBezTo>
                    <a:pt x="30" y="76"/>
                    <a:pt x="141" y="0"/>
                    <a:pt x="267" y="0"/>
                  </a:cubicBezTo>
                  <a:close/>
                </a:path>
              </a:pathLst>
            </a:custGeom>
            <a:solidFill>
              <a:srgbClr val="E85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127"/>
            <p:cNvSpPr>
              <a:spLocks noChangeArrowheads="1"/>
            </p:cNvSpPr>
            <p:nvPr/>
          </p:nvSpPr>
          <p:spPr bwMode="auto">
            <a:xfrm>
              <a:off x="5952232" y="4521201"/>
              <a:ext cx="112713" cy="233363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8"/>
            <p:cNvSpPr>
              <a:spLocks/>
            </p:cNvSpPr>
            <p:nvPr/>
          </p:nvSpPr>
          <p:spPr bwMode="auto">
            <a:xfrm>
              <a:off x="5841107" y="4256088"/>
              <a:ext cx="331788" cy="384175"/>
            </a:xfrm>
            <a:custGeom>
              <a:avLst/>
              <a:gdLst>
                <a:gd name="T0" fmla="*/ 198 w 385"/>
                <a:gd name="T1" fmla="*/ 47 h 446"/>
                <a:gd name="T2" fmla="*/ 363 w 385"/>
                <a:gd name="T3" fmla="*/ 218 h 446"/>
                <a:gd name="T4" fmla="*/ 385 w 385"/>
                <a:gd name="T5" fmla="*/ 249 h 446"/>
                <a:gd name="T6" fmla="*/ 194 w 385"/>
                <a:gd name="T7" fmla="*/ 446 h 446"/>
                <a:gd name="T8" fmla="*/ 0 w 385"/>
                <a:gd name="T9" fmla="*/ 244 h 446"/>
                <a:gd name="T10" fmla="*/ 25 w 385"/>
                <a:gd name="T11" fmla="*/ 214 h 446"/>
                <a:gd name="T12" fmla="*/ 198 w 385"/>
                <a:gd name="T13" fmla="*/ 47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5" h="446">
                  <a:moveTo>
                    <a:pt x="198" y="47"/>
                  </a:moveTo>
                  <a:cubicBezTo>
                    <a:pt x="309" y="0"/>
                    <a:pt x="352" y="125"/>
                    <a:pt x="363" y="218"/>
                  </a:cubicBezTo>
                  <a:cubicBezTo>
                    <a:pt x="369" y="273"/>
                    <a:pt x="385" y="235"/>
                    <a:pt x="385" y="249"/>
                  </a:cubicBezTo>
                  <a:cubicBezTo>
                    <a:pt x="385" y="360"/>
                    <a:pt x="248" y="446"/>
                    <a:pt x="194" y="446"/>
                  </a:cubicBezTo>
                  <a:cubicBezTo>
                    <a:pt x="140" y="446"/>
                    <a:pt x="0" y="356"/>
                    <a:pt x="0" y="244"/>
                  </a:cubicBezTo>
                  <a:cubicBezTo>
                    <a:pt x="23" y="280"/>
                    <a:pt x="22" y="235"/>
                    <a:pt x="25" y="214"/>
                  </a:cubicBezTo>
                  <a:cubicBezTo>
                    <a:pt x="42" y="95"/>
                    <a:pt x="85" y="8"/>
                    <a:pt x="198" y="47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29"/>
            <p:cNvSpPr>
              <a:spLocks/>
            </p:cNvSpPr>
            <p:nvPr/>
          </p:nvSpPr>
          <p:spPr bwMode="auto">
            <a:xfrm>
              <a:off x="5960169" y="4514851"/>
              <a:ext cx="96838" cy="74613"/>
            </a:xfrm>
            <a:custGeom>
              <a:avLst/>
              <a:gdLst>
                <a:gd name="T0" fmla="*/ 111 w 111"/>
                <a:gd name="T1" fmla="*/ 17 h 88"/>
                <a:gd name="T2" fmla="*/ 0 w 111"/>
                <a:gd name="T3" fmla="*/ 17 h 88"/>
                <a:gd name="T4" fmla="*/ 57 w 111"/>
                <a:gd name="T5" fmla="*/ 21 h 88"/>
                <a:gd name="T6" fmla="*/ 111 w 111"/>
                <a:gd name="T7" fmla="*/ 1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88">
                  <a:moveTo>
                    <a:pt x="111" y="17"/>
                  </a:moveTo>
                  <a:cubicBezTo>
                    <a:pt x="81" y="87"/>
                    <a:pt x="30" y="88"/>
                    <a:pt x="0" y="17"/>
                  </a:cubicBezTo>
                  <a:cubicBezTo>
                    <a:pt x="25" y="1"/>
                    <a:pt x="50" y="21"/>
                    <a:pt x="57" y="21"/>
                  </a:cubicBezTo>
                  <a:cubicBezTo>
                    <a:pt x="64" y="21"/>
                    <a:pt x="85" y="0"/>
                    <a:pt x="111" y="17"/>
                  </a:cubicBez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130"/>
            <p:cNvSpPr>
              <a:spLocks noChangeArrowheads="1"/>
            </p:cNvSpPr>
            <p:nvPr/>
          </p:nvSpPr>
          <p:spPr bwMode="auto">
            <a:xfrm>
              <a:off x="5933182" y="4395788"/>
              <a:ext cx="30163" cy="523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131"/>
            <p:cNvSpPr>
              <a:spLocks noChangeArrowheads="1"/>
            </p:cNvSpPr>
            <p:nvPr/>
          </p:nvSpPr>
          <p:spPr bwMode="auto">
            <a:xfrm>
              <a:off x="5941119" y="4400551"/>
              <a:ext cx="19050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132"/>
            <p:cNvSpPr>
              <a:spLocks noChangeArrowheads="1"/>
            </p:cNvSpPr>
            <p:nvPr/>
          </p:nvSpPr>
          <p:spPr bwMode="auto">
            <a:xfrm>
              <a:off x="6053832" y="4395788"/>
              <a:ext cx="31750" cy="523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133"/>
            <p:cNvSpPr>
              <a:spLocks noChangeArrowheads="1"/>
            </p:cNvSpPr>
            <p:nvPr/>
          </p:nvSpPr>
          <p:spPr bwMode="auto">
            <a:xfrm>
              <a:off x="6061769" y="4400551"/>
              <a:ext cx="19050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4"/>
            <p:cNvSpPr>
              <a:spLocks/>
            </p:cNvSpPr>
            <p:nvPr/>
          </p:nvSpPr>
          <p:spPr bwMode="auto">
            <a:xfrm>
              <a:off x="6041132" y="4344988"/>
              <a:ext cx="84138" cy="34925"/>
            </a:xfrm>
            <a:custGeom>
              <a:avLst/>
              <a:gdLst>
                <a:gd name="T0" fmla="*/ 75 w 97"/>
                <a:gd name="T1" fmla="*/ 26 h 41"/>
                <a:gd name="T2" fmla="*/ 16 w 97"/>
                <a:gd name="T3" fmla="*/ 35 h 41"/>
                <a:gd name="T4" fmla="*/ 8 w 97"/>
                <a:gd name="T5" fmla="*/ 26 h 41"/>
                <a:gd name="T6" fmla="*/ 75 w 97"/>
                <a:gd name="T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41">
                  <a:moveTo>
                    <a:pt x="75" y="26"/>
                  </a:moveTo>
                  <a:cubicBezTo>
                    <a:pt x="61" y="25"/>
                    <a:pt x="37" y="14"/>
                    <a:pt x="16" y="35"/>
                  </a:cubicBezTo>
                  <a:cubicBezTo>
                    <a:pt x="9" y="41"/>
                    <a:pt x="0" y="32"/>
                    <a:pt x="8" y="26"/>
                  </a:cubicBezTo>
                  <a:cubicBezTo>
                    <a:pt x="39" y="0"/>
                    <a:pt x="97" y="28"/>
                    <a:pt x="75" y="26"/>
                  </a:cubicBezTo>
                  <a:close/>
                </a:path>
              </a:pathLst>
            </a:custGeom>
            <a:solidFill>
              <a:srgbClr val="E85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35"/>
            <p:cNvSpPr>
              <a:spLocks/>
            </p:cNvSpPr>
            <p:nvPr/>
          </p:nvSpPr>
          <p:spPr bwMode="auto">
            <a:xfrm>
              <a:off x="5891907" y="4344988"/>
              <a:ext cx="84138" cy="34925"/>
            </a:xfrm>
            <a:custGeom>
              <a:avLst/>
              <a:gdLst>
                <a:gd name="T0" fmla="*/ 21 w 96"/>
                <a:gd name="T1" fmla="*/ 26 h 41"/>
                <a:gd name="T2" fmla="*/ 81 w 96"/>
                <a:gd name="T3" fmla="*/ 35 h 41"/>
                <a:gd name="T4" fmla="*/ 88 w 96"/>
                <a:gd name="T5" fmla="*/ 26 h 41"/>
                <a:gd name="T6" fmla="*/ 21 w 96"/>
                <a:gd name="T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41">
                  <a:moveTo>
                    <a:pt x="21" y="26"/>
                  </a:moveTo>
                  <a:cubicBezTo>
                    <a:pt x="35" y="25"/>
                    <a:pt x="60" y="14"/>
                    <a:pt x="81" y="35"/>
                  </a:cubicBezTo>
                  <a:cubicBezTo>
                    <a:pt x="88" y="41"/>
                    <a:pt x="96" y="32"/>
                    <a:pt x="88" y="26"/>
                  </a:cubicBezTo>
                  <a:cubicBezTo>
                    <a:pt x="58" y="0"/>
                    <a:pt x="0" y="28"/>
                    <a:pt x="21" y="26"/>
                  </a:cubicBezTo>
                  <a:close/>
                </a:path>
              </a:pathLst>
            </a:custGeom>
            <a:solidFill>
              <a:srgbClr val="E85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6"/>
            <p:cNvSpPr>
              <a:spLocks/>
            </p:cNvSpPr>
            <p:nvPr/>
          </p:nvSpPr>
          <p:spPr bwMode="auto">
            <a:xfrm>
              <a:off x="5817294" y="4670426"/>
              <a:ext cx="384175" cy="120650"/>
            </a:xfrm>
            <a:custGeom>
              <a:avLst/>
              <a:gdLst>
                <a:gd name="T0" fmla="*/ 446 w 446"/>
                <a:gd name="T1" fmla="*/ 70 h 140"/>
                <a:gd name="T2" fmla="*/ 298 w 446"/>
                <a:gd name="T3" fmla="*/ 0 h 140"/>
                <a:gd name="T4" fmla="*/ 223 w 446"/>
                <a:gd name="T5" fmla="*/ 46 h 140"/>
                <a:gd name="T6" fmla="*/ 148 w 446"/>
                <a:gd name="T7" fmla="*/ 0 h 140"/>
                <a:gd name="T8" fmla="*/ 0 w 446"/>
                <a:gd name="T9" fmla="*/ 70 h 140"/>
                <a:gd name="T10" fmla="*/ 223 w 446"/>
                <a:gd name="T11" fmla="*/ 140 h 140"/>
                <a:gd name="T12" fmla="*/ 446 w 446"/>
                <a:gd name="T13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6" h="140">
                  <a:moveTo>
                    <a:pt x="446" y="70"/>
                  </a:moveTo>
                  <a:cubicBezTo>
                    <a:pt x="407" y="39"/>
                    <a:pt x="336" y="14"/>
                    <a:pt x="298" y="0"/>
                  </a:cubicBezTo>
                  <a:cubicBezTo>
                    <a:pt x="291" y="26"/>
                    <a:pt x="260" y="46"/>
                    <a:pt x="223" y="46"/>
                  </a:cubicBezTo>
                  <a:cubicBezTo>
                    <a:pt x="186" y="46"/>
                    <a:pt x="155" y="26"/>
                    <a:pt x="148" y="0"/>
                  </a:cubicBezTo>
                  <a:cubicBezTo>
                    <a:pt x="110" y="14"/>
                    <a:pt x="38" y="39"/>
                    <a:pt x="0" y="70"/>
                  </a:cubicBezTo>
                  <a:cubicBezTo>
                    <a:pt x="63" y="114"/>
                    <a:pt x="140" y="140"/>
                    <a:pt x="223" y="140"/>
                  </a:cubicBezTo>
                  <a:cubicBezTo>
                    <a:pt x="306" y="140"/>
                    <a:pt x="383" y="114"/>
                    <a:pt x="446" y="70"/>
                  </a:cubicBezTo>
                  <a:close/>
                </a:path>
              </a:pathLst>
            </a:custGeom>
            <a:solidFill>
              <a:srgbClr val="00A9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37"/>
            <p:cNvSpPr>
              <a:spLocks/>
            </p:cNvSpPr>
            <p:nvPr/>
          </p:nvSpPr>
          <p:spPr bwMode="auto">
            <a:xfrm>
              <a:off x="5906194" y="4665663"/>
              <a:ext cx="103188" cy="80963"/>
            </a:xfrm>
            <a:custGeom>
              <a:avLst/>
              <a:gdLst>
                <a:gd name="T0" fmla="*/ 119 w 119"/>
                <a:gd name="T1" fmla="*/ 48 h 93"/>
                <a:gd name="T2" fmla="*/ 54 w 119"/>
                <a:gd name="T3" fmla="*/ 0 h 93"/>
                <a:gd name="T4" fmla="*/ 1 w 119"/>
                <a:gd name="T5" fmla="*/ 21 h 93"/>
                <a:gd name="T6" fmla="*/ 0 w 119"/>
                <a:gd name="T7" fmla="*/ 26 h 93"/>
                <a:gd name="T8" fmla="*/ 60 w 119"/>
                <a:gd name="T9" fmla="*/ 86 h 93"/>
                <a:gd name="T10" fmla="*/ 119 w 119"/>
                <a:gd name="T11" fmla="*/ 49 h 93"/>
                <a:gd name="T12" fmla="*/ 119 w 119"/>
                <a:gd name="T13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93">
                  <a:moveTo>
                    <a:pt x="119" y="48"/>
                  </a:moveTo>
                  <a:cubicBezTo>
                    <a:pt x="86" y="48"/>
                    <a:pt x="60" y="29"/>
                    <a:pt x="54" y="0"/>
                  </a:cubicBezTo>
                  <a:cubicBezTo>
                    <a:pt x="41" y="6"/>
                    <a:pt x="20" y="11"/>
                    <a:pt x="1" y="21"/>
                  </a:cubicBezTo>
                  <a:cubicBezTo>
                    <a:pt x="1" y="22"/>
                    <a:pt x="0" y="24"/>
                    <a:pt x="0" y="26"/>
                  </a:cubicBezTo>
                  <a:cubicBezTo>
                    <a:pt x="0" y="53"/>
                    <a:pt x="27" y="80"/>
                    <a:pt x="60" y="86"/>
                  </a:cubicBezTo>
                  <a:cubicBezTo>
                    <a:pt x="92" y="93"/>
                    <a:pt x="119" y="76"/>
                    <a:pt x="119" y="49"/>
                  </a:cubicBezTo>
                  <a:lnTo>
                    <a:pt x="119" y="48"/>
                  </a:lnTo>
                  <a:close/>
                </a:path>
              </a:pathLst>
            </a:custGeom>
            <a:solidFill>
              <a:srgbClr val="3CD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8"/>
            <p:cNvSpPr>
              <a:spLocks/>
            </p:cNvSpPr>
            <p:nvPr/>
          </p:nvSpPr>
          <p:spPr bwMode="auto">
            <a:xfrm>
              <a:off x="6009382" y="4662488"/>
              <a:ext cx="101600" cy="84138"/>
            </a:xfrm>
            <a:custGeom>
              <a:avLst/>
              <a:gdLst>
                <a:gd name="T0" fmla="*/ 118 w 118"/>
                <a:gd name="T1" fmla="*/ 25 h 97"/>
                <a:gd name="T2" fmla="*/ 65 w 118"/>
                <a:gd name="T3" fmla="*/ 0 h 97"/>
                <a:gd name="T4" fmla="*/ 0 w 118"/>
                <a:gd name="T5" fmla="*/ 52 h 97"/>
                <a:gd name="T6" fmla="*/ 0 w 118"/>
                <a:gd name="T7" fmla="*/ 53 h 97"/>
                <a:gd name="T8" fmla="*/ 59 w 118"/>
                <a:gd name="T9" fmla="*/ 90 h 97"/>
                <a:gd name="T10" fmla="*/ 118 w 118"/>
                <a:gd name="T11" fmla="*/ 30 h 97"/>
                <a:gd name="T12" fmla="*/ 118 w 118"/>
                <a:gd name="T13" fmla="*/ 2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7">
                  <a:moveTo>
                    <a:pt x="118" y="25"/>
                  </a:moveTo>
                  <a:cubicBezTo>
                    <a:pt x="99" y="15"/>
                    <a:pt x="79" y="6"/>
                    <a:pt x="65" y="0"/>
                  </a:cubicBezTo>
                  <a:cubicBezTo>
                    <a:pt x="59" y="30"/>
                    <a:pt x="33" y="52"/>
                    <a:pt x="0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80"/>
                    <a:pt x="26" y="97"/>
                    <a:pt x="59" y="90"/>
                  </a:cubicBezTo>
                  <a:cubicBezTo>
                    <a:pt x="92" y="84"/>
                    <a:pt x="118" y="57"/>
                    <a:pt x="118" y="30"/>
                  </a:cubicBezTo>
                  <a:cubicBezTo>
                    <a:pt x="118" y="28"/>
                    <a:pt x="118" y="26"/>
                    <a:pt x="118" y="25"/>
                  </a:cubicBezTo>
                  <a:close/>
                </a:path>
              </a:pathLst>
            </a:custGeom>
            <a:solidFill>
              <a:srgbClr val="3CD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39"/>
            <p:cNvSpPr>
              <a:spLocks/>
            </p:cNvSpPr>
            <p:nvPr/>
          </p:nvSpPr>
          <p:spPr bwMode="auto">
            <a:xfrm>
              <a:off x="5841107" y="4249738"/>
              <a:ext cx="171450" cy="306388"/>
            </a:xfrm>
            <a:custGeom>
              <a:avLst/>
              <a:gdLst>
                <a:gd name="T0" fmla="*/ 199 w 199"/>
                <a:gd name="T1" fmla="*/ 53 h 355"/>
                <a:gd name="T2" fmla="*/ 39 w 199"/>
                <a:gd name="T3" fmla="*/ 355 h 355"/>
                <a:gd name="T4" fmla="*/ 199 w 199"/>
                <a:gd name="T5" fmla="*/ 5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9" h="355">
                  <a:moveTo>
                    <a:pt x="199" y="53"/>
                  </a:moveTo>
                  <a:cubicBezTo>
                    <a:pt x="142" y="52"/>
                    <a:pt x="30" y="99"/>
                    <a:pt x="39" y="355"/>
                  </a:cubicBezTo>
                  <a:cubicBezTo>
                    <a:pt x="0" y="223"/>
                    <a:pt x="68" y="0"/>
                    <a:pt x="199" y="53"/>
                  </a:cubicBezTo>
                  <a:close/>
                </a:path>
              </a:pathLst>
            </a:custGeom>
            <a:solidFill>
              <a:srgbClr val="E85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0"/>
            <p:cNvSpPr>
              <a:spLocks/>
            </p:cNvSpPr>
            <p:nvPr/>
          </p:nvSpPr>
          <p:spPr bwMode="auto">
            <a:xfrm>
              <a:off x="6004619" y="4249738"/>
              <a:ext cx="173038" cy="306388"/>
            </a:xfrm>
            <a:custGeom>
              <a:avLst/>
              <a:gdLst>
                <a:gd name="T0" fmla="*/ 0 w 200"/>
                <a:gd name="T1" fmla="*/ 53 h 355"/>
                <a:gd name="T2" fmla="*/ 161 w 200"/>
                <a:gd name="T3" fmla="*/ 355 h 355"/>
                <a:gd name="T4" fmla="*/ 0 w 200"/>
                <a:gd name="T5" fmla="*/ 5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0" h="355">
                  <a:moveTo>
                    <a:pt x="0" y="53"/>
                  </a:moveTo>
                  <a:cubicBezTo>
                    <a:pt x="58" y="52"/>
                    <a:pt x="170" y="99"/>
                    <a:pt x="161" y="355"/>
                  </a:cubicBezTo>
                  <a:cubicBezTo>
                    <a:pt x="200" y="223"/>
                    <a:pt x="132" y="0"/>
                    <a:pt x="0" y="53"/>
                  </a:cubicBezTo>
                  <a:close/>
                </a:path>
              </a:pathLst>
            </a:custGeom>
            <a:solidFill>
              <a:srgbClr val="E85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1"/>
            <p:cNvSpPr>
              <a:spLocks/>
            </p:cNvSpPr>
            <p:nvPr/>
          </p:nvSpPr>
          <p:spPr bwMode="auto">
            <a:xfrm>
              <a:off x="5974457" y="4478338"/>
              <a:ext cx="66675" cy="19050"/>
            </a:xfrm>
            <a:custGeom>
              <a:avLst/>
              <a:gdLst>
                <a:gd name="T0" fmla="*/ 63 w 78"/>
                <a:gd name="T1" fmla="*/ 4 h 21"/>
                <a:gd name="T2" fmla="*/ 72 w 78"/>
                <a:gd name="T3" fmla="*/ 8 h 21"/>
                <a:gd name="T4" fmla="*/ 6 w 78"/>
                <a:gd name="T5" fmla="*/ 8 h 21"/>
                <a:gd name="T6" fmla="*/ 15 w 78"/>
                <a:gd name="T7" fmla="*/ 4 h 21"/>
                <a:gd name="T8" fmla="*/ 63 w 78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1">
                  <a:moveTo>
                    <a:pt x="63" y="4"/>
                  </a:moveTo>
                  <a:cubicBezTo>
                    <a:pt x="69" y="0"/>
                    <a:pt x="78" y="4"/>
                    <a:pt x="72" y="8"/>
                  </a:cubicBezTo>
                  <a:cubicBezTo>
                    <a:pt x="54" y="21"/>
                    <a:pt x="24" y="21"/>
                    <a:pt x="6" y="8"/>
                  </a:cubicBezTo>
                  <a:cubicBezTo>
                    <a:pt x="0" y="4"/>
                    <a:pt x="8" y="1"/>
                    <a:pt x="15" y="4"/>
                  </a:cubicBezTo>
                  <a:cubicBezTo>
                    <a:pt x="29" y="11"/>
                    <a:pt x="50" y="11"/>
                    <a:pt x="63" y="4"/>
                  </a:cubicBezTo>
                  <a:close/>
                </a:path>
              </a:pathLst>
            </a:custGeom>
            <a:solidFill>
              <a:srgbClr val="C7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2"/>
            <p:cNvSpPr>
              <a:spLocks/>
            </p:cNvSpPr>
            <p:nvPr/>
          </p:nvSpPr>
          <p:spPr bwMode="auto">
            <a:xfrm>
              <a:off x="6161782" y="4403726"/>
              <a:ext cx="61913" cy="98425"/>
            </a:xfrm>
            <a:custGeom>
              <a:avLst/>
              <a:gdLst>
                <a:gd name="T0" fmla="*/ 54 w 73"/>
                <a:gd name="T1" fmla="*/ 5 h 114"/>
                <a:gd name="T2" fmla="*/ 10 w 73"/>
                <a:gd name="T3" fmla="*/ 48 h 114"/>
                <a:gd name="T4" fmla="*/ 19 w 73"/>
                <a:gd name="T5" fmla="*/ 109 h 114"/>
                <a:gd name="T6" fmla="*/ 64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10" y="48"/>
                  </a:cubicBezTo>
                  <a:cubicBezTo>
                    <a:pt x="0" y="77"/>
                    <a:pt x="5" y="105"/>
                    <a:pt x="19" y="109"/>
                  </a:cubicBezTo>
                  <a:cubicBezTo>
                    <a:pt x="34" y="114"/>
                    <a:pt x="54" y="95"/>
                    <a:pt x="64" y="66"/>
                  </a:cubicBezTo>
                  <a:cubicBezTo>
                    <a:pt x="73" y="37"/>
                    <a:pt x="69" y="10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43"/>
            <p:cNvSpPr>
              <a:spLocks/>
            </p:cNvSpPr>
            <p:nvPr/>
          </p:nvSpPr>
          <p:spPr bwMode="auto">
            <a:xfrm>
              <a:off x="5796657" y="4403726"/>
              <a:ext cx="61913" cy="98425"/>
            </a:xfrm>
            <a:custGeom>
              <a:avLst/>
              <a:gdLst>
                <a:gd name="T0" fmla="*/ 19 w 73"/>
                <a:gd name="T1" fmla="*/ 5 h 114"/>
                <a:gd name="T2" fmla="*/ 63 w 73"/>
                <a:gd name="T3" fmla="*/ 48 h 114"/>
                <a:gd name="T4" fmla="*/ 53 w 73"/>
                <a:gd name="T5" fmla="*/ 109 h 114"/>
                <a:gd name="T6" fmla="*/ 9 w 73"/>
                <a:gd name="T7" fmla="*/ 66 h 114"/>
                <a:gd name="T8" fmla="*/ 19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19" y="5"/>
                  </a:moveTo>
                  <a:cubicBezTo>
                    <a:pt x="34" y="0"/>
                    <a:pt x="53" y="19"/>
                    <a:pt x="63" y="48"/>
                  </a:cubicBezTo>
                  <a:cubicBezTo>
                    <a:pt x="73" y="77"/>
                    <a:pt x="68" y="105"/>
                    <a:pt x="53" y="109"/>
                  </a:cubicBezTo>
                  <a:cubicBezTo>
                    <a:pt x="38" y="114"/>
                    <a:pt x="19" y="95"/>
                    <a:pt x="9" y="66"/>
                  </a:cubicBezTo>
                  <a:cubicBezTo>
                    <a:pt x="0" y="37"/>
                    <a:pt x="4" y="10"/>
                    <a:pt x="19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6307081" y="3719115"/>
            <a:ext cx="602414" cy="824707"/>
            <a:chOff x="6604694" y="4202113"/>
            <a:chExt cx="430213" cy="588963"/>
          </a:xfrm>
        </p:grpSpPr>
        <p:sp>
          <p:nvSpPr>
            <p:cNvPr id="161" name="Rectangle 145"/>
            <p:cNvSpPr>
              <a:spLocks noChangeArrowheads="1"/>
            </p:cNvSpPr>
            <p:nvPr/>
          </p:nvSpPr>
          <p:spPr bwMode="auto">
            <a:xfrm>
              <a:off x="6753919" y="4521201"/>
              <a:ext cx="130175" cy="233363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146"/>
            <p:cNvSpPr>
              <a:spLocks noChangeArrowheads="1"/>
            </p:cNvSpPr>
            <p:nvPr/>
          </p:nvSpPr>
          <p:spPr bwMode="auto">
            <a:xfrm>
              <a:off x="6622157" y="4202113"/>
              <a:ext cx="393700" cy="374650"/>
            </a:xfrm>
            <a:prstGeom prst="ellipse">
              <a:avLst/>
            </a:pr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47"/>
            <p:cNvSpPr>
              <a:spLocks/>
            </p:cNvSpPr>
            <p:nvPr/>
          </p:nvSpPr>
          <p:spPr bwMode="auto">
            <a:xfrm>
              <a:off x="6639619" y="4279901"/>
              <a:ext cx="358775" cy="360363"/>
            </a:xfrm>
            <a:custGeom>
              <a:avLst/>
              <a:gdLst>
                <a:gd name="T0" fmla="*/ 216 w 416"/>
                <a:gd name="T1" fmla="*/ 0 h 418"/>
                <a:gd name="T2" fmla="*/ 383 w 416"/>
                <a:gd name="T3" fmla="*/ 185 h 418"/>
                <a:gd name="T4" fmla="*/ 416 w 416"/>
                <a:gd name="T5" fmla="*/ 216 h 418"/>
                <a:gd name="T6" fmla="*/ 208 w 416"/>
                <a:gd name="T7" fmla="*/ 418 h 418"/>
                <a:gd name="T8" fmla="*/ 0 w 416"/>
                <a:gd name="T9" fmla="*/ 216 h 418"/>
                <a:gd name="T10" fmla="*/ 27 w 416"/>
                <a:gd name="T11" fmla="*/ 186 h 418"/>
                <a:gd name="T12" fmla="*/ 216 w 416"/>
                <a:gd name="T1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418">
                  <a:moveTo>
                    <a:pt x="216" y="0"/>
                  </a:moveTo>
                  <a:cubicBezTo>
                    <a:pt x="316" y="0"/>
                    <a:pt x="396" y="54"/>
                    <a:pt x="383" y="185"/>
                  </a:cubicBezTo>
                  <a:cubicBezTo>
                    <a:pt x="379" y="223"/>
                    <a:pt x="416" y="203"/>
                    <a:pt x="416" y="216"/>
                  </a:cubicBezTo>
                  <a:cubicBezTo>
                    <a:pt x="416" y="328"/>
                    <a:pt x="323" y="418"/>
                    <a:pt x="208" y="418"/>
                  </a:cubicBezTo>
                  <a:cubicBezTo>
                    <a:pt x="93" y="418"/>
                    <a:pt x="0" y="328"/>
                    <a:pt x="0" y="216"/>
                  </a:cubicBezTo>
                  <a:cubicBezTo>
                    <a:pt x="25" y="252"/>
                    <a:pt x="29" y="207"/>
                    <a:pt x="27" y="186"/>
                  </a:cubicBezTo>
                  <a:cubicBezTo>
                    <a:pt x="18" y="16"/>
                    <a:pt x="110" y="0"/>
                    <a:pt x="216" y="0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48"/>
            <p:cNvSpPr>
              <a:spLocks/>
            </p:cNvSpPr>
            <p:nvPr/>
          </p:nvSpPr>
          <p:spPr bwMode="auto">
            <a:xfrm>
              <a:off x="6790432" y="4487863"/>
              <a:ext cx="58738" cy="15875"/>
            </a:xfrm>
            <a:custGeom>
              <a:avLst/>
              <a:gdLst>
                <a:gd name="T0" fmla="*/ 68 w 68"/>
                <a:gd name="T1" fmla="*/ 0 h 19"/>
                <a:gd name="T2" fmla="*/ 0 w 68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" h="19">
                  <a:moveTo>
                    <a:pt x="68" y="0"/>
                  </a:moveTo>
                  <a:cubicBezTo>
                    <a:pt x="49" y="19"/>
                    <a:pt x="19" y="19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C9915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49"/>
            <p:cNvSpPr>
              <a:spLocks/>
            </p:cNvSpPr>
            <p:nvPr/>
          </p:nvSpPr>
          <p:spPr bwMode="auto">
            <a:xfrm>
              <a:off x="6723757" y="4524376"/>
              <a:ext cx="190500" cy="77788"/>
            </a:xfrm>
            <a:custGeom>
              <a:avLst/>
              <a:gdLst>
                <a:gd name="T0" fmla="*/ 220 w 220"/>
                <a:gd name="T1" fmla="*/ 0 h 90"/>
                <a:gd name="T2" fmla="*/ 0 w 220"/>
                <a:gd name="T3" fmla="*/ 0 h 90"/>
                <a:gd name="T4" fmla="*/ 220 w 22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" h="90">
                  <a:moveTo>
                    <a:pt x="220" y="0"/>
                  </a:moveTo>
                  <a:cubicBezTo>
                    <a:pt x="161" y="90"/>
                    <a:pt x="59" y="90"/>
                    <a:pt x="0" y="0"/>
                  </a:cubicBezTo>
                  <a:lnTo>
                    <a:pt x="220" y="0"/>
                  </a:ln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0"/>
            <p:cNvSpPr>
              <a:spLocks/>
            </p:cNvSpPr>
            <p:nvPr/>
          </p:nvSpPr>
          <p:spPr bwMode="auto">
            <a:xfrm>
              <a:off x="6761857" y="4521201"/>
              <a:ext cx="114300" cy="68263"/>
            </a:xfrm>
            <a:custGeom>
              <a:avLst/>
              <a:gdLst>
                <a:gd name="T0" fmla="*/ 132 w 132"/>
                <a:gd name="T1" fmla="*/ 49 h 78"/>
                <a:gd name="T2" fmla="*/ 0 w 132"/>
                <a:gd name="T3" fmla="*/ 49 h 78"/>
                <a:gd name="T4" fmla="*/ 132 w 132"/>
                <a:gd name="T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78">
                  <a:moveTo>
                    <a:pt x="132" y="49"/>
                  </a:moveTo>
                  <a:cubicBezTo>
                    <a:pt x="90" y="78"/>
                    <a:pt x="41" y="78"/>
                    <a:pt x="0" y="49"/>
                  </a:cubicBezTo>
                  <a:cubicBezTo>
                    <a:pt x="40" y="0"/>
                    <a:pt x="92" y="0"/>
                    <a:pt x="132" y="49"/>
                  </a:cubicBezTo>
                  <a:close/>
                </a:path>
              </a:pathLst>
            </a:custGeom>
            <a:solidFill>
              <a:srgbClr val="EDA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151"/>
            <p:cNvSpPr>
              <a:spLocks noChangeArrowheads="1"/>
            </p:cNvSpPr>
            <p:nvPr/>
          </p:nvSpPr>
          <p:spPr bwMode="auto">
            <a:xfrm>
              <a:off x="6742807" y="4395788"/>
              <a:ext cx="31750" cy="523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152"/>
            <p:cNvSpPr>
              <a:spLocks noChangeArrowheads="1"/>
            </p:cNvSpPr>
            <p:nvPr/>
          </p:nvSpPr>
          <p:spPr bwMode="auto">
            <a:xfrm>
              <a:off x="6752332" y="4400551"/>
              <a:ext cx="17463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153"/>
            <p:cNvSpPr>
              <a:spLocks noChangeArrowheads="1"/>
            </p:cNvSpPr>
            <p:nvPr/>
          </p:nvSpPr>
          <p:spPr bwMode="auto">
            <a:xfrm>
              <a:off x="6863457" y="4395788"/>
              <a:ext cx="31750" cy="523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154"/>
            <p:cNvSpPr>
              <a:spLocks noChangeArrowheads="1"/>
            </p:cNvSpPr>
            <p:nvPr/>
          </p:nvSpPr>
          <p:spPr bwMode="auto">
            <a:xfrm>
              <a:off x="6872982" y="4400551"/>
              <a:ext cx="17463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55"/>
            <p:cNvSpPr>
              <a:spLocks/>
            </p:cNvSpPr>
            <p:nvPr/>
          </p:nvSpPr>
          <p:spPr bwMode="auto">
            <a:xfrm>
              <a:off x="6725344" y="4357688"/>
              <a:ext cx="44450" cy="28575"/>
            </a:xfrm>
            <a:custGeom>
              <a:avLst/>
              <a:gdLst>
                <a:gd name="T0" fmla="*/ 0 w 51"/>
                <a:gd name="T1" fmla="*/ 34 h 34"/>
                <a:gd name="T2" fmla="*/ 51 w 51"/>
                <a:gd name="T3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34">
                  <a:moveTo>
                    <a:pt x="0" y="34"/>
                  </a:moveTo>
                  <a:cubicBezTo>
                    <a:pt x="6" y="14"/>
                    <a:pt x="30" y="0"/>
                    <a:pt x="51" y="5"/>
                  </a:cubicBezTo>
                </a:path>
              </a:pathLst>
            </a:custGeom>
            <a:noFill/>
            <a:ln w="12700" cap="rnd">
              <a:solidFill>
                <a:srgbClr val="471E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56"/>
            <p:cNvSpPr>
              <a:spLocks/>
            </p:cNvSpPr>
            <p:nvPr/>
          </p:nvSpPr>
          <p:spPr bwMode="auto">
            <a:xfrm>
              <a:off x="6868219" y="4357688"/>
              <a:ext cx="44450" cy="28575"/>
            </a:xfrm>
            <a:custGeom>
              <a:avLst/>
              <a:gdLst>
                <a:gd name="T0" fmla="*/ 51 w 51"/>
                <a:gd name="T1" fmla="*/ 34 h 34"/>
                <a:gd name="T2" fmla="*/ 0 w 51"/>
                <a:gd name="T3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34">
                  <a:moveTo>
                    <a:pt x="51" y="34"/>
                  </a:moveTo>
                  <a:cubicBezTo>
                    <a:pt x="44" y="14"/>
                    <a:pt x="21" y="0"/>
                    <a:pt x="0" y="5"/>
                  </a:cubicBezTo>
                </a:path>
              </a:pathLst>
            </a:custGeom>
            <a:noFill/>
            <a:ln w="12700" cap="rnd">
              <a:solidFill>
                <a:srgbClr val="471E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57"/>
            <p:cNvSpPr>
              <a:spLocks/>
            </p:cNvSpPr>
            <p:nvPr/>
          </p:nvSpPr>
          <p:spPr bwMode="auto">
            <a:xfrm>
              <a:off x="6753919" y="4222751"/>
              <a:ext cx="250825" cy="146050"/>
            </a:xfrm>
            <a:custGeom>
              <a:avLst/>
              <a:gdLst>
                <a:gd name="T0" fmla="*/ 146 w 291"/>
                <a:gd name="T1" fmla="*/ 37 h 170"/>
                <a:gd name="T2" fmla="*/ 291 w 291"/>
                <a:gd name="T3" fmla="*/ 143 h 170"/>
                <a:gd name="T4" fmla="*/ 146 w 291"/>
                <a:gd name="T5" fmla="*/ 133 h 170"/>
                <a:gd name="T6" fmla="*/ 0 w 291"/>
                <a:gd name="T7" fmla="*/ 26 h 170"/>
                <a:gd name="T8" fmla="*/ 146 w 291"/>
                <a:gd name="T9" fmla="*/ 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70">
                  <a:moveTo>
                    <a:pt x="146" y="37"/>
                  </a:moveTo>
                  <a:cubicBezTo>
                    <a:pt x="226" y="69"/>
                    <a:pt x="291" y="117"/>
                    <a:pt x="291" y="143"/>
                  </a:cubicBezTo>
                  <a:cubicBezTo>
                    <a:pt x="291" y="170"/>
                    <a:pt x="226" y="165"/>
                    <a:pt x="146" y="133"/>
                  </a:cubicBezTo>
                  <a:cubicBezTo>
                    <a:pt x="66" y="101"/>
                    <a:pt x="0" y="53"/>
                    <a:pt x="0" y="26"/>
                  </a:cubicBezTo>
                  <a:cubicBezTo>
                    <a:pt x="0" y="0"/>
                    <a:pt x="66" y="4"/>
                    <a:pt x="146" y="37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58"/>
            <p:cNvSpPr>
              <a:spLocks/>
            </p:cNvSpPr>
            <p:nvPr/>
          </p:nvSpPr>
          <p:spPr bwMode="auto">
            <a:xfrm>
              <a:off x="6606282" y="4403726"/>
              <a:ext cx="55563" cy="98425"/>
            </a:xfrm>
            <a:custGeom>
              <a:avLst/>
              <a:gdLst>
                <a:gd name="T0" fmla="*/ 12 w 64"/>
                <a:gd name="T1" fmla="*/ 5 h 114"/>
                <a:gd name="T2" fmla="*/ 53 w 64"/>
                <a:gd name="T3" fmla="*/ 48 h 114"/>
                <a:gd name="T4" fmla="*/ 52 w 64"/>
                <a:gd name="T5" fmla="*/ 109 h 114"/>
                <a:gd name="T6" fmla="*/ 11 w 64"/>
                <a:gd name="T7" fmla="*/ 66 h 114"/>
                <a:gd name="T8" fmla="*/ 12 w 64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4">
                  <a:moveTo>
                    <a:pt x="12" y="5"/>
                  </a:moveTo>
                  <a:cubicBezTo>
                    <a:pt x="24" y="0"/>
                    <a:pt x="42" y="19"/>
                    <a:pt x="53" y="48"/>
                  </a:cubicBezTo>
                  <a:cubicBezTo>
                    <a:pt x="64" y="77"/>
                    <a:pt x="63" y="105"/>
                    <a:pt x="52" y="109"/>
                  </a:cubicBezTo>
                  <a:cubicBezTo>
                    <a:pt x="40" y="114"/>
                    <a:pt x="22" y="95"/>
                    <a:pt x="11" y="66"/>
                  </a:cubicBezTo>
                  <a:cubicBezTo>
                    <a:pt x="0" y="37"/>
                    <a:pt x="1" y="10"/>
                    <a:pt x="12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59"/>
            <p:cNvSpPr>
              <a:spLocks/>
            </p:cNvSpPr>
            <p:nvPr/>
          </p:nvSpPr>
          <p:spPr bwMode="auto">
            <a:xfrm>
              <a:off x="6972994" y="4403726"/>
              <a:ext cx="61913" cy="98425"/>
            </a:xfrm>
            <a:custGeom>
              <a:avLst/>
              <a:gdLst>
                <a:gd name="T0" fmla="*/ 54 w 73"/>
                <a:gd name="T1" fmla="*/ 5 h 114"/>
                <a:gd name="T2" fmla="*/ 10 w 73"/>
                <a:gd name="T3" fmla="*/ 48 h 114"/>
                <a:gd name="T4" fmla="*/ 19 w 73"/>
                <a:gd name="T5" fmla="*/ 109 h 114"/>
                <a:gd name="T6" fmla="*/ 64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10" y="48"/>
                  </a:cubicBezTo>
                  <a:cubicBezTo>
                    <a:pt x="0" y="77"/>
                    <a:pt x="4" y="105"/>
                    <a:pt x="19" y="109"/>
                  </a:cubicBezTo>
                  <a:cubicBezTo>
                    <a:pt x="34" y="114"/>
                    <a:pt x="54" y="95"/>
                    <a:pt x="64" y="66"/>
                  </a:cubicBezTo>
                  <a:cubicBezTo>
                    <a:pt x="73" y="37"/>
                    <a:pt x="69" y="10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0"/>
            <p:cNvSpPr>
              <a:spLocks/>
            </p:cNvSpPr>
            <p:nvPr/>
          </p:nvSpPr>
          <p:spPr bwMode="auto">
            <a:xfrm>
              <a:off x="6655494" y="4244976"/>
              <a:ext cx="139700" cy="115888"/>
            </a:xfrm>
            <a:custGeom>
              <a:avLst/>
              <a:gdLst>
                <a:gd name="T0" fmla="*/ 47 w 162"/>
                <a:gd name="T1" fmla="*/ 28 h 134"/>
                <a:gd name="T2" fmla="*/ 0 w 162"/>
                <a:gd name="T3" fmla="*/ 119 h 134"/>
                <a:gd name="T4" fmla="*/ 81 w 162"/>
                <a:gd name="T5" fmla="*/ 94 h 134"/>
                <a:gd name="T6" fmla="*/ 162 w 162"/>
                <a:gd name="T7" fmla="*/ 17 h 134"/>
                <a:gd name="T8" fmla="*/ 47 w 162"/>
                <a:gd name="T9" fmla="*/ 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34">
                  <a:moveTo>
                    <a:pt x="47" y="28"/>
                  </a:moveTo>
                  <a:cubicBezTo>
                    <a:pt x="2" y="57"/>
                    <a:pt x="0" y="105"/>
                    <a:pt x="0" y="119"/>
                  </a:cubicBezTo>
                  <a:cubicBezTo>
                    <a:pt x="0" y="134"/>
                    <a:pt x="36" y="122"/>
                    <a:pt x="81" y="94"/>
                  </a:cubicBezTo>
                  <a:cubicBezTo>
                    <a:pt x="126" y="65"/>
                    <a:pt x="162" y="31"/>
                    <a:pt x="162" y="17"/>
                  </a:cubicBezTo>
                  <a:cubicBezTo>
                    <a:pt x="162" y="3"/>
                    <a:pt x="92" y="0"/>
                    <a:pt x="47" y="28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1"/>
            <p:cNvSpPr>
              <a:spLocks/>
            </p:cNvSpPr>
            <p:nvPr/>
          </p:nvSpPr>
          <p:spPr bwMode="auto">
            <a:xfrm>
              <a:off x="6777732" y="4524376"/>
              <a:ext cx="82550" cy="20638"/>
            </a:xfrm>
            <a:custGeom>
              <a:avLst/>
              <a:gdLst>
                <a:gd name="T0" fmla="*/ 96 w 96"/>
                <a:gd name="T1" fmla="*/ 0 h 24"/>
                <a:gd name="T2" fmla="*/ 0 w 96"/>
                <a:gd name="T3" fmla="*/ 0 h 24"/>
                <a:gd name="T4" fmla="*/ 96 w 96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24">
                  <a:moveTo>
                    <a:pt x="96" y="0"/>
                  </a:moveTo>
                  <a:cubicBezTo>
                    <a:pt x="94" y="24"/>
                    <a:pt x="0" y="22"/>
                    <a:pt x="0" y="0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62"/>
            <p:cNvSpPr>
              <a:spLocks noChangeArrowheads="1"/>
            </p:cNvSpPr>
            <p:nvPr/>
          </p:nvSpPr>
          <p:spPr bwMode="auto">
            <a:xfrm>
              <a:off x="6753919" y="4521201"/>
              <a:ext cx="130175" cy="233363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163"/>
            <p:cNvSpPr>
              <a:spLocks noChangeArrowheads="1"/>
            </p:cNvSpPr>
            <p:nvPr/>
          </p:nvSpPr>
          <p:spPr bwMode="auto">
            <a:xfrm>
              <a:off x="6622157" y="4202113"/>
              <a:ext cx="393700" cy="374650"/>
            </a:xfrm>
            <a:prstGeom prst="ellipse">
              <a:avLst/>
            </a:pr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64"/>
            <p:cNvSpPr>
              <a:spLocks/>
            </p:cNvSpPr>
            <p:nvPr/>
          </p:nvSpPr>
          <p:spPr bwMode="auto">
            <a:xfrm>
              <a:off x="6639619" y="4267201"/>
              <a:ext cx="358775" cy="373063"/>
            </a:xfrm>
            <a:custGeom>
              <a:avLst/>
              <a:gdLst>
                <a:gd name="T0" fmla="*/ 216 w 416"/>
                <a:gd name="T1" fmla="*/ 22 h 433"/>
                <a:gd name="T2" fmla="*/ 331 w 416"/>
                <a:gd name="T3" fmla="*/ 21 h 433"/>
                <a:gd name="T4" fmla="*/ 383 w 416"/>
                <a:gd name="T5" fmla="*/ 200 h 433"/>
                <a:gd name="T6" fmla="*/ 416 w 416"/>
                <a:gd name="T7" fmla="*/ 231 h 433"/>
                <a:gd name="T8" fmla="*/ 208 w 416"/>
                <a:gd name="T9" fmla="*/ 433 h 433"/>
                <a:gd name="T10" fmla="*/ 0 w 416"/>
                <a:gd name="T11" fmla="*/ 231 h 433"/>
                <a:gd name="T12" fmla="*/ 27 w 416"/>
                <a:gd name="T13" fmla="*/ 201 h 433"/>
                <a:gd name="T14" fmla="*/ 90 w 416"/>
                <a:gd name="T15" fmla="*/ 15 h 433"/>
                <a:gd name="T16" fmla="*/ 216 w 416"/>
                <a:gd name="T17" fmla="*/ 22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6" h="433">
                  <a:moveTo>
                    <a:pt x="216" y="22"/>
                  </a:moveTo>
                  <a:cubicBezTo>
                    <a:pt x="258" y="22"/>
                    <a:pt x="302" y="2"/>
                    <a:pt x="331" y="21"/>
                  </a:cubicBezTo>
                  <a:cubicBezTo>
                    <a:pt x="372" y="48"/>
                    <a:pt x="390" y="124"/>
                    <a:pt x="383" y="200"/>
                  </a:cubicBezTo>
                  <a:cubicBezTo>
                    <a:pt x="379" y="238"/>
                    <a:pt x="416" y="218"/>
                    <a:pt x="416" y="231"/>
                  </a:cubicBezTo>
                  <a:cubicBezTo>
                    <a:pt x="416" y="343"/>
                    <a:pt x="323" y="433"/>
                    <a:pt x="208" y="433"/>
                  </a:cubicBezTo>
                  <a:cubicBezTo>
                    <a:pt x="93" y="433"/>
                    <a:pt x="0" y="343"/>
                    <a:pt x="0" y="231"/>
                  </a:cubicBezTo>
                  <a:cubicBezTo>
                    <a:pt x="25" y="267"/>
                    <a:pt x="29" y="222"/>
                    <a:pt x="27" y="201"/>
                  </a:cubicBezTo>
                  <a:cubicBezTo>
                    <a:pt x="22" y="102"/>
                    <a:pt x="44" y="34"/>
                    <a:pt x="90" y="15"/>
                  </a:cubicBezTo>
                  <a:cubicBezTo>
                    <a:pt x="123" y="0"/>
                    <a:pt x="171" y="22"/>
                    <a:pt x="216" y="22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65"/>
            <p:cNvSpPr>
              <a:spLocks/>
            </p:cNvSpPr>
            <p:nvPr/>
          </p:nvSpPr>
          <p:spPr bwMode="auto">
            <a:xfrm>
              <a:off x="6750744" y="4514851"/>
              <a:ext cx="161925" cy="84138"/>
            </a:xfrm>
            <a:custGeom>
              <a:avLst/>
              <a:gdLst>
                <a:gd name="T0" fmla="*/ 188 w 188"/>
                <a:gd name="T1" fmla="*/ 0 h 97"/>
                <a:gd name="T2" fmla="*/ 0 w 188"/>
                <a:gd name="T3" fmla="*/ 27 h 97"/>
                <a:gd name="T4" fmla="*/ 188 w 188"/>
                <a:gd name="T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8" h="97">
                  <a:moveTo>
                    <a:pt x="188" y="0"/>
                  </a:moveTo>
                  <a:cubicBezTo>
                    <a:pt x="148" y="85"/>
                    <a:pt x="62" y="97"/>
                    <a:pt x="0" y="27"/>
                  </a:cubicBezTo>
                  <a:lnTo>
                    <a:pt x="188" y="0"/>
                  </a:ln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66"/>
            <p:cNvSpPr>
              <a:spLocks/>
            </p:cNvSpPr>
            <p:nvPr/>
          </p:nvSpPr>
          <p:spPr bwMode="auto">
            <a:xfrm>
              <a:off x="6788844" y="4521201"/>
              <a:ext cx="96838" cy="63500"/>
            </a:xfrm>
            <a:custGeom>
              <a:avLst/>
              <a:gdLst>
                <a:gd name="T0" fmla="*/ 113 w 113"/>
                <a:gd name="T1" fmla="*/ 37 h 73"/>
                <a:gd name="T2" fmla="*/ 0 w 113"/>
                <a:gd name="T3" fmla="*/ 54 h 73"/>
                <a:gd name="T4" fmla="*/ 113 w 113"/>
                <a:gd name="T5" fmla="*/ 3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73">
                  <a:moveTo>
                    <a:pt x="113" y="37"/>
                  </a:moveTo>
                  <a:cubicBezTo>
                    <a:pt x="81" y="67"/>
                    <a:pt x="39" y="73"/>
                    <a:pt x="0" y="54"/>
                  </a:cubicBezTo>
                  <a:cubicBezTo>
                    <a:pt x="28" y="6"/>
                    <a:pt x="73" y="0"/>
                    <a:pt x="113" y="37"/>
                  </a:cubicBezTo>
                  <a:close/>
                </a:path>
              </a:pathLst>
            </a:custGeom>
            <a:solidFill>
              <a:srgbClr val="EDA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167"/>
            <p:cNvSpPr>
              <a:spLocks noChangeArrowheads="1"/>
            </p:cNvSpPr>
            <p:nvPr/>
          </p:nvSpPr>
          <p:spPr bwMode="auto">
            <a:xfrm>
              <a:off x="6742807" y="4395788"/>
              <a:ext cx="31750" cy="523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168"/>
            <p:cNvSpPr>
              <a:spLocks noChangeArrowheads="1"/>
            </p:cNvSpPr>
            <p:nvPr/>
          </p:nvSpPr>
          <p:spPr bwMode="auto">
            <a:xfrm>
              <a:off x="6752332" y="4400551"/>
              <a:ext cx="17463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Oval 169"/>
            <p:cNvSpPr>
              <a:spLocks noChangeArrowheads="1"/>
            </p:cNvSpPr>
            <p:nvPr/>
          </p:nvSpPr>
          <p:spPr bwMode="auto">
            <a:xfrm>
              <a:off x="6863457" y="4395788"/>
              <a:ext cx="31750" cy="523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Oval 170"/>
            <p:cNvSpPr>
              <a:spLocks noChangeArrowheads="1"/>
            </p:cNvSpPr>
            <p:nvPr/>
          </p:nvSpPr>
          <p:spPr bwMode="auto">
            <a:xfrm>
              <a:off x="6872982" y="4400551"/>
              <a:ext cx="17463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1"/>
            <p:cNvSpPr>
              <a:spLocks/>
            </p:cNvSpPr>
            <p:nvPr/>
          </p:nvSpPr>
          <p:spPr bwMode="auto">
            <a:xfrm>
              <a:off x="6788844" y="4522788"/>
              <a:ext cx="71438" cy="19050"/>
            </a:xfrm>
            <a:custGeom>
              <a:avLst/>
              <a:gdLst>
                <a:gd name="T0" fmla="*/ 84 w 84"/>
                <a:gd name="T1" fmla="*/ 0 h 22"/>
                <a:gd name="T2" fmla="*/ 0 w 84"/>
                <a:gd name="T3" fmla="*/ 12 h 22"/>
                <a:gd name="T4" fmla="*/ 81 w 84"/>
                <a:gd name="T5" fmla="*/ 0 h 22"/>
                <a:gd name="T6" fmla="*/ 84 w 84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22">
                  <a:moveTo>
                    <a:pt x="84" y="0"/>
                  </a:moveTo>
                  <a:cubicBezTo>
                    <a:pt x="82" y="19"/>
                    <a:pt x="26" y="22"/>
                    <a:pt x="0" y="12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72"/>
            <p:cNvSpPr>
              <a:spLocks/>
            </p:cNvSpPr>
            <p:nvPr/>
          </p:nvSpPr>
          <p:spPr bwMode="auto">
            <a:xfrm>
              <a:off x="6626919" y="4670426"/>
              <a:ext cx="384175" cy="120650"/>
            </a:xfrm>
            <a:custGeom>
              <a:avLst/>
              <a:gdLst>
                <a:gd name="T0" fmla="*/ 446 w 446"/>
                <a:gd name="T1" fmla="*/ 70 h 140"/>
                <a:gd name="T2" fmla="*/ 298 w 446"/>
                <a:gd name="T3" fmla="*/ 0 h 140"/>
                <a:gd name="T4" fmla="*/ 223 w 446"/>
                <a:gd name="T5" fmla="*/ 46 h 140"/>
                <a:gd name="T6" fmla="*/ 148 w 446"/>
                <a:gd name="T7" fmla="*/ 0 h 140"/>
                <a:gd name="T8" fmla="*/ 0 w 446"/>
                <a:gd name="T9" fmla="*/ 70 h 140"/>
                <a:gd name="T10" fmla="*/ 223 w 446"/>
                <a:gd name="T11" fmla="*/ 140 h 140"/>
                <a:gd name="T12" fmla="*/ 446 w 446"/>
                <a:gd name="T13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6" h="140">
                  <a:moveTo>
                    <a:pt x="446" y="70"/>
                  </a:moveTo>
                  <a:cubicBezTo>
                    <a:pt x="408" y="39"/>
                    <a:pt x="336" y="14"/>
                    <a:pt x="298" y="0"/>
                  </a:cubicBezTo>
                  <a:cubicBezTo>
                    <a:pt x="291" y="26"/>
                    <a:pt x="260" y="46"/>
                    <a:pt x="223" y="46"/>
                  </a:cubicBezTo>
                  <a:cubicBezTo>
                    <a:pt x="186" y="46"/>
                    <a:pt x="155" y="26"/>
                    <a:pt x="148" y="0"/>
                  </a:cubicBezTo>
                  <a:cubicBezTo>
                    <a:pt x="110" y="14"/>
                    <a:pt x="38" y="39"/>
                    <a:pt x="0" y="70"/>
                  </a:cubicBezTo>
                  <a:cubicBezTo>
                    <a:pt x="63" y="114"/>
                    <a:pt x="140" y="140"/>
                    <a:pt x="223" y="140"/>
                  </a:cubicBezTo>
                  <a:cubicBezTo>
                    <a:pt x="306" y="140"/>
                    <a:pt x="383" y="114"/>
                    <a:pt x="446" y="7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73"/>
            <p:cNvSpPr>
              <a:spLocks/>
            </p:cNvSpPr>
            <p:nvPr/>
          </p:nvSpPr>
          <p:spPr bwMode="auto">
            <a:xfrm>
              <a:off x="6722169" y="4330701"/>
              <a:ext cx="71438" cy="36513"/>
            </a:xfrm>
            <a:custGeom>
              <a:avLst/>
              <a:gdLst>
                <a:gd name="T0" fmla="*/ 16 w 83"/>
                <a:gd name="T1" fmla="*/ 22 h 42"/>
                <a:gd name="T2" fmla="*/ 9 w 83"/>
                <a:gd name="T3" fmla="*/ 14 h 42"/>
                <a:gd name="T4" fmla="*/ 77 w 83"/>
                <a:gd name="T5" fmla="*/ 25 h 42"/>
                <a:gd name="T6" fmla="*/ 65 w 83"/>
                <a:gd name="T7" fmla="*/ 34 h 42"/>
                <a:gd name="T8" fmla="*/ 16 w 83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2">
                  <a:moveTo>
                    <a:pt x="16" y="22"/>
                  </a:moveTo>
                  <a:cubicBezTo>
                    <a:pt x="7" y="28"/>
                    <a:pt x="0" y="19"/>
                    <a:pt x="9" y="14"/>
                  </a:cubicBezTo>
                  <a:cubicBezTo>
                    <a:pt x="30" y="0"/>
                    <a:pt x="62" y="5"/>
                    <a:pt x="77" y="25"/>
                  </a:cubicBezTo>
                  <a:cubicBezTo>
                    <a:pt x="83" y="33"/>
                    <a:pt x="71" y="42"/>
                    <a:pt x="65" y="34"/>
                  </a:cubicBezTo>
                  <a:cubicBezTo>
                    <a:pt x="54" y="21"/>
                    <a:pt x="30" y="13"/>
                    <a:pt x="16" y="22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74"/>
            <p:cNvSpPr>
              <a:spLocks/>
            </p:cNvSpPr>
            <p:nvPr/>
          </p:nvSpPr>
          <p:spPr bwMode="auto">
            <a:xfrm>
              <a:off x="6844407" y="4354513"/>
              <a:ext cx="71438" cy="36513"/>
            </a:xfrm>
            <a:custGeom>
              <a:avLst/>
              <a:gdLst>
                <a:gd name="T0" fmla="*/ 67 w 83"/>
                <a:gd name="T1" fmla="*/ 22 h 42"/>
                <a:gd name="T2" fmla="*/ 74 w 83"/>
                <a:gd name="T3" fmla="*/ 14 h 42"/>
                <a:gd name="T4" fmla="*/ 6 w 83"/>
                <a:gd name="T5" fmla="*/ 25 h 42"/>
                <a:gd name="T6" fmla="*/ 18 w 83"/>
                <a:gd name="T7" fmla="*/ 34 h 42"/>
                <a:gd name="T8" fmla="*/ 67 w 83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2">
                  <a:moveTo>
                    <a:pt x="67" y="22"/>
                  </a:moveTo>
                  <a:cubicBezTo>
                    <a:pt x="76" y="27"/>
                    <a:pt x="83" y="19"/>
                    <a:pt x="74" y="14"/>
                  </a:cubicBezTo>
                  <a:cubicBezTo>
                    <a:pt x="53" y="0"/>
                    <a:pt x="21" y="5"/>
                    <a:pt x="6" y="25"/>
                  </a:cubicBezTo>
                  <a:cubicBezTo>
                    <a:pt x="0" y="33"/>
                    <a:pt x="12" y="42"/>
                    <a:pt x="18" y="34"/>
                  </a:cubicBezTo>
                  <a:cubicBezTo>
                    <a:pt x="29" y="21"/>
                    <a:pt x="53" y="13"/>
                    <a:pt x="67" y="22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75"/>
            <p:cNvSpPr>
              <a:spLocks/>
            </p:cNvSpPr>
            <p:nvPr/>
          </p:nvSpPr>
          <p:spPr bwMode="auto">
            <a:xfrm>
              <a:off x="6847582" y="4354513"/>
              <a:ext cx="25400" cy="36513"/>
            </a:xfrm>
            <a:custGeom>
              <a:avLst/>
              <a:gdLst>
                <a:gd name="T0" fmla="*/ 26 w 31"/>
                <a:gd name="T1" fmla="*/ 22 h 42"/>
                <a:gd name="T2" fmla="*/ 28 w 31"/>
                <a:gd name="T3" fmla="*/ 14 h 42"/>
                <a:gd name="T4" fmla="*/ 3 w 31"/>
                <a:gd name="T5" fmla="*/ 25 h 42"/>
                <a:gd name="T6" fmla="*/ 7 w 31"/>
                <a:gd name="T7" fmla="*/ 34 h 42"/>
                <a:gd name="T8" fmla="*/ 26 w 31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26" y="22"/>
                  </a:moveTo>
                  <a:cubicBezTo>
                    <a:pt x="29" y="27"/>
                    <a:pt x="31" y="19"/>
                    <a:pt x="28" y="14"/>
                  </a:cubicBezTo>
                  <a:cubicBezTo>
                    <a:pt x="20" y="0"/>
                    <a:pt x="9" y="5"/>
                    <a:pt x="3" y="25"/>
                  </a:cubicBezTo>
                  <a:cubicBezTo>
                    <a:pt x="0" y="33"/>
                    <a:pt x="5" y="42"/>
                    <a:pt x="7" y="34"/>
                  </a:cubicBezTo>
                  <a:cubicBezTo>
                    <a:pt x="11" y="21"/>
                    <a:pt x="20" y="13"/>
                    <a:pt x="26" y="22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76"/>
            <p:cNvSpPr>
              <a:spLocks/>
            </p:cNvSpPr>
            <p:nvPr/>
          </p:nvSpPr>
          <p:spPr bwMode="auto">
            <a:xfrm>
              <a:off x="6785669" y="4486276"/>
              <a:ext cx="66675" cy="17463"/>
            </a:xfrm>
            <a:custGeom>
              <a:avLst/>
              <a:gdLst>
                <a:gd name="T0" fmla="*/ 63 w 78"/>
                <a:gd name="T1" fmla="*/ 5 h 21"/>
                <a:gd name="T2" fmla="*/ 72 w 78"/>
                <a:gd name="T3" fmla="*/ 9 h 21"/>
                <a:gd name="T4" fmla="*/ 6 w 78"/>
                <a:gd name="T5" fmla="*/ 9 h 21"/>
                <a:gd name="T6" fmla="*/ 15 w 78"/>
                <a:gd name="T7" fmla="*/ 5 h 21"/>
                <a:gd name="T8" fmla="*/ 63 w 78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1">
                  <a:moveTo>
                    <a:pt x="63" y="5"/>
                  </a:moveTo>
                  <a:cubicBezTo>
                    <a:pt x="69" y="0"/>
                    <a:pt x="78" y="4"/>
                    <a:pt x="72" y="9"/>
                  </a:cubicBezTo>
                  <a:cubicBezTo>
                    <a:pt x="54" y="21"/>
                    <a:pt x="24" y="21"/>
                    <a:pt x="6" y="9"/>
                  </a:cubicBezTo>
                  <a:cubicBezTo>
                    <a:pt x="0" y="4"/>
                    <a:pt x="8" y="1"/>
                    <a:pt x="15" y="5"/>
                  </a:cubicBezTo>
                  <a:cubicBezTo>
                    <a:pt x="29" y="11"/>
                    <a:pt x="50" y="11"/>
                    <a:pt x="63" y="5"/>
                  </a:cubicBezTo>
                  <a:close/>
                </a:path>
              </a:pathLst>
            </a:custGeom>
            <a:solidFill>
              <a:srgbClr val="C7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77"/>
            <p:cNvSpPr>
              <a:spLocks/>
            </p:cNvSpPr>
            <p:nvPr/>
          </p:nvSpPr>
          <p:spPr bwMode="auto">
            <a:xfrm>
              <a:off x="6971407" y="4403726"/>
              <a:ext cx="61913" cy="98425"/>
            </a:xfrm>
            <a:custGeom>
              <a:avLst/>
              <a:gdLst>
                <a:gd name="T0" fmla="*/ 54 w 73"/>
                <a:gd name="T1" fmla="*/ 5 h 114"/>
                <a:gd name="T2" fmla="*/ 9 w 73"/>
                <a:gd name="T3" fmla="*/ 48 h 114"/>
                <a:gd name="T4" fmla="*/ 19 w 73"/>
                <a:gd name="T5" fmla="*/ 109 h 114"/>
                <a:gd name="T6" fmla="*/ 63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9" y="48"/>
                  </a:cubicBezTo>
                  <a:cubicBezTo>
                    <a:pt x="0" y="77"/>
                    <a:pt x="4" y="105"/>
                    <a:pt x="19" y="109"/>
                  </a:cubicBezTo>
                  <a:cubicBezTo>
                    <a:pt x="34" y="114"/>
                    <a:pt x="54" y="95"/>
                    <a:pt x="63" y="66"/>
                  </a:cubicBezTo>
                  <a:cubicBezTo>
                    <a:pt x="73" y="37"/>
                    <a:pt x="68" y="10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78"/>
            <p:cNvSpPr>
              <a:spLocks/>
            </p:cNvSpPr>
            <p:nvPr/>
          </p:nvSpPr>
          <p:spPr bwMode="auto">
            <a:xfrm>
              <a:off x="6604694" y="4403726"/>
              <a:ext cx="63500" cy="98425"/>
            </a:xfrm>
            <a:custGeom>
              <a:avLst/>
              <a:gdLst>
                <a:gd name="T0" fmla="*/ 19 w 73"/>
                <a:gd name="T1" fmla="*/ 5 h 114"/>
                <a:gd name="T2" fmla="*/ 64 w 73"/>
                <a:gd name="T3" fmla="*/ 48 h 114"/>
                <a:gd name="T4" fmla="*/ 54 w 73"/>
                <a:gd name="T5" fmla="*/ 109 h 114"/>
                <a:gd name="T6" fmla="*/ 10 w 73"/>
                <a:gd name="T7" fmla="*/ 66 h 114"/>
                <a:gd name="T8" fmla="*/ 19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19" y="5"/>
                  </a:moveTo>
                  <a:cubicBezTo>
                    <a:pt x="34" y="0"/>
                    <a:pt x="54" y="19"/>
                    <a:pt x="64" y="48"/>
                  </a:cubicBezTo>
                  <a:cubicBezTo>
                    <a:pt x="73" y="77"/>
                    <a:pt x="69" y="105"/>
                    <a:pt x="54" y="109"/>
                  </a:cubicBezTo>
                  <a:cubicBezTo>
                    <a:pt x="39" y="114"/>
                    <a:pt x="19" y="95"/>
                    <a:pt x="10" y="66"/>
                  </a:cubicBezTo>
                  <a:cubicBezTo>
                    <a:pt x="0" y="37"/>
                    <a:pt x="4" y="10"/>
                    <a:pt x="19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1712437" y="3903327"/>
            <a:ext cx="595779" cy="857393"/>
            <a:chOff x="4985444" y="5770563"/>
            <a:chExt cx="430213" cy="619125"/>
          </a:xfrm>
        </p:grpSpPr>
        <p:sp>
          <p:nvSpPr>
            <p:cNvPr id="196" name="Rectangle 180"/>
            <p:cNvSpPr>
              <a:spLocks noChangeArrowheads="1"/>
            </p:cNvSpPr>
            <p:nvPr/>
          </p:nvSpPr>
          <p:spPr bwMode="auto">
            <a:xfrm>
              <a:off x="5134669" y="6119813"/>
              <a:ext cx="128588" cy="231775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1"/>
            <p:cNvSpPr>
              <a:spLocks/>
            </p:cNvSpPr>
            <p:nvPr/>
          </p:nvSpPr>
          <p:spPr bwMode="auto">
            <a:xfrm>
              <a:off x="5001319" y="5770563"/>
              <a:ext cx="393700" cy="404813"/>
            </a:xfrm>
            <a:custGeom>
              <a:avLst/>
              <a:gdLst>
                <a:gd name="T0" fmla="*/ 370 w 457"/>
                <a:gd name="T1" fmla="*/ 80 h 469"/>
                <a:gd name="T2" fmla="*/ 457 w 457"/>
                <a:gd name="T3" fmla="*/ 251 h 469"/>
                <a:gd name="T4" fmla="*/ 229 w 457"/>
                <a:gd name="T5" fmla="*/ 469 h 469"/>
                <a:gd name="T6" fmla="*/ 0 w 457"/>
                <a:gd name="T7" fmla="*/ 251 h 469"/>
                <a:gd name="T8" fmla="*/ 107 w 457"/>
                <a:gd name="T9" fmla="*/ 73 h 469"/>
                <a:gd name="T10" fmla="*/ 370 w 457"/>
                <a:gd name="T11" fmla="*/ 8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7" h="469">
                  <a:moveTo>
                    <a:pt x="370" y="80"/>
                  </a:moveTo>
                  <a:cubicBezTo>
                    <a:pt x="423" y="120"/>
                    <a:pt x="457" y="182"/>
                    <a:pt x="457" y="251"/>
                  </a:cubicBezTo>
                  <a:cubicBezTo>
                    <a:pt x="457" y="372"/>
                    <a:pt x="355" y="469"/>
                    <a:pt x="229" y="469"/>
                  </a:cubicBezTo>
                  <a:cubicBezTo>
                    <a:pt x="103" y="469"/>
                    <a:pt x="0" y="372"/>
                    <a:pt x="0" y="251"/>
                  </a:cubicBezTo>
                  <a:cubicBezTo>
                    <a:pt x="0" y="174"/>
                    <a:pt x="40" y="82"/>
                    <a:pt x="107" y="73"/>
                  </a:cubicBezTo>
                  <a:cubicBezTo>
                    <a:pt x="160" y="0"/>
                    <a:pt x="295" y="23"/>
                    <a:pt x="370" y="80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82"/>
            <p:cNvSpPr>
              <a:spLocks/>
            </p:cNvSpPr>
            <p:nvPr/>
          </p:nvSpPr>
          <p:spPr bwMode="auto">
            <a:xfrm>
              <a:off x="5020369" y="5878513"/>
              <a:ext cx="357188" cy="358775"/>
            </a:xfrm>
            <a:custGeom>
              <a:avLst/>
              <a:gdLst>
                <a:gd name="T0" fmla="*/ 214 w 414"/>
                <a:gd name="T1" fmla="*/ 0 h 418"/>
                <a:gd name="T2" fmla="*/ 373 w 414"/>
                <a:gd name="T3" fmla="*/ 201 h 418"/>
                <a:gd name="T4" fmla="*/ 405 w 414"/>
                <a:gd name="T5" fmla="*/ 232 h 418"/>
                <a:gd name="T6" fmla="*/ 413 w 414"/>
                <a:gd name="T7" fmla="*/ 243 h 418"/>
                <a:gd name="T8" fmla="*/ 207 w 414"/>
                <a:gd name="T9" fmla="*/ 418 h 418"/>
                <a:gd name="T10" fmla="*/ 1 w 414"/>
                <a:gd name="T11" fmla="*/ 243 h 418"/>
                <a:gd name="T12" fmla="*/ 20 w 414"/>
                <a:gd name="T13" fmla="*/ 222 h 418"/>
                <a:gd name="T14" fmla="*/ 38 w 414"/>
                <a:gd name="T15" fmla="*/ 206 h 418"/>
                <a:gd name="T16" fmla="*/ 214 w 414"/>
                <a:gd name="T17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4" h="418">
                  <a:moveTo>
                    <a:pt x="214" y="0"/>
                  </a:moveTo>
                  <a:cubicBezTo>
                    <a:pt x="315" y="0"/>
                    <a:pt x="385" y="70"/>
                    <a:pt x="373" y="201"/>
                  </a:cubicBezTo>
                  <a:cubicBezTo>
                    <a:pt x="369" y="239"/>
                    <a:pt x="405" y="219"/>
                    <a:pt x="405" y="232"/>
                  </a:cubicBezTo>
                  <a:cubicBezTo>
                    <a:pt x="405" y="241"/>
                    <a:pt x="414" y="235"/>
                    <a:pt x="413" y="243"/>
                  </a:cubicBezTo>
                  <a:cubicBezTo>
                    <a:pt x="399" y="342"/>
                    <a:pt x="312" y="418"/>
                    <a:pt x="207" y="418"/>
                  </a:cubicBezTo>
                  <a:cubicBezTo>
                    <a:pt x="101" y="418"/>
                    <a:pt x="14" y="342"/>
                    <a:pt x="1" y="243"/>
                  </a:cubicBezTo>
                  <a:cubicBezTo>
                    <a:pt x="0" y="235"/>
                    <a:pt x="20" y="231"/>
                    <a:pt x="20" y="222"/>
                  </a:cubicBezTo>
                  <a:cubicBezTo>
                    <a:pt x="44" y="258"/>
                    <a:pt x="40" y="227"/>
                    <a:pt x="38" y="206"/>
                  </a:cubicBezTo>
                  <a:cubicBezTo>
                    <a:pt x="18" y="17"/>
                    <a:pt x="109" y="0"/>
                    <a:pt x="214" y="0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83"/>
            <p:cNvSpPr>
              <a:spLocks/>
            </p:cNvSpPr>
            <p:nvPr/>
          </p:nvSpPr>
          <p:spPr bwMode="auto">
            <a:xfrm>
              <a:off x="5118794" y="6121401"/>
              <a:ext cx="158750" cy="44450"/>
            </a:xfrm>
            <a:custGeom>
              <a:avLst/>
              <a:gdLst>
                <a:gd name="T0" fmla="*/ 184 w 184"/>
                <a:gd name="T1" fmla="*/ 0 h 52"/>
                <a:gd name="T2" fmla="*/ 0 w 184"/>
                <a:gd name="T3" fmla="*/ 0 h 52"/>
                <a:gd name="T4" fmla="*/ 184 w 184"/>
                <a:gd name="T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4" h="52">
                  <a:moveTo>
                    <a:pt x="184" y="0"/>
                  </a:moveTo>
                  <a:cubicBezTo>
                    <a:pt x="134" y="52"/>
                    <a:pt x="49" y="52"/>
                    <a:pt x="0" y="0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84"/>
            <p:cNvSpPr>
              <a:spLocks/>
            </p:cNvSpPr>
            <p:nvPr/>
          </p:nvSpPr>
          <p:spPr bwMode="auto">
            <a:xfrm>
              <a:off x="5152132" y="6121401"/>
              <a:ext cx="93663" cy="38100"/>
            </a:xfrm>
            <a:custGeom>
              <a:avLst/>
              <a:gdLst>
                <a:gd name="T0" fmla="*/ 110 w 110"/>
                <a:gd name="T1" fmla="*/ 28 h 44"/>
                <a:gd name="T2" fmla="*/ 0 w 110"/>
                <a:gd name="T3" fmla="*/ 28 h 44"/>
                <a:gd name="T4" fmla="*/ 110 w 110"/>
                <a:gd name="T5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" h="44">
                  <a:moveTo>
                    <a:pt x="110" y="28"/>
                  </a:moveTo>
                  <a:cubicBezTo>
                    <a:pt x="75" y="44"/>
                    <a:pt x="34" y="44"/>
                    <a:pt x="0" y="28"/>
                  </a:cubicBezTo>
                  <a:cubicBezTo>
                    <a:pt x="33" y="0"/>
                    <a:pt x="77" y="0"/>
                    <a:pt x="110" y="28"/>
                  </a:cubicBezTo>
                  <a:close/>
                </a:path>
              </a:pathLst>
            </a:custGeom>
            <a:solidFill>
              <a:srgbClr val="EDA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Oval 185"/>
            <p:cNvSpPr>
              <a:spLocks noChangeArrowheads="1"/>
            </p:cNvSpPr>
            <p:nvPr/>
          </p:nvSpPr>
          <p:spPr bwMode="auto">
            <a:xfrm>
              <a:off x="5123557" y="5994401"/>
              <a:ext cx="30163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186"/>
            <p:cNvSpPr>
              <a:spLocks noChangeArrowheads="1"/>
            </p:cNvSpPr>
            <p:nvPr/>
          </p:nvSpPr>
          <p:spPr bwMode="auto">
            <a:xfrm>
              <a:off x="5129907" y="5999163"/>
              <a:ext cx="19050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187"/>
            <p:cNvSpPr>
              <a:spLocks noChangeArrowheads="1"/>
            </p:cNvSpPr>
            <p:nvPr/>
          </p:nvSpPr>
          <p:spPr bwMode="auto">
            <a:xfrm>
              <a:off x="5244207" y="5994401"/>
              <a:ext cx="30163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Oval 188"/>
            <p:cNvSpPr>
              <a:spLocks noChangeArrowheads="1"/>
            </p:cNvSpPr>
            <p:nvPr/>
          </p:nvSpPr>
          <p:spPr bwMode="auto">
            <a:xfrm>
              <a:off x="5252144" y="5999163"/>
              <a:ext cx="17463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89"/>
            <p:cNvSpPr>
              <a:spLocks/>
            </p:cNvSpPr>
            <p:nvPr/>
          </p:nvSpPr>
          <p:spPr bwMode="auto">
            <a:xfrm>
              <a:off x="5082282" y="5816601"/>
              <a:ext cx="285750" cy="236538"/>
            </a:xfrm>
            <a:custGeom>
              <a:avLst/>
              <a:gdLst>
                <a:gd name="T0" fmla="*/ 226 w 332"/>
                <a:gd name="T1" fmla="*/ 58 h 275"/>
                <a:gd name="T2" fmla="*/ 327 w 332"/>
                <a:gd name="T3" fmla="*/ 245 h 275"/>
                <a:gd name="T4" fmla="*/ 157 w 332"/>
                <a:gd name="T5" fmla="*/ 194 h 275"/>
                <a:gd name="T6" fmla="*/ 5 w 332"/>
                <a:gd name="T7" fmla="*/ 34 h 275"/>
                <a:gd name="T8" fmla="*/ 226 w 332"/>
                <a:gd name="T9" fmla="*/ 5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75">
                  <a:moveTo>
                    <a:pt x="226" y="58"/>
                  </a:moveTo>
                  <a:cubicBezTo>
                    <a:pt x="315" y="117"/>
                    <a:pt x="332" y="215"/>
                    <a:pt x="327" y="245"/>
                  </a:cubicBezTo>
                  <a:cubicBezTo>
                    <a:pt x="321" y="275"/>
                    <a:pt x="245" y="252"/>
                    <a:pt x="157" y="194"/>
                  </a:cubicBezTo>
                  <a:cubicBezTo>
                    <a:pt x="68" y="136"/>
                    <a:pt x="0" y="64"/>
                    <a:pt x="5" y="34"/>
                  </a:cubicBezTo>
                  <a:cubicBezTo>
                    <a:pt x="11" y="4"/>
                    <a:pt x="137" y="0"/>
                    <a:pt x="226" y="58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0"/>
            <p:cNvSpPr>
              <a:spLocks/>
            </p:cNvSpPr>
            <p:nvPr/>
          </p:nvSpPr>
          <p:spPr bwMode="auto">
            <a:xfrm>
              <a:off x="4985444" y="6002338"/>
              <a:ext cx="55563" cy="98425"/>
            </a:xfrm>
            <a:custGeom>
              <a:avLst/>
              <a:gdLst>
                <a:gd name="T0" fmla="*/ 12 w 64"/>
                <a:gd name="T1" fmla="*/ 5 h 114"/>
                <a:gd name="T2" fmla="*/ 53 w 64"/>
                <a:gd name="T3" fmla="*/ 48 h 114"/>
                <a:gd name="T4" fmla="*/ 52 w 64"/>
                <a:gd name="T5" fmla="*/ 109 h 114"/>
                <a:gd name="T6" fmla="*/ 11 w 64"/>
                <a:gd name="T7" fmla="*/ 66 h 114"/>
                <a:gd name="T8" fmla="*/ 12 w 64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4">
                  <a:moveTo>
                    <a:pt x="12" y="5"/>
                  </a:moveTo>
                  <a:cubicBezTo>
                    <a:pt x="24" y="0"/>
                    <a:pt x="42" y="19"/>
                    <a:pt x="53" y="48"/>
                  </a:cubicBezTo>
                  <a:cubicBezTo>
                    <a:pt x="64" y="77"/>
                    <a:pt x="63" y="104"/>
                    <a:pt x="52" y="109"/>
                  </a:cubicBezTo>
                  <a:cubicBezTo>
                    <a:pt x="40" y="114"/>
                    <a:pt x="22" y="95"/>
                    <a:pt x="11" y="66"/>
                  </a:cubicBezTo>
                  <a:cubicBezTo>
                    <a:pt x="0" y="37"/>
                    <a:pt x="1" y="9"/>
                    <a:pt x="12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1"/>
            <p:cNvSpPr>
              <a:spLocks/>
            </p:cNvSpPr>
            <p:nvPr/>
          </p:nvSpPr>
          <p:spPr bwMode="auto">
            <a:xfrm>
              <a:off x="5352157" y="6002338"/>
              <a:ext cx="63500" cy="98425"/>
            </a:xfrm>
            <a:custGeom>
              <a:avLst/>
              <a:gdLst>
                <a:gd name="T0" fmla="*/ 54 w 73"/>
                <a:gd name="T1" fmla="*/ 5 h 114"/>
                <a:gd name="T2" fmla="*/ 9 w 73"/>
                <a:gd name="T3" fmla="*/ 48 h 114"/>
                <a:gd name="T4" fmla="*/ 19 w 73"/>
                <a:gd name="T5" fmla="*/ 109 h 114"/>
                <a:gd name="T6" fmla="*/ 63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9" y="48"/>
                  </a:cubicBezTo>
                  <a:cubicBezTo>
                    <a:pt x="0" y="77"/>
                    <a:pt x="4" y="104"/>
                    <a:pt x="19" y="109"/>
                  </a:cubicBezTo>
                  <a:cubicBezTo>
                    <a:pt x="34" y="114"/>
                    <a:pt x="54" y="95"/>
                    <a:pt x="63" y="66"/>
                  </a:cubicBezTo>
                  <a:cubicBezTo>
                    <a:pt x="73" y="37"/>
                    <a:pt x="68" y="9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92"/>
            <p:cNvSpPr>
              <a:spLocks/>
            </p:cNvSpPr>
            <p:nvPr/>
          </p:nvSpPr>
          <p:spPr bwMode="auto">
            <a:xfrm>
              <a:off x="5163244" y="6121401"/>
              <a:ext cx="69850" cy="22225"/>
            </a:xfrm>
            <a:custGeom>
              <a:avLst/>
              <a:gdLst>
                <a:gd name="T0" fmla="*/ 81 w 81"/>
                <a:gd name="T1" fmla="*/ 0 h 25"/>
                <a:gd name="T2" fmla="*/ 0 w 81"/>
                <a:gd name="T3" fmla="*/ 0 h 25"/>
                <a:gd name="T4" fmla="*/ 81 w 8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25">
                  <a:moveTo>
                    <a:pt x="81" y="0"/>
                  </a:moveTo>
                  <a:cubicBezTo>
                    <a:pt x="79" y="25"/>
                    <a:pt x="1" y="22"/>
                    <a:pt x="0" y="0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93"/>
            <p:cNvSpPr>
              <a:spLocks/>
            </p:cNvSpPr>
            <p:nvPr/>
          </p:nvSpPr>
          <p:spPr bwMode="auto">
            <a:xfrm>
              <a:off x="5006082" y="6269038"/>
              <a:ext cx="384175" cy="120650"/>
            </a:xfrm>
            <a:custGeom>
              <a:avLst/>
              <a:gdLst>
                <a:gd name="T0" fmla="*/ 446 w 446"/>
                <a:gd name="T1" fmla="*/ 71 h 140"/>
                <a:gd name="T2" fmla="*/ 298 w 446"/>
                <a:gd name="T3" fmla="*/ 0 h 140"/>
                <a:gd name="T4" fmla="*/ 223 w 446"/>
                <a:gd name="T5" fmla="*/ 47 h 140"/>
                <a:gd name="T6" fmla="*/ 148 w 446"/>
                <a:gd name="T7" fmla="*/ 0 h 140"/>
                <a:gd name="T8" fmla="*/ 0 w 446"/>
                <a:gd name="T9" fmla="*/ 71 h 140"/>
                <a:gd name="T10" fmla="*/ 223 w 446"/>
                <a:gd name="T11" fmla="*/ 140 h 140"/>
                <a:gd name="T12" fmla="*/ 446 w 446"/>
                <a:gd name="T13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6" h="140">
                  <a:moveTo>
                    <a:pt x="446" y="71"/>
                  </a:moveTo>
                  <a:cubicBezTo>
                    <a:pt x="407" y="39"/>
                    <a:pt x="336" y="15"/>
                    <a:pt x="298" y="0"/>
                  </a:cubicBezTo>
                  <a:cubicBezTo>
                    <a:pt x="291" y="27"/>
                    <a:pt x="260" y="47"/>
                    <a:pt x="223" y="47"/>
                  </a:cubicBezTo>
                  <a:cubicBezTo>
                    <a:pt x="186" y="47"/>
                    <a:pt x="155" y="27"/>
                    <a:pt x="148" y="0"/>
                  </a:cubicBezTo>
                  <a:cubicBezTo>
                    <a:pt x="110" y="15"/>
                    <a:pt x="38" y="39"/>
                    <a:pt x="0" y="71"/>
                  </a:cubicBezTo>
                  <a:cubicBezTo>
                    <a:pt x="63" y="115"/>
                    <a:pt x="140" y="140"/>
                    <a:pt x="223" y="140"/>
                  </a:cubicBezTo>
                  <a:cubicBezTo>
                    <a:pt x="306" y="140"/>
                    <a:pt x="383" y="115"/>
                    <a:pt x="446" y="71"/>
                  </a:cubicBezTo>
                  <a:close/>
                </a:path>
              </a:pathLst>
            </a:custGeom>
            <a:solidFill>
              <a:srgbClr val="799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94"/>
            <p:cNvSpPr>
              <a:spLocks/>
            </p:cNvSpPr>
            <p:nvPr/>
          </p:nvSpPr>
          <p:spPr bwMode="auto">
            <a:xfrm>
              <a:off x="5164832" y="6084888"/>
              <a:ext cx="68263" cy="17463"/>
            </a:xfrm>
            <a:custGeom>
              <a:avLst/>
              <a:gdLst>
                <a:gd name="T0" fmla="*/ 63 w 78"/>
                <a:gd name="T1" fmla="*/ 5 h 21"/>
                <a:gd name="T2" fmla="*/ 72 w 78"/>
                <a:gd name="T3" fmla="*/ 9 h 21"/>
                <a:gd name="T4" fmla="*/ 6 w 78"/>
                <a:gd name="T5" fmla="*/ 9 h 21"/>
                <a:gd name="T6" fmla="*/ 15 w 78"/>
                <a:gd name="T7" fmla="*/ 5 h 21"/>
                <a:gd name="T8" fmla="*/ 63 w 78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1">
                  <a:moveTo>
                    <a:pt x="63" y="5"/>
                  </a:moveTo>
                  <a:cubicBezTo>
                    <a:pt x="69" y="0"/>
                    <a:pt x="78" y="4"/>
                    <a:pt x="72" y="9"/>
                  </a:cubicBezTo>
                  <a:cubicBezTo>
                    <a:pt x="53" y="21"/>
                    <a:pt x="24" y="21"/>
                    <a:pt x="6" y="9"/>
                  </a:cubicBezTo>
                  <a:cubicBezTo>
                    <a:pt x="0" y="4"/>
                    <a:pt x="8" y="1"/>
                    <a:pt x="15" y="5"/>
                  </a:cubicBezTo>
                  <a:cubicBezTo>
                    <a:pt x="28" y="11"/>
                    <a:pt x="50" y="11"/>
                    <a:pt x="63" y="5"/>
                  </a:cubicBezTo>
                  <a:close/>
                </a:path>
              </a:pathLst>
            </a:custGeom>
            <a:solidFill>
              <a:srgbClr val="C7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95"/>
            <p:cNvSpPr>
              <a:spLocks/>
            </p:cNvSpPr>
            <p:nvPr/>
          </p:nvSpPr>
          <p:spPr bwMode="auto">
            <a:xfrm>
              <a:off x="5083869" y="5934076"/>
              <a:ext cx="88900" cy="39688"/>
            </a:xfrm>
            <a:custGeom>
              <a:avLst/>
              <a:gdLst>
                <a:gd name="T0" fmla="*/ 19 w 102"/>
                <a:gd name="T1" fmla="*/ 36 h 45"/>
                <a:gd name="T2" fmla="*/ 7 w 102"/>
                <a:gd name="T3" fmla="*/ 32 h 45"/>
                <a:gd name="T4" fmla="*/ 91 w 102"/>
                <a:gd name="T5" fmla="*/ 9 h 45"/>
                <a:gd name="T6" fmla="*/ 82 w 102"/>
                <a:gd name="T7" fmla="*/ 23 h 45"/>
                <a:gd name="T8" fmla="*/ 19 w 102"/>
                <a:gd name="T9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45">
                  <a:moveTo>
                    <a:pt x="19" y="36"/>
                  </a:moveTo>
                  <a:cubicBezTo>
                    <a:pt x="11" y="45"/>
                    <a:pt x="0" y="41"/>
                    <a:pt x="7" y="32"/>
                  </a:cubicBezTo>
                  <a:cubicBezTo>
                    <a:pt x="26" y="10"/>
                    <a:pt x="65" y="0"/>
                    <a:pt x="91" y="9"/>
                  </a:cubicBezTo>
                  <a:cubicBezTo>
                    <a:pt x="102" y="13"/>
                    <a:pt x="92" y="27"/>
                    <a:pt x="82" y="23"/>
                  </a:cubicBezTo>
                  <a:cubicBezTo>
                    <a:pt x="63" y="17"/>
                    <a:pt x="32" y="21"/>
                    <a:pt x="19" y="36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96"/>
            <p:cNvSpPr>
              <a:spLocks/>
            </p:cNvSpPr>
            <p:nvPr/>
          </p:nvSpPr>
          <p:spPr bwMode="auto">
            <a:xfrm>
              <a:off x="5225157" y="5934076"/>
              <a:ext cx="88900" cy="39688"/>
            </a:xfrm>
            <a:custGeom>
              <a:avLst/>
              <a:gdLst>
                <a:gd name="T0" fmla="*/ 84 w 103"/>
                <a:gd name="T1" fmla="*/ 36 h 45"/>
                <a:gd name="T2" fmla="*/ 95 w 103"/>
                <a:gd name="T3" fmla="*/ 32 h 45"/>
                <a:gd name="T4" fmla="*/ 11 w 103"/>
                <a:gd name="T5" fmla="*/ 9 h 45"/>
                <a:gd name="T6" fmla="*/ 21 w 103"/>
                <a:gd name="T7" fmla="*/ 23 h 45"/>
                <a:gd name="T8" fmla="*/ 84 w 103"/>
                <a:gd name="T9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5">
                  <a:moveTo>
                    <a:pt x="84" y="36"/>
                  </a:moveTo>
                  <a:cubicBezTo>
                    <a:pt x="91" y="45"/>
                    <a:pt x="103" y="41"/>
                    <a:pt x="95" y="32"/>
                  </a:cubicBezTo>
                  <a:cubicBezTo>
                    <a:pt x="77" y="10"/>
                    <a:pt x="38" y="0"/>
                    <a:pt x="11" y="9"/>
                  </a:cubicBezTo>
                  <a:cubicBezTo>
                    <a:pt x="0" y="13"/>
                    <a:pt x="10" y="27"/>
                    <a:pt x="21" y="23"/>
                  </a:cubicBezTo>
                  <a:cubicBezTo>
                    <a:pt x="39" y="17"/>
                    <a:pt x="71" y="21"/>
                    <a:pt x="84" y="36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97"/>
            <p:cNvSpPr>
              <a:spLocks/>
            </p:cNvSpPr>
            <p:nvPr/>
          </p:nvSpPr>
          <p:spPr bwMode="auto">
            <a:xfrm>
              <a:off x="5087044" y="6122988"/>
              <a:ext cx="225425" cy="130175"/>
            </a:xfrm>
            <a:custGeom>
              <a:avLst/>
              <a:gdLst>
                <a:gd name="T0" fmla="*/ 131 w 261"/>
                <a:gd name="T1" fmla="*/ 66 h 152"/>
                <a:gd name="T2" fmla="*/ 165 w 261"/>
                <a:gd name="T3" fmla="*/ 110 h 152"/>
                <a:gd name="T4" fmla="*/ 225 w 261"/>
                <a:gd name="T5" fmla="*/ 15 h 152"/>
                <a:gd name="T6" fmla="*/ 233 w 261"/>
                <a:gd name="T7" fmla="*/ 13 h 152"/>
                <a:gd name="T8" fmla="*/ 131 w 261"/>
                <a:gd name="T9" fmla="*/ 152 h 152"/>
                <a:gd name="T10" fmla="*/ 28 w 261"/>
                <a:gd name="T11" fmla="*/ 13 h 152"/>
                <a:gd name="T12" fmla="*/ 36 w 261"/>
                <a:gd name="T13" fmla="*/ 15 h 152"/>
                <a:gd name="T14" fmla="*/ 96 w 261"/>
                <a:gd name="T15" fmla="*/ 110 h 152"/>
                <a:gd name="T16" fmla="*/ 131 w 261"/>
                <a:gd name="T17" fmla="*/ 6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152">
                  <a:moveTo>
                    <a:pt x="131" y="66"/>
                  </a:moveTo>
                  <a:cubicBezTo>
                    <a:pt x="144" y="66"/>
                    <a:pt x="150" y="101"/>
                    <a:pt x="165" y="110"/>
                  </a:cubicBezTo>
                  <a:cubicBezTo>
                    <a:pt x="203" y="133"/>
                    <a:pt x="224" y="36"/>
                    <a:pt x="225" y="15"/>
                  </a:cubicBezTo>
                  <a:cubicBezTo>
                    <a:pt x="225" y="0"/>
                    <a:pt x="232" y="1"/>
                    <a:pt x="233" y="13"/>
                  </a:cubicBezTo>
                  <a:cubicBezTo>
                    <a:pt x="235" y="55"/>
                    <a:pt x="261" y="152"/>
                    <a:pt x="131" y="152"/>
                  </a:cubicBezTo>
                  <a:cubicBezTo>
                    <a:pt x="0" y="152"/>
                    <a:pt x="26" y="55"/>
                    <a:pt x="28" y="13"/>
                  </a:cubicBezTo>
                  <a:cubicBezTo>
                    <a:pt x="29" y="1"/>
                    <a:pt x="36" y="0"/>
                    <a:pt x="36" y="15"/>
                  </a:cubicBezTo>
                  <a:cubicBezTo>
                    <a:pt x="37" y="36"/>
                    <a:pt x="58" y="133"/>
                    <a:pt x="96" y="110"/>
                  </a:cubicBezTo>
                  <a:cubicBezTo>
                    <a:pt x="111" y="101"/>
                    <a:pt x="117" y="66"/>
                    <a:pt x="131" y="66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3099228" y="3540583"/>
            <a:ext cx="767258" cy="872783"/>
            <a:chOff x="6541194" y="4959350"/>
            <a:chExt cx="554038" cy="630238"/>
          </a:xfrm>
        </p:grpSpPr>
        <p:sp>
          <p:nvSpPr>
            <p:cNvPr id="216" name="Freeform 199"/>
            <p:cNvSpPr>
              <a:spLocks/>
            </p:cNvSpPr>
            <p:nvPr/>
          </p:nvSpPr>
          <p:spPr bwMode="auto">
            <a:xfrm>
              <a:off x="6819007" y="5133976"/>
              <a:ext cx="276225" cy="285750"/>
            </a:xfrm>
            <a:custGeom>
              <a:avLst/>
              <a:gdLst>
                <a:gd name="T0" fmla="*/ 0 w 322"/>
                <a:gd name="T1" fmla="*/ 331 h 331"/>
                <a:gd name="T2" fmla="*/ 223 w 322"/>
                <a:gd name="T3" fmla="*/ 0 h 331"/>
                <a:gd name="T4" fmla="*/ 199 w 322"/>
                <a:gd name="T5" fmla="*/ 325 h 331"/>
                <a:gd name="T6" fmla="*/ 0 w 322"/>
                <a:gd name="T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331">
                  <a:moveTo>
                    <a:pt x="0" y="331"/>
                  </a:moveTo>
                  <a:cubicBezTo>
                    <a:pt x="23" y="174"/>
                    <a:pt x="194" y="16"/>
                    <a:pt x="223" y="0"/>
                  </a:cubicBezTo>
                  <a:cubicBezTo>
                    <a:pt x="259" y="92"/>
                    <a:pt x="322" y="246"/>
                    <a:pt x="199" y="325"/>
                  </a:cubicBezTo>
                  <a:cubicBezTo>
                    <a:pt x="125" y="331"/>
                    <a:pt x="33" y="331"/>
                    <a:pt x="0" y="331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00"/>
            <p:cNvSpPr>
              <a:spLocks/>
            </p:cNvSpPr>
            <p:nvPr/>
          </p:nvSpPr>
          <p:spPr bwMode="auto">
            <a:xfrm>
              <a:off x="6541194" y="5133976"/>
              <a:ext cx="277813" cy="285750"/>
            </a:xfrm>
            <a:custGeom>
              <a:avLst/>
              <a:gdLst>
                <a:gd name="T0" fmla="*/ 322 w 322"/>
                <a:gd name="T1" fmla="*/ 331 h 331"/>
                <a:gd name="T2" fmla="*/ 98 w 322"/>
                <a:gd name="T3" fmla="*/ 0 h 331"/>
                <a:gd name="T4" fmla="*/ 123 w 322"/>
                <a:gd name="T5" fmla="*/ 325 h 331"/>
                <a:gd name="T6" fmla="*/ 322 w 322"/>
                <a:gd name="T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331">
                  <a:moveTo>
                    <a:pt x="322" y="331"/>
                  </a:moveTo>
                  <a:cubicBezTo>
                    <a:pt x="299" y="174"/>
                    <a:pt x="127" y="16"/>
                    <a:pt x="98" y="0"/>
                  </a:cubicBezTo>
                  <a:cubicBezTo>
                    <a:pt x="63" y="92"/>
                    <a:pt x="0" y="246"/>
                    <a:pt x="123" y="325"/>
                  </a:cubicBezTo>
                  <a:cubicBezTo>
                    <a:pt x="197" y="331"/>
                    <a:pt x="288" y="331"/>
                    <a:pt x="322" y="331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201"/>
            <p:cNvSpPr>
              <a:spLocks noChangeArrowheads="1"/>
            </p:cNvSpPr>
            <p:nvPr/>
          </p:nvSpPr>
          <p:spPr bwMode="auto">
            <a:xfrm>
              <a:off x="6753919" y="5321301"/>
              <a:ext cx="130175" cy="231775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202"/>
            <p:cNvSpPr>
              <a:spLocks noChangeArrowheads="1"/>
            </p:cNvSpPr>
            <p:nvPr/>
          </p:nvSpPr>
          <p:spPr bwMode="auto">
            <a:xfrm>
              <a:off x="6622157" y="5000626"/>
              <a:ext cx="393700" cy="376238"/>
            </a:xfrm>
            <a:prstGeom prst="ellipse">
              <a:avLst/>
            </a:pr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03"/>
            <p:cNvSpPr>
              <a:spLocks/>
            </p:cNvSpPr>
            <p:nvPr/>
          </p:nvSpPr>
          <p:spPr bwMode="auto">
            <a:xfrm>
              <a:off x="6790432" y="5286376"/>
              <a:ext cx="58738" cy="15875"/>
            </a:xfrm>
            <a:custGeom>
              <a:avLst/>
              <a:gdLst>
                <a:gd name="T0" fmla="*/ 68 w 68"/>
                <a:gd name="T1" fmla="*/ 0 h 19"/>
                <a:gd name="T2" fmla="*/ 0 w 68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" h="19">
                  <a:moveTo>
                    <a:pt x="68" y="0"/>
                  </a:moveTo>
                  <a:cubicBezTo>
                    <a:pt x="49" y="19"/>
                    <a:pt x="19" y="19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C9915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04"/>
            <p:cNvSpPr>
              <a:spLocks/>
            </p:cNvSpPr>
            <p:nvPr/>
          </p:nvSpPr>
          <p:spPr bwMode="auto">
            <a:xfrm>
              <a:off x="6723757" y="5322888"/>
              <a:ext cx="190500" cy="77788"/>
            </a:xfrm>
            <a:custGeom>
              <a:avLst/>
              <a:gdLst>
                <a:gd name="T0" fmla="*/ 220 w 220"/>
                <a:gd name="T1" fmla="*/ 0 h 90"/>
                <a:gd name="T2" fmla="*/ 0 w 220"/>
                <a:gd name="T3" fmla="*/ 0 h 90"/>
                <a:gd name="T4" fmla="*/ 220 w 22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" h="90">
                  <a:moveTo>
                    <a:pt x="220" y="0"/>
                  </a:moveTo>
                  <a:cubicBezTo>
                    <a:pt x="161" y="90"/>
                    <a:pt x="59" y="90"/>
                    <a:pt x="0" y="0"/>
                  </a:cubicBezTo>
                  <a:lnTo>
                    <a:pt x="220" y="0"/>
                  </a:ln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06"/>
            <p:cNvSpPr>
              <a:spLocks/>
            </p:cNvSpPr>
            <p:nvPr/>
          </p:nvSpPr>
          <p:spPr bwMode="auto">
            <a:xfrm>
              <a:off x="6761857" y="5321300"/>
              <a:ext cx="114300" cy="66675"/>
            </a:xfrm>
            <a:custGeom>
              <a:avLst/>
              <a:gdLst>
                <a:gd name="T0" fmla="*/ 132 w 132"/>
                <a:gd name="T1" fmla="*/ 49 h 78"/>
                <a:gd name="T2" fmla="*/ 0 w 132"/>
                <a:gd name="T3" fmla="*/ 49 h 78"/>
                <a:gd name="T4" fmla="*/ 132 w 132"/>
                <a:gd name="T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78">
                  <a:moveTo>
                    <a:pt x="132" y="49"/>
                  </a:moveTo>
                  <a:cubicBezTo>
                    <a:pt x="90" y="78"/>
                    <a:pt x="41" y="78"/>
                    <a:pt x="0" y="49"/>
                  </a:cubicBezTo>
                  <a:cubicBezTo>
                    <a:pt x="40" y="0"/>
                    <a:pt x="92" y="0"/>
                    <a:pt x="132" y="49"/>
                  </a:cubicBezTo>
                  <a:close/>
                </a:path>
              </a:pathLst>
            </a:custGeom>
            <a:solidFill>
              <a:srgbClr val="EDA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207"/>
            <p:cNvSpPr>
              <a:spLocks noChangeArrowheads="1"/>
            </p:cNvSpPr>
            <p:nvPr/>
          </p:nvSpPr>
          <p:spPr bwMode="auto">
            <a:xfrm>
              <a:off x="6742807" y="5195888"/>
              <a:ext cx="31750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208"/>
            <p:cNvSpPr>
              <a:spLocks noChangeArrowheads="1"/>
            </p:cNvSpPr>
            <p:nvPr/>
          </p:nvSpPr>
          <p:spPr bwMode="auto">
            <a:xfrm>
              <a:off x="6752332" y="5199063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209"/>
            <p:cNvSpPr>
              <a:spLocks noChangeArrowheads="1"/>
            </p:cNvSpPr>
            <p:nvPr/>
          </p:nvSpPr>
          <p:spPr bwMode="auto">
            <a:xfrm>
              <a:off x="6863457" y="5195888"/>
              <a:ext cx="31750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Oval 210"/>
            <p:cNvSpPr>
              <a:spLocks noChangeArrowheads="1"/>
            </p:cNvSpPr>
            <p:nvPr/>
          </p:nvSpPr>
          <p:spPr bwMode="auto">
            <a:xfrm>
              <a:off x="6872982" y="5199063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11"/>
            <p:cNvSpPr>
              <a:spLocks/>
            </p:cNvSpPr>
            <p:nvPr/>
          </p:nvSpPr>
          <p:spPr bwMode="auto">
            <a:xfrm>
              <a:off x="6725344" y="5156200"/>
              <a:ext cx="44450" cy="30163"/>
            </a:xfrm>
            <a:custGeom>
              <a:avLst/>
              <a:gdLst>
                <a:gd name="T0" fmla="*/ 0 w 51"/>
                <a:gd name="T1" fmla="*/ 34 h 34"/>
                <a:gd name="T2" fmla="*/ 51 w 51"/>
                <a:gd name="T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34">
                  <a:moveTo>
                    <a:pt x="0" y="34"/>
                  </a:moveTo>
                  <a:cubicBezTo>
                    <a:pt x="6" y="14"/>
                    <a:pt x="30" y="0"/>
                    <a:pt x="51" y="4"/>
                  </a:cubicBezTo>
                </a:path>
              </a:pathLst>
            </a:custGeom>
            <a:noFill/>
            <a:ln w="12700" cap="rnd">
              <a:solidFill>
                <a:srgbClr val="471E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12"/>
            <p:cNvSpPr>
              <a:spLocks/>
            </p:cNvSpPr>
            <p:nvPr/>
          </p:nvSpPr>
          <p:spPr bwMode="auto">
            <a:xfrm>
              <a:off x="6868219" y="5156200"/>
              <a:ext cx="44450" cy="30163"/>
            </a:xfrm>
            <a:custGeom>
              <a:avLst/>
              <a:gdLst>
                <a:gd name="T0" fmla="*/ 51 w 51"/>
                <a:gd name="T1" fmla="*/ 34 h 34"/>
                <a:gd name="T2" fmla="*/ 0 w 51"/>
                <a:gd name="T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34">
                  <a:moveTo>
                    <a:pt x="51" y="34"/>
                  </a:moveTo>
                  <a:cubicBezTo>
                    <a:pt x="44" y="14"/>
                    <a:pt x="21" y="0"/>
                    <a:pt x="0" y="4"/>
                  </a:cubicBezTo>
                </a:path>
              </a:pathLst>
            </a:custGeom>
            <a:noFill/>
            <a:ln w="12700" cap="rnd">
              <a:solidFill>
                <a:srgbClr val="471E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13"/>
            <p:cNvSpPr>
              <a:spLocks/>
            </p:cNvSpPr>
            <p:nvPr/>
          </p:nvSpPr>
          <p:spPr bwMode="auto">
            <a:xfrm>
              <a:off x="6753919" y="5021263"/>
              <a:ext cx="250825" cy="146050"/>
            </a:xfrm>
            <a:custGeom>
              <a:avLst/>
              <a:gdLst>
                <a:gd name="T0" fmla="*/ 146 w 291"/>
                <a:gd name="T1" fmla="*/ 37 h 169"/>
                <a:gd name="T2" fmla="*/ 291 w 291"/>
                <a:gd name="T3" fmla="*/ 143 h 169"/>
                <a:gd name="T4" fmla="*/ 146 w 291"/>
                <a:gd name="T5" fmla="*/ 133 h 169"/>
                <a:gd name="T6" fmla="*/ 0 w 291"/>
                <a:gd name="T7" fmla="*/ 26 h 169"/>
                <a:gd name="T8" fmla="*/ 146 w 291"/>
                <a:gd name="T9" fmla="*/ 3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69">
                  <a:moveTo>
                    <a:pt x="146" y="37"/>
                  </a:moveTo>
                  <a:cubicBezTo>
                    <a:pt x="226" y="69"/>
                    <a:pt x="291" y="116"/>
                    <a:pt x="291" y="143"/>
                  </a:cubicBezTo>
                  <a:cubicBezTo>
                    <a:pt x="291" y="169"/>
                    <a:pt x="226" y="165"/>
                    <a:pt x="146" y="133"/>
                  </a:cubicBezTo>
                  <a:cubicBezTo>
                    <a:pt x="66" y="100"/>
                    <a:pt x="0" y="53"/>
                    <a:pt x="0" y="26"/>
                  </a:cubicBezTo>
                  <a:cubicBezTo>
                    <a:pt x="0" y="0"/>
                    <a:pt x="66" y="4"/>
                    <a:pt x="146" y="37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14"/>
            <p:cNvSpPr>
              <a:spLocks/>
            </p:cNvSpPr>
            <p:nvPr/>
          </p:nvSpPr>
          <p:spPr bwMode="auto">
            <a:xfrm>
              <a:off x="6606282" y="5202238"/>
              <a:ext cx="55563" cy="98425"/>
            </a:xfrm>
            <a:custGeom>
              <a:avLst/>
              <a:gdLst>
                <a:gd name="T0" fmla="*/ 12 w 64"/>
                <a:gd name="T1" fmla="*/ 5 h 114"/>
                <a:gd name="T2" fmla="*/ 53 w 64"/>
                <a:gd name="T3" fmla="*/ 48 h 114"/>
                <a:gd name="T4" fmla="*/ 52 w 64"/>
                <a:gd name="T5" fmla="*/ 109 h 114"/>
                <a:gd name="T6" fmla="*/ 11 w 64"/>
                <a:gd name="T7" fmla="*/ 66 h 114"/>
                <a:gd name="T8" fmla="*/ 12 w 64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4">
                  <a:moveTo>
                    <a:pt x="12" y="5"/>
                  </a:moveTo>
                  <a:cubicBezTo>
                    <a:pt x="24" y="0"/>
                    <a:pt x="42" y="19"/>
                    <a:pt x="53" y="48"/>
                  </a:cubicBezTo>
                  <a:cubicBezTo>
                    <a:pt x="64" y="77"/>
                    <a:pt x="63" y="104"/>
                    <a:pt x="52" y="109"/>
                  </a:cubicBezTo>
                  <a:cubicBezTo>
                    <a:pt x="40" y="114"/>
                    <a:pt x="22" y="95"/>
                    <a:pt x="11" y="66"/>
                  </a:cubicBezTo>
                  <a:cubicBezTo>
                    <a:pt x="0" y="37"/>
                    <a:pt x="1" y="10"/>
                    <a:pt x="12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15"/>
            <p:cNvSpPr>
              <a:spLocks/>
            </p:cNvSpPr>
            <p:nvPr/>
          </p:nvSpPr>
          <p:spPr bwMode="auto">
            <a:xfrm>
              <a:off x="6972994" y="5202238"/>
              <a:ext cx="61913" cy="98425"/>
            </a:xfrm>
            <a:custGeom>
              <a:avLst/>
              <a:gdLst>
                <a:gd name="T0" fmla="*/ 54 w 73"/>
                <a:gd name="T1" fmla="*/ 5 h 114"/>
                <a:gd name="T2" fmla="*/ 10 w 73"/>
                <a:gd name="T3" fmla="*/ 48 h 114"/>
                <a:gd name="T4" fmla="*/ 19 w 73"/>
                <a:gd name="T5" fmla="*/ 109 h 114"/>
                <a:gd name="T6" fmla="*/ 64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10" y="48"/>
                  </a:cubicBezTo>
                  <a:cubicBezTo>
                    <a:pt x="0" y="77"/>
                    <a:pt x="4" y="104"/>
                    <a:pt x="19" y="109"/>
                  </a:cubicBezTo>
                  <a:cubicBezTo>
                    <a:pt x="34" y="114"/>
                    <a:pt x="54" y="95"/>
                    <a:pt x="64" y="66"/>
                  </a:cubicBezTo>
                  <a:cubicBezTo>
                    <a:pt x="73" y="37"/>
                    <a:pt x="69" y="10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16"/>
            <p:cNvSpPr>
              <a:spLocks/>
            </p:cNvSpPr>
            <p:nvPr/>
          </p:nvSpPr>
          <p:spPr bwMode="auto">
            <a:xfrm>
              <a:off x="6655494" y="5045075"/>
              <a:ext cx="139700" cy="114300"/>
            </a:xfrm>
            <a:custGeom>
              <a:avLst/>
              <a:gdLst>
                <a:gd name="T0" fmla="*/ 47 w 162"/>
                <a:gd name="T1" fmla="*/ 28 h 133"/>
                <a:gd name="T2" fmla="*/ 0 w 162"/>
                <a:gd name="T3" fmla="*/ 119 h 133"/>
                <a:gd name="T4" fmla="*/ 81 w 162"/>
                <a:gd name="T5" fmla="*/ 94 h 133"/>
                <a:gd name="T6" fmla="*/ 162 w 162"/>
                <a:gd name="T7" fmla="*/ 17 h 133"/>
                <a:gd name="T8" fmla="*/ 47 w 162"/>
                <a:gd name="T9" fmla="*/ 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33">
                  <a:moveTo>
                    <a:pt x="47" y="28"/>
                  </a:moveTo>
                  <a:cubicBezTo>
                    <a:pt x="2" y="57"/>
                    <a:pt x="0" y="105"/>
                    <a:pt x="0" y="119"/>
                  </a:cubicBezTo>
                  <a:cubicBezTo>
                    <a:pt x="0" y="133"/>
                    <a:pt x="36" y="122"/>
                    <a:pt x="81" y="94"/>
                  </a:cubicBezTo>
                  <a:cubicBezTo>
                    <a:pt x="126" y="65"/>
                    <a:pt x="162" y="31"/>
                    <a:pt x="162" y="17"/>
                  </a:cubicBezTo>
                  <a:cubicBezTo>
                    <a:pt x="162" y="3"/>
                    <a:pt x="92" y="0"/>
                    <a:pt x="47" y="28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17"/>
            <p:cNvSpPr>
              <a:spLocks/>
            </p:cNvSpPr>
            <p:nvPr/>
          </p:nvSpPr>
          <p:spPr bwMode="auto">
            <a:xfrm>
              <a:off x="6777732" y="5322888"/>
              <a:ext cx="82550" cy="20638"/>
            </a:xfrm>
            <a:custGeom>
              <a:avLst/>
              <a:gdLst>
                <a:gd name="T0" fmla="*/ 96 w 96"/>
                <a:gd name="T1" fmla="*/ 0 h 24"/>
                <a:gd name="T2" fmla="*/ 0 w 96"/>
                <a:gd name="T3" fmla="*/ 0 h 24"/>
                <a:gd name="T4" fmla="*/ 96 w 96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24">
                  <a:moveTo>
                    <a:pt x="96" y="0"/>
                  </a:moveTo>
                  <a:cubicBezTo>
                    <a:pt x="94" y="24"/>
                    <a:pt x="0" y="21"/>
                    <a:pt x="0" y="0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218"/>
            <p:cNvSpPr>
              <a:spLocks noChangeArrowheads="1"/>
            </p:cNvSpPr>
            <p:nvPr/>
          </p:nvSpPr>
          <p:spPr bwMode="auto">
            <a:xfrm>
              <a:off x="6753919" y="5321300"/>
              <a:ext cx="130175" cy="231775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19"/>
            <p:cNvSpPr>
              <a:spLocks/>
            </p:cNvSpPr>
            <p:nvPr/>
          </p:nvSpPr>
          <p:spPr bwMode="auto">
            <a:xfrm>
              <a:off x="6591994" y="4959350"/>
              <a:ext cx="455613" cy="417513"/>
            </a:xfrm>
            <a:custGeom>
              <a:avLst/>
              <a:gdLst>
                <a:gd name="T0" fmla="*/ 264 w 529"/>
                <a:gd name="T1" fmla="*/ 45 h 484"/>
                <a:gd name="T2" fmla="*/ 510 w 529"/>
                <a:gd name="T3" fmla="*/ 292 h 484"/>
                <a:gd name="T4" fmla="*/ 264 w 529"/>
                <a:gd name="T5" fmla="*/ 484 h 484"/>
                <a:gd name="T6" fmla="*/ 17 w 529"/>
                <a:gd name="T7" fmla="*/ 279 h 484"/>
                <a:gd name="T8" fmla="*/ 264 w 529"/>
                <a:gd name="T9" fmla="*/ 45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484">
                  <a:moveTo>
                    <a:pt x="264" y="45"/>
                  </a:moveTo>
                  <a:cubicBezTo>
                    <a:pt x="396" y="0"/>
                    <a:pt x="492" y="170"/>
                    <a:pt x="510" y="292"/>
                  </a:cubicBezTo>
                  <a:cubicBezTo>
                    <a:pt x="529" y="415"/>
                    <a:pt x="390" y="484"/>
                    <a:pt x="264" y="484"/>
                  </a:cubicBezTo>
                  <a:cubicBezTo>
                    <a:pt x="138" y="484"/>
                    <a:pt x="0" y="402"/>
                    <a:pt x="17" y="279"/>
                  </a:cubicBezTo>
                  <a:cubicBezTo>
                    <a:pt x="35" y="157"/>
                    <a:pt x="144" y="2"/>
                    <a:pt x="264" y="45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20"/>
            <p:cNvSpPr>
              <a:spLocks/>
            </p:cNvSpPr>
            <p:nvPr/>
          </p:nvSpPr>
          <p:spPr bwMode="auto">
            <a:xfrm>
              <a:off x="6647557" y="5080000"/>
              <a:ext cx="342900" cy="360363"/>
            </a:xfrm>
            <a:custGeom>
              <a:avLst/>
              <a:gdLst>
                <a:gd name="T0" fmla="*/ 206 w 397"/>
                <a:gd name="T1" fmla="*/ 0 h 418"/>
                <a:gd name="T2" fmla="*/ 383 w 397"/>
                <a:gd name="T3" fmla="*/ 176 h 418"/>
                <a:gd name="T4" fmla="*/ 397 w 397"/>
                <a:gd name="T5" fmla="*/ 212 h 418"/>
                <a:gd name="T6" fmla="*/ 199 w 397"/>
                <a:gd name="T7" fmla="*/ 418 h 418"/>
                <a:gd name="T8" fmla="*/ 0 w 397"/>
                <a:gd name="T9" fmla="*/ 212 h 418"/>
                <a:gd name="T10" fmla="*/ 14 w 397"/>
                <a:gd name="T11" fmla="*/ 183 h 418"/>
                <a:gd name="T12" fmla="*/ 206 w 397"/>
                <a:gd name="T1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18">
                  <a:moveTo>
                    <a:pt x="206" y="0"/>
                  </a:moveTo>
                  <a:cubicBezTo>
                    <a:pt x="299" y="0"/>
                    <a:pt x="394" y="45"/>
                    <a:pt x="383" y="176"/>
                  </a:cubicBezTo>
                  <a:cubicBezTo>
                    <a:pt x="380" y="214"/>
                    <a:pt x="397" y="199"/>
                    <a:pt x="397" y="212"/>
                  </a:cubicBezTo>
                  <a:cubicBezTo>
                    <a:pt x="397" y="324"/>
                    <a:pt x="245" y="418"/>
                    <a:pt x="199" y="418"/>
                  </a:cubicBezTo>
                  <a:cubicBezTo>
                    <a:pt x="152" y="418"/>
                    <a:pt x="0" y="324"/>
                    <a:pt x="0" y="212"/>
                  </a:cubicBezTo>
                  <a:cubicBezTo>
                    <a:pt x="22" y="248"/>
                    <a:pt x="15" y="204"/>
                    <a:pt x="14" y="183"/>
                  </a:cubicBezTo>
                  <a:cubicBezTo>
                    <a:pt x="5" y="13"/>
                    <a:pt x="109" y="0"/>
                    <a:pt x="206" y="0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Oval 221"/>
            <p:cNvSpPr>
              <a:spLocks noChangeArrowheads="1"/>
            </p:cNvSpPr>
            <p:nvPr/>
          </p:nvSpPr>
          <p:spPr bwMode="auto">
            <a:xfrm>
              <a:off x="6742807" y="5195888"/>
              <a:ext cx="31750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222"/>
            <p:cNvSpPr>
              <a:spLocks noChangeArrowheads="1"/>
            </p:cNvSpPr>
            <p:nvPr/>
          </p:nvSpPr>
          <p:spPr bwMode="auto">
            <a:xfrm>
              <a:off x="6752332" y="5199063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223"/>
            <p:cNvSpPr>
              <a:spLocks noChangeArrowheads="1"/>
            </p:cNvSpPr>
            <p:nvPr/>
          </p:nvSpPr>
          <p:spPr bwMode="auto">
            <a:xfrm>
              <a:off x="6863457" y="5195888"/>
              <a:ext cx="31750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Oval 224"/>
            <p:cNvSpPr>
              <a:spLocks noChangeArrowheads="1"/>
            </p:cNvSpPr>
            <p:nvPr/>
          </p:nvSpPr>
          <p:spPr bwMode="auto">
            <a:xfrm>
              <a:off x="6872982" y="5199063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25"/>
            <p:cNvSpPr>
              <a:spLocks/>
            </p:cNvSpPr>
            <p:nvPr/>
          </p:nvSpPr>
          <p:spPr bwMode="auto">
            <a:xfrm>
              <a:off x="6626919" y="5468938"/>
              <a:ext cx="384175" cy="120650"/>
            </a:xfrm>
            <a:custGeom>
              <a:avLst/>
              <a:gdLst>
                <a:gd name="T0" fmla="*/ 446 w 446"/>
                <a:gd name="T1" fmla="*/ 71 h 140"/>
                <a:gd name="T2" fmla="*/ 298 w 446"/>
                <a:gd name="T3" fmla="*/ 0 h 140"/>
                <a:gd name="T4" fmla="*/ 223 w 446"/>
                <a:gd name="T5" fmla="*/ 47 h 140"/>
                <a:gd name="T6" fmla="*/ 148 w 446"/>
                <a:gd name="T7" fmla="*/ 0 h 140"/>
                <a:gd name="T8" fmla="*/ 0 w 446"/>
                <a:gd name="T9" fmla="*/ 71 h 140"/>
                <a:gd name="T10" fmla="*/ 223 w 446"/>
                <a:gd name="T11" fmla="*/ 140 h 140"/>
                <a:gd name="T12" fmla="*/ 446 w 446"/>
                <a:gd name="T13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6" h="140">
                  <a:moveTo>
                    <a:pt x="446" y="71"/>
                  </a:moveTo>
                  <a:cubicBezTo>
                    <a:pt x="408" y="39"/>
                    <a:pt x="336" y="15"/>
                    <a:pt x="298" y="0"/>
                  </a:cubicBezTo>
                  <a:cubicBezTo>
                    <a:pt x="291" y="27"/>
                    <a:pt x="260" y="47"/>
                    <a:pt x="223" y="47"/>
                  </a:cubicBezTo>
                  <a:cubicBezTo>
                    <a:pt x="186" y="47"/>
                    <a:pt x="155" y="27"/>
                    <a:pt x="148" y="0"/>
                  </a:cubicBezTo>
                  <a:cubicBezTo>
                    <a:pt x="110" y="15"/>
                    <a:pt x="38" y="39"/>
                    <a:pt x="0" y="71"/>
                  </a:cubicBezTo>
                  <a:cubicBezTo>
                    <a:pt x="63" y="115"/>
                    <a:pt x="140" y="140"/>
                    <a:pt x="223" y="140"/>
                  </a:cubicBezTo>
                  <a:cubicBezTo>
                    <a:pt x="306" y="140"/>
                    <a:pt x="383" y="115"/>
                    <a:pt x="446" y="71"/>
                  </a:cubicBezTo>
                  <a:close/>
                </a:path>
              </a:pathLst>
            </a:cu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26"/>
            <p:cNvSpPr>
              <a:spLocks/>
            </p:cNvSpPr>
            <p:nvPr/>
          </p:nvSpPr>
          <p:spPr bwMode="auto">
            <a:xfrm>
              <a:off x="6792019" y="5291138"/>
              <a:ext cx="55563" cy="15875"/>
            </a:xfrm>
            <a:custGeom>
              <a:avLst/>
              <a:gdLst>
                <a:gd name="T0" fmla="*/ 52 w 64"/>
                <a:gd name="T1" fmla="*/ 3 h 17"/>
                <a:gd name="T2" fmla="*/ 59 w 64"/>
                <a:gd name="T3" fmla="*/ 7 h 17"/>
                <a:gd name="T4" fmla="*/ 5 w 64"/>
                <a:gd name="T5" fmla="*/ 7 h 17"/>
                <a:gd name="T6" fmla="*/ 12 w 64"/>
                <a:gd name="T7" fmla="*/ 3 h 17"/>
                <a:gd name="T8" fmla="*/ 52 w 64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7">
                  <a:moveTo>
                    <a:pt x="52" y="3"/>
                  </a:moveTo>
                  <a:cubicBezTo>
                    <a:pt x="57" y="0"/>
                    <a:pt x="64" y="3"/>
                    <a:pt x="59" y="7"/>
                  </a:cubicBezTo>
                  <a:cubicBezTo>
                    <a:pt x="44" y="17"/>
                    <a:pt x="20" y="17"/>
                    <a:pt x="5" y="7"/>
                  </a:cubicBezTo>
                  <a:cubicBezTo>
                    <a:pt x="0" y="3"/>
                    <a:pt x="7" y="1"/>
                    <a:pt x="12" y="3"/>
                  </a:cubicBezTo>
                  <a:cubicBezTo>
                    <a:pt x="24" y="9"/>
                    <a:pt x="41" y="9"/>
                    <a:pt x="52" y="3"/>
                  </a:cubicBezTo>
                  <a:close/>
                </a:path>
              </a:pathLst>
            </a:custGeom>
            <a:solidFill>
              <a:srgbClr val="C7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27"/>
            <p:cNvSpPr>
              <a:spLocks/>
            </p:cNvSpPr>
            <p:nvPr/>
          </p:nvSpPr>
          <p:spPr bwMode="auto">
            <a:xfrm>
              <a:off x="6571357" y="5032375"/>
              <a:ext cx="492125" cy="119063"/>
            </a:xfrm>
            <a:custGeom>
              <a:avLst/>
              <a:gdLst>
                <a:gd name="T0" fmla="*/ 281 w 570"/>
                <a:gd name="T1" fmla="*/ 137 h 138"/>
                <a:gd name="T2" fmla="*/ 287 w 570"/>
                <a:gd name="T3" fmla="*/ 0 h 138"/>
                <a:gd name="T4" fmla="*/ 281 w 570"/>
                <a:gd name="T5" fmla="*/ 13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0" h="138">
                  <a:moveTo>
                    <a:pt x="281" y="137"/>
                  </a:moveTo>
                  <a:cubicBezTo>
                    <a:pt x="0" y="136"/>
                    <a:pt x="96" y="0"/>
                    <a:pt x="287" y="0"/>
                  </a:cubicBezTo>
                  <a:cubicBezTo>
                    <a:pt x="487" y="0"/>
                    <a:pt x="570" y="138"/>
                    <a:pt x="281" y="137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28"/>
            <p:cNvSpPr>
              <a:spLocks/>
            </p:cNvSpPr>
            <p:nvPr/>
          </p:nvSpPr>
          <p:spPr bwMode="auto">
            <a:xfrm>
              <a:off x="6852344" y="5153025"/>
              <a:ext cx="82550" cy="34925"/>
            </a:xfrm>
            <a:custGeom>
              <a:avLst/>
              <a:gdLst>
                <a:gd name="T0" fmla="*/ 76 w 97"/>
                <a:gd name="T1" fmla="*/ 26 h 40"/>
                <a:gd name="T2" fmla="*/ 16 w 97"/>
                <a:gd name="T3" fmla="*/ 34 h 40"/>
                <a:gd name="T4" fmla="*/ 8 w 97"/>
                <a:gd name="T5" fmla="*/ 25 h 40"/>
                <a:gd name="T6" fmla="*/ 76 w 97"/>
                <a:gd name="T7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40">
                  <a:moveTo>
                    <a:pt x="76" y="26"/>
                  </a:moveTo>
                  <a:cubicBezTo>
                    <a:pt x="61" y="25"/>
                    <a:pt x="37" y="13"/>
                    <a:pt x="16" y="34"/>
                  </a:cubicBezTo>
                  <a:cubicBezTo>
                    <a:pt x="9" y="40"/>
                    <a:pt x="0" y="32"/>
                    <a:pt x="8" y="25"/>
                  </a:cubicBezTo>
                  <a:cubicBezTo>
                    <a:pt x="39" y="0"/>
                    <a:pt x="97" y="27"/>
                    <a:pt x="76" y="26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29"/>
            <p:cNvSpPr>
              <a:spLocks/>
            </p:cNvSpPr>
            <p:nvPr/>
          </p:nvSpPr>
          <p:spPr bwMode="auto">
            <a:xfrm>
              <a:off x="6703119" y="5153025"/>
              <a:ext cx="82550" cy="34925"/>
            </a:xfrm>
            <a:custGeom>
              <a:avLst/>
              <a:gdLst>
                <a:gd name="T0" fmla="*/ 21 w 97"/>
                <a:gd name="T1" fmla="*/ 26 h 40"/>
                <a:gd name="T2" fmla="*/ 81 w 97"/>
                <a:gd name="T3" fmla="*/ 34 h 40"/>
                <a:gd name="T4" fmla="*/ 88 w 97"/>
                <a:gd name="T5" fmla="*/ 25 h 40"/>
                <a:gd name="T6" fmla="*/ 21 w 97"/>
                <a:gd name="T7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40">
                  <a:moveTo>
                    <a:pt x="21" y="26"/>
                  </a:moveTo>
                  <a:cubicBezTo>
                    <a:pt x="35" y="25"/>
                    <a:pt x="60" y="13"/>
                    <a:pt x="81" y="34"/>
                  </a:cubicBezTo>
                  <a:cubicBezTo>
                    <a:pt x="88" y="40"/>
                    <a:pt x="97" y="32"/>
                    <a:pt x="88" y="25"/>
                  </a:cubicBezTo>
                  <a:cubicBezTo>
                    <a:pt x="58" y="0"/>
                    <a:pt x="0" y="27"/>
                    <a:pt x="21" y="26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30"/>
            <p:cNvSpPr>
              <a:spLocks/>
            </p:cNvSpPr>
            <p:nvPr/>
          </p:nvSpPr>
          <p:spPr bwMode="auto">
            <a:xfrm>
              <a:off x="6752332" y="5313363"/>
              <a:ext cx="133350" cy="66675"/>
            </a:xfrm>
            <a:custGeom>
              <a:avLst/>
              <a:gdLst>
                <a:gd name="T0" fmla="*/ 154 w 154"/>
                <a:gd name="T1" fmla="*/ 15 h 78"/>
                <a:gd name="T2" fmla="*/ 0 w 154"/>
                <a:gd name="T3" fmla="*/ 15 h 78"/>
                <a:gd name="T4" fmla="*/ 78 w 154"/>
                <a:gd name="T5" fmla="*/ 19 h 78"/>
                <a:gd name="T6" fmla="*/ 154 w 154"/>
                <a:gd name="T7" fmla="*/ 1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78">
                  <a:moveTo>
                    <a:pt x="154" y="15"/>
                  </a:moveTo>
                  <a:cubicBezTo>
                    <a:pt x="113" y="77"/>
                    <a:pt x="41" y="78"/>
                    <a:pt x="0" y="15"/>
                  </a:cubicBezTo>
                  <a:cubicBezTo>
                    <a:pt x="34" y="1"/>
                    <a:pt x="69" y="19"/>
                    <a:pt x="78" y="19"/>
                  </a:cubicBezTo>
                  <a:cubicBezTo>
                    <a:pt x="88" y="19"/>
                    <a:pt x="117" y="0"/>
                    <a:pt x="154" y="15"/>
                  </a:cubicBez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31"/>
            <p:cNvSpPr>
              <a:spLocks/>
            </p:cNvSpPr>
            <p:nvPr/>
          </p:nvSpPr>
          <p:spPr bwMode="auto">
            <a:xfrm>
              <a:off x="6971407" y="5202238"/>
              <a:ext cx="61913" cy="98425"/>
            </a:xfrm>
            <a:custGeom>
              <a:avLst/>
              <a:gdLst>
                <a:gd name="T0" fmla="*/ 54 w 73"/>
                <a:gd name="T1" fmla="*/ 5 h 114"/>
                <a:gd name="T2" fmla="*/ 9 w 73"/>
                <a:gd name="T3" fmla="*/ 48 h 114"/>
                <a:gd name="T4" fmla="*/ 19 w 73"/>
                <a:gd name="T5" fmla="*/ 109 h 114"/>
                <a:gd name="T6" fmla="*/ 63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9" y="48"/>
                  </a:cubicBezTo>
                  <a:cubicBezTo>
                    <a:pt x="0" y="77"/>
                    <a:pt x="4" y="104"/>
                    <a:pt x="19" y="109"/>
                  </a:cubicBezTo>
                  <a:cubicBezTo>
                    <a:pt x="34" y="114"/>
                    <a:pt x="54" y="95"/>
                    <a:pt x="63" y="66"/>
                  </a:cubicBezTo>
                  <a:cubicBezTo>
                    <a:pt x="73" y="37"/>
                    <a:pt x="68" y="10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32"/>
            <p:cNvSpPr>
              <a:spLocks/>
            </p:cNvSpPr>
            <p:nvPr/>
          </p:nvSpPr>
          <p:spPr bwMode="auto">
            <a:xfrm>
              <a:off x="6604694" y="5202238"/>
              <a:ext cx="63500" cy="98425"/>
            </a:xfrm>
            <a:custGeom>
              <a:avLst/>
              <a:gdLst>
                <a:gd name="T0" fmla="*/ 19 w 73"/>
                <a:gd name="T1" fmla="*/ 5 h 114"/>
                <a:gd name="T2" fmla="*/ 64 w 73"/>
                <a:gd name="T3" fmla="*/ 48 h 114"/>
                <a:gd name="T4" fmla="*/ 54 w 73"/>
                <a:gd name="T5" fmla="*/ 109 h 114"/>
                <a:gd name="T6" fmla="*/ 10 w 73"/>
                <a:gd name="T7" fmla="*/ 66 h 114"/>
                <a:gd name="T8" fmla="*/ 19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19" y="5"/>
                  </a:moveTo>
                  <a:cubicBezTo>
                    <a:pt x="34" y="0"/>
                    <a:pt x="54" y="19"/>
                    <a:pt x="64" y="48"/>
                  </a:cubicBezTo>
                  <a:cubicBezTo>
                    <a:pt x="73" y="77"/>
                    <a:pt x="69" y="104"/>
                    <a:pt x="54" y="109"/>
                  </a:cubicBezTo>
                  <a:cubicBezTo>
                    <a:pt x="39" y="114"/>
                    <a:pt x="19" y="95"/>
                    <a:pt x="10" y="66"/>
                  </a:cubicBezTo>
                  <a:cubicBezTo>
                    <a:pt x="0" y="37"/>
                    <a:pt x="4" y="10"/>
                    <a:pt x="19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33"/>
            <p:cNvSpPr>
              <a:spLocks/>
            </p:cNvSpPr>
            <p:nvPr/>
          </p:nvSpPr>
          <p:spPr bwMode="auto">
            <a:xfrm>
              <a:off x="6577707" y="5080000"/>
              <a:ext cx="182563" cy="304800"/>
            </a:xfrm>
            <a:custGeom>
              <a:avLst/>
              <a:gdLst>
                <a:gd name="T0" fmla="*/ 89 w 211"/>
                <a:gd name="T1" fmla="*/ 353 h 353"/>
                <a:gd name="T2" fmla="*/ 211 w 211"/>
                <a:gd name="T3" fmla="*/ 6 h 353"/>
                <a:gd name="T4" fmla="*/ 89 w 211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353">
                  <a:moveTo>
                    <a:pt x="89" y="353"/>
                  </a:moveTo>
                  <a:cubicBezTo>
                    <a:pt x="91" y="277"/>
                    <a:pt x="87" y="137"/>
                    <a:pt x="211" y="6"/>
                  </a:cubicBezTo>
                  <a:cubicBezTo>
                    <a:pt x="80" y="0"/>
                    <a:pt x="0" y="238"/>
                    <a:pt x="89" y="353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34"/>
            <p:cNvSpPr>
              <a:spLocks/>
            </p:cNvSpPr>
            <p:nvPr/>
          </p:nvSpPr>
          <p:spPr bwMode="auto">
            <a:xfrm>
              <a:off x="6879332" y="5070475"/>
              <a:ext cx="180975" cy="312738"/>
            </a:xfrm>
            <a:custGeom>
              <a:avLst/>
              <a:gdLst>
                <a:gd name="T0" fmla="*/ 122 w 210"/>
                <a:gd name="T1" fmla="*/ 363 h 363"/>
                <a:gd name="T2" fmla="*/ 0 w 210"/>
                <a:gd name="T3" fmla="*/ 16 h 363"/>
                <a:gd name="T4" fmla="*/ 122 w 210"/>
                <a:gd name="T5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" h="363">
                  <a:moveTo>
                    <a:pt x="122" y="363"/>
                  </a:moveTo>
                  <a:cubicBezTo>
                    <a:pt x="121" y="286"/>
                    <a:pt x="124" y="146"/>
                    <a:pt x="0" y="16"/>
                  </a:cubicBezTo>
                  <a:cubicBezTo>
                    <a:pt x="136" y="0"/>
                    <a:pt x="210" y="237"/>
                    <a:pt x="122" y="363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35"/>
            <p:cNvSpPr>
              <a:spLocks/>
            </p:cNvSpPr>
            <p:nvPr/>
          </p:nvSpPr>
          <p:spPr bwMode="auto">
            <a:xfrm>
              <a:off x="6730107" y="5468938"/>
              <a:ext cx="179388" cy="120650"/>
            </a:xfrm>
            <a:custGeom>
              <a:avLst/>
              <a:gdLst>
                <a:gd name="T0" fmla="*/ 183 w 208"/>
                <a:gd name="T1" fmla="*/ 2 h 140"/>
                <a:gd name="T2" fmla="*/ 179 w 208"/>
                <a:gd name="T3" fmla="*/ 0 h 140"/>
                <a:gd name="T4" fmla="*/ 104 w 208"/>
                <a:gd name="T5" fmla="*/ 47 h 140"/>
                <a:gd name="T6" fmla="*/ 29 w 208"/>
                <a:gd name="T7" fmla="*/ 0 h 140"/>
                <a:gd name="T8" fmla="*/ 25 w 208"/>
                <a:gd name="T9" fmla="*/ 2 h 140"/>
                <a:gd name="T10" fmla="*/ 0 w 208"/>
                <a:gd name="T11" fmla="*/ 126 h 140"/>
                <a:gd name="T12" fmla="*/ 104 w 208"/>
                <a:gd name="T13" fmla="*/ 140 h 140"/>
                <a:gd name="T14" fmla="*/ 208 w 208"/>
                <a:gd name="T15" fmla="*/ 126 h 140"/>
                <a:gd name="T16" fmla="*/ 183 w 208"/>
                <a:gd name="T17" fmla="*/ 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40">
                  <a:moveTo>
                    <a:pt x="183" y="2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72" y="27"/>
                    <a:pt x="141" y="47"/>
                    <a:pt x="104" y="47"/>
                  </a:cubicBezTo>
                  <a:cubicBezTo>
                    <a:pt x="67" y="47"/>
                    <a:pt x="36" y="27"/>
                    <a:pt x="29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6" y="46"/>
                    <a:pt x="7" y="91"/>
                    <a:pt x="0" y="126"/>
                  </a:cubicBezTo>
                  <a:cubicBezTo>
                    <a:pt x="33" y="136"/>
                    <a:pt x="68" y="140"/>
                    <a:pt x="104" y="140"/>
                  </a:cubicBezTo>
                  <a:cubicBezTo>
                    <a:pt x="140" y="140"/>
                    <a:pt x="175" y="136"/>
                    <a:pt x="208" y="126"/>
                  </a:cubicBezTo>
                  <a:cubicBezTo>
                    <a:pt x="201" y="91"/>
                    <a:pt x="192" y="46"/>
                    <a:pt x="183" y="2"/>
                  </a:cubicBezTo>
                  <a:close/>
                </a:path>
              </a:pathLst>
            </a:custGeom>
            <a:solidFill>
              <a:srgbClr val="E85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2450687" y="1399639"/>
            <a:ext cx="806829" cy="918950"/>
            <a:chOff x="4910832" y="4927600"/>
            <a:chExt cx="582612" cy="663575"/>
          </a:xfrm>
        </p:grpSpPr>
        <p:sp>
          <p:nvSpPr>
            <p:cNvPr id="253" name="Freeform 237"/>
            <p:cNvSpPr>
              <a:spLocks/>
            </p:cNvSpPr>
            <p:nvPr/>
          </p:nvSpPr>
          <p:spPr bwMode="auto">
            <a:xfrm>
              <a:off x="5264844" y="5059363"/>
              <a:ext cx="201613" cy="400050"/>
            </a:xfrm>
            <a:custGeom>
              <a:avLst/>
              <a:gdLst>
                <a:gd name="T0" fmla="*/ 92 w 234"/>
                <a:gd name="T1" fmla="*/ 464 h 464"/>
                <a:gd name="T2" fmla="*/ 0 w 234"/>
                <a:gd name="T3" fmla="*/ 0 h 464"/>
                <a:gd name="T4" fmla="*/ 92 w 234"/>
                <a:gd name="T5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4" h="464">
                  <a:moveTo>
                    <a:pt x="92" y="464"/>
                  </a:moveTo>
                  <a:cubicBezTo>
                    <a:pt x="169" y="398"/>
                    <a:pt x="234" y="91"/>
                    <a:pt x="0" y="0"/>
                  </a:cubicBezTo>
                  <a:cubicBezTo>
                    <a:pt x="167" y="152"/>
                    <a:pt x="109" y="400"/>
                    <a:pt x="92" y="464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38"/>
            <p:cNvSpPr>
              <a:spLocks/>
            </p:cNvSpPr>
            <p:nvPr/>
          </p:nvSpPr>
          <p:spPr bwMode="auto">
            <a:xfrm>
              <a:off x="5245794" y="5021263"/>
              <a:ext cx="207963" cy="390525"/>
            </a:xfrm>
            <a:custGeom>
              <a:avLst/>
              <a:gdLst>
                <a:gd name="T0" fmla="*/ 183 w 241"/>
                <a:gd name="T1" fmla="*/ 453 h 453"/>
                <a:gd name="T2" fmla="*/ 0 w 241"/>
                <a:gd name="T3" fmla="*/ 0 h 453"/>
                <a:gd name="T4" fmla="*/ 183 w 241"/>
                <a:gd name="T5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1" h="453">
                  <a:moveTo>
                    <a:pt x="183" y="453"/>
                  </a:moveTo>
                  <a:cubicBezTo>
                    <a:pt x="241" y="378"/>
                    <a:pt x="234" y="62"/>
                    <a:pt x="0" y="0"/>
                  </a:cubicBezTo>
                  <a:cubicBezTo>
                    <a:pt x="184" y="131"/>
                    <a:pt x="186" y="388"/>
                    <a:pt x="183" y="453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39"/>
            <p:cNvSpPr>
              <a:spLocks/>
            </p:cNvSpPr>
            <p:nvPr/>
          </p:nvSpPr>
          <p:spPr bwMode="auto">
            <a:xfrm>
              <a:off x="5144194" y="4927600"/>
              <a:ext cx="349250" cy="388938"/>
            </a:xfrm>
            <a:custGeom>
              <a:avLst/>
              <a:gdLst>
                <a:gd name="T0" fmla="*/ 347 w 404"/>
                <a:gd name="T1" fmla="*/ 450 h 450"/>
                <a:gd name="T2" fmla="*/ 0 w 404"/>
                <a:gd name="T3" fmla="*/ 96 h 450"/>
                <a:gd name="T4" fmla="*/ 347 w 404"/>
                <a:gd name="T5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4" h="450">
                  <a:moveTo>
                    <a:pt x="347" y="450"/>
                  </a:moveTo>
                  <a:cubicBezTo>
                    <a:pt x="404" y="366"/>
                    <a:pt x="256" y="0"/>
                    <a:pt x="0" y="96"/>
                  </a:cubicBezTo>
                  <a:cubicBezTo>
                    <a:pt x="256" y="195"/>
                    <a:pt x="341" y="377"/>
                    <a:pt x="347" y="450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Oval 240"/>
            <p:cNvSpPr>
              <a:spLocks noChangeArrowheads="1"/>
            </p:cNvSpPr>
            <p:nvPr/>
          </p:nvSpPr>
          <p:spPr bwMode="auto">
            <a:xfrm>
              <a:off x="5031482" y="5065713"/>
              <a:ext cx="334963" cy="457200"/>
            </a:xfrm>
            <a:prstGeom prst="ellipse">
              <a:avLst/>
            </a:pr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41"/>
            <p:cNvSpPr>
              <a:spLocks/>
            </p:cNvSpPr>
            <p:nvPr/>
          </p:nvSpPr>
          <p:spPr bwMode="auto">
            <a:xfrm>
              <a:off x="4936232" y="5059363"/>
              <a:ext cx="203200" cy="400050"/>
            </a:xfrm>
            <a:custGeom>
              <a:avLst/>
              <a:gdLst>
                <a:gd name="T0" fmla="*/ 142 w 235"/>
                <a:gd name="T1" fmla="*/ 464 h 464"/>
                <a:gd name="T2" fmla="*/ 235 w 235"/>
                <a:gd name="T3" fmla="*/ 0 h 464"/>
                <a:gd name="T4" fmla="*/ 142 w 235"/>
                <a:gd name="T5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5" h="464">
                  <a:moveTo>
                    <a:pt x="142" y="464"/>
                  </a:moveTo>
                  <a:cubicBezTo>
                    <a:pt x="66" y="398"/>
                    <a:pt x="0" y="91"/>
                    <a:pt x="235" y="0"/>
                  </a:cubicBezTo>
                  <a:cubicBezTo>
                    <a:pt x="67" y="152"/>
                    <a:pt x="125" y="400"/>
                    <a:pt x="142" y="464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42"/>
            <p:cNvSpPr>
              <a:spLocks/>
            </p:cNvSpPr>
            <p:nvPr/>
          </p:nvSpPr>
          <p:spPr bwMode="auto">
            <a:xfrm>
              <a:off x="4948932" y="5021263"/>
              <a:ext cx="207963" cy="390525"/>
            </a:xfrm>
            <a:custGeom>
              <a:avLst/>
              <a:gdLst>
                <a:gd name="T0" fmla="*/ 57 w 241"/>
                <a:gd name="T1" fmla="*/ 453 h 453"/>
                <a:gd name="T2" fmla="*/ 241 w 241"/>
                <a:gd name="T3" fmla="*/ 0 h 453"/>
                <a:gd name="T4" fmla="*/ 57 w 241"/>
                <a:gd name="T5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1" h="453">
                  <a:moveTo>
                    <a:pt x="57" y="453"/>
                  </a:moveTo>
                  <a:cubicBezTo>
                    <a:pt x="0" y="378"/>
                    <a:pt x="6" y="62"/>
                    <a:pt x="241" y="0"/>
                  </a:cubicBezTo>
                  <a:cubicBezTo>
                    <a:pt x="56" y="131"/>
                    <a:pt x="54" y="388"/>
                    <a:pt x="57" y="453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43"/>
            <p:cNvSpPr>
              <a:spLocks/>
            </p:cNvSpPr>
            <p:nvPr/>
          </p:nvSpPr>
          <p:spPr bwMode="auto">
            <a:xfrm>
              <a:off x="4910832" y="5005388"/>
              <a:ext cx="260350" cy="311150"/>
            </a:xfrm>
            <a:custGeom>
              <a:avLst/>
              <a:gdLst>
                <a:gd name="T0" fmla="*/ 57 w 302"/>
                <a:gd name="T1" fmla="*/ 360 h 360"/>
                <a:gd name="T2" fmla="*/ 302 w 302"/>
                <a:gd name="T3" fmla="*/ 0 h 360"/>
                <a:gd name="T4" fmla="*/ 57 w 302"/>
                <a:gd name="T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2" h="360">
                  <a:moveTo>
                    <a:pt x="57" y="360"/>
                  </a:moveTo>
                  <a:cubicBezTo>
                    <a:pt x="0" y="276"/>
                    <a:pt x="62" y="0"/>
                    <a:pt x="302" y="0"/>
                  </a:cubicBezTo>
                  <a:cubicBezTo>
                    <a:pt x="71" y="111"/>
                    <a:pt x="86" y="298"/>
                    <a:pt x="57" y="360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Rectangle 244"/>
            <p:cNvSpPr>
              <a:spLocks noChangeArrowheads="1"/>
            </p:cNvSpPr>
            <p:nvPr/>
          </p:nvSpPr>
          <p:spPr bwMode="auto">
            <a:xfrm>
              <a:off x="5134669" y="5321300"/>
              <a:ext cx="128588" cy="231775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45"/>
            <p:cNvSpPr>
              <a:spLocks/>
            </p:cNvSpPr>
            <p:nvPr/>
          </p:nvSpPr>
          <p:spPr bwMode="auto">
            <a:xfrm>
              <a:off x="4998144" y="4962525"/>
              <a:ext cx="412750" cy="414338"/>
            </a:xfrm>
            <a:custGeom>
              <a:avLst/>
              <a:gdLst>
                <a:gd name="T0" fmla="*/ 478 w 478"/>
                <a:gd name="T1" fmla="*/ 260 h 480"/>
                <a:gd name="T2" fmla="*/ 232 w 478"/>
                <a:gd name="T3" fmla="*/ 480 h 480"/>
                <a:gd name="T4" fmla="*/ 0 w 478"/>
                <a:gd name="T5" fmla="*/ 252 h 480"/>
                <a:gd name="T6" fmla="*/ 168 w 478"/>
                <a:gd name="T7" fmla="*/ 53 h 480"/>
                <a:gd name="T8" fmla="*/ 478 w 478"/>
                <a:gd name="T9" fmla="*/ 26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8" h="480">
                  <a:moveTo>
                    <a:pt x="478" y="260"/>
                  </a:moveTo>
                  <a:cubicBezTo>
                    <a:pt x="478" y="396"/>
                    <a:pt x="358" y="480"/>
                    <a:pt x="232" y="480"/>
                  </a:cubicBezTo>
                  <a:cubicBezTo>
                    <a:pt x="106" y="480"/>
                    <a:pt x="0" y="372"/>
                    <a:pt x="0" y="252"/>
                  </a:cubicBezTo>
                  <a:cubicBezTo>
                    <a:pt x="0" y="153"/>
                    <a:pt x="50" y="61"/>
                    <a:pt x="168" y="53"/>
                  </a:cubicBezTo>
                  <a:cubicBezTo>
                    <a:pt x="314" y="0"/>
                    <a:pt x="478" y="124"/>
                    <a:pt x="478" y="260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46"/>
            <p:cNvSpPr>
              <a:spLocks/>
            </p:cNvSpPr>
            <p:nvPr/>
          </p:nvSpPr>
          <p:spPr bwMode="auto">
            <a:xfrm>
              <a:off x="5169594" y="5286375"/>
              <a:ext cx="58738" cy="15875"/>
            </a:xfrm>
            <a:custGeom>
              <a:avLst/>
              <a:gdLst>
                <a:gd name="T0" fmla="*/ 68 w 68"/>
                <a:gd name="T1" fmla="*/ 0 h 19"/>
                <a:gd name="T2" fmla="*/ 0 w 68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" h="19">
                  <a:moveTo>
                    <a:pt x="68" y="0"/>
                  </a:moveTo>
                  <a:cubicBezTo>
                    <a:pt x="49" y="19"/>
                    <a:pt x="18" y="19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C9915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47"/>
            <p:cNvSpPr>
              <a:spLocks/>
            </p:cNvSpPr>
            <p:nvPr/>
          </p:nvSpPr>
          <p:spPr bwMode="auto">
            <a:xfrm>
              <a:off x="5142607" y="5321300"/>
              <a:ext cx="112713" cy="66675"/>
            </a:xfrm>
            <a:custGeom>
              <a:avLst/>
              <a:gdLst>
                <a:gd name="T0" fmla="*/ 132 w 132"/>
                <a:gd name="T1" fmla="*/ 49 h 78"/>
                <a:gd name="T2" fmla="*/ 0 w 132"/>
                <a:gd name="T3" fmla="*/ 49 h 78"/>
                <a:gd name="T4" fmla="*/ 132 w 132"/>
                <a:gd name="T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78">
                  <a:moveTo>
                    <a:pt x="132" y="49"/>
                  </a:moveTo>
                  <a:cubicBezTo>
                    <a:pt x="90" y="78"/>
                    <a:pt x="41" y="78"/>
                    <a:pt x="0" y="49"/>
                  </a:cubicBezTo>
                  <a:cubicBezTo>
                    <a:pt x="39" y="0"/>
                    <a:pt x="92" y="0"/>
                    <a:pt x="132" y="49"/>
                  </a:cubicBezTo>
                  <a:close/>
                </a:path>
              </a:pathLst>
            </a:custGeom>
            <a:solidFill>
              <a:srgbClr val="EDA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48"/>
            <p:cNvSpPr>
              <a:spLocks/>
            </p:cNvSpPr>
            <p:nvPr/>
          </p:nvSpPr>
          <p:spPr bwMode="auto">
            <a:xfrm>
              <a:off x="5104507" y="5156200"/>
              <a:ext cx="44450" cy="30163"/>
            </a:xfrm>
            <a:custGeom>
              <a:avLst/>
              <a:gdLst>
                <a:gd name="T0" fmla="*/ 0 w 51"/>
                <a:gd name="T1" fmla="*/ 34 h 34"/>
                <a:gd name="T2" fmla="*/ 51 w 51"/>
                <a:gd name="T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34">
                  <a:moveTo>
                    <a:pt x="0" y="34"/>
                  </a:moveTo>
                  <a:cubicBezTo>
                    <a:pt x="7" y="14"/>
                    <a:pt x="31" y="0"/>
                    <a:pt x="51" y="4"/>
                  </a:cubicBezTo>
                </a:path>
              </a:pathLst>
            </a:custGeom>
            <a:noFill/>
            <a:ln w="12700" cap="rnd">
              <a:solidFill>
                <a:srgbClr val="471E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49"/>
            <p:cNvSpPr>
              <a:spLocks/>
            </p:cNvSpPr>
            <p:nvPr/>
          </p:nvSpPr>
          <p:spPr bwMode="auto">
            <a:xfrm>
              <a:off x="5247382" y="5156200"/>
              <a:ext cx="44450" cy="30163"/>
            </a:xfrm>
            <a:custGeom>
              <a:avLst/>
              <a:gdLst>
                <a:gd name="T0" fmla="*/ 51 w 51"/>
                <a:gd name="T1" fmla="*/ 34 h 34"/>
                <a:gd name="T2" fmla="*/ 0 w 51"/>
                <a:gd name="T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34">
                  <a:moveTo>
                    <a:pt x="51" y="34"/>
                  </a:moveTo>
                  <a:cubicBezTo>
                    <a:pt x="44" y="14"/>
                    <a:pt x="20" y="0"/>
                    <a:pt x="0" y="4"/>
                  </a:cubicBezTo>
                </a:path>
              </a:pathLst>
            </a:custGeom>
            <a:noFill/>
            <a:ln w="12700" cap="rnd">
              <a:solidFill>
                <a:srgbClr val="471E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50"/>
            <p:cNvSpPr>
              <a:spLocks/>
            </p:cNvSpPr>
            <p:nvPr/>
          </p:nvSpPr>
          <p:spPr bwMode="auto">
            <a:xfrm>
              <a:off x="4985444" y="5202238"/>
              <a:ext cx="55563" cy="98425"/>
            </a:xfrm>
            <a:custGeom>
              <a:avLst/>
              <a:gdLst>
                <a:gd name="T0" fmla="*/ 12 w 64"/>
                <a:gd name="T1" fmla="*/ 5 h 114"/>
                <a:gd name="T2" fmla="*/ 53 w 64"/>
                <a:gd name="T3" fmla="*/ 48 h 114"/>
                <a:gd name="T4" fmla="*/ 52 w 64"/>
                <a:gd name="T5" fmla="*/ 109 h 114"/>
                <a:gd name="T6" fmla="*/ 11 w 64"/>
                <a:gd name="T7" fmla="*/ 66 h 114"/>
                <a:gd name="T8" fmla="*/ 12 w 64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4">
                  <a:moveTo>
                    <a:pt x="12" y="5"/>
                  </a:moveTo>
                  <a:cubicBezTo>
                    <a:pt x="24" y="0"/>
                    <a:pt x="42" y="19"/>
                    <a:pt x="53" y="48"/>
                  </a:cubicBezTo>
                  <a:cubicBezTo>
                    <a:pt x="64" y="77"/>
                    <a:pt x="63" y="104"/>
                    <a:pt x="52" y="109"/>
                  </a:cubicBezTo>
                  <a:cubicBezTo>
                    <a:pt x="40" y="114"/>
                    <a:pt x="22" y="95"/>
                    <a:pt x="11" y="66"/>
                  </a:cubicBezTo>
                  <a:cubicBezTo>
                    <a:pt x="0" y="37"/>
                    <a:pt x="1" y="10"/>
                    <a:pt x="12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51"/>
            <p:cNvSpPr>
              <a:spLocks/>
            </p:cNvSpPr>
            <p:nvPr/>
          </p:nvSpPr>
          <p:spPr bwMode="auto">
            <a:xfrm>
              <a:off x="5352157" y="5202238"/>
              <a:ext cx="63500" cy="98425"/>
            </a:xfrm>
            <a:custGeom>
              <a:avLst/>
              <a:gdLst>
                <a:gd name="T0" fmla="*/ 54 w 73"/>
                <a:gd name="T1" fmla="*/ 5 h 114"/>
                <a:gd name="T2" fmla="*/ 9 w 73"/>
                <a:gd name="T3" fmla="*/ 48 h 114"/>
                <a:gd name="T4" fmla="*/ 19 w 73"/>
                <a:gd name="T5" fmla="*/ 109 h 114"/>
                <a:gd name="T6" fmla="*/ 63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9" y="48"/>
                  </a:cubicBezTo>
                  <a:cubicBezTo>
                    <a:pt x="0" y="77"/>
                    <a:pt x="4" y="104"/>
                    <a:pt x="19" y="109"/>
                  </a:cubicBezTo>
                  <a:cubicBezTo>
                    <a:pt x="34" y="114"/>
                    <a:pt x="54" y="95"/>
                    <a:pt x="63" y="66"/>
                  </a:cubicBezTo>
                  <a:cubicBezTo>
                    <a:pt x="73" y="37"/>
                    <a:pt x="68" y="10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52"/>
            <p:cNvSpPr>
              <a:spLocks/>
            </p:cNvSpPr>
            <p:nvPr/>
          </p:nvSpPr>
          <p:spPr bwMode="auto">
            <a:xfrm>
              <a:off x="5034657" y="5045075"/>
              <a:ext cx="139700" cy="114300"/>
            </a:xfrm>
            <a:custGeom>
              <a:avLst/>
              <a:gdLst>
                <a:gd name="T0" fmla="*/ 47 w 162"/>
                <a:gd name="T1" fmla="*/ 28 h 133"/>
                <a:gd name="T2" fmla="*/ 0 w 162"/>
                <a:gd name="T3" fmla="*/ 119 h 133"/>
                <a:gd name="T4" fmla="*/ 81 w 162"/>
                <a:gd name="T5" fmla="*/ 94 h 133"/>
                <a:gd name="T6" fmla="*/ 162 w 162"/>
                <a:gd name="T7" fmla="*/ 17 h 133"/>
                <a:gd name="T8" fmla="*/ 47 w 162"/>
                <a:gd name="T9" fmla="*/ 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33">
                  <a:moveTo>
                    <a:pt x="47" y="28"/>
                  </a:moveTo>
                  <a:cubicBezTo>
                    <a:pt x="2" y="57"/>
                    <a:pt x="0" y="105"/>
                    <a:pt x="0" y="119"/>
                  </a:cubicBezTo>
                  <a:cubicBezTo>
                    <a:pt x="0" y="133"/>
                    <a:pt x="36" y="122"/>
                    <a:pt x="81" y="94"/>
                  </a:cubicBezTo>
                  <a:cubicBezTo>
                    <a:pt x="125" y="65"/>
                    <a:pt x="162" y="31"/>
                    <a:pt x="162" y="17"/>
                  </a:cubicBezTo>
                  <a:cubicBezTo>
                    <a:pt x="162" y="3"/>
                    <a:pt x="91" y="0"/>
                    <a:pt x="47" y="28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53"/>
            <p:cNvSpPr>
              <a:spLocks/>
            </p:cNvSpPr>
            <p:nvPr/>
          </p:nvSpPr>
          <p:spPr bwMode="auto">
            <a:xfrm>
              <a:off x="5156894" y="5322888"/>
              <a:ext cx="82550" cy="20638"/>
            </a:xfrm>
            <a:custGeom>
              <a:avLst/>
              <a:gdLst>
                <a:gd name="T0" fmla="*/ 97 w 97"/>
                <a:gd name="T1" fmla="*/ 0 h 24"/>
                <a:gd name="T2" fmla="*/ 0 w 97"/>
                <a:gd name="T3" fmla="*/ 0 h 24"/>
                <a:gd name="T4" fmla="*/ 97 w 9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24">
                  <a:moveTo>
                    <a:pt x="97" y="0"/>
                  </a:moveTo>
                  <a:cubicBezTo>
                    <a:pt x="94" y="24"/>
                    <a:pt x="1" y="21"/>
                    <a:pt x="0" y="0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54"/>
            <p:cNvSpPr>
              <a:spLocks/>
            </p:cNvSpPr>
            <p:nvPr/>
          </p:nvSpPr>
          <p:spPr bwMode="auto">
            <a:xfrm>
              <a:off x="5133082" y="5321300"/>
              <a:ext cx="130175" cy="269875"/>
            </a:xfrm>
            <a:custGeom>
              <a:avLst/>
              <a:gdLst>
                <a:gd name="T0" fmla="*/ 1 w 150"/>
                <a:gd name="T1" fmla="*/ 0 h 314"/>
                <a:gd name="T2" fmla="*/ 150 w 150"/>
                <a:gd name="T3" fmla="*/ 0 h 314"/>
                <a:gd name="T4" fmla="*/ 149 w 150"/>
                <a:gd name="T5" fmla="*/ 299 h 314"/>
                <a:gd name="T6" fmla="*/ 0 w 150"/>
                <a:gd name="T7" fmla="*/ 299 h 314"/>
                <a:gd name="T8" fmla="*/ 1 w 150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14">
                  <a:moveTo>
                    <a:pt x="1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49" y="299"/>
                    <a:pt x="149" y="299"/>
                    <a:pt x="149" y="299"/>
                  </a:cubicBezTo>
                  <a:cubicBezTo>
                    <a:pt x="100" y="313"/>
                    <a:pt x="50" y="314"/>
                    <a:pt x="0" y="29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55"/>
            <p:cNvSpPr>
              <a:spLocks/>
            </p:cNvSpPr>
            <p:nvPr/>
          </p:nvSpPr>
          <p:spPr bwMode="auto">
            <a:xfrm>
              <a:off x="5025132" y="5080000"/>
              <a:ext cx="346075" cy="371475"/>
            </a:xfrm>
            <a:custGeom>
              <a:avLst/>
              <a:gdLst>
                <a:gd name="T0" fmla="*/ 208 w 401"/>
                <a:gd name="T1" fmla="*/ 0 h 432"/>
                <a:gd name="T2" fmla="*/ 370 w 401"/>
                <a:gd name="T3" fmla="*/ 185 h 432"/>
                <a:gd name="T4" fmla="*/ 401 w 401"/>
                <a:gd name="T5" fmla="*/ 216 h 432"/>
                <a:gd name="T6" fmla="*/ 201 w 401"/>
                <a:gd name="T7" fmla="*/ 432 h 432"/>
                <a:gd name="T8" fmla="*/ 0 w 401"/>
                <a:gd name="T9" fmla="*/ 216 h 432"/>
                <a:gd name="T10" fmla="*/ 26 w 401"/>
                <a:gd name="T11" fmla="*/ 186 h 432"/>
                <a:gd name="T12" fmla="*/ 208 w 401"/>
                <a:gd name="T1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1" h="432">
                  <a:moveTo>
                    <a:pt x="208" y="0"/>
                  </a:moveTo>
                  <a:cubicBezTo>
                    <a:pt x="305" y="0"/>
                    <a:pt x="382" y="54"/>
                    <a:pt x="370" y="185"/>
                  </a:cubicBezTo>
                  <a:cubicBezTo>
                    <a:pt x="366" y="222"/>
                    <a:pt x="401" y="203"/>
                    <a:pt x="401" y="216"/>
                  </a:cubicBezTo>
                  <a:cubicBezTo>
                    <a:pt x="401" y="327"/>
                    <a:pt x="231" y="432"/>
                    <a:pt x="201" y="432"/>
                  </a:cubicBezTo>
                  <a:cubicBezTo>
                    <a:pt x="171" y="432"/>
                    <a:pt x="0" y="327"/>
                    <a:pt x="0" y="216"/>
                  </a:cubicBezTo>
                  <a:cubicBezTo>
                    <a:pt x="24" y="252"/>
                    <a:pt x="27" y="207"/>
                    <a:pt x="26" y="186"/>
                  </a:cubicBezTo>
                  <a:cubicBezTo>
                    <a:pt x="18" y="15"/>
                    <a:pt x="106" y="0"/>
                    <a:pt x="208" y="0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56"/>
            <p:cNvSpPr>
              <a:spLocks/>
            </p:cNvSpPr>
            <p:nvPr/>
          </p:nvSpPr>
          <p:spPr bwMode="auto">
            <a:xfrm>
              <a:off x="5164832" y="5311775"/>
              <a:ext cx="68263" cy="19050"/>
            </a:xfrm>
            <a:custGeom>
              <a:avLst/>
              <a:gdLst>
                <a:gd name="T0" fmla="*/ 63 w 78"/>
                <a:gd name="T1" fmla="*/ 4 h 21"/>
                <a:gd name="T2" fmla="*/ 72 w 78"/>
                <a:gd name="T3" fmla="*/ 8 h 21"/>
                <a:gd name="T4" fmla="*/ 6 w 78"/>
                <a:gd name="T5" fmla="*/ 8 h 21"/>
                <a:gd name="T6" fmla="*/ 15 w 78"/>
                <a:gd name="T7" fmla="*/ 4 h 21"/>
                <a:gd name="T8" fmla="*/ 63 w 78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1">
                  <a:moveTo>
                    <a:pt x="63" y="4"/>
                  </a:moveTo>
                  <a:cubicBezTo>
                    <a:pt x="69" y="0"/>
                    <a:pt x="78" y="4"/>
                    <a:pt x="72" y="8"/>
                  </a:cubicBezTo>
                  <a:cubicBezTo>
                    <a:pt x="53" y="21"/>
                    <a:pt x="24" y="21"/>
                    <a:pt x="6" y="8"/>
                  </a:cubicBezTo>
                  <a:cubicBezTo>
                    <a:pt x="0" y="4"/>
                    <a:pt x="8" y="1"/>
                    <a:pt x="15" y="4"/>
                  </a:cubicBezTo>
                  <a:cubicBezTo>
                    <a:pt x="28" y="11"/>
                    <a:pt x="50" y="11"/>
                    <a:pt x="63" y="4"/>
                  </a:cubicBezTo>
                  <a:close/>
                </a:path>
              </a:pathLst>
            </a:custGeom>
            <a:solidFill>
              <a:srgbClr val="C7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Oval 257"/>
            <p:cNvSpPr>
              <a:spLocks noChangeArrowheads="1"/>
            </p:cNvSpPr>
            <p:nvPr/>
          </p:nvSpPr>
          <p:spPr bwMode="auto">
            <a:xfrm>
              <a:off x="5123557" y="5210175"/>
              <a:ext cx="30163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258"/>
            <p:cNvSpPr>
              <a:spLocks noChangeArrowheads="1"/>
            </p:cNvSpPr>
            <p:nvPr/>
          </p:nvSpPr>
          <p:spPr bwMode="auto">
            <a:xfrm>
              <a:off x="5129907" y="5213350"/>
              <a:ext cx="19050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Oval 259"/>
            <p:cNvSpPr>
              <a:spLocks noChangeArrowheads="1"/>
            </p:cNvSpPr>
            <p:nvPr/>
          </p:nvSpPr>
          <p:spPr bwMode="auto">
            <a:xfrm>
              <a:off x="5244207" y="5210175"/>
              <a:ext cx="30163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Oval 260"/>
            <p:cNvSpPr>
              <a:spLocks noChangeArrowheads="1"/>
            </p:cNvSpPr>
            <p:nvPr/>
          </p:nvSpPr>
          <p:spPr bwMode="auto">
            <a:xfrm>
              <a:off x="5252144" y="5213350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61"/>
            <p:cNvSpPr>
              <a:spLocks/>
            </p:cNvSpPr>
            <p:nvPr/>
          </p:nvSpPr>
          <p:spPr bwMode="auto">
            <a:xfrm>
              <a:off x="4985444" y="5202238"/>
              <a:ext cx="55563" cy="98425"/>
            </a:xfrm>
            <a:custGeom>
              <a:avLst/>
              <a:gdLst>
                <a:gd name="T0" fmla="*/ 12 w 64"/>
                <a:gd name="T1" fmla="*/ 5 h 114"/>
                <a:gd name="T2" fmla="*/ 53 w 64"/>
                <a:gd name="T3" fmla="*/ 48 h 114"/>
                <a:gd name="T4" fmla="*/ 52 w 64"/>
                <a:gd name="T5" fmla="*/ 109 h 114"/>
                <a:gd name="T6" fmla="*/ 11 w 64"/>
                <a:gd name="T7" fmla="*/ 66 h 114"/>
                <a:gd name="T8" fmla="*/ 12 w 64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4">
                  <a:moveTo>
                    <a:pt x="12" y="5"/>
                  </a:moveTo>
                  <a:cubicBezTo>
                    <a:pt x="24" y="0"/>
                    <a:pt x="42" y="19"/>
                    <a:pt x="53" y="48"/>
                  </a:cubicBezTo>
                  <a:cubicBezTo>
                    <a:pt x="64" y="77"/>
                    <a:pt x="63" y="104"/>
                    <a:pt x="52" y="109"/>
                  </a:cubicBezTo>
                  <a:cubicBezTo>
                    <a:pt x="40" y="114"/>
                    <a:pt x="22" y="95"/>
                    <a:pt x="11" y="66"/>
                  </a:cubicBezTo>
                  <a:cubicBezTo>
                    <a:pt x="0" y="37"/>
                    <a:pt x="1" y="10"/>
                    <a:pt x="12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62"/>
            <p:cNvSpPr>
              <a:spLocks/>
            </p:cNvSpPr>
            <p:nvPr/>
          </p:nvSpPr>
          <p:spPr bwMode="auto">
            <a:xfrm>
              <a:off x="5352157" y="5202238"/>
              <a:ext cx="63500" cy="98425"/>
            </a:xfrm>
            <a:custGeom>
              <a:avLst/>
              <a:gdLst>
                <a:gd name="T0" fmla="*/ 54 w 73"/>
                <a:gd name="T1" fmla="*/ 5 h 114"/>
                <a:gd name="T2" fmla="*/ 9 w 73"/>
                <a:gd name="T3" fmla="*/ 48 h 114"/>
                <a:gd name="T4" fmla="*/ 19 w 73"/>
                <a:gd name="T5" fmla="*/ 109 h 114"/>
                <a:gd name="T6" fmla="*/ 63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9" y="48"/>
                  </a:cubicBezTo>
                  <a:cubicBezTo>
                    <a:pt x="0" y="77"/>
                    <a:pt x="4" y="104"/>
                    <a:pt x="19" y="109"/>
                  </a:cubicBezTo>
                  <a:cubicBezTo>
                    <a:pt x="34" y="114"/>
                    <a:pt x="54" y="95"/>
                    <a:pt x="63" y="66"/>
                  </a:cubicBezTo>
                  <a:cubicBezTo>
                    <a:pt x="73" y="37"/>
                    <a:pt x="68" y="10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63"/>
            <p:cNvSpPr>
              <a:spLocks/>
            </p:cNvSpPr>
            <p:nvPr/>
          </p:nvSpPr>
          <p:spPr bwMode="auto">
            <a:xfrm>
              <a:off x="5015607" y="5059363"/>
              <a:ext cx="149225" cy="192088"/>
            </a:xfrm>
            <a:custGeom>
              <a:avLst/>
              <a:gdLst>
                <a:gd name="T0" fmla="*/ 42 w 174"/>
                <a:gd name="T1" fmla="*/ 78 h 224"/>
                <a:gd name="T2" fmla="*/ 21 w 174"/>
                <a:gd name="T3" fmla="*/ 210 h 224"/>
                <a:gd name="T4" fmla="*/ 97 w 174"/>
                <a:gd name="T5" fmla="*/ 138 h 224"/>
                <a:gd name="T6" fmla="*/ 174 w 174"/>
                <a:gd name="T7" fmla="*/ 14 h 224"/>
                <a:gd name="T8" fmla="*/ 42 w 174"/>
                <a:gd name="T9" fmla="*/ 7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24">
                  <a:moveTo>
                    <a:pt x="42" y="78"/>
                  </a:moveTo>
                  <a:cubicBezTo>
                    <a:pt x="0" y="132"/>
                    <a:pt x="21" y="196"/>
                    <a:pt x="21" y="210"/>
                  </a:cubicBezTo>
                  <a:cubicBezTo>
                    <a:pt x="21" y="224"/>
                    <a:pt x="55" y="192"/>
                    <a:pt x="97" y="138"/>
                  </a:cubicBezTo>
                  <a:cubicBezTo>
                    <a:pt x="140" y="84"/>
                    <a:pt x="174" y="29"/>
                    <a:pt x="174" y="14"/>
                  </a:cubicBezTo>
                  <a:cubicBezTo>
                    <a:pt x="174" y="0"/>
                    <a:pt x="84" y="24"/>
                    <a:pt x="42" y="78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64"/>
            <p:cNvSpPr>
              <a:spLocks/>
            </p:cNvSpPr>
            <p:nvPr/>
          </p:nvSpPr>
          <p:spPr bwMode="auto">
            <a:xfrm>
              <a:off x="5006082" y="5468938"/>
              <a:ext cx="384175" cy="120650"/>
            </a:xfrm>
            <a:custGeom>
              <a:avLst/>
              <a:gdLst>
                <a:gd name="T0" fmla="*/ 446 w 446"/>
                <a:gd name="T1" fmla="*/ 71 h 140"/>
                <a:gd name="T2" fmla="*/ 298 w 446"/>
                <a:gd name="T3" fmla="*/ 0 h 140"/>
                <a:gd name="T4" fmla="*/ 148 w 446"/>
                <a:gd name="T5" fmla="*/ 0 h 140"/>
                <a:gd name="T6" fmla="*/ 0 w 446"/>
                <a:gd name="T7" fmla="*/ 71 h 140"/>
                <a:gd name="T8" fmla="*/ 223 w 446"/>
                <a:gd name="T9" fmla="*/ 140 h 140"/>
                <a:gd name="T10" fmla="*/ 446 w 446"/>
                <a:gd name="T11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6" h="140">
                  <a:moveTo>
                    <a:pt x="446" y="71"/>
                  </a:moveTo>
                  <a:cubicBezTo>
                    <a:pt x="407" y="39"/>
                    <a:pt x="336" y="15"/>
                    <a:pt x="298" y="0"/>
                  </a:cubicBezTo>
                  <a:cubicBezTo>
                    <a:pt x="244" y="72"/>
                    <a:pt x="201" y="73"/>
                    <a:pt x="148" y="0"/>
                  </a:cubicBezTo>
                  <a:cubicBezTo>
                    <a:pt x="110" y="15"/>
                    <a:pt x="38" y="39"/>
                    <a:pt x="0" y="71"/>
                  </a:cubicBezTo>
                  <a:cubicBezTo>
                    <a:pt x="63" y="115"/>
                    <a:pt x="140" y="140"/>
                    <a:pt x="223" y="140"/>
                  </a:cubicBezTo>
                  <a:cubicBezTo>
                    <a:pt x="306" y="140"/>
                    <a:pt x="383" y="115"/>
                    <a:pt x="446" y="71"/>
                  </a:cubicBezTo>
                  <a:close/>
                </a:path>
              </a:pathLst>
            </a:cu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65"/>
            <p:cNvSpPr>
              <a:spLocks/>
            </p:cNvSpPr>
            <p:nvPr/>
          </p:nvSpPr>
          <p:spPr bwMode="auto">
            <a:xfrm>
              <a:off x="5131494" y="5337175"/>
              <a:ext cx="133350" cy="66675"/>
            </a:xfrm>
            <a:custGeom>
              <a:avLst/>
              <a:gdLst>
                <a:gd name="T0" fmla="*/ 155 w 155"/>
                <a:gd name="T1" fmla="*/ 15 h 78"/>
                <a:gd name="T2" fmla="*/ 0 w 155"/>
                <a:gd name="T3" fmla="*/ 15 h 78"/>
                <a:gd name="T4" fmla="*/ 79 w 155"/>
                <a:gd name="T5" fmla="*/ 19 h 78"/>
                <a:gd name="T6" fmla="*/ 155 w 155"/>
                <a:gd name="T7" fmla="*/ 1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78">
                  <a:moveTo>
                    <a:pt x="155" y="15"/>
                  </a:moveTo>
                  <a:cubicBezTo>
                    <a:pt x="113" y="77"/>
                    <a:pt x="42" y="78"/>
                    <a:pt x="0" y="15"/>
                  </a:cubicBezTo>
                  <a:cubicBezTo>
                    <a:pt x="34" y="1"/>
                    <a:pt x="70" y="19"/>
                    <a:pt x="79" y="19"/>
                  </a:cubicBezTo>
                  <a:cubicBezTo>
                    <a:pt x="89" y="19"/>
                    <a:pt x="118" y="0"/>
                    <a:pt x="155" y="15"/>
                  </a:cubicBez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66"/>
            <p:cNvSpPr>
              <a:spLocks/>
            </p:cNvSpPr>
            <p:nvPr/>
          </p:nvSpPr>
          <p:spPr bwMode="auto">
            <a:xfrm>
              <a:off x="5231507" y="5180013"/>
              <a:ext cx="84138" cy="36513"/>
            </a:xfrm>
            <a:custGeom>
              <a:avLst/>
              <a:gdLst>
                <a:gd name="T0" fmla="*/ 75 w 97"/>
                <a:gd name="T1" fmla="*/ 26 h 41"/>
                <a:gd name="T2" fmla="*/ 16 w 97"/>
                <a:gd name="T3" fmla="*/ 34 h 41"/>
                <a:gd name="T4" fmla="*/ 8 w 97"/>
                <a:gd name="T5" fmla="*/ 26 h 41"/>
                <a:gd name="T6" fmla="*/ 75 w 97"/>
                <a:gd name="T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41">
                  <a:moveTo>
                    <a:pt x="75" y="26"/>
                  </a:moveTo>
                  <a:cubicBezTo>
                    <a:pt x="61" y="25"/>
                    <a:pt x="37" y="14"/>
                    <a:pt x="16" y="34"/>
                  </a:cubicBezTo>
                  <a:cubicBezTo>
                    <a:pt x="9" y="41"/>
                    <a:pt x="0" y="32"/>
                    <a:pt x="8" y="26"/>
                  </a:cubicBezTo>
                  <a:cubicBezTo>
                    <a:pt x="39" y="0"/>
                    <a:pt x="97" y="28"/>
                    <a:pt x="75" y="26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67"/>
            <p:cNvSpPr>
              <a:spLocks/>
            </p:cNvSpPr>
            <p:nvPr/>
          </p:nvSpPr>
          <p:spPr bwMode="auto">
            <a:xfrm>
              <a:off x="5082282" y="5180013"/>
              <a:ext cx="82550" cy="36513"/>
            </a:xfrm>
            <a:custGeom>
              <a:avLst/>
              <a:gdLst>
                <a:gd name="T0" fmla="*/ 22 w 97"/>
                <a:gd name="T1" fmla="*/ 26 h 41"/>
                <a:gd name="T2" fmla="*/ 82 w 97"/>
                <a:gd name="T3" fmla="*/ 34 h 41"/>
                <a:gd name="T4" fmla="*/ 89 w 97"/>
                <a:gd name="T5" fmla="*/ 26 h 41"/>
                <a:gd name="T6" fmla="*/ 22 w 97"/>
                <a:gd name="T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41">
                  <a:moveTo>
                    <a:pt x="22" y="26"/>
                  </a:moveTo>
                  <a:cubicBezTo>
                    <a:pt x="36" y="25"/>
                    <a:pt x="60" y="14"/>
                    <a:pt x="82" y="34"/>
                  </a:cubicBezTo>
                  <a:cubicBezTo>
                    <a:pt x="89" y="41"/>
                    <a:pt x="97" y="32"/>
                    <a:pt x="89" y="26"/>
                  </a:cubicBezTo>
                  <a:cubicBezTo>
                    <a:pt x="58" y="0"/>
                    <a:pt x="0" y="28"/>
                    <a:pt x="22" y="26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68"/>
            <p:cNvSpPr>
              <a:spLocks/>
            </p:cNvSpPr>
            <p:nvPr/>
          </p:nvSpPr>
          <p:spPr bwMode="auto">
            <a:xfrm>
              <a:off x="5114032" y="5022850"/>
              <a:ext cx="322263" cy="247650"/>
            </a:xfrm>
            <a:custGeom>
              <a:avLst/>
              <a:gdLst>
                <a:gd name="T0" fmla="*/ 374 w 374"/>
                <a:gd name="T1" fmla="*/ 258 h 287"/>
                <a:gd name="T2" fmla="*/ 0 w 374"/>
                <a:gd name="T3" fmla="*/ 0 h 287"/>
                <a:gd name="T4" fmla="*/ 374 w 374"/>
                <a:gd name="T5" fmla="*/ 25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4" h="287">
                  <a:moveTo>
                    <a:pt x="374" y="258"/>
                  </a:moveTo>
                  <a:cubicBezTo>
                    <a:pt x="302" y="287"/>
                    <a:pt x="27" y="214"/>
                    <a:pt x="0" y="0"/>
                  </a:cubicBezTo>
                  <a:cubicBezTo>
                    <a:pt x="92" y="192"/>
                    <a:pt x="317" y="247"/>
                    <a:pt x="374" y="258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69"/>
            <p:cNvSpPr>
              <a:spLocks/>
            </p:cNvSpPr>
            <p:nvPr/>
          </p:nvSpPr>
          <p:spPr bwMode="auto">
            <a:xfrm>
              <a:off x="5115619" y="5033963"/>
              <a:ext cx="257175" cy="204788"/>
            </a:xfrm>
            <a:custGeom>
              <a:avLst/>
              <a:gdLst>
                <a:gd name="T0" fmla="*/ 298 w 298"/>
                <a:gd name="T1" fmla="*/ 214 h 237"/>
                <a:gd name="T2" fmla="*/ 0 w 298"/>
                <a:gd name="T3" fmla="*/ 5 h 237"/>
                <a:gd name="T4" fmla="*/ 298 w 298"/>
                <a:gd name="T5" fmla="*/ 2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8" h="237">
                  <a:moveTo>
                    <a:pt x="298" y="214"/>
                  </a:moveTo>
                  <a:cubicBezTo>
                    <a:pt x="271" y="237"/>
                    <a:pt x="56" y="221"/>
                    <a:pt x="0" y="5"/>
                  </a:cubicBezTo>
                  <a:cubicBezTo>
                    <a:pt x="119" y="0"/>
                    <a:pt x="275" y="23"/>
                    <a:pt x="298" y="214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70"/>
            <p:cNvSpPr>
              <a:spLocks/>
            </p:cNvSpPr>
            <p:nvPr/>
          </p:nvSpPr>
          <p:spPr bwMode="auto">
            <a:xfrm>
              <a:off x="5075932" y="5013325"/>
              <a:ext cx="192088" cy="265113"/>
            </a:xfrm>
            <a:custGeom>
              <a:avLst/>
              <a:gdLst>
                <a:gd name="T0" fmla="*/ 224 w 224"/>
                <a:gd name="T1" fmla="*/ 307 h 307"/>
                <a:gd name="T2" fmla="*/ 84 w 224"/>
                <a:gd name="T3" fmla="*/ 0 h 307"/>
                <a:gd name="T4" fmla="*/ 224 w 224"/>
                <a:gd name="T5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4" h="307">
                  <a:moveTo>
                    <a:pt x="224" y="307"/>
                  </a:moveTo>
                  <a:cubicBezTo>
                    <a:pt x="152" y="296"/>
                    <a:pt x="0" y="154"/>
                    <a:pt x="84" y="0"/>
                  </a:cubicBezTo>
                  <a:cubicBezTo>
                    <a:pt x="53" y="159"/>
                    <a:pt x="170" y="278"/>
                    <a:pt x="224" y="307"/>
                  </a:cubicBezTo>
                  <a:close/>
                </a:path>
              </a:pathLst>
            </a:custGeom>
            <a:solidFill>
              <a:srgbClr val="0F0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71"/>
            <p:cNvSpPr>
              <a:spLocks/>
            </p:cNvSpPr>
            <p:nvPr/>
          </p:nvSpPr>
          <p:spPr bwMode="auto">
            <a:xfrm>
              <a:off x="5006082" y="5468938"/>
              <a:ext cx="384175" cy="120650"/>
            </a:xfrm>
            <a:custGeom>
              <a:avLst/>
              <a:gdLst>
                <a:gd name="T0" fmla="*/ 446 w 446"/>
                <a:gd name="T1" fmla="*/ 71 h 140"/>
                <a:gd name="T2" fmla="*/ 298 w 446"/>
                <a:gd name="T3" fmla="*/ 0 h 140"/>
                <a:gd name="T4" fmla="*/ 223 w 446"/>
                <a:gd name="T5" fmla="*/ 130 h 140"/>
                <a:gd name="T6" fmla="*/ 148 w 446"/>
                <a:gd name="T7" fmla="*/ 0 h 140"/>
                <a:gd name="T8" fmla="*/ 0 w 446"/>
                <a:gd name="T9" fmla="*/ 71 h 140"/>
                <a:gd name="T10" fmla="*/ 223 w 446"/>
                <a:gd name="T11" fmla="*/ 140 h 140"/>
                <a:gd name="T12" fmla="*/ 446 w 446"/>
                <a:gd name="T13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6" h="140">
                  <a:moveTo>
                    <a:pt x="446" y="71"/>
                  </a:moveTo>
                  <a:cubicBezTo>
                    <a:pt x="407" y="39"/>
                    <a:pt x="336" y="15"/>
                    <a:pt x="298" y="0"/>
                  </a:cubicBezTo>
                  <a:cubicBezTo>
                    <a:pt x="322" y="10"/>
                    <a:pt x="408" y="130"/>
                    <a:pt x="223" y="130"/>
                  </a:cubicBezTo>
                  <a:cubicBezTo>
                    <a:pt x="37" y="130"/>
                    <a:pt x="125" y="8"/>
                    <a:pt x="148" y="0"/>
                  </a:cubicBezTo>
                  <a:cubicBezTo>
                    <a:pt x="110" y="15"/>
                    <a:pt x="38" y="39"/>
                    <a:pt x="0" y="71"/>
                  </a:cubicBezTo>
                  <a:cubicBezTo>
                    <a:pt x="63" y="115"/>
                    <a:pt x="140" y="140"/>
                    <a:pt x="223" y="140"/>
                  </a:cubicBezTo>
                  <a:cubicBezTo>
                    <a:pt x="306" y="140"/>
                    <a:pt x="383" y="115"/>
                    <a:pt x="446" y="71"/>
                  </a:cubicBezTo>
                  <a:close/>
                </a:path>
              </a:pathLst>
            </a:custGeom>
            <a:solidFill>
              <a:srgbClr val="3CD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1884599" y="2510812"/>
            <a:ext cx="593580" cy="859592"/>
            <a:chOff x="5796657" y="5768975"/>
            <a:chExt cx="428625" cy="620713"/>
          </a:xfrm>
        </p:grpSpPr>
        <p:sp>
          <p:nvSpPr>
            <p:cNvPr id="289" name="Rectangle 273"/>
            <p:cNvSpPr>
              <a:spLocks noChangeArrowheads="1"/>
            </p:cNvSpPr>
            <p:nvPr/>
          </p:nvSpPr>
          <p:spPr bwMode="auto">
            <a:xfrm>
              <a:off x="5944294" y="6119813"/>
              <a:ext cx="128588" cy="231775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Oval 274"/>
            <p:cNvSpPr>
              <a:spLocks noChangeArrowheads="1"/>
            </p:cNvSpPr>
            <p:nvPr/>
          </p:nvSpPr>
          <p:spPr bwMode="auto">
            <a:xfrm>
              <a:off x="5810944" y="5799138"/>
              <a:ext cx="395288" cy="376238"/>
            </a:xfrm>
            <a:prstGeom prst="ellipse">
              <a:avLst/>
            </a:pr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75"/>
            <p:cNvSpPr>
              <a:spLocks/>
            </p:cNvSpPr>
            <p:nvPr/>
          </p:nvSpPr>
          <p:spPr bwMode="auto">
            <a:xfrm>
              <a:off x="5829994" y="5878513"/>
              <a:ext cx="357188" cy="358775"/>
            </a:xfrm>
            <a:custGeom>
              <a:avLst/>
              <a:gdLst>
                <a:gd name="T0" fmla="*/ 215 w 415"/>
                <a:gd name="T1" fmla="*/ 0 h 418"/>
                <a:gd name="T2" fmla="*/ 383 w 415"/>
                <a:gd name="T3" fmla="*/ 186 h 418"/>
                <a:gd name="T4" fmla="*/ 415 w 415"/>
                <a:gd name="T5" fmla="*/ 217 h 418"/>
                <a:gd name="T6" fmla="*/ 208 w 415"/>
                <a:gd name="T7" fmla="*/ 418 h 418"/>
                <a:gd name="T8" fmla="*/ 0 w 415"/>
                <a:gd name="T9" fmla="*/ 217 h 418"/>
                <a:gd name="T10" fmla="*/ 27 w 415"/>
                <a:gd name="T11" fmla="*/ 187 h 418"/>
                <a:gd name="T12" fmla="*/ 215 w 415"/>
                <a:gd name="T1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5" h="418">
                  <a:moveTo>
                    <a:pt x="215" y="0"/>
                  </a:moveTo>
                  <a:cubicBezTo>
                    <a:pt x="316" y="0"/>
                    <a:pt x="395" y="55"/>
                    <a:pt x="383" y="186"/>
                  </a:cubicBezTo>
                  <a:cubicBezTo>
                    <a:pt x="379" y="223"/>
                    <a:pt x="415" y="204"/>
                    <a:pt x="415" y="217"/>
                  </a:cubicBezTo>
                  <a:cubicBezTo>
                    <a:pt x="415" y="328"/>
                    <a:pt x="322" y="418"/>
                    <a:pt x="208" y="418"/>
                  </a:cubicBezTo>
                  <a:cubicBezTo>
                    <a:pt x="93" y="418"/>
                    <a:pt x="0" y="328"/>
                    <a:pt x="0" y="217"/>
                  </a:cubicBezTo>
                  <a:cubicBezTo>
                    <a:pt x="25" y="253"/>
                    <a:pt x="28" y="207"/>
                    <a:pt x="27" y="187"/>
                  </a:cubicBezTo>
                  <a:cubicBezTo>
                    <a:pt x="18" y="16"/>
                    <a:pt x="110" y="0"/>
                    <a:pt x="215" y="0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76"/>
            <p:cNvSpPr>
              <a:spLocks/>
            </p:cNvSpPr>
            <p:nvPr/>
          </p:nvSpPr>
          <p:spPr bwMode="auto">
            <a:xfrm>
              <a:off x="5979219" y="6084888"/>
              <a:ext cx="58738" cy="15875"/>
            </a:xfrm>
            <a:custGeom>
              <a:avLst/>
              <a:gdLst>
                <a:gd name="T0" fmla="*/ 68 w 68"/>
                <a:gd name="T1" fmla="*/ 0 h 18"/>
                <a:gd name="T2" fmla="*/ 0 w 68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" h="18">
                  <a:moveTo>
                    <a:pt x="68" y="0"/>
                  </a:moveTo>
                  <a:cubicBezTo>
                    <a:pt x="49" y="18"/>
                    <a:pt x="19" y="18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C9915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77"/>
            <p:cNvSpPr>
              <a:spLocks/>
            </p:cNvSpPr>
            <p:nvPr/>
          </p:nvSpPr>
          <p:spPr bwMode="auto">
            <a:xfrm>
              <a:off x="5914132" y="6121400"/>
              <a:ext cx="188913" cy="79375"/>
            </a:xfrm>
            <a:custGeom>
              <a:avLst/>
              <a:gdLst>
                <a:gd name="T0" fmla="*/ 220 w 220"/>
                <a:gd name="T1" fmla="*/ 0 h 91"/>
                <a:gd name="T2" fmla="*/ 0 w 220"/>
                <a:gd name="T3" fmla="*/ 0 h 91"/>
                <a:gd name="T4" fmla="*/ 220 w 220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" h="91">
                  <a:moveTo>
                    <a:pt x="220" y="0"/>
                  </a:moveTo>
                  <a:cubicBezTo>
                    <a:pt x="161" y="91"/>
                    <a:pt x="59" y="91"/>
                    <a:pt x="0" y="0"/>
                  </a:cubicBezTo>
                  <a:lnTo>
                    <a:pt x="220" y="0"/>
                  </a:ln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78"/>
            <p:cNvSpPr>
              <a:spLocks/>
            </p:cNvSpPr>
            <p:nvPr/>
          </p:nvSpPr>
          <p:spPr bwMode="auto">
            <a:xfrm>
              <a:off x="5952232" y="6119813"/>
              <a:ext cx="114300" cy="66675"/>
            </a:xfrm>
            <a:custGeom>
              <a:avLst/>
              <a:gdLst>
                <a:gd name="T0" fmla="*/ 132 w 132"/>
                <a:gd name="T1" fmla="*/ 50 h 79"/>
                <a:gd name="T2" fmla="*/ 0 w 132"/>
                <a:gd name="T3" fmla="*/ 50 h 79"/>
                <a:gd name="T4" fmla="*/ 132 w 132"/>
                <a:gd name="T5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79">
                  <a:moveTo>
                    <a:pt x="132" y="50"/>
                  </a:moveTo>
                  <a:cubicBezTo>
                    <a:pt x="90" y="79"/>
                    <a:pt x="41" y="79"/>
                    <a:pt x="0" y="50"/>
                  </a:cubicBezTo>
                  <a:cubicBezTo>
                    <a:pt x="39" y="0"/>
                    <a:pt x="92" y="0"/>
                    <a:pt x="132" y="50"/>
                  </a:cubicBezTo>
                  <a:close/>
                </a:path>
              </a:pathLst>
            </a:custGeom>
            <a:solidFill>
              <a:srgbClr val="EDA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Oval 279"/>
            <p:cNvSpPr>
              <a:spLocks noChangeArrowheads="1"/>
            </p:cNvSpPr>
            <p:nvPr/>
          </p:nvSpPr>
          <p:spPr bwMode="auto">
            <a:xfrm>
              <a:off x="5933182" y="5994400"/>
              <a:ext cx="30163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280"/>
            <p:cNvSpPr>
              <a:spLocks noChangeArrowheads="1"/>
            </p:cNvSpPr>
            <p:nvPr/>
          </p:nvSpPr>
          <p:spPr bwMode="auto">
            <a:xfrm>
              <a:off x="5941119" y="5999163"/>
              <a:ext cx="19050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Oval 281"/>
            <p:cNvSpPr>
              <a:spLocks noChangeArrowheads="1"/>
            </p:cNvSpPr>
            <p:nvPr/>
          </p:nvSpPr>
          <p:spPr bwMode="auto">
            <a:xfrm>
              <a:off x="6053832" y="5994400"/>
              <a:ext cx="31750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Oval 282"/>
            <p:cNvSpPr>
              <a:spLocks noChangeArrowheads="1"/>
            </p:cNvSpPr>
            <p:nvPr/>
          </p:nvSpPr>
          <p:spPr bwMode="auto">
            <a:xfrm>
              <a:off x="6061769" y="5999163"/>
              <a:ext cx="19050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83"/>
            <p:cNvSpPr>
              <a:spLocks/>
            </p:cNvSpPr>
            <p:nvPr/>
          </p:nvSpPr>
          <p:spPr bwMode="auto">
            <a:xfrm>
              <a:off x="5915719" y="5954713"/>
              <a:ext cx="42863" cy="30163"/>
            </a:xfrm>
            <a:custGeom>
              <a:avLst/>
              <a:gdLst>
                <a:gd name="T0" fmla="*/ 0 w 50"/>
                <a:gd name="T1" fmla="*/ 34 h 34"/>
                <a:gd name="T2" fmla="*/ 50 w 50"/>
                <a:gd name="T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" h="34">
                  <a:moveTo>
                    <a:pt x="0" y="34"/>
                  </a:moveTo>
                  <a:cubicBezTo>
                    <a:pt x="6" y="13"/>
                    <a:pt x="30" y="0"/>
                    <a:pt x="50" y="4"/>
                  </a:cubicBezTo>
                </a:path>
              </a:pathLst>
            </a:custGeom>
            <a:noFill/>
            <a:ln w="12700" cap="rnd">
              <a:solidFill>
                <a:srgbClr val="471E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84"/>
            <p:cNvSpPr>
              <a:spLocks/>
            </p:cNvSpPr>
            <p:nvPr/>
          </p:nvSpPr>
          <p:spPr bwMode="auto">
            <a:xfrm>
              <a:off x="6058594" y="5954713"/>
              <a:ext cx="42863" cy="30163"/>
            </a:xfrm>
            <a:custGeom>
              <a:avLst/>
              <a:gdLst>
                <a:gd name="T0" fmla="*/ 51 w 51"/>
                <a:gd name="T1" fmla="*/ 34 h 34"/>
                <a:gd name="T2" fmla="*/ 0 w 51"/>
                <a:gd name="T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34">
                  <a:moveTo>
                    <a:pt x="51" y="34"/>
                  </a:moveTo>
                  <a:cubicBezTo>
                    <a:pt x="44" y="13"/>
                    <a:pt x="20" y="0"/>
                    <a:pt x="0" y="4"/>
                  </a:cubicBezTo>
                </a:path>
              </a:pathLst>
            </a:custGeom>
            <a:noFill/>
            <a:ln w="12700" cap="rnd">
              <a:solidFill>
                <a:srgbClr val="471E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85"/>
            <p:cNvSpPr>
              <a:spLocks/>
            </p:cNvSpPr>
            <p:nvPr/>
          </p:nvSpPr>
          <p:spPr bwMode="auto">
            <a:xfrm>
              <a:off x="5942707" y="5821363"/>
              <a:ext cx="250825" cy="144463"/>
            </a:xfrm>
            <a:custGeom>
              <a:avLst/>
              <a:gdLst>
                <a:gd name="T0" fmla="*/ 146 w 291"/>
                <a:gd name="T1" fmla="*/ 36 h 169"/>
                <a:gd name="T2" fmla="*/ 291 w 291"/>
                <a:gd name="T3" fmla="*/ 143 h 169"/>
                <a:gd name="T4" fmla="*/ 146 w 291"/>
                <a:gd name="T5" fmla="*/ 132 h 169"/>
                <a:gd name="T6" fmla="*/ 0 w 291"/>
                <a:gd name="T7" fmla="*/ 26 h 169"/>
                <a:gd name="T8" fmla="*/ 146 w 291"/>
                <a:gd name="T9" fmla="*/ 3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69">
                  <a:moveTo>
                    <a:pt x="146" y="36"/>
                  </a:moveTo>
                  <a:cubicBezTo>
                    <a:pt x="226" y="69"/>
                    <a:pt x="291" y="116"/>
                    <a:pt x="291" y="143"/>
                  </a:cubicBezTo>
                  <a:cubicBezTo>
                    <a:pt x="291" y="169"/>
                    <a:pt x="226" y="165"/>
                    <a:pt x="146" y="132"/>
                  </a:cubicBezTo>
                  <a:cubicBezTo>
                    <a:pt x="65" y="100"/>
                    <a:pt x="0" y="53"/>
                    <a:pt x="0" y="26"/>
                  </a:cubicBezTo>
                  <a:cubicBezTo>
                    <a:pt x="0" y="0"/>
                    <a:pt x="65" y="4"/>
                    <a:pt x="146" y="36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86"/>
            <p:cNvSpPr>
              <a:spLocks/>
            </p:cNvSpPr>
            <p:nvPr/>
          </p:nvSpPr>
          <p:spPr bwMode="auto">
            <a:xfrm>
              <a:off x="5796657" y="6002338"/>
              <a:ext cx="53975" cy="98425"/>
            </a:xfrm>
            <a:custGeom>
              <a:avLst/>
              <a:gdLst>
                <a:gd name="T0" fmla="*/ 12 w 64"/>
                <a:gd name="T1" fmla="*/ 5 h 114"/>
                <a:gd name="T2" fmla="*/ 53 w 64"/>
                <a:gd name="T3" fmla="*/ 48 h 114"/>
                <a:gd name="T4" fmla="*/ 52 w 64"/>
                <a:gd name="T5" fmla="*/ 109 h 114"/>
                <a:gd name="T6" fmla="*/ 11 w 64"/>
                <a:gd name="T7" fmla="*/ 66 h 114"/>
                <a:gd name="T8" fmla="*/ 12 w 64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4">
                  <a:moveTo>
                    <a:pt x="12" y="5"/>
                  </a:moveTo>
                  <a:cubicBezTo>
                    <a:pt x="24" y="0"/>
                    <a:pt x="42" y="19"/>
                    <a:pt x="53" y="48"/>
                  </a:cubicBezTo>
                  <a:cubicBezTo>
                    <a:pt x="64" y="77"/>
                    <a:pt x="63" y="104"/>
                    <a:pt x="52" y="109"/>
                  </a:cubicBezTo>
                  <a:cubicBezTo>
                    <a:pt x="40" y="114"/>
                    <a:pt x="22" y="95"/>
                    <a:pt x="11" y="66"/>
                  </a:cubicBezTo>
                  <a:cubicBezTo>
                    <a:pt x="0" y="37"/>
                    <a:pt x="1" y="9"/>
                    <a:pt x="12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87"/>
            <p:cNvSpPr>
              <a:spLocks/>
            </p:cNvSpPr>
            <p:nvPr/>
          </p:nvSpPr>
          <p:spPr bwMode="auto">
            <a:xfrm>
              <a:off x="6161782" y="6002338"/>
              <a:ext cx="63500" cy="98425"/>
            </a:xfrm>
            <a:custGeom>
              <a:avLst/>
              <a:gdLst>
                <a:gd name="T0" fmla="*/ 54 w 73"/>
                <a:gd name="T1" fmla="*/ 5 h 114"/>
                <a:gd name="T2" fmla="*/ 9 w 73"/>
                <a:gd name="T3" fmla="*/ 48 h 114"/>
                <a:gd name="T4" fmla="*/ 19 w 73"/>
                <a:gd name="T5" fmla="*/ 109 h 114"/>
                <a:gd name="T6" fmla="*/ 63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9" y="48"/>
                  </a:cubicBezTo>
                  <a:cubicBezTo>
                    <a:pt x="0" y="77"/>
                    <a:pt x="4" y="104"/>
                    <a:pt x="19" y="109"/>
                  </a:cubicBezTo>
                  <a:cubicBezTo>
                    <a:pt x="34" y="114"/>
                    <a:pt x="54" y="95"/>
                    <a:pt x="63" y="66"/>
                  </a:cubicBezTo>
                  <a:cubicBezTo>
                    <a:pt x="73" y="37"/>
                    <a:pt x="69" y="9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88"/>
            <p:cNvSpPr>
              <a:spLocks/>
            </p:cNvSpPr>
            <p:nvPr/>
          </p:nvSpPr>
          <p:spPr bwMode="auto">
            <a:xfrm>
              <a:off x="5845869" y="5843588"/>
              <a:ext cx="139700" cy="114300"/>
            </a:xfrm>
            <a:custGeom>
              <a:avLst/>
              <a:gdLst>
                <a:gd name="T0" fmla="*/ 47 w 162"/>
                <a:gd name="T1" fmla="*/ 28 h 133"/>
                <a:gd name="T2" fmla="*/ 0 w 162"/>
                <a:gd name="T3" fmla="*/ 119 h 133"/>
                <a:gd name="T4" fmla="*/ 81 w 162"/>
                <a:gd name="T5" fmla="*/ 93 h 133"/>
                <a:gd name="T6" fmla="*/ 162 w 162"/>
                <a:gd name="T7" fmla="*/ 17 h 133"/>
                <a:gd name="T8" fmla="*/ 47 w 162"/>
                <a:gd name="T9" fmla="*/ 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33">
                  <a:moveTo>
                    <a:pt x="47" y="28"/>
                  </a:moveTo>
                  <a:cubicBezTo>
                    <a:pt x="2" y="56"/>
                    <a:pt x="0" y="105"/>
                    <a:pt x="0" y="119"/>
                  </a:cubicBezTo>
                  <a:cubicBezTo>
                    <a:pt x="0" y="133"/>
                    <a:pt x="36" y="122"/>
                    <a:pt x="81" y="93"/>
                  </a:cubicBezTo>
                  <a:cubicBezTo>
                    <a:pt x="126" y="65"/>
                    <a:pt x="162" y="31"/>
                    <a:pt x="162" y="17"/>
                  </a:cubicBezTo>
                  <a:cubicBezTo>
                    <a:pt x="162" y="3"/>
                    <a:pt x="92" y="0"/>
                    <a:pt x="47" y="28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89"/>
            <p:cNvSpPr>
              <a:spLocks/>
            </p:cNvSpPr>
            <p:nvPr/>
          </p:nvSpPr>
          <p:spPr bwMode="auto">
            <a:xfrm>
              <a:off x="5966519" y="6121400"/>
              <a:ext cx="84138" cy="22225"/>
            </a:xfrm>
            <a:custGeom>
              <a:avLst/>
              <a:gdLst>
                <a:gd name="T0" fmla="*/ 97 w 97"/>
                <a:gd name="T1" fmla="*/ 0 h 25"/>
                <a:gd name="T2" fmla="*/ 0 w 97"/>
                <a:gd name="T3" fmla="*/ 0 h 25"/>
                <a:gd name="T4" fmla="*/ 97 w 97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25">
                  <a:moveTo>
                    <a:pt x="97" y="0"/>
                  </a:moveTo>
                  <a:cubicBezTo>
                    <a:pt x="95" y="25"/>
                    <a:pt x="1" y="22"/>
                    <a:pt x="0" y="0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Rectangle 290"/>
            <p:cNvSpPr>
              <a:spLocks noChangeArrowheads="1"/>
            </p:cNvSpPr>
            <p:nvPr/>
          </p:nvSpPr>
          <p:spPr bwMode="auto">
            <a:xfrm>
              <a:off x="5944294" y="6119813"/>
              <a:ext cx="128588" cy="231775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91"/>
            <p:cNvSpPr>
              <a:spLocks/>
            </p:cNvSpPr>
            <p:nvPr/>
          </p:nvSpPr>
          <p:spPr bwMode="auto">
            <a:xfrm>
              <a:off x="5809357" y="5768975"/>
              <a:ext cx="396875" cy="406400"/>
            </a:xfrm>
            <a:custGeom>
              <a:avLst/>
              <a:gdLst>
                <a:gd name="T0" fmla="*/ 406 w 460"/>
                <a:gd name="T1" fmla="*/ 109 h 471"/>
                <a:gd name="T2" fmla="*/ 460 w 460"/>
                <a:gd name="T3" fmla="*/ 253 h 471"/>
                <a:gd name="T4" fmla="*/ 232 w 460"/>
                <a:gd name="T5" fmla="*/ 471 h 471"/>
                <a:gd name="T6" fmla="*/ 3 w 460"/>
                <a:gd name="T7" fmla="*/ 253 h 471"/>
                <a:gd name="T8" fmla="*/ 193 w 460"/>
                <a:gd name="T9" fmla="*/ 38 h 471"/>
                <a:gd name="T10" fmla="*/ 406 w 460"/>
                <a:gd name="T11" fmla="*/ 109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471">
                  <a:moveTo>
                    <a:pt x="406" y="109"/>
                  </a:moveTo>
                  <a:cubicBezTo>
                    <a:pt x="441" y="148"/>
                    <a:pt x="460" y="198"/>
                    <a:pt x="460" y="253"/>
                  </a:cubicBezTo>
                  <a:cubicBezTo>
                    <a:pt x="460" y="374"/>
                    <a:pt x="358" y="471"/>
                    <a:pt x="232" y="471"/>
                  </a:cubicBezTo>
                  <a:cubicBezTo>
                    <a:pt x="106" y="471"/>
                    <a:pt x="8" y="373"/>
                    <a:pt x="3" y="253"/>
                  </a:cubicBezTo>
                  <a:cubicBezTo>
                    <a:pt x="0" y="149"/>
                    <a:pt x="86" y="34"/>
                    <a:pt x="193" y="38"/>
                  </a:cubicBezTo>
                  <a:cubicBezTo>
                    <a:pt x="243" y="0"/>
                    <a:pt x="352" y="51"/>
                    <a:pt x="406" y="109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92"/>
            <p:cNvSpPr>
              <a:spLocks/>
            </p:cNvSpPr>
            <p:nvPr/>
          </p:nvSpPr>
          <p:spPr bwMode="auto">
            <a:xfrm>
              <a:off x="5829994" y="5878513"/>
              <a:ext cx="357188" cy="358775"/>
            </a:xfrm>
            <a:custGeom>
              <a:avLst/>
              <a:gdLst>
                <a:gd name="T0" fmla="*/ 215 w 415"/>
                <a:gd name="T1" fmla="*/ 0 h 418"/>
                <a:gd name="T2" fmla="*/ 383 w 415"/>
                <a:gd name="T3" fmla="*/ 186 h 418"/>
                <a:gd name="T4" fmla="*/ 415 w 415"/>
                <a:gd name="T5" fmla="*/ 217 h 418"/>
                <a:gd name="T6" fmla="*/ 208 w 415"/>
                <a:gd name="T7" fmla="*/ 418 h 418"/>
                <a:gd name="T8" fmla="*/ 0 w 415"/>
                <a:gd name="T9" fmla="*/ 217 h 418"/>
                <a:gd name="T10" fmla="*/ 27 w 415"/>
                <a:gd name="T11" fmla="*/ 187 h 418"/>
                <a:gd name="T12" fmla="*/ 215 w 415"/>
                <a:gd name="T1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5" h="418">
                  <a:moveTo>
                    <a:pt x="215" y="0"/>
                  </a:moveTo>
                  <a:cubicBezTo>
                    <a:pt x="316" y="0"/>
                    <a:pt x="395" y="55"/>
                    <a:pt x="383" y="186"/>
                  </a:cubicBezTo>
                  <a:cubicBezTo>
                    <a:pt x="379" y="223"/>
                    <a:pt x="415" y="204"/>
                    <a:pt x="415" y="217"/>
                  </a:cubicBezTo>
                  <a:cubicBezTo>
                    <a:pt x="415" y="328"/>
                    <a:pt x="322" y="418"/>
                    <a:pt x="208" y="418"/>
                  </a:cubicBezTo>
                  <a:cubicBezTo>
                    <a:pt x="93" y="418"/>
                    <a:pt x="0" y="328"/>
                    <a:pt x="0" y="217"/>
                  </a:cubicBezTo>
                  <a:cubicBezTo>
                    <a:pt x="25" y="253"/>
                    <a:pt x="28" y="207"/>
                    <a:pt x="27" y="187"/>
                  </a:cubicBezTo>
                  <a:cubicBezTo>
                    <a:pt x="18" y="16"/>
                    <a:pt x="110" y="0"/>
                    <a:pt x="215" y="0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93"/>
            <p:cNvSpPr>
              <a:spLocks/>
            </p:cNvSpPr>
            <p:nvPr/>
          </p:nvSpPr>
          <p:spPr bwMode="auto">
            <a:xfrm>
              <a:off x="5914132" y="6121400"/>
              <a:ext cx="188913" cy="79375"/>
            </a:xfrm>
            <a:custGeom>
              <a:avLst/>
              <a:gdLst>
                <a:gd name="T0" fmla="*/ 220 w 220"/>
                <a:gd name="T1" fmla="*/ 0 h 91"/>
                <a:gd name="T2" fmla="*/ 0 w 220"/>
                <a:gd name="T3" fmla="*/ 0 h 91"/>
                <a:gd name="T4" fmla="*/ 220 w 220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" h="91">
                  <a:moveTo>
                    <a:pt x="220" y="0"/>
                  </a:moveTo>
                  <a:cubicBezTo>
                    <a:pt x="161" y="91"/>
                    <a:pt x="59" y="91"/>
                    <a:pt x="0" y="0"/>
                  </a:cubicBezTo>
                  <a:lnTo>
                    <a:pt x="220" y="0"/>
                  </a:ln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94"/>
            <p:cNvSpPr>
              <a:spLocks/>
            </p:cNvSpPr>
            <p:nvPr/>
          </p:nvSpPr>
          <p:spPr bwMode="auto">
            <a:xfrm>
              <a:off x="5952232" y="6119813"/>
              <a:ext cx="114300" cy="66675"/>
            </a:xfrm>
            <a:custGeom>
              <a:avLst/>
              <a:gdLst>
                <a:gd name="T0" fmla="*/ 132 w 132"/>
                <a:gd name="T1" fmla="*/ 50 h 79"/>
                <a:gd name="T2" fmla="*/ 0 w 132"/>
                <a:gd name="T3" fmla="*/ 50 h 79"/>
                <a:gd name="T4" fmla="*/ 132 w 132"/>
                <a:gd name="T5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79">
                  <a:moveTo>
                    <a:pt x="132" y="50"/>
                  </a:moveTo>
                  <a:cubicBezTo>
                    <a:pt x="90" y="79"/>
                    <a:pt x="41" y="79"/>
                    <a:pt x="0" y="50"/>
                  </a:cubicBezTo>
                  <a:cubicBezTo>
                    <a:pt x="39" y="0"/>
                    <a:pt x="92" y="0"/>
                    <a:pt x="132" y="50"/>
                  </a:cubicBezTo>
                  <a:close/>
                </a:path>
              </a:pathLst>
            </a:custGeom>
            <a:solidFill>
              <a:srgbClr val="EDA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295"/>
            <p:cNvSpPr>
              <a:spLocks noChangeArrowheads="1"/>
            </p:cNvSpPr>
            <p:nvPr/>
          </p:nvSpPr>
          <p:spPr bwMode="auto">
            <a:xfrm>
              <a:off x="5933182" y="5994400"/>
              <a:ext cx="30163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296"/>
            <p:cNvSpPr>
              <a:spLocks noChangeArrowheads="1"/>
            </p:cNvSpPr>
            <p:nvPr/>
          </p:nvSpPr>
          <p:spPr bwMode="auto">
            <a:xfrm>
              <a:off x="5941119" y="5999163"/>
              <a:ext cx="19050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297"/>
            <p:cNvSpPr>
              <a:spLocks noChangeArrowheads="1"/>
            </p:cNvSpPr>
            <p:nvPr/>
          </p:nvSpPr>
          <p:spPr bwMode="auto">
            <a:xfrm>
              <a:off x="6053832" y="5994400"/>
              <a:ext cx="31750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298"/>
            <p:cNvSpPr>
              <a:spLocks noChangeArrowheads="1"/>
            </p:cNvSpPr>
            <p:nvPr/>
          </p:nvSpPr>
          <p:spPr bwMode="auto">
            <a:xfrm>
              <a:off x="6061769" y="5999163"/>
              <a:ext cx="19050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99"/>
            <p:cNvSpPr>
              <a:spLocks/>
            </p:cNvSpPr>
            <p:nvPr/>
          </p:nvSpPr>
          <p:spPr bwMode="auto">
            <a:xfrm>
              <a:off x="5942707" y="5821363"/>
              <a:ext cx="250825" cy="144463"/>
            </a:xfrm>
            <a:custGeom>
              <a:avLst/>
              <a:gdLst>
                <a:gd name="T0" fmla="*/ 146 w 291"/>
                <a:gd name="T1" fmla="*/ 36 h 169"/>
                <a:gd name="T2" fmla="*/ 291 w 291"/>
                <a:gd name="T3" fmla="*/ 143 h 169"/>
                <a:gd name="T4" fmla="*/ 146 w 291"/>
                <a:gd name="T5" fmla="*/ 132 h 169"/>
                <a:gd name="T6" fmla="*/ 0 w 291"/>
                <a:gd name="T7" fmla="*/ 26 h 169"/>
                <a:gd name="T8" fmla="*/ 146 w 291"/>
                <a:gd name="T9" fmla="*/ 3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69">
                  <a:moveTo>
                    <a:pt x="146" y="36"/>
                  </a:moveTo>
                  <a:cubicBezTo>
                    <a:pt x="226" y="69"/>
                    <a:pt x="291" y="116"/>
                    <a:pt x="291" y="143"/>
                  </a:cubicBezTo>
                  <a:cubicBezTo>
                    <a:pt x="291" y="169"/>
                    <a:pt x="226" y="165"/>
                    <a:pt x="146" y="132"/>
                  </a:cubicBezTo>
                  <a:cubicBezTo>
                    <a:pt x="65" y="100"/>
                    <a:pt x="0" y="53"/>
                    <a:pt x="0" y="26"/>
                  </a:cubicBezTo>
                  <a:cubicBezTo>
                    <a:pt x="0" y="0"/>
                    <a:pt x="65" y="4"/>
                    <a:pt x="146" y="36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00"/>
            <p:cNvSpPr>
              <a:spLocks/>
            </p:cNvSpPr>
            <p:nvPr/>
          </p:nvSpPr>
          <p:spPr bwMode="auto">
            <a:xfrm>
              <a:off x="5796657" y="6002338"/>
              <a:ext cx="53975" cy="98425"/>
            </a:xfrm>
            <a:custGeom>
              <a:avLst/>
              <a:gdLst>
                <a:gd name="T0" fmla="*/ 12 w 64"/>
                <a:gd name="T1" fmla="*/ 5 h 114"/>
                <a:gd name="T2" fmla="*/ 53 w 64"/>
                <a:gd name="T3" fmla="*/ 48 h 114"/>
                <a:gd name="T4" fmla="*/ 52 w 64"/>
                <a:gd name="T5" fmla="*/ 109 h 114"/>
                <a:gd name="T6" fmla="*/ 11 w 64"/>
                <a:gd name="T7" fmla="*/ 66 h 114"/>
                <a:gd name="T8" fmla="*/ 12 w 64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4">
                  <a:moveTo>
                    <a:pt x="12" y="5"/>
                  </a:moveTo>
                  <a:cubicBezTo>
                    <a:pt x="24" y="0"/>
                    <a:pt x="42" y="19"/>
                    <a:pt x="53" y="48"/>
                  </a:cubicBezTo>
                  <a:cubicBezTo>
                    <a:pt x="64" y="77"/>
                    <a:pt x="63" y="104"/>
                    <a:pt x="52" y="109"/>
                  </a:cubicBezTo>
                  <a:cubicBezTo>
                    <a:pt x="40" y="114"/>
                    <a:pt x="22" y="95"/>
                    <a:pt x="11" y="66"/>
                  </a:cubicBezTo>
                  <a:cubicBezTo>
                    <a:pt x="0" y="37"/>
                    <a:pt x="1" y="9"/>
                    <a:pt x="12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01"/>
            <p:cNvSpPr>
              <a:spLocks/>
            </p:cNvSpPr>
            <p:nvPr/>
          </p:nvSpPr>
          <p:spPr bwMode="auto">
            <a:xfrm>
              <a:off x="6161782" y="6002338"/>
              <a:ext cx="63500" cy="98425"/>
            </a:xfrm>
            <a:custGeom>
              <a:avLst/>
              <a:gdLst>
                <a:gd name="T0" fmla="*/ 54 w 73"/>
                <a:gd name="T1" fmla="*/ 5 h 114"/>
                <a:gd name="T2" fmla="*/ 9 w 73"/>
                <a:gd name="T3" fmla="*/ 48 h 114"/>
                <a:gd name="T4" fmla="*/ 19 w 73"/>
                <a:gd name="T5" fmla="*/ 109 h 114"/>
                <a:gd name="T6" fmla="*/ 63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9" y="48"/>
                  </a:cubicBezTo>
                  <a:cubicBezTo>
                    <a:pt x="0" y="77"/>
                    <a:pt x="4" y="104"/>
                    <a:pt x="19" y="109"/>
                  </a:cubicBezTo>
                  <a:cubicBezTo>
                    <a:pt x="34" y="114"/>
                    <a:pt x="54" y="95"/>
                    <a:pt x="63" y="66"/>
                  </a:cubicBezTo>
                  <a:cubicBezTo>
                    <a:pt x="73" y="37"/>
                    <a:pt x="69" y="9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02"/>
            <p:cNvSpPr>
              <a:spLocks/>
            </p:cNvSpPr>
            <p:nvPr/>
          </p:nvSpPr>
          <p:spPr bwMode="auto">
            <a:xfrm>
              <a:off x="5845869" y="5843588"/>
              <a:ext cx="139700" cy="114300"/>
            </a:xfrm>
            <a:custGeom>
              <a:avLst/>
              <a:gdLst>
                <a:gd name="T0" fmla="*/ 47 w 162"/>
                <a:gd name="T1" fmla="*/ 28 h 133"/>
                <a:gd name="T2" fmla="*/ 0 w 162"/>
                <a:gd name="T3" fmla="*/ 119 h 133"/>
                <a:gd name="T4" fmla="*/ 81 w 162"/>
                <a:gd name="T5" fmla="*/ 93 h 133"/>
                <a:gd name="T6" fmla="*/ 162 w 162"/>
                <a:gd name="T7" fmla="*/ 17 h 133"/>
                <a:gd name="T8" fmla="*/ 47 w 162"/>
                <a:gd name="T9" fmla="*/ 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33">
                  <a:moveTo>
                    <a:pt x="47" y="28"/>
                  </a:moveTo>
                  <a:cubicBezTo>
                    <a:pt x="2" y="56"/>
                    <a:pt x="0" y="105"/>
                    <a:pt x="0" y="119"/>
                  </a:cubicBezTo>
                  <a:cubicBezTo>
                    <a:pt x="0" y="133"/>
                    <a:pt x="36" y="122"/>
                    <a:pt x="81" y="93"/>
                  </a:cubicBezTo>
                  <a:cubicBezTo>
                    <a:pt x="126" y="65"/>
                    <a:pt x="162" y="31"/>
                    <a:pt x="162" y="17"/>
                  </a:cubicBezTo>
                  <a:cubicBezTo>
                    <a:pt x="162" y="3"/>
                    <a:pt x="92" y="0"/>
                    <a:pt x="47" y="28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03"/>
            <p:cNvSpPr>
              <a:spLocks/>
            </p:cNvSpPr>
            <p:nvPr/>
          </p:nvSpPr>
          <p:spPr bwMode="auto">
            <a:xfrm>
              <a:off x="5966519" y="6121400"/>
              <a:ext cx="84138" cy="22225"/>
            </a:xfrm>
            <a:custGeom>
              <a:avLst/>
              <a:gdLst>
                <a:gd name="T0" fmla="*/ 97 w 97"/>
                <a:gd name="T1" fmla="*/ 0 h 25"/>
                <a:gd name="T2" fmla="*/ 0 w 97"/>
                <a:gd name="T3" fmla="*/ 0 h 25"/>
                <a:gd name="T4" fmla="*/ 97 w 97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25">
                  <a:moveTo>
                    <a:pt x="97" y="0"/>
                  </a:moveTo>
                  <a:cubicBezTo>
                    <a:pt x="95" y="25"/>
                    <a:pt x="1" y="22"/>
                    <a:pt x="0" y="0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5817294" y="6269038"/>
              <a:ext cx="384175" cy="120650"/>
            </a:xfrm>
            <a:custGeom>
              <a:avLst/>
              <a:gdLst>
                <a:gd name="T0" fmla="*/ 446 w 446"/>
                <a:gd name="T1" fmla="*/ 71 h 140"/>
                <a:gd name="T2" fmla="*/ 298 w 446"/>
                <a:gd name="T3" fmla="*/ 0 h 140"/>
                <a:gd name="T4" fmla="*/ 223 w 446"/>
                <a:gd name="T5" fmla="*/ 31 h 140"/>
                <a:gd name="T6" fmla="*/ 148 w 446"/>
                <a:gd name="T7" fmla="*/ 0 h 140"/>
                <a:gd name="T8" fmla="*/ 0 w 446"/>
                <a:gd name="T9" fmla="*/ 71 h 140"/>
                <a:gd name="T10" fmla="*/ 223 w 446"/>
                <a:gd name="T11" fmla="*/ 140 h 140"/>
                <a:gd name="T12" fmla="*/ 446 w 446"/>
                <a:gd name="T13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6" h="140">
                  <a:moveTo>
                    <a:pt x="446" y="71"/>
                  </a:moveTo>
                  <a:cubicBezTo>
                    <a:pt x="407" y="39"/>
                    <a:pt x="336" y="15"/>
                    <a:pt x="298" y="0"/>
                  </a:cubicBezTo>
                  <a:cubicBezTo>
                    <a:pt x="291" y="27"/>
                    <a:pt x="260" y="31"/>
                    <a:pt x="223" y="31"/>
                  </a:cubicBezTo>
                  <a:cubicBezTo>
                    <a:pt x="186" y="31"/>
                    <a:pt x="155" y="27"/>
                    <a:pt x="148" y="0"/>
                  </a:cubicBezTo>
                  <a:cubicBezTo>
                    <a:pt x="110" y="15"/>
                    <a:pt x="38" y="39"/>
                    <a:pt x="0" y="71"/>
                  </a:cubicBezTo>
                  <a:cubicBezTo>
                    <a:pt x="63" y="115"/>
                    <a:pt x="140" y="140"/>
                    <a:pt x="223" y="140"/>
                  </a:cubicBezTo>
                  <a:cubicBezTo>
                    <a:pt x="306" y="140"/>
                    <a:pt x="383" y="115"/>
                    <a:pt x="446" y="7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5976044" y="6084888"/>
              <a:ext cx="66675" cy="17463"/>
            </a:xfrm>
            <a:custGeom>
              <a:avLst/>
              <a:gdLst>
                <a:gd name="T0" fmla="*/ 63 w 78"/>
                <a:gd name="T1" fmla="*/ 5 h 21"/>
                <a:gd name="T2" fmla="*/ 72 w 78"/>
                <a:gd name="T3" fmla="*/ 9 h 21"/>
                <a:gd name="T4" fmla="*/ 6 w 78"/>
                <a:gd name="T5" fmla="*/ 9 h 21"/>
                <a:gd name="T6" fmla="*/ 15 w 78"/>
                <a:gd name="T7" fmla="*/ 5 h 21"/>
                <a:gd name="T8" fmla="*/ 63 w 78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1">
                  <a:moveTo>
                    <a:pt x="63" y="5"/>
                  </a:moveTo>
                  <a:cubicBezTo>
                    <a:pt x="69" y="0"/>
                    <a:pt x="78" y="4"/>
                    <a:pt x="72" y="9"/>
                  </a:cubicBezTo>
                  <a:cubicBezTo>
                    <a:pt x="54" y="21"/>
                    <a:pt x="24" y="21"/>
                    <a:pt x="6" y="9"/>
                  </a:cubicBezTo>
                  <a:cubicBezTo>
                    <a:pt x="0" y="4"/>
                    <a:pt x="8" y="1"/>
                    <a:pt x="15" y="5"/>
                  </a:cubicBezTo>
                  <a:cubicBezTo>
                    <a:pt x="29" y="11"/>
                    <a:pt x="50" y="11"/>
                    <a:pt x="63" y="5"/>
                  </a:cubicBezTo>
                  <a:close/>
                </a:path>
              </a:pathLst>
            </a:custGeom>
            <a:solidFill>
              <a:srgbClr val="C7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5893494" y="5951538"/>
              <a:ext cx="92075" cy="28575"/>
            </a:xfrm>
            <a:custGeom>
              <a:avLst/>
              <a:gdLst>
                <a:gd name="T0" fmla="*/ 20 w 106"/>
                <a:gd name="T1" fmla="*/ 23 h 34"/>
                <a:gd name="T2" fmla="*/ 10 w 106"/>
                <a:gd name="T3" fmla="*/ 16 h 34"/>
                <a:gd name="T4" fmla="*/ 97 w 106"/>
                <a:gd name="T5" fmla="*/ 16 h 34"/>
                <a:gd name="T6" fmla="*/ 84 w 106"/>
                <a:gd name="T7" fmla="*/ 27 h 34"/>
                <a:gd name="T8" fmla="*/ 20 w 106"/>
                <a:gd name="T9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4">
                  <a:moveTo>
                    <a:pt x="20" y="23"/>
                  </a:moveTo>
                  <a:cubicBezTo>
                    <a:pt x="10" y="29"/>
                    <a:pt x="0" y="22"/>
                    <a:pt x="10" y="16"/>
                  </a:cubicBezTo>
                  <a:cubicBezTo>
                    <a:pt x="34" y="0"/>
                    <a:pt x="74" y="0"/>
                    <a:pt x="97" y="16"/>
                  </a:cubicBezTo>
                  <a:cubicBezTo>
                    <a:pt x="106" y="23"/>
                    <a:pt x="93" y="34"/>
                    <a:pt x="84" y="27"/>
                  </a:cubicBezTo>
                  <a:cubicBezTo>
                    <a:pt x="68" y="16"/>
                    <a:pt x="36" y="12"/>
                    <a:pt x="20" y="23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6033194" y="5951538"/>
              <a:ext cx="92075" cy="28575"/>
            </a:xfrm>
            <a:custGeom>
              <a:avLst/>
              <a:gdLst>
                <a:gd name="T0" fmla="*/ 86 w 106"/>
                <a:gd name="T1" fmla="*/ 23 h 34"/>
                <a:gd name="T2" fmla="*/ 96 w 106"/>
                <a:gd name="T3" fmla="*/ 16 h 34"/>
                <a:gd name="T4" fmla="*/ 9 w 106"/>
                <a:gd name="T5" fmla="*/ 16 h 34"/>
                <a:gd name="T6" fmla="*/ 22 w 106"/>
                <a:gd name="T7" fmla="*/ 27 h 34"/>
                <a:gd name="T8" fmla="*/ 86 w 106"/>
                <a:gd name="T9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4">
                  <a:moveTo>
                    <a:pt x="86" y="23"/>
                  </a:moveTo>
                  <a:cubicBezTo>
                    <a:pt x="96" y="29"/>
                    <a:pt x="106" y="22"/>
                    <a:pt x="96" y="16"/>
                  </a:cubicBezTo>
                  <a:cubicBezTo>
                    <a:pt x="72" y="0"/>
                    <a:pt x="32" y="0"/>
                    <a:pt x="9" y="16"/>
                  </a:cubicBezTo>
                  <a:cubicBezTo>
                    <a:pt x="0" y="23"/>
                    <a:pt x="13" y="34"/>
                    <a:pt x="22" y="27"/>
                  </a:cubicBezTo>
                  <a:cubicBezTo>
                    <a:pt x="38" y="16"/>
                    <a:pt x="69" y="12"/>
                    <a:pt x="86" y="23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5914132" y="6249988"/>
              <a:ext cx="190500" cy="92075"/>
            </a:xfrm>
            <a:custGeom>
              <a:avLst/>
              <a:gdLst>
                <a:gd name="T0" fmla="*/ 112 w 221"/>
                <a:gd name="T1" fmla="*/ 52 h 107"/>
                <a:gd name="T2" fmla="*/ 38 w 221"/>
                <a:gd name="T3" fmla="*/ 107 h 107"/>
                <a:gd name="T4" fmla="*/ 0 w 221"/>
                <a:gd name="T5" fmla="*/ 37 h 107"/>
                <a:gd name="T6" fmla="*/ 36 w 221"/>
                <a:gd name="T7" fmla="*/ 0 h 107"/>
                <a:gd name="T8" fmla="*/ 184 w 221"/>
                <a:gd name="T9" fmla="*/ 0 h 107"/>
                <a:gd name="T10" fmla="*/ 221 w 221"/>
                <a:gd name="T11" fmla="*/ 37 h 107"/>
                <a:gd name="T12" fmla="*/ 182 w 221"/>
                <a:gd name="T13" fmla="*/ 107 h 107"/>
                <a:gd name="T14" fmla="*/ 112 w 221"/>
                <a:gd name="T15" fmla="*/ 5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07">
                  <a:moveTo>
                    <a:pt x="112" y="52"/>
                  </a:moveTo>
                  <a:cubicBezTo>
                    <a:pt x="38" y="107"/>
                    <a:pt x="38" y="107"/>
                    <a:pt x="38" y="107"/>
                  </a:cubicBezTo>
                  <a:cubicBezTo>
                    <a:pt x="15" y="86"/>
                    <a:pt x="8" y="61"/>
                    <a:pt x="0" y="37"/>
                  </a:cubicBezTo>
                  <a:cubicBezTo>
                    <a:pt x="19" y="25"/>
                    <a:pt x="30" y="19"/>
                    <a:pt x="36" y="0"/>
                  </a:cubicBezTo>
                  <a:cubicBezTo>
                    <a:pt x="33" y="66"/>
                    <a:pt x="191" y="73"/>
                    <a:pt x="184" y="0"/>
                  </a:cubicBezTo>
                  <a:cubicBezTo>
                    <a:pt x="189" y="20"/>
                    <a:pt x="201" y="25"/>
                    <a:pt x="221" y="37"/>
                  </a:cubicBezTo>
                  <a:cubicBezTo>
                    <a:pt x="213" y="61"/>
                    <a:pt x="204" y="86"/>
                    <a:pt x="182" y="107"/>
                  </a:cubicBezTo>
                  <a:lnTo>
                    <a:pt x="112" y="5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5" name="组合 324"/>
          <p:cNvGrpSpPr/>
          <p:nvPr/>
        </p:nvGrpSpPr>
        <p:grpSpPr>
          <a:xfrm>
            <a:off x="5972356" y="289793"/>
            <a:ext cx="767258" cy="872783"/>
            <a:chOff x="6541194" y="4959350"/>
            <a:chExt cx="554038" cy="630238"/>
          </a:xfrm>
        </p:grpSpPr>
        <p:sp>
          <p:nvSpPr>
            <p:cNvPr id="326" name="Freeform 199"/>
            <p:cNvSpPr>
              <a:spLocks/>
            </p:cNvSpPr>
            <p:nvPr/>
          </p:nvSpPr>
          <p:spPr bwMode="auto">
            <a:xfrm>
              <a:off x="6819007" y="5133976"/>
              <a:ext cx="276225" cy="285750"/>
            </a:xfrm>
            <a:custGeom>
              <a:avLst/>
              <a:gdLst>
                <a:gd name="T0" fmla="*/ 0 w 322"/>
                <a:gd name="T1" fmla="*/ 331 h 331"/>
                <a:gd name="T2" fmla="*/ 223 w 322"/>
                <a:gd name="T3" fmla="*/ 0 h 331"/>
                <a:gd name="T4" fmla="*/ 199 w 322"/>
                <a:gd name="T5" fmla="*/ 325 h 331"/>
                <a:gd name="T6" fmla="*/ 0 w 322"/>
                <a:gd name="T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331">
                  <a:moveTo>
                    <a:pt x="0" y="331"/>
                  </a:moveTo>
                  <a:cubicBezTo>
                    <a:pt x="23" y="174"/>
                    <a:pt x="194" y="16"/>
                    <a:pt x="223" y="0"/>
                  </a:cubicBezTo>
                  <a:cubicBezTo>
                    <a:pt x="259" y="92"/>
                    <a:pt x="322" y="246"/>
                    <a:pt x="199" y="325"/>
                  </a:cubicBezTo>
                  <a:cubicBezTo>
                    <a:pt x="125" y="331"/>
                    <a:pt x="33" y="331"/>
                    <a:pt x="0" y="331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200"/>
            <p:cNvSpPr>
              <a:spLocks/>
            </p:cNvSpPr>
            <p:nvPr/>
          </p:nvSpPr>
          <p:spPr bwMode="auto">
            <a:xfrm>
              <a:off x="6541194" y="5133976"/>
              <a:ext cx="277813" cy="285750"/>
            </a:xfrm>
            <a:custGeom>
              <a:avLst/>
              <a:gdLst>
                <a:gd name="T0" fmla="*/ 322 w 322"/>
                <a:gd name="T1" fmla="*/ 331 h 331"/>
                <a:gd name="T2" fmla="*/ 98 w 322"/>
                <a:gd name="T3" fmla="*/ 0 h 331"/>
                <a:gd name="T4" fmla="*/ 123 w 322"/>
                <a:gd name="T5" fmla="*/ 325 h 331"/>
                <a:gd name="T6" fmla="*/ 322 w 322"/>
                <a:gd name="T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331">
                  <a:moveTo>
                    <a:pt x="322" y="331"/>
                  </a:moveTo>
                  <a:cubicBezTo>
                    <a:pt x="299" y="174"/>
                    <a:pt x="127" y="16"/>
                    <a:pt x="98" y="0"/>
                  </a:cubicBezTo>
                  <a:cubicBezTo>
                    <a:pt x="63" y="92"/>
                    <a:pt x="0" y="246"/>
                    <a:pt x="123" y="325"/>
                  </a:cubicBezTo>
                  <a:cubicBezTo>
                    <a:pt x="197" y="331"/>
                    <a:pt x="288" y="331"/>
                    <a:pt x="322" y="331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201"/>
            <p:cNvSpPr>
              <a:spLocks noChangeArrowheads="1"/>
            </p:cNvSpPr>
            <p:nvPr/>
          </p:nvSpPr>
          <p:spPr bwMode="auto">
            <a:xfrm>
              <a:off x="6753919" y="5321301"/>
              <a:ext cx="130175" cy="231775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Oval 202"/>
            <p:cNvSpPr>
              <a:spLocks noChangeArrowheads="1"/>
            </p:cNvSpPr>
            <p:nvPr/>
          </p:nvSpPr>
          <p:spPr bwMode="auto">
            <a:xfrm>
              <a:off x="6622157" y="5000626"/>
              <a:ext cx="393700" cy="376238"/>
            </a:xfrm>
            <a:prstGeom prst="ellipse">
              <a:avLst/>
            </a:pr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203"/>
            <p:cNvSpPr>
              <a:spLocks/>
            </p:cNvSpPr>
            <p:nvPr/>
          </p:nvSpPr>
          <p:spPr bwMode="auto">
            <a:xfrm>
              <a:off x="6790432" y="5286376"/>
              <a:ext cx="58738" cy="15875"/>
            </a:xfrm>
            <a:custGeom>
              <a:avLst/>
              <a:gdLst>
                <a:gd name="T0" fmla="*/ 68 w 68"/>
                <a:gd name="T1" fmla="*/ 0 h 19"/>
                <a:gd name="T2" fmla="*/ 0 w 68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" h="19">
                  <a:moveTo>
                    <a:pt x="68" y="0"/>
                  </a:moveTo>
                  <a:cubicBezTo>
                    <a:pt x="49" y="19"/>
                    <a:pt x="19" y="19"/>
                    <a:pt x="0" y="0"/>
                  </a:cubicBezTo>
                </a:path>
              </a:pathLst>
            </a:custGeom>
            <a:noFill/>
            <a:ln w="12700" cap="rnd">
              <a:solidFill>
                <a:srgbClr val="C9915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204"/>
            <p:cNvSpPr>
              <a:spLocks/>
            </p:cNvSpPr>
            <p:nvPr/>
          </p:nvSpPr>
          <p:spPr bwMode="auto">
            <a:xfrm>
              <a:off x="6723757" y="5322888"/>
              <a:ext cx="190500" cy="77788"/>
            </a:xfrm>
            <a:custGeom>
              <a:avLst/>
              <a:gdLst>
                <a:gd name="T0" fmla="*/ 220 w 220"/>
                <a:gd name="T1" fmla="*/ 0 h 90"/>
                <a:gd name="T2" fmla="*/ 0 w 220"/>
                <a:gd name="T3" fmla="*/ 0 h 90"/>
                <a:gd name="T4" fmla="*/ 220 w 22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" h="90">
                  <a:moveTo>
                    <a:pt x="220" y="0"/>
                  </a:moveTo>
                  <a:cubicBezTo>
                    <a:pt x="161" y="90"/>
                    <a:pt x="59" y="90"/>
                    <a:pt x="0" y="0"/>
                  </a:cubicBezTo>
                  <a:lnTo>
                    <a:pt x="220" y="0"/>
                  </a:ln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206"/>
            <p:cNvSpPr>
              <a:spLocks/>
            </p:cNvSpPr>
            <p:nvPr/>
          </p:nvSpPr>
          <p:spPr bwMode="auto">
            <a:xfrm>
              <a:off x="6761857" y="5321300"/>
              <a:ext cx="114300" cy="66675"/>
            </a:xfrm>
            <a:custGeom>
              <a:avLst/>
              <a:gdLst>
                <a:gd name="T0" fmla="*/ 132 w 132"/>
                <a:gd name="T1" fmla="*/ 49 h 78"/>
                <a:gd name="T2" fmla="*/ 0 w 132"/>
                <a:gd name="T3" fmla="*/ 49 h 78"/>
                <a:gd name="T4" fmla="*/ 132 w 132"/>
                <a:gd name="T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78">
                  <a:moveTo>
                    <a:pt x="132" y="49"/>
                  </a:moveTo>
                  <a:cubicBezTo>
                    <a:pt x="90" y="78"/>
                    <a:pt x="41" y="78"/>
                    <a:pt x="0" y="49"/>
                  </a:cubicBezTo>
                  <a:cubicBezTo>
                    <a:pt x="40" y="0"/>
                    <a:pt x="92" y="0"/>
                    <a:pt x="132" y="49"/>
                  </a:cubicBezTo>
                  <a:close/>
                </a:path>
              </a:pathLst>
            </a:custGeom>
            <a:solidFill>
              <a:srgbClr val="EDA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Oval 207"/>
            <p:cNvSpPr>
              <a:spLocks noChangeArrowheads="1"/>
            </p:cNvSpPr>
            <p:nvPr/>
          </p:nvSpPr>
          <p:spPr bwMode="auto">
            <a:xfrm>
              <a:off x="6742807" y="5195888"/>
              <a:ext cx="31750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Oval 208"/>
            <p:cNvSpPr>
              <a:spLocks noChangeArrowheads="1"/>
            </p:cNvSpPr>
            <p:nvPr/>
          </p:nvSpPr>
          <p:spPr bwMode="auto">
            <a:xfrm>
              <a:off x="6752332" y="5199063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Oval 209"/>
            <p:cNvSpPr>
              <a:spLocks noChangeArrowheads="1"/>
            </p:cNvSpPr>
            <p:nvPr/>
          </p:nvSpPr>
          <p:spPr bwMode="auto">
            <a:xfrm>
              <a:off x="6863457" y="5195888"/>
              <a:ext cx="31750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210"/>
            <p:cNvSpPr>
              <a:spLocks noChangeArrowheads="1"/>
            </p:cNvSpPr>
            <p:nvPr/>
          </p:nvSpPr>
          <p:spPr bwMode="auto">
            <a:xfrm>
              <a:off x="6872982" y="5199063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211"/>
            <p:cNvSpPr>
              <a:spLocks/>
            </p:cNvSpPr>
            <p:nvPr/>
          </p:nvSpPr>
          <p:spPr bwMode="auto">
            <a:xfrm>
              <a:off x="6725344" y="5156200"/>
              <a:ext cx="44450" cy="30163"/>
            </a:xfrm>
            <a:custGeom>
              <a:avLst/>
              <a:gdLst>
                <a:gd name="T0" fmla="*/ 0 w 51"/>
                <a:gd name="T1" fmla="*/ 34 h 34"/>
                <a:gd name="T2" fmla="*/ 51 w 51"/>
                <a:gd name="T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34">
                  <a:moveTo>
                    <a:pt x="0" y="34"/>
                  </a:moveTo>
                  <a:cubicBezTo>
                    <a:pt x="6" y="14"/>
                    <a:pt x="30" y="0"/>
                    <a:pt x="51" y="4"/>
                  </a:cubicBezTo>
                </a:path>
              </a:pathLst>
            </a:custGeom>
            <a:noFill/>
            <a:ln w="12700" cap="rnd">
              <a:solidFill>
                <a:srgbClr val="471E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212"/>
            <p:cNvSpPr>
              <a:spLocks/>
            </p:cNvSpPr>
            <p:nvPr/>
          </p:nvSpPr>
          <p:spPr bwMode="auto">
            <a:xfrm>
              <a:off x="6868219" y="5156200"/>
              <a:ext cx="44450" cy="30163"/>
            </a:xfrm>
            <a:custGeom>
              <a:avLst/>
              <a:gdLst>
                <a:gd name="T0" fmla="*/ 51 w 51"/>
                <a:gd name="T1" fmla="*/ 34 h 34"/>
                <a:gd name="T2" fmla="*/ 0 w 51"/>
                <a:gd name="T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34">
                  <a:moveTo>
                    <a:pt x="51" y="34"/>
                  </a:moveTo>
                  <a:cubicBezTo>
                    <a:pt x="44" y="14"/>
                    <a:pt x="21" y="0"/>
                    <a:pt x="0" y="4"/>
                  </a:cubicBezTo>
                </a:path>
              </a:pathLst>
            </a:custGeom>
            <a:noFill/>
            <a:ln w="12700" cap="rnd">
              <a:solidFill>
                <a:srgbClr val="471E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13"/>
            <p:cNvSpPr>
              <a:spLocks/>
            </p:cNvSpPr>
            <p:nvPr/>
          </p:nvSpPr>
          <p:spPr bwMode="auto">
            <a:xfrm>
              <a:off x="6753919" y="5021263"/>
              <a:ext cx="250825" cy="146050"/>
            </a:xfrm>
            <a:custGeom>
              <a:avLst/>
              <a:gdLst>
                <a:gd name="T0" fmla="*/ 146 w 291"/>
                <a:gd name="T1" fmla="*/ 37 h 169"/>
                <a:gd name="T2" fmla="*/ 291 w 291"/>
                <a:gd name="T3" fmla="*/ 143 h 169"/>
                <a:gd name="T4" fmla="*/ 146 w 291"/>
                <a:gd name="T5" fmla="*/ 133 h 169"/>
                <a:gd name="T6" fmla="*/ 0 w 291"/>
                <a:gd name="T7" fmla="*/ 26 h 169"/>
                <a:gd name="T8" fmla="*/ 146 w 291"/>
                <a:gd name="T9" fmla="*/ 3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69">
                  <a:moveTo>
                    <a:pt x="146" y="37"/>
                  </a:moveTo>
                  <a:cubicBezTo>
                    <a:pt x="226" y="69"/>
                    <a:pt x="291" y="116"/>
                    <a:pt x="291" y="143"/>
                  </a:cubicBezTo>
                  <a:cubicBezTo>
                    <a:pt x="291" y="169"/>
                    <a:pt x="226" y="165"/>
                    <a:pt x="146" y="133"/>
                  </a:cubicBezTo>
                  <a:cubicBezTo>
                    <a:pt x="66" y="100"/>
                    <a:pt x="0" y="53"/>
                    <a:pt x="0" y="26"/>
                  </a:cubicBezTo>
                  <a:cubicBezTo>
                    <a:pt x="0" y="0"/>
                    <a:pt x="66" y="4"/>
                    <a:pt x="146" y="37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14"/>
            <p:cNvSpPr>
              <a:spLocks/>
            </p:cNvSpPr>
            <p:nvPr/>
          </p:nvSpPr>
          <p:spPr bwMode="auto">
            <a:xfrm>
              <a:off x="6606282" y="5202238"/>
              <a:ext cx="55563" cy="98425"/>
            </a:xfrm>
            <a:custGeom>
              <a:avLst/>
              <a:gdLst>
                <a:gd name="T0" fmla="*/ 12 w 64"/>
                <a:gd name="T1" fmla="*/ 5 h 114"/>
                <a:gd name="T2" fmla="*/ 53 w 64"/>
                <a:gd name="T3" fmla="*/ 48 h 114"/>
                <a:gd name="T4" fmla="*/ 52 w 64"/>
                <a:gd name="T5" fmla="*/ 109 h 114"/>
                <a:gd name="T6" fmla="*/ 11 w 64"/>
                <a:gd name="T7" fmla="*/ 66 h 114"/>
                <a:gd name="T8" fmla="*/ 12 w 64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4">
                  <a:moveTo>
                    <a:pt x="12" y="5"/>
                  </a:moveTo>
                  <a:cubicBezTo>
                    <a:pt x="24" y="0"/>
                    <a:pt x="42" y="19"/>
                    <a:pt x="53" y="48"/>
                  </a:cubicBezTo>
                  <a:cubicBezTo>
                    <a:pt x="64" y="77"/>
                    <a:pt x="63" y="104"/>
                    <a:pt x="52" y="109"/>
                  </a:cubicBezTo>
                  <a:cubicBezTo>
                    <a:pt x="40" y="114"/>
                    <a:pt x="22" y="95"/>
                    <a:pt x="11" y="66"/>
                  </a:cubicBezTo>
                  <a:cubicBezTo>
                    <a:pt x="0" y="37"/>
                    <a:pt x="1" y="10"/>
                    <a:pt x="12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215"/>
            <p:cNvSpPr>
              <a:spLocks/>
            </p:cNvSpPr>
            <p:nvPr/>
          </p:nvSpPr>
          <p:spPr bwMode="auto">
            <a:xfrm>
              <a:off x="6972994" y="5202238"/>
              <a:ext cx="61913" cy="98425"/>
            </a:xfrm>
            <a:custGeom>
              <a:avLst/>
              <a:gdLst>
                <a:gd name="T0" fmla="*/ 54 w 73"/>
                <a:gd name="T1" fmla="*/ 5 h 114"/>
                <a:gd name="T2" fmla="*/ 10 w 73"/>
                <a:gd name="T3" fmla="*/ 48 h 114"/>
                <a:gd name="T4" fmla="*/ 19 w 73"/>
                <a:gd name="T5" fmla="*/ 109 h 114"/>
                <a:gd name="T6" fmla="*/ 64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10" y="48"/>
                  </a:cubicBezTo>
                  <a:cubicBezTo>
                    <a:pt x="0" y="77"/>
                    <a:pt x="4" y="104"/>
                    <a:pt x="19" y="109"/>
                  </a:cubicBezTo>
                  <a:cubicBezTo>
                    <a:pt x="34" y="114"/>
                    <a:pt x="54" y="95"/>
                    <a:pt x="64" y="66"/>
                  </a:cubicBezTo>
                  <a:cubicBezTo>
                    <a:pt x="73" y="37"/>
                    <a:pt x="69" y="10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216"/>
            <p:cNvSpPr>
              <a:spLocks/>
            </p:cNvSpPr>
            <p:nvPr/>
          </p:nvSpPr>
          <p:spPr bwMode="auto">
            <a:xfrm>
              <a:off x="6655494" y="5045075"/>
              <a:ext cx="139700" cy="114300"/>
            </a:xfrm>
            <a:custGeom>
              <a:avLst/>
              <a:gdLst>
                <a:gd name="T0" fmla="*/ 47 w 162"/>
                <a:gd name="T1" fmla="*/ 28 h 133"/>
                <a:gd name="T2" fmla="*/ 0 w 162"/>
                <a:gd name="T3" fmla="*/ 119 h 133"/>
                <a:gd name="T4" fmla="*/ 81 w 162"/>
                <a:gd name="T5" fmla="*/ 94 h 133"/>
                <a:gd name="T6" fmla="*/ 162 w 162"/>
                <a:gd name="T7" fmla="*/ 17 h 133"/>
                <a:gd name="T8" fmla="*/ 47 w 162"/>
                <a:gd name="T9" fmla="*/ 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33">
                  <a:moveTo>
                    <a:pt x="47" y="28"/>
                  </a:moveTo>
                  <a:cubicBezTo>
                    <a:pt x="2" y="57"/>
                    <a:pt x="0" y="105"/>
                    <a:pt x="0" y="119"/>
                  </a:cubicBezTo>
                  <a:cubicBezTo>
                    <a:pt x="0" y="133"/>
                    <a:pt x="36" y="122"/>
                    <a:pt x="81" y="94"/>
                  </a:cubicBezTo>
                  <a:cubicBezTo>
                    <a:pt x="126" y="65"/>
                    <a:pt x="162" y="31"/>
                    <a:pt x="162" y="17"/>
                  </a:cubicBezTo>
                  <a:cubicBezTo>
                    <a:pt x="162" y="3"/>
                    <a:pt x="92" y="0"/>
                    <a:pt x="47" y="28"/>
                  </a:cubicBezTo>
                  <a:close/>
                </a:path>
              </a:pathLst>
            </a:custGeom>
            <a:solidFill>
              <a:srgbClr val="47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217"/>
            <p:cNvSpPr>
              <a:spLocks/>
            </p:cNvSpPr>
            <p:nvPr/>
          </p:nvSpPr>
          <p:spPr bwMode="auto">
            <a:xfrm>
              <a:off x="6777732" y="5322888"/>
              <a:ext cx="82550" cy="20638"/>
            </a:xfrm>
            <a:custGeom>
              <a:avLst/>
              <a:gdLst>
                <a:gd name="T0" fmla="*/ 96 w 96"/>
                <a:gd name="T1" fmla="*/ 0 h 24"/>
                <a:gd name="T2" fmla="*/ 0 w 96"/>
                <a:gd name="T3" fmla="*/ 0 h 24"/>
                <a:gd name="T4" fmla="*/ 96 w 96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24">
                  <a:moveTo>
                    <a:pt x="96" y="0"/>
                  </a:moveTo>
                  <a:cubicBezTo>
                    <a:pt x="94" y="24"/>
                    <a:pt x="0" y="21"/>
                    <a:pt x="0" y="0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Rectangle 218"/>
            <p:cNvSpPr>
              <a:spLocks noChangeArrowheads="1"/>
            </p:cNvSpPr>
            <p:nvPr/>
          </p:nvSpPr>
          <p:spPr bwMode="auto">
            <a:xfrm>
              <a:off x="6753919" y="5321300"/>
              <a:ext cx="130175" cy="231775"/>
            </a:xfrm>
            <a:prstGeom prst="rect">
              <a:avLst/>
            </a:pr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219"/>
            <p:cNvSpPr>
              <a:spLocks/>
            </p:cNvSpPr>
            <p:nvPr/>
          </p:nvSpPr>
          <p:spPr bwMode="auto">
            <a:xfrm>
              <a:off x="6591994" y="4959350"/>
              <a:ext cx="455613" cy="417513"/>
            </a:xfrm>
            <a:custGeom>
              <a:avLst/>
              <a:gdLst>
                <a:gd name="T0" fmla="*/ 264 w 529"/>
                <a:gd name="T1" fmla="*/ 45 h 484"/>
                <a:gd name="T2" fmla="*/ 510 w 529"/>
                <a:gd name="T3" fmla="*/ 292 h 484"/>
                <a:gd name="T4" fmla="*/ 264 w 529"/>
                <a:gd name="T5" fmla="*/ 484 h 484"/>
                <a:gd name="T6" fmla="*/ 17 w 529"/>
                <a:gd name="T7" fmla="*/ 279 h 484"/>
                <a:gd name="T8" fmla="*/ 264 w 529"/>
                <a:gd name="T9" fmla="*/ 45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484">
                  <a:moveTo>
                    <a:pt x="264" y="45"/>
                  </a:moveTo>
                  <a:cubicBezTo>
                    <a:pt x="396" y="0"/>
                    <a:pt x="492" y="170"/>
                    <a:pt x="510" y="292"/>
                  </a:cubicBezTo>
                  <a:cubicBezTo>
                    <a:pt x="529" y="415"/>
                    <a:pt x="390" y="484"/>
                    <a:pt x="264" y="484"/>
                  </a:cubicBezTo>
                  <a:cubicBezTo>
                    <a:pt x="138" y="484"/>
                    <a:pt x="0" y="402"/>
                    <a:pt x="17" y="279"/>
                  </a:cubicBezTo>
                  <a:cubicBezTo>
                    <a:pt x="35" y="157"/>
                    <a:pt x="144" y="2"/>
                    <a:pt x="264" y="45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220"/>
            <p:cNvSpPr>
              <a:spLocks/>
            </p:cNvSpPr>
            <p:nvPr/>
          </p:nvSpPr>
          <p:spPr bwMode="auto">
            <a:xfrm>
              <a:off x="6647557" y="5080000"/>
              <a:ext cx="342900" cy="360363"/>
            </a:xfrm>
            <a:custGeom>
              <a:avLst/>
              <a:gdLst>
                <a:gd name="T0" fmla="*/ 206 w 397"/>
                <a:gd name="T1" fmla="*/ 0 h 418"/>
                <a:gd name="T2" fmla="*/ 383 w 397"/>
                <a:gd name="T3" fmla="*/ 176 h 418"/>
                <a:gd name="T4" fmla="*/ 397 w 397"/>
                <a:gd name="T5" fmla="*/ 212 h 418"/>
                <a:gd name="T6" fmla="*/ 199 w 397"/>
                <a:gd name="T7" fmla="*/ 418 h 418"/>
                <a:gd name="T8" fmla="*/ 0 w 397"/>
                <a:gd name="T9" fmla="*/ 212 h 418"/>
                <a:gd name="T10" fmla="*/ 14 w 397"/>
                <a:gd name="T11" fmla="*/ 183 h 418"/>
                <a:gd name="T12" fmla="*/ 206 w 397"/>
                <a:gd name="T1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18">
                  <a:moveTo>
                    <a:pt x="206" y="0"/>
                  </a:moveTo>
                  <a:cubicBezTo>
                    <a:pt x="299" y="0"/>
                    <a:pt x="394" y="45"/>
                    <a:pt x="383" y="176"/>
                  </a:cubicBezTo>
                  <a:cubicBezTo>
                    <a:pt x="380" y="214"/>
                    <a:pt x="397" y="199"/>
                    <a:pt x="397" y="212"/>
                  </a:cubicBezTo>
                  <a:cubicBezTo>
                    <a:pt x="397" y="324"/>
                    <a:pt x="245" y="418"/>
                    <a:pt x="199" y="418"/>
                  </a:cubicBezTo>
                  <a:cubicBezTo>
                    <a:pt x="152" y="418"/>
                    <a:pt x="0" y="324"/>
                    <a:pt x="0" y="212"/>
                  </a:cubicBezTo>
                  <a:cubicBezTo>
                    <a:pt x="22" y="248"/>
                    <a:pt x="15" y="204"/>
                    <a:pt x="14" y="183"/>
                  </a:cubicBezTo>
                  <a:cubicBezTo>
                    <a:pt x="5" y="13"/>
                    <a:pt x="109" y="0"/>
                    <a:pt x="206" y="0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221"/>
            <p:cNvSpPr>
              <a:spLocks noChangeArrowheads="1"/>
            </p:cNvSpPr>
            <p:nvPr/>
          </p:nvSpPr>
          <p:spPr bwMode="auto">
            <a:xfrm>
              <a:off x="6742807" y="5195888"/>
              <a:ext cx="31750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222"/>
            <p:cNvSpPr>
              <a:spLocks noChangeArrowheads="1"/>
            </p:cNvSpPr>
            <p:nvPr/>
          </p:nvSpPr>
          <p:spPr bwMode="auto">
            <a:xfrm>
              <a:off x="6752332" y="5199063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223"/>
            <p:cNvSpPr>
              <a:spLocks noChangeArrowheads="1"/>
            </p:cNvSpPr>
            <p:nvPr/>
          </p:nvSpPr>
          <p:spPr bwMode="auto">
            <a:xfrm>
              <a:off x="6863457" y="5195888"/>
              <a:ext cx="31750" cy="5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Oval 224"/>
            <p:cNvSpPr>
              <a:spLocks noChangeArrowheads="1"/>
            </p:cNvSpPr>
            <p:nvPr/>
          </p:nvSpPr>
          <p:spPr bwMode="auto">
            <a:xfrm>
              <a:off x="6872982" y="5199063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25"/>
            <p:cNvSpPr>
              <a:spLocks/>
            </p:cNvSpPr>
            <p:nvPr/>
          </p:nvSpPr>
          <p:spPr bwMode="auto">
            <a:xfrm>
              <a:off x="6626919" y="5468938"/>
              <a:ext cx="384175" cy="120650"/>
            </a:xfrm>
            <a:custGeom>
              <a:avLst/>
              <a:gdLst>
                <a:gd name="T0" fmla="*/ 446 w 446"/>
                <a:gd name="T1" fmla="*/ 71 h 140"/>
                <a:gd name="T2" fmla="*/ 298 w 446"/>
                <a:gd name="T3" fmla="*/ 0 h 140"/>
                <a:gd name="T4" fmla="*/ 223 w 446"/>
                <a:gd name="T5" fmla="*/ 47 h 140"/>
                <a:gd name="T6" fmla="*/ 148 w 446"/>
                <a:gd name="T7" fmla="*/ 0 h 140"/>
                <a:gd name="T8" fmla="*/ 0 w 446"/>
                <a:gd name="T9" fmla="*/ 71 h 140"/>
                <a:gd name="T10" fmla="*/ 223 w 446"/>
                <a:gd name="T11" fmla="*/ 140 h 140"/>
                <a:gd name="T12" fmla="*/ 446 w 446"/>
                <a:gd name="T13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6" h="140">
                  <a:moveTo>
                    <a:pt x="446" y="71"/>
                  </a:moveTo>
                  <a:cubicBezTo>
                    <a:pt x="408" y="39"/>
                    <a:pt x="336" y="15"/>
                    <a:pt x="298" y="0"/>
                  </a:cubicBezTo>
                  <a:cubicBezTo>
                    <a:pt x="291" y="27"/>
                    <a:pt x="260" y="47"/>
                    <a:pt x="223" y="47"/>
                  </a:cubicBezTo>
                  <a:cubicBezTo>
                    <a:pt x="186" y="47"/>
                    <a:pt x="155" y="27"/>
                    <a:pt x="148" y="0"/>
                  </a:cubicBezTo>
                  <a:cubicBezTo>
                    <a:pt x="110" y="15"/>
                    <a:pt x="38" y="39"/>
                    <a:pt x="0" y="71"/>
                  </a:cubicBezTo>
                  <a:cubicBezTo>
                    <a:pt x="63" y="115"/>
                    <a:pt x="140" y="140"/>
                    <a:pt x="223" y="140"/>
                  </a:cubicBezTo>
                  <a:cubicBezTo>
                    <a:pt x="306" y="140"/>
                    <a:pt x="383" y="115"/>
                    <a:pt x="446" y="71"/>
                  </a:cubicBezTo>
                  <a:close/>
                </a:path>
              </a:pathLst>
            </a:custGeom>
            <a:solidFill>
              <a:srgbClr val="E6B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26"/>
            <p:cNvSpPr>
              <a:spLocks/>
            </p:cNvSpPr>
            <p:nvPr/>
          </p:nvSpPr>
          <p:spPr bwMode="auto">
            <a:xfrm>
              <a:off x="6792019" y="5291138"/>
              <a:ext cx="55563" cy="15875"/>
            </a:xfrm>
            <a:custGeom>
              <a:avLst/>
              <a:gdLst>
                <a:gd name="T0" fmla="*/ 52 w 64"/>
                <a:gd name="T1" fmla="*/ 3 h 17"/>
                <a:gd name="T2" fmla="*/ 59 w 64"/>
                <a:gd name="T3" fmla="*/ 7 h 17"/>
                <a:gd name="T4" fmla="*/ 5 w 64"/>
                <a:gd name="T5" fmla="*/ 7 h 17"/>
                <a:gd name="T6" fmla="*/ 12 w 64"/>
                <a:gd name="T7" fmla="*/ 3 h 17"/>
                <a:gd name="T8" fmla="*/ 52 w 64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7">
                  <a:moveTo>
                    <a:pt x="52" y="3"/>
                  </a:moveTo>
                  <a:cubicBezTo>
                    <a:pt x="57" y="0"/>
                    <a:pt x="64" y="3"/>
                    <a:pt x="59" y="7"/>
                  </a:cubicBezTo>
                  <a:cubicBezTo>
                    <a:pt x="44" y="17"/>
                    <a:pt x="20" y="17"/>
                    <a:pt x="5" y="7"/>
                  </a:cubicBezTo>
                  <a:cubicBezTo>
                    <a:pt x="0" y="3"/>
                    <a:pt x="7" y="1"/>
                    <a:pt x="12" y="3"/>
                  </a:cubicBezTo>
                  <a:cubicBezTo>
                    <a:pt x="24" y="9"/>
                    <a:pt x="41" y="9"/>
                    <a:pt x="52" y="3"/>
                  </a:cubicBezTo>
                  <a:close/>
                </a:path>
              </a:pathLst>
            </a:custGeom>
            <a:solidFill>
              <a:srgbClr val="C7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27"/>
            <p:cNvSpPr>
              <a:spLocks/>
            </p:cNvSpPr>
            <p:nvPr/>
          </p:nvSpPr>
          <p:spPr bwMode="auto">
            <a:xfrm>
              <a:off x="6571357" y="5032375"/>
              <a:ext cx="492125" cy="119063"/>
            </a:xfrm>
            <a:custGeom>
              <a:avLst/>
              <a:gdLst>
                <a:gd name="T0" fmla="*/ 281 w 570"/>
                <a:gd name="T1" fmla="*/ 137 h 138"/>
                <a:gd name="T2" fmla="*/ 287 w 570"/>
                <a:gd name="T3" fmla="*/ 0 h 138"/>
                <a:gd name="T4" fmla="*/ 281 w 570"/>
                <a:gd name="T5" fmla="*/ 13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0" h="138">
                  <a:moveTo>
                    <a:pt x="281" y="137"/>
                  </a:moveTo>
                  <a:cubicBezTo>
                    <a:pt x="0" y="136"/>
                    <a:pt x="96" y="0"/>
                    <a:pt x="287" y="0"/>
                  </a:cubicBezTo>
                  <a:cubicBezTo>
                    <a:pt x="487" y="0"/>
                    <a:pt x="570" y="138"/>
                    <a:pt x="281" y="137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28"/>
            <p:cNvSpPr>
              <a:spLocks/>
            </p:cNvSpPr>
            <p:nvPr/>
          </p:nvSpPr>
          <p:spPr bwMode="auto">
            <a:xfrm>
              <a:off x="6852344" y="5153025"/>
              <a:ext cx="82550" cy="34925"/>
            </a:xfrm>
            <a:custGeom>
              <a:avLst/>
              <a:gdLst>
                <a:gd name="T0" fmla="*/ 76 w 97"/>
                <a:gd name="T1" fmla="*/ 26 h 40"/>
                <a:gd name="T2" fmla="*/ 16 w 97"/>
                <a:gd name="T3" fmla="*/ 34 h 40"/>
                <a:gd name="T4" fmla="*/ 8 w 97"/>
                <a:gd name="T5" fmla="*/ 25 h 40"/>
                <a:gd name="T6" fmla="*/ 76 w 97"/>
                <a:gd name="T7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40">
                  <a:moveTo>
                    <a:pt x="76" y="26"/>
                  </a:moveTo>
                  <a:cubicBezTo>
                    <a:pt x="61" y="25"/>
                    <a:pt x="37" y="13"/>
                    <a:pt x="16" y="34"/>
                  </a:cubicBezTo>
                  <a:cubicBezTo>
                    <a:pt x="9" y="40"/>
                    <a:pt x="0" y="32"/>
                    <a:pt x="8" y="25"/>
                  </a:cubicBezTo>
                  <a:cubicBezTo>
                    <a:pt x="39" y="0"/>
                    <a:pt x="97" y="27"/>
                    <a:pt x="76" y="26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229"/>
            <p:cNvSpPr>
              <a:spLocks/>
            </p:cNvSpPr>
            <p:nvPr/>
          </p:nvSpPr>
          <p:spPr bwMode="auto">
            <a:xfrm>
              <a:off x="6703119" y="5153025"/>
              <a:ext cx="82550" cy="34925"/>
            </a:xfrm>
            <a:custGeom>
              <a:avLst/>
              <a:gdLst>
                <a:gd name="T0" fmla="*/ 21 w 97"/>
                <a:gd name="T1" fmla="*/ 26 h 40"/>
                <a:gd name="T2" fmla="*/ 81 w 97"/>
                <a:gd name="T3" fmla="*/ 34 h 40"/>
                <a:gd name="T4" fmla="*/ 88 w 97"/>
                <a:gd name="T5" fmla="*/ 25 h 40"/>
                <a:gd name="T6" fmla="*/ 21 w 97"/>
                <a:gd name="T7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40">
                  <a:moveTo>
                    <a:pt x="21" y="26"/>
                  </a:moveTo>
                  <a:cubicBezTo>
                    <a:pt x="35" y="25"/>
                    <a:pt x="60" y="13"/>
                    <a:pt x="81" y="34"/>
                  </a:cubicBezTo>
                  <a:cubicBezTo>
                    <a:pt x="88" y="40"/>
                    <a:pt x="97" y="32"/>
                    <a:pt x="88" y="25"/>
                  </a:cubicBezTo>
                  <a:cubicBezTo>
                    <a:pt x="58" y="0"/>
                    <a:pt x="0" y="27"/>
                    <a:pt x="21" y="26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30"/>
            <p:cNvSpPr>
              <a:spLocks/>
            </p:cNvSpPr>
            <p:nvPr/>
          </p:nvSpPr>
          <p:spPr bwMode="auto">
            <a:xfrm>
              <a:off x="6752332" y="5313363"/>
              <a:ext cx="133350" cy="66675"/>
            </a:xfrm>
            <a:custGeom>
              <a:avLst/>
              <a:gdLst>
                <a:gd name="T0" fmla="*/ 154 w 154"/>
                <a:gd name="T1" fmla="*/ 15 h 78"/>
                <a:gd name="T2" fmla="*/ 0 w 154"/>
                <a:gd name="T3" fmla="*/ 15 h 78"/>
                <a:gd name="T4" fmla="*/ 78 w 154"/>
                <a:gd name="T5" fmla="*/ 19 h 78"/>
                <a:gd name="T6" fmla="*/ 154 w 154"/>
                <a:gd name="T7" fmla="*/ 1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78">
                  <a:moveTo>
                    <a:pt x="154" y="15"/>
                  </a:moveTo>
                  <a:cubicBezTo>
                    <a:pt x="113" y="77"/>
                    <a:pt x="41" y="78"/>
                    <a:pt x="0" y="15"/>
                  </a:cubicBezTo>
                  <a:cubicBezTo>
                    <a:pt x="34" y="1"/>
                    <a:pt x="69" y="19"/>
                    <a:pt x="78" y="19"/>
                  </a:cubicBezTo>
                  <a:cubicBezTo>
                    <a:pt x="88" y="19"/>
                    <a:pt x="117" y="0"/>
                    <a:pt x="154" y="15"/>
                  </a:cubicBezTo>
                  <a:close/>
                </a:path>
              </a:pathLst>
            </a:custGeom>
            <a:solidFill>
              <a:srgbClr val="E28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31"/>
            <p:cNvSpPr>
              <a:spLocks/>
            </p:cNvSpPr>
            <p:nvPr/>
          </p:nvSpPr>
          <p:spPr bwMode="auto">
            <a:xfrm>
              <a:off x="6971407" y="5202238"/>
              <a:ext cx="61913" cy="98425"/>
            </a:xfrm>
            <a:custGeom>
              <a:avLst/>
              <a:gdLst>
                <a:gd name="T0" fmla="*/ 54 w 73"/>
                <a:gd name="T1" fmla="*/ 5 h 114"/>
                <a:gd name="T2" fmla="*/ 9 w 73"/>
                <a:gd name="T3" fmla="*/ 48 h 114"/>
                <a:gd name="T4" fmla="*/ 19 w 73"/>
                <a:gd name="T5" fmla="*/ 109 h 114"/>
                <a:gd name="T6" fmla="*/ 63 w 73"/>
                <a:gd name="T7" fmla="*/ 66 h 114"/>
                <a:gd name="T8" fmla="*/ 54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54" y="5"/>
                  </a:moveTo>
                  <a:cubicBezTo>
                    <a:pt x="39" y="0"/>
                    <a:pt x="19" y="19"/>
                    <a:pt x="9" y="48"/>
                  </a:cubicBezTo>
                  <a:cubicBezTo>
                    <a:pt x="0" y="77"/>
                    <a:pt x="4" y="104"/>
                    <a:pt x="19" y="109"/>
                  </a:cubicBezTo>
                  <a:cubicBezTo>
                    <a:pt x="34" y="114"/>
                    <a:pt x="54" y="95"/>
                    <a:pt x="63" y="66"/>
                  </a:cubicBezTo>
                  <a:cubicBezTo>
                    <a:pt x="73" y="37"/>
                    <a:pt x="68" y="10"/>
                    <a:pt x="54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32"/>
            <p:cNvSpPr>
              <a:spLocks/>
            </p:cNvSpPr>
            <p:nvPr/>
          </p:nvSpPr>
          <p:spPr bwMode="auto">
            <a:xfrm>
              <a:off x="6604694" y="5202238"/>
              <a:ext cx="63500" cy="98425"/>
            </a:xfrm>
            <a:custGeom>
              <a:avLst/>
              <a:gdLst>
                <a:gd name="T0" fmla="*/ 19 w 73"/>
                <a:gd name="T1" fmla="*/ 5 h 114"/>
                <a:gd name="T2" fmla="*/ 64 w 73"/>
                <a:gd name="T3" fmla="*/ 48 h 114"/>
                <a:gd name="T4" fmla="*/ 54 w 73"/>
                <a:gd name="T5" fmla="*/ 109 h 114"/>
                <a:gd name="T6" fmla="*/ 10 w 73"/>
                <a:gd name="T7" fmla="*/ 66 h 114"/>
                <a:gd name="T8" fmla="*/ 19 w 73"/>
                <a:gd name="T9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4">
                  <a:moveTo>
                    <a:pt x="19" y="5"/>
                  </a:moveTo>
                  <a:cubicBezTo>
                    <a:pt x="34" y="0"/>
                    <a:pt x="54" y="19"/>
                    <a:pt x="64" y="48"/>
                  </a:cubicBezTo>
                  <a:cubicBezTo>
                    <a:pt x="73" y="77"/>
                    <a:pt x="69" y="104"/>
                    <a:pt x="54" y="109"/>
                  </a:cubicBezTo>
                  <a:cubicBezTo>
                    <a:pt x="39" y="114"/>
                    <a:pt x="19" y="95"/>
                    <a:pt x="10" y="66"/>
                  </a:cubicBezTo>
                  <a:cubicBezTo>
                    <a:pt x="0" y="37"/>
                    <a:pt x="4" y="10"/>
                    <a:pt x="19" y="5"/>
                  </a:cubicBezTo>
                  <a:close/>
                </a:path>
              </a:pathLst>
            </a:custGeom>
            <a:solidFill>
              <a:srgbClr val="FAD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233"/>
            <p:cNvSpPr>
              <a:spLocks/>
            </p:cNvSpPr>
            <p:nvPr/>
          </p:nvSpPr>
          <p:spPr bwMode="auto">
            <a:xfrm>
              <a:off x="6577707" y="5080000"/>
              <a:ext cx="182563" cy="304800"/>
            </a:xfrm>
            <a:custGeom>
              <a:avLst/>
              <a:gdLst>
                <a:gd name="T0" fmla="*/ 89 w 211"/>
                <a:gd name="T1" fmla="*/ 353 h 353"/>
                <a:gd name="T2" fmla="*/ 211 w 211"/>
                <a:gd name="T3" fmla="*/ 6 h 353"/>
                <a:gd name="T4" fmla="*/ 89 w 211"/>
                <a:gd name="T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353">
                  <a:moveTo>
                    <a:pt x="89" y="353"/>
                  </a:moveTo>
                  <a:cubicBezTo>
                    <a:pt x="91" y="277"/>
                    <a:pt x="87" y="137"/>
                    <a:pt x="211" y="6"/>
                  </a:cubicBezTo>
                  <a:cubicBezTo>
                    <a:pt x="80" y="0"/>
                    <a:pt x="0" y="238"/>
                    <a:pt x="89" y="353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34"/>
            <p:cNvSpPr>
              <a:spLocks/>
            </p:cNvSpPr>
            <p:nvPr/>
          </p:nvSpPr>
          <p:spPr bwMode="auto">
            <a:xfrm>
              <a:off x="6879332" y="5070475"/>
              <a:ext cx="180975" cy="312738"/>
            </a:xfrm>
            <a:custGeom>
              <a:avLst/>
              <a:gdLst>
                <a:gd name="T0" fmla="*/ 122 w 210"/>
                <a:gd name="T1" fmla="*/ 363 h 363"/>
                <a:gd name="T2" fmla="*/ 0 w 210"/>
                <a:gd name="T3" fmla="*/ 16 h 363"/>
                <a:gd name="T4" fmla="*/ 122 w 210"/>
                <a:gd name="T5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" h="363">
                  <a:moveTo>
                    <a:pt x="122" y="363"/>
                  </a:moveTo>
                  <a:cubicBezTo>
                    <a:pt x="121" y="286"/>
                    <a:pt x="124" y="146"/>
                    <a:pt x="0" y="16"/>
                  </a:cubicBezTo>
                  <a:cubicBezTo>
                    <a:pt x="136" y="0"/>
                    <a:pt x="210" y="237"/>
                    <a:pt x="122" y="363"/>
                  </a:cubicBezTo>
                  <a:close/>
                </a:path>
              </a:pathLst>
            </a:custGeom>
            <a:solidFill>
              <a:srgbClr val="D79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35"/>
            <p:cNvSpPr>
              <a:spLocks/>
            </p:cNvSpPr>
            <p:nvPr/>
          </p:nvSpPr>
          <p:spPr bwMode="auto">
            <a:xfrm>
              <a:off x="6730107" y="5468938"/>
              <a:ext cx="179388" cy="120650"/>
            </a:xfrm>
            <a:custGeom>
              <a:avLst/>
              <a:gdLst>
                <a:gd name="T0" fmla="*/ 183 w 208"/>
                <a:gd name="T1" fmla="*/ 2 h 140"/>
                <a:gd name="T2" fmla="*/ 179 w 208"/>
                <a:gd name="T3" fmla="*/ 0 h 140"/>
                <a:gd name="T4" fmla="*/ 104 w 208"/>
                <a:gd name="T5" fmla="*/ 47 h 140"/>
                <a:gd name="T6" fmla="*/ 29 w 208"/>
                <a:gd name="T7" fmla="*/ 0 h 140"/>
                <a:gd name="T8" fmla="*/ 25 w 208"/>
                <a:gd name="T9" fmla="*/ 2 h 140"/>
                <a:gd name="T10" fmla="*/ 0 w 208"/>
                <a:gd name="T11" fmla="*/ 126 h 140"/>
                <a:gd name="T12" fmla="*/ 104 w 208"/>
                <a:gd name="T13" fmla="*/ 140 h 140"/>
                <a:gd name="T14" fmla="*/ 208 w 208"/>
                <a:gd name="T15" fmla="*/ 126 h 140"/>
                <a:gd name="T16" fmla="*/ 183 w 208"/>
                <a:gd name="T17" fmla="*/ 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40">
                  <a:moveTo>
                    <a:pt x="183" y="2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72" y="27"/>
                    <a:pt x="141" y="47"/>
                    <a:pt x="104" y="47"/>
                  </a:cubicBezTo>
                  <a:cubicBezTo>
                    <a:pt x="67" y="47"/>
                    <a:pt x="36" y="27"/>
                    <a:pt x="29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6" y="46"/>
                    <a:pt x="7" y="91"/>
                    <a:pt x="0" y="126"/>
                  </a:cubicBezTo>
                  <a:cubicBezTo>
                    <a:pt x="33" y="136"/>
                    <a:pt x="68" y="140"/>
                    <a:pt x="104" y="140"/>
                  </a:cubicBezTo>
                  <a:cubicBezTo>
                    <a:pt x="140" y="140"/>
                    <a:pt x="175" y="136"/>
                    <a:pt x="208" y="126"/>
                  </a:cubicBezTo>
                  <a:cubicBezTo>
                    <a:pt x="201" y="91"/>
                    <a:pt x="192" y="46"/>
                    <a:pt x="183" y="2"/>
                  </a:cubicBezTo>
                  <a:close/>
                </a:path>
              </a:pathLst>
            </a:custGeom>
            <a:solidFill>
              <a:srgbClr val="E85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lowchart: Alternate Process 3"/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rgbClr val="89C0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2660650" y="1541463"/>
            <a:ext cx="4114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000" b="1" kern="0" spc="225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项目背景</a:t>
            </a:r>
            <a:endParaRPr lang="en-US" altLang="zh-CN" sz="6000" b="1" kern="0" spc="225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48040" y="2613456"/>
            <a:ext cx="508184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dirty="0">
                <a:solidFill>
                  <a:schemeClr val="bg1">
                    <a:alpha val="81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PROJECT BACKGROUD</a:t>
            </a:r>
            <a:endParaRPr lang="zh-CN" altLang="en-US" sz="3600" dirty="0">
              <a:solidFill>
                <a:schemeClr val="bg1">
                  <a:alpha val="81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7653" name="文本框 23"/>
          <p:cNvSpPr txBox="1">
            <a:spLocks noChangeArrowheads="1"/>
          </p:cNvSpPr>
          <p:nvPr/>
        </p:nvSpPr>
        <p:spPr bwMode="auto">
          <a:xfrm>
            <a:off x="963613" y="-755650"/>
            <a:ext cx="1604962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4400">
                <a:solidFill>
                  <a:srgbClr val="89C01A"/>
                </a:solidFill>
                <a:latin typeface="Berlin Sans FB Demi" panose="020E0802020502020306" pitchFamily="34" charset="0"/>
              </a:rPr>
              <a:t>1</a:t>
            </a:r>
            <a:endParaRPr lang="zh-CN" altLang="en-US" sz="1100">
              <a:solidFill>
                <a:srgbClr val="89C01A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0" name="Flowchart: Alternate Process 3"/>
          <p:cNvSpPr/>
          <p:nvPr/>
        </p:nvSpPr>
        <p:spPr>
          <a:xfrm>
            <a:off x="7761288" y="4033838"/>
            <a:ext cx="1066800" cy="617537"/>
          </a:xfrm>
          <a:prstGeom prst="ellipse">
            <a:avLst/>
          </a:prstGeom>
          <a:solidFill>
            <a:srgbClr val="F7F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7" name="Freeform 460"/>
          <p:cNvSpPr>
            <a:spLocks noEditPoints="1"/>
          </p:cNvSpPr>
          <p:nvPr/>
        </p:nvSpPr>
        <p:spPr bwMode="auto">
          <a:xfrm rot="604785">
            <a:off x="8081915" y="4169514"/>
            <a:ext cx="425545" cy="346183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rgbClr val="6E9B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29699" name="矩形 4"/>
          <p:cNvSpPr>
            <a:spLocks noChangeArrowheads="1"/>
          </p:cNvSpPr>
          <p:nvPr/>
        </p:nvSpPr>
        <p:spPr bwMode="auto">
          <a:xfrm>
            <a:off x="6654800" y="1597025"/>
            <a:ext cx="151288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89C01A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WHAT</a:t>
            </a: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你有什么新产品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新优惠？</a:t>
            </a:r>
          </a:p>
        </p:txBody>
      </p:sp>
      <p:sp>
        <p:nvSpPr>
          <p:cNvPr id="29700" name="矩形 5"/>
          <p:cNvSpPr>
            <a:spLocks noChangeArrowheads="1"/>
          </p:cNvSpPr>
          <p:nvPr/>
        </p:nvSpPr>
        <p:spPr bwMode="auto">
          <a:xfrm>
            <a:off x="1235075" y="1600200"/>
            <a:ext cx="15668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89C01A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WHERE</a:t>
            </a: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我在上网，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需要购物，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你在哪里？</a:t>
            </a:r>
          </a:p>
        </p:txBody>
      </p:sp>
      <p:sp>
        <p:nvSpPr>
          <p:cNvPr id="29701" name="矩形 6"/>
          <p:cNvSpPr>
            <a:spLocks noChangeArrowheads="1"/>
          </p:cNvSpPr>
          <p:nvPr/>
        </p:nvSpPr>
        <p:spPr bwMode="auto">
          <a:xfrm>
            <a:off x="6513513" y="3440113"/>
            <a:ext cx="1711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800" b="1">
                <a:solidFill>
                  <a:srgbClr val="89C01A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WHEN</a:t>
            </a:r>
          </a:p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想办业务，你在哪里？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702" name="TextBox 17"/>
          <p:cNvSpPr txBox="1">
            <a:spLocks noChangeArrowheads="1"/>
          </p:cNvSpPr>
          <p:nvPr/>
        </p:nvSpPr>
        <p:spPr bwMode="auto">
          <a:xfrm>
            <a:off x="265113" y="188913"/>
            <a:ext cx="1114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 dirty="0">
                <a:latin typeface="幼圆" panose="02010509060101010101" pitchFamily="49" charset="-122"/>
                <a:ea typeface="幼圆" panose="02010509060101010101" pitchFamily="49" charset="-122"/>
              </a:rPr>
              <a:t>项目背景</a:t>
            </a:r>
          </a:p>
        </p:txBody>
      </p:sp>
      <p:sp>
        <p:nvSpPr>
          <p:cNvPr id="29703" name="矩形 19"/>
          <p:cNvSpPr>
            <a:spLocks noChangeArrowheads="1"/>
          </p:cNvSpPr>
          <p:nvPr/>
        </p:nvSpPr>
        <p:spPr bwMode="auto">
          <a:xfrm>
            <a:off x="1514475" y="3565525"/>
            <a:ext cx="133191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89C01A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HOW</a:t>
            </a: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我如何进入你的线上渠道？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4" name="TextBox 17"/>
          <p:cNvSpPr txBox="1">
            <a:spLocks noChangeArrowheads="1"/>
          </p:cNvSpPr>
          <p:nvPr/>
        </p:nvSpPr>
        <p:spPr bwMode="auto">
          <a:xfrm>
            <a:off x="1319213" y="192088"/>
            <a:ext cx="17171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总分逻辑关系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705" name="组合 1"/>
          <p:cNvGrpSpPr>
            <a:grpSpLocks/>
          </p:cNvGrpSpPr>
          <p:nvPr/>
        </p:nvGrpSpPr>
        <p:grpSpPr bwMode="auto">
          <a:xfrm>
            <a:off x="3771900" y="2108200"/>
            <a:ext cx="1438275" cy="1435100"/>
            <a:chOff x="5029538" y="2651718"/>
            <a:chExt cx="658813" cy="657225"/>
          </a:xfrm>
        </p:grpSpPr>
        <p:sp>
          <p:nvSpPr>
            <p:cNvPr id="29717" name="Oval 578"/>
            <p:cNvSpPr>
              <a:spLocks noChangeArrowheads="1"/>
            </p:cNvSpPr>
            <p:nvPr/>
          </p:nvSpPr>
          <p:spPr bwMode="auto">
            <a:xfrm>
              <a:off x="5029538" y="2651718"/>
              <a:ext cx="658813" cy="657225"/>
            </a:xfrm>
            <a:prstGeom prst="ellipse">
              <a:avLst/>
            </a:prstGeom>
            <a:solidFill>
              <a:srgbClr val="0F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900"/>
            </a:p>
          </p:txBody>
        </p:sp>
        <p:grpSp>
          <p:nvGrpSpPr>
            <p:cNvPr id="29718" name="组合 16"/>
            <p:cNvGrpSpPr>
              <a:grpSpLocks/>
            </p:cNvGrpSpPr>
            <p:nvPr/>
          </p:nvGrpSpPr>
          <p:grpSpPr bwMode="auto">
            <a:xfrm>
              <a:off x="5162887" y="2716805"/>
              <a:ext cx="392113" cy="592138"/>
              <a:chOff x="1185436" y="1475608"/>
              <a:chExt cx="392113" cy="592138"/>
            </a:xfrm>
          </p:grpSpPr>
          <p:sp>
            <p:nvSpPr>
              <p:cNvPr id="29719" name="Freeform 579"/>
              <p:cNvSpPr>
                <a:spLocks/>
              </p:cNvSpPr>
              <p:nvPr/>
            </p:nvSpPr>
            <p:spPr bwMode="auto">
              <a:xfrm>
                <a:off x="1194961" y="1845496"/>
                <a:ext cx="374650" cy="222250"/>
              </a:xfrm>
              <a:custGeom>
                <a:avLst/>
                <a:gdLst>
                  <a:gd name="T0" fmla="*/ 2147483646 w 181"/>
                  <a:gd name="T1" fmla="*/ 2147483646 h 107"/>
                  <a:gd name="T2" fmla="*/ 0 w 181"/>
                  <a:gd name="T3" fmla="*/ 2147483646 h 107"/>
                  <a:gd name="T4" fmla="*/ 2147483646 w 181"/>
                  <a:gd name="T5" fmla="*/ 2147483646 h 107"/>
                  <a:gd name="T6" fmla="*/ 2147483646 w 181"/>
                  <a:gd name="T7" fmla="*/ 2147483646 h 107"/>
                  <a:gd name="T8" fmla="*/ 2147483646 w 181"/>
                  <a:gd name="T9" fmla="*/ 2147483646 h 107"/>
                  <a:gd name="T10" fmla="*/ 2147483646 w 181"/>
                  <a:gd name="T11" fmla="*/ 0 h 107"/>
                  <a:gd name="T12" fmla="*/ 2147483646 w 181"/>
                  <a:gd name="T13" fmla="*/ 2147483646 h 10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1"/>
                  <a:gd name="T22" fmla="*/ 0 h 107"/>
                  <a:gd name="T23" fmla="*/ 181 w 181"/>
                  <a:gd name="T24" fmla="*/ 107 h 10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1" h="107">
                    <a:moveTo>
                      <a:pt x="31" y="21"/>
                    </a:moveTo>
                    <a:cubicBezTo>
                      <a:pt x="16" y="31"/>
                      <a:pt x="9" y="53"/>
                      <a:pt x="0" y="79"/>
                    </a:cubicBezTo>
                    <a:cubicBezTo>
                      <a:pt x="26" y="97"/>
                      <a:pt x="57" y="107"/>
                      <a:pt x="91" y="107"/>
                    </a:cubicBezTo>
                    <a:cubicBezTo>
                      <a:pt x="125" y="107"/>
                      <a:pt x="156" y="97"/>
                      <a:pt x="181" y="79"/>
                    </a:cubicBezTo>
                    <a:cubicBezTo>
                      <a:pt x="172" y="53"/>
                      <a:pt x="166" y="31"/>
                      <a:pt x="150" y="21"/>
                    </a:cubicBezTo>
                    <a:cubicBezTo>
                      <a:pt x="123" y="4"/>
                      <a:pt x="106" y="0"/>
                      <a:pt x="90" y="0"/>
                    </a:cubicBezTo>
                    <a:cubicBezTo>
                      <a:pt x="74" y="0"/>
                      <a:pt x="58" y="4"/>
                      <a:pt x="31" y="21"/>
                    </a:cubicBezTo>
                    <a:close/>
                  </a:path>
                </a:pathLst>
              </a:custGeom>
              <a:solidFill>
                <a:srgbClr val="BF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  <p:sp>
            <p:nvSpPr>
              <p:cNvPr id="29720" name="Freeform 580"/>
              <p:cNvSpPr>
                <a:spLocks/>
              </p:cNvSpPr>
              <p:nvPr/>
            </p:nvSpPr>
            <p:spPr bwMode="auto">
              <a:xfrm>
                <a:off x="1310848" y="1758183"/>
                <a:ext cx="136525" cy="188913"/>
              </a:xfrm>
              <a:custGeom>
                <a:avLst/>
                <a:gdLst>
                  <a:gd name="T0" fmla="*/ 2147483646 w 66"/>
                  <a:gd name="T1" fmla="*/ 2147483646 h 91"/>
                  <a:gd name="T2" fmla="*/ 2147483646 w 66"/>
                  <a:gd name="T3" fmla="*/ 2147483646 h 91"/>
                  <a:gd name="T4" fmla="*/ 2147483646 w 66"/>
                  <a:gd name="T5" fmla="*/ 2147483646 h 91"/>
                  <a:gd name="T6" fmla="*/ 2147483646 w 66"/>
                  <a:gd name="T7" fmla="*/ 2147483646 h 91"/>
                  <a:gd name="T8" fmla="*/ 2147483646 w 66"/>
                  <a:gd name="T9" fmla="*/ 2147483646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91"/>
                  <a:gd name="T17" fmla="*/ 66 w 66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91">
                    <a:moveTo>
                      <a:pt x="8" y="46"/>
                    </a:moveTo>
                    <a:cubicBezTo>
                      <a:pt x="14" y="79"/>
                      <a:pt x="22" y="86"/>
                      <a:pt x="32" y="91"/>
                    </a:cubicBezTo>
                    <a:cubicBezTo>
                      <a:pt x="37" y="91"/>
                      <a:pt x="37" y="91"/>
                      <a:pt x="37" y="91"/>
                    </a:cubicBezTo>
                    <a:cubicBezTo>
                      <a:pt x="49" y="83"/>
                      <a:pt x="59" y="69"/>
                      <a:pt x="62" y="47"/>
                    </a:cubicBezTo>
                    <a:cubicBezTo>
                      <a:pt x="66" y="0"/>
                      <a:pt x="0" y="3"/>
                      <a:pt x="8" y="46"/>
                    </a:cubicBezTo>
                    <a:close/>
                  </a:path>
                </a:pathLst>
              </a:custGeom>
              <a:solidFill>
                <a:srgbClr val="80C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  <p:sp>
            <p:nvSpPr>
              <p:cNvPr id="29721" name="Freeform 581"/>
              <p:cNvSpPr>
                <a:spLocks/>
              </p:cNvSpPr>
              <p:nvPr/>
            </p:nvSpPr>
            <p:spPr bwMode="auto">
              <a:xfrm>
                <a:off x="1334661" y="1721671"/>
                <a:ext cx="93663" cy="185738"/>
              </a:xfrm>
              <a:custGeom>
                <a:avLst/>
                <a:gdLst>
                  <a:gd name="T0" fmla="*/ 0 w 45"/>
                  <a:gd name="T1" fmla="*/ 0 h 90"/>
                  <a:gd name="T2" fmla="*/ 2147483646 w 45"/>
                  <a:gd name="T3" fmla="*/ 0 h 90"/>
                  <a:gd name="T4" fmla="*/ 2147483646 w 45"/>
                  <a:gd name="T5" fmla="*/ 2147483646 h 90"/>
                  <a:gd name="T6" fmla="*/ 0 w 45"/>
                  <a:gd name="T7" fmla="*/ 2147483646 h 90"/>
                  <a:gd name="T8" fmla="*/ 0 w 45"/>
                  <a:gd name="T9" fmla="*/ 0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90"/>
                  <a:gd name="T17" fmla="*/ 45 w 45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90">
                    <a:moveTo>
                      <a:pt x="0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87"/>
                      <a:pt x="0" y="90"/>
                      <a:pt x="0" y="6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  <p:sp>
            <p:nvSpPr>
              <p:cNvPr id="29722" name="Freeform 582"/>
              <p:cNvSpPr>
                <a:spLocks/>
              </p:cNvSpPr>
              <p:nvPr/>
            </p:nvSpPr>
            <p:spPr bwMode="auto">
              <a:xfrm>
                <a:off x="1334661" y="1789933"/>
                <a:ext cx="93663" cy="61913"/>
              </a:xfrm>
              <a:custGeom>
                <a:avLst/>
                <a:gdLst>
                  <a:gd name="T0" fmla="*/ 2147483646 w 59"/>
                  <a:gd name="T1" fmla="*/ 2147483646 h 39"/>
                  <a:gd name="T2" fmla="*/ 2147483646 w 59"/>
                  <a:gd name="T3" fmla="*/ 0 h 39"/>
                  <a:gd name="T4" fmla="*/ 0 w 59"/>
                  <a:gd name="T5" fmla="*/ 0 h 39"/>
                  <a:gd name="T6" fmla="*/ 0 w 59"/>
                  <a:gd name="T7" fmla="*/ 2147483646 h 39"/>
                  <a:gd name="T8" fmla="*/ 2147483646 w 59"/>
                  <a:gd name="T9" fmla="*/ 2147483646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39"/>
                  <a:gd name="T17" fmla="*/ 59 w 59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39">
                    <a:moveTo>
                      <a:pt x="59" y="1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59" y="1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  <p:sp>
            <p:nvSpPr>
              <p:cNvPr id="29723" name="Freeform 583"/>
              <p:cNvSpPr>
                <a:spLocks/>
              </p:cNvSpPr>
              <p:nvPr/>
            </p:nvSpPr>
            <p:spPr bwMode="auto">
              <a:xfrm>
                <a:off x="1185436" y="1550221"/>
                <a:ext cx="392113" cy="260350"/>
              </a:xfrm>
              <a:custGeom>
                <a:avLst/>
                <a:gdLst>
                  <a:gd name="T0" fmla="*/ 2147483646 w 189"/>
                  <a:gd name="T1" fmla="*/ 0 h 125"/>
                  <a:gd name="T2" fmla="*/ 2147483646 w 189"/>
                  <a:gd name="T3" fmla="*/ 2147483646 h 125"/>
                  <a:gd name="T4" fmla="*/ 2147483646 w 189"/>
                  <a:gd name="T5" fmla="*/ 0 h 125"/>
                  <a:gd name="T6" fmla="*/ 0 60000 65536"/>
                  <a:gd name="T7" fmla="*/ 0 60000 65536"/>
                  <a:gd name="T8" fmla="*/ 0 60000 65536"/>
                  <a:gd name="T9" fmla="*/ 0 w 189"/>
                  <a:gd name="T10" fmla="*/ 0 h 125"/>
                  <a:gd name="T11" fmla="*/ 189 w 189"/>
                  <a:gd name="T12" fmla="*/ 125 h 1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9" h="125">
                    <a:moveTo>
                      <a:pt x="94" y="0"/>
                    </a:moveTo>
                    <a:cubicBezTo>
                      <a:pt x="189" y="0"/>
                      <a:pt x="151" y="125"/>
                      <a:pt x="94" y="125"/>
                    </a:cubicBezTo>
                    <a:cubicBezTo>
                      <a:pt x="38" y="125"/>
                      <a:pt x="0" y="0"/>
                      <a:pt x="94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  <p:sp>
            <p:nvSpPr>
              <p:cNvPr id="29724" name="Freeform 584"/>
              <p:cNvSpPr>
                <a:spLocks/>
              </p:cNvSpPr>
              <p:nvPr/>
            </p:nvSpPr>
            <p:spPr bwMode="auto">
              <a:xfrm>
                <a:off x="1380698" y="1550221"/>
                <a:ext cx="196850" cy="260350"/>
              </a:xfrm>
              <a:custGeom>
                <a:avLst/>
                <a:gdLst>
                  <a:gd name="T0" fmla="*/ 0 w 95"/>
                  <a:gd name="T1" fmla="*/ 0 h 125"/>
                  <a:gd name="T2" fmla="*/ 0 w 95"/>
                  <a:gd name="T3" fmla="*/ 2147483646 h 125"/>
                  <a:gd name="T4" fmla="*/ 0 w 95"/>
                  <a:gd name="T5" fmla="*/ 0 h 125"/>
                  <a:gd name="T6" fmla="*/ 0 60000 65536"/>
                  <a:gd name="T7" fmla="*/ 0 60000 65536"/>
                  <a:gd name="T8" fmla="*/ 0 60000 65536"/>
                  <a:gd name="T9" fmla="*/ 0 w 95"/>
                  <a:gd name="T10" fmla="*/ 0 h 125"/>
                  <a:gd name="T11" fmla="*/ 95 w 95"/>
                  <a:gd name="T12" fmla="*/ 125 h 1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5" h="125">
                    <a:moveTo>
                      <a:pt x="0" y="0"/>
                    </a:moveTo>
                    <a:cubicBezTo>
                      <a:pt x="95" y="0"/>
                      <a:pt x="57" y="125"/>
                      <a:pt x="0" y="1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  <p:sp>
            <p:nvSpPr>
              <p:cNvPr id="29725" name="Freeform 585"/>
              <p:cNvSpPr>
                <a:spLocks/>
              </p:cNvSpPr>
              <p:nvPr/>
            </p:nvSpPr>
            <p:spPr bwMode="auto">
              <a:xfrm>
                <a:off x="1334661" y="1851846"/>
                <a:ext cx="93663" cy="95250"/>
              </a:xfrm>
              <a:custGeom>
                <a:avLst/>
                <a:gdLst>
                  <a:gd name="T0" fmla="*/ 0 w 45"/>
                  <a:gd name="T1" fmla="*/ 0 h 46"/>
                  <a:gd name="T2" fmla="*/ 2147483646 w 45"/>
                  <a:gd name="T3" fmla="*/ 2147483646 h 46"/>
                  <a:gd name="T4" fmla="*/ 2147483646 w 45"/>
                  <a:gd name="T5" fmla="*/ 2147483646 h 46"/>
                  <a:gd name="T6" fmla="*/ 2147483646 w 45"/>
                  <a:gd name="T7" fmla="*/ 0 h 46"/>
                  <a:gd name="T8" fmla="*/ 0 w 45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46"/>
                  <a:gd name="T17" fmla="*/ 45 w 45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46">
                    <a:moveTo>
                      <a:pt x="0" y="0"/>
                    </a:moveTo>
                    <a:cubicBezTo>
                      <a:pt x="0" y="23"/>
                      <a:pt x="20" y="14"/>
                      <a:pt x="20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14"/>
                      <a:pt x="45" y="23"/>
                      <a:pt x="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  <p:sp>
            <p:nvSpPr>
              <p:cNvPr id="29726" name="Freeform 586"/>
              <p:cNvSpPr>
                <a:spLocks/>
              </p:cNvSpPr>
              <p:nvPr/>
            </p:nvSpPr>
            <p:spPr bwMode="auto">
              <a:xfrm>
                <a:off x="1258461" y="1566096"/>
                <a:ext cx="249238" cy="122238"/>
              </a:xfrm>
              <a:custGeom>
                <a:avLst/>
                <a:gdLst>
                  <a:gd name="T0" fmla="*/ 2147483646 w 120"/>
                  <a:gd name="T1" fmla="*/ 2147483646 h 59"/>
                  <a:gd name="T2" fmla="*/ 2147483646 w 120"/>
                  <a:gd name="T3" fmla="*/ 2147483646 h 59"/>
                  <a:gd name="T4" fmla="*/ 2147483646 w 120"/>
                  <a:gd name="T5" fmla="*/ 2147483646 h 59"/>
                  <a:gd name="T6" fmla="*/ 2147483646 w 120"/>
                  <a:gd name="T7" fmla="*/ 2147483646 h 59"/>
                  <a:gd name="T8" fmla="*/ 2147483646 w 120"/>
                  <a:gd name="T9" fmla="*/ 2147483646 h 59"/>
                  <a:gd name="T10" fmla="*/ 2147483646 w 120"/>
                  <a:gd name="T11" fmla="*/ 2147483646 h 59"/>
                  <a:gd name="T12" fmla="*/ 0 w 120"/>
                  <a:gd name="T13" fmla="*/ 2147483646 h 59"/>
                  <a:gd name="T14" fmla="*/ 2147483646 w 120"/>
                  <a:gd name="T15" fmla="*/ 2147483646 h 59"/>
                  <a:gd name="T16" fmla="*/ 2147483646 w 120"/>
                  <a:gd name="T17" fmla="*/ 0 h 59"/>
                  <a:gd name="T18" fmla="*/ 2147483646 w 120"/>
                  <a:gd name="T19" fmla="*/ 2147483646 h 59"/>
                  <a:gd name="T20" fmla="*/ 2147483646 w 120"/>
                  <a:gd name="T21" fmla="*/ 2147483646 h 59"/>
                  <a:gd name="T22" fmla="*/ 2147483646 w 120"/>
                  <a:gd name="T23" fmla="*/ 2147483646 h 59"/>
                  <a:gd name="T24" fmla="*/ 2147483646 w 120"/>
                  <a:gd name="T25" fmla="*/ 2147483646 h 5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0"/>
                  <a:gd name="T40" fmla="*/ 0 h 59"/>
                  <a:gd name="T41" fmla="*/ 120 w 120"/>
                  <a:gd name="T42" fmla="*/ 59 h 5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0" h="59">
                    <a:moveTo>
                      <a:pt x="91" y="13"/>
                    </a:moveTo>
                    <a:cubicBezTo>
                      <a:pt x="82" y="17"/>
                      <a:pt x="52" y="36"/>
                      <a:pt x="40" y="37"/>
                    </a:cubicBezTo>
                    <a:cubicBezTo>
                      <a:pt x="28" y="37"/>
                      <a:pt x="42" y="34"/>
                      <a:pt x="46" y="31"/>
                    </a:cubicBezTo>
                    <a:cubicBezTo>
                      <a:pt x="49" y="27"/>
                      <a:pt x="22" y="39"/>
                      <a:pt x="16" y="40"/>
                    </a:cubicBezTo>
                    <a:cubicBezTo>
                      <a:pt x="10" y="40"/>
                      <a:pt x="16" y="39"/>
                      <a:pt x="19" y="35"/>
                    </a:cubicBezTo>
                    <a:cubicBezTo>
                      <a:pt x="22" y="31"/>
                      <a:pt x="8" y="37"/>
                      <a:pt x="10" y="48"/>
                    </a:cubicBezTo>
                    <a:cubicBezTo>
                      <a:pt x="13" y="59"/>
                      <a:pt x="1" y="55"/>
                      <a:pt x="0" y="45"/>
                    </a:cubicBezTo>
                    <a:cubicBezTo>
                      <a:pt x="0" y="34"/>
                      <a:pt x="1" y="32"/>
                      <a:pt x="5" y="23"/>
                    </a:cubicBezTo>
                    <a:cubicBezTo>
                      <a:pt x="9" y="13"/>
                      <a:pt x="63" y="0"/>
                      <a:pt x="80" y="0"/>
                    </a:cubicBezTo>
                    <a:cubicBezTo>
                      <a:pt x="97" y="0"/>
                      <a:pt x="111" y="17"/>
                      <a:pt x="115" y="24"/>
                    </a:cubicBezTo>
                    <a:cubicBezTo>
                      <a:pt x="119" y="32"/>
                      <a:pt x="120" y="40"/>
                      <a:pt x="118" y="46"/>
                    </a:cubicBezTo>
                    <a:cubicBezTo>
                      <a:pt x="116" y="53"/>
                      <a:pt x="111" y="56"/>
                      <a:pt x="111" y="48"/>
                    </a:cubicBezTo>
                    <a:cubicBezTo>
                      <a:pt x="111" y="39"/>
                      <a:pt x="97" y="29"/>
                      <a:pt x="91" y="13"/>
                    </a:cubicBezTo>
                    <a:close/>
                  </a:path>
                </a:pathLst>
              </a:custGeom>
              <a:solidFill>
                <a:srgbClr val="E47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  <p:sp>
            <p:nvSpPr>
              <p:cNvPr id="29727" name="Freeform 587"/>
              <p:cNvSpPr>
                <a:spLocks/>
              </p:cNvSpPr>
              <p:nvPr/>
            </p:nvSpPr>
            <p:spPr bwMode="auto">
              <a:xfrm>
                <a:off x="1487061" y="1637533"/>
                <a:ext cx="33338" cy="65088"/>
              </a:xfrm>
              <a:custGeom>
                <a:avLst/>
                <a:gdLst>
                  <a:gd name="T0" fmla="*/ 2147483646 w 16"/>
                  <a:gd name="T1" fmla="*/ 2147483646 h 31"/>
                  <a:gd name="T2" fmla="*/ 2147483646 w 16"/>
                  <a:gd name="T3" fmla="*/ 2147483646 h 31"/>
                  <a:gd name="T4" fmla="*/ 2147483646 w 16"/>
                  <a:gd name="T5" fmla="*/ 2147483646 h 31"/>
                  <a:gd name="T6" fmla="*/ 2147483646 w 16"/>
                  <a:gd name="T7" fmla="*/ 2147483646 h 31"/>
                  <a:gd name="T8" fmla="*/ 2147483646 w 16"/>
                  <a:gd name="T9" fmla="*/ 214748364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31"/>
                  <a:gd name="T17" fmla="*/ 16 w 16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31">
                    <a:moveTo>
                      <a:pt x="11" y="1"/>
                    </a:moveTo>
                    <a:cubicBezTo>
                      <a:pt x="14" y="2"/>
                      <a:pt x="16" y="9"/>
                      <a:pt x="14" y="17"/>
                    </a:cubicBezTo>
                    <a:cubicBezTo>
                      <a:pt x="12" y="25"/>
                      <a:pt x="8" y="31"/>
                      <a:pt x="5" y="30"/>
                    </a:cubicBezTo>
                    <a:cubicBezTo>
                      <a:pt x="1" y="29"/>
                      <a:pt x="0" y="22"/>
                      <a:pt x="2" y="14"/>
                    </a:cubicBezTo>
                    <a:cubicBezTo>
                      <a:pt x="3" y="6"/>
                      <a:pt x="8" y="0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  <p:sp>
            <p:nvSpPr>
              <p:cNvPr id="29728" name="Freeform 588"/>
              <p:cNvSpPr>
                <a:spLocks/>
              </p:cNvSpPr>
              <p:nvPr/>
            </p:nvSpPr>
            <p:spPr bwMode="auto">
              <a:xfrm>
                <a:off x="1245761" y="1637533"/>
                <a:ext cx="33338" cy="65088"/>
              </a:xfrm>
              <a:custGeom>
                <a:avLst/>
                <a:gdLst>
                  <a:gd name="T0" fmla="*/ 2147483646 w 16"/>
                  <a:gd name="T1" fmla="*/ 2147483646 h 31"/>
                  <a:gd name="T2" fmla="*/ 2147483646 w 16"/>
                  <a:gd name="T3" fmla="*/ 2147483646 h 31"/>
                  <a:gd name="T4" fmla="*/ 2147483646 w 16"/>
                  <a:gd name="T5" fmla="*/ 2147483646 h 31"/>
                  <a:gd name="T6" fmla="*/ 2147483646 w 16"/>
                  <a:gd name="T7" fmla="*/ 2147483646 h 31"/>
                  <a:gd name="T8" fmla="*/ 2147483646 w 16"/>
                  <a:gd name="T9" fmla="*/ 214748364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31"/>
                  <a:gd name="T17" fmla="*/ 16 w 16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31">
                    <a:moveTo>
                      <a:pt x="5" y="1"/>
                    </a:moveTo>
                    <a:cubicBezTo>
                      <a:pt x="2" y="2"/>
                      <a:pt x="0" y="9"/>
                      <a:pt x="2" y="17"/>
                    </a:cubicBezTo>
                    <a:cubicBezTo>
                      <a:pt x="4" y="25"/>
                      <a:pt x="8" y="31"/>
                      <a:pt x="11" y="30"/>
                    </a:cubicBezTo>
                    <a:cubicBezTo>
                      <a:pt x="15" y="29"/>
                      <a:pt x="16" y="22"/>
                      <a:pt x="15" y="14"/>
                    </a:cubicBezTo>
                    <a:cubicBezTo>
                      <a:pt x="13" y="6"/>
                      <a:pt x="8" y="0"/>
                      <a:pt x="5" y="1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  <p:sp>
            <p:nvSpPr>
              <p:cNvPr id="29" name="Freeform 589"/>
              <p:cNvSpPr>
                <a:spLocks/>
              </p:cNvSpPr>
              <p:nvPr/>
            </p:nvSpPr>
            <p:spPr bwMode="auto">
              <a:xfrm>
                <a:off x="1256421" y="1475953"/>
                <a:ext cx="250145" cy="166487"/>
              </a:xfrm>
              <a:custGeom>
                <a:avLst/>
                <a:gdLst>
                  <a:gd name="T0" fmla="*/ 0 w 120"/>
                  <a:gd name="T1" fmla="*/ 79 h 80"/>
                  <a:gd name="T2" fmla="*/ 94 w 120"/>
                  <a:gd name="T3" fmla="*/ 34 h 80"/>
                  <a:gd name="T4" fmla="*/ 120 w 120"/>
                  <a:gd name="T5" fmla="*/ 80 h 80"/>
                  <a:gd name="T6" fmla="*/ 92 w 120"/>
                  <a:gd name="T7" fmla="*/ 51 h 80"/>
                  <a:gd name="T8" fmla="*/ 60 w 120"/>
                  <a:gd name="T9" fmla="*/ 60 h 80"/>
                  <a:gd name="T10" fmla="*/ 0 w 120"/>
                  <a:gd name="T11" fmla="*/ 7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80">
                    <a:moveTo>
                      <a:pt x="0" y="79"/>
                    </a:moveTo>
                    <a:cubicBezTo>
                      <a:pt x="6" y="13"/>
                      <a:pt x="73" y="0"/>
                      <a:pt x="94" y="34"/>
                    </a:cubicBezTo>
                    <a:cubicBezTo>
                      <a:pt x="118" y="40"/>
                      <a:pt x="119" y="74"/>
                      <a:pt x="120" y="80"/>
                    </a:cubicBezTo>
                    <a:cubicBezTo>
                      <a:pt x="120" y="79"/>
                      <a:pt x="97" y="58"/>
                      <a:pt x="92" y="51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25" y="70"/>
                      <a:pt x="0" y="7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900">
                  <a:cs typeface="Arial" panose="020B0604020202020204" pitchFamily="34" charset="0"/>
                </a:endParaRPr>
              </a:p>
            </p:txBody>
          </p:sp>
          <p:sp>
            <p:nvSpPr>
              <p:cNvPr id="29730" name="Freeform 590"/>
              <p:cNvSpPr>
                <a:spLocks/>
              </p:cNvSpPr>
              <p:nvPr/>
            </p:nvSpPr>
            <p:spPr bwMode="auto">
              <a:xfrm>
                <a:off x="1374348" y="1947096"/>
                <a:ext cx="12700" cy="120650"/>
              </a:xfrm>
              <a:custGeom>
                <a:avLst/>
                <a:gdLst>
                  <a:gd name="T0" fmla="*/ 2147483646 w 6"/>
                  <a:gd name="T1" fmla="*/ 2147483646 h 58"/>
                  <a:gd name="T2" fmla="*/ 2147483646 w 6"/>
                  <a:gd name="T3" fmla="*/ 0 h 58"/>
                  <a:gd name="T4" fmla="*/ 2147483646 w 6"/>
                  <a:gd name="T5" fmla="*/ 2147483646 h 58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8"/>
                  <a:gd name="T11" fmla="*/ 6 w 6"/>
                  <a:gd name="T12" fmla="*/ 58 h 5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8">
                    <a:moveTo>
                      <a:pt x="4" y="58"/>
                    </a:moveTo>
                    <a:cubicBezTo>
                      <a:pt x="1" y="42"/>
                      <a:pt x="0" y="23"/>
                      <a:pt x="3" y="0"/>
                    </a:cubicBezTo>
                    <a:cubicBezTo>
                      <a:pt x="6" y="23"/>
                      <a:pt x="6" y="42"/>
                      <a:pt x="4" y="58"/>
                    </a:cubicBezTo>
                    <a:close/>
                  </a:path>
                </a:pathLst>
              </a:custGeom>
              <a:solidFill>
                <a:srgbClr val="80C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  <p:sp>
            <p:nvSpPr>
              <p:cNvPr id="29731" name="Freeform 591"/>
              <p:cNvSpPr>
                <a:spLocks/>
              </p:cNvSpPr>
              <p:nvPr/>
            </p:nvSpPr>
            <p:spPr bwMode="auto">
              <a:xfrm>
                <a:off x="1242586" y="1926458"/>
                <a:ext cx="47625" cy="123825"/>
              </a:xfrm>
              <a:custGeom>
                <a:avLst/>
                <a:gdLst>
                  <a:gd name="T0" fmla="*/ 2147483646 w 23"/>
                  <a:gd name="T1" fmla="*/ 2147483646 h 60"/>
                  <a:gd name="T2" fmla="*/ 0 w 23"/>
                  <a:gd name="T3" fmla="*/ 0 h 60"/>
                  <a:gd name="T4" fmla="*/ 2147483646 w 23"/>
                  <a:gd name="T5" fmla="*/ 2147483646 h 60"/>
                  <a:gd name="T6" fmla="*/ 0 60000 65536"/>
                  <a:gd name="T7" fmla="*/ 0 60000 65536"/>
                  <a:gd name="T8" fmla="*/ 0 60000 65536"/>
                  <a:gd name="T9" fmla="*/ 0 w 23"/>
                  <a:gd name="T10" fmla="*/ 0 h 60"/>
                  <a:gd name="T11" fmla="*/ 23 w 23"/>
                  <a:gd name="T12" fmla="*/ 60 h 6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" h="60">
                    <a:moveTo>
                      <a:pt x="18" y="60"/>
                    </a:moveTo>
                    <a:cubicBezTo>
                      <a:pt x="19" y="37"/>
                      <a:pt x="9" y="9"/>
                      <a:pt x="0" y="0"/>
                    </a:cubicBezTo>
                    <a:cubicBezTo>
                      <a:pt x="12" y="7"/>
                      <a:pt x="23" y="35"/>
                      <a:pt x="18" y="60"/>
                    </a:cubicBezTo>
                    <a:close/>
                  </a:path>
                </a:pathLst>
              </a:custGeom>
              <a:solidFill>
                <a:srgbClr val="80C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  <p:sp>
            <p:nvSpPr>
              <p:cNvPr id="29732" name="Freeform 592"/>
              <p:cNvSpPr>
                <a:spLocks/>
              </p:cNvSpPr>
              <p:nvPr/>
            </p:nvSpPr>
            <p:spPr bwMode="auto">
              <a:xfrm>
                <a:off x="1474361" y="1926458"/>
                <a:ext cx="47625" cy="123825"/>
              </a:xfrm>
              <a:custGeom>
                <a:avLst/>
                <a:gdLst>
                  <a:gd name="T0" fmla="*/ 2147483646 w 23"/>
                  <a:gd name="T1" fmla="*/ 2147483646 h 60"/>
                  <a:gd name="T2" fmla="*/ 2147483646 w 23"/>
                  <a:gd name="T3" fmla="*/ 0 h 60"/>
                  <a:gd name="T4" fmla="*/ 2147483646 w 23"/>
                  <a:gd name="T5" fmla="*/ 2147483646 h 60"/>
                  <a:gd name="T6" fmla="*/ 0 60000 65536"/>
                  <a:gd name="T7" fmla="*/ 0 60000 65536"/>
                  <a:gd name="T8" fmla="*/ 0 60000 65536"/>
                  <a:gd name="T9" fmla="*/ 0 w 23"/>
                  <a:gd name="T10" fmla="*/ 0 h 60"/>
                  <a:gd name="T11" fmla="*/ 23 w 23"/>
                  <a:gd name="T12" fmla="*/ 60 h 6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" h="60">
                    <a:moveTo>
                      <a:pt x="4" y="60"/>
                    </a:moveTo>
                    <a:cubicBezTo>
                      <a:pt x="3" y="37"/>
                      <a:pt x="14" y="9"/>
                      <a:pt x="23" y="0"/>
                    </a:cubicBezTo>
                    <a:cubicBezTo>
                      <a:pt x="11" y="7"/>
                      <a:pt x="0" y="35"/>
                      <a:pt x="4" y="60"/>
                    </a:cubicBezTo>
                    <a:close/>
                  </a:path>
                </a:pathLst>
              </a:custGeom>
              <a:solidFill>
                <a:srgbClr val="80C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endParaRPr lang="zh-CN" altLang="en-US"/>
              </a:p>
            </p:txBody>
          </p:sp>
        </p:grpSp>
      </p:grpSp>
      <p:cxnSp>
        <p:nvCxnSpPr>
          <p:cNvPr id="4" name="直接连接符 3"/>
          <p:cNvCxnSpPr>
            <a:stCxn id="29717" idx="1"/>
            <a:endCxn id="29700" idx="3"/>
          </p:cNvCxnSpPr>
          <p:nvPr/>
        </p:nvCxnSpPr>
        <p:spPr>
          <a:xfrm flipH="1" flipV="1">
            <a:off x="2801938" y="1968500"/>
            <a:ext cx="1181100" cy="350838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7" name="TextBox 9"/>
          <p:cNvSpPr txBox="1">
            <a:spLocks noChangeArrowheads="1"/>
          </p:cNvSpPr>
          <p:nvPr/>
        </p:nvSpPr>
        <p:spPr bwMode="auto">
          <a:xfrm>
            <a:off x="4159250" y="4526677"/>
            <a:ext cx="4375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rgbClr val="89C01A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请亲临服务厅</a:t>
            </a:r>
            <a:r>
              <a:rPr lang="zh-CN" altLang="en-US" sz="1400" b="1" dirty="0" smtClean="0">
                <a:solidFill>
                  <a:srgbClr val="89C01A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、代办</a:t>
            </a:r>
            <a:r>
              <a:rPr lang="zh-CN" altLang="en-US" sz="1400" b="1" dirty="0">
                <a:solidFill>
                  <a:srgbClr val="89C01A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点或</a:t>
            </a:r>
            <a:r>
              <a:rPr lang="zh-CN" altLang="en-US" sz="1400" b="1" dirty="0" smtClean="0">
                <a:solidFill>
                  <a:srgbClr val="89C01A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拨打客服咨询</a:t>
            </a:r>
            <a:r>
              <a:rPr lang="en-US" altLang="zh-CN" sz="1600" b="1" dirty="0">
                <a:solidFill>
                  <a:srgbClr val="89C01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……</a:t>
            </a:r>
            <a:endParaRPr lang="zh-CN" altLang="en-US" sz="1600" b="1" dirty="0">
              <a:solidFill>
                <a:srgbClr val="89C01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08" name="Freeform 337"/>
          <p:cNvSpPr>
            <a:spLocks noEditPoints="1"/>
          </p:cNvSpPr>
          <p:nvPr/>
        </p:nvSpPr>
        <p:spPr bwMode="auto">
          <a:xfrm>
            <a:off x="935038" y="1520825"/>
            <a:ext cx="214312" cy="301625"/>
          </a:xfrm>
          <a:custGeom>
            <a:avLst/>
            <a:gdLst>
              <a:gd name="T0" fmla="*/ 2147483646 w 25"/>
              <a:gd name="T1" fmla="*/ 2147483646 h 35"/>
              <a:gd name="T2" fmla="*/ 2147483646 w 25"/>
              <a:gd name="T3" fmla="*/ 2147483646 h 35"/>
              <a:gd name="T4" fmla="*/ 2147483646 w 25"/>
              <a:gd name="T5" fmla="*/ 2147483646 h 35"/>
              <a:gd name="T6" fmla="*/ 2147483646 w 25"/>
              <a:gd name="T7" fmla="*/ 2147483646 h 35"/>
              <a:gd name="T8" fmla="*/ 2147483646 w 25"/>
              <a:gd name="T9" fmla="*/ 2147483646 h 35"/>
              <a:gd name="T10" fmla="*/ 2147483646 w 25"/>
              <a:gd name="T11" fmla="*/ 2147483646 h 35"/>
              <a:gd name="T12" fmla="*/ 2147483646 w 25"/>
              <a:gd name="T13" fmla="*/ 2147483646 h 35"/>
              <a:gd name="T14" fmla="*/ 2147483646 w 25"/>
              <a:gd name="T15" fmla="*/ 2147483646 h 35"/>
              <a:gd name="T16" fmla="*/ 2147483646 w 25"/>
              <a:gd name="T17" fmla="*/ 2147483646 h 35"/>
              <a:gd name="T18" fmla="*/ 2147483646 w 25"/>
              <a:gd name="T19" fmla="*/ 2147483646 h 35"/>
              <a:gd name="T20" fmla="*/ 2147483646 w 25"/>
              <a:gd name="T21" fmla="*/ 2147483646 h 35"/>
              <a:gd name="T22" fmla="*/ 2147483646 w 25"/>
              <a:gd name="T23" fmla="*/ 2147483646 h 35"/>
              <a:gd name="T24" fmla="*/ 2147483646 w 25"/>
              <a:gd name="T25" fmla="*/ 2147483646 h 35"/>
              <a:gd name="T26" fmla="*/ 0 w 25"/>
              <a:gd name="T27" fmla="*/ 2147483646 h 35"/>
              <a:gd name="T28" fmla="*/ 0 w 25"/>
              <a:gd name="T29" fmla="*/ 2147483646 h 35"/>
              <a:gd name="T30" fmla="*/ 2147483646 w 25"/>
              <a:gd name="T31" fmla="*/ 0 h 35"/>
              <a:gd name="T32" fmla="*/ 2147483646 w 25"/>
              <a:gd name="T33" fmla="*/ 2147483646 h 35"/>
              <a:gd name="T34" fmla="*/ 2147483646 w 25"/>
              <a:gd name="T35" fmla="*/ 2147483646 h 35"/>
              <a:gd name="T36" fmla="*/ 2147483646 w 25"/>
              <a:gd name="T37" fmla="*/ 2147483646 h 35"/>
              <a:gd name="T38" fmla="*/ 2147483646 w 25"/>
              <a:gd name="T39" fmla="*/ 2147483646 h 35"/>
              <a:gd name="T40" fmla="*/ 2147483646 w 25"/>
              <a:gd name="T41" fmla="*/ 2147483646 h 35"/>
              <a:gd name="T42" fmla="*/ 2147483646 w 25"/>
              <a:gd name="T43" fmla="*/ 2147483646 h 35"/>
              <a:gd name="T44" fmla="*/ 2147483646 w 25"/>
              <a:gd name="T45" fmla="*/ 2147483646 h 35"/>
              <a:gd name="T46" fmla="*/ 2147483646 w 25"/>
              <a:gd name="T47" fmla="*/ 2147483646 h 35"/>
              <a:gd name="T48" fmla="*/ 2147483646 w 25"/>
              <a:gd name="T49" fmla="*/ 2147483646 h 35"/>
              <a:gd name="T50" fmla="*/ 2147483646 w 25"/>
              <a:gd name="T51" fmla="*/ 2147483646 h 35"/>
              <a:gd name="T52" fmla="*/ 2147483646 w 25"/>
              <a:gd name="T53" fmla="*/ 2147483646 h 3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25"/>
              <a:gd name="T82" fmla="*/ 0 h 35"/>
              <a:gd name="T83" fmla="*/ 25 w 25"/>
              <a:gd name="T84" fmla="*/ 35 h 3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25" h="35">
                <a:moveTo>
                  <a:pt x="19" y="19"/>
                </a:moveTo>
                <a:cubicBezTo>
                  <a:pt x="17" y="20"/>
                  <a:pt x="16" y="22"/>
                  <a:pt x="16" y="23"/>
                </a:cubicBezTo>
                <a:cubicBezTo>
                  <a:pt x="16" y="24"/>
                  <a:pt x="16" y="24"/>
                  <a:pt x="15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4"/>
                  <a:pt x="8" y="23"/>
                  <a:pt x="8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8"/>
                  <a:pt x="11" y="16"/>
                  <a:pt x="13" y="15"/>
                </a:cubicBezTo>
                <a:cubicBezTo>
                  <a:pt x="15" y="14"/>
                  <a:pt x="16" y="13"/>
                  <a:pt x="16" y="11"/>
                </a:cubicBezTo>
                <a:cubicBezTo>
                  <a:pt x="16" y="9"/>
                  <a:pt x="14" y="8"/>
                  <a:pt x="12" y="8"/>
                </a:cubicBezTo>
                <a:cubicBezTo>
                  <a:pt x="11" y="8"/>
                  <a:pt x="10" y="9"/>
                  <a:pt x="9" y="9"/>
                </a:cubicBezTo>
                <a:cubicBezTo>
                  <a:pt x="9" y="9"/>
                  <a:pt x="8" y="10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7"/>
                </a:cubicBezTo>
                <a:cubicBezTo>
                  <a:pt x="3" y="3"/>
                  <a:pt x="7" y="0"/>
                  <a:pt x="13" y="0"/>
                </a:cubicBezTo>
                <a:cubicBezTo>
                  <a:pt x="18" y="0"/>
                  <a:pt x="25" y="5"/>
                  <a:pt x="25" y="11"/>
                </a:cubicBezTo>
                <a:cubicBezTo>
                  <a:pt x="25" y="16"/>
                  <a:pt x="21" y="18"/>
                  <a:pt x="19" y="19"/>
                </a:cubicBezTo>
                <a:close/>
                <a:moveTo>
                  <a:pt x="16" y="34"/>
                </a:moveTo>
                <a:cubicBezTo>
                  <a:pt x="16" y="34"/>
                  <a:pt x="16" y="35"/>
                  <a:pt x="15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4"/>
                  <a:pt x="8" y="3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9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lnTo>
                  <a:pt x="16" y="3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9709" name="Freeform 337"/>
          <p:cNvSpPr>
            <a:spLocks noEditPoints="1"/>
          </p:cNvSpPr>
          <p:nvPr/>
        </p:nvSpPr>
        <p:spPr bwMode="auto">
          <a:xfrm>
            <a:off x="1271588" y="3543300"/>
            <a:ext cx="214312" cy="301625"/>
          </a:xfrm>
          <a:custGeom>
            <a:avLst/>
            <a:gdLst>
              <a:gd name="T0" fmla="*/ 2147483646 w 25"/>
              <a:gd name="T1" fmla="*/ 2147483646 h 35"/>
              <a:gd name="T2" fmla="*/ 2147483646 w 25"/>
              <a:gd name="T3" fmla="*/ 2147483646 h 35"/>
              <a:gd name="T4" fmla="*/ 2147483646 w 25"/>
              <a:gd name="T5" fmla="*/ 2147483646 h 35"/>
              <a:gd name="T6" fmla="*/ 2147483646 w 25"/>
              <a:gd name="T7" fmla="*/ 2147483646 h 35"/>
              <a:gd name="T8" fmla="*/ 2147483646 w 25"/>
              <a:gd name="T9" fmla="*/ 2147483646 h 35"/>
              <a:gd name="T10" fmla="*/ 2147483646 w 25"/>
              <a:gd name="T11" fmla="*/ 2147483646 h 35"/>
              <a:gd name="T12" fmla="*/ 2147483646 w 25"/>
              <a:gd name="T13" fmla="*/ 2147483646 h 35"/>
              <a:gd name="T14" fmla="*/ 2147483646 w 25"/>
              <a:gd name="T15" fmla="*/ 2147483646 h 35"/>
              <a:gd name="T16" fmla="*/ 2147483646 w 25"/>
              <a:gd name="T17" fmla="*/ 2147483646 h 35"/>
              <a:gd name="T18" fmla="*/ 2147483646 w 25"/>
              <a:gd name="T19" fmla="*/ 2147483646 h 35"/>
              <a:gd name="T20" fmla="*/ 2147483646 w 25"/>
              <a:gd name="T21" fmla="*/ 2147483646 h 35"/>
              <a:gd name="T22" fmla="*/ 2147483646 w 25"/>
              <a:gd name="T23" fmla="*/ 2147483646 h 35"/>
              <a:gd name="T24" fmla="*/ 2147483646 w 25"/>
              <a:gd name="T25" fmla="*/ 2147483646 h 35"/>
              <a:gd name="T26" fmla="*/ 0 w 25"/>
              <a:gd name="T27" fmla="*/ 2147483646 h 35"/>
              <a:gd name="T28" fmla="*/ 0 w 25"/>
              <a:gd name="T29" fmla="*/ 2147483646 h 35"/>
              <a:gd name="T30" fmla="*/ 2147483646 w 25"/>
              <a:gd name="T31" fmla="*/ 0 h 35"/>
              <a:gd name="T32" fmla="*/ 2147483646 w 25"/>
              <a:gd name="T33" fmla="*/ 2147483646 h 35"/>
              <a:gd name="T34" fmla="*/ 2147483646 w 25"/>
              <a:gd name="T35" fmla="*/ 2147483646 h 35"/>
              <a:gd name="T36" fmla="*/ 2147483646 w 25"/>
              <a:gd name="T37" fmla="*/ 2147483646 h 35"/>
              <a:gd name="T38" fmla="*/ 2147483646 w 25"/>
              <a:gd name="T39" fmla="*/ 2147483646 h 35"/>
              <a:gd name="T40" fmla="*/ 2147483646 w 25"/>
              <a:gd name="T41" fmla="*/ 2147483646 h 35"/>
              <a:gd name="T42" fmla="*/ 2147483646 w 25"/>
              <a:gd name="T43" fmla="*/ 2147483646 h 35"/>
              <a:gd name="T44" fmla="*/ 2147483646 w 25"/>
              <a:gd name="T45" fmla="*/ 2147483646 h 35"/>
              <a:gd name="T46" fmla="*/ 2147483646 w 25"/>
              <a:gd name="T47" fmla="*/ 2147483646 h 35"/>
              <a:gd name="T48" fmla="*/ 2147483646 w 25"/>
              <a:gd name="T49" fmla="*/ 2147483646 h 35"/>
              <a:gd name="T50" fmla="*/ 2147483646 w 25"/>
              <a:gd name="T51" fmla="*/ 2147483646 h 35"/>
              <a:gd name="T52" fmla="*/ 2147483646 w 25"/>
              <a:gd name="T53" fmla="*/ 2147483646 h 3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25"/>
              <a:gd name="T82" fmla="*/ 0 h 35"/>
              <a:gd name="T83" fmla="*/ 25 w 25"/>
              <a:gd name="T84" fmla="*/ 35 h 3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25" h="35">
                <a:moveTo>
                  <a:pt x="19" y="19"/>
                </a:moveTo>
                <a:cubicBezTo>
                  <a:pt x="17" y="20"/>
                  <a:pt x="16" y="22"/>
                  <a:pt x="16" y="23"/>
                </a:cubicBezTo>
                <a:cubicBezTo>
                  <a:pt x="16" y="24"/>
                  <a:pt x="16" y="24"/>
                  <a:pt x="15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4"/>
                  <a:pt x="8" y="23"/>
                  <a:pt x="8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8"/>
                  <a:pt x="11" y="16"/>
                  <a:pt x="13" y="15"/>
                </a:cubicBezTo>
                <a:cubicBezTo>
                  <a:pt x="15" y="14"/>
                  <a:pt x="16" y="13"/>
                  <a:pt x="16" y="11"/>
                </a:cubicBezTo>
                <a:cubicBezTo>
                  <a:pt x="16" y="9"/>
                  <a:pt x="14" y="8"/>
                  <a:pt x="12" y="8"/>
                </a:cubicBezTo>
                <a:cubicBezTo>
                  <a:pt x="11" y="8"/>
                  <a:pt x="10" y="9"/>
                  <a:pt x="9" y="9"/>
                </a:cubicBezTo>
                <a:cubicBezTo>
                  <a:pt x="9" y="9"/>
                  <a:pt x="8" y="10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7"/>
                </a:cubicBezTo>
                <a:cubicBezTo>
                  <a:pt x="3" y="3"/>
                  <a:pt x="7" y="0"/>
                  <a:pt x="13" y="0"/>
                </a:cubicBezTo>
                <a:cubicBezTo>
                  <a:pt x="18" y="0"/>
                  <a:pt x="25" y="5"/>
                  <a:pt x="25" y="11"/>
                </a:cubicBezTo>
                <a:cubicBezTo>
                  <a:pt x="25" y="16"/>
                  <a:pt x="21" y="18"/>
                  <a:pt x="19" y="19"/>
                </a:cubicBezTo>
                <a:close/>
                <a:moveTo>
                  <a:pt x="16" y="34"/>
                </a:moveTo>
                <a:cubicBezTo>
                  <a:pt x="16" y="34"/>
                  <a:pt x="16" y="35"/>
                  <a:pt x="15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4"/>
                  <a:pt x="8" y="3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9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lnTo>
                  <a:pt x="16" y="3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7" name="Freeform 51"/>
          <p:cNvSpPr>
            <a:spLocks noEditPoints="1"/>
          </p:cNvSpPr>
          <p:nvPr/>
        </p:nvSpPr>
        <p:spPr bwMode="auto">
          <a:xfrm>
            <a:off x="3634910" y="4379118"/>
            <a:ext cx="474663" cy="357188"/>
          </a:xfrm>
          <a:custGeom>
            <a:avLst/>
            <a:gdLst>
              <a:gd name="T0" fmla="*/ 196 w 278"/>
              <a:gd name="T1" fmla="*/ 8 h 209"/>
              <a:gd name="T2" fmla="*/ 278 w 278"/>
              <a:gd name="T3" fmla="*/ 96 h 209"/>
              <a:gd name="T4" fmla="*/ 235 w 278"/>
              <a:gd name="T5" fmla="*/ 166 h 209"/>
              <a:gd name="T6" fmla="*/ 266 w 278"/>
              <a:gd name="T7" fmla="*/ 209 h 209"/>
              <a:gd name="T8" fmla="*/ 196 w 278"/>
              <a:gd name="T9" fmla="*/ 185 h 209"/>
              <a:gd name="T10" fmla="*/ 196 w 278"/>
              <a:gd name="T11" fmla="*/ 110 h 209"/>
              <a:gd name="T12" fmla="*/ 196 w 278"/>
              <a:gd name="T13" fmla="*/ 110 h 209"/>
              <a:gd name="T14" fmla="*/ 207 w 278"/>
              <a:gd name="T15" fmla="*/ 99 h 209"/>
              <a:gd name="T16" fmla="*/ 196 w 278"/>
              <a:gd name="T17" fmla="*/ 88 h 209"/>
              <a:gd name="T18" fmla="*/ 196 w 278"/>
              <a:gd name="T19" fmla="*/ 88 h 209"/>
              <a:gd name="T20" fmla="*/ 196 w 278"/>
              <a:gd name="T21" fmla="*/ 8 h 209"/>
              <a:gd name="T22" fmla="*/ 142 w 278"/>
              <a:gd name="T23" fmla="*/ 0 h 209"/>
              <a:gd name="T24" fmla="*/ 196 w 278"/>
              <a:gd name="T25" fmla="*/ 8 h 209"/>
              <a:gd name="T26" fmla="*/ 196 w 278"/>
              <a:gd name="T27" fmla="*/ 88 h 209"/>
              <a:gd name="T28" fmla="*/ 185 w 278"/>
              <a:gd name="T29" fmla="*/ 99 h 209"/>
              <a:gd name="T30" fmla="*/ 196 w 278"/>
              <a:gd name="T31" fmla="*/ 110 h 209"/>
              <a:gd name="T32" fmla="*/ 196 w 278"/>
              <a:gd name="T33" fmla="*/ 185 h 209"/>
              <a:gd name="T34" fmla="*/ 194 w 278"/>
              <a:gd name="T35" fmla="*/ 185 h 209"/>
              <a:gd name="T36" fmla="*/ 142 w 278"/>
              <a:gd name="T37" fmla="*/ 192 h 209"/>
              <a:gd name="T38" fmla="*/ 142 w 278"/>
              <a:gd name="T39" fmla="*/ 110 h 209"/>
              <a:gd name="T40" fmla="*/ 153 w 278"/>
              <a:gd name="T41" fmla="*/ 99 h 209"/>
              <a:gd name="T42" fmla="*/ 142 w 278"/>
              <a:gd name="T43" fmla="*/ 88 h 209"/>
              <a:gd name="T44" fmla="*/ 142 w 278"/>
              <a:gd name="T45" fmla="*/ 0 h 209"/>
              <a:gd name="T46" fmla="*/ 139 w 278"/>
              <a:gd name="T47" fmla="*/ 0 h 209"/>
              <a:gd name="T48" fmla="*/ 142 w 278"/>
              <a:gd name="T49" fmla="*/ 0 h 209"/>
              <a:gd name="T50" fmla="*/ 142 w 278"/>
              <a:gd name="T51" fmla="*/ 88 h 209"/>
              <a:gd name="T52" fmla="*/ 131 w 278"/>
              <a:gd name="T53" fmla="*/ 99 h 209"/>
              <a:gd name="T54" fmla="*/ 142 w 278"/>
              <a:gd name="T55" fmla="*/ 110 h 209"/>
              <a:gd name="T56" fmla="*/ 142 w 278"/>
              <a:gd name="T57" fmla="*/ 192 h 209"/>
              <a:gd name="T58" fmla="*/ 139 w 278"/>
              <a:gd name="T59" fmla="*/ 192 h 209"/>
              <a:gd name="T60" fmla="*/ 89 w 278"/>
              <a:gd name="T61" fmla="*/ 186 h 209"/>
              <a:gd name="T62" fmla="*/ 89 w 278"/>
              <a:gd name="T63" fmla="*/ 110 h 209"/>
              <a:gd name="T64" fmla="*/ 99 w 278"/>
              <a:gd name="T65" fmla="*/ 99 h 209"/>
              <a:gd name="T66" fmla="*/ 89 w 278"/>
              <a:gd name="T67" fmla="*/ 88 h 209"/>
              <a:gd name="T68" fmla="*/ 89 w 278"/>
              <a:gd name="T69" fmla="*/ 7 h 209"/>
              <a:gd name="T70" fmla="*/ 139 w 278"/>
              <a:gd name="T71" fmla="*/ 0 h 209"/>
              <a:gd name="T72" fmla="*/ 89 w 278"/>
              <a:gd name="T73" fmla="*/ 186 h 209"/>
              <a:gd name="T74" fmla="*/ 0 w 278"/>
              <a:gd name="T75" fmla="*/ 96 h 209"/>
              <a:gd name="T76" fmla="*/ 89 w 278"/>
              <a:gd name="T77" fmla="*/ 7 h 209"/>
              <a:gd name="T78" fmla="*/ 89 w 278"/>
              <a:gd name="T79" fmla="*/ 88 h 209"/>
              <a:gd name="T80" fmla="*/ 89 w 278"/>
              <a:gd name="T81" fmla="*/ 88 h 209"/>
              <a:gd name="T82" fmla="*/ 78 w 278"/>
              <a:gd name="T83" fmla="*/ 99 h 209"/>
              <a:gd name="T84" fmla="*/ 89 w 278"/>
              <a:gd name="T85" fmla="*/ 110 h 209"/>
              <a:gd name="T86" fmla="*/ 89 w 278"/>
              <a:gd name="T87" fmla="*/ 110 h 209"/>
              <a:gd name="T88" fmla="*/ 89 w 278"/>
              <a:gd name="T89" fmla="*/ 18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78" h="209">
                <a:moveTo>
                  <a:pt x="196" y="8"/>
                </a:moveTo>
                <a:cubicBezTo>
                  <a:pt x="244" y="23"/>
                  <a:pt x="278" y="57"/>
                  <a:pt x="278" y="96"/>
                </a:cubicBezTo>
                <a:cubicBezTo>
                  <a:pt x="278" y="124"/>
                  <a:pt x="262" y="149"/>
                  <a:pt x="235" y="166"/>
                </a:cubicBezTo>
                <a:cubicBezTo>
                  <a:pt x="266" y="209"/>
                  <a:pt x="266" y="209"/>
                  <a:pt x="266" y="209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202" y="110"/>
                  <a:pt x="207" y="105"/>
                  <a:pt x="207" y="99"/>
                </a:cubicBezTo>
                <a:cubicBezTo>
                  <a:pt x="207" y="93"/>
                  <a:pt x="202" y="88"/>
                  <a:pt x="196" y="88"/>
                </a:cubicBezTo>
                <a:cubicBezTo>
                  <a:pt x="196" y="88"/>
                  <a:pt x="196" y="88"/>
                  <a:pt x="196" y="88"/>
                </a:cubicBezTo>
                <a:lnTo>
                  <a:pt x="196" y="8"/>
                </a:lnTo>
                <a:close/>
                <a:moveTo>
                  <a:pt x="142" y="0"/>
                </a:moveTo>
                <a:cubicBezTo>
                  <a:pt x="161" y="0"/>
                  <a:pt x="179" y="3"/>
                  <a:pt x="196" y="8"/>
                </a:cubicBezTo>
                <a:cubicBezTo>
                  <a:pt x="196" y="88"/>
                  <a:pt x="196" y="88"/>
                  <a:pt x="196" y="88"/>
                </a:cubicBezTo>
                <a:cubicBezTo>
                  <a:pt x="190" y="88"/>
                  <a:pt x="185" y="93"/>
                  <a:pt x="185" y="99"/>
                </a:cubicBezTo>
                <a:cubicBezTo>
                  <a:pt x="185" y="105"/>
                  <a:pt x="190" y="110"/>
                  <a:pt x="196" y="110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78" y="189"/>
                  <a:pt x="161" y="192"/>
                  <a:pt x="142" y="192"/>
                </a:cubicBezTo>
                <a:cubicBezTo>
                  <a:pt x="142" y="110"/>
                  <a:pt x="142" y="110"/>
                  <a:pt x="142" y="110"/>
                </a:cubicBezTo>
                <a:cubicBezTo>
                  <a:pt x="148" y="110"/>
                  <a:pt x="153" y="105"/>
                  <a:pt x="153" y="99"/>
                </a:cubicBezTo>
                <a:cubicBezTo>
                  <a:pt x="153" y="93"/>
                  <a:pt x="148" y="88"/>
                  <a:pt x="142" y="88"/>
                </a:cubicBezTo>
                <a:lnTo>
                  <a:pt x="142" y="0"/>
                </a:lnTo>
                <a:close/>
                <a:moveTo>
                  <a:pt x="139" y="0"/>
                </a:moveTo>
                <a:cubicBezTo>
                  <a:pt x="140" y="0"/>
                  <a:pt x="141" y="0"/>
                  <a:pt x="142" y="0"/>
                </a:cubicBezTo>
                <a:cubicBezTo>
                  <a:pt x="142" y="88"/>
                  <a:pt x="142" y="88"/>
                  <a:pt x="142" y="88"/>
                </a:cubicBezTo>
                <a:cubicBezTo>
                  <a:pt x="136" y="88"/>
                  <a:pt x="131" y="93"/>
                  <a:pt x="131" y="99"/>
                </a:cubicBezTo>
                <a:cubicBezTo>
                  <a:pt x="131" y="105"/>
                  <a:pt x="136" y="110"/>
                  <a:pt x="142" y="110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1" y="192"/>
                  <a:pt x="140" y="192"/>
                  <a:pt x="139" y="192"/>
                </a:cubicBezTo>
                <a:cubicBezTo>
                  <a:pt x="121" y="192"/>
                  <a:pt x="104" y="190"/>
                  <a:pt x="89" y="186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5" y="110"/>
                  <a:pt x="99" y="105"/>
                  <a:pt x="99" y="99"/>
                </a:cubicBezTo>
                <a:cubicBezTo>
                  <a:pt x="99" y="93"/>
                  <a:pt x="95" y="88"/>
                  <a:pt x="89" y="88"/>
                </a:cubicBezTo>
                <a:cubicBezTo>
                  <a:pt x="89" y="7"/>
                  <a:pt x="89" y="7"/>
                  <a:pt x="89" y="7"/>
                </a:cubicBezTo>
                <a:cubicBezTo>
                  <a:pt x="104" y="2"/>
                  <a:pt x="121" y="0"/>
                  <a:pt x="139" y="0"/>
                </a:cubicBezTo>
                <a:close/>
                <a:moveTo>
                  <a:pt x="89" y="186"/>
                </a:moveTo>
                <a:cubicBezTo>
                  <a:pt x="37" y="172"/>
                  <a:pt x="0" y="137"/>
                  <a:pt x="0" y="96"/>
                </a:cubicBezTo>
                <a:cubicBezTo>
                  <a:pt x="0" y="55"/>
                  <a:pt x="37" y="21"/>
                  <a:pt x="89" y="7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3" y="88"/>
                  <a:pt x="78" y="93"/>
                  <a:pt x="78" y="99"/>
                </a:cubicBezTo>
                <a:cubicBezTo>
                  <a:pt x="78" y="105"/>
                  <a:pt x="83" y="110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lnTo>
                  <a:pt x="89" y="186"/>
                </a:lnTo>
                <a:close/>
              </a:path>
            </a:pathLst>
          </a:custGeom>
          <a:solidFill>
            <a:srgbClr val="89C01A"/>
          </a:solidFill>
          <a:ln>
            <a:noFill/>
          </a:ln>
          <a:extLst/>
        </p:spPr>
        <p:txBody>
          <a:bodyPr lIns="51435" tIns="25718" rIns="51435" bIns="25718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sz="1013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29711" name="Freeform 337"/>
          <p:cNvSpPr>
            <a:spLocks noEditPoints="1"/>
          </p:cNvSpPr>
          <p:nvPr/>
        </p:nvSpPr>
        <p:spPr bwMode="auto">
          <a:xfrm>
            <a:off x="7388225" y="1538288"/>
            <a:ext cx="214313" cy="300037"/>
          </a:xfrm>
          <a:custGeom>
            <a:avLst/>
            <a:gdLst>
              <a:gd name="T0" fmla="*/ 2147483646 w 25"/>
              <a:gd name="T1" fmla="*/ 2147483646 h 35"/>
              <a:gd name="T2" fmla="*/ 2147483646 w 25"/>
              <a:gd name="T3" fmla="*/ 2147483646 h 35"/>
              <a:gd name="T4" fmla="*/ 2147483646 w 25"/>
              <a:gd name="T5" fmla="*/ 2147483646 h 35"/>
              <a:gd name="T6" fmla="*/ 2147483646 w 25"/>
              <a:gd name="T7" fmla="*/ 2147483646 h 35"/>
              <a:gd name="T8" fmla="*/ 2147483646 w 25"/>
              <a:gd name="T9" fmla="*/ 2147483646 h 35"/>
              <a:gd name="T10" fmla="*/ 2147483646 w 25"/>
              <a:gd name="T11" fmla="*/ 2147483646 h 35"/>
              <a:gd name="T12" fmla="*/ 2147483646 w 25"/>
              <a:gd name="T13" fmla="*/ 2147483646 h 35"/>
              <a:gd name="T14" fmla="*/ 2147483646 w 25"/>
              <a:gd name="T15" fmla="*/ 2147483646 h 35"/>
              <a:gd name="T16" fmla="*/ 2147483646 w 25"/>
              <a:gd name="T17" fmla="*/ 2147483646 h 35"/>
              <a:gd name="T18" fmla="*/ 2147483646 w 25"/>
              <a:gd name="T19" fmla="*/ 2147483646 h 35"/>
              <a:gd name="T20" fmla="*/ 2147483646 w 25"/>
              <a:gd name="T21" fmla="*/ 2147483646 h 35"/>
              <a:gd name="T22" fmla="*/ 2147483646 w 25"/>
              <a:gd name="T23" fmla="*/ 2147483646 h 35"/>
              <a:gd name="T24" fmla="*/ 2147483646 w 25"/>
              <a:gd name="T25" fmla="*/ 2147483646 h 35"/>
              <a:gd name="T26" fmla="*/ 0 w 25"/>
              <a:gd name="T27" fmla="*/ 2147483646 h 35"/>
              <a:gd name="T28" fmla="*/ 0 w 25"/>
              <a:gd name="T29" fmla="*/ 2147483646 h 35"/>
              <a:gd name="T30" fmla="*/ 2147483646 w 25"/>
              <a:gd name="T31" fmla="*/ 0 h 35"/>
              <a:gd name="T32" fmla="*/ 2147483646 w 25"/>
              <a:gd name="T33" fmla="*/ 2147483646 h 35"/>
              <a:gd name="T34" fmla="*/ 2147483646 w 25"/>
              <a:gd name="T35" fmla="*/ 2147483646 h 35"/>
              <a:gd name="T36" fmla="*/ 2147483646 w 25"/>
              <a:gd name="T37" fmla="*/ 2147483646 h 35"/>
              <a:gd name="T38" fmla="*/ 2147483646 w 25"/>
              <a:gd name="T39" fmla="*/ 2147483646 h 35"/>
              <a:gd name="T40" fmla="*/ 2147483646 w 25"/>
              <a:gd name="T41" fmla="*/ 2147483646 h 35"/>
              <a:gd name="T42" fmla="*/ 2147483646 w 25"/>
              <a:gd name="T43" fmla="*/ 2147483646 h 35"/>
              <a:gd name="T44" fmla="*/ 2147483646 w 25"/>
              <a:gd name="T45" fmla="*/ 2147483646 h 35"/>
              <a:gd name="T46" fmla="*/ 2147483646 w 25"/>
              <a:gd name="T47" fmla="*/ 2147483646 h 35"/>
              <a:gd name="T48" fmla="*/ 2147483646 w 25"/>
              <a:gd name="T49" fmla="*/ 2147483646 h 35"/>
              <a:gd name="T50" fmla="*/ 2147483646 w 25"/>
              <a:gd name="T51" fmla="*/ 2147483646 h 35"/>
              <a:gd name="T52" fmla="*/ 2147483646 w 25"/>
              <a:gd name="T53" fmla="*/ 2147483646 h 3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25"/>
              <a:gd name="T82" fmla="*/ 0 h 35"/>
              <a:gd name="T83" fmla="*/ 25 w 25"/>
              <a:gd name="T84" fmla="*/ 35 h 3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25" h="35">
                <a:moveTo>
                  <a:pt x="19" y="19"/>
                </a:moveTo>
                <a:cubicBezTo>
                  <a:pt x="17" y="20"/>
                  <a:pt x="16" y="22"/>
                  <a:pt x="16" y="23"/>
                </a:cubicBezTo>
                <a:cubicBezTo>
                  <a:pt x="16" y="24"/>
                  <a:pt x="16" y="24"/>
                  <a:pt x="15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4"/>
                  <a:pt x="8" y="23"/>
                  <a:pt x="8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8"/>
                  <a:pt x="11" y="16"/>
                  <a:pt x="13" y="15"/>
                </a:cubicBezTo>
                <a:cubicBezTo>
                  <a:pt x="15" y="14"/>
                  <a:pt x="16" y="13"/>
                  <a:pt x="16" y="11"/>
                </a:cubicBezTo>
                <a:cubicBezTo>
                  <a:pt x="16" y="9"/>
                  <a:pt x="14" y="8"/>
                  <a:pt x="12" y="8"/>
                </a:cubicBezTo>
                <a:cubicBezTo>
                  <a:pt x="11" y="8"/>
                  <a:pt x="10" y="9"/>
                  <a:pt x="9" y="9"/>
                </a:cubicBezTo>
                <a:cubicBezTo>
                  <a:pt x="9" y="9"/>
                  <a:pt x="8" y="10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7"/>
                </a:cubicBezTo>
                <a:cubicBezTo>
                  <a:pt x="3" y="3"/>
                  <a:pt x="7" y="0"/>
                  <a:pt x="13" y="0"/>
                </a:cubicBezTo>
                <a:cubicBezTo>
                  <a:pt x="18" y="0"/>
                  <a:pt x="25" y="5"/>
                  <a:pt x="25" y="11"/>
                </a:cubicBezTo>
                <a:cubicBezTo>
                  <a:pt x="25" y="16"/>
                  <a:pt x="21" y="18"/>
                  <a:pt x="19" y="19"/>
                </a:cubicBezTo>
                <a:close/>
                <a:moveTo>
                  <a:pt x="16" y="34"/>
                </a:moveTo>
                <a:cubicBezTo>
                  <a:pt x="16" y="34"/>
                  <a:pt x="16" y="35"/>
                  <a:pt x="15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4"/>
                  <a:pt x="8" y="3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9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lnTo>
                  <a:pt x="16" y="3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9712" name="Freeform 337"/>
          <p:cNvSpPr>
            <a:spLocks noEditPoints="1"/>
          </p:cNvSpPr>
          <p:nvPr/>
        </p:nvSpPr>
        <p:spPr bwMode="auto">
          <a:xfrm>
            <a:off x="7261225" y="3394075"/>
            <a:ext cx="214313" cy="300038"/>
          </a:xfrm>
          <a:custGeom>
            <a:avLst/>
            <a:gdLst>
              <a:gd name="T0" fmla="*/ 2147483646 w 25"/>
              <a:gd name="T1" fmla="*/ 2147483646 h 35"/>
              <a:gd name="T2" fmla="*/ 2147483646 w 25"/>
              <a:gd name="T3" fmla="*/ 2147483646 h 35"/>
              <a:gd name="T4" fmla="*/ 2147483646 w 25"/>
              <a:gd name="T5" fmla="*/ 2147483646 h 35"/>
              <a:gd name="T6" fmla="*/ 2147483646 w 25"/>
              <a:gd name="T7" fmla="*/ 2147483646 h 35"/>
              <a:gd name="T8" fmla="*/ 2147483646 w 25"/>
              <a:gd name="T9" fmla="*/ 2147483646 h 35"/>
              <a:gd name="T10" fmla="*/ 2147483646 w 25"/>
              <a:gd name="T11" fmla="*/ 2147483646 h 35"/>
              <a:gd name="T12" fmla="*/ 2147483646 w 25"/>
              <a:gd name="T13" fmla="*/ 2147483646 h 35"/>
              <a:gd name="T14" fmla="*/ 2147483646 w 25"/>
              <a:gd name="T15" fmla="*/ 2147483646 h 35"/>
              <a:gd name="T16" fmla="*/ 2147483646 w 25"/>
              <a:gd name="T17" fmla="*/ 2147483646 h 35"/>
              <a:gd name="T18" fmla="*/ 2147483646 w 25"/>
              <a:gd name="T19" fmla="*/ 2147483646 h 35"/>
              <a:gd name="T20" fmla="*/ 2147483646 w 25"/>
              <a:gd name="T21" fmla="*/ 2147483646 h 35"/>
              <a:gd name="T22" fmla="*/ 2147483646 w 25"/>
              <a:gd name="T23" fmla="*/ 2147483646 h 35"/>
              <a:gd name="T24" fmla="*/ 2147483646 w 25"/>
              <a:gd name="T25" fmla="*/ 2147483646 h 35"/>
              <a:gd name="T26" fmla="*/ 0 w 25"/>
              <a:gd name="T27" fmla="*/ 2147483646 h 35"/>
              <a:gd name="T28" fmla="*/ 0 w 25"/>
              <a:gd name="T29" fmla="*/ 2147483646 h 35"/>
              <a:gd name="T30" fmla="*/ 2147483646 w 25"/>
              <a:gd name="T31" fmla="*/ 0 h 35"/>
              <a:gd name="T32" fmla="*/ 2147483646 w 25"/>
              <a:gd name="T33" fmla="*/ 2147483646 h 35"/>
              <a:gd name="T34" fmla="*/ 2147483646 w 25"/>
              <a:gd name="T35" fmla="*/ 2147483646 h 35"/>
              <a:gd name="T36" fmla="*/ 2147483646 w 25"/>
              <a:gd name="T37" fmla="*/ 2147483646 h 35"/>
              <a:gd name="T38" fmla="*/ 2147483646 w 25"/>
              <a:gd name="T39" fmla="*/ 2147483646 h 35"/>
              <a:gd name="T40" fmla="*/ 2147483646 w 25"/>
              <a:gd name="T41" fmla="*/ 2147483646 h 35"/>
              <a:gd name="T42" fmla="*/ 2147483646 w 25"/>
              <a:gd name="T43" fmla="*/ 2147483646 h 35"/>
              <a:gd name="T44" fmla="*/ 2147483646 w 25"/>
              <a:gd name="T45" fmla="*/ 2147483646 h 35"/>
              <a:gd name="T46" fmla="*/ 2147483646 w 25"/>
              <a:gd name="T47" fmla="*/ 2147483646 h 35"/>
              <a:gd name="T48" fmla="*/ 2147483646 w 25"/>
              <a:gd name="T49" fmla="*/ 2147483646 h 35"/>
              <a:gd name="T50" fmla="*/ 2147483646 w 25"/>
              <a:gd name="T51" fmla="*/ 2147483646 h 35"/>
              <a:gd name="T52" fmla="*/ 2147483646 w 25"/>
              <a:gd name="T53" fmla="*/ 2147483646 h 3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25"/>
              <a:gd name="T82" fmla="*/ 0 h 35"/>
              <a:gd name="T83" fmla="*/ 25 w 25"/>
              <a:gd name="T84" fmla="*/ 35 h 3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25" h="35">
                <a:moveTo>
                  <a:pt x="19" y="19"/>
                </a:moveTo>
                <a:cubicBezTo>
                  <a:pt x="17" y="20"/>
                  <a:pt x="16" y="22"/>
                  <a:pt x="16" y="23"/>
                </a:cubicBezTo>
                <a:cubicBezTo>
                  <a:pt x="16" y="24"/>
                  <a:pt x="16" y="24"/>
                  <a:pt x="15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4"/>
                  <a:pt x="8" y="23"/>
                  <a:pt x="8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8"/>
                  <a:pt x="11" y="16"/>
                  <a:pt x="13" y="15"/>
                </a:cubicBezTo>
                <a:cubicBezTo>
                  <a:pt x="15" y="14"/>
                  <a:pt x="16" y="13"/>
                  <a:pt x="16" y="11"/>
                </a:cubicBezTo>
                <a:cubicBezTo>
                  <a:pt x="16" y="9"/>
                  <a:pt x="14" y="8"/>
                  <a:pt x="12" y="8"/>
                </a:cubicBezTo>
                <a:cubicBezTo>
                  <a:pt x="11" y="8"/>
                  <a:pt x="10" y="9"/>
                  <a:pt x="9" y="9"/>
                </a:cubicBezTo>
                <a:cubicBezTo>
                  <a:pt x="9" y="9"/>
                  <a:pt x="8" y="10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7"/>
                </a:cubicBezTo>
                <a:cubicBezTo>
                  <a:pt x="3" y="3"/>
                  <a:pt x="7" y="0"/>
                  <a:pt x="13" y="0"/>
                </a:cubicBezTo>
                <a:cubicBezTo>
                  <a:pt x="18" y="0"/>
                  <a:pt x="25" y="5"/>
                  <a:pt x="25" y="11"/>
                </a:cubicBezTo>
                <a:cubicBezTo>
                  <a:pt x="25" y="16"/>
                  <a:pt x="21" y="18"/>
                  <a:pt x="19" y="19"/>
                </a:cubicBezTo>
                <a:close/>
                <a:moveTo>
                  <a:pt x="16" y="34"/>
                </a:moveTo>
                <a:cubicBezTo>
                  <a:pt x="16" y="34"/>
                  <a:pt x="16" y="35"/>
                  <a:pt x="15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4"/>
                  <a:pt x="8" y="3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9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lnTo>
                  <a:pt x="16" y="3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cxnSp>
        <p:nvCxnSpPr>
          <p:cNvPr id="40" name="直接连接符 39"/>
          <p:cNvCxnSpPr>
            <a:stCxn id="29699" idx="1"/>
          </p:cNvCxnSpPr>
          <p:nvPr/>
        </p:nvCxnSpPr>
        <p:spPr>
          <a:xfrm flipH="1">
            <a:off x="5137150" y="1965325"/>
            <a:ext cx="1517650" cy="442913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29717" idx="3"/>
            <a:endCxn id="29703" idx="3"/>
          </p:cNvCxnSpPr>
          <p:nvPr/>
        </p:nvCxnSpPr>
        <p:spPr>
          <a:xfrm flipH="1">
            <a:off x="2846388" y="3333750"/>
            <a:ext cx="1136650" cy="600075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29701" idx="1"/>
            <a:endCxn id="29717" idx="5"/>
          </p:cNvCxnSpPr>
          <p:nvPr/>
        </p:nvCxnSpPr>
        <p:spPr>
          <a:xfrm flipH="1" flipV="1">
            <a:off x="5000625" y="3333750"/>
            <a:ext cx="1512888" cy="384175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16" name="TextBox 29"/>
          <p:cNvSpPr txBox="1">
            <a:spLocks noChangeArrowheads="1"/>
          </p:cNvSpPr>
          <p:nvPr/>
        </p:nvSpPr>
        <p:spPr bwMode="auto">
          <a:xfrm>
            <a:off x="3248561" y="117417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主题句简单句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9" name="文本框 20"/>
          <p:cNvSpPr txBox="1">
            <a:spLocks noChangeArrowheads="1"/>
          </p:cNvSpPr>
          <p:nvPr/>
        </p:nvSpPr>
        <p:spPr bwMode="auto">
          <a:xfrm>
            <a:off x="1185179" y="4004252"/>
            <a:ext cx="1441420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简单句说明文字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辅助说明观点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1752" name="组合 6"/>
          <p:cNvGrpSpPr>
            <a:grpSpLocks/>
          </p:cNvGrpSpPr>
          <p:nvPr/>
        </p:nvGrpSpPr>
        <p:grpSpPr bwMode="auto">
          <a:xfrm>
            <a:off x="1928182" y="2943053"/>
            <a:ext cx="542925" cy="542925"/>
            <a:chOff x="5660544" y="2651126"/>
            <a:chExt cx="986673" cy="982578"/>
          </a:xfrm>
        </p:grpSpPr>
        <p:sp>
          <p:nvSpPr>
            <p:cNvPr id="32" name="Freeform 614"/>
            <p:cNvSpPr>
              <a:spLocks/>
            </p:cNvSpPr>
            <p:nvPr/>
          </p:nvSpPr>
          <p:spPr bwMode="auto">
            <a:xfrm>
              <a:off x="5660544" y="2651126"/>
              <a:ext cx="986673" cy="982578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900">
                <a:cs typeface="Arial" panose="020B0604020202020204" pitchFamily="34" charset="0"/>
              </a:endParaRPr>
            </a:p>
          </p:txBody>
        </p:sp>
        <p:sp>
          <p:nvSpPr>
            <p:cNvPr id="31773" name="Freeform 317"/>
            <p:cNvSpPr>
              <a:spLocks/>
            </p:cNvSpPr>
            <p:nvPr/>
          </p:nvSpPr>
          <p:spPr bwMode="auto">
            <a:xfrm>
              <a:off x="5963817" y="2945798"/>
              <a:ext cx="380127" cy="393235"/>
            </a:xfrm>
            <a:custGeom>
              <a:avLst/>
              <a:gdLst>
                <a:gd name="T0" fmla="*/ 2147483646 w 37"/>
                <a:gd name="T1" fmla="*/ 2147483646 h 38"/>
                <a:gd name="T2" fmla="*/ 2147483646 w 37"/>
                <a:gd name="T3" fmla="*/ 2147483646 h 38"/>
                <a:gd name="T4" fmla="*/ 2147483646 w 37"/>
                <a:gd name="T5" fmla="*/ 2147483646 h 38"/>
                <a:gd name="T6" fmla="*/ 2147483646 w 37"/>
                <a:gd name="T7" fmla="*/ 2147483646 h 38"/>
                <a:gd name="T8" fmla="*/ 2147483646 w 37"/>
                <a:gd name="T9" fmla="*/ 2147483646 h 38"/>
                <a:gd name="T10" fmla="*/ 2147483646 w 37"/>
                <a:gd name="T11" fmla="*/ 2147483646 h 38"/>
                <a:gd name="T12" fmla="*/ 2147483646 w 37"/>
                <a:gd name="T13" fmla="*/ 2147483646 h 38"/>
                <a:gd name="T14" fmla="*/ 0 w 37"/>
                <a:gd name="T15" fmla="*/ 2147483646 h 38"/>
                <a:gd name="T16" fmla="*/ 2147483646 w 37"/>
                <a:gd name="T17" fmla="*/ 2147483646 h 38"/>
                <a:gd name="T18" fmla="*/ 2147483646 w 37"/>
                <a:gd name="T19" fmla="*/ 2147483646 h 38"/>
                <a:gd name="T20" fmla="*/ 2147483646 w 37"/>
                <a:gd name="T21" fmla="*/ 0 h 38"/>
                <a:gd name="T22" fmla="*/ 2147483646 w 37"/>
                <a:gd name="T23" fmla="*/ 0 h 38"/>
                <a:gd name="T24" fmla="*/ 2147483646 w 37"/>
                <a:gd name="T25" fmla="*/ 2147483646 h 38"/>
                <a:gd name="T26" fmla="*/ 2147483646 w 37"/>
                <a:gd name="T27" fmla="*/ 2147483646 h 38"/>
                <a:gd name="T28" fmla="*/ 2147483646 w 37"/>
                <a:gd name="T29" fmla="*/ 2147483646 h 38"/>
                <a:gd name="T30" fmla="*/ 2147483646 w 37"/>
                <a:gd name="T31" fmla="*/ 2147483646 h 38"/>
                <a:gd name="T32" fmla="*/ 2147483646 w 37"/>
                <a:gd name="T33" fmla="*/ 2147483646 h 38"/>
                <a:gd name="T34" fmla="*/ 2147483646 w 37"/>
                <a:gd name="T35" fmla="*/ 2147483646 h 38"/>
                <a:gd name="T36" fmla="*/ 2147483646 w 37"/>
                <a:gd name="T37" fmla="*/ 2147483646 h 38"/>
                <a:gd name="T38" fmla="*/ 2147483646 w 37"/>
                <a:gd name="T39" fmla="*/ 2147483646 h 38"/>
                <a:gd name="T40" fmla="*/ 2147483646 w 37"/>
                <a:gd name="T41" fmla="*/ 2147483646 h 38"/>
                <a:gd name="T42" fmla="*/ 2147483646 w 37"/>
                <a:gd name="T43" fmla="*/ 2147483646 h 38"/>
                <a:gd name="T44" fmla="*/ 2147483646 w 37"/>
                <a:gd name="T45" fmla="*/ 2147483646 h 38"/>
                <a:gd name="T46" fmla="*/ 2147483646 w 37"/>
                <a:gd name="T47" fmla="*/ 2147483646 h 38"/>
                <a:gd name="T48" fmla="*/ 2147483646 w 37"/>
                <a:gd name="T49" fmla="*/ 2147483646 h 3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"/>
                <a:gd name="T76" fmla="*/ 0 h 38"/>
                <a:gd name="T77" fmla="*/ 37 w 37"/>
                <a:gd name="T78" fmla="*/ 38 h 3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" h="38">
                  <a:moveTo>
                    <a:pt x="37" y="34"/>
                  </a:moveTo>
                  <a:cubicBezTo>
                    <a:pt x="36" y="35"/>
                    <a:pt x="35" y="36"/>
                    <a:pt x="33" y="37"/>
                  </a:cubicBezTo>
                  <a:cubicBezTo>
                    <a:pt x="32" y="37"/>
                    <a:pt x="30" y="38"/>
                    <a:pt x="28" y="38"/>
                  </a:cubicBezTo>
                  <a:cubicBezTo>
                    <a:pt x="26" y="38"/>
                    <a:pt x="24" y="37"/>
                    <a:pt x="21" y="36"/>
                  </a:cubicBezTo>
                  <a:cubicBezTo>
                    <a:pt x="20" y="36"/>
                    <a:pt x="18" y="35"/>
                    <a:pt x="17" y="34"/>
                  </a:cubicBezTo>
                  <a:cubicBezTo>
                    <a:pt x="12" y="31"/>
                    <a:pt x="7" y="26"/>
                    <a:pt x="4" y="21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1" y="4"/>
                    <a:pt x="11" y="5"/>
                    <a:pt x="12" y="7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9" y="13"/>
                    <a:pt x="9" y="15"/>
                  </a:cubicBezTo>
                  <a:cubicBezTo>
                    <a:pt x="9" y="16"/>
                    <a:pt x="9" y="16"/>
                    <a:pt x="10" y="17"/>
                  </a:cubicBezTo>
                  <a:cubicBezTo>
                    <a:pt x="12" y="22"/>
                    <a:pt x="16" y="25"/>
                    <a:pt x="21" y="28"/>
                  </a:cubicBezTo>
                  <a:cubicBezTo>
                    <a:pt x="21" y="28"/>
                    <a:pt x="22" y="29"/>
                    <a:pt x="23" y="29"/>
                  </a:cubicBezTo>
                  <a:cubicBezTo>
                    <a:pt x="24" y="29"/>
                    <a:pt x="27" y="24"/>
                    <a:pt x="28" y="24"/>
                  </a:cubicBezTo>
                  <a:cubicBezTo>
                    <a:pt x="29" y="24"/>
                    <a:pt x="30" y="25"/>
                    <a:pt x="31" y="26"/>
                  </a:cubicBezTo>
                  <a:cubicBezTo>
                    <a:pt x="32" y="26"/>
                    <a:pt x="34" y="27"/>
                    <a:pt x="35" y="28"/>
                  </a:cubicBezTo>
                  <a:cubicBezTo>
                    <a:pt x="36" y="28"/>
                    <a:pt x="37" y="29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1"/>
                    <a:pt x="37" y="33"/>
                    <a:pt x="37" y="3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</p:grpSp>
      <p:grpSp>
        <p:nvGrpSpPr>
          <p:cNvPr id="31753" name="组合 33"/>
          <p:cNvGrpSpPr>
            <a:grpSpLocks/>
          </p:cNvGrpSpPr>
          <p:nvPr/>
        </p:nvGrpSpPr>
        <p:grpSpPr bwMode="auto">
          <a:xfrm>
            <a:off x="1130784" y="2943053"/>
            <a:ext cx="541337" cy="541338"/>
            <a:chOff x="6656892" y="2869800"/>
            <a:chExt cx="715717" cy="715717"/>
          </a:xfrm>
        </p:grpSpPr>
        <p:sp>
          <p:nvSpPr>
            <p:cNvPr id="35" name="Freeform 50"/>
            <p:cNvSpPr>
              <a:spLocks/>
            </p:cNvSpPr>
            <p:nvPr/>
          </p:nvSpPr>
          <p:spPr bwMode="auto">
            <a:xfrm>
              <a:off x="6656892" y="2869800"/>
              <a:ext cx="715717" cy="715717"/>
            </a:xfrm>
            <a:custGeom>
              <a:avLst/>
              <a:gdLst>
                <a:gd name="T0" fmla="*/ 178 w 576"/>
                <a:gd name="T1" fmla="*/ 61 h 576"/>
                <a:gd name="T2" fmla="*/ 516 w 576"/>
                <a:gd name="T3" fmla="*/ 178 h 576"/>
                <a:gd name="T4" fmla="*/ 398 w 576"/>
                <a:gd name="T5" fmla="*/ 516 h 576"/>
                <a:gd name="T6" fmla="*/ 61 w 576"/>
                <a:gd name="T7" fmla="*/ 398 h 576"/>
                <a:gd name="T8" fmla="*/ 178 w 576"/>
                <a:gd name="T9" fmla="*/ 61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576">
                  <a:moveTo>
                    <a:pt x="178" y="61"/>
                  </a:moveTo>
                  <a:cubicBezTo>
                    <a:pt x="304" y="0"/>
                    <a:pt x="455" y="53"/>
                    <a:pt x="516" y="178"/>
                  </a:cubicBezTo>
                  <a:cubicBezTo>
                    <a:pt x="576" y="304"/>
                    <a:pt x="524" y="455"/>
                    <a:pt x="398" y="516"/>
                  </a:cubicBezTo>
                  <a:cubicBezTo>
                    <a:pt x="273" y="576"/>
                    <a:pt x="122" y="524"/>
                    <a:pt x="61" y="398"/>
                  </a:cubicBezTo>
                  <a:cubicBezTo>
                    <a:pt x="0" y="273"/>
                    <a:pt x="53" y="122"/>
                    <a:pt x="178" y="6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lIns="51435" tIns="25718" rIns="51435" bIns="25718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en-US" sz="1013">
                <a:cs typeface="Arial" panose="020B0604020202020204" pitchFamily="34" charset="0"/>
              </a:endParaRPr>
            </a:p>
          </p:txBody>
        </p:sp>
        <p:sp>
          <p:nvSpPr>
            <p:cNvPr id="36" name="Freeform 51"/>
            <p:cNvSpPr>
              <a:spLocks noEditPoints="1"/>
            </p:cNvSpPr>
            <p:nvPr/>
          </p:nvSpPr>
          <p:spPr bwMode="auto">
            <a:xfrm>
              <a:off x="6841593" y="3098578"/>
              <a:ext cx="344216" cy="260260"/>
            </a:xfrm>
            <a:custGeom>
              <a:avLst/>
              <a:gdLst>
                <a:gd name="T0" fmla="*/ 196 w 278"/>
                <a:gd name="T1" fmla="*/ 8 h 209"/>
                <a:gd name="T2" fmla="*/ 278 w 278"/>
                <a:gd name="T3" fmla="*/ 96 h 209"/>
                <a:gd name="T4" fmla="*/ 235 w 278"/>
                <a:gd name="T5" fmla="*/ 166 h 209"/>
                <a:gd name="T6" fmla="*/ 266 w 278"/>
                <a:gd name="T7" fmla="*/ 209 h 209"/>
                <a:gd name="T8" fmla="*/ 196 w 278"/>
                <a:gd name="T9" fmla="*/ 185 h 209"/>
                <a:gd name="T10" fmla="*/ 196 w 278"/>
                <a:gd name="T11" fmla="*/ 110 h 209"/>
                <a:gd name="T12" fmla="*/ 196 w 278"/>
                <a:gd name="T13" fmla="*/ 110 h 209"/>
                <a:gd name="T14" fmla="*/ 207 w 278"/>
                <a:gd name="T15" fmla="*/ 99 h 209"/>
                <a:gd name="T16" fmla="*/ 196 w 278"/>
                <a:gd name="T17" fmla="*/ 88 h 209"/>
                <a:gd name="T18" fmla="*/ 196 w 278"/>
                <a:gd name="T19" fmla="*/ 88 h 209"/>
                <a:gd name="T20" fmla="*/ 196 w 278"/>
                <a:gd name="T21" fmla="*/ 8 h 209"/>
                <a:gd name="T22" fmla="*/ 142 w 278"/>
                <a:gd name="T23" fmla="*/ 0 h 209"/>
                <a:gd name="T24" fmla="*/ 196 w 278"/>
                <a:gd name="T25" fmla="*/ 8 h 209"/>
                <a:gd name="T26" fmla="*/ 196 w 278"/>
                <a:gd name="T27" fmla="*/ 88 h 209"/>
                <a:gd name="T28" fmla="*/ 185 w 278"/>
                <a:gd name="T29" fmla="*/ 99 h 209"/>
                <a:gd name="T30" fmla="*/ 196 w 278"/>
                <a:gd name="T31" fmla="*/ 110 h 209"/>
                <a:gd name="T32" fmla="*/ 196 w 278"/>
                <a:gd name="T33" fmla="*/ 185 h 209"/>
                <a:gd name="T34" fmla="*/ 194 w 278"/>
                <a:gd name="T35" fmla="*/ 185 h 209"/>
                <a:gd name="T36" fmla="*/ 142 w 278"/>
                <a:gd name="T37" fmla="*/ 192 h 209"/>
                <a:gd name="T38" fmla="*/ 142 w 278"/>
                <a:gd name="T39" fmla="*/ 110 h 209"/>
                <a:gd name="T40" fmla="*/ 153 w 278"/>
                <a:gd name="T41" fmla="*/ 99 h 209"/>
                <a:gd name="T42" fmla="*/ 142 w 278"/>
                <a:gd name="T43" fmla="*/ 88 h 209"/>
                <a:gd name="T44" fmla="*/ 142 w 278"/>
                <a:gd name="T45" fmla="*/ 0 h 209"/>
                <a:gd name="T46" fmla="*/ 139 w 278"/>
                <a:gd name="T47" fmla="*/ 0 h 209"/>
                <a:gd name="T48" fmla="*/ 142 w 278"/>
                <a:gd name="T49" fmla="*/ 0 h 209"/>
                <a:gd name="T50" fmla="*/ 142 w 278"/>
                <a:gd name="T51" fmla="*/ 88 h 209"/>
                <a:gd name="T52" fmla="*/ 131 w 278"/>
                <a:gd name="T53" fmla="*/ 99 h 209"/>
                <a:gd name="T54" fmla="*/ 142 w 278"/>
                <a:gd name="T55" fmla="*/ 110 h 209"/>
                <a:gd name="T56" fmla="*/ 142 w 278"/>
                <a:gd name="T57" fmla="*/ 192 h 209"/>
                <a:gd name="T58" fmla="*/ 139 w 278"/>
                <a:gd name="T59" fmla="*/ 192 h 209"/>
                <a:gd name="T60" fmla="*/ 89 w 278"/>
                <a:gd name="T61" fmla="*/ 186 h 209"/>
                <a:gd name="T62" fmla="*/ 89 w 278"/>
                <a:gd name="T63" fmla="*/ 110 h 209"/>
                <a:gd name="T64" fmla="*/ 99 w 278"/>
                <a:gd name="T65" fmla="*/ 99 h 209"/>
                <a:gd name="T66" fmla="*/ 89 w 278"/>
                <a:gd name="T67" fmla="*/ 88 h 209"/>
                <a:gd name="T68" fmla="*/ 89 w 278"/>
                <a:gd name="T69" fmla="*/ 7 h 209"/>
                <a:gd name="T70" fmla="*/ 139 w 278"/>
                <a:gd name="T71" fmla="*/ 0 h 209"/>
                <a:gd name="T72" fmla="*/ 89 w 278"/>
                <a:gd name="T73" fmla="*/ 186 h 209"/>
                <a:gd name="T74" fmla="*/ 0 w 278"/>
                <a:gd name="T75" fmla="*/ 96 h 209"/>
                <a:gd name="T76" fmla="*/ 89 w 278"/>
                <a:gd name="T77" fmla="*/ 7 h 209"/>
                <a:gd name="T78" fmla="*/ 89 w 278"/>
                <a:gd name="T79" fmla="*/ 88 h 209"/>
                <a:gd name="T80" fmla="*/ 89 w 278"/>
                <a:gd name="T81" fmla="*/ 88 h 209"/>
                <a:gd name="T82" fmla="*/ 78 w 278"/>
                <a:gd name="T83" fmla="*/ 99 h 209"/>
                <a:gd name="T84" fmla="*/ 89 w 278"/>
                <a:gd name="T85" fmla="*/ 110 h 209"/>
                <a:gd name="T86" fmla="*/ 89 w 278"/>
                <a:gd name="T87" fmla="*/ 110 h 209"/>
                <a:gd name="T88" fmla="*/ 89 w 278"/>
                <a:gd name="T89" fmla="*/ 18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8" h="209">
                  <a:moveTo>
                    <a:pt x="196" y="8"/>
                  </a:moveTo>
                  <a:cubicBezTo>
                    <a:pt x="244" y="23"/>
                    <a:pt x="278" y="57"/>
                    <a:pt x="278" y="96"/>
                  </a:cubicBezTo>
                  <a:cubicBezTo>
                    <a:pt x="278" y="124"/>
                    <a:pt x="262" y="149"/>
                    <a:pt x="235" y="166"/>
                  </a:cubicBezTo>
                  <a:cubicBezTo>
                    <a:pt x="266" y="209"/>
                    <a:pt x="266" y="209"/>
                    <a:pt x="266" y="209"/>
                  </a:cubicBezTo>
                  <a:cubicBezTo>
                    <a:pt x="196" y="185"/>
                    <a:pt x="196" y="185"/>
                    <a:pt x="196" y="185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202" y="110"/>
                    <a:pt x="207" y="105"/>
                    <a:pt x="207" y="99"/>
                  </a:cubicBezTo>
                  <a:cubicBezTo>
                    <a:pt x="207" y="93"/>
                    <a:pt x="202" y="88"/>
                    <a:pt x="196" y="88"/>
                  </a:cubicBezTo>
                  <a:cubicBezTo>
                    <a:pt x="196" y="88"/>
                    <a:pt x="196" y="88"/>
                    <a:pt x="196" y="88"/>
                  </a:cubicBezTo>
                  <a:lnTo>
                    <a:pt x="196" y="8"/>
                  </a:lnTo>
                  <a:close/>
                  <a:moveTo>
                    <a:pt x="142" y="0"/>
                  </a:moveTo>
                  <a:cubicBezTo>
                    <a:pt x="161" y="0"/>
                    <a:pt x="179" y="3"/>
                    <a:pt x="196" y="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90" y="88"/>
                    <a:pt x="185" y="93"/>
                    <a:pt x="185" y="99"/>
                  </a:cubicBezTo>
                  <a:cubicBezTo>
                    <a:pt x="185" y="105"/>
                    <a:pt x="190" y="110"/>
                    <a:pt x="196" y="110"/>
                  </a:cubicBezTo>
                  <a:cubicBezTo>
                    <a:pt x="196" y="185"/>
                    <a:pt x="196" y="185"/>
                    <a:pt x="196" y="185"/>
                  </a:cubicBezTo>
                  <a:cubicBezTo>
                    <a:pt x="194" y="185"/>
                    <a:pt x="194" y="185"/>
                    <a:pt x="194" y="185"/>
                  </a:cubicBezTo>
                  <a:cubicBezTo>
                    <a:pt x="178" y="189"/>
                    <a:pt x="161" y="192"/>
                    <a:pt x="142" y="192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8" y="110"/>
                    <a:pt x="153" y="105"/>
                    <a:pt x="153" y="99"/>
                  </a:cubicBezTo>
                  <a:cubicBezTo>
                    <a:pt x="153" y="93"/>
                    <a:pt x="148" y="88"/>
                    <a:pt x="142" y="88"/>
                  </a:cubicBezTo>
                  <a:lnTo>
                    <a:pt x="142" y="0"/>
                  </a:lnTo>
                  <a:close/>
                  <a:moveTo>
                    <a:pt x="139" y="0"/>
                  </a:moveTo>
                  <a:cubicBezTo>
                    <a:pt x="140" y="0"/>
                    <a:pt x="141" y="0"/>
                    <a:pt x="142" y="0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36" y="88"/>
                    <a:pt x="131" y="93"/>
                    <a:pt x="131" y="99"/>
                  </a:cubicBezTo>
                  <a:cubicBezTo>
                    <a:pt x="131" y="105"/>
                    <a:pt x="136" y="110"/>
                    <a:pt x="142" y="110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41" y="192"/>
                    <a:pt x="140" y="192"/>
                    <a:pt x="139" y="192"/>
                  </a:cubicBezTo>
                  <a:cubicBezTo>
                    <a:pt x="121" y="192"/>
                    <a:pt x="104" y="190"/>
                    <a:pt x="89" y="186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5" y="110"/>
                    <a:pt x="99" y="105"/>
                    <a:pt x="99" y="99"/>
                  </a:cubicBezTo>
                  <a:cubicBezTo>
                    <a:pt x="99" y="93"/>
                    <a:pt x="95" y="88"/>
                    <a:pt x="89" y="88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104" y="2"/>
                    <a:pt x="121" y="0"/>
                    <a:pt x="139" y="0"/>
                  </a:cubicBezTo>
                  <a:close/>
                  <a:moveTo>
                    <a:pt x="89" y="186"/>
                  </a:moveTo>
                  <a:cubicBezTo>
                    <a:pt x="37" y="172"/>
                    <a:pt x="0" y="137"/>
                    <a:pt x="0" y="96"/>
                  </a:cubicBezTo>
                  <a:cubicBezTo>
                    <a:pt x="0" y="55"/>
                    <a:pt x="37" y="21"/>
                    <a:pt x="89" y="7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3" y="88"/>
                    <a:pt x="78" y="93"/>
                    <a:pt x="78" y="99"/>
                  </a:cubicBezTo>
                  <a:cubicBezTo>
                    <a:pt x="78" y="105"/>
                    <a:pt x="83" y="110"/>
                    <a:pt x="89" y="110"/>
                  </a:cubicBezTo>
                  <a:cubicBezTo>
                    <a:pt x="89" y="110"/>
                    <a:pt x="89" y="110"/>
                    <a:pt x="89" y="110"/>
                  </a:cubicBezTo>
                  <a:lnTo>
                    <a:pt x="89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lIns="51435" tIns="25718" rIns="51435" bIns="25718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en-US" sz="1013"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4893" y="1347788"/>
            <a:ext cx="2301875" cy="1119187"/>
            <a:chOff x="568325" y="1347788"/>
            <a:chExt cx="2301875" cy="1119187"/>
          </a:xfrm>
        </p:grpSpPr>
        <p:sp>
          <p:nvSpPr>
            <p:cNvPr id="6" name="矩形 5"/>
            <p:cNvSpPr/>
            <p:nvPr/>
          </p:nvSpPr>
          <p:spPr>
            <a:xfrm>
              <a:off x="568325" y="1347788"/>
              <a:ext cx="2301875" cy="1119187"/>
            </a:xfrm>
            <a:prstGeom prst="rect">
              <a:avLst/>
            </a:prstGeom>
            <a:solidFill>
              <a:srgbClr val="89C0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900"/>
            </a:p>
          </p:txBody>
        </p:sp>
        <p:sp>
          <p:nvSpPr>
            <p:cNvPr id="31755" name="TextBox 30"/>
            <p:cNvSpPr txBox="1">
              <a:spLocks noChangeArrowheads="1"/>
            </p:cNvSpPr>
            <p:nvPr/>
          </p:nvSpPr>
          <p:spPr bwMode="auto">
            <a:xfrm>
              <a:off x="753321" y="1412382"/>
              <a:ext cx="203200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主题句简单句你的观点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32280" y="2924937"/>
            <a:ext cx="542925" cy="542925"/>
            <a:chOff x="4645018" y="2924937"/>
            <a:chExt cx="542925" cy="542925"/>
          </a:xfrm>
        </p:grpSpPr>
        <p:sp>
          <p:nvSpPr>
            <p:cNvPr id="50" name="Freeform 614"/>
            <p:cNvSpPr>
              <a:spLocks/>
            </p:cNvSpPr>
            <p:nvPr/>
          </p:nvSpPr>
          <p:spPr bwMode="auto">
            <a:xfrm>
              <a:off x="4645018" y="2924937"/>
              <a:ext cx="542925" cy="542925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900">
                <a:cs typeface="Arial" panose="020B0604020202020204" pitchFamily="34" charset="0"/>
              </a:endParaRPr>
            </a:p>
          </p:txBody>
        </p:sp>
        <p:sp>
          <p:nvSpPr>
            <p:cNvPr id="28" name="Freeform 169"/>
            <p:cNvSpPr>
              <a:spLocks noEditPoints="1"/>
            </p:cNvSpPr>
            <p:nvPr/>
          </p:nvSpPr>
          <p:spPr bwMode="auto">
            <a:xfrm>
              <a:off x="4839014" y="3052001"/>
              <a:ext cx="180035" cy="307045"/>
            </a:xfrm>
            <a:custGeom>
              <a:avLst/>
              <a:gdLst>
                <a:gd name="T0" fmla="*/ 22 w 27"/>
                <a:gd name="T1" fmla="*/ 0 h 46"/>
                <a:gd name="T2" fmla="*/ 4 w 27"/>
                <a:gd name="T3" fmla="*/ 0 h 46"/>
                <a:gd name="T4" fmla="*/ 0 w 27"/>
                <a:gd name="T5" fmla="*/ 5 h 46"/>
                <a:gd name="T6" fmla="*/ 0 w 27"/>
                <a:gd name="T7" fmla="*/ 41 h 46"/>
                <a:gd name="T8" fmla="*/ 4 w 27"/>
                <a:gd name="T9" fmla="*/ 46 h 46"/>
                <a:gd name="T10" fmla="*/ 22 w 27"/>
                <a:gd name="T11" fmla="*/ 46 h 46"/>
                <a:gd name="T12" fmla="*/ 27 w 27"/>
                <a:gd name="T13" fmla="*/ 41 h 46"/>
                <a:gd name="T14" fmla="*/ 27 w 27"/>
                <a:gd name="T15" fmla="*/ 5 h 46"/>
                <a:gd name="T16" fmla="*/ 22 w 27"/>
                <a:gd name="T17" fmla="*/ 0 h 46"/>
                <a:gd name="T18" fmla="*/ 13 w 27"/>
                <a:gd name="T19" fmla="*/ 44 h 46"/>
                <a:gd name="T20" fmla="*/ 10 w 27"/>
                <a:gd name="T21" fmla="*/ 42 h 46"/>
                <a:gd name="T22" fmla="*/ 13 w 27"/>
                <a:gd name="T23" fmla="*/ 40 h 46"/>
                <a:gd name="T24" fmla="*/ 17 w 27"/>
                <a:gd name="T25" fmla="*/ 42 h 46"/>
                <a:gd name="T26" fmla="*/ 13 w 27"/>
                <a:gd name="T27" fmla="*/ 44 h 46"/>
                <a:gd name="T28" fmla="*/ 23 w 27"/>
                <a:gd name="T29" fmla="*/ 37 h 46"/>
                <a:gd name="T30" fmla="*/ 3 w 27"/>
                <a:gd name="T31" fmla="*/ 37 h 46"/>
                <a:gd name="T32" fmla="*/ 3 w 27"/>
                <a:gd name="T33" fmla="*/ 6 h 46"/>
                <a:gd name="T34" fmla="*/ 23 w 27"/>
                <a:gd name="T35" fmla="*/ 6 h 46"/>
                <a:gd name="T36" fmla="*/ 23 w 27"/>
                <a:gd name="T37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46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4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5" y="46"/>
                    <a:pt x="27" y="44"/>
                    <a:pt x="27" y="4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2"/>
                    <a:pt x="25" y="0"/>
                    <a:pt x="22" y="0"/>
                  </a:cubicBezTo>
                  <a:close/>
                  <a:moveTo>
                    <a:pt x="13" y="44"/>
                  </a:moveTo>
                  <a:cubicBezTo>
                    <a:pt x="11" y="44"/>
                    <a:pt x="10" y="43"/>
                    <a:pt x="10" y="42"/>
                  </a:cubicBezTo>
                  <a:cubicBezTo>
                    <a:pt x="10" y="41"/>
                    <a:pt x="11" y="40"/>
                    <a:pt x="13" y="40"/>
                  </a:cubicBezTo>
                  <a:cubicBezTo>
                    <a:pt x="15" y="40"/>
                    <a:pt x="17" y="41"/>
                    <a:pt x="17" y="42"/>
                  </a:cubicBezTo>
                  <a:cubicBezTo>
                    <a:pt x="17" y="43"/>
                    <a:pt x="15" y="44"/>
                    <a:pt x="13" y="44"/>
                  </a:cubicBezTo>
                  <a:close/>
                  <a:moveTo>
                    <a:pt x="2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3" y="6"/>
                    <a:pt x="23" y="6"/>
                    <a:pt x="23" y="6"/>
                  </a:cubicBezTo>
                  <a:lnTo>
                    <a:pt x="23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id-ID" sz="900">
                <a:cs typeface="Arial" panose="020B0604020202020204" pitchFamily="34" charset="0"/>
              </a:endParaRPr>
            </a:p>
          </p:txBody>
        </p:sp>
      </p:grpSp>
      <p:sp>
        <p:nvSpPr>
          <p:cNvPr id="22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rgbClr val="6E9B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31762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项目背景</a:t>
            </a:r>
          </a:p>
        </p:txBody>
      </p:sp>
      <p:sp>
        <p:nvSpPr>
          <p:cNvPr id="31763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14863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并列的观点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04893" y="3790918"/>
            <a:ext cx="2301875" cy="0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3399892" y="1347788"/>
            <a:ext cx="2301875" cy="1119187"/>
            <a:chOff x="568325" y="1347788"/>
            <a:chExt cx="2301875" cy="1119187"/>
          </a:xfrm>
        </p:grpSpPr>
        <p:sp>
          <p:nvSpPr>
            <p:cNvPr id="39" name="矩形 38"/>
            <p:cNvSpPr/>
            <p:nvPr/>
          </p:nvSpPr>
          <p:spPr>
            <a:xfrm>
              <a:off x="568325" y="1347788"/>
              <a:ext cx="2301875" cy="1119187"/>
            </a:xfrm>
            <a:prstGeom prst="rect">
              <a:avLst/>
            </a:prstGeom>
            <a:solidFill>
              <a:srgbClr val="89C0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900"/>
            </a:p>
          </p:txBody>
        </p:sp>
        <p:sp>
          <p:nvSpPr>
            <p:cNvPr id="45" name="TextBox 30"/>
            <p:cNvSpPr txBox="1">
              <a:spLocks noChangeArrowheads="1"/>
            </p:cNvSpPr>
            <p:nvPr/>
          </p:nvSpPr>
          <p:spPr bwMode="auto">
            <a:xfrm>
              <a:off x="753321" y="1412382"/>
              <a:ext cx="203200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主题句简单句你的观点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074814" y="1347788"/>
            <a:ext cx="2301875" cy="1119187"/>
            <a:chOff x="568325" y="1347788"/>
            <a:chExt cx="2301875" cy="1119187"/>
          </a:xfrm>
        </p:grpSpPr>
        <p:sp>
          <p:nvSpPr>
            <p:cNvPr id="47" name="矩形 46"/>
            <p:cNvSpPr/>
            <p:nvPr/>
          </p:nvSpPr>
          <p:spPr>
            <a:xfrm>
              <a:off x="568325" y="1347788"/>
              <a:ext cx="2301875" cy="1119187"/>
            </a:xfrm>
            <a:prstGeom prst="rect">
              <a:avLst/>
            </a:prstGeom>
            <a:solidFill>
              <a:srgbClr val="89C0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900"/>
            </a:p>
          </p:txBody>
        </p:sp>
        <p:sp>
          <p:nvSpPr>
            <p:cNvPr id="48" name="TextBox 30"/>
            <p:cNvSpPr txBox="1">
              <a:spLocks noChangeArrowheads="1"/>
            </p:cNvSpPr>
            <p:nvPr/>
          </p:nvSpPr>
          <p:spPr bwMode="auto">
            <a:xfrm>
              <a:off x="753321" y="1412382"/>
              <a:ext cx="203200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主题句简单句你的观点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58322" y="2939905"/>
            <a:ext cx="542925" cy="542925"/>
            <a:chOff x="3128429" y="2922671"/>
            <a:chExt cx="542925" cy="542925"/>
          </a:xfrm>
        </p:grpSpPr>
        <p:sp>
          <p:nvSpPr>
            <p:cNvPr id="49" name="Freeform 614"/>
            <p:cNvSpPr>
              <a:spLocks/>
            </p:cNvSpPr>
            <p:nvPr/>
          </p:nvSpPr>
          <p:spPr bwMode="auto">
            <a:xfrm>
              <a:off x="3128429" y="2922671"/>
              <a:ext cx="542925" cy="542925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900">
                <a:cs typeface="Arial" panose="020B0604020202020204" pitchFamily="34" charset="0"/>
              </a:endParaRPr>
            </a:p>
          </p:txBody>
        </p:sp>
        <p:sp>
          <p:nvSpPr>
            <p:cNvPr id="24" name="Freeform 460"/>
            <p:cNvSpPr>
              <a:spLocks noEditPoints="1"/>
            </p:cNvSpPr>
            <p:nvPr/>
          </p:nvSpPr>
          <p:spPr bwMode="auto">
            <a:xfrm>
              <a:off x="3258274" y="3074305"/>
              <a:ext cx="300178" cy="244196"/>
            </a:xfrm>
            <a:custGeom>
              <a:avLst/>
              <a:gdLst>
                <a:gd name="T0" fmla="*/ 37 w 55"/>
                <a:gd name="T1" fmla="*/ 13 h 45"/>
                <a:gd name="T2" fmla="*/ 21 w 55"/>
                <a:gd name="T3" fmla="*/ 29 h 45"/>
                <a:gd name="T4" fmla="*/ 21 w 55"/>
                <a:gd name="T5" fmla="*/ 33 h 45"/>
                <a:gd name="T6" fmla="*/ 20 w 55"/>
                <a:gd name="T7" fmla="*/ 33 h 45"/>
                <a:gd name="T8" fmla="*/ 13 w 55"/>
                <a:gd name="T9" fmla="*/ 32 h 45"/>
                <a:gd name="T10" fmla="*/ 6 w 55"/>
                <a:gd name="T11" fmla="*/ 35 h 45"/>
                <a:gd name="T12" fmla="*/ 8 w 55"/>
                <a:gd name="T13" fmla="*/ 30 h 45"/>
                <a:gd name="T14" fmla="*/ 0 w 55"/>
                <a:gd name="T15" fmla="*/ 16 h 45"/>
                <a:gd name="T16" fmla="*/ 20 w 55"/>
                <a:gd name="T17" fmla="*/ 0 h 45"/>
                <a:gd name="T18" fmla="*/ 39 w 55"/>
                <a:gd name="T19" fmla="*/ 14 h 45"/>
                <a:gd name="T20" fmla="*/ 37 w 55"/>
                <a:gd name="T21" fmla="*/ 13 h 45"/>
                <a:gd name="T22" fmla="*/ 13 w 55"/>
                <a:gd name="T23" fmla="*/ 8 h 45"/>
                <a:gd name="T24" fmla="*/ 10 w 55"/>
                <a:gd name="T25" fmla="*/ 11 h 45"/>
                <a:gd name="T26" fmla="*/ 13 w 55"/>
                <a:gd name="T27" fmla="*/ 13 h 45"/>
                <a:gd name="T28" fmla="*/ 16 w 55"/>
                <a:gd name="T29" fmla="*/ 11 h 45"/>
                <a:gd name="T30" fmla="*/ 13 w 55"/>
                <a:gd name="T31" fmla="*/ 8 h 45"/>
                <a:gd name="T32" fmla="*/ 48 w 55"/>
                <a:gd name="T33" fmla="*/ 40 h 45"/>
                <a:gd name="T34" fmla="*/ 50 w 55"/>
                <a:gd name="T35" fmla="*/ 45 h 45"/>
                <a:gd name="T36" fmla="*/ 44 w 55"/>
                <a:gd name="T37" fmla="*/ 42 h 45"/>
                <a:gd name="T38" fmla="*/ 38 w 55"/>
                <a:gd name="T39" fmla="*/ 43 h 45"/>
                <a:gd name="T40" fmla="*/ 22 w 55"/>
                <a:gd name="T41" fmla="*/ 29 h 45"/>
                <a:gd name="T42" fmla="*/ 38 w 55"/>
                <a:gd name="T43" fmla="*/ 14 h 45"/>
                <a:gd name="T44" fmla="*/ 55 w 55"/>
                <a:gd name="T45" fmla="*/ 29 h 45"/>
                <a:gd name="T46" fmla="*/ 48 w 55"/>
                <a:gd name="T47" fmla="*/ 40 h 45"/>
                <a:gd name="T48" fmla="*/ 27 w 55"/>
                <a:gd name="T49" fmla="*/ 8 h 45"/>
                <a:gd name="T50" fmla="*/ 24 w 55"/>
                <a:gd name="T51" fmla="*/ 11 h 45"/>
                <a:gd name="T52" fmla="*/ 27 w 55"/>
                <a:gd name="T53" fmla="*/ 13 h 45"/>
                <a:gd name="T54" fmla="*/ 29 w 55"/>
                <a:gd name="T55" fmla="*/ 11 h 45"/>
                <a:gd name="T56" fmla="*/ 27 w 55"/>
                <a:gd name="T57" fmla="*/ 8 h 45"/>
                <a:gd name="T58" fmla="*/ 33 w 55"/>
                <a:gd name="T59" fmla="*/ 22 h 45"/>
                <a:gd name="T60" fmla="*/ 31 w 55"/>
                <a:gd name="T61" fmla="*/ 24 h 45"/>
                <a:gd name="T62" fmla="*/ 33 w 55"/>
                <a:gd name="T63" fmla="*/ 26 h 45"/>
                <a:gd name="T64" fmla="*/ 36 w 55"/>
                <a:gd name="T65" fmla="*/ 24 h 45"/>
                <a:gd name="T66" fmla="*/ 33 w 55"/>
                <a:gd name="T67" fmla="*/ 22 h 45"/>
                <a:gd name="T68" fmla="*/ 44 w 55"/>
                <a:gd name="T69" fmla="*/ 22 h 45"/>
                <a:gd name="T70" fmla="*/ 42 w 55"/>
                <a:gd name="T71" fmla="*/ 24 h 45"/>
                <a:gd name="T72" fmla="*/ 44 w 55"/>
                <a:gd name="T73" fmla="*/ 26 h 45"/>
                <a:gd name="T74" fmla="*/ 46 w 55"/>
                <a:gd name="T75" fmla="*/ 24 h 45"/>
                <a:gd name="T76" fmla="*/ 44 w 55"/>
                <a:gd name="T77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45">
                  <a:moveTo>
                    <a:pt x="37" y="13"/>
                  </a:moveTo>
                  <a:cubicBezTo>
                    <a:pt x="28" y="13"/>
                    <a:pt x="21" y="20"/>
                    <a:pt x="21" y="29"/>
                  </a:cubicBezTo>
                  <a:cubicBezTo>
                    <a:pt x="21" y="30"/>
                    <a:pt x="21" y="32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ubicBezTo>
                    <a:pt x="17" y="33"/>
                    <a:pt x="15" y="32"/>
                    <a:pt x="13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3" y="26"/>
                    <a:pt x="0" y="22"/>
                    <a:pt x="0" y="16"/>
                  </a:cubicBezTo>
                  <a:cubicBezTo>
                    <a:pt x="0" y="7"/>
                    <a:pt x="9" y="0"/>
                    <a:pt x="20" y="0"/>
                  </a:cubicBezTo>
                  <a:cubicBezTo>
                    <a:pt x="29" y="0"/>
                    <a:pt x="37" y="6"/>
                    <a:pt x="39" y="14"/>
                  </a:cubicBezTo>
                  <a:cubicBezTo>
                    <a:pt x="39" y="13"/>
                    <a:pt x="38" y="13"/>
                    <a:pt x="37" y="13"/>
                  </a:cubicBezTo>
                  <a:close/>
                  <a:moveTo>
                    <a:pt x="13" y="8"/>
                  </a:moveTo>
                  <a:cubicBezTo>
                    <a:pt x="12" y="8"/>
                    <a:pt x="10" y="9"/>
                    <a:pt x="10" y="11"/>
                  </a:cubicBezTo>
                  <a:cubicBezTo>
                    <a:pt x="10" y="12"/>
                    <a:pt x="12" y="13"/>
                    <a:pt x="13" y="13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9"/>
                    <a:pt x="15" y="8"/>
                    <a:pt x="13" y="8"/>
                  </a:cubicBezTo>
                  <a:close/>
                  <a:moveTo>
                    <a:pt x="48" y="40"/>
                  </a:moveTo>
                  <a:cubicBezTo>
                    <a:pt x="50" y="45"/>
                    <a:pt x="50" y="45"/>
                    <a:pt x="50" y="4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2"/>
                    <a:pt x="40" y="43"/>
                    <a:pt x="38" y="43"/>
                  </a:cubicBezTo>
                  <a:cubicBezTo>
                    <a:pt x="29" y="43"/>
                    <a:pt x="22" y="36"/>
                    <a:pt x="22" y="29"/>
                  </a:cubicBezTo>
                  <a:cubicBezTo>
                    <a:pt x="22" y="21"/>
                    <a:pt x="29" y="14"/>
                    <a:pt x="38" y="14"/>
                  </a:cubicBezTo>
                  <a:cubicBezTo>
                    <a:pt x="47" y="14"/>
                    <a:pt x="55" y="21"/>
                    <a:pt x="55" y="29"/>
                  </a:cubicBezTo>
                  <a:cubicBezTo>
                    <a:pt x="55" y="33"/>
                    <a:pt x="52" y="37"/>
                    <a:pt x="48" y="40"/>
                  </a:cubicBezTo>
                  <a:close/>
                  <a:moveTo>
                    <a:pt x="27" y="8"/>
                  </a:moveTo>
                  <a:cubicBezTo>
                    <a:pt x="25" y="8"/>
                    <a:pt x="24" y="9"/>
                    <a:pt x="24" y="11"/>
                  </a:cubicBezTo>
                  <a:cubicBezTo>
                    <a:pt x="24" y="12"/>
                    <a:pt x="25" y="13"/>
                    <a:pt x="27" y="13"/>
                  </a:cubicBezTo>
                  <a:cubicBezTo>
                    <a:pt x="28" y="13"/>
                    <a:pt x="29" y="12"/>
                    <a:pt x="29" y="11"/>
                  </a:cubicBezTo>
                  <a:cubicBezTo>
                    <a:pt x="29" y="9"/>
                    <a:pt x="28" y="8"/>
                    <a:pt x="27" y="8"/>
                  </a:cubicBezTo>
                  <a:close/>
                  <a:moveTo>
                    <a:pt x="33" y="22"/>
                  </a:moveTo>
                  <a:cubicBezTo>
                    <a:pt x="32" y="22"/>
                    <a:pt x="31" y="23"/>
                    <a:pt x="31" y="24"/>
                  </a:cubicBezTo>
                  <a:cubicBezTo>
                    <a:pt x="31" y="25"/>
                    <a:pt x="32" y="26"/>
                    <a:pt x="33" y="26"/>
                  </a:cubicBezTo>
                  <a:cubicBezTo>
                    <a:pt x="35" y="26"/>
                    <a:pt x="36" y="25"/>
                    <a:pt x="36" y="24"/>
                  </a:cubicBezTo>
                  <a:cubicBezTo>
                    <a:pt x="36" y="23"/>
                    <a:pt x="35" y="22"/>
                    <a:pt x="33" y="22"/>
                  </a:cubicBezTo>
                  <a:close/>
                  <a:moveTo>
                    <a:pt x="44" y="22"/>
                  </a:moveTo>
                  <a:cubicBezTo>
                    <a:pt x="43" y="22"/>
                    <a:pt x="42" y="23"/>
                    <a:pt x="42" y="24"/>
                  </a:cubicBezTo>
                  <a:cubicBezTo>
                    <a:pt x="42" y="25"/>
                    <a:pt x="43" y="26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ubicBezTo>
                    <a:pt x="46" y="23"/>
                    <a:pt x="45" y="22"/>
                    <a:pt x="44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id-ID"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88044" y="2924936"/>
            <a:ext cx="542925" cy="542925"/>
            <a:chOff x="5701767" y="2792810"/>
            <a:chExt cx="542925" cy="542925"/>
          </a:xfrm>
        </p:grpSpPr>
        <p:sp>
          <p:nvSpPr>
            <p:cNvPr id="53" name="Freeform 614"/>
            <p:cNvSpPr>
              <a:spLocks/>
            </p:cNvSpPr>
            <p:nvPr/>
          </p:nvSpPr>
          <p:spPr bwMode="auto">
            <a:xfrm>
              <a:off x="5701767" y="2792810"/>
              <a:ext cx="542925" cy="542925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900">
                <a:cs typeface="Arial" panose="020B0604020202020204" pitchFamily="34" charset="0"/>
              </a:endParaRPr>
            </a:p>
          </p:txBody>
        </p:sp>
        <p:sp>
          <p:nvSpPr>
            <p:cNvPr id="51" name="Freeform 376"/>
            <p:cNvSpPr>
              <a:spLocks noEditPoints="1"/>
            </p:cNvSpPr>
            <p:nvPr/>
          </p:nvSpPr>
          <p:spPr bwMode="auto">
            <a:xfrm>
              <a:off x="5836142" y="2977428"/>
              <a:ext cx="248898" cy="211329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0 h 38"/>
                <a:gd name="T4" fmla="*/ 15 w 45"/>
                <a:gd name="T5" fmla="*/ 24 h 38"/>
                <a:gd name="T6" fmla="*/ 15 w 45"/>
                <a:gd name="T7" fmla="*/ 26 h 38"/>
                <a:gd name="T8" fmla="*/ 15 w 45"/>
                <a:gd name="T9" fmla="*/ 27 h 38"/>
                <a:gd name="T10" fmla="*/ 39 w 45"/>
                <a:gd name="T11" fmla="*/ 27 h 38"/>
                <a:gd name="T12" fmla="*/ 41 w 45"/>
                <a:gd name="T13" fmla="*/ 29 h 38"/>
                <a:gd name="T14" fmla="*/ 39 w 45"/>
                <a:gd name="T15" fmla="*/ 31 h 38"/>
                <a:gd name="T16" fmla="*/ 12 w 45"/>
                <a:gd name="T17" fmla="*/ 31 h 38"/>
                <a:gd name="T18" fmla="*/ 10 w 45"/>
                <a:gd name="T19" fmla="*/ 29 h 38"/>
                <a:gd name="T20" fmla="*/ 12 w 45"/>
                <a:gd name="T21" fmla="*/ 25 h 38"/>
                <a:gd name="T22" fmla="*/ 7 w 45"/>
                <a:gd name="T23" fmla="*/ 3 h 38"/>
                <a:gd name="T24" fmla="*/ 2 w 45"/>
                <a:gd name="T25" fmla="*/ 3 h 38"/>
                <a:gd name="T26" fmla="*/ 0 w 45"/>
                <a:gd name="T27" fmla="*/ 2 h 38"/>
                <a:gd name="T28" fmla="*/ 2 w 45"/>
                <a:gd name="T29" fmla="*/ 0 h 38"/>
                <a:gd name="T30" fmla="*/ 9 w 45"/>
                <a:gd name="T31" fmla="*/ 0 h 38"/>
                <a:gd name="T32" fmla="*/ 11 w 45"/>
                <a:gd name="T33" fmla="*/ 3 h 38"/>
                <a:gd name="T34" fmla="*/ 43 w 45"/>
                <a:gd name="T35" fmla="*/ 3 h 38"/>
                <a:gd name="T36" fmla="*/ 45 w 45"/>
                <a:gd name="T37" fmla="*/ 5 h 38"/>
                <a:gd name="T38" fmla="*/ 45 w 45"/>
                <a:gd name="T39" fmla="*/ 19 h 38"/>
                <a:gd name="T40" fmla="*/ 14 w 45"/>
                <a:gd name="T41" fmla="*/ 38 h 38"/>
                <a:gd name="T42" fmla="*/ 10 w 45"/>
                <a:gd name="T43" fmla="*/ 34 h 38"/>
                <a:gd name="T44" fmla="*/ 14 w 45"/>
                <a:gd name="T45" fmla="*/ 31 h 38"/>
                <a:gd name="T46" fmla="*/ 17 w 45"/>
                <a:gd name="T47" fmla="*/ 34 h 38"/>
                <a:gd name="T48" fmla="*/ 14 w 45"/>
                <a:gd name="T49" fmla="*/ 38 h 38"/>
                <a:gd name="T50" fmla="*/ 38 w 45"/>
                <a:gd name="T51" fmla="*/ 38 h 38"/>
                <a:gd name="T52" fmla="*/ 34 w 45"/>
                <a:gd name="T53" fmla="*/ 34 h 38"/>
                <a:gd name="T54" fmla="*/ 38 w 45"/>
                <a:gd name="T55" fmla="*/ 31 h 38"/>
                <a:gd name="T56" fmla="*/ 41 w 45"/>
                <a:gd name="T57" fmla="*/ 34 h 38"/>
                <a:gd name="T58" fmla="*/ 38 w 45"/>
                <a:gd name="T5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0"/>
                    <a:pt x="43" y="20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5"/>
                    <a:pt x="15" y="26"/>
                  </a:cubicBezTo>
                  <a:cubicBezTo>
                    <a:pt x="15" y="26"/>
                    <a:pt x="15" y="27"/>
                    <a:pt x="15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1" y="28"/>
                    <a:pt x="41" y="29"/>
                  </a:cubicBezTo>
                  <a:cubicBezTo>
                    <a:pt x="41" y="30"/>
                    <a:pt x="40" y="31"/>
                    <a:pt x="39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0" y="30"/>
                    <a:pt x="10" y="29"/>
                  </a:cubicBezTo>
                  <a:cubicBezTo>
                    <a:pt x="10" y="28"/>
                    <a:pt x="12" y="26"/>
                    <a:pt x="12" y="2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2"/>
                    <a:pt x="11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4" y="3"/>
                    <a:pt x="45" y="4"/>
                    <a:pt x="45" y="5"/>
                  </a:cubicBezTo>
                  <a:lnTo>
                    <a:pt x="45" y="19"/>
                  </a:lnTo>
                  <a:close/>
                  <a:moveTo>
                    <a:pt x="14" y="38"/>
                  </a:moveTo>
                  <a:cubicBezTo>
                    <a:pt x="12" y="38"/>
                    <a:pt x="10" y="36"/>
                    <a:pt x="10" y="34"/>
                  </a:cubicBezTo>
                  <a:cubicBezTo>
                    <a:pt x="10" y="32"/>
                    <a:pt x="12" y="31"/>
                    <a:pt x="14" y="31"/>
                  </a:cubicBezTo>
                  <a:cubicBezTo>
                    <a:pt x="16" y="31"/>
                    <a:pt x="17" y="32"/>
                    <a:pt x="17" y="34"/>
                  </a:cubicBezTo>
                  <a:cubicBezTo>
                    <a:pt x="17" y="36"/>
                    <a:pt x="16" y="38"/>
                    <a:pt x="14" y="38"/>
                  </a:cubicBezTo>
                  <a:close/>
                  <a:moveTo>
                    <a:pt x="38" y="38"/>
                  </a:moveTo>
                  <a:cubicBezTo>
                    <a:pt x="36" y="38"/>
                    <a:pt x="34" y="36"/>
                    <a:pt x="34" y="34"/>
                  </a:cubicBezTo>
                  <a:cubicBezTo>
                    <a:pt x="34" y="32"/>
                    <a:pt x="36" y="31"/>
                    <a:pt x="38" y="31"/>
                  </a:cubicBezTo>
                  <a:cubicBezTo>
                    <a:pt x="40" y="31"/>
                    <a:pt x="41" y="32"/>
                    <a:pt x="41" y="34"/>
                  </a:cubicBezTo>
                  <a:cubicBezTo>
                    <a:pt x="41" y="36"/>
                    <a:pt x="40" y="38"/>
                    <a:pt x="38" y="3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9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68014" y="2924935"/>
            <a:ext cx="542925" cy="542925"/>
            <a:chOff x="8044263" y="2816121"/>
            <a:chExt cx="542925" cy="542925"/>
          </a:xfrm>
        </p:grpSpPr>
        <p:sp>
          <p:nvSpPr>
            <p:cNvPr id="54" name="Freeform 614"/>
            <p:cNvSpPr>
              <a:spLocks/>
            </p:cNvSpPr>
            <p:nvPr/>
          </p:nvSpPr>
          <p:spPr bwMode="auto">
            <a:xfrm>
              <a:off x="8044263" y="2816121"/>
              <a:ext cx="542925" cy="542925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900">
                <a:cs typeface="Arial" panose="020B0604020202020204" pitchFamily="34" charset="0"/>
              </a:endParaRPr>
            </a:p>
          </p:txBody>
        </p:sp>
        <p:sp>
          <p:nvSpPr>
            <p:cNvPr id="52" name="Freeform 136"/>
            <p:cNvSpPr>
              <a:spLocks noEditPoints="1"/>
            </p:cNvSpPr>
            <p:nvPr/>
          </p:nvSpPr>
          <p:spPr bwMode="auto">
            <a:xfrm>
              <a:off x="8188721" y="2985112"/>
              <a:ext cx="269378" cy="227766"/>
            </a:xfrm>
            <a:custGeom>
              <a:avLst/>
              <a:gdLst>
                <a:gd name="T0" fmla="*/ 52 w 52"/>
                <a:gd name="T1" fmla="*/ 33 h 44"/>
                <a:gd name="T2" fmla="*/ 47 w 52"/>
                <a:gd name="T3" fmla="*/ 38 h 44"/>
                <a:gd name="T4" fmla="*/ 33 w 52"/>
                <a:gd name="T5" fmla="*/ 38 h 44"/>
                <a:gd name="T6" fmla="*/ 35 w 52"/>
                <a:gd name="T7" fmla="*/ 43 h 44"/>
                <a:gd name="T8" fmla="*/ 33 w 52"/>
                <a:gd name="T9" fmla="*/ 44 h 44"/>
                <a:gd name="T10" fmla="*/ 19 w 52"/>
                <a:gd name="T11" fmla="*/ 44 h 44"/>
                <a:gd name="T12" fmla="*/ 17 w 52"/>
                <a:gd name="T13" fmla="*/ 43 h 44"/>
                <a:gd name="T14" fmla="*/ 19 w 52"/>
                <a:gd name="T15" fmla="*/ 38 h 44"/>
                <a:gd name="T16" fmla="*/ 5 w 52"/>
                <a:gd name="T17" fmla="*/ 38 h 44"/>
                <a:gd name="T18" fmla="*/ 0 w 52"/>
                <a:gd name="T19" fmla="*/ 33 h 44"/>
                <a:gd name="T20" fmla="*/ 0 w 52"/>
                <a:gd name="T21" fmla="*/ 4 h 44"/>
                <a:gd name="T22" fmla="*/ 5 w 52"/>
                <a:gd name="T23" fmla="*/ 0 h 44"/>
                <a:gd name="T24" fmla="*/ 47 w 52"/>
                <a:gd name="T25" fmla="*/ 0 h 44"/>
                <a:gd name="T26" fmla="*/ 52 w 52"/>
                <a:gd name="T27" fmla="*/ 4 h 44"/>
                <a:gd name="T28" fmla="*/ 52 w 52"/>
                <a:gd name="T29" fmla="*/ 33 h 44"/>
                <a:gd name="T30" fmla="*/ 48 w 52"/>
                <a:gd name="T31" fmla="*/ 4 h 44"/>
                <a:gd name="T32" fmla="*/ 47 w 52"/>
                <a:gd name="T33" fmla="*/ 3 h 44"/>
                <a:gd name="T34" fmla="*/ 5 w 52"/>
                <a:gd name="T35" fmla="*/ 3 h 44"/>
                <a:gd name="T36" fmla="*/ 4 w 52"/>
                <a:gd name="T37" fmla="*/ 4 h 44"/>
                <a:gd name="T38" fmla="*/ 4 w 52"/>
                <a:gd name="T39" fmla="*/ 26 h 44"/>
                <a:gd name="T40" fmla="*/ 5 w 52"/>
                <a:gd name="T41" fmla="*/ 27 h 44"/>
                <a:gd name="T42" fmla="*/ 47 w 52"/>
                <a:gd name="T43" fmla="*/ 27 h 44"/>
                <a:gd name="T44" fmla="*/ 48 w 52"/>
                <a:gd name="T45" fmla="*/ 26 h 44"/>
                <a:gd name="T46" fmla="*/ 48 w 52"/>
                <a:gd name="T4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4">
                  <a:moveTo>
                    <a:pt x="52" y="33"/>
                  </a:moveTo>
                  <a:cubicBezTo>
                    <a:pt x="52" y="36"/>
                    <a:pt x="50" y="38"/>
                    <a:pt x="47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0"/>
                    <a:pt x="35" y="42"/>
                    <a:pt x="35" y="43"/>
                  </a:cubicBezTo>
                  <a:cubicBezTo>
                    <a:pt x="35" y="44"/>
                    <a:pt x="34" y="44"/>
                    <a:pt x="33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3"/>
                  </a:cubicBezTo>
                  <a:cubicBezTo>
                    <a:pt x="17" y="42"/>
                    <a:pt x="19" y="40"/>
                    <a:pt x="19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36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2" y="4"/>
                  </a:cubicBezTo>
                  <a:lnTo>
                    <a:pt x="52" y="33"/>
                  </a:lnTo>
                  <a:close/>
                  <a:moveTo>
                    <a:pt x="48" y="4"/>
                  </a:moveTo>
                  <a:cubicBezTo>
                    <a:pt x="48" y="4"/>
                    <a:pt x="48" y="3"/>
                    <a:pt x="47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7"/>
                    <a:pt x="48" y="27"/>
                    <a:pt x="48" y="26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900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3394305" y="3790918"/>
            <a:ext cx="2301875" cy="0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114453" y="3790918"/>
            <a:ext cx="2301875" cy="0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20"/>
          <p:cNvSpPr txBox="1">
            <a:spLocks noChangeArrowheads="1"/>
          </p:cNvSpPr>
          <p:nvPr/>
        </p:nvSpPr>
        <p:spPr bwMode="auto">
          <a:xfrm>
            <a:off x="3943747" y="4004252"/>
            <a:ext cx="1441420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简单句说明文字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辅助说明观点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文本框 20"/>
          <p:cNvSpPr txBox="1">
            <a:spLocks noChangeArrowheads="1"/>
          </p:cNvSpPr>
          <p:nvPr/>
        </p:nvSpPr>
        <p:spPr bwMode="auto">
          <a:xfrm>
            <a:off x="6616812" y="4004252"/>
            <a:ext cx="1441420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简单句说明文字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辅助说明观点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副标题 2"/>
          <p:cNvSpPr txBox="1">
            <a:spLocks/>
          </p:cNvSpPr>
          <p:nvPr/>
        </p:nvSpPr>
        <p:spPr bwMode="auto">
          <a:xfrm>
            <a:off x="2514600" y="1782763"/>
            <a:ext cx="4429125" cy="30003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/>
            </a:pPr>
            <a:r>
              <a:rPr lang="zh-CN" altLang="en-US" sz="1350" dirty="0">
                <a:solidFill>
                  <a:schemeClr val="tx1">
                    <a:lumMod val="25000"/>
                    <a:lumOff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客户</a:t>
            </a:r>
            <a:r>
              <a:rPr lang="zh-CN" altLang="en-US" sz="1350" dirty="0" smtClean="0">
                <a:solidFill>
                  <a:schemeClr val="tx1">
                    <a:lumMod val="25000"/>
                    <a:lumOff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不接触原有的渠道，</a:t>
            </a:r>
            <a:r>
              <a:rPr lang="zh-CN" altLang="en-US" sz="1350" dirty="0">
                <a:solidFill>
                  <a:schemeClr val="tx1">
                    <a:lumMod val="25000"/>
                    <a:lumOff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新</a:t>
            </a:r>
            <a:r>
              <a:rPr lang="zh-CN" altLang="en-US" sz="1350" dirty="0" smtClean="0">
                <a:solidFill>
                  <a:schemeClr val="tx1">
                    <a:lumMod val="25000"/>
                    <a:lumOff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产品</a:t>
            </a:r>
            <a:r>
              <a:rPr lang="zh-CN" altLang="en-US" sz="1350" dirty="0">
                <a:solidFill>
                  <a:schemeClr val="tx1">
                    <a:lumMod val="25000"/>
                    <a:lumOff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如何让客户知晓？</a:t>
            </a:r>
            <a:endParaRPr lang="en-US" altLang="zh-CN" sz="1350" dirty="0">
              <a:solidFill>
                <a:schemeClr val="tx1">
                  <a:lumMod val="25000"/>
                  <a:lumOff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819" name="矩形 35"/>
          <p:cNvSpPr>
            <a:spLocks noChangeArrowheads="1"/>
          </p:cNvSpPr>
          <p:nvPr/>
        </p:nvSpPr>
        <p:spPr bwMode="auto">
          <a:xfrm>
            <a:off x="1938338" y="2259013"/>
            <a:ext cx="58277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89C0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实体渠道的优势消失了吗</a:t>
            </a:r>
          </a:p>
        </p:txBody>
      </p:sp>
      <p:sp>
        <p:nvSpPr>
          <p:cNvPr id="34820" name="矩形 36"/>
          <p:cNvSpPr>
            <a:spLocks noChangeArrowheads="1"/>
          </p:cNvSpPr>
          <p:nvPr/>
        </p:nvSpPr>
        <p:spPr bwMode="auto">
          <a:xfrm>
            <a:off x="2655888" y="3603625"/>
            <a:ext cx="4287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把业务搬到线上，用户就会接受吗？</a:t>
            </a:r>
            <a:endParaRPr lang="en-US" altLang="zh-CN" sz="20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1" name="矩形 37"/>
          <p:cNvSpPr>
            <a:spLocks noChangeArrowheads="1"/>
          </p:cNvSpPr>
          <p:nvPr/>
        </p:nvSpPr>
        <p:spPr bwMode="auto">
          <a:xfrm>
            <a:off x="2209800" y="3976688"/>
            <a:ext cx="4314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如何快速扩大线上渠道的规模？用户的价值在哪里？</a:t>
            </a:r>
            <a:endParaRPr lang="en-US" altLang="zh-CN" sz="14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146365" y="3236913"/>
            <a:ext cx="2441694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产品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销售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怎么更加高效？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938338" y="1314450"/>
            <a:ext cx="5657850" cy="4159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线上线下的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差异化政策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，带来更多的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渠道冲突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怎么解决？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824" name="矩形 41"/>
          <p:cNvSpPr>
            <a:spLocks noChangeArrowheads="1"/>
          </p:cNvSpPr>
          <p:nvPr/>
        </p:nvSpPr>
        <p:spPr bwMode="auto">
          <a:xfrm>
            <a:off x="4183063" y="4243388"/>
            <a:ext cx="777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3" name="Freeform 337"/>
          <p:cNvSpPr>
            <a:spLocks noEditPoints="1"/>
          </p:cNvSpPr>
          <p:nvPr/>
        </p:nvSpPr>
        <p:spPr bwMode="auto">
          <a:xfrm>
            <a:off x="685902" y="2142070"/>
            <a:ext cx="1005808" cy="1416047"/>
          </a:xfrm>
          <a:custGeom>
            <a:avLst/>
            <a:gdLst>
              <a:gd name="T0" fmla="*/ 19 w 25"/>
              <a:gd name="T1" fmla="*/ 19 h 35"/>
              <a:gd name="T2" fmla="*/ 16 w 25"/>
              <a:gd name="T3" fmla="*/ 23 h 35"/>
              <a:gd name="T4" fmla="*/ 15 w 25"/>
              <a:gd name="T5" fmla="*/ 24 h 35"/>
              <a:gd name="T6" fmla="*/ 9 w 25"/>
              <a:gd name="T7" fmla="*/ 24 h 35"/>
              <a:gd name="T8" fmla="*/ 8 w 25"/>
              <a:gd name="T9" fmla="*/ 23 h 35"/>
              <a:gd name="T10" fmla="*/ 8 w 25"/>
              <a:gd name="T11" fmla="*/ 22 h 35"/>
              <a:gd name="T12" fmla="*/ 13 w 25"/>
              <a:gd name="T13" fmla="*/ 15 h 35"/>
              <a:gd name="T14" fmla="*/ 16 w 25"/>
              <a:gd name="T15" fmla="*/ 11 h 35"/>
              <a:gd name="T16" fmla="*/ 12 w 25"/>
              <a:gd name="T17" fmla="*/ 8 h 35"/>
              <a:gd name="T18" fmla="*/ 9 w 25"/>
              <a:gd name="T19" fmla="*/ 9 h 35"/>
              <a:gd name="T20" fmla="*/ 6 w 25"/>
              <a:gd name="T21" fmla="*/ 12 h 35"/>
              <a:gd name="T22" fmla="*/ 6 w 25"/>
              <a:gd name="T23" fmla="*/ 12 h 35"/>
              <a:gd name="T24" fmla="*/ 5 w 25"/>
              <a:gd name="T25" fmla="*/ 12 h 35"/>
              <a:gd name="T26" fmla="*/ 0 w 25"/>
              <a:gd name="T27" fmla="*/ 9 h 35"/>
              <a:gd name="T28" fmla="*/ 0 w 25"/>
              <a:gd name="T29" fmla="*/ 7 h 35"/>
              <a:gd name="T30" fmla="*/ 13 w 25"/>
              <a:gd name="T31" fmla="*/ 0 h 35"/>
              <a:gd name="T32" fmla="*/ 25 w 25"/>
              <a:gd name="T33" fmla="*/ 11 h 35"/>
              <a:gd name="T34" fmla="*/ 19 w 25"/>
              <a:gd name="T35" fmla="*/ 19 h 35"/>
              <a:gd name="T36" fmla="*/ 16 w 25"/>
              <a:gd name="T37" fmla="*/ 34 h 35"/>
              <a:gd name="T38" fmla="*/ 15 w 25"/>
              <a:gd name="T39" fmla="*/ 35 h 35"/>
              <a:gd name="T40" fmla="*/ 9 w 25"/>
              <a:gd name="T41" fmla="*/ 35 h 35"/>
              <a:gd name="T42" fmla="*/ 8 w 25"/>
              <a:gd name="T43" fmla="*/ 34 h 35"/>
              <a:gd name="T44" fmla="*/ 8 w 25"/>
              <a:gd name="T45" fmla="*/ 27 h 35"/>
              <a:gd name="T46" fmla="*/ 9 w 25"/>
              <a:gd name="T47" fmla="*/ 26 h 35"/>
              <a:gd name="T48" fmla="*/ 15 w 25"/>
              <a:gd name="T49" fmla="*/ 26 h 35"/>
              <a:gd name="T50" fmla="*/ 16 w 25"/>
              <a:gd name="T51" fmla="*/ 27 h 35"/>
              <a:gd name="T52" fmla="*/ 16 w 25"/>
              <a:gd name="T53" fmla="*/ 3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5" h="35">
                <a:moveTo>
                  <a:pt x="19" y="19"/>
                </a:moveTo>
                <a:cubicBezTo>
                  <a:pt x="17" y="20"/>
                  <a:pt x="16" y="22"/>
                  <a:pt x="16" y="23"/>
                </a:cubicBezTo>
                <a:cubicBezTo>
                  <a:pt x="16" y="24"/>
                  <a:pt x="16" y="24"/>
                  <a:pt x="15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4"/>
                  <a:pt x="8" y="23"/>
                  <a:pt x="8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8"/>
                  <a:pt x="11" y="16"/>
                  <a:pt x="13" y="15"/>
                </a:cubicBezTo>
                <a:cubicBezTo>
                  <a:pt x="15" y="14"/>
                  <a:pt x="16" y="13"/>
                  <a:pt x="16" y="11"/>
                </a:cubicBezTo>
                <a:cubicBezTo>
                  <a:pt x="16" y="9"/>
                  <a:pt x="14" y="8"/>
                  <a:pt x="12" y="8"/>
                </a:cubicBezTo>
                <a:cubicBezTo>
                  <a:pt x="11" y="8"/>
                  <a:pt x="10" y="9"/>
                  <a:pt x="9" y="9"/>
                </a:cubicBezTo>
                <a:cubicBezTo>
                  <a:pt x="9" y="9"/>
                  <a:pt x="8" y="10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7"/>
                </a:cubicBezTo>
                <a:cubicBezTo>
                  <a:pt x="3" y="3"/>
                  <a:pt x="7" y="0"/>
                  <a:pt x="13" y="0"/>
                </a:cubicBezTo>
                <a:cubicBezTo>
                  <a:pt x="18" y="0"/>
                  <a:pt x="25" y="5"/>
                  <a:pt x="25" y="11"/>
                </a:cubicBezTo>
                <a:cubicBezTo>
                  <a:pt x="25" y="16"/>
                  <a:pt x="21" y="18"/>
                  <a:pt x="19" y="19"/>
                </a:cubicBezTo>
                <a:close/>
                <a:moveTo>
                  <a:pt x="16" y="34"/>
                </a:moveTo>
                <a:cubicBezTo>
                  <a:pt x="16" y="34"/>
                  <a:pt x="16" y="35"/>
                  <a:pt x="15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4"/>
                  <a:pt x="8" y="3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9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lnTo>
                  <a:pt x="16" y="3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 sz="900">
              <a:cs typeface="Arial" panose="020B0604020202020204" pitchFamily="34" charset="0"/>
            </a:endParaRPr>
          </a:p>
        </p:txBody>
      </p:sp>
      <p:sp>
        <p:nvSpPr>
          <p:cNvPr id="12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rgbClr val="6E9B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34827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项目背景</a:t>
            </a:r>
          </a:p>
        </p:txBody>
      </p:sp>
      <p:sp>
        <p:nvSpPr>
          <p:cNvPr id="34828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19479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有主次的文字流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9"/>
          <p:cNvSpPr txBox="1">
            <a:spLocks noChangeArrowheads="1"/>
          </p:cNvSpPr>
          <p:nvPr/>
        </p:nvSpPr>
        <p:spPr bwMode="auto">
          <a:xfrm>
            <a:off x="3962400" y="2854325"/>
            <a:ext cx="3294063" cy="3381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阿里巴巴实施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“千县万村”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工程</a:t>
            </a:r>
            <a:endParaRPr lang="zh-CN" altLang="en-US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6867" name="TextBox 44"/>
          <p:cNvSpPr txBox="1">
            <a:spLocks noChangeArrowheads="1"/>
          </p:cNvSpPr>
          <p:nvPr/>
        </p:nvSpPr>
        <p:spPr bwMode="auto">
          <a:xfrm>
            <a:off x="950118" y="1457256"/>
            <a:ext cx="72437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89C0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主题句简单句呈现你的观点</a:t>
            </a:r>
            <a:endParaRPr lang="en-US" altLang="zh-CN" sz="3200" b="1" dirty="0">
              <a:solidFill>
                <a:srgbClr val="89C0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868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538" y="2166938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5"/>
          <a:stretch>
            <a:fillRect/>
          </a:stretch>
        </p:blipFill>
        <p:spPr bwMode="auto">
          <a:xfrm>
            <a:off x="1546225" y="3333730"/>
            <a:ext cx="12890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9"/>
          <p:cNvSpPr txBox="1">
            <a:spLocks noChangeArrowheads="1"/>
          </p:cNvSpPr>
          <p:nvPr/>
        </p:nvSpPr>
        <p:spPr bwMode="auto">
          <a:xfrm>
            <a:off x="3962400" y="3875068"/>
            <a:ext cx="4495800" cy="3397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苏宁易购在三、四线城市建设了众多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服务站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581400" y="2749550"/>
            <a:ext cx="0" cy="5715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Alternate Process 3"/>
          <p:cNvSpPr/>
          <p:nvPr/>
        </p:nvSpPr>
        <p:spPr>
          <a:xfrm>
            <a:off x="0" y="0"/>
            <a:ext cx="9144000" cy="717550"/>
          </a:xfrm>
          <a:prstGeom prst="rect">
            <a:avLst/>
          </a:prstGeom>
          <a:solidFill>
            <a:srgbClr val="6E9B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36873" name="TextBox 17"/>
          <p:cNvSpPr txBox="1">
            <a:spLocks noChangeArrowheads="1"/>
          </p:cNvSpPr>
          <p:nvPr/>
        </p:nvSpPr>
        <p:spPr bwMode="auto">
          <a:xfrm>
            <a:off x="265113" y="1905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项目背景</a:t>
            </a:r>
          </a:p>
        </p:txBody>
      </p:sp>
      <p:sp>
        <p:nvSpPr>
          <p:cNvPr id="36874" name="TextBox 17"/>
          <p:cNvSpPr txBox="1">
            <a:spLocks noChangeArrowheads="1"/>
          </p:cNvSpPr>
          <p:nvPr/>
        </p:nvSpPr>
        <p:spPr bwMode="auto">
          <a:xfrm>
            <a:off x="1319213" y="190500"/>
            <a:ext cx="25683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并列关系</a:t>
            </a: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LOGO+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581400" y="3759180"/>
            <a:ext cx="0" cy="5715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lowchart: Alternate Process 3"/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2717800" y="1570038"/>
            <a:ext cx="4114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000" b="1" kern="0" spc="225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项目内容</a:t>
            </a:r>
            <a:endParaRPr lang="en-US" altLang="zh-CN" sz="6000" b="1" kern="0" spc="225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45060" name="文本框 23"/>
          <p:cNvSpPr txBox="1">
            <a:spLocks noChangeArrowheads="1"/>
          </p:cNvSpPr>
          <p:nvPr/>
        </p:nvSpPr>
        <p:spPr bwMode="auto">
          <a:xfrm>
            <a:off x="430213" y="-857250"/>
            <a:ext cx="246697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4400">
                <a:solidFill>
                  <a:schemeClr val="accent1"/>
                </a:solidFill>
                <a:latin typeface="Berlin Sans FB Demi" panose="020E0802020502020306" pitchFamily="34" charset="0"/>
              </a:rPr>
              <a:t>2</a:t>
            </a:r>
            <a:endParaRPr lang="zh-CN" altLang="en-US" sz="1100">
              <a:solidFill>
                <a:schemeClr val="accent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40" y="2613456"/>
            <a:ext cx="424827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dirty="0">
                <a:solidFill>
                  <a:schemeClr val="bg1">
                    <a:alpha val="81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PROJECT CONTENT</a:t>
            </a:r>
            <a:endParaRPr lang="zh-CN" altLang="en-US" sz="3600" dirty="0">
              <a:solidFill>
                <a:schemeClr val="bg1">
                  <a:alpha val="81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Flowchart: Alternate Process 3"/>
          <p:cNvSpPr/>
          <p:nvPr/>
        </p:nvSpPr>
        <p:spPr>
          <a:xfrm>
            <a:off x="7761288" y="4033838"/>
            <a:ext cx="1066800" cy="617537"/>
          </a:xfrm>
          <a:prstGeom prst="ellipse">
            <a:avLst/>
          </a:prstGeom>
          <a:solidFill>
            <a:srgbClr val="F7F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760">
              <a:solidFill>
                <a:prstClr val="white"/>
              </a:solidFill>
            </a:endParaRPr>
          </a:p>
        </p:txBody>
      </p:sp>
      <p:sp>
        <p:nvSpPr>
          <p:cNvPr id="7" name="Freeform 460"/>
          <p:cNvSpPr>
            <a:spLocks noEditPoints="1"/>
          </p:cNvSpPr>
          <p:nvPr/>
        </p:nvSpPr>
        <p:spPr bwMode="auto">
          <a:xfrm rot="604785">
            <a:off x="8081915" y="4169514"/>
            <a:ext cx="425545" cy="346183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id-ID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自定义 5">
      <a:dk1>
        <a:srgbClr val="292929"/>
      </a:dk1>
      <a:lt1>
        <a:srgbClr val="FEFEFC"/>
      </a:lt1>
      <a:dk2>
        <a:srgbClr val="0F171B"/>
      </a:dk2>
      <a:lt2>
        <a:srgbClr val="FEFEFC"/>
      </a:lt2>
      <a:accent1>
        <a:srgbClr val="03ADAD"/>
      </a:accent1>
      <a:accent2>
        <a:srgbClr val="6BA87B"/>
      </a:accent2>
      <a:accent3>
        <a:srgbClr val="F0A941"/>
      </a:accent3>
      <a:accent4>
        <a:srgbClr val="E35B42"/>
      </a:accent4>
      <a:accent5>
        <a:srgbClr val="0F1C20"/>
      </a:accent5>
      <a:accent6>
        <a:srgbClr val="B9E8ED"/>
      </a:accent6>
      <a:hlink>
        <a:srgbClr val="5F5F5F"/>
      </a:hlink>
      <a:folHlink>
        <a:srgbClr val="919191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1403</TotalTime>
  <Pages>0</Pages>
  <Words>1316</Words>
  <Characters>0</Characters>
  <Application>Microsoft Office PowerPoint</Application>
  <DocSecurity>0</DocSecurity>
  <PresentationFormat>全屏显示(16:9)</PresentationFormat>
  <Lines>0</Lines>
  <Paragraphs>263</Paragraphs>
  <Slides>26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Aharoni</vt:lpstr>
      <vt:lpstr>FontAwesome</vt:lpstr>
      <vt:lpstr>黑体</vt:lpstr>
      <vt:lpstr>华文细黑</vt:lpstr>
      <vt:lpstr>宋体</vt:lpstr>
      <vt:lpstr>宋体</vt:lpstr>
      <vt:lpstr>微软雅黑</vt:lpstr>
      <vt:lpstr>幼圆</vt:lpstr>
      <vt:lpstr>Arial</vt:lpstr>
      <vt:lpstr>Arial Black</vt:lpstr>
      <vt:lpstr>Berlin Sans FB Demi</vt:lpstr>
      <vt:lpstr>Calibri</vt:lpstr>
      <vt:lpstr>Calibri Light</vt:lpstr>
      <vt:lpstr>Times New Roman</vt:lpstr>
      <vt:lpstr>Verdana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大目演示  Aboobee</dc:creator>
  <cp:keywords>www.51pptmoban.com</cp:keywords>
  <dc:description/>
  <cp:lastModifiedBy>YANGS</cp:lastModifiedBy>
  <cp:revision>2600</cp:revision>
  <dcterms:created xsi:type="dcterms:W3CDTF">2016-03-09T16:01:57Z</dcterms:created>
  <dcterms:modified xsi:type="dcterms:W3CDTF">2017-12-14T13:43:51Z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2052-10.1.0.5457</vt:lpwstr>
  </property>
</Properties>
</file>