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8EB2B-7AE4-4660-874A-6BFF8F5BE279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87BFE-46AE-4495-A2E1-045F1B1B08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324544" y="2199734"/>
            <a:ext cx="4500594" cy="1012823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圣诞快乐</a:t>
            </a:r>
            <a:endParaRPr lang="zh-CN" altLang="en-US" sz="48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846" y="1556792"/>
            <a:ext cx="5225234" cy="642942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chemeClr val="bg1">
                    <a:lumMod val="75000"/>
                  </a:schemeClr>
                </a:solidFill>
                <a:latin typeface="CSong3HKS-Medium" panose="00000600000000000000" pitchFamily="50" charset="-128"/>
                <a:ea typeface="CSong3HKS-Medium" panose="00000600000000000000" pitchFamily="50" charset="-128"/>
              </a:rPr>
              <a:t>Merry Christmas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CSong3HKS-Medium" panose="00000600000000000000" pitchFamily="50" charset="-128"/>
              <a:ea typeface="CSong3HKS-Medium" panose="00000600000000000000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71414"/>
            <a:ext cx="8229600" cy="631844"/>
          </a:xfrm>
        </p:spPr>
        <p:txBody>
          <a:bodyPr>
            <a:normAutofit/>
          </a:bodyPr>
          <a:lstStyle/>
          <a:p>
            <a:pPr algn="l"/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 txBox="1">
            <a:spLocks/>
          </p:cNvSpPr>
          <p:nvPr/>
        </p:nvSpPr>
        <p:spPr>
          <a:xfrm>
            <a:off x="1187624" y="2492896"/>
            <a:ext cx="5225234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 dirty="0" smtClean="0">
                <a:solidFill>
                  <a:schemeClr val="bg1">
                    <a:lumMod val="75000"/>
                  </a:schemeClr>
                </a:solidFill>
                <a:latin typeface="CSong3HKS-Medium" panose="00000600000000000000" pitchFamily="50" charset="-128"/>
                <a:ea typeface="CSong3HKS-Medium" panose="00000600000000000000" pitchFamily="50" charset="-128"/>
              </a:rPr>
              <a:t>Thank you</a:t>
            </a:r>
            <a:r>
              <a:rPr lang="zh-CN" altLang="en-US" sz="4800" dirty="0" smtClean="0">
                <a:solidFill>
                  <a:schemeClr val="bg1">
                    <a:lumMod val="75000"/>
                  </a:schemeClr>
                </a:solidFill>
                <a:latin typeface="CSong3HKS-Medium" panose="00000600000000000000" pitchFamily="50" charset="-128"/>
                <a:ea typeface="CSong3HKS-Medium" panose="00000600000000000000" pitchFamily="50" charset="-128"/>
              </a:rPr>
              <a:t>！</a:t>
            </a:r>
            <a:endParaRPr lang="zh-CN" altLang="en-US" sz="4800" dirty="0">
              <a:solidFill>
                <a:schemeClr val="bg1">
                  <a:lumMod val="75000"/>
                </a:schemeClr>
              </a:solidFill>
              <a:latin typeface="CSong3HKS-Medium" panose="00000600000000000000" pitchFamily="50" charset="-128"/>
              <a:ea typeface="CSong3HKS-Medium" panose="00000600000000000000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74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christmas-template-13</Template>
  <TotalTime>4</TotalTime>
  <Words>18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CSong3HKS-Medium</vt:lpstr>
      <vt:lpstr>宋体</vt:lpstr>
      <vt:lpstr>Arial</vt:lpstr>
      <vt:lpstr>Calibri</vt:lpstr>
      <vt:lpstr>Office 主题</vt:lpstr>
      <vt:lpstr>圣诞快乐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圣诞快乐</dc:title>
  <dc:subject>Christmas PowerPoint Template</dc:subject>
  <dc:creator>圣诞节</dc:creator>
  <cp:keywords>圣诞节</cp:keywords>
  <dc:description>Made by Moyea Software. To find more free PowerPoint templates, please visit http://www.dvd-ppt-slideshow.com/powerpoint-knowledge/powerpoint-templates.html</dc:description>
  <cp:lastModifiedBy>YANGS</cp:lastModifiedBy>
  <cp:revision>4</cp:revision>
  <dcterms:created xsi:type="dcterms:W3CDTF">2017-12-14T14:00:17Z</dcterms:created>
  <dcterms:modified xsi:type="dcterms:W3CDTF">2017-12-14T14:08:35Z</dcterms:modified>
  <cp:category>Festival, PowerPoint Template</cp:category>
</cp:coreProperties>
</file>