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40" r:id="rId19"/>
    <p:sldId id="338" r:id="rId20"/>
    <p:sldId id="292" r:id="rId21"/>
    <p:sldId id="294" r:id="rId22"/>
    <p:sldId id="295" r:id="rId23"/>
    <p:sldId id="299" r:id="rId24"/>
    <p:sldId id="318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19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487"/>
    <a:srgbClr val="F46970"/>
    <a:srgbClr val="53C780"/>
    <a:srgbClr val="67D993"/>
    <a:srgbClr val="F2A849"/>
    <a:srgbClr val="F8F8F8"/>
    <a:srgbClr val="1173B0"/>
    <a:srgbClr val="080808"/>
    <a:srgbClr val="333333"/>
    <a:srgbClr val="EC8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A05CAA6-E996-497C-87C0-A7470690D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9769-6D92-40E0-BB52-362A662FE86A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BD679A5-1D38-4F1C-BD1F-611C928E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25164B-04C9-4064-9F7F-2A7760673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90523-BD61-4917-8804-C7E870445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04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8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4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80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4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92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75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0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9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2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80AF309-A6B3-42D7-B048-6D29E3350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125A487-9821-4695-BC0A-9A8DEADB8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FD53A6B-1DDA-4693-A776-965F01819E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29769-6D92-40E0-BB52-362A662FE86A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98E4FF8-5EF5-4A13-95E2-43F4EF655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201364-07F9-44F5-BE3B-090760D62C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90523-BD61-4917-8804-C7E870445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78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4D2DF-EA40-424B-9200-EEB89F240BB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0C422-8648-4504-BD31-0470E17558F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1072810-20B4-43F4-BDA7-538C31B1EFC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microsoft.com/office/2007/relationships/media" Target="../media/media1.mp3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8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18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5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4.jpeg"/><Relationship Id="rId10" Type="http://schemas.openxmlformats.org/officeDocument/2006/relationships/tags" Target="../tags/tag10.xml"/><Relationship Id="rId19" Type="http://schemas.openxmlformats.org/officeDocument/2006/relationships/audio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13234"/>
            <a:ext cx="5344788" cy="3314700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" t="33452" r="-406" b="-344"/>
          <a:stretch/>
        </p:blipFill>
        <p:spPr>
          <a:xfrm>
            <a:off x="6312921" y="1563638"/>
            <a:ext cx="2831079" cy="1720298"/>
          </a:xfrm>
          <a:prstGeom prst="rect">
            <a:avLst/>
          </a:prstGeom>
        </p:spPr>
      </p:pic>
      <p:grpSp>
        <p:nvGrpSpPr>
          <p:cNvPr id="5" name="PA_组合 4"/>
          <p:cNvGrpSpPr/>
          <p:nvPr>
            <p:custDataLst>
              <p:tags r:id="rId3"/>
            </p:custDataLst>
          </p:nvPr>
        </p:nvGrpSpPr>
        <p:grpSpPr>
          <a:xfrm>
            <a:off x="0" y="1563638"/>
            <a:ext cx="6228184" cy="1720298"/>
            <a:chOff x="0" y="1563638"/>
            <a:chExt cx="6228184" cy="1720298"/>
          </a:xfrm>
        </p:grpSpPr>
        <p:sp>
          <p:nvSpPr>
            <p:cNvPr id="3" name="矩形 2"/>
            <p:cNvSpPr/>
            <p:nvPr/>
          </p:nvSpPr>
          <p:spPr>
            <a:xfrm>
              <a:off x="0" y="1563638"/>
              <a:ext cx="6228184" cy="1652237"/>
            </a:xfrm>
            <a:prstGeom prst="rect">
              <a:avLst/>
            </a:prstGeom>
            <a:solidFill>
              <a:srgbClr val="054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3215875"/>
              <a:ext cx="6228184" cy="6806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PA_等腰三角形 10"/>
          <p:cNvSpPr/>
          <p:nvPr>
            <p:custDataLst>
              <p:tags r:id="rId4"/>
            </p:custDataLst>
          </p:nvPr>
        </p:nvSpPr>
        <p:spPr>
          <a:xfrm rot="5400000">
            <a:off x="-17748" y="483518"/>
            <a:ext cx="323528" cy="288032"/>
          </a:xfrm>
          <a:prstGeom prst="triangle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PA_文本框 11"/>
          <p:cNvSpPr txBox="1"/>
          <p:nvPr>
            <p:custDataLst>
              <p:tags r:id="rId5"/>
            </p:custDataLst>
          </p:nvPr>
        </p:nvSpPr>
        <p:spPr>
          <a:xfrm>
            <a:off x="321365" y="396701"/>
            <a:ext cx="1044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PA_文本框 12"/>
          <p:cNvSpPr txBox="1"/>
          <p:nvPr>
            <p:custDataLst>
              <p:tags r:id="rId6"/>
            </p:custDataLst>
          </p:nvPr>
        </p:nvSpPr>
        <p:spPr>
          <a:xfrm>
            <a:off x="3939073" y="1581234"/>
            <a:ext cx="22677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cona-Black" panose="00000900000000000000" pitchFamily="2" charset="0"/>
                <a:ea typeface="Ancona-Black" panose="00000900000000000000" pitchFamily="2" charset="0"/>
                <a:cs typeface="+mn-cs"/>
              </a:rPr>
              <a:t>2017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cona-Black" panose="00000900000000000000" pitchFamily="2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PA_文本框 13"/>
          <p:cNvSpPr txBox="1"/>
          <p:nvPr>
            <p:custDataLst>
              <p:tags r:id="rId7"/>
            </p:custDataLst>
          </p:nvPr>
        </p:nvSpPr>
        <p:spPr>
          <a:xfrm>
            <a:off x="611560" y="2567803"/>
            <a:ext cx="5546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扁平化商务工作总结汇报述职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5" name="PA_组合 23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937770" y="403646"/>
            <a:ext cx="495300" cy="509588"/>
            <a:chOff x="0" y="0"/>
            <a:chExt cx="495300" cy="509588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0" y="0"/>
              <a:ext cx="495300" cy="509588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87312" y="60325"/>
              <a:ext cx="331787" cy="327025"/>
            </a:xfrm>
            <a:custGeom>
              <a:avLst/>
              <a:gdLst>
                <a:gd name="T0" fmla="*/ 221450 w 427"/>
                <a:gd name="T1" fmla="*/ 125841 h 408"/>
                <a:gd name="T2" fmla="*/ 216788 w 427"/>
                <a:gd name="T3" fmla="*/ 135459 h 408"/>
                <a:gd name="T4" fmla="*/ 216011 w 427"/>
                <a:gd name="T5" fmla="*/ 141871 h 408"/>
                <a:gd name="T6" fmla="*/ 216011 w 427"/>
                <a:gd name="T7" fmla="*/ 153894 h 408"/>
                <a:gd name="T8" fmla="*/ 220673 w 427"/>
                <a:gd name="T9" fmla="*/ 165917 h 408"/>
                <a:gd name="T10" fmla="*/ 223781 w 427"/>
                <a:gd name="T11" fmla="*/ 171528 h 408"/>
                <a:gd name="T12" fmla="*/ 233106 w 427"/>
                <a:gd name="T13" fmla="*/ 179543 h 408"/>
                <a:gd name="T14" fmla="*/ 239322 w 427"/>
                <a:gd name="T15" fmla="*/ 182749 h 408"/>
                <a:gd name="T16" fmla="*/ 252531 w 427"/>
                <a:gd name="T17" fmla="*/ 109008 h 408"/>
                <a:gd name="T18" fmla="*/ 236991 w 427"/>
                <a:gd name="T19" fmla="*/ 112214 h 408"/>
                <a:gd name="T20" fmla="*/ 228444 w 427"/>
                <a:gd name="T21" fmla="*/ 117825 h 408"/>
                <a:gd name="T22" fmla="*/ 224558 w 427"/>
                <a:gd name="T23" fmla="*/ 121833 h 408"/>
                <a:gd name="T24" fmla="*/ 202802 w 427"/>
                <a:gd name="T25" fmla="*/ 37672 h 408"/>
                <a:gd name="T26" fmla="*/ 165505 w 427"/>
                <a:gd name="T27" fmla="*/ 76146 h 408"/>
                <a:gd name="T28" fmla="*/ 200471 w 427"/>
                <a:gd name="T29" fmla="*/ 153894 h 408"/>
                <a:gd name="T30" fmla="*/ 200471 w 427"/>
                <a:gd name="T31" fmla="*/ 138665 h 408"/>
                <a:gd name="T32" fmla="*/ 189593 w 427"/>
                <a:gd name="T33" fmla="*/ 83359 h 408"/>
                <a:gd name="T34" fmla="*/ 131316 w 427"/>
                <a:gd name="T35" fmla="*/ 146680 h 408"/>
                <a:gd name="T36" fmla="*/ 165505 w 427"/>
                <a:gd name="T37" fmla="*/ 215612 h 408"/>
                <a:gd name="T38" fmla="*/ 149188 w 427"/>
                <a:gd name="T39" fmla="*/ 218017 h 408"/>
                <a:gd name="T40" fmla="*/ 140640 w 427"/>
                <a:gd name="T41" fmla="*/ 208398 h 408"/>
                <a:gd name="T42" fmla="*/ 135201 w 427"/>
                <a:gd name="T43" fmla="*/ 203589 h 408"/>
                <a:gd name="T44" fmla="*/ 112668 w 427"/>
                <a:gd name="T45" fmla="*/ 193971 h 408"/>
                <a:gd name="T46" fmla="*/ 103343 w 427"/>
                <a:gd name="T47" fmla="*/ 193169 h 408"/>
                <a:gd name="T48" fmla="*/ 0 w 427"/>
                <a:gd name="T49" fmla="*/ 327025 h 408"/>
                <a:gd name="T50" fmla="*/ 43513 w 427"/>
                <a:gd name="T51" fmla="*/ 247673 h 408"/>
                <a:gd name="T52" fmla="*/ 113445 w 427"/>
                <a:gd name="T53" fmla="*/ 247673 h 408"/>
                <a:gd name="T54" fmla="*/ 158512 w 427"/>
                <a:gd name="T55" fmla="*/ 327025 h 408"/>
                <a:gd name="T56" fmla="*/ 149188 w 427"/>
                <a:gd name="T57" fmla="*/ 218017 h 408"/>
                <a:gd name="T58" fmla="*/ 228444 w 427"/>
                <a:gd name="T59" fmla="*/ 193169 h 408"/>
                <a:gd name="T60" fmla="*/ 218342 w 427"/>
                <a:gd name="T61" fmla="*/ 193971 h 408"/>
                <a:gd name="T62" fmla="*/ 190370 w 427"/>
                <a:gd name="T63" fmla="*/ 208398 h 408"/>
                <a:gd name="T64" fmla="*/ 186484 w 427"/>
                <a:gd name="T65" fmla="*/ 213207 h 408"/>
                <a:gd name="T66" fmla="*/ 205133 w 427"/>
                <a:gd name="T67" fmla="*/ 327025 h 408"/>
                <a:gd name="T68" fmla="*/ 216788 w 427"/>
                <a:gd name="T69" fmla="*/ 327025 h 408"/>
                <a:gd name="T70" fmla="*/ 298375 w 427"/>
                <a:gd name="T71" fmla="*/ 247673 h 408"/>
                <a:gd name="T72" fmla="*/ 331787 w 427"/>
                <a:gd name="T73" fmla="*/ 250879 h 408"/>
                <a:gd name="T74" fmla="*/ 79256 w 427"/>
                <a:gd name="T75" fmla="*/ 185154 h 408"/>
                <a:gd name="T76" fmla="*/ 97904 w 427"/>
                <a:gd name="T77" fmla="*/ 179543 h 408"/>
                <a:gd name="T78" fmla="*/ 103343 w 427"/>
                <a:gd name="T79" fmla="*/ 176337 h 408"/>
                <a:gd name="T80" fmla="*/ 113445 w 427"/>
                <a:gd name="T81" fmla="*/ 160306 h 408"/>
                <a:gd name="T82" fmla="*/ 115776 w 427"/>
                <a:gd name="T83" fmla="*/ 153093 h 408"/>
                <a:gd name="T84" fmla="*/ 115776 w 427"/>
                <a:gd name="T85" fmla="*/ 140268 h 408"/>
                <a:gd name="T86" fmla="*/ 112668 w 427"/>
                <a:gd name="T87" fmla="*/ 131451 h 408"/>
                <a:gd name="T88" fmla="*/ 110337 w 427"/>
                <a:gd name="T89" fmla="*/ 125841 h 408"/>
                <a:gd name="T90" fmla="*/ 103343 w 427"/>
                <a:gd name="T91" fmla="*/ 117825 h 408"/>
                <a:gd name="T92" fmla="*/ 97904 w 427"/>
                <a:gd name="T93" fmla="*/ 114619 h 408"/>
                <a:gd name="T94" fmla="*/ 79256 w 427"/>
                <a:gd name="T95" fmla="*/ 109008 h 4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27" h="408">
                  <a:moveTo>
                    <a:pt x="289" y="152"/>
                  </a:moveTo>
                  <a:cubicBezTo>
                    <a:pt x="288" y="154"/>
                    <a:pt x="286" y="155"/>
                    <a:pt x="285" y="157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284" y="159"/>
                    <a:pt x="283" y="161"/>
                    <a:pt x="282" y="162"/>
                  </a:cubicBezTo>
                  <a:cubicBezTo>
                    <a:pt x="282" y="163"/>
                    <a:pt x="282" y="163"/>
                    <a:pt x="282" y="164"/>
                  </a:cubicBezTo>
                  <a:cubicBezTo>
                    <a:pt x="281" y="165"/>
                    <a:pt x="280" y="167"/>
                    <a:pt x="279" y="169"/>
                  </a:cubicBezTo>
                  <a:cubicBezTo>
                    <a:pt x="279" y="169"/>
                    <a:pt x="279" y="169"/>
                    <a:pt x="279" y="170"/>
                  </a:cubicBezTo>
                  <a:cubicBezTo>
                    <a:pt x="279" y="171"/>
                    <a:pt x="278" y="173"/>
                    <a:pt x="278" y="175"/>
                  </a:cubicBezTo>
                  <a:cubicBezTo>
                    <a:pt x="278" y="176"/>
                    <a:pt x="278" y="176"/>
                    <a:pt x="278" y="177"/>
                  </a:cubicBezTo>
                  <a:cubicBezTo>
                    <a:pt x="277" y="179"/>
                    <a:pt x="277" y="181"/>
                    <a:pt x="277" y="183"/>
                  </a:cubicBezTo>
                  <a:cubicBezTo>
                    <a:pt x="277" y="186"/>
                    <a:pt x="278" y="189"/>
                    <a:pt x="278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9" y="195"/>
                    <a:pt x="279" y="197"/>
                    <a:pt x="280" y="199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1" y="203"/>
                    <a:pt x="282" y="205"/>
                    <a:pt x="284" y="207"/>
                  </a:cubicBezTo>
                  <a:cubicBezTo>
                    <a:pt x="284" y="207"/>
                    <a:pt x="284" y="208"/>
                    <a:pt x="284" y="208"/>
                  </a:cubicBezTo>
                  <a:cubicBezTo>
                    <a:pt x="285" y="210"/>
                    <a:pt x="287" y="212"/>
                    <a:pt x="288" y="214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0" y="216"/>
                    <a:pt x="292" y="218"/>
                    <a:pt x="294" y="219"/>
                  </a:cubicBezTo>
                  <a:cubicBezTo>
                    <a:pt x="294" y="219"/>
                    <a:pt x="294" y="220"/>
                    <a:pt x="294" y="220"/>
                  </a:cubicBezTo>
                  <a:cubicBezTo>
                    <a:pt x="296" y="221"/>
                    <a:pt x="298" y="223"/>
                    <a:pt x="300" y="224"/>
                  </a:cubicBezTo>
                  <a:cubicBezTo>
                    <a:pt x="300" y="224"/>
                    <a:pt x="301" y="224"/>
                    <a:pt x="301" y="224"/>
                  </a:cubicBezTo>
                  <a:cubicBezTo>
                    <a:pt x="303" y="226"/>
                    <a:pt x="305" y="227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13" y="230"/>
                    <a:pt x="319" y="231"/>
                    <a:pt x="325" y="231"/>
                  </a:cubicBezTo>
                  <a:cubicBezTo>
                    <a:pt x="351" y="231"/>
                    <a:pt x="372" y="210"/>
                    <a:pt x="372" y="183"/>
                  </a:cubicBezTo>
                  <a:cubicBezTo>
                    <a:pt x="372" y="157"/>
                    <a:pt x="351" y="136"/>
                    <a:pt x="325" y="136"/>
                  </a:cubicBezTo>
                  <a:cubicBezTo>
                    <a:pt x="318" y="136"/>
                    <a:pt x="312" y="137"/>
                    <a:pt x="306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0"/>
                    <a:pt x="306" y="140"/>
                    <a:pt x="305" y="140"/>
                  </a:cubicBezTo>
                  <a:cubicBezTo>
                    <a:pt x="304" y="141"/>
                    <a:pt x="302" y="142"/>
                    <a:pt x="301" y="143"/>
                  </a:cubicBezTo>
                  <a:cubicBezTo>
                    <a:pt x="300" y="143"/>
                    <a:pt x="300" y="143"/>
                    <a:pt x="299" y="143"/>
                  </a:cubicBezTo>
                  <a:cubicBezTo>
                    <a:pt x="298" y="144"/>
                    <a:pt x="296" y="146"/>
                    <a:pt x="294" y="147"/>
                  </a:cubicBezTo>
                  <a:cubicBezTo>
                    <a:pt x="294" y="147"/>
                    <a:pt x="294" y="147"/>
                    <a:pt x="294" y="147"/>
                  </a:cubicBezTo>
                  <a:cubicBezTo>
                    <a:pt x="293" y="148"/>
                    <a:pt x="291" y="150"/>
                    <a:pt x="290" y="151"/>
                  </a:cubicBezTo>
                  <a:cubicBezTo>
                    <a:pt x="290" y="151"/>
                    <a:pt x="289" y="152"/>
                    <a:pt x="289" y="152"/>
                  </a:cubicBezTo>
                  <a:close/>
                  <a:moveTo>
                    <a:pt x="213" y="95"/>
                  </a:moveTo>
                  <a:lnTo>
                    <a:pt x="213" y="95"/>
                  </a:lnTo>
                  <a:cubicBezTo>
                    <a:pt x="240" y="95"/>
                    <a:pt x="261" y="73"/>
                    <a:pt x="261" y="47"/>
                  </a:cubicBezTo>
                  <a:cubicBezTo>
                    <a:pt x="261" y="21"/>
                    <a:pt x="240" y="0"/>
                    <a:pt x="213" y="0"/>
                  </a:cubicBezTo>
                  <a:cubicBezTo>
                    <a:pt x="187" y="0"/>
                    <a:pt x="166" y="21"/>
                    <a:pt x="166" y="47"/>
                  </a:cubicBezTo>
                  <a:cubicBezTo>
                    <a:pt x="166" y="73"/>
                    <a:pt x="187" y="95"/>
                    <a:pt x="213" y="95"/>
                  </a:cubicBezTo>
                  <a:close/>
                  <a:moveTo>
                    <a:pt x="258" y="228"/>
                  </a:moveTo>
                  <a:lnTo>
                    <a:pt x="258" y="228"/>
                  </a:lnTo>
                  <a:lnTo>
                    <a:pt x="258" y="192"/>
                  </a:lnTo>
                  <a:cubicBezTo>
                    <a:pt x="258" y="189"/>
                    <a:pt x="257" y="186"/>
                    <a:pt x="257" y="183"/>
                  </a:cubicBezTo>
                  <a:cubicBezTo>
                    <a:pt x="257" y="180"/>
                    <a:pt x="258" y="178"/>
                    <a:pt x="258" y="175"/>
                  </a:cubicBezTo>
                  <a:lnTo>
                    <a:pt x="258" y="173"/>
                  </a:lnTo>
                  <a:cubicBezTo>
                    <a:pt x="262" y="151"/>
                    <a:pt x="275" y="134"/>
                    <a:pt x="293" y="124"/>
                  </a:cubicBezTo>
                  <a:cubicBezTo>
                    <a:pt x="280" y="112"/>
                    <a:pt x="263" y="104"/>
                    <a:pt x="244" y="104"/>
                  </a:cubicBezTo>
                  <a:lnTo>
                    <a:pt x="183" y="104"/>
                  </a:lnTo>
                  <a:cubicBezTo>
                    <a:pt x="164" y="104"/>
                    <a:pt x="147" y="112"/>
                    <a:pt x="134" y="124"/>
                  </a:cubicBezTo>
                  <a:cubicBezTo>
                    <a:pt x="155" y="135"/>
                    <a:pt x="169" y="158"/>
                    <a:pt x="169" y="183"/>
                  </a:cubicBezTo>
                  <a:cubicBezTo>
                    <a:pt x="169" y="189"/>
                    <a:pt x="169" y="194"/>
                    <a:pt x="168" y="199"/>
                  </a:cubicBezTo>
                  <a:lnTo>
                    <a:pt x="168" y="228"/>
                  </a:lnTo>
                  <a:cubicBezTo>
                    <a:pt x="187" y="236"/>
                    <a:pt x="203" y="251"/>
                    <a:pt x="213" y="269"/>
                  </a:cubicBezTo>
                  <a:cubicBezTo>
                    <a:pt x="223" y="251"/>
                    <a:pt x="239" y="237"/>
                    <a:pt x="258" y="228"/>
                  </a:cubicBezTo>
                  <a:close/>
                  <a:moveTo>
                    <a:pt x="192" y="272"/>
                  </a:moveTo>
                  <a:lnTo>
                    <a:pt x="192" y="272"/>
                  </a:lnTo>
                  <a:cubicBezTo>
                    <a:pt x="190" y="270"/>
                    <a:pt x="189" y="268"/>
                    <a:pt x="187" y="266"/>
                  </a:cubicBezTo>
                  <a:cubicBezTo>
                    <a:pt x="187" y="265"/>
                    <a:pt x="186" y="265"/>
                    <a:pt x="186" y="265"/>
                  </a:cubicBezTo>
                  <a:cubicBezTo>
                    <a:pt x="185" y="263"/>
                    <a:pt x="183" y="262"/>
                    <a:pt x="181" y="260"/>
                  </a:cubicBezTo>
                  <a:cubicBezTo>
                    <a:pt x="181" y="260"/>
                    <a:pt x="181" y="259"/>
                    <a:pt x="181" y="259"/>
                  </a:cubicBezTo>
                  <a:cubicBezTo>
                    <a:pt x="179" y="258"/>
                    <a:pt x="177" y="256"/>
                    <a:pt x="175" y="255"/>
                  </a:cubicBezTo>
                  <a:cubicBezTo>
                    <a:pt x="175" y="255"/>
                    <a:pt x="175" y="254"/>
                    <a:pt x="174" y="254"/>
                  </a:cubicBezTo>
                  <a:cubicBezTo>
                    <a:pt x="168" y="250"/>
                    <a:pt x="161" y="246"/>
                    <a:pt x="153" y="244"/>
                  </a:cubicBezTo>
                  <a:cubicBezTo>
                    <a:pt x="151" y="243"/>
                    <a:pt x="150" y="243"/>
                    <a:pt x="148" y="242"/>
                  </a:cubicBezTo>
                  <a:cubicBezTo>
                    <a:pt x="147" y="242"/>
                    <a:pt x="146" y="242"/>
                    <a:pt x="145" y="242"/>
                  </a:cubicBezTo>
                  <a:cubicBezTo>
                    <a:pt x="144" y="242"/>
                    <a:pt x="143" y="241"/>
                    <a:pt x="141" y="241"/>
                  </a:cubicBezTo>
                  <a:cubicBezTo>
                    <a:pt x="141" y="241"/>
                    <a:pt x="140" y="241"/>
                    <a:pt x="139" y="241"/>
                  </a:cubicBezTo>
                  <a:cubicBezTo>
                    <a:pt x="137" y="241"/>
                    <a:pt x="135" y="241"/>
                    <a:pt x="133" y="241"/>
                  </a:cubicBezTo>
                  <a:lnTo>
                    <a:pt x="71" y="241"/>
                  </a:lnTo>
                  <a:cubicBezTo>
                    <a:pt x="32" y="241"/>
                    <a:pt x="0" y="273"/>
                    <a:pt x="0" y="313"/>
                  </a:cubicBezTo>
                  <a:lnTo>
                    <a:pt x="0" y="408"/>
                  </a:lnTo>
                  <a:lnTo>
                    <a:pt x="42" y="408"/>
                  </a:lnTo>
                  <a:lnTo>
                    <a:pt x="42" y="309"/>
                  </a:lnTo>
                  <a:lnTo>
                    <a:pt x="56" y="309"/>
                  </a:lnTo>
                  <a:lnTo>
                    <a:pt x="56" y="408"/>
                  </a:lnTo>
                  <a:lnTo>
                    <a:pt x="146" y="408"/>
                  </a:lnTo>
                  <a:lnTo>
                    <a:pt x="146" y="309"/>
                  </a:lnTo>
                  <a:lnTo>
                    <a:pt x="161" y="309"/>
                  </a:lnTo>
                  <a:lnTo>
                    <a:pt x="161" y="408"/>
                  </a:lnTo>
                  <a:lnTo>
                    <a:pt x="204" y="408"/>
                  </a:lnTo>
                  <a:lnTo>
                    <a:pt x="204" y="313"/>
                  </a:lnTo>
                  <a:cubicBezTo>
                    <a:pt x="204" y="297"/>
                    <a:pt x="200" y="283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lose/>
                  <a:moveTo>
                    <a:pt x="355" y="241"/>
                  </a:moveTo>
                  <a:lnTo>
                    <a:pt x="355" y="241"/>
                  </a:lnTo>
                  <a:lnTo>
                    <a:pt x="294" y="241"/>
                  </a:lnTo>
                  <a:cubicBezTo>
                    <a:pt x="292" y="241"/>
                    <a:pt x="290" y="241"/>
                    <a:pt x="288" y="241"/>
                  </a:cubicBezTo>
                  <a:cubicBezTo>
                    <a:pt x="287" y="241"/>
                    <a:pt x="286" y="241"/>
                    <a:pt x="285" y="241"/>
                  </a:cubicBezTo>
                  <a:cubicBezTo>
                    <a:pt x="284" y="241"/>
                    <a:pt x="283" y="242"/>
                    <a:pt x="281" y="242"/>
                  </a:cubicBezTo>
                  <a:cubicBezTo>
                    <a:pt x="280" y="242"/>
                    <a:pt x="280" y="242"/>
                    <a:pt x="279" y="242"/>
                  </a:cubicBezTo>
                  <a:cubicBezTo>
                    <a:pt x="277" y="243"/>
                    <a:pt x="276" y="243"/>
                    <a:pt x="274" y="244"/>
                  </a:cubicBezTo>
                  <a:cubicBezTo>
                    <a:pt x="263" y="247"/>
                    <a:pt x="254" y="252"/>
                    <a:pt x="245" y="260"/>
                  </a:cubicBezTo>
                  <a:cubicBezTo>
                    <a:pt x="245" y="260"/>
                    <a:pt x="245" y="260"/>
                    <a:pt x="245" y="260"/>
                  </a:cubicBezTo>
                  <a:cubicBezTo>
                    <a:pt x="243" y="262"/>
                    <a:pt x="242" y="263"/>
                    <a:pt x="240" y="265"/>
                  </a:cubicBezTo>
                  <a:cubicBezTo>
                    <a:pt x="240" y="265"/>
                    <a:pt x="240" y="266"/>
                    <a:pt x="240" y="266"/>
                  </a:cubicBezTo>
                  <a:cubicBezTo>
                    <a:pt x="229" y="278"/>
                    <a:pt x="222" y="295"/>
                    <a:pt x="222" y="313"/>
                  </a:cubicBezTo>
                  <a:lnTo>
                    <a:pt x="222" y="408"/>
                  </a:lnTo>
                  <a:lnTo>
                    <a:pt x="264" y="408"/>
                  </a:lnTo>
                  <a:lnTo>
                    <a:pt x="264" y="309"/>
                  </a:lnTo>
                  <a:lnTo>
                    <a:pt x="279" y="309"/>
                  </a:lnTo>
                  <a:lnTo>
                    <a:pt x="279" y="408"/>
                  </a:lnTo>
                  <a:lnTo>
                    <a:pt x="369" y="408"/>
                  </a:lnTo>
                  <a:lnTo>
                    <a:pt x="369" y="309"/>
                  </a:lnTo>
                  <a:lnTo>
                    <a:pt x="384" y="309"/>
                  </a:lnTo>
                  <a:lnTo>
                    <a:pt x="384" y="408"/>
                  </a:lnTo>
                  <a:lnTo>
                    <a:pt x="427" y="408"/>
                  </a:lnTo>
                  <a:lnTo>
                    <a:pt x="427" y="313"/>
                  </a:lnTo>
                  <a:cubicBezTo>
                    <a:pt x="427" y="273"/>
                    <a:pt x="395" y="241"/>
                    <a:pt x="355" y="241"/>
                  </a:cubicBezTo>
                  <a:close/>
                  <a:moveTo>
                    <a:pt x="102" y="231"/>
                  </a:moveTo>
                  <a:lnTo>
                    <a:pt x="102" y="231"/>
                  </a:lnTo>
                  <a:cubicBezTo>
                    <a:pt x="108" y="231"/>
                    <a:pt x="114" y="230"/>
                    <a:pt x="119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2" y="227"/>
                    <a:pt x="124" y="226"/>
                    <a:pt x="126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9" y="223"/>
                    <a:pt x="131" y="221"/>
                    <a:pt x="133" y="220"/>
                  </a:cubicBezTo>
                  <a:cubicBezTo>
                    <a:pt x="133" y="220"/>
                    <a:pt x="133" y="220"/>
                    <a:pt x="133" y="220"/>
                  </a:cubicBezTo>
                  <a:cubicBezTo>
                    <a:pt x="137" y="216"/>
                    <a:pt x="140" y="212"/>
                    <a:pt x="143" y="208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4" y="205"/>
                    <a:pt x="145" y="203"/>
                    <a:pt x="146" y="200"/>
                  </a:cubicBezTo>
                  <a:cubicBezTo>
                    <a:pt x="146" y="200"/>
                    <a:pt x="147" y="200"/>
                    <a:pt x="147" y="199"/>
                  </a:cubicBezTo>
                  <a:cubicBezTo>
                    <a:pt x="148" y="197"/>
                    <a:pt x="148" y="195"/>
                    <a:pt x="149" y="192"/>
                  </a:cubicBezTo>
                  <a:cubicBezTo>
                    <a:pt x="149" y="192"/>
                    <a:pt x="149" y="192"/>
                    <a:pt x="149" y="191"/>
                  </a:cubicBezTo>
                  <a:cubicBezTo>
                    <a:pt x="149" y="189"/>
                    <a:pt x="150" y="186"/>
                    <a:pt x="150" y="183"/>
                  </a:cubicBezTo>
                  <a:cubicBezTo>
                    <a:pt x="150" y="181"/>
                    <a:pt x="149" y="179"/>
                    <a:pt x="149" y="177"/>
                  </a:cubicBezTo>
                  <a:cubicBezTo>
                    <a:pt x="149" y="176"/>
                    <a:pt x="149" y="176"/>
                    <a:pt x="149" y="175"/>
                  </a:cubicBezTo>
                  <a:cubicBezTo>
                    <a:pt x="148" y="173"/>
                    <a:pt x="148" y="171"/>
                    <a:pt x="147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7" y="167"/>
                    <a:pt x="146" y="165"/>
                    <a:pt x="145" y="164"/>
                  </a:cubicBezTo>
                  <a:cubicBezTo>
                    <a:pt x="145" y="163"/>
                    <a:pt x="145" y="163"/>
                    <a:pt x="145" y="162"/>
                  </a:cubicBezTo>
                  <a:cubicBezTo>
                    <a:pt x="144" y="161"/>
                    <a:pt x="143" y="159"/>
                    <a:pt x="142" y="157"/>
                  </a:cubicBezTo>
                  <a:cubicBezTo>
                    <a:pt x="140" y="155"/>
                    <a:pt x="139" y="154"/>
                    <a:pt x="138" y="152"/>
                  </a:cubicBezTo>
                  <a:cubicBezTo>
                    <a:pt x="137" y="152"/>
                    <a:pt x="137" y="151"/>
                    <a:pt x="137" y="151"/>
                  </a:cubicBezTo>
                  <a:cubicBezTo>
                    <a:pt x="136" y="150"/>
                    <a:pt x="134" y="148"/>
                    <a:pt x="133" y="147"/>
                  </a:cubicBezTo>
                  <a:cubicBezTo>
                    <a:pt x="133" y="147"/>
                    <a:pt x="133" y="147"/>
                    <a:pt x="132" y="147"/>
                  </a:cubicBezTo>
                  <a:cubicBezTo>
                    <a:pt x="131" y="146"/>
                    <a:pt x="129" y="144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2"/>
                    <a:pt x="123" y="141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15" y="137"/>
                    <a:pt x="109" y="136"/>
                    <a:pt x="102" y="136"/>
                  </a:cubicBezTo>
                  <a:cubicBezTo>
                    <a:pt x="76" y="136"/>
                    <a:pt x="54" y="157"/>
                    <a:pt x="54" y="183"/>
                  </a:cubicBezTo>
                  <a:cubicBezTo>
                    <a:pt x="54" y="210"/>
                    <a:pt x="76" y="231"/>
                    <a:pt x="102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PA_组合 35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553720" y="403646"/>
            <a:ext cx="495300" cy="509588"/>
            <a:chOff x="0" y="0"/>
            <a:chExt cx="495300" cy="509588"/>
          </a:xfrm>
        </p:grpSpPr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0" y="0"/>
              <a:ext cx="495300" cy="509588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0487" y="128588"/>
              <a:ext cx="311150" cy="250825"/>
            </a:xfrm>
            <a:custGeom>
              <a:avLst/>
              <a:gdLst>
                <a:gd name="T0" fmla="*/ 114348 w 400"/>
                <a:gd name="T1" fmla="*/ 126615 h 313"/>
                <a:gd name="T2" fmla="*/ 158687 w 400"/>
                <a:gd name="T3" fmla="*/ 103375 h 313"/>
                <a:gd name="T4" fmla="*/ 241919 w 400"/>
                <a:gd name="T5" fmla="*/ 88951 h 313"/>
                <a:gd name="T6" fmla="*/ 265255 w 400"/>
                <a:gd name="T7" fmla="*/ 53691 h 313"/>
                <a:gd name="T8" fmla="*/ 231029 w 400"/>
                <a:gd name="T9" fmla="*/ 77732 h 313"/>
                <a:gd name="T10" fmla="*/ 158687 w 400"/>
                <a:gd name="T11" fmla="*/ 81738 h 313"/>
                <a:gd name="T12" fmla="*/ 311150 w 400"/>
                <a:gd name="T13" fmla="*/ 33657 h 313"/>
                <a:gd name="T14" fmla="*/ 189024 w 400"/>
                <a:gd name="T15" fmla="*/ 12822 h 313"/>
                <a:gd name="T16" fmla="*/ 177356 w 400"/>
                <a:gd name="T17" fmla="*/ 0 h 313"/>
                <a:gd name="T18" fmla="*/ 62230 w 400"/>
                <a:gd name="T19" fmla="*/ 12822 h 313"/>
                <a:gd name="T20" fmla="*/ 70787 w 400"/>
                <a:gd name="T21" fmla="*/ 33657 h 313"/>
                <a:gd name="T22" fmla="*/ 87900 w 400"/>
                <a:gd name="T23" fmla="*/ 56896 h 313"/>
                <a:gd name="T24" fmla="*/ 286258 w 400"/>
                <a:gd name="T25" fmla="*/ 33657 h 313"/>
                <a:gd name="T26" fmla="*/ 143907 w 400"/>
                <a:gd name="T27" fmla="*/ 164278 h 313"/>
                <a:gd name="T28" fmla="*/ 286258 w 400"/>
                <a:gd name="T29" fmla="*/ 171491 h 313"/>
                <a:gd name="T30" fmla="*/ 146241 w 400"/>
                <a:gd name="T31" fmla="*/ 178703 h 313"/>
                <a:gd name="T32" fmla="*/ 147018 w 400"/>
                <a:gd name="T33" fmla="*/ 199538 h 313"/>
                <a:gd name="T34" fmla="*/ 177356 w 400"/>
                <a:gd name="T35" fmla="*/ 249222 h 313"/>
                <a:gd name="T36" fmla="*/ 189024 w 400"/>
                <a:gd name="T37" fmla="*/ 199538 h 313"/>
                <a:gd name="T38" fmla="*/ 245031 w 400"/>
                <a:gd name="T39" fmla="*/ 247620 h 313"/>
                <a:gd name="T40" fmla="*/ 239586 w 400"/>
                <a:gd name="T41" fmla="*/ 199538 h 313"/>
                <a:gd name="T42" fmla="*/ 311150 w 400"/>
                <a:gd name="T43" fmla="*/ 178703 h 313"/>
                <a:gd name="T44" fmla="*/ 303371 w 400"/>
                <a:gd name="T45" fmla="*/ 33657 h 313"/>
                <a:gd name="T46" fmla="*/ 65342 w 400"/>
                <a:gd name="T47" fmla="*/ 129820 h 313"/>
                <a:gd name="T48" fmla="*/ 95679 w 400"/>
                <a:gd name="T49" fmla="*/ 98567 h 313"/>
                <a:gd name="T50" fmla="*/ 35004 w 400"/>
                <a:gd name="T51" fmla="*/ 98567 h 313"/>
                <a:gd name="T52" fmla="*/ 84788 w 400"/>
                <a:gd name="T53" fmla="*/ 136231 h 313"/>
                <a:gd name="T54" fmla="*/ 73120 w 400"/>
                <a:gd name="T55" fmla="*/ 136231 h 313"/>
                <a:gd name="T56" fmla="*/ 76232 w 400"/>
                <a:gd name="T57" fmla="*/ 141840 h 313"/>
                <a:gd name="T58" fmla="*/ 79343 w 400"/>
                <a:gd name="T59" fmla="*/ 213161 h 313"/>
                <a:gd name="T60" fmla="*/ 52118 w 400"/>
                <a:gd name="T61" fmla="*/ 213161 h 313"/>
                <a:gd name="T62" fmla="*/ 55229 w 400"/>
                <a:gd name="T63" fmla="*/ 141840 h 313"/>
                <a:gd name="T64" fmla="*/ 59119 w 400"/>
                <a:gd name="T65" fmla="*/ 136231 h 313"/>
                <a:gd name="T66" fmla="*/ 0 w 400"/>
                <a:gd name="T67" fmla="*/ 182710 h 313"/>
                <a:gd name="T68" fmla="*/ 26448 w 400"/>
                <a:gd name="T69" fmla="*/ 250825 h 313"/>
                <a:gd name="T70" fmla="*/ 35782 w 400"/>
                <a:gd name="T71" fmla="*/ 181107 h 313"/>
                <a:gd name="T72" fmla="*/ 93345 w 400"/>
                <a:gd name="T73" fmla="*/ 250825 h 313"/>
                <a:gd name="T74" fmla="*/ 102680 w 400"/>
                <a:gd name="T75" fmla="*/ 181107 h 313"/>
                <a:gd name="T76" fmla="*/ 129905 w 400"/>
                <a:gd name="T77" fmla="*/ 250825 h 313"/>
                <a:gd name="T78" fmla="*/ 84788 w 400"/>
                <a:gd name="T79" fmla="*/ 136231 h 31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PA_组合 36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7136333" y="403646"/>
            <a:ext cx="495300" cy="509588"/>
            <a:chOff x="0" y="0"/>
            <a:chExt cx="495300" cy="509588"/>
          </a:xfrm>
        </p:grpSpPr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0" y="0"/>
              <a:ext cx="495300" cy="509588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17475" y="112713"/>
              <a:ext cx="279400" cy="284163"/>
            </a:xfrm>
            <a:custGeom>
              <a:avLst/>
              <a:gdLst>
                <a:gd name="T0" fmla="*/ 252865 w 358"/>
                <a:gd name="T1" fmla="*/ 244941 h 355"/>
                <a:gd name="T2" fmla="*/ 223988 w 358"/>
                <a:gd name="T3" fmla="*/ 244941 h 355"/>
                <a:gd name="T4" fmla="*/ 183405 w 358"/>
                <a:gd name="T5" fmla="*/ 165695 h 355"/>
                <a:gd name="T6" fmla="*/ 178722 w 358"/>
                <a:gd name="T7" fmla="*/ 180904 h 355"/>
                <a:gd name="T8" fmla="*/ 156870 w 358"/>
                <a:gd name="T9" fmla="*/ 198514 h 355"/>
                <a:gd name="T10" fmla="*/ 229451 w 358"/>
                <a:gd name="T11" fmla="*/ 280961 h 355"/>
                <a:gd name="T12" fmla="*/ 275498 w 358"/>
                <a:gd name="T13" fmla="*/ 248943 h 355"/>
                <a:gd name="T14" fmla="*/ 241939 w 358"/>
                <a:gd name="T15" fmla="*/ 212122 h 355"/>
                <a:gd name="T16" fmla="*/ 190429 w 358"/>
                <a:gd name="T17" fmla="*/ 168897 h 355"/>
                <a:gd name="T18" fmla="*/ 100678 w 358"/>
                <a:gd name="T19" fmla="*/ 100858 h 355"/>
                <a:gd name="T20" fmla="*/ 116287 w 358"/>
                <a:gd name="T21" fmla="*/ 96856 h 355"/>
                <a:gd name="T22" fmla="*/ 120189 w 358"/>
                <a:gd name="T23" fmla="*/ 81647 h 355"/>
                <a:gd name="T24" fmla="*/ 124091 w 358"/>
                <a:gd name="T25" fmla="*/ 66438 h 355"/>
                <a:gd name="T26" fmla="*/ 53851 w 358"/>
                <a:gd name="T27" fmla="*/ 6404 h 355"/>
                <a:gd name="T28" fmla="*/ 44485 w 358"/>
                <a:gd name="T29" fmla="*/ 80846 h 355"/>
                <a:gd name="T30" fmla="*/ 0 w 358"/>
                <a:gd name="T31" fmla="*/ 61635 h 355"/>
                <a:gd name="T32" fmla="*/ 82727 w 358"/>
                <a:gd name="T33" fmla="*/ 122470 h 355"/>
                <a:gd name="T34" fmla="*/ 93654 w 358"/>
                <a:gd name="T35" fmla="*/ 108862 h 355"/>
                <a:gd name="T36" fmla="*/ 269254 w 358"/>
                <a:gd name="T37" fmla="*/ 28016 h 355"/>
                <a:gd name="T38" fmla="*/ 231793 w 358"/>
                <a:gd name="T39" fmla="*/ 800 h 355"/>
                <a:gd name="T40" fmla="*/ 131115 w 358"/>
                <a:gd name="T41" fmla="*/ 92853 h 355"/>
                <a:gd name="T42" fmla="*/ 117067 w 358"/>
                <a:gd name="T43" fmla="*/ 113665 h 355"/>
                <a:gd name="T44" fmla="*/ 104580 w 358"/>
                <a:gd name="T45" fmla="*/ 120069 h 355"/>
                <a:gd name="T46" fmla="*/ 106141 w 358"/>
                <a:gd name="T47" fmla="*/ 159291 h 355"/>
                <a:gd name="T48" fmla="*/ 24974 w 358"/>
                <a:gd name="T49" fmla="*/ 231333 h 355"/>
                <a:gd name="T50" fmla="*/ 15609 w 358"/>
                <a:gd name="T51" fmla="*/ 284163 h 355"/>
                <a:gd name="T52" fmla="*/ 57753 w 358"/>
                <a:gd name="T53" fmla="*/ 240938 h 355"/>
                <a:gd name="T54" fmla="*/ 124091 w 358"/>
                <a:gd name="T55" fmla="*/ 177702 h 355"/>
                <a:gd name="T56" fmla="*/ 160772 w 358"/>
                <a:gd name="T57" fmla="*/ 177702 h 355"/>
                <a:gd name="T58" fmla="*/ 171698 w 358"/>
                <a:gd name="T59" fmla="*/ 153688 h 355"/>
                <a:gd name="T60" fmla="*/ 187307 w 358"/>
                <a:gd name="T61" fmla="*/ 150486 h 355"/>
                <a:gd name="T62" fmla="*/ 269254 w 358"/>
                <a:gd name="T63" fmla="*/ 28016 h 3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PA_组合 39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7750695" y="403646"/>
            <a:ext cx="493713" cy="509588"/>
            <a:chOff x="0" y="0"/>
            <a:chExt cx="493712" cy="509588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0" y="0"/>
              <a:ext cx="493712" cy="509588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103187" y="92075"/>
              <a:ext cx="300037" cy="330200"/>
            </a:xfrm>
            <a:custGeom>
              <a:avLst/>
              <a:gdLst>
                <a:gd name="T0" fmla="*/ 90709 w 387"/>
                <a:gd name="T1" fmla="*/ 50492 h 412"/>
                <a:gd name="T2" fmla="*/ 196148 w 387"/>
                <a:gd name="T3" fmla="*/ 36867 h 412"/>
                <a:gd name="T4" fmla="*/ 158159 w 387"/>
                <a:gd name="T5" fmla="*/ 22441 h 412"/>
                <a:gd name="T6" fmla="*/ 114743 w 387"/>
                <a:gd name="T7" fmla="*/ 22441 h 412"/>
                <a:gd name="T8" fmla="*/ 76754 w 387"/>
                <a:gd name="T9" fmla="*/ 36867 h 412"/>
                <a:gd name="T10" fmla="*/ 246542 w 387"/>
                <a:gd name="T11" fmla="*/ 286120 h 412"/>
                <a:gd name="T12" fmla="*/ 251194 w 387"/>
                <a:gd name="T13" fmla="*/ 276502 h 412"/>
                <a:gd name="T14" fmla="*/ 233362 w 387"/>
                <a:gd name="T15" fmla="*/ 214790 h 412"/>
                <a:gd name="T16" fmla="*/ 222508 w 387"/>
                <a:gd name="T17" fmla="*/ 214790 h 412"/>
                <a:gd name="T18" fmla="*/ 222508 w 387"/>
                <a:gd name="T19" fmla="*/ 262076 h 412"/>
                <a:gd name="T20" fmla="*/ 223283 w 387"/>
                <a:gd name="T21" fmla="*/ 262878 h 412"/>
                <a:gd name="T22" fmla="*/ 223283 w 387"/>
                <a:gd name="T23" fmla="*/ 264481 h 412"/>
                <a:gd name="T24" fmla="*/ 224059 w 387"/>
                <a:gd name="T25" fmla="*/ 265282 h 412"/>
                <a:gd name="T26" fmla="*/ 285307 w 387"/>
                <a:gd name="T27" fmla="*/ 217996 h 412"/>
                <a:gd name="T28" fmla="*/ 227935 w 387"/>
                <a:gd name="T29" fmla="*/ 186739 h 412"/>
                <a:gd name="T30" fmla="*/ 214755 w 387"/>
                <a:gd name="T31" fmla="*/ 329399 h 412"/>
                <a:gd name="T32" fmla="*/ 296161 w 387"/>
                <a:gd name="T33" fmla="*/ 271694 h 412"/>
                <a:gd name="T34" fmla="*/ 286082 w 387"/>
                <a:gd name="T35" fmla="*/ 270091 h 412"/>
                <a:gd name="T36" fmla="*/ 227935 w 387"/>
                <a:gd name="T37" fmla="*/ 318980 h 412"/>
                <a:gd name="T38" fmla="*/ 170564 w 387"/>
                <a:gd name="T39" fmla="*/ 246849 h 412"/>
                <a:gd name="T40" fmla="*/ 238789 w 387"/>
                <a:gd name="T41" fmla="*/ 198761 h 412"/>
                <a:gd name="T42" fmla="*/ 286082 w 387"/>
                <a:gd name="T43" fmla="*/ 270091 h 412"/>
                <a:gd name="T44" fmla="*/ 100788 w 387"/>
                <a:gd name="T45" fmla="*/ 269289 h 412"/>
                <a:gd name="T46" fmla="*/ 171339 w 387"/>
                <a:gd name="T47" fmla="*/ 196357 h 412"/>
                <a:gd name="T48" fmla="*/ 186069 w 387"/>
                <a:gd name="T49" fmla="*/ 185136 h 412"/>
                <a:gd name="T50" fmla="*/ 258947 w 387"/>
                <a:gd name="T51" fmla="*/ 112204 h 412"/>
                <a:gd name="T52" fmla="*/ 262048 w 387"/>
                <a:gd name="T53" fmla="*/ 181129 h 412"/>
                <a:gd name="T54" fmla="*/ 272902 w 387"/>
                <a:gd name="T55" fmla="*/ 185136 h 412"/>
                <a:gd name="T56" fmla="*/ 272902 w 387"/>
                <a:gd name="T57" fmla="*/ 76138 h 412"/>
                <a:gd name="T58" fmla="*/ 14730 w 387"/>
                <a:gd name="T59" fmla="*/ 61712 h 412"/>
                <a:gd name="T60" fmla="*/ 0 w 387"/>
                <a:gd name="T61" fmla="*/ 115410 h 412"/>
                <a:gd name="T62" fmla="*/ 0 w 387"/>
                <a:gd name="T63" fmla="*/ 196357 h 412"/>
                <a:gd name="T64" fmla="*/ 0 w 387"/>
                <a:gd name="T65" fmla="*/ 274900 h 412"/>
                <a:gd name="T66" fmla="*/ 151181 w 387"/>
                <a:gd name="T67" fmla="*/ 289326 h 412"/>
                <a:gd name="T68" fmla="*/ 11629 w 387"/>
                <a:gd name="T69" fmla="*/ 115410 h 412"/>
                <a:gd name="T70" fmla="*/ 14730 w 387"/>
                <a:gd name="T71" fmla="*/ 112204 h 412"/>
                <a:gd name="T72" fmla="*/ 89158 w 387"/>
                <a:gd name="T73" fmla="*/ 185136 h 412"/>
                <a:gd name="T74" fmla="*/ 11629 w 387"/>
                <a:gd name="T75" fmla="*/ 115410 h 412"/>
                <a:gd name="T76" fmla="*/ 89158 w 387"/>
                <a:gd name="T77" fmla="*/ 196357 h 412"/>
                <a:gd name="T78" fmla="*/ 14730 w 387"/>
                <a:gd name="T79" fmla="*/ 269289 h 412"/>
                <a:gd name="T80" fmla="*/ 11629 w 387"/>
                <a:gd name="T81" fmla="*/ 196357 h 412"/>
                <a:gd name="T82" fmla="*/ 100788 w 387"/>
                <a:gd name="T83" fmla="*/ 185136 h 412"/>
                <a:gd name="T84" fmla="*/ 100788 w 387"/>
                <a:gd name="T85" fmla="*/ 112204 h 412"/>
                <a:gd name="T86" fmla="*/ 175215 w 387"/>
                <a:gd name="T87" fmla="*/ 185136 h 412"/>
                <a:gd name="T88" fmla="*/ 180642 w 387"/>
                <a:gd name="T89" fmla="*/ 76138 h 412"/>
                <a:gd name="T90" fmla="*/ 190721 w 387"/>
                <a:gd name="T91" fmla="*/ 85756 h 412"/>
                <a:gd name="T92" fmla="*/ 171339 w 387"/>
                <a:gd name="T93" fmla="*/ 85756 h 412"/>
                <a:gd name="T94" fmla="*/ 95361 w 387"/>
                <a:gd name="T95" fmla="*/ 76138 h 412"/>
                <a:gd name="T96" fmla="*/ 104664 w 387"/>
                <a:gd name="T97" fmla="*/ 85756 h 412"/>
                <a:gd name="T98" fmla="*/ 85282 w 387"/>
                <a:gd name="T99" fmla="*/ 85756 h 4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" name="PA_圆角矩形 5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466630" y="3843161"/>
            <a:ext cx="1233488" cy="360363"/>
          </a:xfrm>
          <a:prstGeom prst="roundRect">
            <a:avLst>
              <a:gd name="adj" fmla="val 16667"/>
            </a:avLst>
          </a:prstGeom>
          <a:solidFill>
            <a:srgbClr val="054487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1A3D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PA_文本框 5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57510" y="3854116"/>
            <a:ext cx="1344613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CHENYING0907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PA_文本框 5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76317" y="3843474"/>
            <a:ext cx="1735931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CHENYING0907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PA_文本框 5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09493" y="3768549"/>
            <a:ext cx="119062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部门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PA_圆角矩形 5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91680" y="3856980"/>
            <a:ext cx="1233488" cy="360363"/>
          </a:xfrm>
          <a:prstGeom prst="roundRect">
            <a:avLst>
              <a:gd name="adj" fmla="val 16667"/>
            </a:avLst>
          </a:prstGeom>
          <a:solidFill>
            <a:srgbClr val="054487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1A3D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PA_文本框 6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734543" y="3782368"/>
            <a:ext cx="1190625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汇报人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6" name="PA_【6】-Fade＜无限循环极品 这一刻 唤醒了2014所有的痛苦与极乐＞.mp3">
            <a:hlinkClick r:id="" action="ppaction://media"/>
          </p:cNvPr>
          <p:cNvPicPr>
            <a:picLocks noChangeAspect="1"/>
          </p:cNvPicPr>
          <p:nvPr>
            <a:audioFile r:link="rId19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756592" y="-843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2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4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1" grpId="0" animBg="1"/>
      <p:bldP spid="12" grpId="0"/>
      <p:bldP spid="13" grpId="0"/>
      <p:bldP spid="14" grpId="0"/>
      <p:bldP spid="30" grpId="0" animBg="1" autoUpdateAnimBg="0"/>
      <p:bldP spid="31" grpId="0" autoUpdateAnimBg="0"/>
      <p:bldP spid="32" grpId="0" autoUpdateAnimBg="0"/>
      <p:bldP spid="33" grpId="0" autoUpdateAnimBg="0"/>
      <p:bldP spid="34" grpId="0" animBg="1" autoUpdateAnimBg="0"/>
      <p:bldP spid="3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rot="10800000">
            <a:off x="1558925" y="3604566"/>
            <a:ext cx="2381250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rot="10800000">
            <a:off x="1563689" y="2913051"/>
            <a:ext cx="3557587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rot="10800000">
            <a:off x="1544638" y="2364411"/>
            <a:ext cx="4805362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rot="10800000">
            <a:off x="1555750" y="1772909"/>
            <a:ext cx="5994400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367463" y="1775766"/>
            <a:ext cx="1219200" cy="44577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145088" y="2358696"/>
            <a:ext cx="1219200" cy="44577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959226" y="2917338"/>
            <a:ext cx="1185863" cy="44577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492375" y="3601709"/>
            <a:ext cx="1466850" cy="44577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1550989" y="4061766"/>
            <a:ext cx="6103937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rot="16200000">
            <a:off x="62231" y="2574438"/>
            <a:ext cx="2977515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1554164" y="1131400"/>
            <a:ext cx="6103937" cy="2923223"/>
          </a:xfrm>
          <a:prstGeom prst="line">
            <a:avLst/>
          </a:prstGeom>
          <a:noFill/>
          <a:ln w="38100">
            <a:solidFill>
              <a:srgbClr val="054487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 rot="16200000">
            <a:off x="1007667" y="2575152"/>
            <a:ext cx="2978943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16200000">
            <a:off x="2468167" y="2575152"/>
            <a:ext cx="2978943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6200000">
            <a:off x="3655617" y="2575152"/>
            <a:ext cx="2978943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rot="16200000">
            <a:off x="4874817" y="2575152"/>
            <a:ext cx="2978943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2262189" y="3414543"/>
            <a:ext cx="479425" cy="420053"/>
            <a:chOff x="0" y="0"/>
            <a:chExt cx="784" cy="765"/>
          </a:xfrm>
        </p:grpSpPr>
        <p:grpSp>
          <p:nvGrpSpPr>
            <p:cNvPr id="21" name="Group 21"/>
            <p:cNvGrpSpPr>
              <a:grpSpLocks/>
            </p:cNvGrpSpPr>
            <p:nvPr/>
          </p:nvGrpSpPr>
          <p:grpSpPr bwMode="auto">
            <a:xfrm>
              <a:off x="0" y="0"/>
              <a:ext cx="784" cy="765"/>
              <a:chOff x="0" y="0"/>
              <a:chExt cx="1042" cy="1019"/>
            </a:xfrm>
          </p:grpSpPr>
          <p:grpSp>
            <p:nvGrpSpPr>
              <p:cNvPr id="23" name="Group 22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25" name="Picture 23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" name="Oval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054487"/>
                </a:soli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</p:grpSp>
          <p:pic>
            <p:nvPicPr>
              <p:cNvPr id="24" name="Picture 25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WordArt 26"/>
            <p:cNvSpPr>
              <a:spLocks noChangeArrowheads="1" noChangeShapeType="1"/>
            </p:cNvSpPr>
            <p:nvPr/>
          </p:nvSpPr>
          <p:spPr bwMode="auto">
            <a:xfrm>
              <a:off x="288" y="227"/>
              <a:ext cx="157" cy="2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/>
                  <a:uLnTx/>
                  <a:uFillTx/>
                  <a:latin typeface="Impact"/>
                  <a:ea typeface="微软雅黑" pitchFamily="34" charset="-122"/>
                  <a:cs typeface="+mn-cs"/>
                </a:rPr>
                <a:t>1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Impact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3711576" y="2657305"/>
            <a:ext cx="479425" cy="420053"/>
            <a:chOff x="0" y="0"/>
            <a:chExt cx="302" cy="294"/>
          </a:xfrm>
        </p:grpSpPr>
        <p:grpSp>
          <p:nvGrpSpPr>
            <p:cNvPr id="28" name="Group 28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grpSp>
            <p:nvGrpSpPr>
              <p:cNvPr id="30" name="Group 29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2" name="Picture 30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3" name="Oval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054487"/>
                </a:soli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</p:grpSp>
          <p:pic>
            <p:nvPicPr>
              <p:cNvPr id="31" name="Picture 32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9" name="WordArt 33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/>
                  <a:uLnTx/>
                  <a:uFillTx/>
                  <a:latin typeface="Impact"/>
                  <a:ea typeface="微软雅黑" pitchFamily="34" charset="-122"/>
                  <a:cs typeface="+mn-cs"/>
                </a:rPr>
                <a:t>2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Impact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4" name="Group 34"/>
          <p:cNvGrpSpPr>
            <a:grpSpLocks/>
          </p:cNvGrpSpPr>
          <p:nvPr/>
        </p:nvGrpSpPr>
        <p:grpSpPr bwMode="auto">
          <a:xfrm>
            <a:off x="4841876" y="2078661"/>
            <a:ext cx="606425" cy="534353"/>
            <a:chOff x="0" y="0"/>
            <a:chExt cx="300" cy="294"/>
          </a:xfrm>
        </p:grpSpPr>
        <p:grpSp>
          <p:nvGrpSpPr>
            <p:cNvPr id="35" name="Group 35"/>
            <p:cNvGrpSpPr>
              <a:grpSpLocks/>
            </p:cNvGrpSpPr>
            <p:nvPr/>
          </p:nvGrpSpPr>
          <p:grpSpPr bwMode="auto">
            <a:xfrm>
              <a:off x="0" y="0"/>
              <a:ext cx="300" cy="294"/>
              <a:chOff x="0" y="0"/>
              <a:chExt cx="1035" cy="1019"/>
            </a:xfrm>
          </p:grpSpPr>
          <p:sp>
            <p:nvSpPr>
              <p:cNvPr id="37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rgbClr val="054487"/>
              </a:solidFill>
              <a:ln w="9525">
                <a:solidFill>
                  <a:srgbClr val="0070C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38" name="Picture 39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26" y="32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" name="WordArt 40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/>
                  <a:uLnTx/>
                  <a:uFillTx/>
                  <a:latin typeface="Impact"/>
                  <a:ea typeface="微软雅黑" pitchFamily="34" charset="-122"/>
                  <a:cs typeface="+mn-cs"/>
                </a:rPr>
                <a:t>3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Impact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9" name="Group 41"/>
          <p:cNvGrpSpPr>
            <a:grpSpLocks/>
          </p:cNvGrpSpPr>
          <p:nvPr/>
        </p:nvGrpSpPr>
        <p:grpSpPr bwMode="auto">
          <a:xfrm>
            <a:off x="6134101" y="1545738"/>
            <a:ext cx="479425" cy="420053"/>
            <a:chOff x="0" y="0"/>
            <a:chExt cx="302" cy="294"/>
          </a:xfrm>
        </p:grpSpPr>
        <p:grpSp>
          <p:nvGrpSpPr>
            <p:cNvPr id="40" name="Group 42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grpSp>
            <p:nvGrpSpPr>
              <p:cNvPr id="42" name="Group 43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44" name="Picture 44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5" name="Oval 4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054487"/>
                </a:soli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</p:grpSp>
          <p:pic>
            <p:nvPicPr>
              <p:cNvPr id="43" name="Picture 4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1" name="WordArt 47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  <a:solidFill>
              <a:srgbClr val="054487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prstClr val="white"/>
                  </a:solidFill>
                  <a:effectLst/>
                  <a:uLnTx/>
                  <a:uFillTx/>
                  <a:latin typeface="Impact"/>
                  <a:ea typeface="微软雅黑" pitchFamily="34" charset="-122"/>
                  <a:cs typeface="+mn-cs"/>
                </a:rPr>
                <a:t>4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Impact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46" name="Rectangle 48"/>
          <p:cNvSpPr>
            <a:spLocks noChangeArrowheads="1"/>
          </p:cNvSpPr>
          <p:nvPr/>
        </p:nvSpPr>
        <p:spPr bwMode="auto">
          <a:xfrm>
            <a:off x="2498725" y="3608853"/>
            <a:ext cx="1449388" cy="45862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段落文字内容</a:t>
            </a:r>
          </a:p>
        </p:txBody>
      </p:sp>
      <p:sp>
        <p:nvSpPr>
          <p:cNvPr id="47" name="Rectangle 49"/>
          <p:cNvSpPr>
            <a:spLocks noChangeArrowheads="1"/>
          </p:cNvSpPr>
          <p:nvPr/>
        </p:nvSpPr>
        <p:spPr bwMode="auto">
          <a:xfrm>
            <a:off x="3954463" y="2913051"/>
            <a:ext cx="1198562" cy="458629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段落文字内容</a:t>
            </a:r>
          </a:p>
        </p:txBody>
      </p:sp>
      <p:sp>
        <p:nvSpPr>
          <p:cNvPr id="48" name="Rectangle 50"/>
          <p:cNvSpPr>
            <a:spLocks noChangeArrowheads="1"/>
          </p:cNvSpPr>
          <p:nvPr/>
        </p:nvSpPr>
        <p:spPr bwMode="auto">
          <a:xfrm>
            <a:off x="5262563" y="2364411"/>
            <a:ext cx="1198562" cy="458629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段落文字内容</a:t>
            </a:r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6375401" y="1768623"/>
            <a:ext cx="1198563" cy="45862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段落文字内容</a:t>
            </a:r>
          </a:p>
        </p:txBody>
      </p:sp>
      <p:sp>
        <p:nvSpPr>
          <p:cNvPr id="50" name="Text Box 52"/>
          <p:cNvSpPr txBox="1">
            <a:spLocks noChangeArrowheads="1"/>
          </p:cNvSpPr>
          <p:nvPr/>
        </p:nvSpPr>
        <p:spPr bwMode="auto">
          <a:xfrm>
            <a:off x="1043285" y="1068535"/>
            <a:ext cx="461665" cy="67437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1" name="Text Box 53"/>
          <p:cNvSpPr txBox="1">
            <a:spLocks noChangeArrowheads="1"/>
          </p:cNvSpPr>
          <p:nvPr/>
        </p:nvSpPr>
        <p:spPr bwMode="auto">
          <a:xfrm>
            <a:off x="2120900" y="4074626"/>
            <a:ext cx="7493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2013</a:t>
            </a:r>
          </a:p>
        </p:txBody>
      </p:sp>
      <p:sp>
        <p:nvSpPr>
          <p:cNvPr id="52" name="Text Box 54"/>
          <p:cNvSpPr txBox="1">
            <a:spLocks noChangeArrowheads="1"/>
          </p:cNvSpPr>
          <p:nvPr/>
        </p:nvSpPr>
        <p:spPr bwMode="auto">
          <a:xfrm>
            <a:off x="3578225" y="4074625"/>
            <a:ext cx="7493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2014</a:t>
            </a:r>
          </a:p>
        </p:txBody>
      </p:sp>
      <p:sp>
        <p:nvSpPr>
          <p:cNvPr id="53" name="Text Box 55"/>
          <p:cNvSpPr txBox="1">
            <a:spLocks noChangeArrowheads="1"/>
          </p:cNvSpPr>
          <p:nvPr/>
        </p:nvSpPr>
        <p:spPr bwMode="auto">
          <a:xfrm>
            <a:off x="4768850" y="4074625"/>
            <a:ext cx="7493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2015</a:t>
            </a:r>
          </a:p>
        </p:txBody>
      </p:sp>
      <p:sp>
        <p:nvSpPr>
          <p:cNvPr id="54" name="Text Box 56"/>
          <p:cNvSpPr txBox="1">
            <a:spLocks noChangeArrowheads="1"/>
          </p:cNvSpPr>
          <p:nvPr/>
        </p:nvSpPr>
        <p:spPr bwMode="auto">
          <a:xfrm>
            <a:off x="5983288" y="4074625"/>
            <a:ext cx="7493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51379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5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354970" y="2574341"/>
            <a:ext cx="1700958" cy="2600087"/>
          </a:xfrm>
          <a:custGeom>
            <a:avLst/>
            <a:gdLst>
              <a:gd name="connsiteX0" fmla="*/ 0 w 1460500"/>
              <a:gd name="connsiteY0" fmla="*/ 0 h 2908300"/>
              <a:gd name="connsiteX1" fmla="*/ 1460500 w 1460500"/>
              <a:gd name="connsiteY1" fmla="*/ 1092200 h 2908300"/>
              <a:gd name="connsiteX2" fmla="*/ 1460500 w 1460500"/>
              <a:gd name="connsiteY2" fmla="*/ 290830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0500" h="2908300">
                <a:moveTo>
                  <a:pt x="0" y="0"/>
                </a:moveTo>
                <a:lnTo>
                  <a:pt x="1460500" y="1092200"/>
                </a:lnTo>
                <a:lnTo>
                  <a:pt x="1460500" y="2908300"/>
                </a:lnTo>
              </a:path>
            </a:pathLst>
          </a:cu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94501" y="2450329"/>
            <a:ext cx="1448732" cy="144873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406014" y="1828760"/>
            <a:ext cx="798761" cy="798761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70840" y="1213576"/>
            <a:ext cx="1448732" cy="144873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82256" y="911512"/>
            <a:ext cx="798761" cy="798761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26049" y="2486376"/>
            <a:ext cx="1448732" cy="144873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43965" y="1744174"/>
            <a:ext cx="798761" cy="798761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88325" y="888370"/>
            <a:ext cx="798761" cy="798761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12628" y="1199880"/>
            <a:ext cx="1448732" cy="144873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18004" y="2326209"/>
            <a:ext cx="1448732" cy="144873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10598" y="2350629"/>
            <a:ext cx="1495733" cy="1495733"/>
            <a:chOff x="1747463" y="3134171"/>
            <a:chExt cx="1994311" cy="1994311"/>
          </a:xfrm>
        </p:grpSpPr>
        <p:sp>
          <p:nvSpPr>
            <p:cNvPr id="16" name="椭圆 15"/>
            <p:cNvSpPr/>
            <p:nvPr/>
          </p:nvSpPr>
          <p:spPr>
            <a:xfrm>
              <a:off x="1747463" y="3134171"/>
              <a:ext cx="1994311" cy="199431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>
              <a:innerShdw blurRad="63500">
                <a:prstClr val="black">
                  <a:alpha val="7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文本框 262"/>
            <p:cNvSpPr txBox="1"/>
            <p:nvPr/>
          </p:nvSpPr>
          <p:spPr>
            <a:xfrm flipH="1">
              <a:off x="2016436" y="3909052"/>
              <a:ext cx="1477328" cy="772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2001352" y="3630510"/>
              <a:ext cx="1443131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  <a:cs typeface="+mn-cs"/>
                </a:rPr>
                <a:t>添加小标题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78191" y="2052078"/>
            <a:ext cx="798761" cy="798761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3767" y="2228140"/>
            <a:ext cx="452048" cy="452048"/>
            <a:chOff x="1271690" y="2970854"/>
            <a:chExt cx="602730" cy="6027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1271690" y="2970854"/>
              <a:ext cx="602730" cy="602730"/>
            </a:xfrm>
            <a:prstGeom prst="ellipse">
              <a:avLst/>
            </a:prstGeom>
            <a:solidFill>
              <a:srgbClr val="05448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1305586" y="3041386"/>
              <a:ext cx="534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3470075" y="1405856"/>
            <a:ext cx="754338" cy="3779329"/>
          </a:xfrm>
          <a:custGeom>
            <a:avLst/>
            <a:gdLst>
              <a:gd name="connsiteX0" fmla="*/ 647700 w 647700"/>
              <a:gd name="connsiteY0" fmla="*/ 0 h 3924300"/>
              <a:gd name="connsiteX1" fmla="*/ 0 w 647700"/>
              <a:gd name="connsiteY1" fmla="*/ 533400 h 3924300"/>
              <a:gd name="connsiteX2" fmla="*/ 0 w 647700"/>
              <a:gd name="connsiteY2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3924300">
                <a:moveTo>
                  <a:pt x="647700" y="0"/>
                </a:moveTo>
                <a:lnTo>
                  <a:pt x="0" y="533400"/>
                </a:lnTo>
                <a:lnTo>
                  <a:pt x="0" y="3924300"/>
                </a:lnTo>
              </a:path>
            </a:pathLst>
          </a:custGeom>
          <a:noFill/>
          <a:ln w="76200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>
          <a:xfrm flipH="1">
            <a:off x="4658061" y="2234149"/>
            <a:ext cx="82070" cy="2940279"/>
          </a:xfrm>
          <a:custGeom>
            <a:avLst/>
            <a:gdLst>
              <a:gd name="connsiteX0" fmla="*/ 0 w 0"/>
              <a:gd name="connsiteY0" fmla="*/ 0 h 3200400"/>
              <a:gd name="connsiteX1" fmla="*/ 0 w 0"/>
              <a:gd name="connsiteY1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00400">
                <a:moveTo>
                  <a:pt x="0" y="0"/>
                </a:moveTo>
                <a:lnTo>
                  <a:pt x="0" y="3200400"/>
                </a:lnTo>
              </a:path>
            </a:pathLst>
          </a:cu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176817" y="1435439"/>
            <a:ext cx="709965" cy="3738990"/>
          </a:xfrm>
          <a:custGeom>
            <a:avLst/>
            <a:gdLst>
              <a:gd name="connsiteX0" fmla="*/ 609600 w 609600"/>
              <a:gd name="connsiteY0" fmla="*/ 0 h 3860800"/>
              <a:gd name="connsiteX1" fmla="*/ 0 w 609600"/>
              <a:gd name="connsiteY1" fmla="*/ 546100 h 3860800"/>
              <a:gd name="connsiteX2" fmla="*/ 0 w 609600"/>
              <a:gd name="connsiteY2" fmla="*/ 386080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3860800">
                <a:moveTo>
                  <a:pt x="609600" y="0"/>
                </a:moveTo>
                <a:lnTo>
                  <a:pt x="0" y="546100"/>
                </a:lnTo>
                <a:lnTo>
                  <a:pt x="0" y="3860800"/>
                </a:lnTo>
              </a:path>
            </a:pathLst>
          </a:custGeom>
          <a:noFill/>
          <a:ln w="76200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218" y="2352476"/>
            <a:ext cx="1242439" cy="2832710"/>
          </a:xfrm>
          <a:custGeom>
            <a:avLst/>
            <a:gdLst>
              <a:gd name="connsiteX0" fmla="*/ 1066800 w 1066800"/>
              <a:gd name="connsiteY0" fmla="*/ 0 h 3098800"/>
              <a:gd name="connsiteX1" fmla="*/ 723900 w 1066800"/>
              <a:gd name="connsiteY1" fmla="*/ 850900 h 3098800"/>
              <a:gd name="connsiteX2" fmla="*/ 0 w 1066800"/>
              <a:gd name="connsiteY2" fmla="*/ 1282700 h 3098800"/>
              <a:gd name="connsiteX3" fmla="*/ 0 w 1066800"/>
              <a:gd name="connsiteY3" fmla="*/ 30988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0" h="3098800">
                <a:moveTo>
                  <a:pt x="1066800" y="0"/>
                </a:moveTo>
                <a:lnTo>
                  <a:pt x="723900" y="850900"/>
                </a:lnTo>
                <a:lnTo>
                  <a:pt x="0" y="1282700"/>
                </a:lnTo>
                <a:lnTo>
                  <a:pt x="0" y="3098800"/>
                </a:lnTo>
              </a:path>
            </a:pathLst>
          </a:cu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63401" y="1059657"/>
            <a:ext cx="452048" cy="452048"/>
            <a:chOff x="5551202" y="1412875"/>
            <a:chExt cx="602730" cy="6027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8" name="椭圆 27"/>
            <p:cNvSpPr/>
            <p:nvPr/>
          </p:nvSpPr>
          <p:spPr>
            <a:xfrm>
              <a:off x="5551202" y="1412875"/>
              <a:ext cx="602730" cy="60273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9" name="文本框 258"/>
            <p:cNvSpPr txBox="1"/>
            <p:nvPr/>
          </p:nvSpPr>
          <p:spPr>
            <a:xfrm>
              <a:off x="5585099" y="1483408"/>
              <a:ext cx="534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31210" y="1917535"/>
            <a:ext cx="452048" cy="452049"/>
            <a:chOff x="5945627" y="2556708"/>
            <a:chExt cx="602730" cy="6027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5945627" y="2556708"/>
              <a:ext cx="602730" cy="602730"/>
            </a:xfrm>
            <a:prstGeom prst="ellipse">
              <a:avLst/>
            </a:prstGeom>
            <a:solidFill>
              <a:srgbClr val="05448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文本框 259"/>
            <p:cNvSpPr txBox="1"/>
            <p:nvPr/>
          </p:nvSpPr>
          <p:spPr>
            <a:xfrm>
              <a:off x="5992487" y="2650934"/>
              <a:ext cx="534937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55353" y="1104030"/>
            <a:ext cx="452048" cy="452048"/>
            <a:chOff x="9140471" y="1472039"/>
            <a:chExt cx="602730" cy="6027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9140471" y="1472039"/>
              <a:ext cx="602730" cy="60273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文本框 260"/>
            <p:cNvSpPr txBox="1"/>
            <p:nvPr/>
          </p:nvSpPr>
          <p:spPr>
            <a:xfrm>
              <a:off x="9187819" y="1542571"/>
              <a:ext cx="534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98996" y="1976695"/>
            <a:ext cx="452048" cy="452048"/>
            <a:chOff x="10131995" y="2635593"/>
            <a:chExt cx="602730" cy="6027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10131995" y="2635593"/>
              <a:ext cx="602730" cy="602730"/>
            </a:xfrm>
            <a:prstGeom prst="ellipse">
              <a:avLst/>
            </a:prstGeom>
            <a:solidFill>
              <a:srgbClr val="05448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文本框 261"/>
            <p:cNvSpPr txBox="1"/>
            <p:nvPr/>
          </p:nvSpPr>
          <p:spPr>
            <a:xfrm>
              <a:off x="10165892" y="2706126"/>
              <a:ext cx="534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15736" y="1167354"/>
            <a:ext cx="1495733" cy="1495733"/>
            <a:chOff x="3620982" y="1556471"/>
            <a:chExt cx="1994311" cy="1994311"/>
          </a:xfrm>
        </p:grpSpPr>
        <p:sp>
          <p:nvSpPr>
            <p:cNvPr id="40" name="椭圆 39"/>
            <p:cNvSpPr/>
            <p:nvPr/>
          </p:nvSpPr>
          <p:spPr>
            <a:xfrm>
              <a:off x="3620982" y="1556471"/>
              <a:ext cx="1994311" cy="1994311"/>
            </a:xfrm>
            <a:prstGeom prst="ellipse">
              <a:avLst/>
            </a:prstGeom>
            <a:solidFill>
              <a:srgbClr val="054487"/>
            </a:solidFill>
            <a:ln w="25400" cap="flat" cmpd="sng" algn="ctr">
              <a:noFill/>
              <a:prstDash val="solid"/>
            </a:ln>
            <a:effectLst>
              <a:innerShdw blurRad="63500">
                <a:prstClr val="black">
                  <a:alpha val="7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文本框 264"/>
            <p:cNvSpPr txBox="1"/>
            <p:nvPr/>
          </p:nvSpPr>
          <p:spPr>
            <a:xfrm flipH="1">
              <a:off x="3877809" y="2276871"/>
              <a:ext cx="1477328" cy="772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3847841" y="2050975"/>
              <a:ext cx="1443131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  <a:cs typeface="+mn-cs"/>
                </a:rPr>
                <a:t>添加小标题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02549" y="2454166"/>
            <a:ext cx="1495733" cy="1495733"/>
            <a:chOff x="5336731" y="3272220"/>
            <a:chExt cx="1994311" cy="1994311"/>
          </a:xfrm>
        </p:grpSpPr>
        <p:sp>
          <p:nvSpPr>
            <p:cNvPr id="44" name="椭圆 43"/>
            <p:cNvSpPr/>
            <p:nvPr/>
          </p:nvSpPr>
          <p:spPr>
            <a:xfrm>
              <a:off x="5336731" y="3272220"/>
              <a:ext cx="1994311" cy="199431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>
              <a:innerShdw blurRad="63500">
                <a:prstClr val="black">
                  <a:alpha val="7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5" name="文本框 266"/>
            <p:cNvSpPr txBox="1"/>
            <p:nvPr/>
          </p:nvSpPr>
          <p:spPr>
            <a:xfrm flipH="1">
              <a:off x="5605999" y="3952084"/>
              <a:ext cx="1477328" cy="772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H="1">
              <a:off x="5593387" y="3700695"/>
              <a:ext cx="1443131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  <a:cs typeface="+mn-cs"/>
                </a:rPr>
                <a:t>添加小标题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52062" y="1167354"/>
            <a:ext cx="1495733" cy="1495733"/>
            <a:chOff x="7269414" y="1556471"/>
            <a:chExt cx="1994311" cy="1994311"/>
          </a:xfrm>
        </p:grpSpPr>
        <p:sp>
          <p:nvSpPr>
            <p:cNvPr id="48" name="椭圆 47"/>
            <p:cNvSpPr/>
            <p:nvPr/>
          </p:nvSpPr>
          <p:spPr>
            <a:xfrm>
              <a:off x="7269414" y="1556471"/>
              <a:ext cx="1994311" cy="1994311"/>
            </a:xfrm>
            <a:prstGeom prst="ellipse">
              <a:avLst/>
            </a:prstGeom>
            <a:solidFill>
              <a:srgbClr val="054487"/>
            </a:solidFill>
            <a:ln w="25400" cap="flat" cmpd="sng" algn="ctr">
              <a:noFill/>
              <a:prstDash val="solid"/>
            </a:ln>
            <a:effectLst>
              <a:innerShdw blurRad="63500">
                <a:prstClr val="black">
                  <a:alpha val="7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9" name="文本框 268"/>
            <p:cNvSpPr txBox="1"/>
            <p:nvPr/>
          </p:nvSpPr>
          <p:spPr>
            <a:xfrm flipH="1">
              <a:off x="7514117" y="2276871"/>
              <a:ext cx="1625062" cy="772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479983" y="2019726"/>
              <a:ext cx="1587444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  <a:cs typeface="+mn-cs"/>
                </a:rPr>
                <a:t>添加小标题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94501" y="2439375"/>
            <a:ext cx="1495733" cy="1495733"/>
            <a:chOff x="8926000" y="3252499"/>
            <a:chExt cx="1994311" cy="1994311"/>
          </a:xfrm>
        </p:grpSpPr>
        <p:sp>
          <p:nvSpPr>
            <p:cNvPr id="52" name="椭圆 51"/>
            <p:cNvSpPr/>
            <p:nvPr/>
          </p:nvSpPr>
          <p:spPr>
            <a:xfrm>
              <a:off x="8926000" y="3252499"/>
              <a:ext cx="1994311" cy="199431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>
              <a:innerShdw blurRad="63500">
                <a:prstClr val="black">
                  <a:alpha val="7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3" name="文本框 270"/>
            <p:cNvSpPr txBox="1"/>
            <p:nvPr/>
          </p:nvSpPr>
          <p:spPr>
            <a:xfrm flipH="1">
              <a:off x="9187081" y="4014631"/>
              <a:ext cx="1477328" cy="772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点击添加文本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9176132" y="3741910"/>
              <a:ext cx="1443131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itchFamily="2" charset="-122"/>
                  <a:ea typeface="方正正大黑简体" pitchFamily="2" charset="-122"/>
                  <a:cs typeface="+mn-cs"/>
                </a:rPr>
                <a:t>添加小标题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75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315 -0.35046 L 3.95833E-6 -3.7037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175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5808 -0.46459 L 2.70833E-6 4.44444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" y="2321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35104 0.22639 L 2.29167E-6 -1.48148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5" y="-1083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5248 0.21898 L -1.25E-6 -4.07407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-1011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3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4362 -0.25 L -1.04167E-6 -4.07407E-6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31" y="1206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881 -0.16643 L 2.08333E-7 3.33333E-6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858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5807 0.24746 L -3.95833E-6 -3.7037E-7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3" y="-1178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25573 0.16181 L 1.04167E-6 -1.11111E-6 " pathEditMode="relative" rAng="0" ptsTypes="AA">
                                      <p:cBhvr>
                                        <p:cTn id="1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7778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48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8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2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3385 -0.24051 L 1.875E-6 3.7037E-7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1192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72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7916 -0.17824 L 4.375E-6 -1.85185E-6 " pathEditMode="relative" rAng="0" ptsTypes="AA">
                                      <p:cBhvr>
                                        <p:cTn id="1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6" y="8773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8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8" presetClass="entr" presetSubtype="3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1" grpId="3" animBg="1"/>
      <p:bldP spid="11" grpId="4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25308" y="130965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dobe Gothic Std B" pitchFamily="34" charset="-128"/>
                <a:ea typeface="Adobe Gothic Std B" pitchFamily="34" charset="-128"/>
                <a:cs typeface="+mn-cs"/>
              </a:rPr>
              <a:t>Part 2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dobe Gothic Std B" pitchFamily="34" charset="-128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3190714" y="2749356"/>
            <a:ext cx="4855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今年度工作完成情况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344910" y="2749356"/>
            <a:ext cx="4340838" cy="0"/>
          </a:xfrm>
          <a:prstGeom prst="line">
            <a:avLst/>
          </a:prstGeom>
          <a:ln w="12700">
            <a:solidFill>
              <a:srgbClr val="054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187624" y="1564129"/>
            <a:ext cx="1785621" cy="2016224"/>
            <a:chOff x="1187624" y="1564129"/>
            <a:chExt cx="1785621" cy="2016224"/>
          </a:xfrm>
        </p:grpSpPr>
        <p:grpSp>
          <p:nvGrpSpPr>
            <p:cNvPr id="7" name="组合 6"/>
            <p:cNvGrpSpPr/>
            <p:nvPr/>
          </p:nvGrpSpPr>
          <p:grpSpPr>
            <a:xfrm>
              <a:off x="1187624" y="1564129"/>
              <a:ext cx="1785621" cy="2016224"/>
              <a:chOff x="1187624" y="1774887"/>
              <a:chExt cx="1152128" cy="1300919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87624" y="1774887"/>
                <a:ext cx="1152128" cy="1300919"/>
                <a:chOff x="1259632" y="1419622"/>
                <a:chExt cx="1152128" cy="1300919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1259632" y="1419622"/>
                  <a:ext cx="1152128" cy="1152128"/>
                </a:xfrm>
                <a:prstGeom prst="ellipse">
                  <a:avLst/>
                </a:prstGeom>
                <a:solidFill>
                  <a:srgbClr val="054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" name="椭圆 2"/>
                <p:cNvSpPr/>
                <p:nvPr/>
              </p:nvSpPr>
              <p:spPr>
                <a:xfrm rot="1761192">
                  <a:off x="1806317" y="1568413"/>
                  <a:ext cx="576064" cy="1152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6064" h="1152128">
                      <a:moveTo>
                        <a:pt x="0" y="0"/>
                      </a:moveTo>
                      <a:cubicBezTo>
                        <a:pt x="318151" y="0"/>
                        <a:pt x="576064" y="257913"/>
                        <a:pt x="576064" y="576064"/>
                      </a:cubicBezTo>
                      <a:cubicBezTo>
                        <a:pt x="576064" y="894215"/>
                        <a:pt x="318151" y="1152128"/>
                        <a:pt x="0" y="1152128"/>
                      </a:cubicBezTo>
                      <a:close/>
                    </a:path>
                  </a:pathLst>
                </a:custGeom>
                <a:solidFill>
                  <a:srgbClr val="EAEAEA">
                    <a:alpha val="3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" name="TextBox 4"/>
              <p:cNvSpPr txBox="1"/>
              <p:nvPr/>
            </p:nvSpPr>
            <p:spPr>
              <a:xfrm>
                <a:off x="1434530" y="2496128"/>
                <a:ext cx="728783" cy="337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rPr>
                  <a:t>about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610119" y="1991093"/>
              <a:ext cx="940630" cy="758263"/>
            </a:xfrm>
            <a:custGeom>
              <a:avLst/>
              <a:gdLst>
                <a:gd name="T0" fmla="*/ 114348 w 400"/>
                <a:gd name="T1" fmla="*/ 126615 h 313"/>
                <a:gd name="T2" fmla="*/ 158687 w 400"/>
                <a:gd name="T3" fmla="*/ 103375 h 313"/>
                <a:gd name="T4" fmla="*/ 241919 w 400"/>
                <a:gd name="T5" fmla="*/ 88951 h 313"/>
                <a:gd name="T6" fmla="*/ 265255 w 400"/>
                <a:gd name="T7" fmla="*/ 53691 h 313"/>
                <a:gd name="T8" fmla="*/ 231029 w 400"/>
                <a:gd name="T9" fmla="*/ 77732 h 313"/>
                <a:gd name="T10" fmla="*/ 158687 w 400"/>
                <a:gd name="T11" fmla="*/ 81738 h 313"/>
                <a:gd name="T12" fmla="*/ 311150 w 400"/>
                <a:gd name="T13" fmla="*/ 33657 h 313"/>
                <a:gd name="T14" fmla="*/ 189024 w 400"/>
                <a:gd name="T15" fmla="*/ 12822 h 313"/>
                <a:gd name="T16" fmla="*/ 177356 w 400"/>
                <a:gd name="T17" fmla="*/ 0 h 313"/>
                <a:gd name="T18" fmla="*/ 62230 w 400"/>
                <a:gd name="T19" fmla="*/ 12822 h 313"/>
                <a:gd name="T20" fmla="*/ 70787 w 400"/>
                <a:gd name="T21" fmla="*/ 33657 h 313"/>
                <a:gd name="T22" fmla="*/ 87900 w 400"/>
                <a:gd name="T23" fmla="*/ 56896 h 313"/>
                <a:gd name="T24" fmla="*/ 286258 w 400"/>
                <a:gd name="T25" fmla="*/ 33657 h 313"/>
                <a:gd name="T26" fmla="*/ 143907 w 400"/>
                <a:gd name="T27" fmla="*/ 164278 h 313"/>
                <a:gd name="T28" fmla="*/ 286258 w 400"/>
                <a:gd name="T29" fmla="*/ 171491 h 313"/>
                <a:gd name="T30" fmla="*/ 146241 w 400"/>
                <a:gd name="T31" fmla="*/ 178703 h 313"/>
                <a:gd name="T32" fmla="*/ 147018 w 400"/>
                <a:gd name="T33" fmla="*/ 199538 h 313"/>
                <a:gd name="T34" fmla="*/ 177356 w 400"/>
                <a:gd name="T35" fmla="*/ 249222 h 313"/>
                <a:gd name="T36" fmla="*/ 189024 w 400"/>
                <a:gd name="T37" fmla="*/ 199538 h 313"/>
                <a:gd name="T38" fmla="*/ 245031 w 400"/>
                <a:gd name="T39" fmla="*/ 247620 h 313"/>
                <a:gd name="T40" fmla="*/ 239586 w 400"/>
                <a:gd name="T41" fmla="*/ 199538 h 313"/>
                <a:gd name="T42" fmla="*/ 311150 w 400"/>
                <a:gd name="T43" fmla="*/ 178703 h 313"/>
                <a:gd name="T44" fmla="*/ 303371 w 400"/>
                <a:gd name="T45" fmla="*/ 33657 h 313"/>
                <a:gd name="T46" fmla="*/ 65342 w 400"/>
                <a:gd name="T47" fmla="*/ 129820 h 313"/>
                <a:gd name="T48" fmla="*/ 95679 w 400"/>
                <a:gd name="T49" fmla="*/ 98567 h 313"/>
                <a:gd name="T50" fmla="*/ 35004 w 400"/>
                <a:gd name="T51" fmla="*/ 98567 h 313"/>
                <a:gd name="T52" fmla="*/ 84788 w 400"/>
                <a:gd name="T53" fmla="*/ 136231 h 313"/>
                <a:gd name="T54" fmla="*/ 73120 w 400"/>
                <a:gd name="T55" fmla="*/ 136231 h 313"/>
                <a:gd name="T56" fmla="*/ 76232 w 400"/>
                <a:gd name="T57" fmla="*/ 141840 h 313"/>
                <a:gd name="T58" fmla="*/ 79343 w 400"/>
                <a:gd name="T59" fmla="*/ 213161 h 313"/>
                <a:gd name="T60" fmla="*/ 52118 w 400"/>
                <a:gd name="T61" fmla="*/ 213161 h 313"/>
                <a:gd name="T62" fmla="*/ 55229 w 400"/>
                <a:gd name="T63" fmla="*/ 141840 h 313"/>
                <a:gd name="T64" fmla="*/ 59119 w 400"/>
                <a:gd name="T65" fmla="*/ 136231 h 313"/>
                <a:gd name="T66" fmla="*/ 0 w 400"/>
                <a:gd name="T67" fmla="*/ 182710 h 313"/>
                <a:gd name="T68" fmla="*/ 26448 w 400"/>
                <a:gd name="T69" fmla="*/ 250825 h 313"/>
                <a:gd name="T70" fmla="*/ 35782 w 400"/>
                <a:gd name="T71" fmla="*/ 181107 h 313"/>
                <a:gd name="T72" fmla="*/ 93345 w 400"/>
                <a:gd name="T73" fmla="*/ 250825 h 313"/>
                <a:gd name="T74" fmla="*/ 102680 w 400"/>
                <a:gd name="T75" fmla="*/ 181107 h 313"/>
                <a:gd name="T76" fmla="*/ 129905 w 400"/>
                <a:gd name="T77" fmla="*/ 250825 h 313"/>
                <a:gd name="T78" fmla="*/ 84788 w 400"/>
                <a:gd name="T79" fmla="*/ 136231 h 31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41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8433" y="1234158"/>
            <a:ext cx="1249307" cy="1073725"/>
          </a:xfrm>
          <a:prstGeom prst="rect">
            <a:avLst/>
          </a:prstGeom>
          <a:solidFill>
            <a:srgbClr val="054487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39220" y="1036339"/>
            <a:ext cx="3663696" cy="1409397"/>
            <a:chOff x="3152068" y="876176"/>
            <a:chExt cx="4012220" cy="1543472"/>
          </a:xfrm>
          <a:solidFill>
            <a:srgbClr val="C000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" name="右箭头 6"/>
            <p:cNvSpPr/>
            <p:nvPr/>
          </p:nvSpPr>
          <p:spPr>
            <a:xfrm>
              <a:off x="3419872" y="876176"/>
              <a:ext cx="3744416" cy="1543472"/>
            </a:xfrm>
            <a:prstGeom prst="rightArrow">
              <a:avLst>
                <a:gd name="adj1" fmla="val 53364"/>
                <a:gd name="adj2" fmla="val 85381"/>
              </a:avLst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3090959" y="1513624"/>
              <a:ext cx="390793" cy="26857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 flipH="1">
            <a:off x="4543925" y="2314278"/>
            <a:ext cx="1249307" cy="1073725"/>
          </a:xfrm>
          <a:prstGeom prst="rect">
            <a:avLst/>
          </a:prstGeom>
          <a:solidFill>
            <a:srgbClr val="054487"/>
          </a:solidFill>
          <a:ln w="254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1115616" y="2116459"/>
            <a:ext cx="3663696" cy="1409397"/>
            <a:chOff x="3152068" y="876176"/>
            <a:chExt cx="4012220" cy="1543472"/>
          </a:xfrm>
          <a:solidFill>
            <a:srgbClr val="C0000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1" name="右箭头 10"/>
            <p:cNvSpPr/>
            <p:nvPr/>
          </p:nvSpPr>
          <p:spPr>
            <a:xfrm>
              <a:off x="3419872" y="876176"/>
              <a:ext cx="3744416" cy="1543472"/>
            </a:xfrm>
            <a:prstGeom prst="rightArrow">
              <a:avLst>
                <a:gd name="adj1" fmla="val 58301"/>
                <a:gd name="adj2" fmla="val 86204"/>
              </a:avLst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3090959" y="1513624"/>
              <a:ext cx="390793" cy="26857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28433" y="3449820"/>
            <a:ext cx="1249307" cy="1073725"/>
          </a:xfrm>
          <a:prstGeom prst="rect">
            <a:avLst/>
          </a:prstGeom>
          <a:solidFill>
            <a:srgbClr val="054487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35232" y="3250585"/>
            <a:ext cx="3663696" cy="1409397"/>
            <a:chOff x="3152068" y="876176"/>
            <a:chExt cx="4012220" cy="1543472"/>
          </a:xfrm>
          <a:solidFill>
            <a:srgbClr val="C000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5" name="右箭头 14"/>
            <p:cNvSpPr/>
            <p:nvPr/>
          </p:nvSpPr>
          <p:spPr>
            <a:xfrm>
              <a:off x="3419872" y="876176"/>
              <a:ext cx="3744416" cy="1543472"/>
            </a:xfrm>
            <a:prstGeom prst="rightArrow">
              <a:avLst>
                <a:gd name="adj1" fmla="val 53364"/>
                <a:gd name="adj2" fmla="val 84558"/>
              </a:avLst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单击此处添加文本</a:t>
              </a: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3090959" y="1513624"/>
              <a:ext cx="390793" cy="26857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12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4569" y="2514041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32203" y="1604396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91860" y="2807431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31275" y="1620371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28522" y="2796518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06584" y="2511582"/>
            <a:ext cx="569872" cy="569872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8356" y="2679368"/>
            <a:ext cx="247879" cy="247879"/>
            <a:chOff x="1092336" y="3738693"/>
            <a:chExt cx="330505" cy="330505"/>
          </a:xfrm>
        </p:grpSpPr>
        <p:sp>
          <p:nvSpPr>
            <p:cNvPr id="12" name="椭圆 11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FFFEB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996790" y="2814491"/>
            <a:ext cx="606490" cy="0"/>
          </a:xfrm>
          <a:custGeom>
            <a:avLst/>
            <a:gdLst>
              <a:gd name="connsiteX0" fmla="*/ 808653 w 808653"/>
              <a:gd name="connsiteY0" fmla="*/ 0 h 0"/>
              <a:gd name="connsiteX1" fmla="*/ 0 w 80865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8653">
                <a:moveTo>
                  <a:pt x="808653" y="0"/>
                </a:moveTo>
                <a:lnTo>
                  <a:pt x="0" y="0"/>
                </a:lnTo>
              </a:path>
            </a:pathLst>
          </a:custGeom>
          <a:noFill/>
          <a:ln w="28575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911190" y="2800495"/>
            <a:ext cx="825760" cy="0"/>
          </a:xfrm>
          <a:custGeom>
            <a:avLst/>
            <a:gdLst>
              <a:gd name="connsiteX0" fmla="*/ 0 w 1101013"/>
              <a:gd name="connsiteY0" fmla="*/ 0 h 0"/>
              <a:gd name="connsiteX1" fmla="*/ 1101013 w 11010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1013">
                <a:moveTo>
                  <a:pt x="0" y="0"/>
                </a:moveTo>
                <a:lnTo>
                  <a:pt x="1101013" y="0"/>
                </a:lnTo>
              </a:path>
            </a:pathLst>
          </a:custGeom>
          <a:noFill/>
          <a:ln w="28575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105509" y="2791164"/>
            <a:ext cx="1562878" cy="0"/>
          </a:xfrm>
          <a:custGeom>
            <a:avLst/>
            <a:gdLst>
              <a:gd name="connsiteX0" fmla="*/ 0 w 2083837"/>
              <a:gd name="connsiteY0" fmla="*/ 0 h 0"/>
              <a:gd name="connsiteX1" fmla="*/ 2083837 w 20838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3837">
                <a:moveTo>
                  <a:pt x="0" y="0"/>
                </a:moveTo>
                <a:lnTo>
                  <a:pt x="2083837" y="0"/>
                </a:lnTo>
              </a:path>
            </a:pathLst>
          </a:custGeom>
          <a:noFill/>
          <a:ln w="28575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162908" y="2772503"/>
            <a:ext cx="895739" cy="0"/>
          </a:xfrm>
          <a:custGeom>
            <a:avLst/>
            <a:gdLst>
              <a:gd name="connsiteX0" fmla="*/ 0 w 1194318"/>
              <a:gd name="connsiteY0" fmla="*/ 0 h 0"/>
              <a:gd name="connsiteX1" fmla="*/ 1194318 w 11943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318">
                <a:moveTo>
                  <a:pt x="0" y="0"/>
                </a:moveTo>
                <a:lnTo>
                  <a:pt x="1194318" y="0"/>
                </a:lnTo>
              </a:path>
            </a:pathLst>
          </a:custGeom>
          <a:noFill/>
          <a:ln w="28575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319904" y="2781833"/>
            <a:ext cx="1947677" cy="34289"/>
          </a:xfrm>
          <a:custGeom>
            <a:avLst/>
            <a:gdLst>
              <a:gd name="connsiteX0" fmla="*/ 0 w 2475722"/>
              <a:gd name="connsiteY0" fmla="*/ 0 h 0"/>
              <a:gd name="connsiteX1" fmla="*/ 2475722 w 247572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75722">
                <a:moveTo>
                  <a:pt x="0" y="0"/>
                </a:moveTo>
                <a:lnTo>
                  <a:pt x="2475722" y="0"/>
                </a:lnTo>
              </a:path>
            </a:pathLst>
          </a:custGeom>
          <a:noFill/>
          <a:ln w="28575" cap="flat" cmpd="sng" algn="ctr">
            <a:solidFill>
              <a:srgbClr val="05448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67582" y="2657302"/>
            <a:ext cx="247879" cy="247879"/>
            <a:chOff x="1092336" y="3738693"/>
            <a:chExt cx="330505" cy="330505"/>
          </a:xfrm>
        </p:grpSpPr>
        <p:sp>
          <p:nvSpPr>
            <p:cNvPr id="20" name="椭圆 19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04957" y="1521854"/>
            <a:ext cx="504503" cy="2556148"/>
            <a:chOff x="1798257" y="2195341"/>
            <a:chExt cx="672670" cy="3408197"/>
          </a:xfrm>
        </p:grpSpPr>
        <p:sp>
          <p:nvSpPr>
            <p:cNvPr id="23" name="任意多边形 22"/>
            <p:cNvSpPr/>
            <p:nvPr/>
          </p:nvSpPr>
          <p:spPr>
            <a:xfrm>
              <a:off x="1798257" y="2195341"/>
              <a:ext cx="672670" cy="1719046"/>
            </a:xfrm>
            <a:custGeom>
              <a:avLst/>
              <a:gdLst>
                <a:gd name="connsiteX0" fmla="*/ 249787 w 602165"/>
                <a:gd name="connsiteY0" fmla="*/ 1538868 h 1538868"/>
                <a:gd name="connsiteX1" fmla="*/ 249787 w 602165"/>
                <a:gd name="connsiteY1" fmla="*/ 490653 h 1538868"/>
                <a:gd name="connsiteX2" fmla="*/ 0 w 602165"/>
                <a:gd name="connsiteY2" fmla="*/ 490653 h 1538868"/>
                <a:gd name="connsiteX3" fmla="*/ 258708 w 602165"/>
                <a:gd name="connsiteY3" fmla="*/ 0 h 1538868"/>
                <a:gd name="connsiteX4" fmla="*/ 602165 w 602165"/>
                <a:gd name="connsiteY4" fmla="*/ 0 h 1538868"/>
                <a:gd name="connsiteX5" fmla="*/ 602165 w 602165"/>
                <a:gd name="connsiteY5" fmla="*/ 1534407 h 153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165" h="1538868">
                  <a:moveTo>
                    <a:pt x="249787" y="1538868"/>
                  </a:moveTo>
                  <a:lnTo>
                    <a:pt x="249787" y="490653"/>
                  </a:lnTo>
                  <a:lnTo>
                    <a:pt x="0" y="490653"/>
                  </a:lnTo>
                  <a:lnTo>
                    <a:pt x="258708" y="0"/>
                  </a:lnTo>
                  <a:lnTo>
                    <a:pt x="602165" y="0"/>
                  </a:lnTo>
                  <a:lnTo>
                    <a:pt x="602165" y="1534407"/>
                  </a:lnTo>
                </a:path>
              </a:pathLst>
            </a:custGeom>
            <a:noFill/>
            <a:ln w="28575" cap="flat" cmpd="sng" algn="ctr">
              <a:solidFill>
                <a:srgbClr val="05448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76760" y="3918858"/>
              <a:ext cx="391954" cy="1684680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52120" y="1521854"/>
            <a:ext cx="926526" cy="2556147"/>
            <a:chOff x="3194475" y="2195341"/>
            <a:chExt cx="1235368" cy="3408196"/>
          </a:xfrm>
        </p:grpSpPr>
        <p:sp>
          <p:nvSpPr>
            <p:cNvPr id="26" name="任意多边形 25"/>
            <p:cNvSpPr/>
            <p:nvPr/>
          </p:nvSpPr>
          <p:spPr>
            <a:xfrm>
              <a:off x="3194475" y="3884491"/>
              <a:ext cx="1235368" cy="1719046"/>
            </a:xfrm>
            <a:custGeom>
              <a:avLst/>
              <a:gdLst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57135 w 1079438"/>
                <a:gd name="connsiteY9" fmla="*/ 285471 h 1538868"/>
                <a:gd name="connsiteX10" fmla="*/ 771664 w 1079438"/>
                <a:gd name="connsiteY10" fmla="*/ 13381 h 1538868"/>
                <a:gd name="connsiteX0" fmla="*/ 338997 w 1097081"/>
                <a:gd name="connsiteY0" fmla="*/ 0 h 1538868"/>
                <a:gd name="connsiteX1" fmla="*/ 31223 w 1097081"/>
                <a:gd name="connsiteY1" fmla="*/ 575403 h 1538868"/>
                <a:gd name="connsiteX2" fmla="*/ 383601 w 1097081"/>
                <a:gd name="connsiteY2" fmla="*/ 575403 h 1538868"/>
                <a:gd name="connsiteX3" fmla="*/ 593244 w 1097081"/>
                <a:gd name="connsiteY3" fmla="*/ 303313 h 1538868"/>
                <a:gd name="connsiteX4" fmla="*/ 620007 w 1097081"/>
                <a:gd name="connsiteY4" fmla="*/ 735981 h 1538868"/>
                <a:gd name="connsiteX5" fmla="*/ 0 w 1097081"/>
                <a:gd name="connsiteY5" fmla="*/ 1538868 h 1538868"/>
                <a:gd name="connsiteX6" fmla="*/ 1079438 w 1097081"/>
                <a:gd name="connsiteY6" fmla="*/ 1538868 h 1538868"/>
                <a:gd name="connsiteX7" fmla="*/ 1079438 w 1097081"/>
                <a:gd name="connsiteY7" fmla="*/ 1248937 h 1538868"/>
                <a:gd name="connsiteX8" fmla="*/ 642310 w 1097081"/>
                <a:gd name="connsiteY8" fmla="*/ 1248937 h 1538868"/>
                <a:gd name="connsiteX9" fmla="*/ 1057135 w 1097081"/>
                <a:gd name="connsiteY9" fmla="*/ 285471 h 1538868"/>
                <a:gd name="connsiteX10" fmla="*/ 771664 w 1097081"/>
                <a:gd name="connsiteY10" fmla="*/ 13381 h 1538868"/>
                <a:gd name="connsiteX0" fmla="*/ 338997 w 1097081"/>
                <a:gd name="connsiteY0" fmla="*/ 0 h 1538868"/>
                <a:gd name="connsiteX1" fmla="*/ 31223 w 1097081"/>
                <a:gd name="connsiteY1" fmla="*/ 575403 h 1538868"/>
                <a:gd name="connsiteX2" fmla="*/ 383601 w 1097081"/>
                <a:gd name="connsiteY2" fmla="*/ 575403 h 1538868"/>
                <a:gd name="connsiteX3" fmla="*/ 593244 w 1097081"/>
                <a:gd name="connsiteY3" fmla="*/ 303313 h 1538868"/>
                <a:gd name="connsiteX4" fmla="*/ 620007 w 1097081"/>
                <a:gd name="connsiteY4" fmla="*/ 735981 h 1538868"/>
                <a:gd name="connsiteX5" fmla="*/ 0 w 1097081"/>
                <a:gd name="connsiteY5" fmla="*/ 1538868 h 1538868"/>
                <a:gd name="connsiteX6" fmla="*/ 1079438 w 1097081"/>
                <a:gd name="connsiteY6" fmla="*/ 1538868 h 1538868"/>
                <a:gd name="connsiteX7" fmla="*/ 1079438 w 1097081"/>
                <a:gd name="connsiteY7" fmla="*/ 1248937 h 1538868"/>
                <a:gd name="connsiteX8" fmla="*/ 642310 w 1097081"/>
                <a:gd name="connsiteY8" fmla="*/ 1248937 h 1538868"/>
                <a:gd name="connsiteX9" fmla="*/ 1057135 w 1097081"/>
                <a:gd name="connsiteY9" fmla="*/ 285471 h 1538868"/>
                <a:gd name="connsiteX10" fmla="*/ 771664 w 1097081"/>
                <a:gd name="connsiteY10" fmla="*/ 13381 h 1538868"/>
                <a:gd name="connsiteX0" fmla="*/ 338997 w 1113552"/>
                <a:gd name="connsiteY0" fmla="*/ 0 h 1538868"/>
                <a:gd name="connsiteX1" fmla="*/ 31223 w 1113552"/>
                <a:gd name="connsiteY1" fmla="*/ 575403 h 1538868"/>
                <a:gd name="connsiteX2" fmla="*/ 383601 w 1113552"/>
                <a:gd name="connsiteY2" fmla="*/ 575403 h 1538868"/>
                <a:gd name="connsiteX3" fmla="*/ 593244 w 1113552"/>
                <a:gd name="connsiteY3" fmla="*/ 303313 h 1538868"/>
                <a:gd name="connsiteX4" fmla="*/ 620007 w 1113552"/>
                <a:gd name="connsiteY4" fmla="*/ 735981 h 1538868"/>
                <a:gd name="connsiteX5" fmla="*/ 0 w 1113552"/>
                <a:gd name="connsiteY5" fmla="*/ 1538868 h 1538868"/>
                <a:gd name="connsiteX6" fmla="*/ 1079438 w 1113552"/>
                <a:gd name="connsiteY6" fmla="*/ 1538868 h 1538868"/>
                <a:gd name="connsiteX7" fmla="*/ 1079438 w 1113552"/>
                <a:gd name="connsiteY7" fmla="*/ 1248937 h 1538868"/>
                <a:gd name="connsiteX8" fmla="*/ 642310 w 1113552"/>
                <a:gd name="connsiteY8" fmla="*/ 1248937 h 1538868"/>
                <a:gd name="connsiteX9" fmla="*/ 1074977 w 1113552"/>
                <a:gd name="connsiteY9" fmla="*/ 263168 h 1538868"/>
                <a:gd name="connsiteX10" fmla="*/ 771664 w 1113552"/>
                <a:gd name="connsiteY10" fmla="*/ 13381 h 1538868"/>
                <a:gd name="connsiteX0" fmla="*/ 338997 w 1092061"/>
                <a:gd name="connsiteY0" fmla="*/ 0 h 1538868"/>
                <a:gd name="connsiteX1" fmla="*/ 31223 w 1092061"/>
                <a:gd name="connsiteY1" fmla="*/ 575403 h 1538868"/>
                <a:gd name="connsiteX2" fmla="*/ 383601 w 1092061"/>
                <a:gd name="connsiteY2" fmla="*/ 575403 h 1538868"/>
                <a:gd name="connsiteX3" fmla="*/ 593244 w 1092061"/>
                <a:gd name="connsiteY3" fmla="*/ 303313 h 1538868"/>
                <a:gd name="connsiteX4" fmla="*/ 620007 w 1092061"/>
                <a:gd name="connsiteY4" fmla="*/ 735981 h 1538868"/>
                <a:gd name="connsiteX5" fmla="*/ 0 w 1092061"/>
                <a:gd name="connsiteY5" fmla="*/ 1538868 h 1538868"/>
                <a:gd name="connsiteX6" fmla="*/ 1079438 w 1092061"/>
                <a:gd name="connsiteY6" fmla="*/ 1538868 h 1538868"/>
                <a:gd name="connsiteX7" fmla="*/ 1079438 w 1092061"/>
                <a:gd name="connsiteY7" fmla="*/ 1248937 h 1538868"/>
                <a:gd name="connsiteX8" fmla="*/ 642310 w 1092061"/>
                <a:gd name="connsiteY8" fmla="*/ 1248937 h 1538868"/>
                <a:gd name="connsiteX9" fmla="*/ 1074977 w 1092061"/>
                <a:gd name="connsiteY9" fmla="*/ 263168 h 1538868"/>
                <a:gd name="connsiteX10" fmla="*/ 771664 w 1092061"/>
                <a:gd name="connsiteY10" fmla="*/ 13381 h 1538868"/>
                <a:gd name="connsiteX0" fmla="*/ 338997 w 1092061"/>
                <a:gd name="connsiteY0" fmla="*/ 0 h 1538868"/>
                <a:gd name="connsiteX1" fmla="*/ 31223 w 1092061"/>
                <a:gd name="connsiteY1" fmla="*/ 575403 h 1538868"/>
                <a:gd name="connsiteX2" fmla="*/ 383601 w 1092061"/>
                <a:gd name="connsiteY2" fmla="*/ 575403 h 1538868"/>
                <a:gd name="connsiteX3" fmla="*/ 593244 w 1092061"/>
                <a:gd name="connsiteY3" fmla="*/ 303313 h 1538868"/>
                <a:gd name="connsiteX4" fmla="*/ 620007 w 1092061"/>
                <a:gd name="connsiteY4" fmla="*/ 735981 h 1538868"/>
                <a:gd name="connsiteX5" fmla="*/ 0 w 1092061"/>
                <a:gd name="connsiteY5" fmla="*/ 1538868 h 1538868"/>
                <a:gd name="connsiteX6" fmla="*/ 1079438 w 1092061"/>
                <a:gd name="connsiteY6" fmla="*/ 1538868 h 1538868"/>
                <a:gd name="connsiteX7" fmla="*/ 1079438 w 1092061"/>
                <a:gd name="connsiteY7" fmla="*/ 1248937 h 1538868"/>
                <a:gd name="connsiteX8" fmla="*/ 642310 w 1092061"/>
                <a:gd name="connsiteY8" fmla="*/ 1248937 h 1538868"/>
                <a:gd name="connsiteX9" fmla="*/ 1074977 w 1092061"/>
                <a:gd name="connsiteY9" fmla="*/ 263168 h 1538868"/>
                <a:gd name="connsiteX10" fmla="*/ 771664 w 1092061"/>
                <a:gd name="connsiteY10" fmla="*/ 13381 h 1538868"/>
                <a:gd name="connsiteX0" fmla="*/ 338997 w 1079438"/>
                <a:gd name="connsiteY0" fmla="*/ 0 h 1538868"/>
                <a:gd name="connsiteX1" fmla="*/ 31223 w 1079438"/>
                <a:gd name="connsiteY1" fmla="*/ 575403 h 1538868"/>
                <a:gd name="connsiteX2" fmla="*/ 383601 w 1079438"/>
                <a:gd name="connsiteY2" fmla="*/ 575403 h 1538868"/>
                <a:gd name="connsiteX3" fmla="*/ 593244 w 1079438"/>
                <a:gd name="connsiteY3" fmla="*/ 303313 h 1538868"/>
                <a:gd name="connsiteX4" fmla="*/ 620007 w 1079438"/>
                <a:gd name="connsiteY4" fmla="*/ 735981 h 1538868"/>
                <a:gd name="connsiteX5" fmla="*/ 0 w 1079438"/>
                <a:gd name="connsiteY5" fmla="*/ 1538868 h 1538868"/>
                <a:gd name="connsiteX6" fmla="*/ 1079438 w 1079438"/>
                <a:gd name="connsiteY6" fmla="*/ 1538868 h 1538868"/>
                <a:gd name="connsiteX7" fmla="*/ 1079438 w 1079438"/>
                <a:gd name="connsiteY7" fmla="*/ 1248937 h 1538868"/>
                <a:gd name="connsiteX8" fmla="*/ 642310 w 1079438"/>
                <a:gd name="connsiteY8" fmla="*/ 1248937 h 1538868"/>
                <a:gd name="connsiteX9" fmla="*/ 1074977 w 1079438"/>
                <a:gd name="connsiteY9" fmla="*/ 263168 h 1538868"/>
                <a:gd name="connsiteX10" fmla="*/ 771664 w 1079438"/>
                <a:gd name="connsiteY10" fmla="*/ 13381 h 1538868"/>
                <a:gd name="connsiteX0" fmla="*/ 338997 w 1104706"/>
                <a:gd name="connsiteY0" fmla="*/ 0 h 1538868"/>
                <a:gd name="connsiteX1" fmla="*/ 31223 w 1104706"/>
                <a:gd name="connsiteY1" fmla="*/ 575403 h 1538868"/>
                <a:gd name="connsiteX2" fmla="*/ 383601 w 1104706"/>
                <a:gd name="connsiteY2" fmla="*/ 575403 h 1538868"/>
                <a:gd name="connsiteX3" fmla="*/ 593244 w 1104706"/>
                <a:gd name="connsiteY3" fmla="*/ 303313 h 1538868"/>
                <a:gd name="connsiteX4" fmla="*/ 620007 w 1104706"/>
                <a:gd name="connsiteY4" fmla="*/ 735981 h 1538868"/>
                <a:gd name="connsiteX5" fmla="*/ 0 w 1104706"/>
                <a:gd name="connsiteY5" fmla="*/ 1538868 h 1538868"/>
                <a:gd name="connsiteX6" fmla="*/ 1079438 w 1104706"/>
                <a:gd name="connsiteY6" fmla="*/ 1538868 h 1538868"/>
                <a:gd name="connsiteX7" fmla="*/ 1079438 w 1104706"/>
                <a:gd name="connsiteY7" fmla="*/ 1248937 h 1538868"/>
                <a:gd name="connsiteX8" fmla="*/ 642310 w 1104706"/>
                <a:gd name="connsiteY8" fmla="*/ 1248937 h 1538868"/>
                <a:gd name="connsiteX9" fmla="*/ 1101740 w 1104706"/>
                <a:gd name="connsiteY9" fmla="*/ 307773 h 1538868"/>
                <a:gd name="connsiteX10" fmla="*/ 771664 w 1104706"/>
                <a:gd name="connsiteY10" fmla="*/ 13381 h 1538868"/>
                <a:gd name="connsiteX0" fmla="*/ 338997 w 1105885"/>
                <a:gd name="connsiteY0" fmla="*/ 0 h 1538868"/>
                <a:gd name="connsiteX1" fmla="*/ 31223 w 1105885"/>
                <a:gd name="connsiteY1" fmla="*/ 575403 h 1538868"/>
                <a:gd name="connsiteX2" fmla="*/ 383601 w 1105885"/>
                <a:gd name="connsiteY2" fmla="*/ 575403 h 1538868"/>
                <a:gd name="connsiteX3" fmla="*/ 593244 w 1105885"/>
                <a:gd name="connsiteY3" fmla="*/ 303313 h 1538868"/>
                <a:gd name="connsiteX4" fmla="*/ 620007 w 1105885"/>
                <a:gd name="connsiteY4" fmla="*/ 735981 h 1538868"/>
                <a:gd name="connsiteX5" fmla="*/ 0 w 1105885"/>
                <a:gd name="connsiteY5" fmla="*/ 1538868 h 1538868"/>
                <a:gd name="connsiteX6" fmla="*/ 1079438 w 1105885"/>
                <a:gd name="connsiteY6" fmla="*/ 1538868 h 1538868"/>
                <a:gd name="connsiteX7" fmla="*/ 1079438 w 1105885"/>
                <a:gd name="connsiteY7" fmla="*/ 1248937 h 1538868"/>
                <a:gd name="connsiteX8" fmla="*/ 642310 w 1105885"/>
                <a:gd name="connsiteY8" fmla="*/ 1248937 h 1538868"/>
                <a:gd name="connsiteX9" fmla="*/ 1101740 w 1105885"/>
                <a:gd name="connsiteY9" fmla="*/ 307773 h 1538868"/>
                <a:gd name="connsiteX10" fmla="*/ 771664 w 1105885"/>
                <a:gd name="connsiteY10" fmla="*/ 13381 h 153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5885" h="1538868">
                  <a:moveTo>
                    <a:pt x="338997" y="0"/>
                  </a:moveTo>
                  <a:cubicBezTo>
                    <a:pt x="57987" y="196261"/>
                    <a:pt x="17841" y="405904"/>
                    <a:pt x="31223" y="575403"/>
                  </a:cubicBezTo>
                  <a:lnTo>
                    <a:pt x="383601" y="575403"/>
                  </a:lnTo>
                  <a:cubicBezTo>
                    <a:pt x="399956" y="350892"/>
                    <a:pt x="469837" y="278037"/>
                    <a:pt x="593244" y="303313"/>
                  </a:cubicBezTo>
                  <a:cubicBezTo>
                    <a:pt x="776124" y="380629"/>
                    <a:pt x="744901" y="551614"/>
                    <a:pt x="620007" y="735981"/>
                  </a:cubicBezTo>
                  <a:lnTo>
                    <a:pt x="0" y="1538868"/>
                  </a:lnTo>
                  <a:lnTo>
                    <a:pt x="1079438" y="1538868"/>
                  </a:lnTo>
                  <a:lnTo>
                    <a:pt x="1079438" y="1248937"/>
                  </a:lnTo>
                  <a:lnTo>
                    <a:pt x="642310" y="1248937"/>
                  </a:lnTo>
                  <a:cubicBezTo>
                    <a:pt x="797684" y="1048958"/>
                    <a:pt x="1147832" y="474299"/>
                    <a:pt x="1101740" y="307773"/>
                  </a:cubicBezTo>
                  <a:cubicBezTo>
                    <a:pt x="1055648" y="141247"/>
                    <a:pt x="880203" y="55012"/>
                    <a:pt x="771664" y="13381"/>
                  </a:cubicBezTo>
                </a:path>
              </a:pathLst>
            </a:custGeom>
            <a:noFill/>
            <a:ln w="28575" cap="flat" cmpd="sng" algn="ctr">
              <a:solidFill>
                <a:srgbClr val="05448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31772" y="2195341"/>
              <a:ext cx="391954" cy="1667531"/>
            </a:xfrm>
            <a:prstGeom prst="rect">
              <a:avLst/>
            </a:prstGeom>
            <a:solidFill>
              <a:srgbClr val="5B9BD5">
                <a:alpha val="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79931" y="1491630"/>
            <a:ext cx="943661" cy="2552016"/>
            <a:chOff x="5764889" y="2155042"/>
            <a:chExt cx="1258214" cy="3402688"/>
          </a:xfrm>
        </p:grpSpPr>
        <p:sp>
          <p:nvSpPr>
            <p:cNvPr id="29" name="任意多边形 28"/>
            <p:cNvSpPr/>
            <p:nvPr/>
          </p:nvSpPr>
          <p:spPr>
            <a:xfrm>
              <a:off x="5764889" y="2155042"/>
              <a:ext cx="1258214" cy="1725014"/>
            </a:xfrm>
            <a:custGeom>
              <a:avLst/>
              <a:gdLst>
                <a:gd name="connsiteX0" fmla="*/ 356839 w 923321"/>
                <a:gd name="connsiteY0" fmla="*/ 1543329 h 1543329"/>
                <a:gd name="connsiteX1" fmla="*/ 356839 w 923321"/>
                <a:gd name="connsiteY1" fmla="*/ 1543329 h 1543329"/>
                <a:gd name="connsiteX2" fmla="*/ 307774 w 923321"/>
                <a:gd name="connsiteY2" fmla="*/ 1525487 h 1543329"/>
                <a:gd name="connsiteX3" fmla="*/ 289932 w 923321"/>
                <a:gd name="connsiteY3" fmla="*/ 1521026 h 1543329"/>
                <a:gd name="connsiteX4" fmla="*/ 272090 w 923321"/>
                <a:gd name="connsiteY4" fmla="*/ 1507645 h 1543329"/>
                <a:gd name="connsiteX5" fmla="*/ 0 w 923321"/>
                <a:gd name="connsiteY5" fmla="*/ 1097280 h 1543329"/>
                <a:gd name="connsiteX6" fmla="*/ 361300 w 923321"/>
                <a:gd name="connsiteY6" fmla="*/ 1101740 h 1543329"/>
                <a:gd name="connsiteX7" fmla="*/ 691376 w 923321"/>
                <a:gd name="connsiteY7" fmla="*/ 1213252 h 1543329"/>
                <a:gd name="connsiteX8" fmla="*/ 432667 w 923321"/>
                <a:gd name="connsiteY8" fmla="*/ 959005 h 1543329"/>
                <a:gd name="connsiteX9" fmla="*/ 432667 w 923321"/>
                <a:gd name="connsiteY9" fmla="*/ 624468 h 1543329"/>
                <a:gd name="connsiteX10" fmla="*/ 637850 w 923321"/>
                <a:gd name="connsiteY10" fmla="*/ 338997 h 1543329"/>
                <a:gd name="connsiteX11" fmla="*/ 379142 w 923321"/>
                <a:gd name="connsiteY11" fmla="*/ 526337 h 1543329"/>
                <a:gd name="connsiteX12" fmla="*/ 13382 w 923321"/>
                <a:gd name="connsiteY12" fmla="*/ 539719 h 1543329"/>
                <a:gd name="connsiteX13" fmla="*/ 553101 w 923321"/>
                <a:gd name="connsiteY13" fmla="*/ 0 h 1543329"/>
                <a:gd name="connsiteX14" fmla="*/ 923321 w 923321"/>
                <a:gd name="connsiteY14" fmla="*/ 776125 h 1543329"/>
                <a:gd name="connsiteX15" fmla="*/ 918861 w 923321"/>
                <a:gd name="connsiteY15" fmla="*/ 1538868 h 1543329"/>
                <a:gd name="connsiteX0" fmla="*/ 356839 w 923321"/>
                <a:gd name="connsiteY0" fmla="*/ 1543329 h 1543329"/>
                <a:gd name="connsiteX1" fmla="*/ 356839 w 923321"/>
                <a:gd name="connsiteY1" fmla="*/ 1543329 h 1543329"/>
                <a:gd name="connsiteX2" fmla="*/ 307774 w 923321"/>
                <a:gd name="connsiteY2" fmla="*/ 1525487 h 1543329"/>
                <a:gd name="connsiteX3" fmla="*/ 272090 w 923321"/>
                <a:gd name="connsiteY3" fmla="*/ 1507645 h 1543329"/>
                <a:gd name="connsiteX4" fmla="*/ 0 w 923321"/>
                <a:gd name="connsiteY4" fmla="*/ 1097280 h 1543329"/>
                <a:gd name="connsiteX5" fmla="*/ 361300 w 923321"/>
                <a:gd name="connsiteY5" fmla="*/ 1101740 h 1543329"/>
                <a:gd name="connsiteX6" fmla="*/ 691376 w 923321"/>
                <a:gd name="connsiteY6" fmla="*/ 1213252 h 1543329"/>
                <a:gd name="connsiteX7" fmla="*/ 432667 w 923321"/>
                <a:gd name="connsiteY7" fmla="*/ 959005 h 1543329"/>
                <a:gd name="connsiteX8" fmla="*/ 432667 w 923321"/>
                <a:gd name="connsiteY8" fmla="*/ 624468 h 1543329"/>
                <a:gd name="connsiteX9" fmla="*/ 637850 w 923321"/>
                <a:gd name="connsiteY9" fmla="*/ 338997 h 1543329"/>
                <a:gd name="connsiteX10" fmla="*/ 379142 w 923321"/>
                <a:gd name="connsiteY10" fmla="*/ 526337 h 1543329"/>
                <a:gd name="connsiteX11" fmla="*/ 13382 w 923321"/>
                <a:gd name="connsiteY11" fmla="*/ 539719 h 1543329"/>
                <a:gd name="connsiteX12" fmla="*/ 553101 w 923321"/>
                <a:gd name="connsiteY12" fmla="*/ 0 h 1543329"/>
                <a:gd name="connsiteX13" fmla="*/ 923321 w 923321"/>
                <a:gd name="connsiteY13" fmla="*/ 776125 h 1543329"/>
                <a:gd name="connsiteX14" fmla="*/ 918861 w 923321"/>
                <a:gd name="connsiteY14" fmla="*/ 1538868 h 1543329"/>
                <a:gd name="connsiteX0" fmla="*/ 357065 w 923547"/>
                <a:gd name="connsiteY0" fmla="*/ 1543329 h 1562238"/>
                <a:gd name="connsiteX1" fmla="*/ 357065 w 923547"/>
                <a:gd name="connsiteY1" fmla="*/ 1543329 h 1562238"/>
                <a:gd name="connsiteX2" fmla="*/ 308000 w 923547"/>
                <a:gd name="connsiteY2" fmla="*/ 1525487 h 1562238"/>
                <a:gd name="connsiteX3" fmla="*/ 226 w 923547"/>
                <a:gd name="connsiteY3" fmla="*/ 1097280 h 1562238"/>
                <a:gd name="connsiteX4" fmla="*/ 361526 w 923547"/>
                <a:gd name="connsiteY4" fmla="*/ 1101740 h 1562238"/>
                <a:gd name="connsiteX5" fmla="*/ 691602 w 923547"/>
                <a:gd name="connsiteY5" fmla="*/ 1213252 h 1562238"/>
                <a:gd name="connsiteX6" fmla="*/ 432893 w 923547"/>
                <a:gd name="connsiteY6" fmla="*/ 959005 h 1562238"/>
                <a:gd name="connsiteX7" fmla="*/ 432893 w 923547"/>
                <a:gd name="connsiteY7" fmla="*/ 624468 h 1562238"/>
                <a:gd name="connsiteX8" fmla="*/ 638076 w 923547"/>
                <a:gd name="connsiteY8" fmla="*/ 338997 h 1562238"/>
                <a:gd name="connsiteX9" fmla="*/ 379368 w 923547"/>
                <a:gd name="connsiteY9" fmla="*/ 526337 h 1562238"/>
                <a:gd name="connsiteX10" fmla="*/ 13608 w 923547"/>
                <a:gd name="connsiteY10" fmla="*/ 539719 h 1562238"/>
                <a:gd name="connsiteX11" fmla="*/ 553327 w 923547"/>
                <a:gd name="connsiteY11" fmla="*/ 0 h 1562238"/>
                <a:gd name="connsiteX12" fmla="*/ 923547 w 923547"/>
                <a:gd name="connsiteY12" fmla="*/ 776125 h 1562238"/>
                <a:gd name="connsiteX13" fmla="*/ 919087 w 923547"/>
                <a:gd name="connsiteY13" fmla="*/ 1538868 h 1562238"/>
                <a:gd name="connsiteX0" fmla="*/ 356841 w 923323"/>
                <a:gd name="connsiteY0" fmla="*/ 1543329 h 1543329"/>
                <a:gd name="connsiteX1" fmla="*/ 356841 w 923323"/>
                <a:gd name="connsiteY1" fmla="*/ 1543329 h 1543329"/>
                <a:gd name="connsiteX2" fmla="*/ 2 w 923323"/>
                <a:gd name="connsiteY2" fmla="*/ 1097280 h 1543329"/>
                <a:gd name="connsiteX3" fmla="*/ 361302 w 923323"/>
                <a:gd name="connsiteY3" fmla="*/ 1101740 h 1543329"/>
                <a:gd name="connsiteX4" fmla="*/ 691378 w 923323"/>
                <a:gd name="connsiteY4" fmla="*/ 1213252 h 1543329"/>
                <a:gd name="connsiteX5" fmla="*/ 432669 w 923323"/>
                <a:gd name="connsiteY5" fmla="*/ 959005 h 1543329"/>
                <a:gd name="connsiteX6" fmla="*/ 432669 w 923323"/>
                <a:gd name="connsiteY6" fmla="*/ 624468 h 1543329"/>
                <a:gd name="connsiteX7" fmla="*/ 637852 w 923323"/>
                <a:gd name="connsiteY7" fmla="*/ 338997 h 1543329"/>
                <a:gd name="connsiteX8" fmla="*/ 379144 w 923323"/>
                <a:gd name="connsiteY8" fmla="*/ 526337 h 1543329"/>
                <a:gd name="connsiteX9" fmla="*/ 13384 w 923323"/>
                <a:gd name="connsiteY9" fmla="*/ 539719 h 1543329"/>
                <a:gd name="connsiteX10" fmla="*/ 553103 w 923323"/>
                <a:gd name="connsiteY10" fmla="*/ 0 h 1543329"/>
                <a:gd name="connsiteX11" fmla="*/ 923323 w 923323"/>
                <a:gd name="connsiteY11" fmla="*/ 776125 h 1543329"/>
                <a:gd name="connsiteX12" fmla="*/ 918863 w 923323"/>
                <a:gd name="connsiteY12" fmla="*/ 1538868 h 1543329"/>
                <a:gd name="connsiteX0" fmla="*/ 356839 w 923321"/>
                <a:gd name="connsiteY0" fmla="*/ 1543329 h 1543329"/>
                <a:gd name="connsiteX1" fmla="*/ 0 w 923321"/>
                <a:gd name="connsiteY1" fmla="*/ 1097280 h 1543329"/>
                <a:gd name="connsiteX2" fmla="*/ 361300 w 923321"/>
                <a:gd name="connsiteY2" fmla="*/ 1101740 h 1543329"/>
                <a:gd name="connsiteX3" fmla="*/ 691376 w 923321"/>
                <a:gd name="connsiteY3" fmla="*/ 1213252 h 1543329"/>
                <a:gd name="connsiteX4" fmla="*/ 432667 w 923321"/>
                <a:gd name="connsiteY4" fmla="*/ 959005 h 1543329"/>
                <a:gd name="connsiteX5" fmla="*/ 432667 w 923321"/>
                <a:gd name="connsiteY5" fmla="*/ 624468 h 1543329"/>
                <a:gd name="connsiteX6" fmla="*/ 637850 w 923321"/>
                <a:gd name="connsiteY6" fmla="*/ 338997 h 1543329"/>
                <a:gd name="connsiteX7" fmla="*/ 379142 w 923321"/>
                <a:gd name="connsiteY7" fmla="*/ 526337 h 1543329"/>
                <a:gd name="connsiteX8" fmla="*/ 13382 w 923321"/>
                <a:gd name="connsiteY8" fmla="*/ 539719 h 1543329"/>
                <a:gd name="connsiteX9" fmla="*/ 553101 w 923321"/>
                <a:gd name="connsiteY9" fmla="*/ 0 h 1543329"/>
                <a:gd name="connsiteX10" fmla="*/ 923321 w 923321"/>
                <a:gd name="connsiteY10" fmla="*/ 776125 h 1543329"/>
                <a:gd name="connsiteX11" fmla="*/ 918861 w 923321"/>
                <a:gd name="connsiteY11" fmla="*/ 1538868 h 1543329"/>
                <a:gd name="connsiteX0" fmla="*/ 356839 w 923321"/>
                <a:gd name="connsiteY0" fmla="*/ 1543329 h 1543329"/>
                <a:gd name="connsiteX1" fmla="*/ 0 w 923321"/>
                <a:gd name="connsiteY1" fmla="*/ 1097280 h 1543329"/>
                <a:gd name="connsiteX2" fmla="*/ 361300 w 923321"/>
                <a:gd name="connsiteY2" fmla="*/ 1101740 h 1543329"/>
                <a:gd name="connsiteX3" fmla="*/ 691376 w 923321"/>
                <a:gd name="connsiteY3" fmla="*/ 1213252 h 1543329"/>
                <a:gd name="connsiteX4" fmla="*/ 432667 w 923321"/>
                <a:gd name="connsiteY4" fmla="*/ 959005 h 1543329"/>
                <a:gd name="connsiteX5" fmla="*/ 432667 w 923321"/>
                <a:gd name="connsiteY5" fmla="*/ 624468 h 1543329"/>
                <a:gd name="connsiteX6" fmla="*/ 637850 w 923321"/>
                <a:gd name="connsiteY6" fmla="*/ 338997 h 1543329"/>
                <a:gd name="connsiteX7" fmla="*/ 379142 w 923321"/>
                <a:gd name="connsiteY7" fmla="*/ 526337 h 1543329"/>
                <a:gd name="connsiteX8" fmla="*/ 13382 w 923321"/>
                <a:gd name="connsiteY8" fmla="*/ 539719 h 1543329"/>
                <a:gd name="connsiteX9" fmla="*/ 553101 w 923321"/>
                <a:gd name="connsiteY9" fmla="*/ 0 h 1543329"/>
                <a:gd name="connsiteX10" fmla="*/ 923321 w 923321"/>
                <a:gd name="connsiteY10" fmla="*/ 776125 h 1543329"/>
                <a:gd name="connsiteX11" fmla="*/ 918861 w 923321"/>
                <a:gd name="connsiteY11" fmla="*/ 1538868 h 1543329"/>
                <a:gd name="connsiteX0" fmla="*/ 356839 w 923321"/>
                <a:gd name="connsiteY0" fmla="*/ 1543329 h 1543329"/>
                <a:gd name="connsiteX1" fmla="*/ 0 w 923321"/>
                <a:gd name="connsiteY1" fmla="*/ 1097280 h 1543329"/>
                <a:gd name="connsiteX2" fmla="*/ 361300 w 923321"/>
                <a:gd name="connsiteY2" fmla="*/ 1101740 h 1543329"/>
                <a:gd name="connsiteX3" fmla="*/ 691376 w 923321"/>
                <a:gd name="connsiteY3" fmla="*/ 1213252 h 1543329"/>
                <a:gd name="connsiteX4" fmla="*/ 432667 w 923321"/>
                <a:gd name="connsiteY4" fmla="*/ 959005 h 1543329"/>
                <a:gd name="connsiteX5" fmla="*/ 432667 w 923321"/>
                <a:gd name="connsiteY5" fmla="*/ 624468 h 1543329"/>
                <a:gd name="connsiteX6" fmla="*/ 637850 w 923321"/>
                <a:gd name="connsiteY6" fmla="*/ 338997 h 1543329"/>
                <a:gd name="connsiteX7" fmla="*/ 379142 w 923321"/>
                <a:gd name="connsiteY7" fmla="*/ 526337 h 1543329"/>
                <a:gd name="connsiteX8" fmla="*/ 13382 w 923321"/>
                <a:gd name="connsiteY8" fmla="*/ 539719 h 1543329"/>
                <a:gd name="connsiteX9" fmla="*/ 553101 w 923321"/>
                <a:gd name="connsiteY9" fmla="*/ 0 h 1543329"/>
                <a:gd name="connsiteX10" fmla="*/ 923321 w 923321"/>
                <a:gd name="connsiteY10" fmla="*/ 776125 h 1543329"/>
                <a:gd name="connsiteX11" fmla="*/ 918861 w 923321"/>
                <a:gd name="connsiteY11" fmla="*/ 1538868 h 1543329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691376 w 923321"/>
                <a:gd name="connsiteY3" fmla="*/ 1213252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329 h 1543818"/>
                <a:gd name="connsiteX1" fmla="*/ 0 w 923321"/>
                <a:gd name="connsiteY1" fmla="*/ 1097280 h 1543818"/>
                <a:gd name="connsiteX2" fmla="*/ 361300 w 923321"/>
                <a:gd name="connsiteY2" fmla="*/ 1101740 h 1543818"/>
                <a:gd name="connsiteX3" fmla="*/ 713678 w 923321"/>
                <a:gd name="connsiteY3" fmla="*/ 1186490 h 1543818"/>
                <a:gd name="connsiteX4" fmla="*/ 432667 w 923321"/>
                <a:gd name="connsiteY4" fmla="*/ 959005 h 1543818"/>
                <a:gd name="connsiteX5" fmla="*/ 432667 w 923321"/>
                <a:gd name="connsiteY5" fmla="*/ 624468 h 1543818"/>
                <a:gd name="connsiteX6" fmla="*/ 637850 w 923321"/>
                <a:gd name="connsiteY6" fmla="*/ 338997 h 1543818"/>
                <a:gd name="connsiteX7" fmla="*/ 379142 w 923321"/>
                <a:gd name="connsiteY7" fmla="*/ 526337 h 1543818"/>
                <a:gd name="connsiteX8" fmla="*/ 13382 w 923321"/>
                <a:gd name="connsiteY8" fmla="*/ 539719 h 1543818"/>
                <a:gd name="connsiteX9" fmla="*/ 553101 w 923321"/>
                <a:gd name="connsiteY9" fmla="*/ 0 h 1543818"/>
                <a:gd name="connsiteX10" fmla="*/ 923321 w 923321"/>
                <a:gd name="connsiteY10" fmla="*/ 776125 h 1543818"/>
                <a:gd name="connsiteX11" fmla="*/ 918861 w 923321"/>
                <a:gd name="connsiteY11" fmla="*/ 1538868 h 1543818"/>
                <a:gd name="connsiteX0" fmla="*/ 356839 w 923321"/>
                <a:gd name="connsiteY0" fmla="*/ 1543721 h 1544210"/>
                <a:gd name="connsiteX1" fmla="*/ 0 w 923321"/>
                <a:gd name="connsiteY1" fmla="*/ 1097672 h 1544210"/>
                <a:gd name="connsiteX2" fmla="*/ 361300 w 923321"/>
                <a:gd name="connsiteY2" fmla="*/ 1102132 h 1544210"/>
                <a:gd name="connsiteX3" fmla="*/ 713678 w 923321"/>
                <a:gd name="connsiteY3" fmla="*/ 1186882 h 1544210"/>
                <a:gd name="connsiteX4" fmla="*/ 432667 w 923321"/>
                <a:gd name="connsiteY4" fmla="*/ 959397 h 1544210"/>
                <a:gd name="connsiteX5" fmla="*/ 432667 w 923321"/>
                <a:gd name="connsiteY5" fmla="*/ 624860 h 1544210"/>
                <a:gd name="connsiteX6" fmla="*/ 637850 w 923321"/>
                <a:gd name="connsiteY6" fmla="*/ 339389 h 1544210"/>
                <a:gd name="connsiteX7" fmla="*/ 379142 w 923321"/>
                <a:gd name="connsiteY7" fmla="*/ 526729 h 1544210"/>
                <a:gd name="connsiteX8" fmla="*/ 13382 w 923321"/>
                <a:gd name="connsiteY8" fmla="*/ 540111 h 1544210"/>
                <a:gd name="connsiteX9" fmla="*/ 553101 w 923321"/>
                <a:gd name="connsiteY9" fmla="*/ 392 h 1544210"/>
                <a:gd name="connsiteX10" fmla="*/ 923321 w 923321"/>
                <a:gd name="connsiteY10" fmla="*/ 776517 h 1544210"/>
                <a:gd name="connsiteX11" fmla="*/ 918861 w 923321"/>
                <a:gd name="connsiteY11" fmla="*/ 1539260 h 1544210"/>
                <a:gd name="connsiteX0" fmla="*/ 356839 w 923321"/>
                <a:gd name="connsiteY0" fmla="*/ 1543721 h 1544210"/>
                <a:gd name="connsiteX1" fmla="*/ 0 w 923321"/>
                <a:gd name="connsiteY1" fmla="*/ 1097672 h 1544210"/>
                <a:gd name="connsiteX2" fmla="*/ 361300 w 923321"/>
                <a:gd name="connsiteY2" fmla="*/ 1102132 h 1544210"/>
                <a:gd name="connsiteX3" fmla="*/ 713678 w 923321"/>
                <a:gd name="connsiteY3" fmla="*/ 1186882 h 1544210"/>
                <a:gd name="connsiteX4" fmla="*/ 432667 w 923321"/>
                <a:gd name="connsiteY4" fmla="*/ 959397 h 1544210"/>
                <a:gd name="connsiteX5" fmla="*/ 432667 w 923321"/>
                <a:gd name="connsiteY5" fmla="*/ 624860 h 1544210"/>
                <a:gd name="connsiteX6" fmla="*/ 637850 w 923321"/>
                <a:gd name="connsiteY6" fmla="*/ 339389 h 1544210"/>
                <a:gd name="connsiteX7" fmla="*/ 379142 w 923321"/>
                <a:gd name="connsiteY7" fmla="*/ 526729 h 1544210"/>
                <a:gd name="connsiteX8" fmla="*/ 13382 w 923321"/>
                <a:gd name="connsiteY8" fmla="*/ 540111 h 1544210"/>
                <a:gd name="connsiteX9" fmla="*/ 553101 w 923321"/>
                <a:gd name="connsiteY9" fmla="*/ 392 h 1544210"/>
                <a:gd name="connsiteX10" fmla="*/ 923321 w 923321"/>
                <a:gd name="connsiteY10" fmla="*/ 776517 h 1544210"/>
                <a:gd name="connsiteX11" fmla="*/ 918861 w 923321"/>
                <a:gd name="connsiteY11" fmla="*/ 1539260 h 1544210"/>
                <a:gd name="connsiteX0" fmla="*/ 356839 w 1061660"/>
                <a:gd name="connsiteY0" fmla="*/ 1543721 h 1544210"/>
                <a:gd name="connsiteX1" fmla="*/ 0 w 1061660"/>
                <a:gd name="connsiteY1" fmla="*/ 1097672 h 1544210"/>
                <a:gd name="connsiteX2" fmla="*/ 361300 w 1061660"/>
                <a:gd name="connsiteY2" fmla="*/ 1102132 h 1544210"/>
                <a:gd name="connsiteX3" fmla="*/ 713678 w 1061660"/>
                <a:gd name="connsiteY3" fmla="*/ 1186882 h 1544210"/>
                <a:gd name="connsiteX4" fmla="*/ 432667 w 1061660"/>
                <a:gd name="connsiteY4" fmla="*/ 959397 h 1544210"/>
                <a:gd name="connsiteX5" fmla="*/ 432667 w 1061660"/>
                <a:gd name="connsiteY5" fmla="*/ 624860 h 1544210"/>
                <a:gd name="connsiteX6" fmla="*/ 637850 w 1061660"/>
                <a:gd name="connsiteY6" fmla="*/ 339389 h 1544210"/>
                <a:gd name="connsiteX7" fmla="*/ 379142 w 1061660"/>
                <a:gd name="connsiteY7" fmla="*/ 526729 h 1544210"/>
                <a:gd name="connsiteX8" fmla="*/ 13382 w 1061660"/>
                <a:gd name="connsiteY8" fmla="*/ 540111 h 1544210"/>
                <a:gd name="connsiteX9" fmla="*/ 553101 w 1061660"/>
                <a:gd name="connsiteY9" fmla="*/ 392 h 1544210"/>
                <a:gd name="connsiteX10" fmla="*/ 923321 w 1061660"/>
                <a:gd name="connsiteY10" fmla="*/ 776517 h 1544210"/>
                <a:gd name="connsiteX11" fmla="*/ 918861 w 1061660"/>
                <a:gd name="connsiteY11" fmla="*/ 1539260 h 1544210"/>
                <a:gd name="connsiteX0" fmla="*/ 356839 w 1116117"/>
                <a:gd name="connsiteY0" fmla="*/ 1543721 h 1544210"/>
                <a:gd name="connsiteX1" fmla="*/ 0 w 1116117"/>
                <a:gd name="connsiteY1" fmla="*/ 1097672 h 1544210"/>
                <a:gd name="connsiteX2" fmla="*/ 361300 w 1116117"/>
                <a:gd name="connsiteY2" fmla="*/ 1102132 h 1544210"/>
                <a:gd name="connsiteX3" fmla="*/ 713678 w 1116117"/>
                <a:gd name="connsiteY3" fmla="*/ 1186882 h 1544210"/>
                <a:gd name="connsiteX4" fmla="*/ 432667 w 1116117"/>
                <a:gd name="connsiteY4" fmla="*/ 959397 h 1544210"/>
                <a:gd name="connsiteX5" fmla="*/ 432667 w 1116117"/>
                <a:gd name="connsiteY5" fmla="*/ 624860 h 1544210"/>
                <a:gd name="connsiteX6" fmla="*/ 637850 w 1116117"/>
                <a:gd name="connsiteY6" fmla="*/ 339389 h 1544210"/>
                <a:gd name="connsiteX7" fmla="*/ 379142 w 1116117"/>
                <a:gd name="connsiteY7" fmla="*/ 526729 h 1544210"/>
                <a:gd name="connsiteX8" fmla="*/ 13382 w 1116117"/>
                <a:gd name="connsiteY8" fmla="*/ 540111 h 1544210"/>
                <a:gd name="connsiteX9" fmla="*/ 553101 w 1116117"/>
                <a:gd name="connsiteY9" fmla="*/ 392 h 1544210"/>
                <a:gd name="connsiteX10" fmla="*/ 923321 w 1116117"/>
                <a:gd name="connsiteY10" fmla="*/ 776517 h 1544210"/>
                <a:gd name="connsiteX11" fmla="*/ 918861 w 1116117"/>
                <a:gd name="connsiteY11" fmla="*/ 1539260 h 1544210"/>
                <a:gd name="connsiteX0" fmla="*/ 356839 w 1126337"/>
                <a:gd name="connsiteY0" fmla="*/ 1543721 h 1544210"/>
                <a:gd name="connsiteX1" fmla="*/ 0 w 1126337"/>
                <a:gd name="connsiteY1" fmla="*/ 1097672 h 1544210"/>
                <a:gd name="connsiteX2" fmla="*/ 361300 w 1126337"/>
                <a:gd name="connsiteY2" fmla="*/ 1102132 h 1544210"/>
                <a:gd name="connsiteX3" fmla="*/ 713678 w 1126337"/>
                <a:gd name="connsiteY3" fmla="*/ 1186882 h 1544210"/>
                <a:gd name="connsiteX4" fmla="*/ 432667 w 1126337"/>
                <a:gd name="connsiteY4" fmla="*/ 959397 h 1544210"/>
                <a:gd name="connsiteX5" fmla="*/ 432667 w 1126337"/>
                <a:gd name="connsiteY5" fmla="*/ 624860 h 1544210"/>
                <a:gd name="connsiteX6" fmla="*/ 637850 w 1126337"/>
                <a:gd name="connsiteY6" fmla="*/ 339389 h 1544210"/>
                <a:gd name="connsiteX7" fmla="*/ 379142 w 1126337"/>
                <a:gd name="connsiteY7" fmla="*/ 526729 h 1544210"/>
                <a:gd name="connsiteX8" fmla="*/ 13382 w 1126337"/>
                <a:gd name="connsiteY8" fmla="*/ 540111 h 1544210"/>
                <a:gd name="connsiteX9" fmla="*/ 553101 w 1126337"/>
                <a:gd name="connsiteY9" fmla="*/ 392 h 1544210"/>
                <a:gd name="connsiteX10" fmla="*/ 923321 w 1126337"/>
                <a:gd name="connsiteY10" fmla="*/ 776517 h 1544210"/>
                <a:gd name="connsiteX11" fmla="*/ 918861 w 1126337"/>
                <a:gd name="connsiteY11" fmla="*/ 1539260 h 154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6337" h="1544210">
                  <a:moveTo>
                    <a:pt x="356839" y="1543721"/>
                  </a:moveTo>
                  <a:cubicBezTo>
                    <a:pt x="162065" y="1555616"/>
                    <a:pt x="25276" y="1348946"/>
                    <a:pt x="0" y="1097672"/>
                  </a:cubicBezTo>
                  <a:lnTo>
                    <a:pt x="361300" y="1102132"/>
                  </a:lnTo>
                  <a:cubicBezTo>
                    <a:pt x="463147" y="1406932"/>
                    <a:pt x="706163" y="1307783"/>
                    <a:pt x="713678" y="1186882"/>
                  </a:cubicBezTo>
                  <a:cubicBezTo>
                    <a:pt x="721193" y="1065981"/>
                    <a:pt x="706244" y="932634"/>
                    <a:pt x="432667" y="959397"/>
                  </a:cubicBezTo>
                  <a:lnTo>
                    <a:pt x="432667" y="624860"/>
                  </a:lnTo>
                  <a:cubicBezTo>
                    <a:pt x="840058" y="627834"/>
                    <a:pt x="658666" y="340876"/>
                    <a:pt x="637850" y="339389"/>
                  </a:cubicBezTo>
                  <a:cubicBezTo>
                    <a:pt x="449023" y="250180"/>
                    <a:pt x="402931" y="397375"/>
                    <a:pt x="379142" y="526729"/>
                  </a:cubicBezTo>
                  <a:lnTo>
                    <a:pt x="13382" y="540111"/>
                  </a:lnTo>
                  <a:cubicBezTo>
                    <a:pt x="14869" y="88115"/>
                    <a:pt x="382116" y="-7043"/>
                    <a:pt x="553101" y="392"/>
                  </a:cubicBezTo>
                  <a:cubicBezTo>
                    <a:pt x="1140398" y="53918"/>
                    <a:pt x="1152293" y="598098"/>
                    <a:pt x="923321" y="776517"/>
                  </a:cubicBezTo>
                  <a:cubicBezTo>
                    <a:pt x="1358962" y="1177961"/>
                    <a:pt x="964953" y="1521418"/>
                    <a:pt x="918861" y="1539260"/>
                  </a:cubicBezTo>
                </a:path>
              </a:pathLst>
            </a:custGeom>
            <a:noFill/>
            <a:ln w="28575" cap="flat" cmpd="sng" algn="ctr">
              <a:solidFill>
                <a:srgbClr val="05448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99363" y="3873050"/>
              <a:ext cx="391954" cy="1684680"/>
            </a:xfrm>
            <a:prstGeom prst="rect">
              <a:avLst/>
            </a:prstGeom>
            <a:solidFill>
              <a:srgbClr val="5B9BD5">
                <a:alpha val="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1939" y="1534742"/>
            <a:ext cx="847937" cy="2558207"/>
            <a:chOff x="7220899" y="2212525"/>
            <a:chExt cx="1130583" cy="3410943"/>
          </a:xfrm>
        </p:grpSpPr>
        <p:sp>
          <p:nvSpPr>
            <p:cNvPr id="32" name="任意多边形 31"/>
            <p:cNvSpPr/>
            <p:nvPr/>
          </p:nvSpPr>
          <p:spPr>
            <a:xfrm>
              <a:off x="7220899" y="3874525"/>
              <a:ext cx="1126100" cy="1748943"/>
            </a:xfrm>
            <a:custGeom>
              <a:avLst/>
              <a:gdLst>
                <a:gd name="connsiteX0" fmla="*/ 691375 w 1008070"/>
                <a:gd name="connsiteY0" fmla="*/ 4461 h 1565631"/>
                <a:gd name="connsiteX1" fmla="*/ 0 w 1008070"/>
                <a:gd name="connsiteY1" fmla="*/ 887637 h 1565631"/>
                <a:gd name="connsiteX2" fmla="*/ 0 w 1008070"/>
                <a:gd name="connsiteY2" fmla="*/ 1190950 h 1565631"/>
                <a:gd name="connsiteX3" fmla="*/ 682455 w 1008070"/>
                <a:gd name="connsiteY3" fmla="*/ 1190950 h 1565631"/>
                <a:gd name="connsiteX4" fmla="*/ 682455 w 1008070"/>
                <a:gd name="connsiteY4" fmla="*/ 1565631 h 1565631"/>
                <a:gd name="connsiteX5" fmla="*/ 1008070 w 1008070"/>
                <a:gd name="connsiteY5" fmla="*/ 1565631 h 1565631"/>
                <a:gd name="connsiteX6" fmla="*/ 1008070 w 1008070"/>
                <a:gd name="connsiteY6" fmla="*/ 0 h 15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8070" h="1565631">
                  <a:moveTo>
                    <a:pt x="691375" y="4461"/>
                  </a:moveTo>
                  <a:lnTo>
                    <a:pt x="0" y="887637"/>
                  </a:lnTo>
                  <a:lnTo>
                    <a:pt x="0" y="1190950"/>
                  </a:lnTo>
                  <a:lnTo>
                    <a:pt x="682455" y="1190950"/>
                  </a:lnTo>
                  <a:lnTo>
                    <a:pt x="682455" y="1565631"/>
                  </a:lnTo>
                  <a:lnTo>
                    <a:pt x="1008070" y="1565631"/>
                  </a:lnTo>
                  <a:lnTo>
                    <a:pt x="1008070" y="0"/>
                  </a:lnTo>
                </a:path>
              </a:pathLst>
            </a:custGeom>
            <a:noFill/>
            <a:ln w="28575" cap="flat" cmpd="sng" algn="ctr">
              <a:solidFill>
                <a:srgbClr val="05448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614535" y="4422627"/>
              <a:ext cx="403603" cy="493291"/>
            </a:xfrm>
            <a:custGeom>
              <a:avLst/>
              <a:gdLst>
                <a:gd name="connsiteX0" fmla="*/ 356839 w 361300"/>
                <a:gd name="connsiteY0" fmla="*/ 0 h 441588"/>
                <a:gd name="connsiteX1" fmla="*/ 0 w 361300"/>
                <a:gd name="connsiteY1" fmla="*/ 441588 h 441588"/>
                <a:gd name="connsiteX2" fmla="*/ 361300 w 361300"/>
                <a:gd name="connsiteY2" fmla="*/ 441588 h 441588"/>
                <a:gd name="connsiteX3" fmla="*/ 356839 w 361300"/>
                <a:gd name="connsiteY3" fmla="*/ 0 h 44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00" h="441588">
                  <a:moveTo>
                    <a:pt x="356839" y="0"/>
                  </a:moveTo>
                  <a:lnTo>
                    <a:pt x="0" y="441588"/>
                  </a:lnTo>
                  <a:lnTo>
                    <a:pt x="361300" y="441588"/>
                  </a:lnTo>
                  <a:lnTo>
                    <a:pt x="356839" y="0"/>
                  </a:lnTo>
                  <a:close/>
                </a:path>
              </a:pathLst>
            </a:custGeom>
            <a:noFill/>
            <a:ln w="28575" cap="flat" cmpd="sng" algn="ctr">
              <a:solidFill>
                <a:srgbClr val="05448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959528" y="2212525"/>
              <a:ext cx="391954" cy="1667531"/>
            </a:xfrm>
            <a:prstGeom prst="rect">
              <a:avLst/>
            </a:prstGeom>
            <a:solidFill>
              <a:srgbClr val="0070C0">
                <a:alpha val="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5" name="文本框 137"/>
          <p:cNvSpPr txBox="1"/>
          <p:nvPr/>
        </p:nvSpPr>
        <p:spPr>
          <a:xfrm>
            <a:off x="2249363" y="1627412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138"/>
          <p:cNvSpPr txBox="1"/>
          <p:nvPr/>
        </p:nvSpPr>
        <p:spPr>
          <a:xfrm>
            <a:off x="3509980" y="3023144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140"/>
          <p:cNvSpPr txBox="1"/>
          <p:nvPr/>
        </p:nvSpPr>
        <p:spPr>
          <a:xfrm>
            <a:off x="5433466" y="1627412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141"/>
          <p:cNvSpPr txBox="1"/>
          <p:nvPr/>
        </p:nvSpPr>
        <p:spPr>
          <a:xfrm>
            <a:off x="6458705" y="3023144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85520" y="1781912"/>
            <a:ext cx="247879" cy="247879"/>
            <a:chOff x="1092336" y="3738693"/>
            <a:chExt cx="330505" cy="330505"/>
          </a:xfrm>
        </p:grpSpPr>
        <p:sp>
          <p:nvSpPr>
            <p:cNvPr id="40" name="椭圆 39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FFFEB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92272" y="1781912"/>
            <a:ext cx="247879" cy="247879"/>
            <a:chOff x="1092336" y="3738693"/>
            <a:chExt cx="330505" cy="330505"/>
          </a:xfrm>
        </p:grpSpPr>
        <p:sp>
          <p:nvSpPr>
            <p:cNvPr id="43" name="椭圆 42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FFFEB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91957" y="2969509"/>
            <a:ext cx="247879" cy="247879"/>
            <a:chOff x="1092336" y="3738693"/>
            <a:chExt cx="330505" cy="330505"/>
          </a:xfrm>
        </p:grpSpPr>
        <p:sp>
          <p:nvSpPr>
            <p:cNvPr id="46" name="椭圆 45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FFFEB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252857" y="2969509"/>
            <a:ext cx="247879" cy="247879"/>
            <a:chOff x="1092336" y="3738693"/>
            <a:chExt cx="330505" cy="330505"/>
          </a:xfrm>
        </p:grpSpPr>
        <p:sp>
          <p:nvSpPr>
            <p:cNvPr id="49" name="椭圆 48"/>
            <p:cNvSpPr/>
            <p:nvPr/>
          </p:nvSpPr>
          <p:spPr>
            <a:xfrm>
              <a:off x="1092336" y="3738693"/>
              <a:ext cx="330505" cy="330505"/>
            </a:xfrm>
            <a:prstGeom prst="ellipse">
              <a:avLst/>
            </a:prstGeom>
            <a:solidFill>
              <a:srgbClr val="FFFEB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175393" y="3821750"/>
              <a:ext cx="164391" cy="164391"/>
            </a:xfrm>
            <a:prstGeom prst="ellipse">
              <a:avLst/>
            </a:prstGeom>
            <a:solidFill>
              <a:srgbClr val="00B0F0"/>
            </a:solidFill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17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594 -0.46346 L 4.72222E-6 0.000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231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458 0.17685 L 4.375E-6 4.81481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6" y="-886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5963 -0.23403 L -1.04167E-6 -2.96296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1" y="1150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0104 0.23078 L -2.70833E-6 4.07407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-1138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2005 -0.22848 L -4.79167E-6 1.85185E-6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1081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2721 0.05532 L 1.66667E-6 -4.07407E-6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3" y="-273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5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49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63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" presetClass="emph" presetSubtype="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71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4" grpId="0" animBg="1"/>
      <p:bldP spid="15" grpId="0" animBg="1"/>
      <p:bldP spid="16" grpId="0" animBg="1"/>
      <p:bldP spid="17" grpId="0" animBg="1"/>
      <p:bldP spid="18" grpId="0" animBg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93924" y="1420192"/>
            <a:ext cx="3178175" cy="1377950"/>
            <a:chOff x="990600" y="2455863"/>
            <a:chExt cx="3178175" cy="1377950"/>
          </a:xfrm>
        </p:grpSpPr>
        <p:pic>
          <p:nvPicPr>
            <p:cNvPr id="6" name="Picture 21" descr="阴影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0600" y="3667125"/>
              <a:ext cx="3178175" cy="166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AutoShape 22"/>
            <p:cNvSpPr>
              <a:spLocks noChangeArrowheads="1"/>
            </p:cNvSpPr>
            <p:nvPr/>
          </p:nvSpPr>
          <p:spPr bwMode="auto">
            <a:xfrm>
              <a:off x="10128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  <a:endParaRPr kumimoji="0" lang="zh-CN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Oval 8"/>
            <p:cNvSpPr>
              <a:spLocks noChangeAspect="1" noChangeArrowheads="1"/>
            </p:cNvSpPr>
            <p:nvPr/>
          </p:nvSpPr>
          <p:spPr bwMode="gray">
            <a:xfrm>
              <a:off x="11287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60001"/>
                  </a:sysClr>
                </a:gs>
                <a:gs pos="100000">
                  <a:sysClr val="windowText" lastClr="000000">
                    <a:gamma/>
                    <a:tint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sp>
          <p:nvSpPr>
            <p:cNvPr id="9" name="Arc 9"/>
            <p:cNvSpPr>
              <a:spLocks/>
            </p:cNvSpPr>
            <p:nvPr/>
          </p:nvSpPr>
          <p:spPr bwMode="auto">
            <a:xfrm>
              <a:off x="1139825" y="2789238"/>
              <a:ext cx="550863" cy="303212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054487"/>
            </a:soli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Oval 10"/>
            <p:cNvSpPr>
              <a:spLocks noChangeAspect="1" noChangeArrowheads="1"/>
            </p:cNvSpPr>
            <p:nvPr/>
          </p:nvSpPr>
          <p:spPr bwMode="gray">
            <a:xfrm>
              <a:off x="1128713" y="2676525"/>
              <a:ext cx="569912" cy="277813"/>
            </a:xfrm>
            <a:prstGeom prst="ellipse">
              <a:avLst/>
            </a:prstGeom>
            <a:solidFill>
              <a:srgbClr val="054487"/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1352550" y="2455863"/>
              <a:ext cx="128588" cy="355600"/>
              <a:chOff x="3288" y="2455"/>
              <a:chExt cx="203" cy="567"/>
            </a:xfrm>
          </p:grpSpPr>
          <p:grpSp>
            <p:nvGrpSpPr>
              <p:cNvPr id="13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16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  <p:sp>
              <p:nvSpPr>
                <p:cNvPr id="17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</p:grpSp>
          <p:sp>
            <p:nvSpPr>
              <p:cNvPr id="14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  <p:sp>
            <p:nvSpPr>
              <p:cNvPr id="15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</p:grpSp>
        <p:sp>
          <p:nvSpPr>
            <p:cNvPr id="12" name="AutoShape 32"/>
            <p:cNvSpPr>
              <a:spLocks noChangeArrowheads="1"/>
            </p:cNvSpPr>
            <p:nvPr/>
          </p:nvSpPr>
          <p:spPr bwMode="auto">
            <a:xfrm>
              <a:off x="1858963" y="2755900"/>
              <a:ext cx="1987550" cy="300038"/>
            </a:xfrm>
            <a:prstGeom prst="roundRect">
              <a:avLst>
                <a:gd name="adj" fmla="val 5630"/>
              </a:avLst>
            </a:prstGeom>
            <a:solidFill>
              <a:srgbClr val="054487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93924" y="2860054"/>
            <a:ext cx="3178175" cy="1377950"/>
            <a:chOff x="990600" y="3895725"/>
            <a:chExt cx="3178175" cy="1377950"/>
          </a:xfrm>
        </p:grpSpPr>
        <p:pic>
          <p:nvPicPr>
            <p:cNvPr id="19" name="Picture 34" descr="阴影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0600" y="5106988"/>
              <a:ext cx="3178175" cy="166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10128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  <a:endParaRPr kumimoji="0" lang="zh-CN" altLang="zh-CN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gray">
            <a:xfrm>
              <a:off x="11287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60001"/>
                  </a:sysClr>
                </a:gs>
                <a:gs pos="100000">
                  <a:sysClr val="windowText" lastClr="000000">
                    <a:gamma/>
                    <a:tint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sp>
          <p:nvSpPr>
            <p:cNvPr id="22" name="Arc 9"/>
            <p:cNvSpPr>
              <a:spLocks/>
            </p:cNvSpPr>
            <p:nvPr/>
          </p:nvSpPr>
          <p:spPr bwMode="auto">
            <a:xfrm>
              <a:off x="1139825" y="4229100"/>
              <a:ext cx="550863" cy="303213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054487"/>
            </a:soli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Oval 10"/>
            <p:cNvSpPr>
              <a:spLocks noChangeAspect="1" noChangeArrowheads="1"/>
            </p:cNvSpPr>
            <p:nvPr/>
          </p:nvSpPr>
          <p:spPr bwMode="gray">
            <a:xfrm>
              <a:off x="1128713" y="4116388"/>
              <a:ext cx="569912" cy="277812"/>
            </a:xfrm>
            <a:prstGeom prst="ellipse">
              <a:avLst/>
            </a:prstGeom>
            <a:solidFill>
              <a:srgbClr val="054487"/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grpSp>
          <p:nvGrpSpPr>
            <p:cNvPr id="24" name="Group 11"/>
            <p:cNvGrpSpPr>
              <a:grpSpLocks/>
            </p:cNvGrpSpPr>
            <p:nvPr/>
          </p:nvGrpSpPr>
          <p:grpSpPr bwMode="auto">
            <a:xfrm>
              <a:off x="1352550" y="3895725"/>
              <a:ext cx="128588" cy="355600"/>
              <a:chOff x="3288" y="2455"/>
              <a:chExt cx="203" cy="567"/>
            </a:xfrm>
          </p:grpSpPr>
          <p:grpSp>
            <p:nvGrpSpPr>
              <p:cNvPr id="26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2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  <p:sp>
              <p:nvSpPr>
                <p:cNvPr id="3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</p:grpSp>
          <p:sp>
            <p:nvSpPr>
              <p:cNvPr id="27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  <p:sp>
            <p:nvSpPr>
              <p:cNvPr id="28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</p:grpSp>
        <p:sp>
          <p:nvSpPr>
            <p:cNvPr id="25" name="AutoShape 45"/>
            <p:cNvSpPr>
              <a:spLocks noChangeArrowheads="1"/>
            </p:cNvSpPr>
            <p:nvPr/>
          </p:nvSpPr>
          <p:spPr bwMode="auto">
            <a:xfrm>
              <a:off x="1858963" y="4195763"/>
              <a:ext cx="1987550" cy="300037"/>
            </a:xfrm>
            <a:prstGeom prst="roundRect">
              <a:avLst>
                <a:gd name="adj" fmla="val 5630"/>
              </a:avLst>
            </a:prstGeom>
            <a:solidFill>
              <a:srgbClr val="054487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18583" y="1420192"/>
            <a:ext cx="3178175" cy="1377950"/>
            <a:chOff x="4953000" y="2455863"/>
            <a:chExt cx="3178175" cy="1377950"/>
          </a:xfrm>
        </p:grpSpPr>
        <p:pic>
          <p:nvPicPr>
            <p:cNvPr id="32" name="Picture 47" descr="阴影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53000" y="3667125"/>
              <a:ext cx="3178175" cy="166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AutoShape 48"/>
            <p:cNvSpPr>
              <a:spLocks noChangeArrowheads="1"/>
            </p:cNvSpPr>
            <p:nvPr/>
          </p:nvSpPr>
          <p:spPr bwMode="auto">
            <a:xfrm>
              <a:off x="49752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  <a:endParaRPr kumimoji="0" lang="zh-CN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Oval 8"/>
            <p:cNvSpPr>
              <a:spLocks noChangeAspect="1" noChangeArrowheads="1"/>
            </p:cNvSpPr>
            <p:nvPr/>
          </p:nvSpPr>
          <p:spPr bwMode="gray">
            <a:xfrm>
              <a:off x="50911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60001"/>
                  </a:sysClr>
                </a:gs>
                <a:gs pos="100000">
                  <a:sysClr val="windowText" lastClr="000000">
                    <a:gamma/>
                    <a:tint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sp>
          <p:nvSpPr>
            <p:cNvPr id="35" name="Arc 9"/>
            <p:cNvSpPr>
              <a:spLocks/>
            </p:cNvSpPr>
            <p:nvPr/>
          </p:nvSpPr>
          <p:spPr bwMode="auto">
            <a:xfrm>
              <a:off x="5102225" y="2789238"/>
              <a:ext cx="550863" cy="303212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054487"/>
            </a:soli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Oval 10"/>
            <p:cNvSpPr>
              <a:spLocks noChangeAspect="1" noChangeArrowheads="1"/>
            </p:cNvSpPr>
            <p:nvPr/>
          </p:nvSpPr>
          <p:spPr bwMode="gray">
            <a:xfrm>
              <a:off x="5091113" y="2676525"/>
              <a:ext cx="569912" cy="277813"/>
            </a:xfrm>
            <a:prstGeom prst="ellipse">
              <a:avLst/>
            </a:prstGeom>
            <a:solidFill>
              <a:srgbClr val="054487"/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5314950" y="2455863"/>
              <a:ext cx="128588" cy="355600"/>
              <a:chOff x="3288" y="2455"/>
              <a:chExt cx="203" cy="567"/>
            </a:xfrm>
          </p:grpSpPr>
          <p:grpSp>
            <p:nvGrpSpPr>
              <p:cNvPr id="39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4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  <p:sp>
              <p:nvSpPr>
                <p:cNvPr id="4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</p:grpSp>
          <p:sp>
            <p:nvSpPr>
              <p:cNvPr id="40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  <p:sp>
            <p:nvSpPr>
              <p:cNvPr id="41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</p:grpSp>
        <p:sp>
          <p:nvSpPr>
            <p:cNvPr id="38" name="AutoShape 58"/>
            <p:cNvSpPr>
              <a:spLocks noChangeArrowheads="1"/>
            </p:cNvSpPr>
            <p:nvPr/>
          </p:nvSpPr>
          <p:spPr bwMode="auto">
            <a:xfrm>
              <a:off x="5821363" y="2755900"/>
              <a:ext cx="1987550" cy="300038"/>
            </a:xfrm>
            <a:prstGeom prst="roundRect">
              <a:avLst>
                <a:gd name="adj" fmla="val 5630"/>
              </a:avLst>
            </a:prstGeom>
            <a:solidFill>
              <a:srgbClr val="054487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18583" y="2860054"/>
            <a:ext cx="3178175" cy="1377950"/>
            <a:chOff x="4953000" y="3895725"/>
            <a:chExt cx="3178175" cy="1377950"/>
          </a:xfrm>
        </p:grpSpPr>
        <p:pic>
          <p:nvPicPr>
            <p:cNvPr id="45" name="Picture 60" descr="阴影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53000" y="5106988"/>
              <a:ext cx="3178175" cy="166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AutoShape 61"/>
            <p:cNvSpPr>
              <a:spLocks noChangeArrowheads="1"/>
            </p:cNvSpPr>
            <p:nvPr/>
          </p:nvSpPr>
          <p:spPr bwMode="auto">
            <a:xfrm>
              <a:off x="49752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单击此处添加文字内容   单击此处添加文字内容</a:t>
              </a:r>
              <a:endParaRPr kumimoji="0" lang="zh-CN" altLang="zh-CN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8"/>
            <p:cNvSpPr>
              <a:spLocks noChangeAspect="1" noChangeArrowheads="1"/>
            </p:cNvSpPr>
            <p:nvPr/>
          </p:nvSpPr>
          <p:spPr bwMode="gray">
            <a:xfrm>
              <a:off x="50911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60001"/>
                  </a:sysClr>
                </a:gs>
                <a:gs pos="100000">
                  <a:sysClr val="windowText" lastClr="000000">
                    <a:gamma/>
                    <a:tint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sp>
          <p:nvSpPr>
            <p:cNvPr id="48" name="Arc 9"/>
            <p:cNvSpPr>
              <a:spLocks/>
            </p:cNvSpPr>
            <p:nvPr/>
          </p:nvSpPr>
          <p:spPr bwMode="auto">
            <a:xfrm>
              <a:off x="5102225" y="4229100"/>
              <a:ext cx="550863" cy="303213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054487"/>
            </a:soli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0"/>
            <p:cNvSpPr>
              <a:spLocks noChangeAspect="1" noChangeArrowheads="1"/>
            </p:cNvSpPr>
            <p:nvPr/>
          </p:nvSpPr>
          <p:spPr bwMode="gray">
            <a:xfrm>
              <a:off x="5091113" y="4116388"/>
              <a:ext cx="569912" cy="277812"/>
            </a:xfrm>
            <a:prstGeom prst="ellipse">
              <a:avLst/>
            </a:prstGeom>
            <a:solidFill>
              <a:srgbClr val="054487"/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PMingLiU" pitchFamily="18" charset="-120"/>
                <a:cs typeface="+mn-cs"/>
              </a:endParaRPr>
            </a:p>
          </p:txBody>
        </p:sp>
        <p:grpSp>
          <p:nvGrpSpPr>
            <p:cNvPr id="50" name="Group 11"/>
            <p:cNvGrpSpPr>
              <a:grpSpLocks/>
            </p:cNvGrpSpPr>
            <p:nvPr/>
          </p:nvGrpSpPr>
          <p:grpSpPr bwMode="auto">
            <a:xfrm>
              <a:off x="5314950" y="3895725"/>
              <a:ext cx="128588" cy="355600"/>
              <a:chOff x="3288" y="2455"/>
              <a:chExt cx="203" cy="567"/>
            </a:xfrm>
          </p:grpSpPr>
          <p:grpSp>
            <p:nvGrpSpPr>
              <p:cNvPr id="52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5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  <p:sp>
              <p:nvSpPr>
                <p:cNvPr id="5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  <a:cs typeface="+mn-cs"/>
                  </a:endParaRPr>
                </a:p>
              </p:txBody>
            </p:sp>
          </p:grpSp>
          <p:sp>
            <p:nvSpPr>
              <p:cNvPr id="53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  <p:sp>
            <p:nvSpPr>
              <p:cNvPr id="54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+mn-cs"/>
                </a:endParaRPr>
              </a:p>
            </p:txBody>
          </p:sp>
        </p:grpSp>
        <p:sp>
          <p:nvSpPr>
            <p:cNvPr id="51" name="AutoShape 71"/>
            <p:cNvSpPr>
              <a:spLocks noChangeArrowheads="1"/>
            </p:cNvSpPr>
            <p:nvPr/>
          </p:nvSpPr>
          <p:spPr bwMode="auto">
            <a:xfrm>
              <a:off x="5821363" y="4195763"/>
              <a:ext cx="1987550" cy="300037"/>
            </a:xfrm>
            <a:prstGeom prst="roundRect">
              <a:avLst>
                <a:gd name="adj" fmla="val 5630"/>
              </a:avLst>
            </a:prstGeom>
            <a:solidFill>
              <a:srgbClr val="054487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84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05793" y="3345830"/>
            <a:ext cx="4113212" cy="1358900"/>
            <a:chOff x="368" y="2813"/>
            <a:chExt cx="3229" cy="1067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69" y="2813"/>
              <a:ext cx="3167" cy="552"/>
            </a:xfrm>
            <a:custGeom>
              <a:avLst/>
              <a:gdLst>
                <a:gd name="T0" fmla="*/ 3630 w 2763"/>
                <a:gd name="T1" fmla="*/ 314 h 450"/>
                <a:gd name="T2" fmla="*/ 2714 w 2763"/>
                <a:gd name="T3" fmla="*/ 0 h 450"/>
                <a:gd name="T4" fmla="*/ 0 w 2763"/>
                <a:gd name="T5" fmla="*/ 278 h 450"/>
                <a:gd name="T6" fmla="*/ 862 w 2763"/>
                <a:gd name="T7" fmla="*/ 677 h 450"/>
                <a:gd name="T8" fmla="*/ 871 w 2763"/>
                <a:gd name="T9" fmla="*/ 666 h 450"/>
                <a:gd name="T10" fmla="*/ 3630 w 2763"/>
                <a:gd name="T11" fmla="*/ 314 h 4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63"/>
                <a:gd name="T19" fmla="*/ 0 h 450"/>
                <a:gd name="T20" fmla="*/ 2763 w 2763"/>
                <a:gd name="T21" fmla="*/ 450 h 4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63" h="450">
                  <a:moveTo>
                    <a:pt x="2763" y="209"/>
                  </a:moveTo>
                  <a:lnTo>
                    <a:pt x="2066" y="0"/>
                  </a:lnTo>
                  <a:lnTo>
                    <a:pt x="0" y="185"/>
                  </a:lnTo>
                  <a:lnTo>
                    <a:pt x="656" y="450"/>
                  </a:lnTo>
                  <a:lnTo>
                    <a:pt x="663" y="443"/>
                  </a:lnTo>
                  <a:lnTo>
                    <a:pt x="2763" y="209"/>
                  </a:ln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68" y="3040"/>
              <a:ext cx="3229" cy="840"/>
              <a:chOff x="368" y="3040"/>
              <a:chExt cx="3229" cy="840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381" y="3459"/>
                <a:ext cx="900" cy="403"/>
              </a:xfrm>
              <a:custGeom>
                <a:avLst/>
                <a:gdLst>
                  <a:gd name="T0" fmla="*/ 245 w 785"/>
                  <a:gd name="T1" fmla="*/ 0 h 328"/>
                  <a:gd name="T2" fmla="*/ 0 w 785"/>
                  <a:gd name="T3" fmla="*/ 14 h 328"/>
                  <a:gd name="T4" fmla="*/ 844 w 785"/>
                  <a:gd name="T5" fmla="*/ 495 h 328"/>
                  <a:gd name="T6" fmla="*/ 1032 w 785"/>
                  <a:gd name="T7" fmla="*/ 469 h 328"/>
                  <a:gd name="T8" fmla="*/ 245 w 785"/>
                  <a:gd name="T9" fmla="*/ 0 h 3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5"/>
                  <a:gd name="T16" fmla="*/ 0 h 328"/>
                  <a:gd name="T17" fmla="*/ 785 w 785"/>
                  <a:gd name="T18" fmla="*/ 328 h 3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5" h="328">
                    <a:moveTo>
                      <a:pt x="187" y="0"/>
                    </a:moveTo>
                    <a:lnTo>
                      <a:pt x="0" y="9"/>
                    </a:lnTo>
                    <a:lnTo>
                      <a:pt x="642" y="328"/>
                    </a:lnTo>
                    <a:lnTo>
                      <a:pt x="785" y="311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456" y="3085"/>
                <a:ext cx="718" cy="764"/>
              </a:xfrm>
              <a:custGeom>
                <a:avLst/>
                <a:gdLst>
                  <a:gd name="T0" fmla="*/ 0 w 593"/>
                  <a:gd name="T1" fmla="*/ 0 h 590"/>
                  <a:gd name="T2" fmla="*/ 0 w 593"/>
                  <a:gd name="T3" fmla="*/ 506 h 590"/>
                  <a:gd name="T4" fmla="*/ 869 w 593"/>
                  <a:gd name="T5" fmla="*/ 989 h 590"/>
                  <a:gd name="T6" fmla="*/ 869 w 593"/>
                  <a:gd name="T7" fmla="*/ 392 h 590"/>
                  <a:gd name="T8" fmla="*/ 0 w 593"/>
                  <a:gd name="T9" fmla="*/ 0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3"/>
                  <a:gd name="T16" fmla="*/ 0 h 590"/>
                  <a:gd name="T17" fmla="*/ 593 w 593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3" h="590">
                    <a:moveTo>
                      <a:pt x="0" y="0"/>
                    </a:moveTo>
                    <a:cubicBezTo>
                      <a:pt x="0" y="0"/>
                      <a:pt x="11" y="143"/>
                      <a:pt x="0" y="302"/>
                    </a:cubicBezTo>
                    <a:cubicBezTo>
                      <a:pt x="593" y="590"/>
                      <a:pt x="593" y="590"/>
                      <a:pt x="593" y="590"/>
                    </a:cubicBezTo>
                    <a:cubicBezTo>
                      <a:pt x="593" y="234"/>
                      <a:pt x="593" y="234"/>
                      <a:pt x="593" y="234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68" y="3040"/>
                <a:ext cx="778" cy="840"/>
              </a:xfrm>
              <a:custGeom>
                <a:avLst/>
                <a:gdLst>
                  <a:gd name="T0" fmla="*/ 912 w 643"/>
                  <a:gd name="T1" fmla="*/ 420 h 648"/>
                  <a:gd name="T2" fmla="*/ 1 w 643"/>
                  <a:gd name="T3" fmla="*/ 0 h 648"/>
                  <a:gd name="T4" fmla="*/ 0 w 643"/>
                  <a:gd name="T5" fmla="*/ 22 h 648"/>
                  <a:gd name="T6" fmla="*/ 892 w 643"/>
                  <a:gd name="T7" fmla="*/ 442 h 648"/>
                  <a:gd name="T8" fmla="*/ 901 w 643"/>
                  <a:gd name="T9" fmla="*/ 1064 h 648"/>
                  <a:gd name="T10" fmla="*/ 15 w 643"/>
                  <a:gd name="T11" fmla="*/ 557 h 648"/>
                  <a:gd name="T12" fmla="*/ 16 w 643"/>
                  <a:gd name="T13" fmla="*/ 577 h 648"/>
                  <a:gd name="T14" fmla="*/ 899 w 643"/>
                  <a:gd name="T15" fmla="*/ 1089 h 648"/>
                  <a:gd name="T16" fmla="*/ 921 w 643"/>
                  <a:gd name="T17" fmla="*/ 1089 h 648"/>
                  <a:gd name="T18" fmla="*/ 912 w 643"/>
                  <a:gd name="T19" fmla="*/ 420 h 6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43"/>
                  <a:gd name="T31" fmla="*/ 0 h 648"/>
                  <a:gd name="T32" fmla="*/ 643 w 643"/>
                  <a:gd name="T33" fmla="*/ 648 h 6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43" h="648">
                    <a:moveTo>
                      <a:pt x="623" y="25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9" y="263"/>
                      <a:pt x="609" y="263"/>
                      <a:pt x="609" y="263"/>
                    </a:cubicBezTo>
                    <a:cubicBezTo>
                      <a:pt x="609" y="263"/>
                      <a:pt x="631" y="330"/>
                      <a:pt x="616" y="633"/>
                    </a:cubicBezTo>
                    <a:cubicBezTo>
                      <a:pt x="10" y="332"/>
                      <a:pt x="10" y="332"/>
                      <a:pt x="10" y="332"/>
                    </a:cubicBezTo>
                    <a:cubicBezTo>
                      <a:pt x="11" y="343"/>
                      <a:pt x="11" y="343"/>
                      <a:pt x="11" y="343"/>
                    </a:cubicBezTo>
                    <a:cubicBezTo>
                      <a:pt x="614" y="648"/>
                      <a:pt x="614" y="648"/>
                      <a:pt x="614" y="648"/>
                    </a:cubicBezTo>
                    <a:cubicBezTo>
                      <a:pt x="629" y="648"/>
                      <a:pt x="629" y="648"/>
                      <a:pt x="629" y="648"/>
                    </a:cubicBezTo>
                    <a:cubicBezTo>
                      <a:pt x="643" y="363"/>
                      <a:pt x="623" y="250"/>
                      <a:pt x="623" y="250"/>
                    </a:cubicBezTo>
                    <a:close/>
                  </a:path>
                </a:pathLst>
              </a:custGeom>
              <a:solidFill>
                <a:srgbClr val="B7B8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121" y="3069"/>
                <a:ext cx="2476" cy="811"/>
              </a:xfrm>
              <a:custGeom>
                <a:avLst/>
                <a:gdLst/>
                <a:ahLst/>
                <a:cxnLst>
                  <a:cxn ang="0">
                    <a:pos x="7" y="221"/>
                  </a:cxn>
                  <a:cxn ang="0">
                    <a:pos x="0" y="228"/>
                  </a:cxn>
                  <a:cxn ang="0">
                    <a:pos x="7" y="625"/>
                  </a:cxn>
                  <a:cxn ang="0">
                    <a:pos x="2014" y="328"/>
                  </a:cxn>
                  <a:cxn ang="0">
                    <a:pos x="1997" y="0"/>
                  </a:cxn>
                  <a:cxn ang="0">
                    <a:pos x="7" y="221"/>
                  </a:cxn>
                </a:cxnLst>
                <a:rect l="0" t="0" r="r" b="b"/>
                <a:pathLst>
                  <a:path w="2047" h="625">
                    <a:moveTo>
                      <a:pt x="7" y="221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21" y="340"/>
                      <a:pt x="7" y="625"/>
                    </a:cubicBezTo>
                    <a:cubicBezTo>
                      <a:pt x="2014" y="328"/>
                      <a:pt x="2014" y="328"/>
                      <a:pt x="2014" y="328"/>
                    </a:cubicBezTo>
                    <a:cubicBezTo>
                      <a:pt x="2014" y="328"/>
                      <a:pt x="2047" y="125"/>
                      <a:pt x="1997" y="0"/>
                    </a:cubicBezTo>
                    <a:lnTo>
                      <a:pt x="7" y="221"/>
                    </a:lnTo>
                    <a:close/>
                  </a:path>
                </a:pathLst>
              </a:custGeom>
              <a:solidFill>
                <a:srgbClr val="0544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670868" y="3050555"/>
            <a:ext cx="3676650" cy="933450"/>
            <a:chOff x="340" y="2581"/>
            <a:chExt cx="2887" cy="733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40" y="3024"/>
              <a:ext cx="1331" cy="273"/>
            </a:xfrm>
            <a:custGeom>
              <a:avLst/>
              <a:gdLst>
                <a:gd name="T0" fmla="*/ 242 w 1162"/>
                <a:gd name="T1" fmla="*/ 0 h 223"/>
                <a:gd name="T2" fmla="*/ 0 w 1162"/>
                <a:gd name="T3" fmla="*/ 27 h 223"/>
                <a:gd name="T4" fmla="*/ 1363 w 1162"/>
                <a:gd name="T5" fmla="*/ 334 h 223"/>
                <a:gd name="T6" fmla="*/ 1525 w 1162"/>
                <a:gd name="T7" fmla="*/ 295 h 223"/>
                <a:gd name="T8" fmla="*/ 242 w 1162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2"/>
                <a:gd name="T16" fmla="*/ 0 h 223"/>
                <a:gd name="T17" fmla="*/ 1162 w 1162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2" h="223">
                  <a:moveTo>
                    <a:pt x="184" y="0"/>
                  </a:moveTo>
                  <a:lnTo>
                    <a:pt x="0" y="18"/>
                  </a:lnTo>
                  <a:lnTo>
                    <a:pt x="1039" y="223"/>
                  </a:lnTo>
                  <a:lnTo>
                    <a:pt x="1162" y="197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26" y="2752"/>
              <a:ext cx="1129" cy="537"/>
            </a:xfrm>
            <a:custGeom>
              <a:avLst/>
              <a:gdLst>
                <a:gd name="T0" fmla="*/ 0 w 933"/>
                <a:gd name="T1" fmla="*/ 0 h 413"/>
                <a:gd name="T2" fmla="*/ 0 w 933"/>
                <a:gd name="T3" fmla="*/ 381 h 413"/>
                <a:gd name="T4" fmla="*/ 1365 w 933"/>
                <a:gd name="T5" fmla="*/ 698 h 413"/>
                <a:gd name="T6" fmla="*/ 1366 w 933"/>
                <a:gd name="T7" fmla="*/ 207 h 413"/>
                <a:gd name="T8" fmla="*/ 0 w 933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3"/>
                <a:gd name="T16" fmla="*/ 0 h 413"/>
                <a:gd name="T17" fmla="*/ 933 w 933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3" h="413">
                  <a:moveTo>
                    <a:pt x="0" y="0"/>
                  </a:moveTo>
                  <a:cubicBezTo>
                    <a:pt x="0" y="0"/>
                    <a:pt x="11" y="66"/>
                    <a:pt x="0" y="225"/>
                  </a:cubicBezTo>
                  <a:cubicBezTo>
                    <a:pt x="932" y="413"/>
                    <a:pt x="932" y="413"/>
                    <a:pt x="932" y="413"/>
                  </a:cubicBezTo>
                  <a:cubicBezTo>
                    <a:pt x="933" y="122"/>
                    <a:pt x="933" y="122"/>
                    <a:pt x="933" y="122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40" y="2581"/>
              <a:ext cx="2849" cy="314"/>
            </a:xfrm>
            <a:custGeom>
              <a:avLst/>
              <a:gdLst>
                <a:gd name="T0" fmla="*/ 1424 w 2355"/>
                <a:gd name="T1" fmla="*/ 407 h 242"/>
                <a:gd name="T2" fmla="*/ 3447 w 2355"/>
                <a:gd name="T3" fmla="*/ 101 h 242"/>
                <a:gd name="T4" fmla="*/ 2729 w 2355"/>
                <a:gd name="T5" fmla="*/ 0 h 242"/>
                <a:gd name="T6" fmla="*/ 0 w 2355"/>
                <a:gd name="T7" fmla="*/ 202 h 242"/>
                <a:gd name="T8" fmla="*/ 1424 w 2355"/>
                <a:gd name="T9" fmla="*/ 407 h 242"/>
                <a:gd name="T10" fmla="*/ 1424 w 2355"/>
                <a:gd name="T11" fmla="*/ 407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5"/>
                <a:gd name="T19" fmla="*/ 0 h 242"/>
                <a:gd name="T20" fmla="*/ 2355 w 2355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5" h="242">
                  <a:moveTo>
                    <a:pt x="973" y="242"/>
                  </a:moveTo>
                  <a:cubicBezTo>
                    <a:pt x="2355" y="60"/>
                    <a:pt x="2355" y="60"/>
                    <a:pt x="2355" y="60"/>
                  </a:cubicBezTo>
                  <a:cubicBezTo>
                    <a:pt x="1865" y="0"/>
                    <a:pt x="1865" y="0"/>
                    <a:pt x="1865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73" y="242"/>
                    <a:pt x="973" y="242"/>
                    <a:pt x="973" y="242"/>
                  </a:cubicBezTo>
                  <a:cubicBezTo>
                    <a:pt x="973" y="242"/>
                    <a:pt x="973" y="242"/>
                    <a:pt x="973" y="242"/>
                  </a:cubicBezTo>
                  <a:close/>
                </a:path>
              </a:pathLst>
            </a:custGeom>
            <a:solidFill>
              <a:srgbClr val="727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40" y="2737"/>
              <a:ext cx="1226" cy="577"/>
            </a:xfrm>
            <a:custGeom>
              <a:avLst/>
              <a:gdLst>
                <a:gd name="T0" fmla="*/ 1424 w 1014"/>
                <a:gd name="T1" fmla="*/ 204 h 446"/>
                <a:gd name="T2" fmla="*/ 1424 w 1014"/>
                <a:gd name="T3" fmla="*/ 204 h 446"/>
                <a:gd name="T4" fmla="*/ 1424 w 1014"/>
                <a:gd name="T5" fmla="*/ 204 h 446"/>
                <a:gd name="T6" fmla="*/ 0 w 1014"/>
                <a:gd name="T7" fmla="*/ 0 h 446"/>
                <a:gd name="T8" fmla="*/ 0 w 1014"/>
                <a:gd name="T9" fmla="*/ 21 h 446"/>
                <a:gd name="T10" fmla="*/ 1412 w 1014"/>
                <a:gd name="T11" fmla="*/ 224 h 446"/>
                <a:gd name="T12" fmla="*/ 1433 w 1014"/>
                <a:gd name="T13" fmla="*/ 724 h 446"/>
                <a:gd name="T14" fmla="*/ 0 w 1014"/>
                <a:gd name="T15" fmla="*/ 400 h 446"/>
                <a:gd name="T16" fmla="*/ 0 w 1014"/>
                <a:gd name="T17" fmla="*/ 420 h 446"/>
                <a:gd name="T18" fmla="*/ 1433 w 1014"/>
                <a:gd name="T19" fmla="*/ 746 h 446"/>
                <a:gd name="T20" fmla="*/ 1448 w 1014"/>
                <a:gd name="T21" fmla="*/ 736 h 446"/>
                <a:gd name="T22" fmla="*/ 1424 w 1014"/>
                <a:gd name="T23" fmla="*/ 204 h 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4"/>
                <a:gd name="T37" fmla="*/ 0 h 446"/>
                <a:gd name="T38" fmla="*/ 1014 w 1014"/>
                <a:gd name="T39" fmla="*/ 446 h 4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4" h="446">
                  <a:moveTo>
                    <a:pt x="974" y="122"/>
                  </a:moveTo>
                  <a:cubicBezTo>
                    <a:pt x="974" y="122"/>
                    <a:pt x="974" y="122"/>
                    <a:pt x="974" y="122"/>
                  </a:cubicBezTo>
                  <a:cubicBezTo>
                    <a:pt x="974" y="122"/>
                    <a:pt x="974" y="122"/>
                    <a:pt x="974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66" y="134"/>
                    <a:pt x="966" y="134"/>
                    <a:pt x="966" y="134"/>
                  </a:cubicBezTo>
                  <a:cubicBezTo>
                    <a:pt x="966" y="134"/>
                    <a:pt x="1005" y="189"/>
                    <a:pt x="980" y="433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980" y="446"/>
                    <a:pt x="980" y="446"/>
                    <a:pt x="980" y="446"/>
                  </a:cubicBezTo>
                  <a:cubicBezTo>
                    <a:pt x="991" y="440"/>
                    <a:pt x="991" y="440"/>
                    <a:pt x="991" y="440"/>
                  </a:cubicBezTo>
                  <a:cubicBezTo>
                    <a:pt x="1014" y="190"/>
                    <a:pt x="975" y="125"/>
                    <a:pt x="974" y="122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C0C0C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17" y="2658"/>
              <a:ext cx="1710" cy="649"/>
            </a:xfrm>
            <a:custGeom>
              <a:avLst/>
              <a:gdLst>
                <a:gd name="T0" fmla="*/ 2021 w 1414"/>
                <a:gd name="T1" fmla="*/ 0 h 500"/>
                <a:gd name="T2" fmla="*/ 0 w 1414"/>
                <a:gd name="T3" fmla="*/ 306 h 500"/>
                <a:gd name="T4" fmla="*/ 27 w 1414"/>
                <a:gd name="T5" fmla="*/ 842 h 500"/>
                <a:gd name="T6" fmla="*/ 2033 w 1414"/>
                <a:gd name="T7" fmla="*/ 288 h 500"/>
                <a:gd name="T8" fmla="*/ 2021 w 1414"/>
                <a:gd name="T9" fmla="*/ 0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4"/>
                <a:gd name="T16" fmla="*/ 0 h 500"/>
                <a:gd name="T17" fmla="*/ 1414 w 1414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4" h="500">
                  <a:moveTo>
                    <a:pt x="1382" y="0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1" y="185"/>
                    <a:pt x="41" y="236"/>
                    <a:pt x="18" y="500"/>
                  </a:cubicBezTo>
                  <a:cubicBezTo>
                    <a:pt x="1390" y="171"/>
                    <a:pt x="1390" y="171"/>
                    <a:pt x="1390" y="171"/>
                  </a:cubicBezTo>
                  <a:cubicBezTo>
                    <a:pt x="1390" y="171"/>
                    <a:pt x="1414" y="78"/>
                    <a:pt x="1382" y="0"/>
                  </a:cubicBezTo>
                  <a:close/>
                </a:path>
              </a:pathLst>
            </a:custGeom>
            <a:solidFill>
              <a:srgbClr val="6160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554980" y="2583830"/>
            <a:ext cx="4125913" cy="869950"/>
            <a:chOff x="249" y="2215"/>
            <a:chExt cx="3239" cy="683"/>
          </a:xfrm>
          <a:solidFill>
            <a:srgbClr val="054487"/>
          </a:solidFill>
        </p:grpSpPr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49" y="2605"/>
              <a:ext cx="777" cy="273"/>
            </a:xfrm>
            <a:custGeom>
              <a:avLst/>
              <a:gdLst>
                <a:gd name="T0" fmla="*/ 235 w 678"/>
                <a:gd name="T1" fmla="*/ 0 h 222"/>
                <a:gd name="T2" fmla="*/ 0 w 678"/>
                <a:gd name="T3" fmla="*/ 5 h 222"/>
                <a:gd name="T4" fmla="*/ 766 w 678"/>
                <a:gd name="T5" fmla="*/ 336 h 222"/>
                <a:gd name="T6" fmla="*/ 890 w 678"/>
                <a:gd name="T7" fmla="*/ 321 h 222"/>
                <a:gd name="T8" fmla="*/ 235 w 678"/>
                <a:gd name="T9" fmla="*/ 0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8"/>
                <a:gd name="T16" fmla="*/ 0 h 222"/>
                <a:gd name="T17" fmla="*/ 678 w 678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8" h="222">
                  <a:moveTo>
                    <a:pt x="179" y="0"/>
                  </a:moveTo>
                  <a:lnTo>
                    <a:pt x="0" y="3"/>
                  </a:lnTo>
                  <a:lnTo>
                    <a:pt x="583" y="222"/>
                  </a:lnTo>
                  <a:lnTo>
                    <a:pt x="678" y="212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48" y="2318"/>
              <a:ext cx="598" cy="541"/>
            </a:xfrm>
            <a:custGeom>
              <a:avLst/>
              <a:gdLst>
                <a:gd name="T0" fmla="*/ 1 w 494"/>
                <a:gd name="T1" fmla="*/ 0 h 417"/>
                <a:gd name="T2" fmla="*/ 0 w 494"/>
                <a:gd name="T3" fmla="*/ 392 h 417"/>
                <a:gd name="T4" fmla="*/ 724 w 494"/>
                <a:gd name="T5" fmla="*/ 702 h 417"/>
                <a:gd name="T6" fmla="*/ 724 w 494"/>
                <a:gd name="T7" fmla="*/ 257 h 417"/>
                <a:gd name="T8" fmla="*/ 1 w 494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417"/>
                <a:gd name="T17" fmla="*/ 494 w 494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417">
                  <a:moveTo>
                    <a:pt x="1" y="0"/>
                  </a:moveTo>
                  <a:cubicBezTo>
                    <a:pt x="1" y="0"/>
                    <a:pt x="11" y="74"/>
                    <a:pt x="0" y="233"/>
                  </a:cubicBezTo>
                  <a:cubicBezTo>
                    <a:pt x="494" y="417"/>
                    <a:pt x="494" y="417"/>
                    <a:pt x="494" y="417"/>
                  </a:cubicBezTo>
                  <a:cubicBezTo>
                    <a:pt x="494" y="153"/>
                    <a:pt x="494" y="153"/>
                    <a:pt x="494" y="153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55" y="2215"/>
              <a:ext cx="3185" cy="291"/>
            </a:xfrm>
            <a:custGeom>
              <a:avLst/>
              <a:gdLst>
                <a:gd name="T0" fmla="*/ 832 w 2633"/>
                <a:gd name="T1" fmla="*/ 378 h 224"/>
                <a:gd name="T2" fmla="*/ 3853 w 2633"/>
                <a:gd name="T3" fmla="*/ 122 h 224"/>
                <a:gd name="T4" fmla="*/ 2793 w 2633"/>
                <a:gd name="T5" fmla="*/ 0 h 224"/>
                <a:gd name="T6" fmla="*/ 0 w 2633"/>
                <a:gd name="T7" fmla="*/ 83 h 224"/>
                <a:gd name="T8" fmla="*/ 0 w 2633"/>
                <a:gd name="T9" fmla="*/ 84 h 224"/>
                <a:gd name="T10" fmla="*/ 832 w 2633"/>
                <a:gd name="T11" fmla="*/ 378 h 224"/>
                <a:gd name="T12" fmla="*/ 832 w 2633"/>
                <a:gd name="T13" fmla="*/ 378 h 2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33"/>
                <a:gd name="T22" fmla="*/ 0 h 224"/>
                <a:gd name="T23" fmla="*/ 2633 w 2633"/>
                <a:gd name="T24" fmla="*/ 224 h 2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33" h="224">
                  <a:moveTo>
                    <a:pt x="569" y="224"/>
                  </a:moveTo>
                  <a:cubicBezTo>
                    <a:pt x="2633" y="72"/>
                    <a:pt x="2633" y="72"/>
                    <a:pt x="2633" y="72"/>
                  </a:cubicBezTo>
                  <a:cubicBezTo>
                    <a:pt x="1909" y="0"/>
                    <a:pt x="1909" y="0"/>
                    <a:pt x="190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69" y="224"/>
                    <a:pt x="569" y="224"/>
                    <a:pt x="569" y="224"/>
                  </a:cubicBezTo>
                  <a:cubicBezTo>
                    <a:pt x="569" y="224"/>
                    <a:pt x="569" y="224"/>
                    <a:pt x="569" y="2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49" y="2280"/>
              <a:ext cx="736" cy="618"/>
            </a:xfrm>
            <a:custGeom>
              <a:avLst/>
              <a:gdLst>
                <a:gd name="T0" fmla="*/ 841 w 608"/>
                <a:gd name="T1" fmla="*/ 292 h 477"/>
                <a:gd name="T2" fmla="*/ 841 w 608"/>
                <a:gd name="T3" fmla="*/ 292 h 477"/>
                <a:gd name="T4" fmla="*/ 841 w 608"/>
                <a:gd name="T5" fmla="*/ 292 h 477"/>
                <a:gd name="T6" fmla="*/ 7 w 608"/>
                <a:gd name="T7" fmla="*/ 0 h 477"/>
                <a:gd name="T8" fmla="*/ 7 w 608"/>
                <a:gd name="T9" fmla="*/ 21 h 477"/>
                <a:gd name="T10" fmla="*/ 828 w 608"/>
                <a:gd name="T11" fmla="*/ 312 h 477"/>
                <a:gd name="T12" fmla="*/ 809 w 608"/>
                <a:gd name="T13" fmla="*/ 773 h 477"/>
                <a:gd name="T14" fmla="*/ 0 w 608"/>
                <a:gd name="T15" fmla="*/ 426 h 477"/>
                <a:gd name="T16" fmla="*/ 0 w 608"/>
                <a:gd name="T17" fmla="*/ 456 h 477"/>
                <a:gd name="T18" fmla="*/ 806 w 608"/>
                <a:gd name="T19" fmla="*/ 801 h 477"/>
                <a:gd name="T20" fmla="*/ 820 w 608"/>
                <a:gd name="T21" fmla="*/ 799 h 477"/>
                <a:gd name="T22" fmla="*/ 841 w 608"/>
                <a:gd name="T23" fmla="*/ 292 h 4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8"/>
                <a:gd name="T37" fmla="*/ 0 h 477"/>
                <a:gd name="T38" fmla="*/ 608 w 608"/>
                <a:gd name="T39" fmla="*/ 477 h 4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8" h="477">
                  <a:moveTo>
                    <a:pt x="574" y="174"/>
                  </a:moveTo>
                  <a:cubicBezTo>
                    <a:pt x="574" y="174"/>
                    <a:pt x="574" y="174"/>
                    <a:pt x="574" y="174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94" y="324"/>
                    <a:pt x="552" y="46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550" y="477"/>
                    <a:pt x="550" y="477"/>
                    <a:pt x="550" y="477"/>
                  </a:cubicBezTo>
                  <a:cubicBezTo>
                    <a:pt x="559" y="476"/>
                    <a:pt x="559" y="476"/>
                    <a:pt x="559" y="476"/>
                  </a:cubicBezTo>
                  <a:cubicBezTo>
                    <a:pt x="608" y="346"/>
                    <a:pt x="574" y="177"/>
                    <a:pt x="574" y="1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924" y="2308"/>
              <a:ext cx="2564" cy="587"/>
            </a:xfrm>
            <a:custGeom>
              <a:avLst/>
              <a:gdLst/>
              <a:ahLst/>
              <a:cxnLst>
                <a:cxn ang="0">
                  <a:pos x="2077" y="0"/>
                </a:cxn>
                <a:cxn ang="0">
                  <a:pos x="15" y="152"/>
                </a:cxn>
                <a:cxn ang="0">
                  <a:pos x="0" y="454"/>
                </a:cxn>
                <a:cxn ang="0">
                  <a:pos x="2100" y="242"/>
                </a:cxn>
                <a:cxn ang="0">
                  <a:pos x="2077" y="0"/>
                </a:cxn>
              </a:cxnLst>
              <a:rect l="0" t="0" r="r" b="b"/>
              <a:pathLst>
                <a:path w="2119" h="454">
                  <a:moveTo>
                    <a:pt x="2077" y="0"/>
                  </a:moveTo>
                  <a:cubicBezTo>
                    <a:pt x="15" y="152"/>
                    <a:pt x="15" y="152"/>
                    <a:pt x="15" y="152"/>
                  </a:cubicBezTo>
                  <a:cubicBezTo>
                    <a:pt x="15" y="155"/>
                    <a:pt x="49" y="324"/>
                    <a:pt x="0" y="454"/>
                  </a:cubicBezTo>
                  <a:cubicBezTo>
                    <a:pt x="2100" y="242"/>
                    <a:pt x="2100" y="242"/>
                    <a:pt x="2100" y="242"/>
                  </a:cubicBezTo>
                  <a:cubicBezTo>
                    <a:pt x="2100" y="242"/>
                    <a:pt x="2119" y="52"/>
                    <a:pt x="207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878830" y="2061543"/>
            <a:ext cx="3654425" cy="784225"/>
            <a:chOff x="503" y="1705"/>
            <a:chExt cx="2870" cy="715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05" y="2215"/>
              <a:ext cx="699" cy="191"/>
            </a:xfrm>
            <a:custGeom>
              <a:avLst/>
              <a:gdLst>
                <a:gd name="T0" fmla="*/ 256 w 610"/>
                <a:gd name="T1" fmla="*/ 0 h 156"/>
                <a:gd name="T2" fmla="*/ 0 w 610"/>
                <a:gd name="T3" fmla="*/ 21 h 156"/>
                <a:gd name="T4" fmla="*/ 650 w 610"/>
                <a:gd name="T5" fmla="*/ 234 h 156"/>
                <a:gd name="T6" fmla="*/ 801 w 610"/>
                <a:gd name="T7" fmla="*/ 228 h 156"/>
                <a:gd name="T8" fmla="*/ 256 w 610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156"/>
                <a:gd name="T17" fmla="*/ 610 w 610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156">
                  <a:moveTo>
                    <a:pt x="195" y="0"/>
                  </a:moveTo>
                  <a:lnTo>
                    <a:pt x="0" y="14"/>
                  </a:lnTo>
                  <a:lnTo>
                    <a:pt x="495" y="156"/>
                  </a:lnTo>
                  <a:lnTo>
                    <a:pt x="610" y="152"/>
                  </a:lnTo>
                  <a:lnTo>
                    <a:pt x="195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92" y="1757"/>
              <a:ext cx="503" cy="637"/>
            </a:xfrm>
            <a:custGeom>
              <a:avLst/>
              <a:gdLst>
                <a:gd name="T0" fmla="*/ 8 w 416"/>
                <a:gd name="T1" fmla="*/ 0 h 491"/>
                <a:gd name="T2" fmla="*/ 0 w 416"/>
                <a:gd name="T3" fmla="*/ 619 h 491"/>
                <a:gd name="T4" fmla="*/ 608 w 416"/>
                <a:gd name="T5" fmla="*/ 826 h 491"/>
                <a:gd name="T6" fmla="*/ 608 w 416"/>
                <a:gd name="T7" fmla="*/ 160 h 491"/>
                <a:gd name="T8" fmla="*/ 8 w 416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491"/>
                <a:gd name="T17" fmla="*/ 416 w 416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491">
                  <a:moveTo>
                    <a:pt x="6" y="0"/>
                  </a:moveTo>
                  <a:cubicBezTo>
                    <a:pt x="6" y="0"/>
                    <a:pt x="28" y="138"/>
                    <a:pt x="0" y="368"/>
                  </a:cubicBezTo>
                  <a:cubicBezTo>
                    <a:pt x="416" y="491"/>
                    <a:pt x="416" y="491"/>
                    <a:pt x="416" y="491"/>
                  </a:cubicBezTo>
                  <a:cubicBezTo>
                    <a:pt x="416" y="95"/>
                    <a:pt x="416" y="95"/>
                    <a:pt x="416" y="95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03" y="1726"/>
              <a:ext cx="595" cy="694"/>
            </a:xfrm>
            <a:custGeom>
              <a:avLst/>
              <a:gdLst>
                <a:gd name="T0" fmla="*/ 693 w 492"/>
                <a:gd name="T1" fmla="*/ 183 h 536"/>
                <a:gd name="T2" fmla="*/ 1 w 492"/>
                <a:gd name="T3" fmla="*/ 0 h 536"/>
                <a:gd name="T4" fmla="*/ 1 w 492"/>
                <a:gd name="T5" fmla="*/ 34 h 536"/>
                <a:gd name="T6" fmla="*/ 671 w 492"/>
                <a:gd name="T7" fmla="*/ 205 h 536"/>
                <a:gd name="T8" fmla="*/ 686 w 492"/>
                <a:gd name="T9" fmla="*/ 871 h 536"/>
                <a:gd name="T10" fmla="*/ 0 w 492"/>
                <a:gd name="T11" fmla="*/ 654 h 536"/>
                <a:gd name="T12" fmla="*/ 1 w 492"/>
                <a:gd name="T13" fmla="*/ 677 h 536"/>
                <a:gd name="T14" fmla="*/ 686 w 492"/>
                <a:gd name="T15" fmla="*/ 899 h 536"/>
                <a:gd name="T16" fmla="*/ 705 w 492"/>
                <a:gd name="T17" fmla="*/ 899 h 536"/>
                <a:gd name="T18" fmla="*/ 693 w 492"/>
                <a:gd name="T19" fmla="*/ 183 h 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2"/>
                <a:gd name="T31" fmla="*/ 0 h 536"/>
                <a:gd name="T32" fmla="*/ 492 w 492"/>
                <a:gd name="T33" fmla="*/ 536 h 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2" h="536">
                  <a:moveTo>
                    <a:pt x="474" y="10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459" y="122"/>
                    <a:pt x="459" y="122"/>
                    <a:pt x="459" y="122"/>
                  </a:cubicBezTo>
                  <a:cubicBezTo>
                    <a:pt x="459" y="122"/>
                    <a:pt x="478" y="207"/>
                    <a:pt x="469" y="52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" y="404"/>
                    <a:pt x="1" y="404"/>
                    <a:pt x="1" y="404"/>
                  </a:cubicBezTo>
                  <a:cubicBezTo>
                    <a:pt x="469" y="536"/>
                    <a:pt x="469" y="536"/>
                    <a:pt x="469" y="536"/>
                  </a:cubicBezTo>
                  <a:cubicBezTo>
                    <a:pt x="482" y="536"/>
                    <a:pt x="482" y="536"/>
                    <a:pt x="482" y="536"/>
                  </a:cubicBezTo>
                  <a:cubicBezTo>
                    <a:pt x="492" y="243"/>
                    <a:pt x="474" y="109"/>
                    <a:pt x="474" y="109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B7B8B8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05" y="1705"/>
              <a:ext cx="2778" cy="160"/>
            </a:xfrm>
            <a:custGeom>
              <a:avLst/>
              <a:gdLst>
                <a:gd name="T0" fmla="*/ 3184 w 2424"/>
                <a:gd name="T1" fmla="*/ 137 h 131"/>
                <a:gd name="T2" fmla="*/ 2753 w 2424"/>
                <a:gd name="T3" fmla="*/ 0 h 131"/>
                <a:gd name="T4" fmla="*/ 0 w 2424"/>
                <a:gd name="T5" fmla="*/ 26 h 131"/>
                <a:gd name="T6" fmla="*/ 653 w 2424"/>
                <a:gd name="T7" fmla="*/ 195 h 131"/>
                <a:gd name="T8" fmla="*/ 662 w 2424"/>
                <a:gd name="T9" fmla="*/ 183 h 131"/>
                <a:gd name="T10" fmla="*/ 3184 w 2424"/>
                <a:gd name="T11" fmla="*/ 137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4"/>
                <a:gd name="T19" fmla="*/ 0 h 131"/>
                <a:gd name="T20" fmla="*/ 2424 w 2424"/>
                <a:gd name="T21" fmla="*/ 131 h 1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4" h="131">
                  <a:moveTo>
                    <a:pt x="2424" y="92"/>
                  </a:moveTo>
                  <a:lnTo>
                    <a:pt x="2096" y="0"/>
                  </a:lnTo>
                  <a:lnTo>
                    <a:pt x="0" y="17"/>
                  </a:lnTo>
                  <a:lnTo>
                    <a:pt x="497" y="131"/>
                  </a:lnTo>
                  <a:lnTo>
                    <a:pt x="504" y="123"/>
                  </a:lnTo>
                  <a:lnTo>
                    <a:pt x="2424" y="92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074" y="1818"/>
              <a:ext cx="2299" cy="602"/>
            </a:xfrm>
            <a:custGeom>
              <a:avLst/>
              <a:gdLst>
                <a:gd name="T0" fmla="*/ 2670 w 1901"/>
                <a:gd name="T1" fmla="*/ 0 h 465"/>
                <a:gd name="T2" fmla="*/ 10 w 1901"/>
                <a:gd name="T3" fmla="*/ 50 h 465"/>
                <a:gd name="T4" fmla="*/ 0 w 1901"/>
                <a:gd name="T5" fmla="*/ 62 h 465"/>
                <a:gd name="T6" fmla="*/ 15 w 1901"/>
                <a:gd name="T7" fmla="*/ 779 h 465"/>
                <a:gd name="T8" fmla="*/ 2703 w 1901"/>
                <a:gd name="T9" fmla="*/ 641 h 465"/>
                <a:gd name="T10" fmla="*/ 2692 w 1901"/>
                <a:gd name="T11" fmla="*/ 8 h 465"/>
                <a:gd name="T12" fmla="*/ 2670 w 1901"/>
                <a:gd name="T13" fmla="*/ 0 h 4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1"/>
                <a:gd name="T22" fmla="*/ 0 h 465"/>
                <a:gd name="T23" fmla="*/ 1901 w 1901"/>
                <a:gd name="T24" fmla="*/ 465 h 4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1" h="465">
                  <a:moveTo>
                    <a:pt x="1826" y="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9" y="175"/>
                    <a:pt x="10" y="465"/>
                  </a:cubicBezTo>
                  <a:cubicBezTo>
                    <a:pt x="1848" y="382"/>
                    <a:pt x="1848" y="382"/>
                    <a:pt x="1848" y="382"/>
                  </a:cubicBezTo>
                  <a:cubicBezTo>
                    <a:pt x="1848" y="382"/>
                    <a:pt x="1901" y="194"/>
                    <a:pt x="1841" y="5"/>
                  </a:cubicBezTo>
                  <a:lnTo>
                    <a:pt x="1826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EAEAEA"/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Group 28"/>
          <p:cNvGrpSpPr>
            <a:grpSpLocks/>
          </p:cNvGrpSpPr>
          <p:nvPr/>
        </p:nvGrpSpPr>
        <p:grpSpPr bwMode="auto">
          <a:xfrm>
            <a:off x="1002655" y="1491630"/>
            <a:ext cx="3619500" cy="704850"/>
            <a:chOff x="688" y="542"/>
            <a:chExt cx="2841" cy="719"/>
          </a:xfrm>
        </p:grpSpPr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88" y="1079"/>
              <a:ext cx="654" cy="182"/>
            </a:xfrm>
            <a:custGeom>
              <a:avLst/>
              <a:gdLst>
                <a:gd name="T0" fmla="*/ 245 w 571"/>
                <a:gd name="T1" fmla="*/ 0 h 148"/>
                <a:gd name="T2" fmla="*/ 0 w 571"/>
                <a:gd name="T3" fmla="*/ 15 h 148"/>
                <a:gd name="T4" fmla="*/ 584 w 571"/>
                <a:gd name="T5" fmla="*/ 224 h 148"/>
                <a:gd name="T6" fmla="*/ 749 w 571"/>
                <a:gd name="T7" fmla="*/ 216 h 148"/>
                <a:gd name="T8" fmla="*/ 245 w 571"/>
                <a:gd name="T9" fmla="*/ 0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1"/>
                <a:gd name="T16" fmla="*/ 0 h 148"/>
                <a:gd name="T17" fmla="*/ 571 w 571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1" h="148">
                  <a:moveTo>
                    <a:pt x="187" y="0"/>
                  </a:moveTo>
                  <a:lnTo>
                    <a:pt x="0" y="10"/>
                  </a:lnTo>
                  <a:lnTo>
                    <a:pt x="445" y="148"/>
                  </a:lnTo>
                  <a:lnTo>
                    <a:pt x="571" y="143"/>
                  </a:lnTo>
                  <a:lnTo>
                    <a:pt x="187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13" y="598"/>
              <a:ext cx="393" cy="632"/>
            </a:xfrm>
            <a:custGeom>
              <a:avLst/>
              <a:gdLst>
                <a:gd name="T0" fmla="*/ 23 w 325"/>
                <a:gd name="T1" fmla="*/ 0 h 487"/>
                <a:gd name="T2" fmla="*/ 0 w 325"/>
                <a:gd name="T3" fmla="*/ 644 h 487"/>
                <a:gd name="T4" fmla="*/ 475 w 325"/>
                <a:gd name="T5" fmla="*/ 820 h 487"/>
                <a:gd name="T6" fmla="*/ 475 w 325"/>
                <a:gd name="T7" fmla="*/ 152 h 487"/>
                <a:gd name="T8" fmla="*/ 23 w 325"/>
                <a:gd name="T9" fmla="*/ 0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"/>
                <a:gd name="T16" fmla="*/ 0 h 487"/>
                <a:gd name="T17" fmla="*/ 325 w 325"/>
                <a:gd name="T18" fmla="*/ 487 h 4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" h="487">
                  <a:moveTo>
                    <a:pt x="16" y="0"/>
                  </a:moveTo>
                  <a:cubicBezTo>
                    <a:pt x="16" y="0"/>
                    <a:pt x="37" y="218"/>
                    <a:pt x="0" y="382"/>
                  </a:cubicBezTo>
                  <a:cubicBezTo>
                    <a:pt x="325" y="487"/>
                    <a:pt x="325" y="487"/>
                    <a:pt x="325" y="487"/>
                  </a:cubicBezTo>
                  <a:cubicBezTo>
                    <a:pt x="325" y="90"/>
                    <a:pt x="325" y="90"/>
                    <a:pt x="325" y="90"/>
                  </a:cubicBezTo>
                  <a:lnTo>
                    <a:pt x="16" y="0"/>
                  </a:lnTo>
                  <a:close/>
                </a:path>
              </a:pathLst>
            </a:custGeom>
            <a:gradFill rotWithShape="1">
              <a:gsLst>
                <a:gs pos="0">
                  <a:srgbClr val="E9EAEA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88" y="542"/>
              <a:ext cx="533" cy="719"/>
            </a:xfrm>
            <a:custGeom>
              <a:avLst/>
              <a:gdLst>
                <a:gd name="T0" fmla="*/ 622 w 441"/>
                <a:gd name="T1" fmla="*/ 225 h 555"/>
                <a:gd name="T2" fmla="*/ 25 w 441"/>
                <a:gd name="T3" fmla="*/ 0 h 555"/>
                <a:gd name="T4" fmla="*/ 21 w 441"/>
                <a:gd name="T5" fmla="*/ 0 h 555"/>
                <a:gd name="T6" fmla="*/ 22 w 441"/>
                <a:gd name="T7" fmla="*/ 27 h 555"/>
                <a:gd name="T8" fmla="*/ 601 w 441"/>
                <a:gd name="T9" fmla="*/ 246 h 555"/>
                <a:gd name="T10" fmla="*/ 602 w 441"/>
                <a:gd name="T11" fmla="*/ 904 h 555"/>
                <a:gd name="T12" fmla="*/ 0 w 441"/>
                <a:gd name="T13" fmla="*/ 711 h 555"/>
                <a:gd name="T14" fmla="*/ 0 w 441"/>
                <a:gd name="T15" fmla="*/ 732 h 555"/>
                <a:gd name="T16" fmla="*/ 602 w 441"/>
                <a:gd name="T17" fmla="*/ 931 h 555"/>
                <a:gd name="T18" fmla="*/ 624 w 441"/>
                <a:gd name="T19" fmla="*/ 931 h 555"/>
                <a:gd name="T20" fmla="*/ 622 w 441"/>
                <a:gd name="T21" fmla="*/ 225 h 5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1"/>
                <a:gd name="T34" fmla="*/ 0 h 555"/>
                <a:gd name="T35" fmla="*/ 441 w 441"/>
                <a:gd name="T36" fmla="*/ 555 h 5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1" h="555">
                  <a:moveTo>
                    <a:pt x="426" y="13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411" y="147"/>
                    <a:pt x="411" y="147"/>
                    <a:pt x="411" y="147"/>
                  </a:cubicBezTo>
                  <a:cubicBezTo>
                    <a:pt x="411" y="147"/>
                    <a:pt x="427" y="235"/>
                    <a:pt x="412" y="539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412" y="555"/>
                    <a:pt x="412" y="555"/>
                    <a:pt x="412" y="555"/>
                  </a:cubicBezTo>
                  <a:cubicBezTo>
                    <a:pt x="427" y="555"/>
                    <a:pt x="427" y="555"/>
                    <a:pt x="427" y="555"/>
                  </a:cubicBezTo>
                  <a:cubicBezTo>
                    <a:pt x="441" y="270"/>
                    <a:pt x="426" y="134"/>
                    <a:pt x="426" y="134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EEECE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708" y="542"/>
              <a:ext cx="2735" cy="174"/>
            </a:xfrm>
            <a:custGeom>
              <a:avLst/>
              <a:gdLst>
                <a:gd name="T0" fmla="*/ 3135 w 2386"/>
                <a:gd name="T1" fmla="*/ 207 h 142"/>
                <a:gd name="T2" fmla="*/ 2698 w 2386"/>
                <a:gd name="T3" fmla="*/ 61 h 142"/>
                <a:gd name="T4" fmla="*/ 0 w 2386"/>
                <a:gd name="T5" fmla="*/ 0 h 142"/>
                <a:gd name="T6" fmla="*/ 566 w 2386"/>
                <a:gd name="T7" fmla="*/ 213 h 142"/>
                <a:gd name="T8" fmla="*/ 575 w 2386"/>
                <a:gd name="T9" fmla="*/ 202 h 142"/>
                <a:gd name="T10" fmla="*/ 3135 w 2386"/>
                <a:gd name="T11" fmla="*/ 207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6"/>
                <a:gd name="T19" fmla="*/ 0 h 142"/>
                <a:gd name="T20" fmla="*/ 2386 w 2386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6" h="142">
                  <a:moveTo>
                    <a:pt x="2386" y="138"/>
                  </a:moveTo>
                  <a:lnTo>
                    <a:pt x="2054" y="41"/>
                  </a:lnTo>
                  <a:lnTo>
                    <a:pt x="0" y="0"/>
                  </a:lnTo>
                  <a:lnTo>
                    <a:pt x="431" y="142"/>
                  </a:lnTo>
                  <a:lnTo>
                    <a:pt x="438" y="135"/>
                  </a:lnTo>
                  <a:lnTo>
                    <a:pt x="2386" y="138"/>
                  </a:lnTo>
                  <a:close/>
                </a:path>
              </a:pathLst>
            </a:custGeom>
            <a:gradFill rotWithShape="1">
              <a:gsLst>
                <a:gs pos="0">
                  <a:srgbClr val="727172"/>
                </a:gs>
                <a:gs pos="100000">
                  <a:srgbClr val="4D4D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202" y="708"/>
              <a:ext cx="2327" cy="553"/>
            </a:xfrm>
            <a:custGeom>
              <a:avLst/>
              <a:gdLst>
                <a:gd name="T0" fmla="*/ 2710 w 1924"/>
                <a:gd name="T1" fmla="*/ 5 h 427"/>
                <a:gd name="T2" fmla="*/ 10 w 1924"/>
                <a:gd name="T3" fmla="*/ 0 h 427"/>
                <a:gd name="T4" fmla="*/ 0 w 1924"/>
                <a:gd name="T5" fmla="*/ 10 h 427"/>
                <a:gd name="T6" fmla="*/ 2 w 1924"/>
                <a:gd name="T7" fmla="*/ 716 h 427"/>
                <a:gd name="T8" fmla="*/ 2731 w 1924"/>
                <a:gd name="T9" fmla="*/ 635 h 427"/>
                <a:gd name="T10" fmla="*/ 2731 w 1924"/>
                <a:gd name="T11" fmla="*/ 12 h 427"/>
                <a:gd name="T12" fmla="*/ 2710 w 1924"/>
                <a:gd name="T13" fmla="*/ 5 h 4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4"/>
                <a:gd name="T22" fmla="*/ 0 h 427"/>
                <a:gd name="T23" fmla="*/ 1924 w 1924"/>
                <a:gd name="T24" fmla="*/ 427 h 4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4" h="427">
                  <a:moveTo>
                    <a:pt x="1853" y="3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6" y="142"/>
                    <a:pt x="2" y="427"/>
                  </a:cubicBezTo>
                  <a:cubicBezTo>
                    <a:pt x="1867" y="378"/>
                    <a:pt x="1867" y="378"/>
                    <a:pt x="1867" y="378"/>
                  </a:cubicBezTo>
                  <a:cubicBezTo>
                    <a:pt x="1867" y="378"/>
                    <a:pt x="1924" y="194"/>
                    <a:pt x="1867" y="7"/>
                  </a:cubicBezTo>
                  <a:lnTo>
                    <a:pt x="1853" y="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D4D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6" name="WordArt 35"/>
          <p:cNvSpPr>
            <a:spLocks noChangeArrowheads="1" noChangeShapeType="1" noTextEdit="1"/>
          </p:cNvSpPr>
          <p:nvPr/>
        </p:nvSpPr>
        <p:spPr bwMode="auto">
          <a:xfrm rot="21269671">
            <a:off x="1966268" y="2968005"/>
            <a:ext cx="2101850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双击此处添加文字内容</a:t>
            </a:r>
          </a:p>
        </p:txBody>
      </p:sp>
      <p:sp>
        <p:nvSpPr>
          <p:cNvPr id="37" name="WordArt 36"/>
          <p:cNvSpPr>
            <a:spLocks noChangeArrowheads="1" noChangeShapeType="1" noTextEdit="1"/>
          </p:cNvSpPr>
          <p:nvPr/>
        </p:nvSpPr>
        <p:spPr bwMode="auto">
          <a:xfrm>
            <a:off x="1980555" y="1815480"/>
            <a:ext cx="2101850" cy="188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双击此处添加文字内容</a:t>
            </a:r>
          </a:p>
        </p:txBody>
      </p:sp>
      <p:sp>
        <p:nvSpPr>
          <p:cNvPr id="38" name="WordArt 37"/>
          <p:cNvSpPr>
            <a:spLocks noChangeArrowheads="1" noChangeShapeType="1" noTextEdit="1"/>
          </p:cNvSpPr>
          <p:nvPr/>
        </p:nvSpPr>
        <p:spPr bwMode="auto">
          <a:xfrm rot="21142058">
            <a:off x="2182168" y="4074493"/>
            <a:ext cx="2101850" cy="188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双击此处添加文字内容</a:t>
            </a:r>
          </a:p>
        </p:txBody>
      </p:sp>
      <p:sp>
        <p:nvSpPr>
          <p:cNvPr id="39" name="WordArt 38"/>
          <p:cNvSpPr>
            <a:spLocks noChangeArrowheads="1" noChangeShapeType="1" noTextEdit="1"/>
          </p:cNvSpPr>
          <p:nvPr/>
        </p:nvSpPr>
        <p:spPr bwMode="auto">
          <a:xfrm>
            <a:off x="1980555" y="2391743"/>
            <a:ext cx="2101850" cy="188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>
                <a:ln w="9525">
                  <a:noFill/>
                  <a:round/>
                  <a:headEnd/>
                  <a:tailEnd/>
                </a:ln>
                <a:solidFill>
                  <a:prstClr val="black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双击此处添加文字内容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426075" y="1203598"/>
            <a:ext cx="2903538" cy="3519487"/>
            <a:chOff x="5426075" y="2141538"/>
            <a:chExt cx="2903538" cy="3519487"/>
          </a:xfrm>
        </p:grpSpPr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>
              <a:off x="5508625" y="2492375"/>
              <a:ext cx="2736850" cy="3168650"/>
            </a:xfrm>
            <a:prstGeom prst="roundRect">
              <a:avLst>
                <a:gd name="adj" fmla="val 1394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EEECE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单击此处添加文字</a:t>
              </a: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>
              <a:off x="5426075" y="2141538"/>
              <a:ext cx="2903538" cy="496887"/>
            </a:xfrm>
            <a:prstGeom prst="roundRect">
              <a:avLst>
                <a:gd name="adj" fmla="val 5630"/>
              </a:avLst>
            </a:prstGeom>
            <a:solidFill>
              <a:srgbClr val="054487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783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131590"/>
            <a:ext cx="476297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054487"/>
                </a:solidFill>
                <a:latin typeface="Impact" panose="020B0806030902050204" pitchFamily="34" charset="0"/>
              </a:rPr>
              <a:t>THANKS</a:t>
            </a:r>
            <a:endParaRPr lang="zh-CN" altLang="en-US" sz="11500" dirty="0">
              <a:solidFill>
                <a:srgbClr val="054487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787774"/>
            <a:ext cx="5112568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1432" y="4083918"/>
            <a:ext cx="5112568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51689" y="310476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54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4000" b="1" dirty="0" smtClean="0">
                <a:solidFill>
                  <a:srgbClr val="054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谢聆听！</a:t>
            </a:r>
            <a:endParaRPr lang="zh-CN" altLang="en-US" sz="4000" b="1" dirty="0">
              <a:solidFill>
                <a:srgbClr val="054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58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A6440BC-99EE-4E96-9459-E15ADDFC1D38}"/>
              </a:ext>
            </a:extLst>
          </p:cNvPr>
          <p:cNvGrpSpPr/>
          <p:nvPr/>
        </p:nvGrpSpPr>
        <p:grpSpPr>
          <a:xfrm>
            <a:off x="1113538" y="1093213"/>
            <a:ext cx="6916925" cy="3146457"/>
            <a:chOff x="1687889" y="1457617"/>
            <a:chExt cx="9222566" cy="4195275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6321D9DD-1E4A-4838-9E0B-A3813A6D9065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srgbClr val="4EA4DD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395325A-092B-42B6-B43A-3CCD63354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5A07AC3D-83DF-4366-B1DF-53DB17F3A61E}"/>
                </a:ext>
              </a:extLst>
            </p:cNvPr>
            <p:cNvSpPr txBox="1"/>
            <p:nvPr/>
          </p:nvSpPr>
          <p:spPr>
            <a:xfrm>
              <a:off x="5428618" y="1890848"/>
              <a:ext cx="4315786" cy="209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页，获取完整版。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1215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”，即可免费下载。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E7A71E01-DFF9-4BD6-8497-6BDBE78D8F53}"/>
                </a:ext>
              </a:extLst>
            </p:cNvPr>
            <p:cNvSpPr/>
            <p:nvPr/>
          </p:nvSpPr>
          <p:spPr>
            <a:xfrm>
              <a:off x="3251172" y="4975784"/>
              <a:ext cx="6096000" cy="6771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zh-CN" sz="1350" dirty="0">
                  <a:solidFill>
                    <a:schemeClr val="tx2">
                      <a:lumMod val="25000"/>
                    </a:schemeClr>
                  </a:solidFill>
                </a:rPr>
                <a:t>1598</a:t>
              </a:r>
              <a:r>
                <a:rPr lang="zh-CN" altLang="en-US" sz="1350" dirty="0">
                  <a:solidFill>
                    <a:schemeClr val="tx2">
                      <a:lumMod val="25000"/>
                    </a:schemeClr>
                  </a:solidFill>
                </a:rPr>
                <a:t>套模板免费下载地址：</a:t>
              </a:r>
              <a:r>
                <a:rPr lang="en-US" altLang="zh-CN" sz="1350" dirty="0">
                  <a:solidFill>
                    <a:schemeClr val="tx2">
                      <a:lumMod val="25000"/>
                    </a:schemeClr>
                  </a:solidFill>
                </a:rPr>
                <a:t>http://mp.weixin.qq.com/s/bhnaDzj_ay8cY4GU987vZg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5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1F5A29BB-8A00-43DE-8222-329FC3BFA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91"/>
          <p:cNvSpPr>
            <a:spLocks noChangeArrowheads="1"/>
          </p:cNvSpPr>
          <p:nvPr/>
        </p:nvSpPr>
        <p:spPr bwMode="auto">
          <a:xfrm flipV="1">
            <a:off x="7391400" y="1920825"/>
            <a:ext cx="1752600" cy="1833563"/>
          </a:xfrm>
          <a:custGeom>
            <a:avLst/>
            <a:gdLst/>
            <a:ahLst/>
            <a:cxnLst/>
            <a:rect l="l" t="t" r="r" b="b"/>
            <a:pathLst>
              <a:path w="1752600" h="1295400">
                <a:moveTo>
                  <a:pt x="0" y="1295400"/>
                </a:moveTo>
                <a:lnTo>
                  <a:pt x="1752600" y="1295400"/>
                </a:lnTo>
                <a:lnTo>
                  <a:pt x="1752600" y="0"/>
                </a:lnTo>
                <a:lnTo>
                  <a:pt x="714154" y="0"/>
                </a:lnTo>
                <a:close/>
              </a:path>
            </a:pathLst>
          </a:custGeom>
          <a:solidFill>
            <a:srgbClr val="054487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292"/>
          <p:cNvSpPr>
            <a:spLocks noChangeArrowheads="1"/>
          </p:cNvSpPr>
          <p:nvPr/>
        </p:nvSpPr>
        <p:spPr bwMode="auto">
          <a:xfrm flipV="1">
            <a:off x="0" y="1920825"/>
            <a:ext cx="4191000" cy="1833563"/>
          </a:xfrm>
          <a:custGeom>
            <a:avLst/>
            <a:gdLst/>
            <a:ahLst/>
            <a:cxnLst/>
            <a:rect l="l" t="t" r="r" b="b"/>
            <a:pathLst>
              <a:path w="4191000" h="1295400">
                <a:moveTo>
                  <a:pt x="0" y="1295400"/>
                </a:moveTo>
                <a:lnTo>
                  <a:pt x="3476846" y="1295400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54487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WordArt 293"/>
          <p:cNvSpPr>
            <a:spLocks noChangeArrowheads="1" noChangeShapeType="1" noTextEdit="1"/>
          </p:cNvSpPr>
          <p:nvPr/>
        </p:nvSpPr>
        <p:spPr bwMode="auto">
          <a:xfrm>
            <a:off x="467544" y="2137420"/>
            <a:ext cx="2016224" cy="7925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0" cap="none" spc="7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 录</a:t>
            </a:r>
          </a:p>
        </p:txBody>
      </p:sp>
      <p:sp>
        <p:nvSpPr>
          <p:cNvPr id="35" name="WordArt 294"/>
          <p:cNvSpPr>
            <a:spLocks noChangeArrowheads="1" noChangeShapeType="1" noTextEdit="1"/>
          </p:cNvSpPr>
          <p:nvPr/>
        </p:nvSpPr>
        <p:spPr bwMode="auto">
          <a:xfrm>
            <a:off x="1259512" y="3073524"/>
            <a:ext cx="2232368" cy="41581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CONTENTS   </a:t>
            </a:r>
            <a:endParaRPr kumimoji="0" lang="zh-CN" altLang="en-US" sz="2800" b="1" i="0" u="none" strike="noStrike" kern="1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" name="WordArt 20"/>
          <p:cNvSpPr>
            <a:spLocks noChangeArrowheads="1" noChangeShapeType="1" noTextEdit="1"/>
          </p:cNvSpPr>
          <p:nvPr/>
        </p:nvSpPr>
        <p:spPr bwMode="auto">
          <a:xfrm>
            <a:off x="3635896" y="1491580"/>
            <a:ext cx="2286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Arial"/>
              </a:rPr>
              <a:t>1</a:t>
            </a:r>
            <a:endParaRPr kumimoji="0" lang="zh-CN" altLang="en-US" sz="3600" b="1" i="0" u="none" strike="noStrike" kern="1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rial"/>
              <a:ea typeface="宋体" panose="02010600030101010101" pitchFamily="2" charset="-122"/>
              <a:cs typeface="Arial"/>
            </a:endParaRP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auto">
          <a:xfrm>
            <a:off x="4093096" y="1489348"/>
            <a:ext cx="29718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本年年度工作概况</a:t>
            </a:r>
          </a:p>
        </p:txBody>
      </p:sp>
      <p:sp>
        <p:nvSpPr>
          <p:cNvPr id="38" name="WordArt 20"/>
          <p:cNvSpPr>
            <a:spLocks noChangeArrowheads="1" noChangeShapeType="1" noTextEdit="1"/>
          </p:cNvSpPr>
          <p:nvPr/>
        </p:nvSpPr>
        <p:spPr bwMode="auto">
          <a:xfrm>
            <a:off x="3940696" y="2177380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Arial"/>
              </a:rPr>
              <a:t>2</a:t>
            </a:r>
            <a:endParaRPr kumimoji="0" lang="zh-CN" altLang="en-US" sz="3600" b="1" i="0" u="none" strike="noStrike" kern="10" cap="none" spc="0" normalizeH="0" baseline="0" noProof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rial"/>
              <a:ea typeface="宋体" panose="02010600030101010101" pitchFamily="2" charset="-122"/>
              <a:cs typeface="Arial"/>
            </a:endParaRP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4397896" y="2175148"/>
            <a:ext cx="29718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今年度工作完成情况</a:t>
            </a:r>
          </a:p>
        </p:txBody>
      </p:sp>
      <p:sp>
        <p:nvSpPr>
          <p:cNvPr id="40" name="WordArt 20"/>
          <p:cNvSpPr>
            <a:spLocks noChangeArrowheads="1" noChangeShapeType="1" noTextEdit="1"/>
          </p:cNvSpPr>
          <p:nvPr/>
        </p:nvSpPr>
        <p:spPr bwMode="auto">
          <a:xfrm>
            <a:off x="4321696" y="2858418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Arial"/>
              </a:rPr>
              <a:t>3</a:t>
            </a:r>
            <a:endParaRPr kumimoji="0" lang="zh-CN" altLang="en-US" sz="3600" b="1" i="0" u="none" strike="noStrike" kern="10" cap="none" spc="0" normalizeH="0" baseline="0" noProof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rial"/>
              <a:ea typeface="宋体" panose="02010600030101010101" pitchFamily="2" charset="-122"/>
              <a:cs typeface="Arial"/>
            </a:endParaRPr>
          </a:p>
        </p:txBody>
      </p:sp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4778896" y="2856186"/>
            <a:ext cx="29718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工作中存在的不足</a:t>
            </a:r>
          </a:p>
        </p:txBody>
      </p:sp>
      <p:sp>
        <p:nvSpPr>
          <p:cNvPr id="42" name="WordArt 20"/>
          <p:cNvSpPr>
            <a:spLocks noChangeArrowheads="1" noChangeShapeType="1" noTextEdit="1"/>
          </p:cNvSpPr>
          <p:nvPr/>
        </p:nvSpPr>
        <p:spPr bwMode="auto">
          <a:xfrm>
            <a:off x="4702696" y="3553743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Arial"/>
              </a:rPr>
              <a:t>4</a:t>
            </a:r>
            <a:endParaRPr kumimoji="0" lang="zh-CN" altLang="en-US" sz="3600" b="1" i="0" u="none" strike="noStrike" kern="10" cap="none" spc="0" normalizeH="0" baseline="0" noProof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rial"/>
              <a:ea typeface="宋体" panose="02010600030101010101" pitchFamily="2" charset="-122"/>
              <a:cs typeface="Arial"/>
            </a:endParaRPr>
          </a:p>
        </p:txBody>
      </p:sp>
      <p:sp>
        <p:nvSpPr>
          <p:cNvPr id="43" name="Rectangle 22"/>
          <p:cNvSpPr>
            <a:spLocks noChangeArrowheads="1"/>
          </p:cNvSpPr>
          <p:nvPr/>
        </p:nvSpPr>
        <p:spPr bwMode="auto">
          <a:xfrm>
            <a:off x="5236096" y="3514304"/>
            <a:ext cx="29718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明年工作展望计划</a:t>
            </a:r>
          </a:p>
        </p:txBody>
      </p:sp>
    </p:spTree>
    <p:extLst>
      <p:ext uri="{BB962C8B-B14F-4D97-AF65-F5344CB8AC3E}">
        <p14:creationId xmlns:p14="http://schemas.microsoft.com/office/powerpoint/2010/main" val="14531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8E76DE15-8321-4763-8A1D-889F86296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EB982165-BC39-4220-8514-8601635DC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1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511ACFC-D90D-4BB2-A0F1-A10CA9AE6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787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9D3527B-1915-415A-96DA-7BA198F36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53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C44F095-C481-4DDC-9DEE-7823599D5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268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2175D3C7-3D34-45D2-84E2-225D498BC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198329E-9F0E-4B7A-815E-F6A1B2040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19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834C629F-0CB7-4C59-9398-E6D725A76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98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59BCBEBE-D9E0-4286-B4ED-487ADB16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90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EA95205-412D-450E-8E68-7EDB23CB8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3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55639" y="130965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dobe Gothic Std B" pitchFamily="34" charset="-128"/>
                <a:ea typeface="Adobe Gothic Std B" pitchFamily="34" charset="-128"/>
                <a:cs typeface="+mn-cs"/>
              </a:rPr>
              <a:t>Part 1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Adobe Gothic Std B" pitchFamily="34" charset="-128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3317327" y="2749356"/>
            <a:ext cx="4700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本年年度工作概况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471522" y="2749356"/>
            <a:ext cx="3980798" cy="0"/>
          </a:xfrm>
          <a:prstGeom prst="line">
            <a:avLst/>
          </a:prstGeom>
          <a:ln w="12700">
            <a:solidFill>
              <a:srgbClr val="054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314236" y="1564129"/>
            <a:ext cx="1785621" cy="2016224"/>
            <a:chOff x="1314236" y="1427600"/>
            <a:chExt cx="1785621" cy="2016224"/>
          </a:xfrm>
        </p:grpSpPr>
        <p:grpSp>
          <p:nvGrpSpPr>
            <p:cNvPr id="7" name="组合 6"/>
            <p:cNvGrpSpPr/>
            <p:nvPr/>
          </p:nvGrpSpPr>
          <p:grpSpPr>
            <a:xfrm>
              <a:off x="1314236" y="1427600"/>
              <a:ext cx="1785621" cy="2016224"/>
              <a:chOff x="1187624" y="1774887"/>
              <a:chExt cx="1152128" cy="1300919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87624" y="1774887"/>
                <a:ext cx="1152128" cy="1300919"/>
                <a:chOff x="1259632" y="1419622"/>
                <a:chExt cx="1152128" cy="1300919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1259632" y="1419622"/>
                  <a:ext cx="1152128" cy="1152128"/>
                </a:xfrm>
                <a:prstGeom prst="ellipse">
                  <a:avLst/>
                </a:prstGeom>
                <a:solidFill>
                  <a:srgbClr val="054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" name="椭圆 2"/>
                <p:cNvSpPr/>
                <p:nvPr/>
              </p:nvSpPr>
              <p:spPr>
                <a:xfrm rot="1761192">
                  <a:off x="1806317" y="1568413"/>
                  <a:ext cx="576064" cy="1152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6064" h="1152128">
                      <a:moveTo>
                        <a:pt x="0" y="0"/>
                      </a:moveTo>
                      <a:cubicBezTo>
                        <a:pt x="318151" y="0"/>
                        <a:pt x="576064" y="257913"/>
                        <a:pt x="576064" y="576064"/>
                      </a:cubicBezTo>
                      <a:cubicBezTo>
                        <a:pt x="576064" y="894215"/>
                        <a:pt x="318151" y="1152128"/>
                        <a:pt x="0" y="1152128"/>
                      </a:cubicBezTo>
                      <a:close/>
                    </a:path>
                  </a:pathLst>
                </a:custGeom>
                <a:solidFill>
                  <a:srgbClr val="EAEAEA">
                    <a:alpha val="3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" name="TextBox 4"/>
              <p:cNvSpPr txBox="1"/>
              <p:nvPr/>
            </p:nvSpPr>
            <p:spPr>
              <a:xfrm>
                <a:off x="1434530" y="2496128"/>
                <a:ext cx="728783" cy="337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rPr>
                  <a:t>about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794779" y="1721902"/>
              <a:ext cx="824533" cy="812699"/>
            </a:xfrm>
            <a:custGeom>
              <a:avLst/>
              <a:gdLst>
                <a:gd name="T0" fmla="*/ 221450 w 427"/>
                <a:gd name="T1" fmla="*/ 125841 h 408"/>
                <a:gd name="T2" fmla="*/ 216788 w 427"/>
                <a:gd name="T3" fmla="*/ 135459 h 408"/>
                <a:gd name="T4" fmla="*/ 216011 w 427"/>
                <a:gd name="T5" fmla="*/ 141871 h 408"/>
                <a:gd name="T6" fmla="*/ 216011 w 427"/>
                <a:gd name="T7" fmla="*/ 153894 h 408"/>
                <a:gd name="T8" fmla="*/ 220673 w 427"/>
                <a:gd name="T9" fmla="*/ 165917 h 408"/>
                <a:gd name="T10" fmla="*/ 223781 w 427"/>
                <a:gd name="T11" fmla="*/ 171528 h 408"/>
                <a:gd name="T12" fmla="*/ 233106 w 427"/>
                <a:gd name="T13" fmla="*/ 179543 h 408"/>
                <a:gd name="T14" fmla="*/ 239322 w 427"/>
                <a:gd name="T15" fmla="*/ 182749 h 408"/>
                <a:gd name="T16" fmla="*/ 252531 w 427"/>
                <a:gd name="T17" fmla="*/ 109008 h 408"/>
                <a:gd name="T18" fmla="*/ 236991 w 427"/>
                <a:gd name="T19" fmla="*/ 112214 h 408"/>
                <a:gd name="T20" fmla="*/ 228444 w 427"/>
                <a:gd name="T21" fmla="*/ 117825 h 408"/>
                <a:gd name="T22" fmla="*/ 224558 w 427"/>
                <a:gd name="T23" fmla="*/ 121833 h 408"/>
                <a:gd name="T24" fmla="*/ 202802 w 427"/>
                <a:gd name="T25" fmla="*/ 37672 h 408"/>
                <a:gd name="T26" fmla="*/ 165505 w 427"/>
                <a:gd name="T27" fmla="*/ 76146 h 408"/>
                <a:gd name="T28" fmla="*/ 200471 w 427"/>
                <a:gd name="T29" fmla="*/ 153894 h 408"/>
                <a:gd name="T30" fmla="*/ 200471 w 427"/>
                <a:gd name="T31" fmla="*/ 138665 h 408"/>
                <a:gd name="T32" fmla="*/ 189593 w 427"/>
                <a:gd name="T33" fmla="*/ 83359 h 408"/>
                <a:gd name="T34" fmla="*/ 131316 w 427"/>
                <a:gd name="T35" fmla="*/ 146680 h 408"/>
                <a:gd name="T36" fmla="*/ 165505 w 427"/>
                <a:gd name="T37" fmla="*/ 215612 h 408"/>
                <a:gd name="T38" fmla="*/ 149188 w 427"/>
                <a:gd name="T39" fmla="*/ 218017 h 408"/>
                <a:gd name="T40" fmla="*/ 140640 w 427"/>
                <a:gd name="T41" fmla="*/ 208398 h 408"/>
                <a:gd name="T42" fmla="*/ 135201 w 427"/>
                <a:gd name="T43" fmla="*/ 203589 h 408"/>
                <a:gd name="T44" fmla="*/ 112668 w 427"/>
                <a:gd name="T45" fmla="*/ 193971 h 408"/>
                <a:gd name="T46" fmla="*/ 103343 w 427"/>
                <a:gd name="T47" fmla="*/ 193169 h 408"/>
                <a:gd name="T48" fmla="*/ 0 w 427"/>
                <a:gd name="T49" fmla="*/ 327025 h 408"/>
                <a:gd name="T50" fmla="*/ 43513 w 427"/>
                <a:gd name="T51" fmla="*/ 247673 h 408"/>
                <a:gd name="T52" fmla="*/ 113445 w 427"/>
                <a:gd name="T53" fmla="*/ 247673 h 408"/>
                <a:gd name="T54" fmla="*/ 158512 w 427"/>
                <a:gd name="T55" fmla="*/ 327025 h 408"/>
                <a:gd name="T56" fmla="*/ 149188 w 427"/>
                <a:gd name="T57" fmla="*/ 218017 h 408"/>
                <a:gd name="T58" fmla="*/ 228444 w 427"/>
                <a:gd name="T59" fmla="*/ 193169 h 408"/>
                <a:gd name="T60" fmla="*/ 218342 w 427"/>
                <a:gd name="T61" fmla="*/ 193971 h 408"/>
                <a:gd name="T62" fmla="*/ 190370 w 427"/>
                <a:gd name="T63" fmla="*/ 208398 h 408"/>
                <a:gd name="T64" fmla="*/ 186484 w 427"/>
                <a:gd name="T65" fmla="*/ 213207 h 408"/>
                <a:gd name="T66" fmla="*/ 205133 w 427"/>
                <a:gd name="T67" fmla="*/ 327025 h 408"/>
                <a:gd name="T68" fmla="*/ 216788 w 427"/>
                <a:gd name="T69" fmla="*/ 327025 h 408"/>
                <a:gd name="T70" fmla="*/ 298375 w 427"/>
                <a:gd name="T71" fmla="*/ 247673 h 408"/>
                <a:gd name="T72" fmla="*/ 331787 w 427"/>
                <a:gd name="T73" fmla="*/ 250879 h 408"/>
                <a:gd name="T74" fmla="*/ 79256 w 427"/>
                <a:gd name="T75" fmla="*/ 185154 h 408"/>
                <a:gd name="T76" fmla="*/ 97904 w 427"/>
                <a:gd name="T77" fmla="*/ 179543 h 408"/>
                <a:gd name="T78" fmla="*/ 103343 w 427"/>
                <a:gd name="T79" fmla="*/ 176337 h 408"/>
                <a:gd name="T80" fmla="*/ 113445 w 427"/>
                <a:gd name="T81" fmla="*/ 160306 h 408"/>
                <a:gd name="T82" fmla="*/ 115776 w 427"/>
                <a:gd name="T83" fmla="*/ 153093 h 408"/>
                <a:gd name="T84" fmla="*/ 115776 w 427"/>
                <a:gd name="T85" fmla="*/ 140268 h 408"/>
                <a:gd name="T86" fmla="*/ 112668 w 427"/>
                <a:gd name="T87" fmla="*/ 131451 h 408"/>
                <a:gd name="T88" fmla="*/ 110337 w 427"/>
                <a:gd name="T89" fmla="*/ 125841 h 408"/>
                <a:gd name="T90" fmla="*/ 103343 w 427"/>
                <a:gd name="T91" fmla="*/ 117825 h 408"/>
                <a:gd name="T92" fmla="*/ 97904 w 427"/>
                <a:gd name="T93" fmla="*/ 114619 h 408"/>
                <a:gd name="T94" fmla="*/ 79256 w 427"/>
                <a:gd name="T95" fmla="*/ 109008 h 4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27" h="408">
                  <a:moveTo>
                    <a:pt x="289" y="152"/>
                  </a:moveTo>
                  <a:cubicBezTo>
                    <a:pt x="288" y="154"/>
                    <a:pt x="286" y="155"/>
                    <a:pt x="285" y="157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284" y="159"/>
                    <a:pt x="283" y="161"/>
                    <a:pt x="282" y="162"/>
                  </a:cubicBezTo>
                  <a:cubicBezTo>
                    <a:pt x="282" y="163"/>
                    <a:pt x="282" y="163"/>
                    <a:pt x="282" y="164"/>
                  </a:cubicBezTo>
                  <a:cubicBezTo>
                    <a:pt x="281" y="165"/>
                    <a:pt x="280" y="167"/>
                    <a:pt x="279" y="169"/>
                  </a:cubicBezTo>
                  <a:cubicBezTo>
                    <a:pt x="279" y="169"/>
                    <a:pt x="279" y="169"/>
                    <a:pt x="279" y="170"/>
                  </a:cubicBezTo>
                  <a:cubicBezTo>
                    <a:pt x="279" y="171"/>
                    <a:pt x="278" y="173"/>
                    <a:pt x="278" y="175"/>
                  </a:cubicBezTo>
                  <a:cubicBezTo>
                    <a:pt x="278" y="176"/>
                    <a:pt x="278" y="176"/>
                    <a:pt x="278" y="177"/>
                  </a:cubicBezTo>
                  <a:cubicBezTo>
                    <a:pt x="277" y="179"/>
                    <a:pt x="277" y="181"/>
                    <a:pt x="277" y="183"/>
                  </a:cubicBezTo>
                  <a:cubicBezTo>
                    <a:pt x="277" y="186"/>
                    <a:pt x="278" y="189"/>
                    <a:pt x="278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9" y="195"/>
                    <a:pt x="279" y="197"/>
                    <a:pt x="280" y="199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1" y="203"/>
                    <a:pt x="282" y="205"/>
                    <a:pt x="284" y="207"/>
                  </a:cubicBezTo>
                  <a:cubicBezTo>
                    <a:pt x="284" y="207"/>
                    <a:pt x="284" y="208"/>
                    <a:pt x="284" y="208"/>
                  </a:cubicBezTo>
                  <a:cubicBezTo>
                    <a:pt x="285" y="210"/>
                    <a:pt x="287" y="212"/>
                    <a:pt x="288" y="214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0" y="216"/>
                    <a:pt x="292" y="218"/>
                    <a:pt x="294" y="219"/>
                  </a:cubicBezTo>
                  <a:cubicBezTo>
                    <a:pt x="294" y="219"/>
                    <a:pt x="294" y="220"/>
                    <a:pt x="294" y="220"/>
                  </a:cubicBezTo>
                  <a:cubicBezTo>
                    <a:pt x="296" y="221"/>
                    <a:pt x="298" y="223"/>
                    <a:pt x="300" y="224"/>
                  </a:cubicBezTo>
                  <a:cubicBezTo>
                    <a:pt x="300" y="224"/>
                    <a:pt x="301" y="224"/>
                    <a:pt x="301" y="224"/>
                  </a:cubicBezTo>
                  <a:cubicBezTo>
                    <a:pt x="303" y="226"/>
                    <a:pt x="305" y="227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13" y="230"/>
                    <a:pt x="319" y="231"/>
                    <a:pt x="325" y="231"/>
                  </a:cubicBezTo>
                  <a:cubicBezTo>
                    <a:pt x="351" y="231"/>
                    <a:pt x="372" y="210"/>
                    <a:pt x="372" y="183"/>
                  </a:cubicBezTo>
                  <a:cubicBezTo>
                    <a:pt x="372" y="157"/>
                    <a:pt x="351" y="136"/>
                    <a:pt x="325" y="136"/>
                  </a:cubicBezTo>
                  <a:cubicBezTo>
                    <a:pt x="318" y="136"/>
                    <a:pt x="312" y="137"/>
                    <a:pt x="306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0"/>
                    <a:pt x="306" y="140"/>
                    <a:pt x="305" y="140"/>
                  </a:cubicBezTo>
                  <a:cubicBezTo>
                    <a:pt x="304" y="141"/>
                    <a:pt x="302" y="142"/>
                    <a:pt x="301" y="143"/>
                  </a:cubicBezTo>
                  <a:cubicBezTo>
                    <a:pt x="300" y="143"/>
                    <a:pt x="300" y="143"/>
                    <a:pt x="299" y="143"/>
                  </a:cubicBezTo>
                  <a:cubicBezTo>
                    <a:pt x="298" y="144"/>
                    <a:pt x="296" y="146"/>
                    <a:pt x="294" y="147"/>
                  </a:cubicBezTo>
                  <a:cubicBezTo>
                    <a:pt x="294" y="147"/>
                    <a:pt x="294" y="147"/>
                    <a:pt x="294" y="147"/>
                  </a:cubicBezTo>
                  <a:cubicBezTo>
                    <a:pt x="293" y="148"/>
                    <a:pt x="291" y="150"/>
                    <a:pt x="290" y="151"/>
                  </a:cubicBezTo>
                  <a:cubicBezTo>
                    <a:pt x="290" y="151"/>
                    <a:pt x="289" y="152"/>
                    <a:pt x="289" y="152"/>
                  </a:cubicBezTo>
                  <a:close/>
                  <a:moveTo>
                    <a:pt x="213" y="95"/>
                  </a:moveTo>
                  <a:lnTo>
                    <a:pt x="213" y="95"/>
                  </a:lnTo>
                  <a:cubicBezTo>
                    <a:pt x="240" y="95"/>
                    <a:pt x="261" y="73"/>
                    <a:pt x="261" y="47"/>
                  </a:cubicBezTo>
                  <a:cubicBezTo>
                    <a:pt x="261" y="21"/>
                    <a:pt x="240" y="0"/>
                    <a:pt x="213" y="0"/>
                  </a:cubicBezTo>
                  <a:cubicBezTo>
                    <a:pt x="187" y="0"/>
                    <a:pt x="166" y="21"/>
                    <a:pt x="166" y="47"/>
                  </a:cubicBezTo>
                  <a:cubicBezTo>
                    <a:pt x="166" y="73"/>
                    <a:pt x="187" y="95"/>
                    <a:pt x="213" y="95"/>
                  </a:cubicBezTo>
                  <a:close/>
                  <a:moveTo>
                    <a:pt x="258" y="228"/>
                  </a:moveTo>
                  <a:lnTo>
                    <a:pt x="258" y="228"/>
                  </a:lnTo>
                  <a:lnTo>
                    <a:pt x="258" y="192"/>
                  </a:lnTo>
                  <a:cubicBezTo>
                    <a:pt x="258" y="189"/>
                    <a:pt x="257" y="186"/>
                    <a:pt x="257" y="183"/>
                  </a:cubicBezTo>
                  <a:cubicBezTo>
                    <a:pt x="257" y="180"/>
                    <a:pt x="258" y="178"/>
                    <a:pt x="258" y="175"/>
                  </a:cubicBezTo>
                  <a:lnTo>
                    <a:pt x="258" y="173"/>
                  </a:lnTo>
                  <a:cubicBezTo>
                    <a:pt x="262" y="151"/>
                    <a:pt x="275" y="134"/>
                    <a:pt x="293" y="124"/>
                  </a:cubicBezTo>
                  <a:cubicBezTo>
                    <a:pt x="280" y="112"/>
                    <a:pt x="263" y="104"/>
                    <a:pt x="244" y="104"/>
                  </a:cubicBezTo>
                  <a:lnTo>
                    <a:pt x="183" y="104"/>
                  </a:lnTo>
                  <a:cubicBezTo>
                    <a:pt x="164" y="104"/>
                    <a:pt x="147" y="112"/>
                    <a:pt x="134" y="124"/>
                  </a:cubicBezTo>
                  <a:cubicBezTo>
                    <a:pt x="155" y="135"/>
                    <a:pt x="169" y="158"/>
                    <a:pt x="169" y="183"/>
                  </a:cubicBezTo>
                  <a:cubicBezTo>
                    <a:pt x="169" y="189"/>
                    <a:pt x="169" y="194"/>
                    <a:pt x="168" y="199"/>
                  </a:cubicBezTo>
                  <a:lnTo>
                    <a:pt x="168" y="228"/>
                  </a:lnTo>
                  <a:cubicBezTo>
                    <a:pt x="187" y="236"/>
                    <a:pt x="203" y="251"/>
                    <a:pt x="213" y="269"/>
                  </a:cubicBezTo>
                  <a:cubicBezTo>
                    <a:pt x="223" y="251"/>
                    <a:pt x="239" y="237"/>
                    <a:pt x="258" y="228"/>
                  </a:cubicBezTo>
                  <a:close/>
                  <a:moveTo>
                    <a:pt x="192" y="272"/>
                  </a:moveTo>
                  <a:lnTo>
                    <a:pt x="192" y="272"/>
                  </a:lnTo>
                  <a:cubicBezTo>
                    <a:pt x="190" y="270"/>
                    <a:pt x="189" y="268"/>
                    <a:pt x="187" y="266"/>
                  </a:cubicBezTo>
                  <a:cubicBezTo>
                    <a:pt x="187" y="265"/>
                    <a:pt x="186" y="265"/>
                    <a:pt x="186" y="265"/>
                  </a:cubicBezTo>
                  <a:cubicBezTo>
                    <a:pt x="185" y="263"/>
                    <a:pt x="183" y="262"/>
                    <a:pt x="181" y="260"/>
                  </a:cubicBezTo>
                  <a:cubicBezTo>
                    <a:pt x="181" y="260"/>
                    <a:pt x="181" y="259"/>
                    <a:pt x="181" y="259"/>
                  </a:cubicBezTo>
                  <a:cubicBezTo>
                    <a:pt x="179" y="258"/>
                    <a:pt x="177" y="256"/>
                    <a:pt x="175" y="255"/>
                  </a:cubicBezTo>
                  <a:cubicBezTo>
                    <a:pt x="175" y="255"/>
                    <a:pt x="175" y="254"/>
                    <a:pt x="174" y="254"/>
                  </a:cubicBezTo>
                  <a:cubicBezTo>
                    <a:pt x="168" y="250"/>
                    <a:pt x="161" y="246"/>
                    <a:pt x="153" y="244"/>
                  </a:cubicBezTo>
                  <a:cubicBezTo>
                    <a:pt x="151" y="243"/>
                    <a:pt x="150" y="243"/>
                    <a:pt x="148" y="242"/>
                  </a:cubicBezTo>
                  <a:cubicBezTo>
                    <a:pt x="147" y="242"/>
                    <a:pt x="146" y="242"/>
                    <a:pt x="145" y="242"/>
                  </a:cubicBezTo>
                  <a:cubicBezTo>
                    <a:pt x="144" y="242"/>
                    <a:pt x="143" y="241"/>
                    <a:pt x="141" y="241"/>
                  </a:cubicBezTo>
                  <a:cubicBezTo>
                    <a:pt x="141" y="241"/>
                    <a:pt x="140" y="241"/>
                    <a:pt x="139" y="241"/>
                  </a:cubicBezTo>
                  <a:cubicBezTo>
                    <a:pt x="137" y="241"/>
                    <a:pt x="135" y="241"/>
                    <a:pt x="133" y="241"/>
                  </a:cubicBezTo>
                  <a:lnTo>
                    <a:pt x="71" y="241"/>
                  </a:lnTo>
                  <a:cubicBezTo>
                    <a:pt x="32" y="241"/>
                    <a:pt x="0" y="273"/>
                    <a:pt x="0" y="313"/>
                  </a:cubicBezTo>
                  <a:lnTo>
                    <a:pt x="0" y="408"/>
                  </a:lnTo>
                  <a:lnTo>
                    <a:pt x="42" y="408"/>
                  </a:lnTo>
                  <a:lnTo>
                    <a:pt x="42" y="309"/>
                  </a:lnTo>
                  <a:lnTo>
                    <a:pt x="56" y="309"/>
                  </a:lnTo>
                  <a:lnTo>
                    <a:pt x="56" y="408"/>
                  </a:lnTo>
                  <a:lnTo>
                    <a:pt x="146" y="408"/>
                  </a:lnTo>
                  <a:lnTo>
                    <a:pt x="146" y="309"/>
                  </a:lnTo>
                  <a:lnTo>
                    <a:pt x="161" y="309"/>
                  </a:lnTo>
                  <a:lnTo>
                    <a:pt x="161" y="408"/>
                  </a:lnTo>
                  <a:lnTo>
                    <a:pt x="204" y="408"/>
                  </a:lnTo>
                  <a:lnTo>
                    <a:pt x="204" y="313"/>
                  </a:lnTo>
                  <a:cubicBezTo>
                    <a:pt x="204" y="297"/>
                    <a:pt x="200" y="283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lose/>
                  <a:moveTo>
                    <a:pt x="355" y="241"/>
                  </a:moveTo>
                  <a:lnTo>
                    <a:pt x="355" y="241"/>
                  </a:lnTo>
                  <a:lnTo>
                    <a:pt x="294" y="241"/>
                  </a:lnTo>
                  <a:cubicBezTo>
                    <a:pt x="292" y="241"/>
                    <a:pt x="290" y="241"/>
                    <a:pt x="288" y="241"/>
                  </a:cubicBezTo>
                  <a:cubicBezTo>
                    <a:pt x="287" y="241"/>
                    <a:pt x="286" y="241"/>
                    <a:pt x="285" y="241"/>
                  </a:cubicBezTo>
                  <a:cubicBezTo>
                    <a:pt x="284" y="241"/>
                    <a:pt x="283" y="242"/>
                    <a:pt x="281" y="242"/>
                  </a:cubicBezTo>
                  <a:cubicBezTo>
                    <a:pt x="280" y="242"/>
                    <a:pt x="280" y="242"/>
                    <a:pt x="279" y="242"/>
                  </a:cubicBezTo>
                  <a:cubicBezTo>
                    <a:pt x="277" y="243"/>
                    <a:pt x="276" y="243"/>
                    <a:pt x="274" y="244"/>
                  </a:cubicBezTo>
                  <a:cubicBezTo>
                    <a:pt x="263" y="247"/>
                    <a:pt x="254" y="252"/>
                    <a:pt x="245" y="260"/>
                  </a:cubicBezTo>
                  <a:cubicBezTo>
                    <a:pt x="245" y="260"/>
                    <a:pt x="245" y="260"/>
                    <a:pt x="245" y="260"/>
                  </a:cubicBezTo>
                  <a:cubicBezTo>
                    <a:pt x="243" y="262"/>
                    <a:pt x="242" y="263"/>
                    <a:pt x="240" y="265"/>
                  </a:cubicBezTo>
                  <a:cubicBezTo>
                    <a:pt x="240" y="265"/>
                    <a:pt x="240" y="266"/>
                    <a:pt x="240" y="266"/>
                  </a:cubicBezTo>
                  <a:cubicBezTo>
                    <a:pt x="229" y="278"/>
                    <a:pt x="222" y="295"/>
                    <a:pt x="222" y="313"/>
                  </a:cubicBezTo>
                  <a:lnTo>
                    <a:pt x="222" y="408"/>
                  </a:lnTo>
                  <a:lnTo>
                    <a:pt x="264" y="408"/>
                  </a:lnTo>
                  <a:lnTo>
                    <a:pt x="264" y="309"/>
                  </a:lnTo>
                  <a:lnTo>
                    <a:pt x="279" y="309"/>
                  </a:lnTo>
                  <a:lnTo>
                    <a:pt x="279" y="408"/>
                  </a:lnTo>
                  <a:lnTo>
                    <a:pt x="369" y="408"/>
                  </a:lnTo>
                  <a:lnTo>
                    <a:pt x="369" y="309"/>
                  </a:lnTo>
                  <a:lnTo>
                    <a:pt x="384" y="309"/>
                  </a:lnTo>
                  <a:lnTo>
                    <a:pt x="384" y="408"/>
                  </a:lnTo>
                  <a:lnTo>
                    <a:pt x="427" y="408"/>
                  </a:lnTo>
                  <a:lnTo>
                    <a:pt x="427" y="313"/>
                  </a:lnTo>
                  <a:cubicBezTo>
                    <a:pt x="427" y="273"/>
                    <a:pt x="395" y="241"/>
                    <a:pt x="355" y="241"/>
                  </a:cubicBezTo>
                  <a:close/>
                  <a:moveTo>
                    <a:pt x="102" y="231"/>
                  </a:moveTo>
                  <a:lnTo>
                    <a:pt x="102" y="231"/>
                  </a:lnTo>
                  <a:cubicBezTo>
                    <a:pt x="108" y="231"/>
                    <a:pt x="114" y="230"/>
                    <a:pt x="119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2" y="227"/>
                    <a:pt x="124" y="226"/>
                    <a:pt x="126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9" y="223"/>
                    <a:pt x="131" y="221"/>
                    <a:pt x="133" y="220"/>
                  </a:cubicBezTo>
                  <a:cubicBezTo>
                    <a:pt x="133" y="220"/>
                    <a:pt x="133" y="220"/>
                    <a:pt x="133" y="220"/>
                  </a:cubicBezTo>
                  <a:cubicBezTo>
                    <a:pt x="137" y="216"/>
                    <a:pt x="140" y="212"/>
                    <a:pt x="143" y="208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4" y="205"/>
                    <a:pt x="145" y="203"/>
                    <a:pt x="146" y="200"/>
                  </a:cubicBezTo>
                  <a:cubicBezTo>
                    <a:pt x="146" y="200"/>
                    <a:pt x="147" y="200"/>
                    <a:pt x="147" y="199"/>
                  </a:cubicBezTo>
                  <a:cubicBezTo>
                    <a:pt x="148" y="197"/>
                    <a:pt x="148" y="195"/>
                    <a:pt x="149" y="192"/>
                  </a:cubicBezTo>
                  <a:cubicBezTo>
                    <a:pt x="149" y="192"/>
                    <a:pt x="149" y="192"/>
                    <a:pt x="149" y="191"/>
                  </a:cubicBezTo>
                  <a:cubicBezTo>
                    <a:pt x="149" y="189"/>
                    <a:pt x="150" y="186"/>
                    <a:pt x="150" y="183"/>
                  </a:cubicBezTo>
                  <a:cubicBezTo>
                    <a:pt x="150" y="181"/>
                    <a:pt x="149" y="179"/>
                    <a:pt x="149" y="177"/>
                  </a:cubicBezTo>
                  <a:cubicBezTo>
                    <a:pt x="149" y="176"/>
                    <a:pt x="149" y="176"/>
                    <a:pt x="149" y="175"/>
                  </a:cubicBezTo>
                  <a:cubicBezTo>
                    <a:pt x="148" y="173"/>
                    <a:pt x="148" y="171"/>
                    <a:pt x="147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7" y="167"/>
                    <a:pt x="146" y="165"/>
                    <a:pt x="145" y="164"/>
                  </a:cubicBezTo>
                  <a:cubicBezTo>
                    <a:pt x="145" y="163"/>
                    <a:pt x="145" y="163"/>
                    <a:pt x="145" y="162"/>
                  </a:cubicBezTo>
                  <a:cubicBezTo>
                    <a:pt x="144" y="161"/>
                    <a:pt x="143" y="159"/>
                    <a:pt x="142" y="157"/>
                  </a:cubicBezTo>
                  <a:cubicBezTo>
                    <a:pt x="140" y="155"/>
                    <a:pt x="139" y="154"/>
                    <a:pt x="138" y="152"/>
                  </a:cubicBezTo>
                  <a:cubicBezTo>
                    <a:pt x="137" y="152"/>
                    <a:pt x="137" y="151"/>
                    <a:pt x="137" y="151"/>
                  </a:cubicBezTo>
                  <a:cubicBezTo>
                    <a:pt x="136" y="150"/>
                    <a:pt x="134" y="148"/>
                    <a:pt x="133" y="147"/>
                  </a:cubicBezTo>
                  <a:cubicBezTo>
                    <a:pt x="133" y="147"/>
                    <a:pt x="133" y="147"/>
                    <a:pt x="132" y="147"/>
                  </a:cubicBezTo>
                  <a:cubicBezTo>
                    <a:pt x="131" y="146"/>
                    <a:pt x="129" y="144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2"/>
                    <a:pt x="123" y="141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15" y="137"/>
                    <a:pt x="109" y="136"/>
                    <a:pt x="102" y="136"/>
                  </a:cubicBezTo>
                  <a:cubicBezTo>
                    <a:pt x="76" y="136"/>
                    <a:pt x="54" y="157"/>
                    <a:pt x="54" y="183"/>
                  </a:cubicBezTo>
                  <a:cubicBezTo>
                    <a:pt x="54" y="210"/>
                    <a:pt x="76" y="231"/>
                    <a:pt x="102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6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85CF9F2-29A0-4CFF-9BB7-3FFE3E00E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645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EB3CA697-AB63-4B62-B110-2563B85A2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135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BC93D5C-958C-446B-A5BA-A25841009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86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0767B10-2C15-4090-AADA-445ADA382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000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0BA9243E-32B0-4B89-8855-6383B0C9B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244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6E5E0D52-67EA-45A8-91BD-8D3B9D99D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691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3841538-9F46-4C4D-BA96-C9B31FAC6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811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716BDDA-9BB1-48CC-A48D-6F133927B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645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E91ACB7-339C-4A8F-922D-329CD29C1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04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682855D-4182-4DE9-AA6C-94F457558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01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47664" y="1783016"/>
            <a:ext cx="6232463" cy="1942852"/>
            <a:chOff x="1941025" y="2658890"/>
            <a:chExt cx="8309951" cy="2590469"/>
          </a:xfrm>
        </p:grpSpPr>
        <p:sp>
          <p:nvSpPr>
            <p:cNvPr id="43" name="空心弧 42"/>
            <p:cNvSpPr/>
            <p:nvPr/>
          </p:nvSpPr>
          <p:spPr>
            <a:xfrm>
              <a:off x="768777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solidFill>
              <a:schemeClr val="bg1">
                <a:lumMod val="75000"/>
                <a:alpha val="9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 rot="10800000">
              <a:off x="5772192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solidFill>
              <a:schemeClr val="bg1">
                <a:lumMod val="75000"/>
                <a:alpha val="9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9" name="空心弧 48"/>
            <p:cNvSpPr/>
            <p:nvPr/>
          </p:nvSpPr>
          <p:spPr>
            <a:xfrm rot="10800000">
              <a:off x="1941025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solidFill>
              <a:schemeClr val="bg1">
                <a:lumMod val="75000"/>
                <a:alpha val="9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56609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solidFill>
              <a:schemeClr val="bg1">
                <a:lumMod val="75000"/>
                <a:alpha val="9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47664" y="1772241"/>
            <a:ext cx="6232463" cy="1953626"/>
            <a:chOff x="1941025" y="2644525"/>
            <a:chExt cx="8309951" cy="2604834"/>
          </a:xfrm>
          <a:solidFill>
            <a:srgbClr val="054487"/>
          </a:solidFill>
        </p:grpSpPr>
        <p:sp>
          <p:nvSpPr>
            <p:cNvPr id="52" name="空心弧 51"/>
            <p:cNvSpPr/>
            <p:nvPr/>
          </p:nvSpPr>
          <p:spPr>
            <a:xfrm>
              <a:off x="194102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5772192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4" name="空心弧 53"/>
            <p:cNvSpPr/>
            <p:nvPr/>
          </p:nvSpPr>
          <p:spPr>
            <a:xfrm rot="10800000">
              <a:off x="3856609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5" name="空心弧 54"/>
            <p:cNvSpPr/>
            <p:nvPr/>
          </p:nvSpPr>
          <p:spPr>
            <a:xfrm rot="10800000">
              <a:off x="7687775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40247" y="2122520"/>
            <a:ext cx="1737233" cy="2570273"/>
            <a:chOff x="2064470" y="3111563"/>
            <a:chExt cx="2316310" cy="3427030"/>
          </a:xfrm>
        </p:grpSpPr>
        <p:sp>
          <p:nvSpPr>
            <p:cNvPr id="57" name="椭圆 56"/>
            <p:cNvSpPr/>
            <p:nvPr/>
          </p:nvSpPr>
          <p:spPr>
            <a:xfrm>
              <a:off x="2727050" y="3486549"/>
              <a:ext cx="952557" cy="952557"/>
            </a:xfrm>
            <a:prstGeom prst="ellipse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ChunkFive" pitchFamily="2" charset="0"/>
                  <a:cs typeface="Arial" panose="020B0604020202020204" pitchFamily="34" charset="0"/>
                </a:rPr>
                <a:t>1</a:t>
              </a:r>
              <a:endParaRPr kumimoji="0" lang="zh-CN" altLang="en-US" sz="3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ChunkFive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20"/>
            <p:cNvSpPr txBox="1"/>
            <p:nvPr/>
          </p:nvSpPr>
          <p:spPr>
            <a:xfrm rot="723832">
              <a:off x="2413719" y="3111563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2064470" y="5628943"/>
              <a:ext cx="2316310" cy="909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3093488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06207" y="2109910"/>
            <a:ext cx="1737233" cy="2582885"/>
            <a:chOff x="6019083" y="3094749"/>
            <a:chExt cx="2316310" cy="3443846"/>
          </a:xfrm>
        </p:grpSpPr>
        <p:sp>
          <p:nvSpPr>
            <p:cNvPr id="62" name="椭圆 61"/>
            <p:cNvSpPr/>
            <p:nvPr/>
          </p:nvSpPr>
          <p:spPr>
            <a:xfrm>
              <a:off x="6577513" y="3486549"/>
              <a:ext cx="952557" cy="952557"/>
            </a:xfrm>
            <a:prstGeom prst="ellipse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ChunkFive" pitchFamily="2" charset="0"/>
                  <a:cs typeface="Arial" panose="020B0604020202020204" pitchFamily="34" charset="0"/>
                </a:rPr>
                <a:t>3</a:t>
              </a:r>
              <a:endParaRPr kumimoji="0" lang="zh-CN" altLang="en-US" sz="3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ChunkFive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3" name="文本框 28"/>
            <p:cNvSpPr txBox="1"/>
            <p:nvPr/>
          </p:nvSpPr>
          <p:spPr>
            <a:xfrm rot="893704">
              <a:off x="6273353" y="3094749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点击输入小标题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6019083" y="5628944"/>
              <a:ext cx="2316310" cy="909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Freeform 5"/>
            <p:cNvSpPr>
              <a:spLocks noEditPoints="1"/>
            </p:cNvSpPr>
            <p:nvPr/>
          </p:nvSpPr>
          <p:spPr bwMode="auto">
            <a:xfrm>
              <a:off x="7050647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76935" y="861697"/>
            <a:ext cx="1737233" cy="2579663"/>
            <a:chOff x="3980053" y="1430465"/>
            <a:chExt cx="2316310" cy="3439551"/>
          </a:xfrm>
        </p:grpSpPr>
        <p:sp>
          <p:nvSpPr>
            <p:cNvPr id="67" name="椭圆 66"/>
            <p:cNvSpPr/>
            <p:nvPr/>
          </p:nvSpPr>
          <p:spPr>
            <a:xfrm>
              <a:off x="4661930" y="3486549"/>
              <a:ext cx="952557" cy="952557"/>
            </a:xfrm>
            <a:prstGeom prst="ellipse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ChunkFive" pitchFamily="2" charset="0"/>
                  <a:cs typeface="Arial" panose="020B0604020202020204" pitchFamily="34" charset="0"/>
                </a:rPr>
                <a:t>2</a:t>
              </a:r>
              <a:endParaRPr kumimoji="0" lang="zh-CN" altLang="en-US" sz="3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ChunkFive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26"/>
            <p:cNvSpPr txBox="1"/>
            <p:nvPr/>
          </p:nvSpPr>
          <p:spPr>
            <a:xfrm rot="21215758">
              <a:off x="4372924" y="3714268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点击输入小标题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3980053" y="1430465"/>
              <a:ext cx="2316310" cy="909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4968584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50310" y="834395"/>
            <a:ext cx="1737233" cy="2606966"/>
            <a:chOff x="7811220" y="1394063"/>
            <a:chExt cx="2316310" cy="3475954"/>
          </a:xfrm>
        </p:grpSpPr>
        <p:sp>
          <p:nvSpPr>
            <p:cNvPr id="72" name="椭圆 71"/>
            <p:cNvSpPr/>
            <p:nvPr/>
          </p:nvSpPr>
          <p:spPr>
            <a:xfrm>
              <a:off x="8493097" y="3486549"/>
              <a:ext cx="952557" cy="952557"/>
            </a:xfrm>
            <a:prstGeom prst="ellipse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ChunkFive" pitchFamily="2" charset="0"/>
                  <a:cs typeface="Arial" panose="020B0604020202020204" pitchFamily="34" charset="0"/>
                </a:rPr>
                <a:t>4</a:t>
              </a:r>
              <a:endParaRPr kumimoji="0" lang="zh-CN" altLang="en-US" sz="3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ChunkFive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3" name="文本框 29"/>
            <p:cNvSpPr txBox="1"/>
            <p:nvPr/>
          </p:nvSpPr>
          <p:spPr>
            <a:xfrm rot="20739839">
              <a:off x="8194319" y="3714269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点击输入小标题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7811220" y="1394063"/>
              <a:ext cx="2316310" cy="909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点击此处添加文本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Freeform 5"/>
            <p:cNvSpPr>
              <a:spLocks noEditPoints="1"/>
            </p:cNvSpPr>
            <p:nvPr/>
          </p:nvSpPr>
          <p:spPr bwMode="auto">
            <a:xfrm>
              <a:off x="8840238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48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64D8AD0-0716-460A-A7C0-FE73D39FE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571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7957A3AC-1DC3-4038-8FDF-8984C98E3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96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7264304" y="2338104"/>
            <a:ext cx="1678413" cy="1237745"/>
            <a:chOff x="7737176" y="3044094"/>
            <a:chExt cx="1677511" cy="1374579"/>
          </a:xfrm>
        </p:grpSpPr>
        <p:grpSp>
          <p:nvGrpSpPr>
            <p:cNvPr id="35" name="组合 53"/>
            <p:cNvGrpSpPr>
              <a:grpSpLocks/>
            </p:cNvGrpSpPr>
            <p:nvPr/>
          </p:nvGrpSpPr>
          <p:grpSpPr bwMode="auto"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38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lIns="110758" tIns="55379" rIns="110758" bIns="55379" anchor="ctr"/>
              <a:lstStyle/>
              <a:p>
                <a:pPr marL="0" marR="0" lvl="0" indent="0" algn="l" defTabSz="87959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solidFill>
                <a:srgbClr val="054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10758" tIns="55379" rIns="110758" bIns="55379" anchor="ctr"/>
              <a:lstStyle/>
              <a:p>
                <a:pPr marL="0" marR="0" lvl="0" indent="0" algn="ctr" defTabSz="87959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8232713" y="2743105"/>
                <a:ext cx="1489791" cy="72744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>
              <a:off x="7981584" y="3354107"/>
              <a:ext cx="1104737" cy="72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10758" tIns="55379" rIns="110758" bIns="55379">
              <a:spAutoFit/>
            </a:bodyPr>
            <a:lstStyle>
              <a:lvl1pPr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900113" indent="-34607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384300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938338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490788" indent="-274638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9479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4051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8623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3195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11080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rPr>
                <a:t>2016</a:t>
              </a:r>
              <a:endParaRPr kumimoji="0" lang="zh-CN" altLang="en-US" sz="35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244453" y="2519606"/>
            <a:ext cx="6684672" cy="825583"/>
          </a:xfrm>
          <a:prstGeom prst="homePlate">
            <a:avLst>
              <a:gd name="adj" fmla="val 44433"/>
            </a:avLst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7920" tIns="43960" rIns="87920" bIns="43960" anchor="ctr"/>
          <a:lstStyle/>
          <a:p>
            <a:pPr marL="344023" marR="0" lvl="0" indent="-344023" algn="l" defTabSz="87959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2" name="AutoShape 8"/>
          <p:cNvSpPr>
            <a:spLocks noChangeArrowheads="1"/>
          </p:cNvSpPr>
          <p:nvPr/>
        </p:nvSpPr>
        <p:spPr bwMode="auto">
          <a:xfrm>
            <a:off x="4768105" y="2508262"/>
            <a:ext cx="568292" cy="844490"/>
          </a:xfrm>
          <a:prstGeom prst="chevron">
            <a:avLst>
              <a:gd name="adj" fmla="val 55472"/>
            </a:avLst>
          </a:prstGeom>
          <a:solidFill>
            <a:srgbClr val="054487"/>
          </a:solidFill>
          <a:ln>
            <a:noFill/>
          </a:ln>
          <a:extLst/>
        </p:spPr>
        <p:txBody>
          <a:bodyPr lIns="87920" tIns="43960" rIns="87920" bIns="43960" anchor="ctr"/>
          <a:lstStyle/>
          <a:p>
            <a:pPr marL="0" marR="0" lvl="0" indent="0" algn="ctr" defTabSz="8795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>
            <a:off x="2983846" y="2508262"/>
            <a:ext cx="567031" cy="844490"/>
          </a:xfrm>
          <a:prstGeom prst="chevron">
            <a:avLst>
              <a:gd name="adj" fmla="val 55472"/>
            </a:avLst>
          </a:prstGeom>
          <a:solidFill>
            <a:srgbClr val="054487"/>
          </a:solidFill>
          <a:ln>
            <a:noFill/>
          </a:ln>
          <a:extLst/>
        </p:spPr>
        <p:txBody>
          <a:bodyPr lIns="87920" tIns="43960" rIns="87920" bIns="43960" anchor="ctr"/>
          <a:lstStyle/>
          <a:p>
            <a:pPr marL="0" marR="0" lvl="0" indent="0" algn="ctr" defTabSz="8795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1197067" y="2508262"/>
            <a:ext cx="568292" cy="844490"/>
          </a:xfrm>
          <a:prstGeom prst="chevron">
            <a:avLst>
              <a:gd name="adj" fmla="val 55472"/>
            </a:avLst>
          </a:prstGeom>
          <a:solidFill>
            <a:srgbClr val="054487"/>
          </a:solidFill>
          <a:ln>
            <a:noFill/>
          </a:ln>
          <a:extLst/>
        </p:spPr>
        <p:txBody>
          <a:bodyPr lIns="87920" tIns="43960" rIns="87920" bIns="43960" anchor="ctr"/>
          <a:lstStyle/>
          <a:p>
            <a:pPr marL="0" marR="0" lvl="0" indent="0" algn="ctr" defTabSz="8795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6554884" y="2508262"/>
            <a:ext cx="565772" cy="844490"/>
          </a:xfrm>
          <a:prstGeom prst="chevron">
            <a:avLst>
              <a:gd name="adj" fmla="val 55472"/>
            </a:avLst>
          </a:prstGeom>
          <a:solidFill>
            <a:srgbClr val="054487"/>
          </a:solidFill>
          <a:ln>
            <a:noFill/>
          </a:ln>
          <a:extLst/>
        </p:spPr>
        <p:txBody>
          <a:bodyPr lIns="87920" tIns="43960" rIns="87920" bIns="43960" anchor="ctr"/>
          <a:lstStyle/>
          <a:p>
            <a:pPr marL="0" marR="0" lvl="0" indent="0" algn="ctr" defTabSz="8795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62095" y="2765390"/>
            <a:ext cx="595941" cy="3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920" tIns="43960" rIns="87920" bIns="43960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900113" indent="-34607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938338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490788" indent="-274638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9479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4051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8623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3195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0" i="1" u="none" strike="noStrike" kern="120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2012</a:t>
            </a:r>
            <a:endParaRPr kumimoji="0" lang="zh-CN" altLang="en-US" sz="1700" b="0" i="1" u="none" strike="noStrike" kern="120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2047614" y="2765390"/>
            <a:ext cx="602353" cy="3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920" tIns="43960" rIns="87920" bIns="43960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900113" indent="-34607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938338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490788" indent="-274638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9479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4051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8623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3195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0" i="1" u="none" strike="noStrike" kern="120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2013</a:t>
            </a:r>
            <a:endParaRPr kumimoji="0" lang="zh-CN" altLang="en-US" sz="1700" b="0" i="1" u="none" strike="noStrike" kern="120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3833133" y="2765390"/>
            <a:ext cx="601054" cy="3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920" tIns="43960" rIns="87920" bIns="43960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900113" indent="-34607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938338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490788" indent="-274638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9479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4051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8623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3195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0" i="1" u="none" strike="noStrike" kern="120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2014</a:t>
            </a:r>
            <a:endParaRPr kumimoji="0" lang="zh-CN" altLang="en-US" sz="1700" b="0" i="1" u="none" strike="noStrike" kern="120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5618653" y="2765390"/>
            <a:ext cx="607354" cy="3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920" tIns="43960" rIns="87920" bIns="43960">
            <a:spAutoFit/>
          </a:bodyPr>
          <a:lstStyle>
            <a:lvl1pPr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900113" indent="-34607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84300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938338" indent="-276225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490788" indent="-274638" defTabSz="11080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9479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4051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8623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319588" indent="-274638" algn="ctr" defTabSz="1108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11080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0" i="1" u="none" strike="noStrike" kern="120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2015</a:t>
            </a:r>
            <a:endParaRPr kumimoji="0" lang="zh-CN" altLang="en-US" sz="1700" b="0" i="1" u="none" strike="noStrike" kern="120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25450" y="3206542"/>
            <a:ext cx="1926647" cy="1427560"/>
            <a:chOff x="941884" y="3983470"/>
            <a:chExt cx="1925931" cy="1585882"/>
          </a:xfrm>
        </p:grpSpPr>
        <p:cxnSp>
          <p:nvCxnSpPr>
            <p:cNvPr id="80" name="直接连接符 68"/>
            <p:cNvCxnSpPr>
              <a:cxnSpLocks noChangeShapeType="1"/>
            </p:cNvCxnSpPr>
            <p:nvPr/>
          </p:nvCxnSpPr>
          <p:spPr bwMode="auto">
            <a:xfrm>
              <a:off x="941884" y="3983470"/>
              <a:ext cx="0" cy="1358533"/>
            </a:xfrm>
            <a:prstGeom prst="line">
              <a:avLst/>
            </a:prstGeom>
            <a:noFill/>
            <a:ln w="9525" algn="ctr">
              <a:solidFill>
                <a:srgbClr val="888888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" name="TextBox 80"/>
            <p:cNvSpPr txBox="1">
              <a:spLocks noChangeArrowheads="1"/>
            </p:cNvSpPr>
            <p:nvPr/>
          </p:nvSpPr>
          <p:spPr bwMode="auto">
            <a:xfrm>
              <a:off x="941884" y="4393735"/>
              <a:ext cx="1925931" cy="1175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0758" tIns="55379" rIns="110758" bIns="55379">
              <a:spAutoFit/>
            </a:bodyPr>
            <a:lstStyle>
              <a:lvl1pPr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900113" indent="-34607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384300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938338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490788" indent="-274638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9479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4051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8623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3195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此处添加标题</a:t>
              </a:r>
              <a:endParaRPr kumimoji="0" lang="en-US" altLang="zh-CN" sz="1700" b="1" i="0" u="none" strike="noStrike" kern="120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endParaRP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313488" y="1346143"/>
            <a:ext cx="1925387" cy="1352445"/>
            <a:chOff x="2293144" y="1916832"/>
            <a:chExt cx="1925931" cy="1502549"/>
          </a:xfrm>
        </p:grpSpPr>
        <p:cxnSp>
          <p:nvCxnSpPr>
            <p:cNvPr id="83" name="直接连接符 71"/>
            <p:cNvCxnSpPr>
              <a:cxnSpLocks noChangeShapeType="1"/>
            </p:cNvCxnSpPr>
            <p:nvPr/>
          </p:nvCxnSpPr>
          <p:spPr bwMode="auto">
            <a:xfrm>
              <a:off x="2293144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rgbClr val="888888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4" name="TextBox 83"/>
            <p:cNvSpPr txBox="1">
              <a:spLocks noChangeArrowheads="1"/>
            </p:cNvSpPr>
            <p:nvPr/>
          </p:nvSpPr>
          <p:spPr bwMode="auto">
            <a:xfrm>
              <a:off x="2293144" y="1916832"/>
              <a:ext cx="1925931" cy="1175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0758" tIns="55379" rIns="110758" bIns="55379">
              <a:spAutoFit/>
            </a:bodyPr>
            <a:lstStyle>
              <a:lvl1pPr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900113" indent="-34607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384300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938338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490788" indent="-274638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9479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4051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8623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3195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此处添加标题</a:t>
              </a:r>
              <a:endParaRPr kumimoji="0" lang="en-US" altLang="zh-CN" sz="1700" b="1" i="0" u="none" strike="noStrike" kern="120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endParaRP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4061206" y="3225449"/>
            <a:ext cx="1926647" cy="1430080"/>
            <a:chOff x="3641104" y="3980384"/>
            <a:chExt cx="1925931" cy="1587483"/>
          </a:xfrm>
        </p:grpSpPr>
        <p:cxnSp>
          <p:nvCxnSpPr>
            <p:cNvPr id="86" name="直接连接符 74"/>
            <p:cNvCxnSpPr>
              <a:cxnSpLocks noChangeShapeType="1"/>
            </p:cNvCxnSpPr>
            <p:nvPr/>
          </p:nvCxnSpPr>
          <p:spPr bwMode="auto">
            <a:xfrm>
              <a:off x="3648596" y="3980384"/>
              <a:ext cx="0" cy="1358533"/>
            </a:xfrm>
            <a:prstGeom prst="line">
              <a:avLst/>
            </a:prstGeom>
            <a:noFill/>
            <a:ln w="9525" algn="ctr">
              <a:solidFill>
                <a:srgbClr val="888888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TextBox 86"/>
            <p:cNvSpPr txBox="1">
              <a:spLocks noChangeArrowheads="1"/>
            </p:cNvSpPr>
            <p:nvPr/>
          </p:nvSpPr>
          <p:spPr bwMode="auto">
            <a:xfrm>
              <a:off x="3641104" y="4393136"/>
              <a:ext cx="1925931" cy="117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0758" tIns="55379" rIns="110758" bIns="55379">
              <a:spAutoFit/>
            </a:bodyPr>
            <a:lstStyle>
              <a:lvl1pPr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900113" indent="-34607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384300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938338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490788" indent="-274638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9479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4051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8623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3195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54487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此处添加标题</a:t>
              </a:r>
              <a:endParaRPr kumimoji="0" lang="en-US" altLang="zh-CN" sz="1700" b="1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endParaRP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54487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54487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5879487" y="1346143"/>
            <a:ext cx="1926647" cy="1352445"/>
            <a:chOff x="5044092" y="1916832"/>
            <a:chExt cx="1925931" cy="1502549"/>
          </a:xfrm>
        </p:grpSpPr>
        <p:cxnSp>
          <p:nvCxnSpPr>
            <p:cNvPr id="89" name="直接连接符 77"/>
            <p:cNvCxnSpPr>
              <a:cxnSpLocks noChangeShapeType="1"/>
            </p:cNvCxnSpPr>
            <p:nvPr/>
          </p:nvCxnSpPr>
          <p:spPr bwMode="auto">
            <a:xfrm>
              <a:off x="5044092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rgbClr val="888888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0" name="TextBox 89"/>
            <p:cNvSpPr txBox="1">
              <a:spLocks noChangeArrowheads="1"/>
            </p:cNvSpPr>
            <p:nvPr/>
          </p:nvSpPr>
          <p:spPr bwMode="auto">
            <a:xfrm>
              <a:off x="5044092" y="1916832"/>
              <a:ext cx="1925931" cy="1175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0758" tIns="55379" rIns="110758" bIns="55379">
              <a:spAutoFit/>
            </a:bodyPr>
            <a:lstStyle>
              <a:lvl1pPr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900113" indent="-34607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384300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938338" indent="-276225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490788" indent="-274638" defTabSz="1108075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9479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4051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8623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319588" indent="-274638" algn="ctr" defTabSz="11080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此处添加标题</a:t>
              </a:r>
              <a:endParaRPr kumimoji="0" lang="en-US" altLang="zh-CN" sz="1700" b="1" i="0" u="none" strike="noStrike" kern="120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endParaRP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  <a:p>
              <a:pPr marL="0" marR="0" lvl="0" indent="0" algn="l" defTabSz="1108075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+mn-cs"/>
                </a:rPr>
                <a:t>点击此处添加段落文本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141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45" grpId="0" animBg="1"/>
      <p:bldP spid="47" grpId="0" animBg="1"/>
      <p:bldP spid="48" grpId="0"/>
      <p:bldP spid="76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" name="Group 297"/>
          <p:cNvGrpSpPr>
            <a:grpSpLocks/>
          </p:cNvGrpSpPr>
          <p:nvPr/>
        </p:nvGrpSpPr>
        <p:grpSpPr bwMode="auto">
          <a:xfrm>
            <a:off x="4251820" y="1589432"/>
            <a:ext cx="4248150" cy="1493377"/>
            <a:chOff x="0" y="0"/>
            <a:chExt cx="3203" cy="1196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1084" y="763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Oval 4"/>
            <p:cNvSpPr>
              <a:spLocks noChangeArrowheads="1"/>
            </p:cNvSpPr>
            <p:nvPr/>
          </p:nvSpPr>
          <p:spPr bwMode="auto">
            <a:xfrm>
              <a:off x="1093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293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162" y="17"/>
              <a:ext cx="861" cy="28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0" y="763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9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209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8" y="17"/>
              <a:ext cx="861" cy="28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2157" y="763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2166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2366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235" y="17"/>
              <a:ext cx="861" cy="28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8" name="Group 310"/>
          <p:cNvGrpSpPr>
            <a:grpSpLocks/>
          </p:cNvGrpSpPr>
          <p:nvPr/>
        </p:nvGrpSpPr>
        <p:grpSpPr bwMode="auto">
          <a:xfrm>
            <a:off x="6391770" y="2081405"/>
            <a:ext cx="1606550" cy="1733015"/>
            <a:chOff x="0" y="0"/>
            <a:chExt cx="1212" cy="1387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20" name="Group 312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22" name="Oval 18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3" name="Oval 19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4" name="Group 316"/>
          <p:cNvGrpSpPr>
            <a:grpSpLocks/>
          </p:cNvGrpSpPr>
          <p:nvPr/>
        </p:nvGrpSpPr>
        <p:grpSpPr bwMode="auto">
          <a:xfrm>
            <a:off x="4736009" y="2081405"/>
            <a:ext cx="1608137" cy="1733015"/>
            <a:chOff x="0" y="0"/>
            <a:chExt cx="1212" cy="1387"/>
          </a:xfrm>
        </p:grpSpPr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26" name="Group 318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28" name="Oval 24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9" name="Oval 25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0" name="Oval 27"/>
          <p:cNvSpPr>
            <a:spLocks noChangeArrowheads="1"/>
          </p:cNvSpPr>
          <p:nvPr/>
        </p:nvSpPr>
        <p:spPr bwMode="auto">
          <a:xfrm>
            <a:off x="5367833" y="3625566"/>
            <a:ext cx="1960562" cy="764939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1" name="Group 323"/>
          <p:cNvGrpSpPr>
            <a:grpSpLocks/>
          </p:cNvGrpSpPr>
          <p:nvPr/>
        </p:nvGrpSpPr>
        <p:grpSpPr bwMode="auto">
          <a:xfrm>
            <a:off x="5383708" y="2552747"/>
            <a:ext cx="1892300" cy="1775864"/>
            <a:chOff x="0" y="0"/>
            <a:chExt cx="1192" cy="1187"/>
          </a:xfrm>
        </p:grpSpPr>
        <p:grpSp>
          <p:nvGrpSpPr>
            <p:cNvPr id="32" name="Group 324"/>
            <p:cNvGrpSpPr>
              <a:grpSpLocks/>
            </p:cNvGrpSpPr>
            <p:nvPr/>
          </p:nvGrpSpPr>
          <p:grpSpPr bwMode="auto">
            <a:xfrm>
              <a:off x="0" y="0"/>
              <a:ext cx="1192" cy="1187"/>
              <a:chOff x="0" y="0"/>
              <a:chExt cx="1406" cy="1402"/>
            </a:xfrm>
          </p:grpSpPr>
          <p:sp>
            <p:nvSpPr>
              <p:cNvPr id="35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6" cy="1402"/>
              </a:xfrm>
              <a:prstGeom prst="ellipse">
                <a:avLst/>
              </a:prstGeom>
              <a:solidFill>
                <a:srgbClr val="054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6" name="Oval 31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211" y="370"/>
              <a:ext cx="767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添加文字</a:t>
              </a: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2" y="20"/>
              <a:ext cx="1017" cy="337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4863009" y="2336914"/>
            <a:ext cx="1296987" cy="27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</a:t>
            </a:r>
          </a:p>
        </p:txBody>
      </p:sp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6445745" y="2336914"/>
            <a:ext cx="1441450" cy="27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</a:t>
            </a:r>
          </a:p>
        </p:txBody>
      </p:sp>
      <p:sp>
        <p:nvSpPr>
          <p:cNvPr id="39" name="Text Box 36"/>
          <p:cNvSpPr txBox="1">
            <a:spLocks noChangeArrowheads="1"/>
          </p:cNvSpPr>
          <p:nvPr/>
        </p:nvSpPr>
        <p:spPr bwMode="auto">
          <a:xfrm>
            <a:off x="4323258" y="1856049"/>
            <a:ext cx="1223962" cy="27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0" name="Text Box 37"/>
          <p:cNvSpPr txBox="1">
            <a:spLocks noChangeArrowheads="1"/>
          </p:cNvSpPr>
          <p:nvPr/>
        </p:nvSpPr>
        <p:spPr bwMode="auto">
          <a:xfrm>
            <a:off x="5763121" y="1856049"/>
            <a:ext cx="1223963" cy="27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</a:t>
            </a:r>
          </a:p>
        </p:txBody>
      </p:sp>
      <p:sp>
        <p:nvSpPr>
          <p:cNvPr id="41" name="Text Box 38"/>
          <p:cNvSpPr txBox="1">
            <a:spLocks noChangeArrowheads="1"/>
          </p:cNvSpPr>
          <p:nvPr/>
        </p:nvSpPr>
        <p:spPr bwMode="auto">
          <a:xfrm>
            <a:off x="7168058" y="1856049"/>
            <a:ext cx="1223962" cy="27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99592" y="1419622"/>
            <a:ext cx="3024187" cy="33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单击此处添加标题文字</a:t>
            </a:r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99592" y="1691000"/>
            <a:ext cx="302418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单击此处添加文字内容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单击此处添加文字内容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</a:t>
            </a: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899592" y="2597184"/>
            <a:ext cx="3024187" cy="33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单击此处添加标题文字</a:t>
            </a: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899592" y="2866975"/>
            <a:ext cx="302418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单击此处添加文字内容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单击此处添加文字内容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单击此处添加文字内容   </a:t>
            </a:r>
          </a:p>
        </p:txBody>
      </p:sp>
    </p:spTree>
    <p:extLst>
      <p:ext uri="{BB962C8B-B14F-4D97-AF65-F5344CB8AC3E}">
        <p14:creationId xmlns:p14="http://schemas.microsoft.com/office/powerpoint/2010/main" val="6843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165334" y="921140"/>
            <a:ext cx="864499" cy="864499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66079" y="3245150"/>
            <a:ext cx="864499" cy="864499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07555" y="3254943"/>
            <a:ext cx="864499" cy="864499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47340" y="915566"/>
            <a:ext cx="864499" cy="864499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07342" y="3231658"/>
            <a:ext cx="864499" cy="864499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3560" y="2402119"/>
            <a:ext cx="2710441" cy="201041"/>
          </a:xfrm>
          <a:prstGeom prst="rect">
            <a:avLst/>
          </a:prstGeom>
          <a:solidFill>
            <a:srgbClr val="054487">
              <a:alpha val="9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994685" y="1469086"/>
            <a:ext cx="1994720" cy="1134074"/>
          </a:xfrm>
          <a:custGeom>
            <a:avLst/>
            <a:gdLst>
              <a:gd name="connsiteX0" fmla="*/ 0 w 3099660"/>
              <a:gd name="connsiteY0" fmla="*/ 0 h 1749956"/>
              <a:gd name="connsiteX1" fmla="*/ 2194803 w 3099660"/>
              <a:gd name="connsiteY1" fmla="*/ 0 h 1749956"/>
              <a:gd name="connsiteX2" fmla="*/ 3099660 w 3099660"/>
              <a:gd name="connsiteY2" fmla="*/ 904857 h 1749956"/>
              <a:gd name="connsiteX3" fmla="*/ 3099660 w 3099660"/>
              <a:gd name="connsiteY3" fmla="*/ 1749956 h 1749956"/>
              <a:gd name="connsiteX4" fmla="*/ 2789696 w 3099660"/>
              <a:gd name="connsiteY4" fmla="*/ 1749956 h 1749956"/>
              <a:gd name="connsiteX5" fmla="*/ 2789696 w 3099660"/>
              <a:gd name="connsiteY5" fmla="*/ 1069853 h 1749956"/>
              <a:gd name="connsiteX6" fmla="*/ 2029809 w 3099660"/>
              <a:gd name="connsiteY6" fmla="*/ 309966 h 1749956"/>
              <a:gd name="connsiteX7" fmla="*/ 0 w 3099660"/>
              <a:gd name="connsiteY7" fmla="*/ 309966 h 17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660" h="1749956">
                <a:moveTo>
                  <a:pt x="0" y="0"/>
                </a:moveTo>
                <a:lnTo>
                  <a:pt x="2194803" y="0"/>
                </a:lnTo>
                <a:cubicBezTo>
                  <a:pt x="2694542" y="0"/>
                  <a:pt x="3099660" y="405118"/>
                  <a:pt x="3099660" y="904857"/>
                </a:cubicBezTo>
                <a:lnTo>
                  <a:pt x="3099660" y="1749956"/>
                </a:lnTo>
                <a:lnTo>
                  <a:pt x="2789696" y="1749956"/>
                </a:lnTo>
                <a:lnTo>
                  <a:pt x="2789696" y="1069853"/>
                </a:lnTo>
                <a:cubicBezTo>
                  <a:pt x="2789696" y="650179"/>
                  <a:pt x="2449483" y="309966"/>
                  <a:pt x="2029809" y="309966"/>
                </a:cubicBezTo>
                <a:lnTo>
                  <a:pt x="0" y="309966"/>
                </a:lnTo>
                <a:close/>
              </a:path>
            </a:pathLst>
          </a:custGeom>
          <a:solidFill>
            <a:srgbClr val="05448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2406083"/>
            <a:ext cx="1534634" cy="1126147"/>
          </a:xfrm>
          <a:custGeom>
            <a:avLst/>
            <a:gdLst>
              <a:gd name="connsiteX0" fmla="*/ 0 w 3099660"/>
              <a:gd name="connsiteY0" fmla="*/ 0 h 1749956"/>
              <a:gd name="connsiteX1" fmla="*/ 2194803 w 3099660"/>
              <a:gd name="connsiteY1" fmla="*/ 0 h 1749956"/>
              <a:gd name="connsiteX2" fmla="*/ 3099660 w 3099660"/>
              <a:gd name="connsiteY2" fmla="*/ 904857 h 1749956"/>
              <a:gd name="connsiteX3" fmla="*/ 3099660 w 3099660"/>
              <a:gd name="connsiteY3" fmla="*/ 1749956 h 1749956"/>
              <a:gd name="connsiteX4" fmla="*/ 2789696 w 3099660"/>
              <a:gd name="connsiteY4" fmla="*/ 1749956 h 1749956"/>
              <a:gd name="connsiteX5" fmla="*/ 2789696 w 3099660"/>
              <a:gd name="connsiteY5" fmla="*/ 1069853 h 1749956"/>
              <a:gd name="connsiteX6" fmla="*/ 2029809 w 3099660"/>
              <a:gd name="connsiteY6" fmla="*/ 309966 h 1749956"/>
              <a:gd name="connsiteX7" fmla="*/ 0 w 3099660"/>
              <a:gd name="connsiteY7" fmla="*/ 309966 h 17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660" h="1749956">
                <a:moveTo>
                  <a:pt x="0" y="0"/>
                </a:moveTo>
                <a:lnTo>
                  <a:pt x="2194803" y="0"/>
                </a:lnTo>
                <a:cubicBezTo>
                  <a:pt x="2694542" y="0"/>
                  <a:pt x="3099660" y="405118"/>
                  <a:pt x="3099660" y="904857"/>
                </a:cubicBezTo>
                <a:lnTo>
                  <a:pt x="3099660" y="1749956"/>
                </a:lnTo>
                <a:lnTo>
                  <a:pt x="2789696" y="1749956"/>
                </a:lnTo>
                <a:lnTo>
                  <a:pt x="2789696" y="1069853"/>
                </a:lnTo>
                <a:cubicBezTo>
                  <a:pt x="2789696" y="650179"/>
                  <a:pt x="2449483" y="309966"/>
                  <a:pt x="2029809" y="309966"/>
                </a:cubicBezTo>
                <a:lnTo>
                  <a:pt x="0" y="309966"/>
                </a:lnTo>
                <a:close/>
              </a:path>
            </a:pathLst>
          </a:custGeom>
          <a:solidFill>
            <a:schemeClr val="bg1">
              <a:lumMod val="65000"/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348304" y="2406083"/>
            <a:ext cx="1994720" cy="1126147"/>
          </a:xfrm>
          <a:custGeom>
            <a:avLst/>
            <a:gdLst>
              <a:gd name="connsiteX0" fmla="*/ 0 w 3099660"/>
              <a:gd name="connsiteY0" fmla="*/ 0 h 1749956"/>
              <a:gd name="connsiteX1" fmla="*/ 2194803 w 3099660"/>
              <a:gd name="connsiteY1" fmla="*/ 0 h 1749956"/>
              <a:gd name="connsiteX2" fmla="*/ 3099660 w 3099660"/>
              <a:gd name="connsiteY2" fmla="*/ 904857 h 1749956"/>
              <a:gd name="connsiteX3" fmla="*/ 3099660 w 3099660"/>
              <a:gd name="connsiteY3" fmla="*/ 1749956 h 1749956"/>
              <a:gd name="connsiteX4" fmla="*/ 2789696 w 3099660"/>
              <a:gd name="connsiteY4" fmla="*/ 1749956 h 1749956"/>
              <a:gd name="connsiteX5" fmla="*/ 2789696 w 3099660"/>
              <a:gd name="connsiteY5" fmla="*/ 1069853 h 1749956"/>
              <a:gd name="connsiteX6" fmla="*/ 2029809 w 3099660"/>
              <a:gd name="connsiteY6" fmla="*/ 309966 h 1749956"/>
              <a:gd name="connsiteX7" fmla="*/ 0 w 3099660"/>
              <a:gd name="connsiteY7" fmla="*/ 309966 h 17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660" h="1749956">
                <a:moveTo>
                  <a:pt x="0" y="0"/>
                </a:moveTo>
                <a:lnTo>
                  <a:pt x="2194803" y="0"/>
                </a:lnTo>
                <a:cubicBezTo>
                  <a:pt x="2694542" y="0"/>
                  <a:pt x="3099660" y="405118"/>
                  <a:pt x="3099660" y="904857"/>
                </a:cubicBezTo>
                <a:lnTo>
                  <a:pt x="3099660" y="1749956"/>
                </a:lnTo>
                <a:lnTo>
                  <a:pt x="2789696" y="1749956"/>
                </a:lnTo>
                <a:lnTo>
                  <a:pt x="2789696" y="1069853"/>
                </a:lnTo>
                <a:cubicBezTo>
                  <a:pt x="2789696" y="650179"/>
                  <a:pt x="2449483" y="309966"/>
                  <a:pt x="2029809" y="309966"/>
                </a:cubicBezTo>
                <a:lnTo>
                  <a:pt x="0" y="30996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89618" y="2406083"/>
            <a:ext cx="1994720" cy="1126147"/>
          </a:xfrm>
          <a:custGeom>
            <a:avLst/>
            <a:gdLst>
              <a:gd name="connsiteX0" fmla="*/ 0 w 3099660"/>
              <a:gd name="connsiteY0" fmla="*/ 0 h 1749956"/>
              <a:gd name="connsiteX1" fmla="*/ 2194803 w 3099660"/>
              <a:gd name="connsiteY1" fmla="*/ 0 h 1749956"/>
              <a:gd name="connsiteX2" fmla="*/ 3099660 w 3099660"/>
              <a:gd name="connsiteY2" fmla="*/ 904857 h 1749956"/>
              <a:gd name="connsiteX3" fmla="*/ 3099660 w 3099660"/>
              <a:gd name="connsiteY3" fmla="*/ 1749956 h 1749956"/>
              <a:gd name="connsiteX4" fmla="*/ 2789696 w 3099660"/>
              <a:gd name="connsiteY4" fmla="*/ 1749956 h 1749956"/>
              <a:gd name="connsiteX5" fmla="*/ 2789696 w 3099660"/>
              <a:gd name="connsiteY5" fmla="*/ 1069853 h 1749956"/>
              <a:gd name="connsiteX6" fmla="*/ 2029809 w 3099660"/>
              <a:gd name="connsiteY6" fmla="*/ 309966 h 1749956"/>
              <a:gd name="connsiteX7" fmla="*/ 0 w 3099660"/>
              <a:gd name="connsiteY7" fmla="*/ 309966 h 17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660" h="1749956">
                <a:moveTo>
                  <a:pt x="0" y="0"/>
                </a:moveTo>
                <a:lnTo>
                  <a:pt x="2194803" y="0"/>
                </a:lnTo>
                <a:cubicBezTo>
                  <a:pt x="2694542" y="0"/>
                  <a:pt x="3099660" y="405118"/>
                  <a:pt x="3099660" y="904857"/>
                </a:cubicBezTo>
                <a:lnTo>
                  <a:pt x="3099660" y="1749956"/>
                </a:lnTo>
                <a:lnTo>
                  <a:pt x="2789696" y="1749956"/>
                </a:lnTo>
                <a:lnTo>
                  <a:pt x="2789696" y="1069853"/>
                </a:lnTo>
                <a:cubicBezTo>
                  <a:pt x="2789696" y="650179"/>
                  <a:pt x="2449483" y="309966"/>
                  <a:pt x="2029809" y="309966"/>
                </a:cubicBezTo>
                <a:lnTo>
                  <a:pt x="0" y="30996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3714122" y="1469086"/>
            <a:ext cx="1994720" cy="1134074"/>
          </a:xfrm>
          <a:custGeom>
            <a:avLst/>
            <a:gdLst>
              <a:gd name="connsiteX0" fmla="*/ 0 w 3099660"/>
              <a:gd name="connsiteY0" fmla="*/ 0 h 1749956"/>
              <a:gd name="connsiteX1" fmla="*/ 2194803 w 3099660"/>
              <a:gd name="connsiteY1" fmla="*/ 0 h 1749956"/>
              <a:gd name="connsiteX2" fmla="*/ 3099660 w 3099660"/>
              <a:gd name="connsiteY2" fmla="*/ 904857 h 1749956"/>
              <a:gd name="connsiteX3" fmla="*/ 3099660 w 3099660"/>
              <a:gd name="connsiteY3" fmla="*/ 1749956 h 1749956"/>
              <a:gd name="connsiteX4" fmla="*/ 2789696 w 3099660"/>
              <a:gd name="connsiteY4" fmla="*/ 1749956 h 1749956"/>
              <a:gd name="connsiteX5" fmla="*/ 2789696 w 3099660"/>
              <a:gd name="connsiteY5" fmla="*/ 1069853 h 1749956"/>
              <a:gd name="connsiteX6" fmla="*/ 2029809 w 3099660"/>
              <a:gd name="connsiteY6" fmla="*/ 309966 h 1749956"/>
              <a:gd name="connsiteX7" fmla="*/ 0 w 3099660"/>
              <a:gd name="connsiteY7" fmla="*/ 309966 h 17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660" h="1749956">
                <a:moveTo>
                  <a:pt x="0" y="0"/>
                </a:moveTo>
                <a:lnTo>
                  <a:pt x="2194803" y="0"/>
                </a:lnTo>
                <a:cubicBezTo>
                  <a:pt x="2694542" y="0"/>
                  <a:pt x="3099660" y="405118"/>
                  <a:pt x="3099660" y="904857"/>
                </a:cubicBezTo>
                <a:lnTo>
                  <a:pt x="3099660" y="1749956"/>
                </a:lnTo>
                <a:lnTo>
                  <a:pt x="2789696" y="1749956"/>
                </a:lnTo>
                <a:lnTo>
                  <a:pt x="2789696" y="1069853"/>
                </a:lnTo>
                <a:cubicBezTo>
                  <a:pt x="2789696" y="650179"/>
                  <a:pt x="2449483" y="309966"/>
                  <a:pt x="2029809" y="309966"/>
                </a:cubicBezTo>
                <a:lnTo>
                  <a:pt x="0" y="309966"/>
                </a:lnTo>
                <a:close/>
              </a:path>
            </a:pathLst>
          </a:custGeom>
          <a:solidFill>
            <a:srgbClr val="05448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52387" y="3503374"/>
            <a:ext cx="378924" cy="387330"/>
            <a:chOff x="2237342" y="3733931"/>
            <a:chExt cx="625781" cy="6396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泪滴形 16"/>
            <p:cNvSpPr/>
            <p:nvPr/>
          </p:nvSpPr>
          <p:spPr>
            <a:xfrm rot="19027558">
              <a:off x="2237342" y="3733931"/>
              <a:ext cx="625781" cy="625781"/>
            </a:xfrm>
            <a:prstGeom prst="teardrop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10800000">
              <a:off x="2300863" y="3788134"/>
              <a:ext cx="498740" cy="498740"/>
            </a:xfrm>
            <a:prstGeom prst="ellipse">
              <a:avLst/>
            </a:prstGeom>
            <a:solidFill>
              <a:srgbClr val="00B0F0">
                <a:alpha val="70000"/>
              </a:srgb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19" name="文本框 63"/>
            <p:cNvSpPr txBox="1"/>
            <p:nvPr/>
          </p:nvSpPr>
          <p:spPr>
            <a:xfrm>
              <a:off x="2330214" y="3763654"/>
              <a:ext cx="498225" cy="609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0800000">
            <a:off x="2701821" y="1145338"/>
            <a:ext cx="378924" cy="384009"/>
            <a:chOff x="4778071" y="3617044"/>
            <a:chExt cx="625781" cy="63417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1" name="泪滴形 20"/>
            <p:cNvSpPr/>
            <p:nvPr/>
          </p:nvSpPr>
          <p:spPr>
            <a:xfrm rot="19027558">
              <a:off x="4778071" y="3625442"/>
              <a:ext cx="625781" cy="625781"/>
            </a:xfrm>
            <a:prstGeom prst="teardrop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4841592" y="3679645"/>
              <a:ext cx="498740" cy="498740"/>
            </a:xfrm>
            <a:prstGeom prst="ellipse">
              <a:avLst/>
            </a:prstGeom>
            <a:solidFill>
              <a:srgbClr val="00B0F0">
                <a:alpha val="70000"/>
              </a:srgb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3" name="文本框 67"/>
            <p:cNvSpPr txBox="1"/>
            <p:nvPr/>
          </p:nvSpPr>
          <p:spPr>
            <a:xfrm rot="10800000">
              <a:off x="4799395" y="3617044"/>
              <a:ext cx="498225" cy="609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42325" y="3503374"/>
            <a:ext cx="379911" cy="387330"/>
            <a:chOff x="6766315" y="3625442"/>
            <a:chExt cx="627411" cy="6396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" name="泪滴形 24"/>
            <p:cNvSpPr/>
            <p:nvPr/>
          </p:nvSpPr>
          <p:spPr>
            <a:xfrm rot="19027558">
              <a:off x="6766315" y="3625442"/>
              <a:ext cx="625781" cy="625781"/>
            </a:xfrm>
            <a:prstGeom prst="teardrop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6829836" y="3679645"/>
              <a:ext cx="498740" cy="498740"/>
            </a:xfrm>
            <a:prstGeom prst="ellipse">
              <a:avLst/>
            </a:prstGeom>
            <a:solidFill>
              <a:srgbClr val="00B0F0">
                <a:alpha val="70000"/>
              </a:srgb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7" name="文本框 70"/>
            <p:cNvSpPr txBox="1"/>
            <p:nvPr/>
          </p:nvSpPr>
          <p:spPr>
            <a:xfrm>
              <a:off x="6895501" y="3655165"/>
              <a:ext cx="498225" cy="609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0800000">
            <a:off x="5421240" y="1160015"/>
            <a:ext cx="378924" cy="384009"/>
            <a:chOff x="8731533" y="3617044"/>
            <a:chExt cx="625781" cy="63417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9" name="泪滴形 28"/>
            <p:cNvSpPr/>
            <p:nvPr/>
          </p:nvSpPr>
          <p:spPr>
            <a:xfrm rot="19027558">
              <a:off x="8731533" y="3625442"/>
              <a:ext cx="625781" cy="625781"/>
            </a:xfrm>
            <a:prstGeom prst="teardrop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0800000">
              <a:off x="8795054" y="3679645"/>
              <a:ext cx="498740" cy="498740"/>
            </a:xfrm>
            <a:prstGeom prst="ellipse">
              <a:avLst/>
            </a:prstGeom>
            <a:solidFill>
              <a:srgbClr val="00B0F0">
                <a:alpha val="70000"/>
              </a:srgb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1" name="文本框 73"/>
            <p:cNvSpPr txBox="1"/>
            <p:nvPr/>
          </p:nvSpPr>
          <p:spPr>
            <a:xfrm rot="10800000">
              <a:off x="8756858" y="3617044"/>
              <a:ext cx="498225" cy="609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92544" y="3503374"/>
            <a:ext cx="379911" cy="387330"/>
            <a:chOff x="10750554" y="3625442"/>
            <a:chExt cx="627411" cy="6396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泪滴形 32"/>
            <p:cNvSpPr/>
            <p:nvPr/>
          </p:nvSpPr>
          <p:spPr>
            <a:xfrm rot="19027558">
              <a:off x="10750554" y="3625442"/>
              <a:ext cx="625781" cy="625781"/>
            </a:xfrm>
            <a:prstGeom prst="teardrop">
              <a:avLst/>
            </a:prstGeom>
            <a:solidFill>
              <a:srgbClr val="054487">
                <a:alpha val="9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10800000">
              <a:off x="10814075" y="3679645"/>
              <a:ext cx="498740" cy="498740"/>
            </a:xfrm>
            <a:prstGeom prst="ellipse">
              <a:avLst/>
            </a:prstGeom>
            <a:solidFill>
              <a:srgbClr val="00B0F0">
                <a:alpha val="70000"/>
              </a:srgbClr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文本框 76"/>
            <p:cNvSpPr txBox="1"/>
            <p:nvPr/>
          </p:nvSpPr>
          <p:spPr>
            <a:xfrm>
              <a:off x="10879740" y="3655165"/>
              <a:ext cx="498225" cy="609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5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6" name="文本框 77"/>
          <p:cNvSpPr txBox="1"/>
          <p:nvPr/>
        </p:nvSpPr>
        <p:spPr>
          <a:xfrm>
            <a:off x="1539055" y="2714275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79"/>
          <p:cNvSpPr txBox="1"/>
          <p:nvPr/>
        </p:nvSpPr>
        <p:spPr>
          <a:xfrm>
            <a:off x="3154284" y="1341039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80"/>
          <p:cNvSpPr txBox="1"/>
          <p:nvPr/>
        </p:nvSpPr>
        <p:spPr>
          <a:xfrm>
            <a:off x="4408842" y="2704231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文本框 81"/>
          <p:cNvSpPr txBox="1"/>
          <p:nvPr/>
        </p:nvSpPr>
        <p:spPr>
          <a:xfrm>
            <a:off x="5825599" y="1355372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82"/>
          <p:cNvSpPr txBox="1"/>
          <p:nvPr/>
        </p:nvSpPr>
        <p:spPr>
          <a:xfrm>
            <a:off x="7172767" y="2704231"/>
            <a:ext cx="185503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正大黑简体" pitchFamily="2" charset="-122"/>
                <a:ea typeface="方正正大黑简体" pitchFamily="2" charset="-122"/>
                <a:cs typeface="+mn-cs"/>
              </a:rPr>
              <a:t>点击输入小标题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正大黑简体" pitchFamily="2" charset="-122"/>
              <a:ea typeface="方正正大黑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点击此处添加文本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57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9284 -0.64213 L -1.875E-6 1.11022E-1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321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5755 0.45023 L -3.95833E-6 1.48148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3" y="-2284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487 -0.45486 L -1.875E-6 3.7037E-7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2270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5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4844 0.4537 L 6.25E-7 4.07407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7" y="-2268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5326 -0.45185 L -4.58333E-6 2.22222E-6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225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" name="组 3"/>
          <p:cNvGrpSpPr>
            <a:grpSpLocks/>
          </p:cNvGrpSpPr>
          <p:nvPr/>
        </p:nvGrpSpPr>
        <p:grpSpPr bwMode="auto">
          <a:xfrm>
            <a:off x="2758294" y="1302028"/>
            <a:ext cx="5670315" cy="4101449"/>
            <a:chOff x="990601" y="817273"/>
            <a:chExt cx="7143749" cy="5164052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260475" y="1134773"/>
              <a:ext cx="6642100" cy="2921000"/>
            </a:xfrm>
            <a:custGeom>
              <a:avLst/>
              <a:gdLst>
                <a:gd name="T0" fmla="*/ 1771 w 1771"/>
                <a:gd name="T1" fmla="*/ 885 h 890"/>
                <a:gd name="T2" fmla="*/ 885 w 1771"/>
                <a:gd name="T3" fmla="*/ 0 h 890"/>
                <a:gd name="T4" fmla="*/ 0 w 1771"/>
                <a:gd name="T5" fmla="*/ 885 h 890"/>
                <a:gd name="T6" fmla="*/ 0 w 1771"/>
                <a:gd name="T7" fmla="*/ 890 h 890"/>
                <a:gd name="T8" fmla="*/ 1771 w 1771"/>
                <a:gd name="T9" fmla="*/ 890 h 890"/>
                <a:gd name="T10" fmla="*/ 1771 w 1771"/>
                <a:gd name="T11" fmla="*/ 885 h 8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71"/>
                <a:gd name="T19" fmla="*/ 0 h 890"/>
                <a:gd name="T20" fmla="*/ 1771 w 1771"/>
                <a:gd name="T21" fmla="*/ 890 h 8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71" h="890">
                  <a:moveTo>
                    <a:pt x="1771" y="885"/>
                  </a:moveTo>
                  <a:cubicBezTo>
                    <a:pt x="1771" y="396"/>
                    <a:pt x="1374" y="0"/>
                    <a:pt x="885" y="0"/>
                  </a:cubicBezTo>
                  <a:cubicBezTo>
                    <a:pt x="396" y="0"/>
                    <a:pt x="0" y="396"/>
                    <a:pt x="0" y="885"/>
                  </a:cubicBezTo>
                  <a:cubicBezTo>
                    <a:pt x="0" y="887"/>
                    <a:pt x="0" y="889"/>
                    <a:pt x="0" y="890"/>
                  </a:cubicBezTo>
                  <a:cubicBezTo>
                    <a:pt x="1771" y="890"/>
                    <a:pt x="1771" y="890"/>
                    <a:pt x="1771" y="890"/>
                  </a:cubicBezTo>
                  <a:cubicBezTo>
                    <a:pt x="1771" y="889"/>
                    <a:pt x="1771" y="887"/>
                    <a:pt x="1771" y="885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74001">
                  <a:srgbClr val="3F3F3F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9BD3E5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990601" y="2213821"/>
              <a:ext cx="3311525" cy="1701249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462338" y="817273"/>
              <a:ext cx="2193925" cy="3064469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676775" y="998189"/>
              <a:ext cx="2816225" cy="289624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636713" y="998189"/>
              <a:ext cx="2800350" cy="2878792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38700" y="2216995"/>
              <a:ext cx="3295650" cy="1698075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rgbClr val="0544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Freeform 14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6105" y="2494413"/>
              <a:ext cx="3614928" cy="3486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5"/>
            <p:cNvSpPr/>
            <p:nvPr/>
          </p:nvSpPr>
          <p:spPr>
            <a:xfrm>
              <a:off x="3448050" y="3151729"/>
              <a:ext cx="2516565" cy="736278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  <p:sp>
          <p:nvSpPr>
            <p:cNvPr id="14" name="Rectangle 16"/>
            <p:cNvSpPr/>
            <p:nvPr/>
          </p:nvSpPr>
          <p:spPr>
            <a:xfrm>
              <a:off x="3752851" y="1088648"/>
              <a:ext cx="1657350" cy="426267"/>
            </a:xfrm>
            <a:prstGeom prst="rect">
              <a:avLst/>
            </a:prstGeom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  <p:sp>
          <p:nvSpPr>
            <p:cNvPr id="15" name="Rectangle 17"/>
            <p:cNvSpPr/>
            <p:nvPr/>
          </p:nvSpPr>
          <p:spPr>
            <a:xfrm>
              <a:off x="5410201" y="1818661"/>
              <a:ext cx="1752599" cy="426267"/>
            </a:xfrm>
            <a:prstGeom prst="rect">
              <a:avLst/>
            </a:prstGeom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  <p:sp>
          <p:nvSpPr>
            <p:cNvPr id="16" name="Rectangle 18"/>
            <p:cNvSpPr/>
            <p:nvPr/>
          </p:nvSpPr>
          <p:spPr>
            <a:xfrm>
              <a:off x="6248400" y="3215208"/>
              <a:ext cx="1847850" cy="426267"/>
            </a:xfrm>
            <a:prstGeom prst="rect">
              <a:avLst/>
            </a:prstGeom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1905000" y="1945619"/>
              <a:ext cx="1847850" cy="426267"/>
            </a:xfrm>
            <a:prstGeom prst="rect">
              <a:avLst/>
            </a:prstGeom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>
              <a:off x="1219201" y="3088249"/>
              <a:ext cx="1600200" cy="426267"/>
            </a:xfrm>
            <a:prstGeom prst="rect">
              <a:avLst/>
            </a:prstGeom>
            <a:ln>
              <a:noFill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ea typeface="宋体" panose="02010600030101010101" pitchFamily="2" charset="-122"/>
                  <a:cs typeface="Arial" pitchFamily="34" charset="0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anose="02010600030101010101" pitchFamily="2" charset="-122"/>
                <a:cs typeface="Arial" pitchFamily="34" charset="0"/>
              </a:endParaRPr>
            </a:p>
          </p:txBody>
        </p:sp>
      </p:grpSp>
      <p:pic>
        <p:nvPicPr>
          <p:cNvPr id="19" name="Picture 61" descr="369t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09" y="999524"/>
            <a:ext cx="1612890" cy="374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43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5486"/>
            <a:ext cx="611560" cy="369332"/>
          </a:xfrm>
          <a:prstGeom prst="rect">
            <a:avLst/>
          </a:prstGeom>
          <a:solidFill>
            <a:srgbClr val="054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548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输入你的标题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544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/Add your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544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69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7270" y="2060052"/>
            <a:ext cx="2156146" cy="1977578"/>
            <a:chOff x="357189" y="3032400"/>
            <a:chExt cx="2614993" cy="2398424"/>
          </a:xfrm>
        </p:grpSpPr>
        <p:sp>
          <p:nvSpPr>
            <p:cNvPr id="6" name="Oval 2"/>
            <p:cNvSpPr>
              <a:spLocks noChangeArrowheads="1"/>
            </p:cNvSpPr>
            <p:nvPr/>
          </p:nvSpPr>
          <p:spPr bwMode="auto">
            <a:xfrm>
              <a:off x="357189" y="5040880"/>
              <a:ext cx="2614993" cy="389944"/>
            </a:xfrm>
            <a:prstGeom prst="ellipse">
              <a:avLst/>
            </a:prstGeom>
            <a:gradFill rotWithShape="1">
              <a:gsLst>
                <a:gs pos="0">
                  <a:srgbClr val="21BA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593726" y="3032400"/>
              <a:ext cx="2265888" cy="2207923"/>
              <a:chOff x="0" y="0"/>
              <a:chExt cx="1089" cy="1062"/>
            </a:xfrm>
          </p:grpSpPr>
          <p:grpSp>
            <p:nvGrpSpPr>
              <p:cNvPr id="8" name="Group 12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10" name="Group 1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12" name="Picture 14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rgbClr val="054487"/>
                  </a:solidFill>
                  <a:ln w="19050" cmpd="sng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pic>
              <p:nvPicPr>
                <p:cNvPr id="11" name="Picture 16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9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双击添加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标题文字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269235" y="1775302"/>
            <a:ext cx="684318" cy="2362077"/>
            <a:chOff x="3197226" y="2401230"/>
            <a:chExt cx="829947" cy="2864748"/>
          </a:xfrm>
        </p:grpSpPr>
        <p:sp>
          <p:nvSpPr>
            <p:cNvPr id="15" name="Line 34"/>
            <p:cNvSpPr>
              <a:spLocks noChangeShapeType="1"/>
            </p:cNvSpPr>
            <p:nvPr/>
          </p:nvSpPr>
          <p:spPr bwMode="auto">
            <a:xfrm>
              <a:off x="3306764" y="3757853"/>
              <a:ext cx="712701" cy="0"/>
            </a:xfrm>
            <a:prstGeom prst="line">
              <a:avLst/>
            </a:prstGeom>
            <a:noFill/>
            <a:ln w="19050" cmpd="sng">
              <a:solidFill>
                <a:srgbClr val="0064A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Line 35"/>
            <p:cNvSpPr>
              <a:spLocks noChangeShapeType="1"/>
            </p:cNvSpPr>
            <p:nvPr/>
          </p:nvSpPr>
          <p:spPr bwMode="auto">
            <a:xfrm flipV="1">
              <a:off x="3197226" y="2401230"/>
              <a:ext cx="829947" cy="793060"/>
            </a:xfrm>
            <a:prstGeom prst="line">
              <a:avLst/>
            </a:prstGeom>
            <a:noFill/>
            <a:ln w="19050" cmpd="sng">
              <a:solidFill>
                <a:srgbClr val="0064A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Line 36"/>
            <p:cNvSpPr>
              <a:spLocks noChangeShapeType="1"/>
            </p:cNvSpPr>
            <p:nvPr/>
          </p:nvSpPr>
          <p:spPr bwMode="auto">
            <a:xfrm>
              <a:off x="3197226" y="4472918"/>
              <a:ext cx="829947" cy="793060"/>
            </a:xfrm>
            <a:prstGeom prst="line">
              <a:avLst/>
            </a:prstGeom>
            <a:noFill/>
            <a:ln w="19050" cmpd="sng">
              <a:solidFill>
                <a:srgbClr val="0064A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37610" y="1137457"/>
            <a:ext cx="3574750" cy="1039512"/>
            <a:chOff x="4165602" y="1655495"/>
            <a:chExt cx="4335488" cy="1260729"/>
          </a:xfrm>
        </p:grpSpPr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4165602" y="1655495"/>
              <a:ext cx="4335488" cy="126072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ysClr val="window" lastClr="FFFFFF"/>
                </a:gs>
              </a:gsLst>
              <a:lin ang="5400000" scaled="1"/>
            </a:gradFill>
            <a:ln w="9525" cmpd="sng">
              <a:solidFill>
                <a:srgbClr val="A3A3A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" name="Group 19"/>
            <p:cNvGrpSpPr>
              <a:grpSpLocks/>
            </p:cNvGrpSpPr>
            <p:nvPr/>
          </p:nvGrpSpPr>
          <p:grpSpPr bwMode="auto">
            <a:xfrm>
              <a:off x="4289426" y="1722485"/>
              <a:ext cx="1111866" cy="1084202"/>
              <a:chOff x="0" y="0"/>
              <a:chExt cx="1089" cy="1062"/>
            </a:xfrm>
          </p:grpSpPr>
          <p:grpSp>
            <p:nvGrpSpPr>
              <p:cNvPr id="22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24" name="Group 2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26" name="Picture 2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7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rgbClr val="054487"/>
                  </a:solidFill>
                  <a:ln w="19050" cmpd="sng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pic>
              <p:nvPicPr>
                <p:cNvPr id="25" name="Picture 24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3" name="WordArt 25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双击添加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标题文字</a:t>
                </a:r>
              </a:p>
            </p:txBody>
          </p:sp>
        </p:grpSp>
        <p:sp>
          <p:nvSpPr>
            <p:cNvPr id="21" name="Rectangle 37"/>
            <p:cNvSpPr>
              <a:spLocks noChangeArrowheads="1"/>
            </p:cNvSpPr>
            <p:nvPr/>
          </p:nvSpPr>
          <p:spPr bwMode="auto">
            <a:xfrm>
              <a:off x="5629276" y="1675255"/>
              <a:ext cx="2674275" cy="1240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37610" y="2341800"/>
            <a:ext cx="3574750" cy="1047867"/>
            <a:chOff x="4165602" y="3402725"/>
            <a:chExt cx="4335488" cy="1270862"/>
          </a:xfrm>
        </p:grpSpPr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4165602" y="3412857"/>
              <a:ext cx="4335488" cy="12607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ysClr val="window" lastClr="FFFFFF"/>
                </a:gs>
              </a:gsLst>
              <a:lin ang="5400000" scaled="1"/>
            </a:gradFill>
            <a:ln w="9525" cmpd="sng">
              <a:solidFill>
                <a:srgbClr val="A3A3A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" name="Group 4"/>
            <p:cNvGrpSpPr>
              <a:grpSpLocks/>
            </p:cNvGrpSpPr>
            <p:nvPr/>
          </p:nvGrpSpPr>
          <p:grpSpPr bwMode="auto">
            <a:xfrm>
              <a:off x="4289426" y="3479847"/>
              <a:ext cx="1111866" cy="1084201"/>
              <a:chOff x="0" y="0"/>
              <a:chExt cx="1089" cy="1062"/>
            </a:xfrm>
          </p:grpSpPr>
          <p:grpSp>
            <p:nvGrpSpPr>
              <p:cNvPr id="32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34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36" name="Picture 7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37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rgbClr val="054487"/>
                  </a:solidFill>
                  <a:ln w="19050" cmpd="sng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pic>
              <p:nvPicPr>
                <p:cNvPr id="35" name="Picture 9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3" name="WordArt 10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双击添加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标题文字</a:t>
                </a:r>
              </a:p>
            </p:txBody>
          </p:sp>
        </p:grp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5629276" y="3402725"/>
              <a:ext cx="2674275" cy="124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39693" y="3617129"/>
            <a:ext cx="3574750" cy="1042853"/>
            <a:chOff x="4165602" y="5099493"/>
            <a:chExt cx="4335488" cy="1264781"/>
          </a:xfrm>
        </p:grpSpPr>
        <p:sp>
          <p:nvSpPr>
            <p:cNvPr id="39" name="AutoShape 26"/>
            <p:cNvSpPr>
              <a:spLocks noChangeArrowheads="1"/>
            </p:cNvSpPr>
            <p:nvPr/>
          </p:nvSpPr>
          <p:spPr bwMode="auto">
            <a:xfrm>
              <a:off x="4165602" y="5103545"/>
              <a:ext cx="4335488" cy="126072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ysClr val="window" lastClr="FFFFFF"/>
                </a:gs>
              </a:gsLst>
              <a:lin ang="5400000" scaled="1"/>
            </a:gradFill>
            <a:ln w="9525" cmpd="sng">
              <a:solidFill>
                <a:srgbClr val="A3A3A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0" name="Group 27"/>
            <p:cNvGrpSpPr>
              <a:grpSpLocks/>
            </p:cNvGrpSpPr>
            <p:nvPr/>
          </p:nvGrpSpPr>
          <p:grpSpPr bwMode="auto">
            <a:xfrm>
              <a:off x="4289426" y="5170265"/>
              <a:ext cx="1111866" cy="1082884"/>
              <a:chOff x="0" y="0"/>
              <a:chExt cx="1089" cy="1062"/>
            </a:xfrm>
          </p:grpSpPr>
          <p:grpSp>
            <p:nvGrpSpPr>
              <p:cNvPr id="42" name="Group 28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44" name="Group 2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46" name="Picture 30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47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rgbClr val="054487"/>
                  </a:solidFill>
                  <a:ln w="19050" cmpd="sng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pic>
              <p:nvPicPr>
                <p:cNvPr id="45" name="Picture 32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3" name="WordArt 33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双击添加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>
                    <a:ln w="9525" cmpd="sng">
                      <a:solidFill>
                        <a:prstClr val="white"/>
                      </a:solidFill>
                      <a:round/>
                      <a:headEnd/>
                      <a:tailEnd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/>
                    <a:ea typeface="黑体"/>
                    <a:cs typeface="+mn-cs"/>
                  </a:rPr>
                  <a:t>标题文字</a:t>
                </a:r>
              </a:p>
            </p:txBody>
          </p:sp>
        </p:grp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5629276" y="5099493"/>
              <a:ext cx="2674275" cy="1240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单击此处添加段落文字内容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74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1563</Words>
  <Application>Microsoft Office PowerPoint</Application>
  <PresentationFormat>全屏显示(16:9)</PresentationFormat>
  <Paragraphs>224</Paragraphs>
  <Slides>41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Adobe Gothic Std B</vt:lpstr>
      <vt:lpstr>Ancona-Black</vt:lpstr>
      <vt:lpstr>ChunkFive</vt:lpstr>
      <vt:lpstr>Gulim</vt:lpstr>
      <vt:lpstr>PMingLiU</vt:lpstr>
      <vt:lpstr>等线</vt:lpstr>
      <vt:lpstr>等线 Light</vt:lpstr>
      <vt:lpstr>方正正大黑简体</vt:lpstr>
      <vt:lpstr>黑体</vt:lpstr>
      <vt:lpstr>宋体</vt:lpstr>
      <vt:lpstr>微软雅黑</vt:lpstr>
      <vt:lpstr>Arial</vt:lpstr>
      <vt:lpstr>Calibri</vt:lpstr>
      <vt:lpstr>Impact</vt:lpstr>
      <vt:lpstr>Nordri ToolsTheme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精美PPT（小二演示）</dc:creator>
  <cp:keywords>www.51pptmoban.com</cp:keywords>
  <cp:lastModifiedBy>YANGS</cp:lastModifiedBy>
  <cp:revision>57</cp:revision>
  <dcterms:created xsi:type="dcterms:W3CDTF">2014-07-22T07:42:39Z</dcterms:created>
  <dcterms:modified xsi:type="dcterms:W3CDTF">2017-12-17T14:37:19Z</dcterms:modified>
</cp:coreProperties>
</file>