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086" r:id="rId2"/>
    <p:sldId id="3114" r:id="rId3"/>
    <p:sldId id="3113" r:id="rId4"/>
    <p:sldId id="3107" r:id="rId5"/>
    <p:sldId id="3104" r:id="rId6"/>
    <p:sldId id="3098" r:id="rId7"/>
    <p:sldId id="3097" r:id="rId8"/>
    <p:sldId id="3115" r:id="rId9"/>
    <p:sldId id="3105" r:id="rId10"/>
    <p:sldId id="3112" r:id="rId11"/>
    <p:sldId id="3095" r:id="rId12"/>
    <p:sldId id="3102" r:id="rId13"/>
    <p:sldId id="3116" r:id="rId14"/>
    <p:sldId id="3094" r:id="rId15"/>
    <p:sldId id="3106" r:id="rId16"/>
    <p:sldId id="3100" r:id="rId17"/>
    <p:sldId id="3110" r:id="rId18"/>
    <p:sldId id="3117" r:id="rId19"/>
    <p:sldId id="3101" r:id="rId20"/>
    <p:sldId id="3099" r:id="rId21"/>
    <p:sldId id="3096" r:id="rId22"/>
    <p:sldId id="3118" r:id="rId23"/>
    <p:sldId id="3119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3C36"/>
    <a:srgbClr val="0070C0"/>
    <a:srgbClr val="FFFFFF"/>
    <a:srgbClr val="08B689"/>
    <a:srgbClr val="79B50F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8" autoAdjust="0"/>
    <p:restoredTop sz="92986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30-46FE-ACC2-AE39B87243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30-46FE-ACC2-AE39B87243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30-46FE-ACC2-AE39B87243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A30-46FE-ACC2-AE39B8724303}"/>
              </c:ext>
            </c:extLst>
          </c:dPt>
          <c:dPt>
            <c:idx val="4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A30-46FE-ACC2-AE39B8724303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2.6</c:v>
                </c:pt>
                <c:pt idx="3">
                  <c:v>2.2000000000000002</c:v>
                </c:pt>
                <c:pt idx="4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A30-46FE-ACC2-AE39B87243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  <c:pt idx="4">
                        <c:v>5th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407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744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609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393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47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41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6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34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90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40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679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022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426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774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191657"/>
            <a:ext cx="12858750" cy="3209376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2486950" y="3509526"/>
            <a:ext cx="78848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年终总结汇报模板</a:t>
            </a:r>
            <a:endParaRPr lang="zh-CN" altLang="en-US" sz="6000" cap="all" dirty="0"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945099" y="4408413"/>
            <a:ext cx="49685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year-end summary report template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143404" y="4714425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endParaRPr lang="zh-CN" altLang="en-US" sz="1600" cap="all" dirty="0"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133232" y="2320181"/>
            <a:ext cx="25922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cap="all" dirty="0" smtClean="0"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201X</a:t>
            </a:r>
            <a:endParaRPr lang="zh-CN" altLang="en-US" sz="8000" cap="all" dirty="0"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1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6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7" grpId="0"/>
      <p:bldP spid="17" grpId="1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23434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4675" y="2769884"/>
            <a:ext cx="7533319" cy="1346651"/>
            <a:chOff x="806" y="677"/>
            <a:chExt cx="3783" cy="71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370" y="3149660"/>
            <a:ext cx="388495" cy="45016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768" y="3218126"/>
            <a:ext cx="469181" cy="4121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435" y="3218127"/>
            <a:ext cx="429774" cy="428630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720" y="3196358"/>
            <a:ext cx="497981" cy="510183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528" y="3303076"/>
            <a:ext cx="529539" cy="296744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1716" y="2382393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184" y="2382393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661" y="4191534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291" y="4516530"/>
            <a:ext cx="194531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2234750" y="2104904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2234750" y="4237290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815" y="2373915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282" y="2373915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348" y="4183056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678" y="4508051"/>
            <a:ext cx="197829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5086847" y="2095632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086850" y="4242104"/>
            <a:ext cx="501152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176287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176288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482329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82329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788370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78837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094412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909441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459527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563056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6" name="Freeform 2"/>
          <p:cNvSpPr>
            <a:spLocks/>
          </p:cNvSpPr>
          <p:nvPr/>
        </p:nvSpPr>
        <p:spPr bwMode="auto">
          <a:xfrm>
            <a:off x="1" y="1030066"/>
            <a:ext cx="6201668" cy="6201668"/>
          </a:xfrm>
          <a:custGeom>
            <a:avLst/>
            <a:gdLst>
              <a:gd name="T0" fmla="*/ 3519151 w 1386"/>
              <a:gd name="T1" fmla="*/ 4410075 h 1386"/>
              <a:gd name="T2" fmla="*/ 4410075 w 1386"/>
              <a:gd name="T3" fmla="*/ 2497770 h 1386"/>
              <a:gd name="T4" fmla="*/ 1912305 w 1386"/>
              <a:gd name="T5" fmla="*/ 0 h 1386"/>
              <a:gd name="T6" fmla="*/ 0 w 1386"/>
              <a:gd name="T7" fmla="*/ 890924 h 1386"/>
              <a:gd name="T8" fmla="*/ 0 w 1386"/>
              <a:gd name="T9" fmla="*/ 4104615 h 1386"/>
              <a:gd name="T10" fmla="*/ 0 w 1386"/>
              <a:gd name="T11" fmla="*/ 4410075 h 1386"/>
              <a:gd name="T12" fmla="*/ 305460 w 1386"/>
              <a:gd name="T13" fmla="*/ 4410075 h 1386"/>
              <a:gd name="T14" fmla="*/ 3519151 w 1386"/>
              <a:gd name="T15" fmla="*/ 4410075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chemeClr val="accent2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0" y="1853828"/>
            <a:ext cx="5377905" cy="5377905"/>
          </a:xfrm>
          <a:custGeom>
            <a:avLst/>
            <a:gdLst>
              <a:gd name="T0" fmla="*/ 1912144 w 1202"/>
              <a:gd name="T1" fmla="*/ 0 h 1202"/>
              <a:gd name="T2" fmla="*/ 0 w 1202"/>
              <a:gd name="T3" fmla="*/ 1912144 h 1202"/>
              <a:gd name="T4" fmla="*/ 0 w 1202"/>
              <a:gd name="T5" fmla="*/ 3824288 h 1202"/>
              <a:gd name="T6" fmla="*/ 1912144 w 1202"/>
              <a:gd name="T7" fmla="*/ 3824288 h 1202"/>
              <a:gd name="T8" fmla="*/ 3824288 w 1202"/>
              <a:gd name="T9" fmla="*/ 1912144 h 1202"/>
              <a:gd name="T10" fmla="*/ 1912144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chemeClr val="accent1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4163468" y="2242271"/>
            <a:ext cx="817066" cy="817066"/>
            <a:chOff x="0" y="0"/>
            <a:chExt cx="366" cy="366"/>
          </a:xfrm>
        </p:grpSpPr>
        <p:sp>
          <p:nvSpPr>
            <p:cNvPr id="6152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3" name="Freeform 6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964406" y="4903317"/>
            <a:ext cx="332184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1991180" y="3508053"/>
            <a:ext cx="1268296" cy="126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594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zh-CN" sz="7594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>
            <a:off x="1446609" y="4724723"/>
            <a:ext cx="235743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83918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46" grpId="0" animBg="1"/>
      <p:bldP spid="6147" grpId="0" animBg="1"/>
      <p:bldP spid="6149" grpId="0"/>
      <p:bldP spid="6150" grpId="0"/>
      <p:bldP spid="61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016" r="16077"/>
          <a:stretch>
            <a:fillRect/>
          </a:stretch>
        </p:blipFill>
        <p:spPr>
          <a:xfrm>
            <a:off x="5115992" y="1427086"/>
            <a:ext cx="2626768" cy="502998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302" y="1997137"/>
            <a:ext cx="2161389" cy="3760305"/>
          </a:xfrm>
          <a:prstGeom prst="rect">
            <a:avLst/>
          </a:prstGeom>
          <a:blipFill dpi="0" rotWithShape="1">
            <a:blip r:embed="rId4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64" b="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7"/>
          <p:cNvSpPr/>
          <p:nvPr/>
        </p:nvSpPr>
        <p:spPr>
          <a:xfrm>
            <a:off x="707" y="5267872"/>
            <a:ext cx="12858043" cy="1964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384538" y="5668134"/>
            <a:ext cx="1631034" cy="367384"/>
          </a:xfrm>
          <a:prstGeom prst="rect">
            <a:avLst/>
          </a:prstGeom>
          <a:noFill/>
        </p:spPr>
        <p:txBody>
          <a:bodyPr wrap="none" lIns="96430" tIns="48216" rIns="96430" bIns="482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9"/>
          <p:cNvSpPr/>
          <p:nvPr/>
        </p:nvSpPr>
        <p:spPr>
          <a:xfrm>
            <a:off x="1465037" y="6065784"/>
            <a:ext cx="992867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directly.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 directly.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182" y="1822425"/>
            <a:ext cx="876637" cy="876637"/>
            <a:chOff x="8115591" y="1727927"/>
            <a:chExt cx="831273" cy="831273"/>
          </a:xfrm>
          <a:solidFill>
            <a:schemeClr val="bg1"/>
          </a:solidFill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grpFill/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662" y="3616327"/>
            <a:ext cx="876637" cy="876637"/>
            <a:chOff x="3245823" y="3429000"/>
            <a:chExt cx="831273" cy="831273"/>
          </a:xfrm>
          <a:solidFill>
            <a:schemeClr val="bg1"/>
          </a:solidFill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grpFill/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456" y="3616327"/>
            <a:ext cx="876637" cy="876637"/>
            <a:chOff x="8114903" y="3428999"/>
            <a:chExt cx="831273" cy="831273"/>
          </a:xfrm>
          <a:solidFill>
            <a:schemeClr val="bg1"/>
          </a:solidFill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grpFill/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662" y="1822425"/>
            <a:ext cx="876637" cy="876637"/>
            <a:chOff x="3245823" y="1727927"/>
            <a:chExt cx="831273" cy="831273"/>
          </a:xfrm>
          <a:solidFill>
            <a:schemeClr val="bg1"/>
          </a:solidFill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grpFill/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1440672" y="1847339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996" y="2183019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1471843" y="3634800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60167" y="3970481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711361" y="1847339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511" y="2183019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711361" y="3634800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511" y="3970481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931231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516950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990231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137073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6" name="Freeform 2"/>
          <p:cNvSpPr>
            <a:spLocks/>
          </p:cNvSpPr>
          <p:nvPr/>
        </p:nvSpPr>
        <p:spPr bwMode="auto">
          <a:xfrm>
            <a:off x="1" y="1030066"/>
            <a:ext cx="6201668" cy="6201668"/>
          </a:xfrm>
          <a:custGeom>
            <a:avLst/>
            <a:gdLst>
              <a:gd name="T0" fmla="*/ 3519151 w 1386"/>
              <a:gd name="T1" fmla="*/ 4410075 h 1386"/>
              <a:gd name="T2" fmla="*/ 4410075 w 1386"/>
              <a:gd name="T3" fmla="*/ 2497770 h 1386"/>
              <a:gd name="T4" fmla="*/ 1912305 w 1386"/>
              <a:gd name="T5" fmla="*/ 0 h 1386"/>
              <a:gd name="T6" fmla="*/ 0 w 1386"/>
              <a:gd name="T7" fmla="*/ 890924 h 1386"/>
              <a:gd name="T8" fmla="*/ 0 w 1386"/>
              <a:gd name="T9" fmla="*/ 4104615 h 1386"/>
              <a:gd name="T10" fmla="*/ 0 w 1386"/>
              <a:gd name="T11" fmla="*/ 4410075 h 1386"/>
              <a:gd name="T12" fmla="*/ 305460 w 1386"/>
              <a:gd name="T13" fmla="*/ 4410075 h 1386"/>
              <a:gd name="T14" fmla="*/ 3519151 w 1386"/>
              <a:gd name="T15" fmla="*/ 4410075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chemeClr val="accent2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0" y="1853828"/>
            <a:ext cx="5377905" cy="5377905"/>
          </a:xfrm>
          <a:custGeom>
            <a:avLst/>
            <a:gdLst>
              <a:gd name="T0" fmla="*/ 1912144 w 1202"/>
              <a:gd name="T1" fmla="*/ 0 h 1202"/>
              <a:gd name="T2" fmla="*/ 0 w 1202"/>
              <a:gd name="T3" fmla="*/ 1912144 h 1202"/>
              <a:gd name="T4" fmla="*/ 0 w 1202"/>
              <a:gd name="T5" fmla="*/ 3824288 h 1202"/>
              <a:gd name="T6" fmla="*/ 1912144 w 1202"/>
              <a:gd name="T7" fmla="*/ 3824288 h 1202"/>
              <a:gd name="T8" fmla="*/ 3824288 w 1202"/>
              <a:gd name="T9" fmla="*/ 1912144 h 1202"/>
              <a:gd name="T10" fmla="*/ 1912144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chemeClr val="accent1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4163468" y="2242271"/>
            <a:ext cx="817066" cy="817066"/>
            <a:chOff x="0" y="0"/>
            <a:chExt cx="366" cy="366"/>
          </a:xfrm>
        </p:grpSpPr>
        <p:sp>
          <p:nvSpPr>
            <p:cNvPr id="6152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3" name="Freeform 6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964406" y="4903317"/>
            <a:ext cx="332184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1991180" y="3508053"/>
            <a:ext cx="1268296" cy="126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594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zh-CN" sz="7594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>
            <a:off x="1446609" y="4724723"/>
            <a:ext cx="235743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33877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46" grpId="0" animBg="1"/>
      <p:bldP spid="6147" grpId="0" animBg="1"/>
      <p:bldP spid="6149" grpId="0"/>
      <p:bldP spid="6150" grpId="0"/>
      <p:bldP spid="61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10820290" y="4976954"/>
            <a:ext cx="468897" cy="352177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7656754" y="4891450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4513341" y="4891451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9246162" y="4945787"/>
            <a:ext cx="408523" cy="350163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082626" y="4828668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41143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98858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6247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43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31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84089" y="2809714"/>
            <a:ext cx="4041410" cy="3443938"/>
            <a:chOff x="458370" y="2292267"/>
            <a:chExt cx="3832276" cy="3265722"/>
          </a:xfrm>
        </p:grpSpPr>
        <p:graphicFrame>
          <p:nvGraphicFramePr>
            <p:cNvPr id="16" name="Chart 15"/>
            <p:cNvGraphicFramePr/>
            <p:nvPr>
              <p:extLst/>
            </p:nvPr>
          </p:nvGraphicFramePr>
          <p:xfrm>
            <a:off x="458370" y="2292267"/>
            <a:ext cx="3832276" cy="32657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TextBox 32"/>
            <p:cNvSpPr txBox="1"/>
            <p:nvPr/>
          </p:nvSpPr>
          <p:spPr>
            <a:xfrm>
              <a:off x="1876984" y="3744336"/>
              <a:ext cx="1000497" cy="310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SUCCESS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27904" y="3736315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55514" y="2707379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17254" y="333863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16279" y="4257790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76984" y="488590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400550" y="2818450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00436" y="3167799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400436" y="4053265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09541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9" grpId="0"/>
      <p:bldP spid="30" grpId="0"/>
      <p:bldP spid="31" grpId="0"/>
      <p:bldP spid="32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61143"/>
            <a:ext cx="333104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30660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69691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885915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100489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920829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2191657"/>
            <a:ext cx="12858750" cy="3209376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29975" y="664066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2486950" y="3496338"/>
            <a:ext cx="78848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000" cap="all" dirty="0"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945099" y="4251209"/>
            <a:ext cx="49685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year-end summary report template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143404" y="4557221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cs typeface="Arial" panose="020B0604020202020204" pitchFamily="34" charset="0"/>
              </a:rPr>
              <a:t>|</a:t>
            </a:r>
            <a:endParaRPr lang="zh-CN" altLang="en-US" sz="1600" cap="all" dirty="0"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989215" y="2306993"/>
            <a:ext cx="280831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cap="all" dirty="0" smtClean="0"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201X</a:t>
            </a:r>
            <a:endParaRPr lang="zh-CN" altLang="en-US" sz="8000" cap="all" dirty="0"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13789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1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6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7" grpId="0"/>
      <p:bldP spid="17" grpId="1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0983" y="383234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561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6" name="Freeform 2"/>
          <p:cNvSpPr>
            <a:spLocks/>
          </p:cNvSpPr>
          <p:nvPr/>
        </p:nvSpPr>
        <p:spPr bwMode="auto">
          <a:xfrm>
            <a:off x="1" y="1030066"/>
            <a:ext cx="6201668" cy="6201668"/>
          </a:xfrm>
          <a:custGeom>
            <a:avLst/>
            <a:gdLst>
              <a:gd name="T0" fmla="*/ 3519151 w 1386"/>
              <a:gd name="T1" fmla="*/ 4410075 h 1386"/>
              <a:gd name="T2" fmla="*/ 4410075 w 1386"/>
              <a:gd name="T3" fmla="*/ 2497770 h 1386"/>
              <a:gd name="T4" fmla="*/ 1912305 w 1386"/>
              <a:gd name="T5" fmla="*/ 0 h 1386"/>
              <a:gd name="T6" fmla="*/ 0 w 1386"/>
              <a:gd name="T7" fmla="*/ 890924 h 1386"/>
              <a:gd name="T8" fmla="*/ 0 w 1386"/>
              <a:gd name="T9" fmla="*/ 4104615 h 1386"/>
              <a:gd name="T10" fmla="*/ 0 w 1386"/>
              <a:gd name="T11" fmla="*/ 4410075 h 1386"/>
              <a:gd name="T12" fmla="*/ 305460 w 1386"/>
              <a:gd name="T13" fmla="*/ 4410075 h 1386"/>
              <a:gd name="T14" fmla="*/ 3519151 w 1386"/>
              <a:gd name="T15" fmla="*/ 4410075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chemeClr val="accent2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0" y="1853828"/>
            <a:ext cx="5377905" cy="5377905"/>
          </a:xfrm>
          <a:custGeom>
            <a:avLst/>
            <a:gdLst>
              <a:gd name="T0" fmla="*/ 1912144 w 1202"/>
              <a:gd name="T1" fmla="*/ 0 h 1202"/>
              <a:gd name="T2" fmla="*/ 0 w 1202"/>
              <a:gd name="T3" fmla="*/ 1912144 h 1202"/>
              <a:gd name="T4" fmla="*/ 0 w 1202"/>
              <a:gd name="T5" fmla="*/ 3824288 h 1202"/>
              <a:gd name="T6" fmla="*/ 1912144 w 1202"/>
              <a:gd name="T7" fmla="*/ 3824288 h 1202"/>
              <a:gd name="T8" fmla="*/ 3824288 w 1202"/>
              <a:gd name="T9" fmla="*/ 1912144 h 1202"/>
              <a:gd name="T10" fmla="*/ 1912144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chemeClr val="accent1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4163468" y="2242271"/>
            <a:ext cx="817066" cy="817066"/>
            <a:chOff x="0" y="0"/>
            <a:chExt cx="366" cy="366"/>
          </a:xfrm>
        </p:grpSpPr>
        <p:sp>
          <p:nvSpPr>
            <p:cNvPr id="6152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3" name="Freeform 6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964406" y="4903317"/>
            <a:ext cx="332184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1991180" y="3508053"/>
            <a:ext cx="1268296" cy="126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7594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>
            <a:off x="1446609" y="4724723"/>
            <a:ext cx="235743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48704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46" grpId="0" animBg="1"/>
      <p:bldP spid="6147" grpId="0" animBg="1"/>
      <p:bldP spid="6149" grpId="0"/>
      <p:bldP spid="6150" grpId="0"/>
      <p:bldP spid="61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008750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680514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5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09164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845" y="200"/>
            <a:ext cx="9588200" cy="7232253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2" y="5321655"/>
            <a:ext cx="2582178" cy="5269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1060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323345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6" name="Freeform 2"/>
          <p:cNvSpPr>
            <a:spLocks/>
          </p:cNvSpPr>
          <p:nvPr/>
        </p:nvSpPr>
        <p:spPr bwMode="auto">
          <a:xfrm>
            <a:off x="1" y="1030066"/>
            <a:ext cx="6201668" cy="6201668"/>
          </a:xfrm>
          <a:custGeom>
            <a:avLst/>
            <a:gdLst>
              <a:gd name="T0" fmla="*/ 3519151 w 1386"/>
              <a:gd name="T1" fmla="*/ 4410075 h 1386"/>
              <a:gd name="T2" fmla="*/ 4410075 w 1386"/>
              <a:gd name="T3" fmla="*/ 2497770 h 1386"/>
              <a:gd name="T4" fmla="*/ 1912305 w 1386"/>
              <a:gd name="T5" fmla="*/ 0 h 1386"/>
              <a:gd name="T6" fmla="*/ 0 w 1386"/>
              <a:gd name="T7" fmla="*/ 890924 h 1386"/>
              <a:gd name="T8" fmla="*/ 0 w 1386"/>
              <a:gd name="T9" fmla="*/ 4104615 h 1386"/>
              <a:gd name="T10" fmla="*/ 0 w 1386"/>
              <a:gd name="T11" fmla="*/ 4410075 h 1386"/>
              <a:gd name="T12" fmla="*/ 305460 w 1386"/>
              <a:gd name="T13" fmla="*/ 4410075 h 1386"/>
              <a:gd name="T14" fmla="*/ 3519151 w 1386"/>
              <a:gd name="T15" fmla="*/ 4410075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chemeClr val="accent2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0" y="1853828"/>
            <a:ext cx="5377905" cy="5377905"/>
          </a:xfrm>
          <a:custGeom>
            <a:avLst/>
            <a:gdLst>
              <a:gd name="T0" fmla="*/ 1912144 w 1202"/>
              <a:gd name="T1" fmla="*/ 0 h 1202"/>
              <a:gd name="T2" fmla="*/ 0 w 1202"/>
              <a:gd name="T3" fmla="*/ 1912144 h 1202"/>
              <a:gd name="T4" fmla="*/ 0 w 1202"/>
              <a:gd name="T5" fmla="*/ 3824288 h 1202"/>
              <a:gd name="T6" fmla="*/ 1912144 w 1202"/>
              <a:gd name="T7" fmla="*/ 3824288 h 1202"/>
              <a:gd name="T8" fmla="*/ 3824288 w 1202"/>
              <a:gd name="T9" fmla="*/ 1912144 h 1202"/>
              <a:gd name="T10" fmla="*/ 1912144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chemeClr val="accent1">
              <a:alpha val="70195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4163468" y="2242271"/>
            <a:ext cx="817066" cy="817066"/>
            <a:chOff x="0" y="0"/>
            <a:chExt cx="366" cy="366"/>
          </a:xfrm>
        </p:grpSpPr>
        <p:sp>
          <p:nvSpPr>
            <p:cNvPr id="6152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69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3" name="Freeform 6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964406" y="4903317"/>
            <a:ext cx="332184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1991180" y="3508053"/>
            <a:ext cx="1268296" cy="126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594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zh-CN" sz="7594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>
            <a:off x="1446609" y="4724723"/>
            <a:ext cx="235743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2639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46" grpId="0" animBg="1"/>
      <p:bldP spid="6147" grpId="0" animBg="1"/>
      <p:bldP spid="6149" grpId="0"/>
      <p:bldP spid="6150" grpId="0"/>
      <p:bldP spid="61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81499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2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DC34"/>
      </a:accent1>
      <a:accent2>
        <a:srgbClr val="1C1B1C"/>
      </a:accent2>
      <a:accent3>
        <a:srgbClr val="FCDC34"/>
      </a:accent3>
      <a:accent4>
        <a:srgbClr val="1C1B1C"/>
      </a:accent4>
      <a:accent5>
        <a:srgbClr val="FCDC34"/>
      </a:accent5>
      <a:accent6>
        <a:srgbClr val="1C1B1C"/>
      </a:accent6>
      <a:hlink>
        <a:srgbClr val="FCDC34"/>
      </a:hlink>
      <a:folHlink>
        <a:srgbClr val="1C1B1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3049</Words>
  <Application>Microsoft Office PowerPoint</Application>
  <PresentationFormat>自定义</PresentationFormat>
  <Paragraphs>250</Paragraphs>
  <Slides>23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方正正准黑简体</vt:lpstr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/>
  <cp:keywords>user</cp:keywords>
  <cp:lastModifiedBy/>
  <cp:revision>1</cp:revision>
  <dcterms:created xsi:type="dcterms:W3CDTF">2016-10-17T14:00:15Z</dcterms:created>
  <dcterms:modified xsi:type="dcterms:W3CDTF">2017-12-18T14:58:40Z</dcterms:modified>
</cp:coreProperties>
</file>