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85" r:id="rId3"/>
  </p:sldMasterIdLst>
  <p:notesMasterIdLst>
    <p:notesMasterId r:id="rId35"/>
  </p:notesMasterIdLst>
  <p:sldIdLst>
    <p:sldId id="256" r:id="rId4"/>
    <p:sldId id="257" r:id="rId5"/>
    <p:sldId id="258" r:id="rId6"/>
    <p:sldId id="262" r:id="rId7"/>
    <p:sldId id="263" r:id="rId8"/>
    <p:sldId id="264" r:id="rId9"/>
    <p:sldId id="265" r:id="rId10"/>
    <p:sldId id="266" r:id="rId11"/>
    <p:sldId id="289" r:id="rId12"/>
    <p:sldId id="259" r:id="rId13"/>
    <p:sldId id="267" r:id="rId14"/>
    <p:sldId id="268" r:id="rId15"/>
    <p:sldId id="269" r:id="rId16"/>
    <p:sldId id="270" r:id="rId17"/>
    <p:sldId id="260" r:id="rId18"/>
    <p:sldId id="271" r:id="rId19"/>
    <p:sldId id="272" r:id="rId20"/>
    <p:sldId id="273" r:id="rId21"/>
    <p:sldId id="274" r:id="rId22"/>
    <p:sldId id="275" r:id="rId23"/>
    <p:sldId id="276" r:id="rId24"/>
    <p:sldId id="261" r:id="rId25"/>
    <p:sldId id="277" r:id="rId26"/>
    <p:sldId id="279" r:id="rId27"/>
    <p:sldId id="278" r:id="rId28"/>
    <p:sldId id="280" r:id="rId29"/>
    <p:sldId id="288" r:id="rId30"/>
    <p:sldId id="284" r:id="rId31"/>
    <p:sldId id="282" r:id="rId32"/>
    <p:sldId id="291" r:id="rId33"/>
    <p:sldId id="290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A658"/>
    <a:srgbClr val="3AA759"/>
    <a:srgbClr val="2D9C52"/>
    <a:srgbClr val="65CA75"/>
    <a:srgbClr val="424453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516" y="-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96034-3E4E-4243-BFBE-C5C697B94DAA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9BE39C-7E8C-4DE9-AD01-82C5BDA1F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118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560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936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817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59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562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165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102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928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204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89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9610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629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44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571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3818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2114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5437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1294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1930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815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7253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007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341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788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881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911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2219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092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737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569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266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38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19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71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4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7F7BA-C915-490F-B56D-BA1DC03EEACE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C8188-B1DD-45A5-BEAE-ECED6D453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940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012DD-0115-46F7-A09C-E8B53FF8AEC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4B849-1A71-4306-A82E-57C721D8C7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58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C5F06-4E26-4CAA-A3E3-86B35F847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3BC88-413D-4C68-868F-31B8940559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35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NUL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427" y="2101022"/>
            <a:ext cx="6976673" cy="4784516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 flipV="1">
            <a:off x="6540500" y="6300570"/>
            <a:ext cx="596900" cy="584200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7137400" y="6299802"/>
            <a:ext cx="393700" cy="584200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7137400" y="3201770"/>
            <a:ext cx="3446073" cy="3097648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5435600" y="3798670"/>
            <a:ext cx="1701801" cy="2500364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435600" y="3816697"/>
            <a:ext cx="3098800" cy="285942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8534400" y="3201386"/>
            <a:ext cx="2049073" cy="899334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7137397" y="2458978"/>
            <a:ext cx="1422508" cy="1626454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5435599" y="2458978"/>
            <a:ext cx="1701799" cy="1339693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5196487" y="3249900"/>
            <a:ext cx="239111" cy="547234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 flipV="1">
            <a:off x="5846364" y="1839610"/>
            <a:ext cx="1317415" cy="670012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7137398" y="21966"/>
            <a:ext cx="469949" cy="2465689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 flipV="1">
            <a:off x="7138574" y="2462169"/>
            <a:ext cx="3444899" cy="768278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 flipV="1">
            <a:off x="8209440" y="1218409"/>
            <a:ext cx="2374033" cy="2012038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 flipV="1">
            <a:off x="7607348" y="0"/>
            <a:ext cx="627296" cy="1254810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7137396" y="1230749"/>
            <a:ext cx="1070868" cy="1234896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7118398" y="1735559"/>
            <a:ext cx="1661670" cy="770122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7137396" y="4085432"/>
            <a:ext cx="1397004" cy="2213603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5363989" y="3716071"/>
            <a:ext cx="181690" cy="1816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053083" y="6185084"/>
            <a:ext cx="181690" cy="1816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8437023" y="4005452"/>
            <a:ext cx="181690" cy="1816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0417356" y="3159055"/>
            <a:ext cx="181690" cy="181690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7064371" y="2394818"/>
            <a:ext cx="181690" cy="181690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8719511" y="1657920"/>
            <a:ext cx="181690" cy="181690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8113400" y="1190713"/>
            <a:ext cx="181690" cy="181690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" y="-25400"/>
            <a:ext cx="6898235" cy="6883400"/>
          </a:xfrm>
          <a:custGeom>
            <a:avLst/>
            <a:gdLst>
              <a:gd name="connsiteX0" fmla="*/ 0 w 6223000"/>
              <a:gd name="connsiteY0" fmla="*/ 0 h 6858000"/>
              <a:gd name="connsiteX1" fmla="*/ 6223000 w 6223000"/>
              <a:gd name="connsiteY1" fmla="*/ 0 h 6858000"/>
              <a:gd name="connsiteX2" fmla="*/ 6223000 w 6223000"/>
              <a:gd name="connsiteY2" fmla="*/ 6858000 h 6858000"/>
              <a:gd name="connsiteX3" fmla="*/ 0 w 6223000"/>
              <a:gd name="connsiteY3" fmla="*/ 6858000 h 6858000"/>
              <a:gd name="connsiteX4" fmla="*/ 0 w 6223000"/>
              <a:gd name="connsiteY4" fmla="*/ 0 h 6858000"/>
              <a:gd name="connsiteX0" fmla="*/ 0 w 6223000"/>
              <a:gd name="connsiteY0" fmla="*/ 0 h 6858000"/>
              <a:gd name="connsiteX1" fmla="*/ 6223000 w 6223000"/>
              <a:gd name="connsiteY1" fmla="*/ 0 h 6858000"/>
              <a:gd name="connsiteX2" fmla="*/ 2730500 w 6223000"/>
              <a:gd name="connsiteY2" fmla="*/ 6858000 h 6858000"/>
              <a:gd name="connsiteX3" fmla="*/ 0 w 6223000"/>
              <a:gd name="connsiteY3" fmla="*/ 6858000 h 6858000"/>
              <a:gd name="connsiteX4" fmla="*/ 0 w 6223000"/>
              <a:gd name="connsiteY4" fmla="*/ 0 h 6858000"/>
              <a:gd name="connsiteX0" fmla="*/ 0 w 5638800"/>
              <a:gd name="connsiteY0" fmla="*/ 0 h 6858000"/>
              <a:gd name="connsiteX1" fmla="*/ 5638800 w 5638800"/>
              <a:gd name="connsiteY1" fmla="*/ 25400 h 6858000"/>
              <a:gd name="connsiteX2" fmla="*/ 2730500 w 5638800"/>
              <a:gd name="connsiteY2" fmla="*/ 6858000 h 6858000"/>
              <a:gd name="connsiteX3" fmla="*/ 0 w 5638800"/>
              <a:gd name="connsiteY3" fmla="*/ 6858000 h 6858000"/>
              <a:gd name="connsiteX4" fmla="*/ 0 w 5638800"/>
              <a:gd name="connsiteY4" fmla="*/ 0 h 6858000"/>
              <a:gd name="connsiteX0" fmla="*/ 0 w 5626100"/>
              <a:gd name="connsiteY0" fmla="*/ 0 h 6858000"/>
              <a:gd name="connsiteX1" fmla="*/ 5626100 w 5626100"/>
              <a:gd name="connsiteY1" fmla="*/ 12700 h 6858000"/>
              <a:gd name="connsiteX2" fmla="*/ 2730500 w 5626100"/>
              <a:gd name="connsiteY2" fmla="*/ 6858000 h 6858000"/>
              <a:gd name="connsiteX3" fmla="*/ 0 w 5626100"/>
              <a:gd name="connsiteY3" fmla="*/ 6858000 h 6858000"/>
              <a:gd name="connsiteX4" fmla="*/ 0 w 5626100"/>
              <a:gd name="connsiteY4" fmla="*/ 0 h 6858000"/>
              <a:gd name="connsiteX0" fmla="*/ 0 w 5626100"/>
              <a:gd name="connsiteY0" fmla="*/ 25400 h 6883400"/>
              <a:gd name="connsiteX1" fmla="*/ 5626100 w 5626100"/>
              <a:gd name="connsiteY1" fmla="*/ 0 h 6883400"/>
              <a:gd name="connsiteX2" fmla="*/ 2730500 w 5626100"/>
              <a:gd name="connsiteY2" fmla="*/ 6883400 h 6883400"/>
              <a:gd name="connsiteX3" fmla="*/ 0 w 5626100"/>
              <a:gd name="connsiteY3" fmla="*/ 6883400 h 6883400"/>
              <a:gd name="connsiteX4" fmla="*/ 0 w 5626100"/>
              <a:gd name="connsiteY4" fmla="*/ 2540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6100" h="6883400">
                <a:moveTo>
                  <a:pt x="0" y="25400"/>
                </a:moveTo>
                <a:lnTo>
                  <a:pt x="5626100" y="0"/>
                </a:lnTo>
                <a:lnTo>
                  <a:pt x="2730500" y="6883400"/>
                </a:lnTo>
                <a:lnTo>
                  <a:pt x="0" y="6883400"/>
                </a:lnTo>
                <a:lnTo>
                  <a:pt x="0" y="25400"/>
                </a:lnTo>
                <a:close/>
              </a:path>
            </a:pathLst>
          </a:custGeom>
          <a:solidFill>
            <a:srgbClr val="424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490100" y="2675937"/>
            <a:ext cx="4053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540457" y="3685892"/>
            <a:ext cx="38510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PROFESSIONAL POWERPOINT TEMPALTE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40457" y="2337383"/>
            <a:ext cx="3851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框架完整，高端实用，专业严谨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80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258" y="1315365"/>
            <a:ext cx="3315241" cy="227355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41367" y="1619515"/>
            <a:ext cx="22357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i="1" dirty="0" smtClean="0">
                <a:solidFill>
                  <a:schemeClr val="bg1"/>
                </a:solidFill>
              </a:rPr>
              <a:t>PART </a:t>
            </a:r>
          </a:p>
        </p:txBody>
      </p:sp>
      <p:sp>
        <p:nvSpPr>
          <p:cNvPr id="7" name="矩形 6"/>
          <p:cNvSpPr/>
          <p:nvPr/>
        </p:nvSpPr>
        <p:spPr>
          <a:xfrm>
            <a:off x="5567440" y="2374960"/>
            <a:ext cx="104387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i="1" dirty="0" smtClean="0">
                <a:solidFill>
                  <a:schemeClr val="bg1"/>
                </a:solidFill>
              </a:rPr>
              <a:t>02</a:t>
            </a:r>
            <a:endParaRPr lang="zh-CN" altLang="en-US" sz="6600" b="1" i="1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78472" y="4017343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2400" b="1" dirty="0">
              <a:solidFill>
                <a:srgbClr val="65C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27573" y="4625205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27573" y="4981714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27573" y="5338223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组织构架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27573" y="5694733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企业荣誉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225961" y="418066"/>
            <a:ext cx="2284592" cy="2280682"/>
            <a:chOff x="7064371" y="1165313"/>
            <a:chExt cx="2284592" cy="228068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9245237" y="1547494"/>
              <a:ext cx="25763" cy="827466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8708701" y="1500977"/>
              <a:ext cx="587517" cy="30351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7138575" y="2374960"/>
              <a:ext cx="2132425" cy="87209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8209441" y="1218409"/>
              <a:ext cx="1061559" cy="1156551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7137396" y="1230749"/>
              <a:ext cx="1070868" cy="1234896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7118398" y="1735559"/>
              <a:ext cx="1661670" cy="770122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9167273" y="1488277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160400" y="2295515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064371" y="2394818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670601" y="1700942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138800" y="1165313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21" idx="2"/>
              <a:endCxn id="25" idx="6"/>
            </p:cNvCxnSpPr>
            <p:nvPr/>
          </p:nvCxnSpPr>
          <p:spPr>
            <a:xfrm flipH="1" flipV="1">
              <a:off x="8320490" y="1256158"/>
              <a:ext cx="846783" cy="322964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7949233" y="2405365"/>
              <a:ext cx="1334859" cy="972835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23" idx="5"/>
            </p:cNvCxnSpPr>
            <p:nvPr/>
          </p:nvCxnSpPr>
          <p:spPr>
            <a:xfrm>
              <a:off x="7219453" y="2549900"/>
              <a:ext cx="729780" cy="80525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7842032" y="3264305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157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456721"/>
            <a:ext cx="12192000" cy="2016224"/>
          </a:xfrm>
          <a:prstGeom prst="rect">
            <a:avLst/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109" y="2595128"/>
            <a:ext cx="2108748" cy="17909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4814" y="2588722"/>
            <a:ext cx="2108748" cy="17973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1802" y="2595128"/>
            <a:ext cx="2108748" cy="17909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9507" y="2577453"/>
            <a:ext cx="2108748" cy="179098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18550" y="4620271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同事姓名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05" y="5158006"/>
            <a:ext cx="22382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1363" y="5158005"/>
            <a:ext cx="22382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57054" y="5158005"/>
            <a:ext cx="22382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94910" y="5158005"/>
            <a:ext cx="22382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64341" y="4620271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同事姓名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67311" y="4620271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同事姓名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99043" y="4620271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同事姓名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89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736058"/>
            <a:ext cx="12192000" cy="3106763"/>
          </a:xfrm>
          <a:prstGeom prst="rect">
            <a:avLst/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69381" y="1760747"/>
            <a:ext cx="1061738" cy="935826"/>
            <a:chOff x="1049338" y="1563688"/>
            <a:chExt cx="1887537" cy="1663701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803400" y="2651126"/>
              <a:ext cx="379412" cy="287338"/>
            </a:xfrm>
            <a:custGeom>
              <a:avLst/>
              <a:gdLst>
                <a:gd name="T0" fmla="*/ 78 w 134"/>
                <a:gd name="T1" fmla="*/ 46 h 101"/>
                <a:gd name="T2" fmla="*/ 103 w 134"/>
                <a:gd name="T3" fmla="*/ 0 h 101"/>
                <a:gd name="T4" fmla="*/ 30 w 134"/>
                <a:gd name="T5" fmla="*/ 0 h 101"/>
                <a:gd name="T6" fmla="*/ 55 w 134"/>
                <a:gd name="T7" fmla="*/ 46 h 101"/>
                <a:gd name="T8" fmla="*/ 0 w 134"/>
                <a:gd name="T9" fmla="*/ 101 h 101"/>
                <a:gd name="T10" fmla="*/ 134 w 134"/>
                <a:gd name="T11" fmla="*/ 101 h 101"/>
                <a:gd name="T12" fmla="*/ 78 w 134"/>
                <a:gd name="T13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01">
                  <a:moveTo>
                    <a:pt x="78" y="46"/>
                  </a:moveTo>
                  <a:cubicBezTo>
                    <a:pt x="78" y="27"/>
                    <a:pt x="88" y="10"/>
                    <a:pt x="10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5" y="10"/>
                    <a:pt x="55" y="27"/>
                    <a:pt x="55" y="46"/>
                  </a:cubicBezTo>
                  <a:cubicBezTo>
                    <a:pt x="55" y="76"/>
                    <a:pt x="30" y="101"/>
                    <a:pt x="0" y="101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03" y="101"/>
                    <a:pt x="78" y="76"/>
                    <a:pt x="78" y="46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803400" y="2938463"/>
              <a:ext cx="379412" cy="50800"/>
            </a:xfrm>
            <a:prstGeom prst="rect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677988" y="2989263"/>
              <a:ext cx="630237" cy="144463"/>
            </a:xfrm>
            <a:prstGeom prst="rect">
              <a:avLst/>
            </a:pr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611313" y="3133726"/>
              <a:ext cx="763587" cy="93663"/>
            </a:xfrm>
            <a:custGeom>
              <a:avLst/>
              <a:gdLst>
                <a:gd name="T0" fmla="*/ 481 w 481"/>
                <a:gd name="T1" fmla="*/ 59 h 59"/>
                <a:gd name="T2" fmla="*/ 0 w 481"/>
                <a:gd name="T3" fmla="*/ 59 h 59"/>
                <a:gd name="T4" fmla="*/ 17 w 481"/>
                <a:gd name="T5" fmla="*/ 0 h 59"/>
                <a:gd name="T6" fmla="*/ 456 w 481"/>
                <a:gd name="T7" fmla="*/ 0 h 59"/>
                <a:gd name="T8" fmla="*/ 481 w 48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9">
                  <a:moveTo>
                    <a:pt x="481" y="59"/>
                  </a:moveTo>
                  <a:lnTo>
                    <a:pt x="0" y="59"/>
                  </a:lnTo>
                  <a:lnTo>
                    <a:pt x="17" y="0"/>
                  </a:lnTo>
                  <a:lnTo>
                    <a:pt x="456" y="0"/>
                  </a:lnTo>
                  <a:lnTo>
                    <a:pt x="481" y="59"/>
                  </a:lnTo>
                  <a:close/>
                </a:path>
              </a:pathLst>
            </a:custGeom>
            <a:solidFill>
              <a:srgbClr val="186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466850" y="1617663"/>
              <a:ext cx="1052512" cy="80963"/>
            </a:xfrm>
            <a:custGeom>
              <a:avLst/>
              <a:gdLst>
                <a:gd name="T0" fmla="*/ 372 w 372"/>
                <a:gd name="T1" fmla="*/ 0 h 29"/>
                <a:gd name="T2" fmla="*/ 0 w 372"/>
                <a:gd name="T3" fmla="*/ 0 h 29"/>
                <a:gd name="T4" fmla="*/ 0 w 372"/>
                <a:gd name="T5" fmla="*/ 29 h 29"/>
                <a:gd name="T6" fmla="*/ 371 w 372"/>
                <a:gd name="T7" fmla="*/ 29 h 29"/>
                <a:gd name="T8" fmla="*/ 372 w 37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29">
                  <a:moveTo>
                    <a:pt x="3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2" y="19"/>
                    <a:pt x="372" y="10"/>
                    <a:pt x="372" y="0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359025" y="1563688"/>
              <a:ext cx="577850" cy="920750"/>
            </a:xfrm>
            <a:custGeom>
              <a:avLst/>
              <a:gdLst>
                <a:gd name="T0" fmla="*/ 194 w 204"/>
                <a:gd name="T1" fmla="*/ 37 h 325"/>
                <a:gd name="T2" fmla="*/ 176 w 204"/>
                <a:gd name="T3" fmla="*/ 18 h 325"/>
                <a:gd name="T4" fmla="*/ 81 w 204"/>
                <a:gd name="T5" fmla="*/ 28 h 325"/>
                <a:gd name="T6" fmla="*/ 58 w 204"/>
                <a:gd name="T7" fmla="*/ 59 h 325"/>
                <a:gd name="T8" fmla="*/ 49 w 204"/>
                <a:gd name="T9" fmla="*/ 94 h 325"/>
                <a:gd name="T10" fmla="*/ 61 w 204"/>
                <a:gd name="T11" fmla="*/ 96 h 325"/>
                <a:gd name="T12" fmla="*/ 118 w 204"/>
                <a:gd name="T13" fmla="*/ 32 h 325"/>
                <a:gd name="T14" fmla="*/ 172 w 204"/>
                <a:gd name="T15" fmla="*/ 80 h 325"/>
                <a:gd name="T16" fmla="*/ 58 w 204"/>
                <a:gd name="T17" fmla="*/ 223 h 325"/>
                <a:gd name="T18" fmla="*/ 9 w 204"/>
                <a:gd name="T19" fmla="*/ 263 h 325"/>
                <a:gd name="T20" fmla="*/ 1 w 204"/>
                <a:gd name="T21" fmla="*/ 283 h 325"/>
                <a:gd name="T22" fmla="*/ 4 w 204"/>
                <a:gd name="T23" fmla="*/ 305 h 325"/>
                <a:gd name="T24" fmla="*/ 20 w 204"/>
                <a:gd name="T25" fmla="*/ 321 h 325"/>
                <a:gd name="T26" fmla="*/ 41 w 204"/>
                <a:gd name="T27" fmla="*/ 324 h 325"/>
                <a:gd name="T28" fmla="*/ 54 w 204"/>
                <a:gd name="T29" fmla="*/ 317 h 325"/>
                <a:gd name="T30" fmla="*/ 54 w 204"/>
                <a:gd name="T31" fmla="*/ 307 h 325"/>
                <a:gd name="T32" fmla="*/ 28 w 204"/>
                <a:gd name="T33" fmla="*/ 306 h 325"/>
                <a:gd name="T34" fmla="*/ 19 w 204"/>
                <a:gd name="T35" fmla="*/ 286 h 325"/>
                <a:gd name="T36" fmla="*/ 101 w 204"/>
                <a:gd name="T37" fmla="*/ 207 h 325"/>
                <a:gd name="T38" fmla="*/ 183 w 204"/>
                <a:gd name="T39" fmla="*/ 136 h 325"/>
                <a:gd name="T40" fmla="*/ 202 w 204"/>
                <a:gd name="T41" fmla="*/ 80 h 325"/>
                <a:gd name="T42" fmla="*/ 194 w 204"/>
                <a:gd name="T43" fmla="*/ 3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" h="325">
                  <a:moveTo>
                    <a:pt x="194" y="37"/>
                  </a:moveTo>
                  <a:cubicBezTo>
                    <a:pt x="190" y="30"/>
                    <a:pt x="183" y="23"/>
                    <a:pt x="176" y="18"/>
                  </a:cubicBezTo>
                  <a:cubicBezTo>
                    <a:pt x="149" y="0"/>
                    <a:pt x="105" y="7"/>
                    <a:pt x="81" y="28"/>
                  </a:cubicBezTo>
                  <a:cubicBezTo>
                    <a:pt x="71" y="36"/>
                    <a:pt x="63" y="48"/>
                    <a:pt x="58" y="59"/>
                  </a:cubicBezTo>
                  <a:cubicBezTo>
                    <a:pt x="53" y="71"/>
                    <a:pt x="50" y="81"/>
                    <a:pt x="49" y="94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6" y="65"/>
                    <a:pt x="85" y="37"/>
                    <a:pt x="118" y="32"/>
                  </a:cubicBezTo>
                  <a:cubicBezTo>
                    <a:pt x="147" y="28"/>
                    <a:pt x="172" y="53"/>
                    <a:pt x="172" y="80"/>
                  </a:cubicBezTo>
                  <a:cubicBezTo>
                    <a:pt x="174" y="149"/>
                    <a:pt x="110" y="192"/>
                    <a:pt x="58" y="223"/>
                  </a:cubicBezTo>
                  <a:cubicBezTo>
                    <a:pt x="41" y="233"/>
                    <a:pt x="20" y="246"/>
                    <a:pt x="9" y="263"/>
                  </a:cubicBezTo>
                  <a:cubicBezTo>
                    <a:pt x="6" y="269"/>
                    <a:pt x="3" y="275"/>
                    <a:pt x="1" y="283"/>
                  </a:cubicBezTo>
                  <a:cubicBezTo>
                    <a:pt x="0" y="290"/>
                    <a:pt x="0" y="298"/>
                    <a:pt x="4" y="305"/>
                  </a:cubicBezTo>
                  <a:cubicBezTo>
                    <a:pt x="7" y="312"/>
                    <a:pt x="13" y="318"/>
                    <a:pt x="20" y="321"/>
                  </a:cubicBezTo>
                  <a:cubicBezTo>
                    <a:pt x="27" y="325"/>
                    <a:pt x="35" y="325"/>
                    <a:pt x="41" y="324"/>
                  </a:cubicBezTo>
                  <a:cubicBezTo>
                    <a:pt x="45" y="324"/>
                    <a:pt x="53" y="320"/>
                    <a:pt x="54" y="31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44" y="310"/>
                    <a:pt x="34" y="310"/>
                    <a:pt x="28" y="306"/>
                  </a:cubicBezTo>
                  <a:cubicBezTo>
                    <a:pt x="20" y="302"/>
                    <a:pt x="17" y="295"/>
                    <a:pt x="19" y="286"/>
                  </a:cubicBezTo>
                  <a:cubicBezTo>
                    <a:pt x="25" y="251"/>
                    <a:pt x="75" y="225"/>
                    <a:pt x="101" y="207"/>
                  </a:cubicBezTo>
                  <a:cubicBezTo>
                    <a:pt x="131" y="187"/>
                    <a:pt x="162" y="166"/>
                    <a:pt x="183" y="136"/>
                  </a:cubicBezTo>
                  <a:cubicBezTo>
                    <a:pt x="194" y="119"/>
                    <a:pt x="201" y="100"/>
                    <a:pt x="202" y="80"/>
                  </a:cubicBezTo>
                  <a:cubicBezTo>
                    <a:pt x="204" y="66"/>
                    <a:pt x="202" y="51"/>
                    <a:pt x="194" y="37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2497138" y="1762126"/>
              <a:ext cx="141287" cy="1381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2409825" y="2360613"/>
              <a:ext cx="123825" cy="12065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049338" y="1563688"/>
              <a:ext cx="577850" cy="920750"/>
            </a:xfrm>
            <a:custGeom>
              <a:avLst/>
              <a:gdLst>
                <a:gd name="T0" fmla="*/ 10 w 204"/>
                <a:gd name="T1" fmla="*/ 37 h 325"/>
                <a:gd name="T2" fmla="*/ 28 w 204"/>
                <a:gd name="T3" fmla="*/ 18 h 325"/>
                <a:gd name="T4" fmla="*/ 123 w 204"/>
                <a:gd name="T5" fmla="*/ 28 h 325"/>
                <a:gd name="T6" fmla="*/ 146 w 204"/>
                <a:gd name="T7" fmla="*/ 59 h 325"/>
                <a:gd name="T8" fmla="*/ 155 w 204"/>
                <a:gd name="T9" fmla="*/ 94 h 325"/>
                <a:gd name="T10" fmla="*/ 143 w 204"/>
                <a:gd name="T11" fmla="*/ 96 h 325"/>
                <a:gd name="T12" fmla="*/ 86 w 204"/>
                <a:gd name="T13" fmla="*/ 32 h 325"/>
                <a:gd name="T14" fmla="*/ 31 w 204"/>
                <a:gd name="T15" fmla="*/ 80 h 325"/>
                <a:gd name="T16" fmla="*/ 146 w 204"/>
                <a:gd name="T17" fmla="*/ 223 h 325"/>
                <a:gd name="T18" fmla="*/ 195 w 204"/>
                <a:gd name="T19" fmla="*/ 263 h 325"/>
                <a:gd name="T20" fmla="*/ 202 w 204"/>
                <a:gd name="T21" fmla="*/ 283 h 325"/>
                <a:gd name="T22" fmla="*/ 200 w 204"/>
                <a:gd name="T23" fmla="*/ 305 h 325"/>
                <a:gd name="T24" fmla="*/ 184 w 204"/>
                <a:gd name="T25" fmla="*/ 321 h 325"/>
                <a:gd name="T26" fmla="*/ 162 w 204"/>
                <a:gd name="T27" fmla="*/ 324 h 325"/>
                <a:gd name="T28" fmla="*/ 150 w 204"/>
                <a:gd name="T29" fmla="*/ 317 h 325"/>
                <a:gd name="T30" fmla="*/ 150 w 204"/>
                <a:gd name="T31" fmla="*/ 307 h 325"/>
                <a:gd name="T32" fmla="*/ 176 w 204"/>
                <a:gd name="T33" fmla="*/ 306 h 325"/>
                <a:gd name="T34" fmla="*/ 185 w 204"/>
                <a:gd name="T35" fmla="*/ 286 h 325"/>
                <a:gd name="T36" fmla="*/ 102 w 204"/>
                <a:gd name="T37" fmla="*/ 207 h 325"/>
                <a:gd name="T38" fmla="*/ 21 w 204"/>
                <a:gd name="T39" fmla="*/ 136 h 325"/>
                <a:gd name="T40" fmla="*/ 1 w 204"/>
                <a:gd name="T41" fmla="*/ 80 h 325"/>
                <a:gd name="T42" fmla="*/ 10 w 204"/>
                <a:gd name="T43" fmla="*/ 3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" h="325">
                  <a:moveTo>
                    <a:pt x="10" y="37"/>
                  </a:moveTo>
                  <a:cubicBezTo>
                    <a:pt x="14" y="30"/>
                    <a:pt x="21" y="23"/>
                    <a:pt x="28" y="18"/>
                  </a:cubicBezTo>
                  <a:cubicBezTo>
                    <a:pt x="55" y="0"/>
                    <a:pt x="98" y="7"/>
                    <a:pt x="123" y="28"/>
                  </a:cubicBezTo>
                  <a:cubicBezTo>
                    <a:pt x="133" y="36"/>
                    <a:pt x="141" y="48"/>
                    <a:pt x="146" y="59"/>
                  </a:cubicBezTo>
                  <a:cubicBezTo>
                    <a:pt x="151" y="71"/>
                    <a:pt x="154" y="81"/>
                    <a:pt x="155" y="94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38" y="65"/>
                    <a:pt x="118" y="37"/>
                    <a:pt x="86" y="32"/>
                  </a:cubicBezTo>
                  <a:cubicBezTo>
                    <a:pt x="56" y="28"/>
                    <a:pt x="32" y="53"/>
                    <a:pt x="31" y="80"/>
                  </a:cubicBezTo>
                  <a:cubicBezTo>
                    <a:pt x="29" y="149"/>
                    <a:pt x="93" y="192"/>
                    <a:pt x="146" y="223"/>
                  </a:cubicBezTo>
                  <a:cubicBezTo>
                    <a:pt x="163" y="233"/>
                    <a:pt x="184" y="246"/>
                    <a:pt x="195" y="263"/>
                  </a:cubicBezTo>
                  <a:cubicBezTo>
                    <a:pt x="198" y="269"/>
                    <a:pt x="201" y="275"/>
                    <a:pt x="202" y="283"/>
                  </a:cubicBezTo>
                  <a:cubicBezTo>
                    <a:pt x="204" y="290"/>
                    <a:pt x="203" y="298"/>
                    <a:pt x="200" y="305"/>
                  </a:cubicBezTo>
                  <a:cubicBezTo>
                    <a:pt x="197" y="312"/>
                    <a:pt x="191" y="318"/>
                    <a:pt x="184" y="321"/>
                  </a:cubicBezTo>
                  <a:cubicBezTo>
                    <a:pt x="177" y="325"/>
                    <a:pt x="169" y="325"/>
                    <a:pt x="162" y="324"/>
                  </a:cubicBezTo>
                  <a:cubicBezTo>
                    <a:pt x="158" y="324"/>
                    <a:pt x="151" y="320"/>
                    <a:pt x="150" y="317"/>
                  </a:cubicBezTo>
                  <a:cubicBezTo>
                    <a:pt x="150" y="307"/>
                    <a:pt x="150" y="307"/>
                    <a:pt x="150" y="307"/>
                  </a:cubicBezTo>
                  <a:cubicBezTo>
                    <a:pt x="159" y="310"/>
                    <a:pt x="169" y="310"/>
                    <a:pt x="176" y="306"/>
                  </a:cubicBezTo>
                  <a:cubicBezTo>
                    <a:pt x="183" y="302"/>
                    <a:pt x="187" y="295"/>
                    <a:pt x="185" y="286"/>
                  </a:cubicBezTo>
                  <a:cubicBezTo>
                    <a:pt x="178" y="251"/>
                    <a:pt x="129" y="225"/>
                    <a:pt x="102" y="207"/>
                  </a:cubicBezTo>
                  <a:cubicBezTo>
                    <a:pt x="73" y="187"/>
                    <a:pt x="41" y="166"/>
                    <a:pt x="21" y="136"/>
                  </a:cubicBezTo>
                  <a:cubicBezTo>
                    <a:pt x="10" y="119"/>
                    <a:pt x="3" y="100"/>
                    <a:pt x="1" y="80"/>
                  </a:cubicBezTo>
                  <a:cubicBezTo>
                    <a:pt x="0" y="66"/>
                    <a:pt x="2" y="51"/>
                    <a:pt x="10" y="37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1347788" y="1762126"/>
              <a:ext cx="141287" cy="1381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1452563" y="2360613"/>
              <a:ext cx="123825" cy="12065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477963" y="1698626"/>
              <a:ext cx="1027112" cy="976313"/>
            </a:xfrm>
            <a:custGeom>
              <a:avLst/>
              <a:gdLst>
                <a:gd name="T0" fmla="*/ 317 w 363"/>
                <a:gd name="T1" fmla="*/ 0 h 344"/>
                <a:gd name="T2" fmla="*/ 0 w 363"/>
                <a:gd name="T3" fmla="*/ 0 h 344"/>
                <a:gd name="T4" fmla="*/ 63 w 363"/>
                <a:gd name="T5" fmla="*/ 254 h 344"/>
                <a:gd name="T6" fmla="*/ 182 w 363"/>
                <a:gd name="T7" fmla="*/ 344 h 344"/>
                <a:gd name="T8" fmla="*/ 363 w 363"/>
                <a:gd name="T9" fmla="*/ 0 h 344"/>
                <a:gd name="T10" fmla="*/ 317 w 363"/>
                <a:gd name="T1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344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02"/>
                    <a:pt x="28" y="192"/>
                    <a:pt x="63" y="254"/>
                  </a:cubicBezTo>
                  <a:cubicBezTo>
                    <a:pt x="95" y="310"/>
                    <a:pt x="137" y="344"/>
                    <a:pt x="182" y="344"/>
                  </a:cubicBezTo>
                  <a:cubicBezTo>
                    <a:pt x="277" y="344"/>
                    <a:pt x="356" y="193"/>
                    <a:pt x="363" y="0"/>
                  </a:cubicBezTo>
                  <a:lnTo>
                    <a:pt x="317" y="0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477963" y="1698626"/>
              <a:ext cx="896937" cy="720725"/>
            </a:xfrm>
            <a:custGeom>
              <a:avLst/>
              <a:gdLst>
                <a:gd name="T0" fmla="*/ 0 w 317"/>
                <a:gd name="T1" fmla="*/ 0 h 254"/>
                <a:gd name="T2" fmla="*/ 63 w 317"/>
                <a:gd name="T3" fmla="*/ 254 h 254"/>
                <a:gd name="T4" fmla="*/ 317 w 317"/>
                <a:gd name="T5" fmla="*/ 0 h 254"/>
                <a:gd name="T6" fmla="*/ 0 w 317"/>
                <a:gd name="T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254">
                  <a:moveTo>
                    <a:pt x="0" y="0"/>
                  </a:moveTo>
                  <a:cubicBezTo>
                    <a:pt x="4" y="102"/>
                    <a:pt x="28" y="192"/>
                    <a:pt x="63" y="254"/>
                  </a:cubicBezTo>
                  <a:cubicBezTo>
                    <a:pt x="317" y="0"/>
                    <a:pt x="317" y="0"/>
                    <a:pt x="31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25789" y="1750879"/>
            <a:ext cx="667883" cy="946570"/>
            <a:chOff x="4022725" y="1025525"/>
            <a:chExt cx="1765300" cy="2501901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592638" y="1941513"/>
              <a:ext cx="679450" cy="1471613"/>
            </a:xfrm>
            <a:custGeom>
              <a:avLst/>
              <a:gdLst>
                <a:gd name="T0" fmla="*/ 266 w 428"/>
                <a:gd name="T1" fmla="*/ 0 h 927"/>
                <a:gd name="T2" fmla="*/ 0 w 428"/>
                <a:gd name="T3" fmla="*/ 818 h 927"/>
                <a:gd name="T4" fmla="*/ 126 w 428"/>
                <a:gd name="T5" fmla="*/ 927 h 927"/>
                <a:gd name="T6" fmla="*/ 428 w 428"/>
                <a:gd name="T7" fmla="*/ 0 h 927"/>
                <a:gd name="T8" fmla="*/ 266 w 428"/>
                <a:gd name="T9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927">
                  <a:moveTo>
                    <a:pt x="266" y="0"/>
                  </a:moveTo>
                  <a:lnTo>
                    <a:pt x="0" y="818"/>
                  </a:lnTo>
                  <a:lnTo>
                    <a:pt x="126" y="927"/>
                  </a:lnTo>
                  <a:lnTo>
                    <a:pt x="428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DC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098925" y="1941513"/>
              <a:ext cx="658813" cy="1249363"/>
            </a:xfrm>
            <a:custGeom>
              <a:avLst/>
              <a:gdLst>
                <a:gd name="T0" fmla="*/ 254 w 415"/>
                <a:gd name="T1" fmla="*/ 0 h 787"/>
                <a:gd name="T2" fmla="*/ 0 w 415"/>
                <a:gd name="T3" fmla="*/ 787 h 787"/>
                <a:gd name="T4" fmla="*/ 164 w 415"/>
                <a:gd name="T5" fmla="*/ 771 h 787"/>
                <a:gd name="T6" fmla="*/ 415 w 415"/>
                <a:gd name="T7" fmla="*/ 0 h 787"/>
                <a:gd name="T8" fmla="*/ 254 w 415"/>
                <a:gd name="T9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787">
                  <a:moveTo>
                    <a:pt x="254" y="0"/>
                  </a:moveTo>
                  <a:lnTo>
                    <a:pt x="0" y="787"/>
                  </a:lnTo>
                  <a:lnTo>
                    <a:pt x="164" y="771"/>
                  </a:lnTo>
                  <a:lnTo>
                    <a:pt x="415" y="0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359275" y="1941513"/>
              <a:ext cx="655638" cy="1298575"/>
            </a:xfrm>
            <a:custGeom>
              <a:avLst/>
              <a:gdLst>
                <a:gd name="T0" fmla="*/ 251 w 413"/>
                <a:gd name="T1" fmla="*/ 0 h 818"/>
                <a:gd name="T2" fmla="*/ 0 w 413"/>
                <a:gd name="T3" fmla="*/ 771 h 818"/>
                <a:gd name="T4" fmla="*/ 83 w 413"/>
                <a:gd name="T5" fmla="*/ 764 h 818"/>
                <a:gd name="T6" fmla="*/ 147 w 413"/>
                <a:gd name="T7" fmla="*/ 818 h 818"/>
                <a:gd name="T8" fmla="*/ 413 w 413"/>
                <a:gd name="T9" fmla="*/ 0 h 818"/>
                <a:gd name="T10" fmla="*/ 251 w 413"/>
                <a:gd name="T11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818">
                  <a:moveTo>
                    <a:pt x="251" y="0"/>
                  </a:moveTo>
                  <a:lnTo>
                    <a:pt x="0" y="771"/>
                  </a:lnTo>
                  <a:lnTo>
                    <a:pt x="83" y="764"/>
                  </a:lnTo>
                  <a:lnTo>
                    <a:pt x="147" y="818"/>
                  </a:lnTo>
                  <a:lnTo>
                    <a:pt x="413" y="0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186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505325" y="1941513"/>
              <a:ext cx="712788" cy="1585913"/>
            </a:xfrm>
            <a:custGeom>
              <a:avLst/>
              <a:gdLst>
                <a:gd name="T0" fmla="*/ 0 w 449"/>
                <a:gd name="T1" fmla="*/ 0 h 999"/>
                <a:gd name="T2" fmla="*/ 326 w 449"/>
                <a:gd name="T3" fmla="*/ 999 h 999"/>
                <a:gd name="T4" fmla="*/ 449 w 449"/>
                <a:gd name="T5" fmla="*/ 889 h 999"/>
                <a:gd name="T6" fmla="*/ 159 w 449"/>
                <a:gd name="T7" fmla="*/ 0 h 999"/>
                <a:gd name="T8" fmla="*/ 0 w 449"/>
                <a:gd name="T9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999">
                  <a:moveTo>
                    <a:pt x="0" y="0"/>
                  </a:moveTo>
                  <a:lnTo>
                    <a:pt x="326" y="999"/>
                  </a:lnTo>
                  <a:lnTo>
                    <a:pt x="449" y="889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C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014913" y="1941513"/>
              <a:ext cx="701675" cy="1363663"/>
            </a:xfrm>
            <a:custGeom>
              <a:avLst/>
              <a:gdLst>
                <a:gd name="T0" fmla="*/ 0 w 442"/>
                <a:gd name="T1" fmla="*/ 0 h 859"/>
                <a:gd name="T2" fmla="*/ 276 w 442"/>
                <a:gd name="T3" fmla="*/ 842 h 859"/>
                <a:gd name="T4" fmla="*/ 442 w 442"/>
                <a:gd name="T5" fmla="*/ 859 h 859"/>
                <a:gd name="T6" fmla="*/ 162 w 442"/>
                <a:gd name="T7" fmla="*/ 0 h 859"/>
                <a:gd name="T8" fmla="*/ 0 w 442"/>
                <a:gd name="T9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2" h="859">
                  <a:moveTo>
                    <a:pt x="0" y="0"/>
                  </a:moveTo>
                  <a:lnTo>
                    <a:pt x="276" y="842"/>
                  </a:lnTo>
                  <a:lnTo>
                    <a:pt x="442" y="859"/>
                  </a:ln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757738" y="1941513"/>
              <a:ext cx="695325" cy="1411288"/>
            </a:xfrm>
            <a:custGeom>
              <a:avLst/>
              <a:gdLst>
                <a:gd name="T0" fmla="*/ 0 w 438"/>
                <a:gd name="T1" fmla="*/ 0 h 889"/>
                <a:gd name="T2" fmla="*/ 290 w 438"/>
                <a:gd name="T3" fmla="*/ 889 h 889"/>
                <a:gd name="T4" fmla="*/ 354 w 438"/>
                <a:gd name="T5" fmla="*/ 835 h 889"/>
                <a:gd name="T6" fmla="*/ 438 w 438"/>
                <a:gd name="T7" fmla="*/ 842 h 889"/>
                <a:gd name="T8" fmla="*/ 162 w 438"/>
                <a:gd name="T9" fmla="*/ 0 h 889"/>
                <a:gd name="T10" fmla="*/ 0 w 438"/>
                <a:gd name="T11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889">
                  <a:moveTo>
                    <a:pt x="0" y="0"/>
                  </a:moveTo>
                  <a:lnTo>
                    <a:pt x="290" y="889"/>
                  </a:lnTo>
                  <a:lnTo>
                    <a:pt x="354" y="835"/>
                  </a:lnTo>
                  <a:lnTo>
                    <a:pt x="438" y="842"/>
                  </a:ln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022725" y="1025525"/>
              <a:ext cx="1765300" cy="1755775"/>
            </a:xfrm>
            <a:custGeom>
              <a:avLst/>
              <a:gdLst>
                <a:gd name="T0" fmla="*/ 556 w 1112"/>
                <a:gd name="T1" fmla="*/ 53 h 1106"/>
                <a:gd name="T2" fmla="*/ 615 w 1112"/>
                <a:gd name="T3" fmla="*/ 0 h 1106"/>
                <a:gd name="T4" fmla="*/ 661 w 1112"/>
                <a:gd name="T5" fmla="*/ 64 h 1106"/>
                <a:gd name="T6" fmla="*/ 727 w 1112"/>
                <a:gd name="T7" fmla="*/ 26 h 1106"/>
                <a:gd name="T8" fmla="*/ 760 w 1112"/>
                <a:gd name="T9" fmla="*/ 98 h 1106"/>
                <a:gd name="T10" fmla="*/ 834 w 1112"/>
                <a:gd name="T11" fmla="*/ 72 h 1106"/>
                <a:gd name="T12" fmla="*/ 851 w 1112"/>
                <a:gd name="T13" fmla="*/ 150 h 1106"/>
                <a:gd name="T14" fmla="*/ 929 w 1112"/>
                <a:gd name="T15" fmla="*/ 140 h 1106"/>
                <a:gd name="T16" fmla="*/ 929 w 1112"/>
                <a:gd name="T17" fmla="*/ 219 h 1106"/>
                <a:gd name="T18" fmla="*/ 1005 w 1112"/>
                <a:gd name="T19" fmla="*/ 228 h 1106"/>
                <a:gd name="T20" fmla="*/ 988 w 1112"/>
                <a:gd name="T21" fmla="*/ 304 h 1106"/>
                <a:gd name="T22" fmla="*/ 1065 w 1112"/>
                <a:gd name="T23" fmla="*/ 328 h 1106"/>
                <a:gd name="T24" fmla="*/ 1031 w 1112"/>
                <a:gd name="T25" fmla="*/ 399 h 1106"/>
                <a:gd name="T26" fmla="*/ 1100 w 1112"/>
                <a:gd name="T27" fmla="*/ 437 h 1106"/>
                <a:gd name="T28" fmla="*/ 1053 w 1112"/>
                <a:gd name="T29" fmla="*/ 501 h 1106"/>
                <a:gd name="T30" fmla="*/ 1112 w 1112"/>
                <a:gd name="T31" fmla="*/ 553 h 1106"/>
                <a:gd name="T32" fmla="*/ 1053 w 1112"/>
                <a:gd name="T33" fmla="*/ 605 h 1106"/>
                <a:gd name="T34" fmla="*/ 1100 w 1112"/>
                <a:gd name="T35" fmla="*/ 669 h 1106"/>
                <a:gd name="T36" fmla="*/ 1031 w 1112"/>
                <a:gd name="T37" fmla="*/ 707 h 1106"/>
                <a:gd name="T38" fmla="*/ 1065 w 1112"/>
                <a:gd name="T39" fmla="*/ 778 h 1106"/>
                <a:gd name="T40" fmla="*/ 988 w 1112"/>
                <a:gd name="T41" fmla="*/ 802 h 1106"/>
                <a:gd name="T42" fmla="*/ 1005 w 1112"/>
                <a:gd name="T43" fmla="*/ 878 h 1106"/>
                <a:gd name="T44" fmla="*/ 929 w 1112"/>
                <a:gd name="T45" fmla="*/ 888 h 1106"/>
                <a:gd name="T46" fmla="*/ 929 w 1112"/>
                <a:gd name="T47" fmla="*/ 966 h 1106"/>
                <a:gd name="T48" fmla="*/ 851 w 1112"/>
                <a:gd name="T49" fmla="*/ 956 h 1106"/>
                <a:gd name="T50" fmla="*/ 834 w 1112"/>
                <a:gd name="T51" fmla="*/ 1035 h 1106"/>
                <a:gd name="T52" fmla="*/ 760 w 1112"/>
                <a:gd name="T53" fmla="*/ 1009 h 1106"/>
                <a:gd name="T54" fmla="*/ 727 w 1112"/>
                <a:gd name="T55" fmla="*/ 1080 h 1106"/>
                <a:gd name="T56" fmla="*/ 661 w 1112"/>
                <a:gd name="T57" fmla="*/ 1042 h 1106"/>
                <a:gd name="T58" fmla="*/ 615 w 1112"/>
                <a:gd name="T59" fmla="*/ 1106 h 1106"/>
                <a:gd name="T60" fmla="*/ 556 w 1112"/>
                <a:gd name="T61" fmla="*/ 1051 h 1106"/>
                <a:gd name="T62" fmla="*/ 499 w 1112"/>
                <a:gd name="T63" fmla="*/ 1106 h 1106"/>
                <a:gd name="T64" fmla="*/ 452 w 1112"/>
                <a:gd name="T65" fmla="*/ 1042 h 1106"/>
                <a:gd name="T66" fmla="*/ 385 w 1112"/>
                <a:gd name="T67" fmla="*/ 1080 h 1106"/>
                <a:gd name="T68" fmla="*/ 352 w 1112"/>
                <a:gd name="T69" fmla="*/ 1009 h 1106"/>
                <a:gd name="T70" fmla="*/ 278 w 1112"/>
                <a:gd name="T71" fmla="*/ 1035 h 1106"/>
                <a:gd name="T72" fmla="*/ 261 w 1112"/>
                <a:gd name="T73" fmla="*/ 956 h 1106"/>
                <a:gd name="T74" fmla="*/ 185 w 1112"/>
                <a:gd name="T75" fmla="*/ 966 h 1106"/>
                <a:gd name="T76" fmla="*/ 185 w 1112"/>
                <a:gd name="T77" fmla="*/ 888 h 1106"/>
                <a:gd name="T78" fmla="*/ 107 w 1112"/>
                <a:gd name="T79" fmla="*/ 878 h 1106"/>
                <a:gd name="T80" fmla="*/ 124 w 1112"/>
                <a:gd name="T81" fmla="*/ 802 h 1106"/>
                <a:gd name="T82" fmla="*/ 48 w 1112"/>
                <a:gd name="T83" fmla="*/ 778 h 1106"/>
                <a:gd name="T84" fmla="*/ 81 w 1112"/>
                <a:gd name="T85" fmla="*/ 707 h 1106"/>
                <a:gd name="T86" fmla="*/ 12 w 1112"/>
                <a:gd name="T87" fmla="*/ 669 h 1106"/>
                <a:gd name="T88" fmla="*/ 59 w 1112"/>
                <a:gd name="T89" fmla="*/ 605 h 1106"/>
                <a:gd name="T90" fmla="*/ 0 w 1112"/>
                <a:gd name="T91" fmla="*/ 553 h 1106"/>
                <a:gd name="T92" fmla="*/ 59 w 1112"/>
                <a:gd name="T93" fmla="*/ 501 h 1106"/>
                <a:gd name="T94" fmla="*/ 12 w 1112"/>
                <a:gd name="T95" fmla="*/ 437 h 1106"/>
                <a:gd name="T96" fmla="*/ 81 w 1112"/>
                <a:gd name="T97" fmla="*/ 399 h 1106"/>
                <a:gd name="T98" fmla="*/ 48 w 1112"/>
                <a:gd name="T99" fmla="*/ 328 h 1106"/>
                <a:gd name="T100" fmla="*/ 124 w 1112"/>
                <a:gd name="T101" fmla="*/ 304 h 1106"/>
                <a:gd name="T102" fmla="*/ 107 w 1112"/>
                <a:gd name="T103" fmla="*/ 228 h 1106"/>
                <a:gd name="T104" fmla="*/ 185 w 1112"/>
                <a:gd name="T105" fmla="*/ 219 h 1106"/>
                <a:gd name="T106" fmla="*/ 185 w 1112"/>
                <a:gd name="T107" fmla="*/ 140 h 1106"/>
                <a:gd name="T108" fmla="*/ 261 w 1112"/>
                <a:gd name="T109" fmla="*/ 150 h 1106"/>
                <a:gd name="T110" fmla="*/ 278 w 1112"/>
                <a:gd name="T111" fmla="*/ 72 h 1106"/>
                <a:gd name="T112" fmla="*/ 352 w 1112"/>
                <a:gd name="T113" fmla="*/ 98 h 1106"/>
                <a:gd name="T114" fmla="*/ 385 w 1112"/>
                <a:gd name="T115" fmla="*/ 26 h 1106"/>
                <a:gd name="T116" fmla="*/ 452 w 1112"/>
                <a:gd name="T117" fmla="*/ 64 h 1106"/>
                <a:gd name="T118" fmla="*/ 499 w 1112"/>
                <a:gd name="T119" fmla="*/ 0 h 1106"/>
                <a:gd name="T120" fmla="*/ 556 w 1112"/>
                <a:gd name="T121" fmla="*/ 53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106">
                  <a:moveTo>
                    <a:pt x="556" y="53"/>
                  </a:moveTo>
                  <a:lnTo>
                    <a:pt x="615" y="0"/>
                  </a:lnTo>
                  <a:lnTo>
                    <a:pt x="661" y="64"/>
                  </a:lnTo>
                  <a:lnTo>
                    <a:pt x="727" y="26"/>
                  </a:lnTo>
                  <a:lnTo>
                    <a:pt x="760" y="98"/>
                  </a:lnTo>
                  <a:lnTo>
                    <a:pt x="834" y="72"/>
                  </a:lnTo>
                  <a:lnTo>
                    <a:pt x="851" y="150"/>
                  </a:lnTo>
                  <a:lnTo>
                    <a:pt x="929" y="140"/>
                  </a:lnTo>
                  <a:lnTo>
                    <a:pt x="929" y="219"/>
                  </a:lnTo>
                  <a:lnTo>
                    <a:pt x="1005" y="228"/>
                  </a:lnTo>
                  <a:lnTo>
                    <a:pt x="988" y="304"/>
                  </a:lnTo>
                  <a:lnTo>
                    <a:pt x="1065" y="328"/>
                  </a:lnTo>
                  <a:lnTo>
                    <a:pt x="1031" y="399"/>
                  </a:lnTo>
                  <a:lnTo>
                    <a:pt x="1100" y="437"/>
                  </a:lnTo>
                  <a:lnTo>
                    <a:pt x="1053" y="501"/>
                  </a:lnTo>
                  <a:lnTo>
                    <a:pt x="1112" y="553"/>
                  </a:lnTo>
                  <a:lnTo>
                    <a:pt x="1053" y="605"/>
                  </a:lnTo>
                  <a:lnTo>
                    <a:pt x="1100" y="669"/>
                  </a:lnTo>
                  <a:lnTo>
                    <a:pt x="1031" y="707"/>
                  </a:lnTo>
                  <a:lnTo>
                    <a:pt x="1065" y="778"/>
                  </a:lnTo>
                  <a:lnTo>
                    <a:pt x="988" y="802"/>
                  </a:lnTo>
                  <a:lnTo>
                    <a:pt x="1005" y="878"/>
                  </a:lnTo>
                  <a:lnTo>
                    <a:pt x="929" y="888"/>
                  </a:lnTo>
                  <a:lnTo>
                    <a:pt x="929" y="966"/>
                  </a:lnTo>
                  <a:lnTo>
                    <a:pt x="851" y="956"/>
                  </a:lnTo>
                  <a:lnTo>
                    <a:pt x="834" y="1035"/>
                  </a:lnTo>
                  <a:lnTo>
                    <a:pt x="760" y="1009"/>
                  </a:lnTo>
                  <a:lnTo>
                    <a:pt x="727" y="1080"/>
                  </a:lnTo>
                  <a:lnTo>
                    <a:pt x="661" y="1042"/>
                  </a:lnTo>
                  <a:lnTo>
                    <a:pt x="615" y="1106"/>
                  </a:lnTo>
                  <a:lnTo>
                    <a:pt x="556" y="1051"/>
                  </a:lnTo>
                  <a:lnTo>
                    <a:pt x="499" y="1106"/>
                  </a:lnTo>
                  <a:lnTo>
                    <a:pt x="452" y="1042"/>
                  </a:lnTo>
                  <a:lnTo>
                    <a:pt x="385" y="1080"/>
                  </a:lnTo>
                  <a:lnTo>
                    <a:pt x="352" y="1009"/>
                  </a:lnTo>
                  <a:lnTo>
                    <a:pt x="278" y="1035"/>
                  </a:lnTo>
                  <a:lnTo>
                    <a:pt x="261" y="956"/>
                  </a:lnTo>
                  <a:lnTo>
                    <a:pt x="185" y="966"/>
                  </a:lnTo>
                  <a:lnTo>
                    <a:pt x="185" y="888"/>
                  </a:lnTo>
                  <a:lnTo>
                    <a:pt x="107" y="878"/>
                  </a:lnTo>
                  <a:lnTo>
                    <a:pt x="124" y="802"/>
                  </a:lnTo>
                  <a:lnTo>
                    <a:pt x="48" y="778"/>
                  </a:lnTo>
                  <a:lnTo>
                    <a:pt x="81" y="707"/>
                  </a:lnTo>
                  <a:lnTo>
                    <a:pt x="12" y="669"/>
                  </a:lnTo>
                  <a:lnTo>
                    <a:pt x="59" y="605"/>
                  </a:lnTo>
                  <a:lnTo>
                    <a:pt x="0" y="553"/>
                  </a:lnTo>
                  <a:lnTo>
                    <a:pt x="59" y="501"/>
                  </a:lnTo>
                  <a:lnTo>
                    <a:pt x="12" y="437"/>
                  </a:lnTo>
                  <a:lnTo>
                    <a:pt x="81" y="399"/>
                  </a:lnTo>
                  <a:lnTo>
                    <a:pt x="48" y="328"/>
                  </a:lnTo>
                  <a:lnTo>
                    <a:pt x="124" y="304"/>
                  </a:lnTo>
                  <a:lnTo>
                    <a:pt x="107" y="228"/>
                  </a:lnTo>
                  <a:lnTo>
                    <a:pt x="185" y="219"/>
                  </a:lnTo>
                  <a:lnTo>
                    <a:pt x="185" y="140"/>
                  </a:lnTo>
                  <a:lnTo>
                    <a:pt x="261" y="150"/>
                  </a:lnTo>
                  <a:lnTo>
                    <a:pt x="278" y="72"/>
                  </a:lnTo>
                  <a:lnTo>
                    <a:pt x="352" y="98"/>
                  </a:lnTo>
                  <a:lnTo>
                    <a:pt x="385" y="26"/>
                  </a:lnTo>
                  <a:lnTo>
                    <a:pt x="452" y="64"/>
                  </a:lnTo>
                  <a:lnTo>
                    <a:pt x="499" y="0"/>
                  </a:lnTo>
                  <a:lnTo>
                    <a:pt x="556" y="53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4181475" y="1181100"/>
              <a:ext cx="1447800" cy="1446213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4294188" y="1293813"/>
              <a:ext cx="1222375" cy="121920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294188" y="1293813"/>
              <a:ext cx="1038225" cy="1035050"/>
            </a:xfrm>
            <a:custGeom>
              <a:avLst/>
              <a:gdLst>
                <a:gd name="T0" fmla="*/ 162 w 275"/>
                <a:gd name="T1" fmla="*/ 0 h 275"/>
                <a:gd name="T2" fmla="*/ 0 w 275"/>
                <a:gd name="T3" fmla="*/ 162 h 275"/>
                <a:gd name="T4" fmla="*/ 46 w 275"/>
                <a:gd name="T5" fmla="*/ 275 h 275"/>
                <a:gd name="T6" fmla="*/ 275 w 275"/>
                <a:gd name="T7" fmla="*/ 46 h 275"/>
                <a:gd name="T8" fmla="*/ 162 w 275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75">
                  <a:moveTo>
                    <a:pt x="162" y="0"/>
                  </a:moveTo>
                  <a:cubicBezTo>
                    <a:pt x="72" y="0"/>
                    <a:pt x="0" y="72"/>
                    <a:pt x="0" y="162"/>
                  </a:cubicBezTo>
                  <a:cubicBezTo>
                    <a:pt x="0" y="206"/>
                    <a:pt x="17" y="246"/>
                    <a:pt x="46" y="275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46" y="17"/>
                    <a:pt x="206" y="0"/>
                    <a:pt x="162" y="0"/>
                  </a:cubicBez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88348" y="1739079"/>
            <a:ext cx="993157" cy="940886"/>
            <a:chOff x="3162301" y="1711326"/>
            <a:chExt cx="814387" cy="771525"/>
          </a:xfrm>
        </p:grpSpPr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3417888" y="1711326"/>
              <a:ext cx="558800" cy="771525"/>
            </a:xfrm>
            <a:custGeom>
              <a:avLst/>
              <a:gdLst>
                <a:gd name="T0" fmla="*/ 42 w 456"/>
                <a:gd name="T1" fmla="*/ 574 h 629"/>
                <a:gd name="T2" fmla="*/ 53 w 456"/>
                <a:gd name="T3" fmla="*/ 568 h 629"/>
                <a:gd name="T4" fmla="*/ 123 w 456"/>
                <a:gd name="T5" fmla="*/ 543 h 629"/>
                <a:gd name="T6" fmla="*/ 166 w 456"/>
                <a:gd name="T7" fmla="*/ 485 h 629"/>
                <a:gd name="T8" fmla="*/ 193 w 456"/>
                <a:gd name="T9" fmla="*/ 511 h 629"/>
                <a:gd name="T10" fmla="*/ 212 w 456"/>
                <a:gd name="T11" fmla="*/ 505 h 629"/>
                <a:gd name="T12" fmla="*/ 236 w 456"/>
                <a:gd name="T13" fmla="*/ 423 h 629"/>
                <a:gd name="T14" fmla="*/ 274 w 456"/>
                <a:gd name="T15" fmla="*/ 442 h 629"/>
                <a:gd name="T16" fmla="*/ 290 w 456"/>
                <a:gd name="T17" fmla="*/ 448 h 629"/>
                <a:gd name="T18" fmla="*/ 297 w 456"/>
                <a:gd name="T19" fmla="*/ 353 h 629"/>
                <a:gd name="T20" fmla="*/ 339 w 456"/>
                <a:gd name="T21" fmla="*/ 360 h 629"/>
                <a:gd name="T22" fmla="*/ 347 w 456"/>
                <a:gd name="T23" fmla="*/ 371 h 629"/>
                <a:gd name="T24" fmla="*/ 357 w 456"/>
                <a:gd name="T25" fmla="*/ 349 h 629"/>
                <a:gd name="T26" fmla="*/ 369 w 456"/>
                <a:gd name="T27" fmla="*/ 314 h 629"/>
                <a:gd name="T28" fmla="*/ 331 w 456"/>
                <a:gd name="T29" fmla="*/ 192 h 629"/>
                <a:gd name="T30" fmla="*/ 373 w 456"/>
                <a:gd name="T31" fmla="*/ 295 h 629"/>
                <a:gd name="T32" fmla="*/ 377 w 456"/>
                <a:gd name="T33" fmla="*/ 206 h 629"/>
                <a:gd name="T34" fmla="*/ 313 w 456"/>
                <a:gd name="T35" fmla="*/ 95 h 629"/>
                <a:gd name="T36" fmla="*/ 376 w 456"/>
                <a:gd name="T37" fmla="*/ 195 h 629"/>
                <a:gd name="T38" fmla="*/ 356 w 456"/>
                <a:gd name="T39" fmla="*/ 97 h 629"/>
                <a:gd name="T40" fmla="*/ 319 w 456"/>
                <a:gd name="T41" fmla="*/ 0 h 629"/>
                <a:gd name="T42" fmla="*/ 359 w 456"/>
                <a:gd name="T43" fmla="*/ 96 h 629"/>
                <a:gd name="T44" fmla="*/ 378 w 456"/>
                <a:gd name="T45" fmla="*/ 161 h 629"/>
                <a:gd name="T46" fmla="*/ 406 w 456"/>
                <a:gd name="T47" fmla="*/ 51 h 629"/>
                <a:gd name="T48" fmla="*/ 381 w 456"/>
                <a:gd name="T49" fmla="*/ 177 h 629"/>
                <a:gd name="T50" fmla="*/ 386 w 456"/>
                <a:gd name="T51" fmla="*/ 258 h 629"/>
                <a:gd name="T52" fmla="*/ 441 w 456"/>
                <a:gd name="T53" fmla="*/ 143 h 629"/>
                <a:gd name="T54" fmla="*/ 386 w 456"/>
                <a:gd name="T55" fmla="*/ 266 h 629"/>
                <a:gd name="T56" fmla="*/ 377 w 456"/>
                <a:gd name="T57" fmla="*/ 324 h 629"/>
                <a:gd name="T58" fmla="*/ 456 w 456"/>
                <a:gd name="T59" fmla="*/ 252 h 629"/>
                <a:gd name="T60" fmla="*/ 367 w 456"/>
                <a:gd name="T61" fmla="*/ 353 h 629"/>
                <a:gd name="T62" fmla="*/ 362 w 456"/>
                <a:gd name="T63" fmla="*/ 365 h 629"/>
                <a:gd name="T64" fmla="*/ 337 w 456"/>
                <a:gd name="T65" fmla="*/ 410 h 629"/>
                <a:gd name="T66" fmla="*/ 439 w 456"/>
                <a:gd name="T67" fmla="*/ 359 h 629"/>
                <a:gd name="T68" fmla="*/ 320 w 456"/>
                <a:gd name="T69" fmla="*/ 433 h 629"/>
                <a:gd name="T70" fmla="*/ 277 w 456"/>
                <a:gd name="T71" fmla="*/ 478 h 629"/>
                <a:gd name="T72" fmla="*/ 391 w 456"/>
                <a:gd name="T73" fmla="*/ 462 h 629"/>
                <a:gd name="T74" fmla="*/ 256 w 456"/>
                <a:gd name="T75" fmla="*/ 494 h 629"/>
                <a:gd name="T76" fmla="*/ 228 w 456"/>
                <a:gd name="T77" fmla="*/ 516 h 629"/>
                <a:gd name="T78" fmla="*/ 233 w 456"/>
                <a:gd name="T79" fmla="*/ 556 h 629"/>
                <a:gd name="T80" fmla="*/ 129 w 456"/>
                <a:gd name="T81" fmla="*/ 558 h 629"/>
                <a:gd name="T82" fmla="*/ 61 w 456"/>
                <a:gd name="T83" fmla="*/ 584 h 629"/>
                <a:gd name="T84" fmla="*/ 50 w 456"/>
                <a:gd name="T85" fmla="*/ 590 h 629"/>
                <a:gd name="T86" fmla="*/ 6 w 456"/>
                <a:gd name="T87" fmla="*/ 626 h 629"/>
                <a:gd name="T88" fmla="*/ 0 w 456"/>
                <a:gd name="T89" fmla="*/ 60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6" h="629">
                  <a:moveTo>
                    <a:pt x="31" y="580"/>
                  </a:moveTo>
                  <a:cubicBezTo>
                    <a:pt x="34" y="578"/>
                    <a:pt x="38" y="576"/>
                    <a:pt x="42" y="574"/>
                  </a:cubicBezTo>
                  <a:cubicBezTo>
                    <a:pt x="44" y="573"/>
                    <a:pt x="45" y="572"/>
                    <a:pt x="47" y="571"/>
                  </a:cubicBezTo>
                  <a:cubicBezTo>
                    <a:pt x="49" y="570"/>
                    <a:pt x="51" y="569"/>
                    <a:pt x="53" y="568"/>
                  </a:cubicBezTo>
                  <a:cubicBezTo>
                    <a:pt x="61" y="565"/>
                    <a:pt x="69" y="562"/>
                    <a:pt x="77" y="559"/>
                  </a:cubicBezTo>
                  <a:cubicBezTo>
                    <a:pt x="92" y="553"/>
                    <a:pt x="108" y="548"/>
                    <a:pt x="123" y="543"/>
                  </a:cubicBezTo>
                  <a:cubicBezTo>
                    <a:pt x="132" y="540"/>
                    <a:pt x="141" y="536"/>
                    <a:pt x="150" y="533"/>
                  </a:cubicBezTo>
                  <a:cubicBezTo>
                    <a:pt x="154" y="515"/>
                    <a:pt x="158" y="495"/>
                    <a:pt x="166" y="485"/>
                  </a:cubicBezTo>
                  <a:cubicBezTo>
                    <a:pt x="178" y="472"/>
                    <a:pt x="199" y="460"/>
                    <a:pt x="217" y="454"/>
                  </a:cubicBezTo>
                  <a:cubicBezTo>
                    <a:pt x="214" y="471"/>
                    <a:pt x="204" y="497"/>
                    <a:pt x="193" y="511"/>
                  </a:cubicBezTo>
                  <a:cubicBezTo>
                    <a:pt x="191" y="513"/>
                    <a:pt x="188" y="516"/>
                    <a:pt x="185" y="518"/>
                  </a:cubicBezTo>
                  <a:cubicBezTo>
                    <a:pt x="194" y="514"/>
                    <a:pt x="203" y="510"/>
                    <a:pt x="212" y="505"/>
                  </a:cubicBezTo>
                  <a:cubicBezTo>
                    <a:pt x="220" y="500"/>
                    <a:pt x="228" y="496"/>
                    <a:pt x="236" y="491"/>
                  </a:cubicBezTo>
                  <a:cubicBezTo>
                    <a:pt x="234" y="468"/>
                    <a:pt x="229" y="439"/>
                    <a:pt x="236" y="423"/>
                  </a:cubicBezTo>
                  <a:cubicBezTo>
                    <a:pt x="244" y="404"/>
                    <a:pt x="263" y="384"/>
                    <a:pt x="280" y="371"/>
                  </a:cubicBezTo>
                  <a:cubicBezTo>
                    <a:pt x="283" y="391"/>
                    <a:pt x="282" y="423"/>
                    <a:pt x="274" y="442"/>
                  </a:cubicBezTo>
                  <a:cubicBezTo>
                    <a:pt x="269" y="454"/>
                    <a:pt x="258" y="469"/>
                    <a:pt x="249" y="482"/>
                  </a:cubicBezTo>
                  <a:cubicBezTo>
                    <a:pt x="263" y="472"/>
                    <a:pt x="277" y="461"/>
                    <a:pt x="290" y="448"/>
                  </a:cubicBezTo>
                  <a:cubicBezTo>
                    <a:pt x="299" y="439"/>
                    <a:pt x="308" y="429"/>
                    <a:pt x="316" y="419"/>
                  </a:cubicBezTo>
                  <a:cubicBezTo>
                    <a:pt x="309" y="397"/>
                    <a:pt x="295" y="370"/>
                    <a:pt x="297" y="353"/>
                  </a:cubicBezTo>
                  <a:cubicBezTo>
                    <a:pt x="300" y="332"/>
                    <a:pt x="312" y="308"/>
                    <a:pt x="325" y="290"/>
                  </a:cubicBezTo>
                  <a:cubicBezTo>
                    <a:pt x="333" y="309"/>
                    <a:pt x="342" y="340"/>
                    <a:pt x="339" y="360"/>
                  </a:cubicBezTo>
                  <a:cubicBezTo>
                    <a:pt x="338" y="373"/>
                    <a:pt x="331" y="390"/>
                    <a:pt x="326" y="406"/>
                  </a:cubicBezTo>
                  <a:cubicBezTo>
                    <a:pt x="333" y="395"/>
                    <a:pt x="340" y="383"/>
                    <a:pt x="347" y="371"/>
                  </a:cubicBezTo>
                  <a:cubicBezTo>
                    <a:pt x="348" y="368"/>
                    <a:pt x="350" y="364"/>
                    <a:pt x="352" y="360"/>
                  </a:cubicBezTo>
                  <a:cubicBezTo>
                    <a:pt x="354" y="357"/>
                    <a:pt x="355" y="353"/>
                    <a:pt x="357" y="349"/>
                  </a:cubicBezTo>
                  <a:cubicBezTo>
                    <a:pt x="360" y="342"/>
                    <a:pt x="363" y="335"/>
                    <a:pt x="365" y="327"/>
                  </a:cubicBezTo>
                  <a:cubicBezTo>
                    <a:pt x="367" y="323"/>
                    <a:pt x="368" y="319"/>
                    <a:pt x="369" y="314"/>
                  </a:cubicBezTo>
                  <a:cubicBezTo>
                    <a:pt x="354" y="297"/>
                    <a:pt x="332" y="277"/>
                    <a:pt x="327" y="260"/>
                  </a:cubicBezTo>
                  <a:cubicBezTo>
                    <a:pt x="322" y="240"/>
                    <a:pt x="325" y="213"/>
                    <a:pt x="331" y="192"/>
                  </a:cubicBezTo>
                  <a:cubicBezTo>
                    <a:pt x="345" y="206"/>
                    <a:pt x="364" y="232"/>
                    <a:pt x="369" y="252"/>
                  </a:cubicBezTo>
                  <a:cubicBezTo>
                    <a:pt x="372" y="264"/>
                    <a:pt x="372" y="280"/>
                    <a:pt x="373" y="295"/>
                  </a:cubicBezTo>
                  <a:cubicBezTo>
                    <a:pt x="374" y="290"/>
                    <a:pt x="375" y="285"/>
                    <a:pt x="375" y="280"/>
                  </a:cubicBezTo>
                  <a:cubicBezTo>
                    <a:pt x="378" y="255"/>
                    <a:pt x="379" y="231"/>
                    <a:pt x="377" y="206"/>
                  </a:cubicBezTo>
                  <a:cubicBezTo>
                    <a:pt x="359" y="192"/>
                    <a:pt x="332" y="176"/>
                    <a:pt x="324" y="160"/>
                  </a:cubicBezTo>
                  <a:cubicBezTo>
                    <a:pt x="315" y="143"/>
                    <a:pt x="312" y="116"/>
                    <a:pt x="313" y="95"/>
                  </a:cubicBezTo>
                  <a:cubicBezTo>
                    <a:pt x="329" y="106"/>
                    <a:pt x="352" y="126"/>
                    <a:pt x="361" y="144"/>
                  </a:cubicBezTo>
                  <a:cubicBezTo>
                    <a:pt x="368" y="157"/>
                    <a:pt x="371" y="178"/>
                    <a:pt x="376" y="195"/>
                  </a:cubicBezTo>
                  <a:cubicBezTo>
                    <a:pt x="375" y="191"/>
                    <a:pt x="375" y="187"/>
                    <a:pt x="374" y="183"/>
                  </a:cubicBezTo>
                  <a:cubicBezTo>
                    <a:pt x="371" y="154"/>
                    <a:pt x="365" y="125"/>
                    <a:pt x="356" y="97"/>
                  </a:cubicBezTo>
                  <a:cubicBezTo>
                    <a:pt x="340" y="90"/>
                    <a:pt x="327" y="77"/>
                    <a:pt x="320" y="59"/>
                  </a:cubicBezTo>
                  <a:cubicBezTo>
                    <a:pt x="313" y="41"/>
                    <a:pt x="314" y="21"/>
                    <a:pt x="319" y="0"/>
                  </a:cubicBezTo>
                  <a:cubicBezTo>
                    <a:pt x="335" y="10"/>
                    <a:pt x="352" y="25"/>
                    <a:pt x="359" y="44"/>
                  </a:cubicBezTo>
                  <a:cubicBezTo>
                    <a:pt x="366" y="61"/>
                    <a:pt x="366" y="80"/>
                    <a:pt x="359" y="96"/>
                  </a:cubicBezTo>
                  <a:cubicBezTo>
                    <a:pt x="364" y="108"/>
                    <a:pt x="368" y="121"/>
                    <a:pt x="372" y="134"/>
                  </a:cubicBezTo>
                  <a:cubicBezTo>
                    <a:pt x="374" y="143"/>
                    <a:pt x="376" y="152"/>
                    <a:pt x="378" y="161"/>
                  </a:cubicBezTo>
                  <a:cubicBezTo>
                    <a:pt x="377" y="145"/>
                    <a:pt x="374" y="126"/>
                    <a:pt x="376" y="113"/>
                  </a:cubicBezTo>
                  <a:cubicBezTo>
                    <a:pt x="379" y="93"/>
                    <a:pt x="394" y="66"/>
                    <a:pt x="406" y="51"/>
                  </a:cubicBezTo>
                  <a:cubicBezTo>
                    <a:pt x="414" y="71"/>
                    <a:pt x="420" y="96"/>
                    <a:pt x="417" y="116"/>
                  </a:cubicBezTo>
                  <a:cubicBezTo>
                    <a:pt x="414" y="134"/>
                    <a:pt x="393" y="158"/>
                    <a:pt x="381" y="177"/>
                  </a:cubicBezTo>
                  <a:cubicBezTo>
                    <a:pt x="381" y="178"/>
                    <a:pt x="382" y="180"/>
                    <a:pt x="382" y="182"/>
                  </a:cubicBezTo>
                  <a:cubicBezTo>
                    <a:pt x="386" y="207"/>
                    <a:pt x="387" y="232"/>
                    <a:pt x="386" y="258"/>
                  </a:cubicBezTo>
                  <a:cubicBezTo>
                    <a:pt x="390" y="239"/>
                    <a:pt x="391" y="214"/>
                    <a:pt x="397" y="198"/>
                  </a:cubicBezTo>
                  <a:cubicBezTo>
                    <a:pt x="404" y="179"/>
                    <a:pt x="426" y="155"/>
                    <a:pt x="441" y="143"/>
                  </a:cubicBezTo>
                  <a:cubicBezTo>
                    <a:pt x="445" y="164"/>
                    <a:pt x="445" y="192"/>
                    <a:pt x="438" y="211"/>
                  </a:cubicBezTo>
                  <a:cubicBezTo>
                    <a:pt x="431" y="229"/>
                    <a:pt x="402" y="249"/>
                    <a:pt x="386" y="266"/>
                  </a:cubicBezTo>
                  <a:cubicBezTo>
                    <a:pt x="386" y="271"/>
                    <a:pt x="385" y="276"/>
                    <a:pt x="385" y="281"/>
                  </a:cubicBezTo>
                  <a:cubicBezTo>
                    <a:pt x="383" y="296"/>
                    <a:pt x="380" y="310"/>
                    <a:pt x="377" y="324"/>
                  </a:cubicBezTo>
                  <a:cubicBezTo>
                    <a:pt x="382" y="313"/>
                    <a:pt x="388" y="301"/>
                    <a:pt x="395" y="293"/>
                  </a:cubicBezTo>
                  <a:cubicBezTo>
                    <a:pt x="408" y="276"/>
                    <a:pt x="436" y="259"/>
                    <a:pt x="456" y="252"/>
                  </a:cubicBezTo>
                  <a:cubicBezTo>
                    <a:pt x="453" y="275"/>
                    <a:pt x="444" y="301"/>
                    <a:pt x="430" y="318"/>
                  </a:cubicBezTo>
                  <a:cubicBezTo>
                    <a:pt x="419" y="333"/>
                    <a:pt x="389" y="343"/>
                    <a:pt x="367" y="353"/>
                  </a:cubicBezTo>
                  <a:cubicBezTo>
                    <a:pt x="367" y="353"/>
                    <a:pt x="367" y="353"/>
                    <a:pt x="367" y="354"/>
                  </a:cubicBezTo>
                  <a:cubicBezTo>
                    <a:pt x="365" y="358"/>
                    <a:pt x="364" y="361"/>
                    <a:pt x="362" y="365"/>
                  </a:cubicBezTo>
                  <a:cubicBezTo>
                    <a:pt x="360" y="369"/>
                    <a:pt x="358" y="373"/>
                    <a:pt x="357" y="376"/>
                  </a:cubicBezTo>
                  <a:cubicBezTo>
                    <a:pt x="351" y="388"/>
                    <a:pt x="344" y="399"/>
                    <a:pt x="337" y="410"/>
                  </a:cubicBezTo>
                  <a:cubicBezTo>
                    <a:pt x="347" y="399"/>
                    <a:pt x="357" y="388"/>
                    <a:pt x="367" y="381"/>
                  </a:cubicBezTo>
                  <a:cubicBezTo>
                    <a:pt x="385" y="369"/>
                    <a:pt x="418" y="361"/>
                    <a:pt x="439" y="359"/>
                  </a:cubicBezTo>
                  <a:cubicBezTo>
                    <a:pt x="430" y="381"/>
                    <a:pt x="413" y="405"/>
                    <a:pt x="395" y="417"/>
                  </a:cubicBezTo>
                  <a:cubicBezTo>
                    <a:pt x="378" y="428"/>
                    <a:pt x="345" y="429"/>
                    <a:pt x="320" y="433"/>
                  </a:cubicBezTo>
                  <a:cubicBezTo>
                    <a:pt x="314" y="442"/>
                    <a:pt x="307" y="450"/>
                    <a:pt x="299" y="458"/>
                  </a:cubicBezTo>
                  <a:cubicBezTo>
                    <a:pt x="292" y="465"/>
                    <a:pt x="284" y="472"/>
                    <a:pt x="277" y="478"/>
                  </a:cubicBezTo>
                  <a:cubicBezTo>
                    <a:pt x="290" y="471"/>
                    <a:pt x="304" y="463"/>
                    <a:pt x="315" y="460"/>
                  </a:cubicBezTo>
                  <a:cubicBezTo>
                    <a:pt x="337" y="454"/>
                    <a:pt x="370" y="457"/>
                    <a:pt x="391" y="462"/>
                  </a:cubicBezTo>
                  <a:cubicBezTo>
                    <a:pt x="375" y="479"/>
                    <a:pt x="351" y="497"/>
                    <a:pt x="330" y="503"/>
                  </a:cubicBezTo>
                  <a:cubicBezTo>
                    <a:pt x="312" y="508"/>
                    <a:pt x="280" y="498"/>
                    <a:pt x="256" y="494"/>
                  </a:cubicBezTo>
                  <a:cubicBezTo>
                    <a:pt x="245" y="502"/>
                    <a:pt x="233" y="510"/>
                    <a:pt x="221" y="517"/>
                  </a:cubicBezTo>
                  <a:cubicBezTo>
                    <a:pt x="223" y="517"/>
                    <a:pt x="225" y="516"/>
                    <a:pt x="228" y="516"/>
                  </a:cubicBezTo>
                  <a:cubicBezTo>
                    <a:pt x="247" y="514"/>
                    <a:pt x="277" y="523"/>
                    <a:pt x="294" y="531"/>
                  </a:cubicBezTo>
                  <a:cubicBezTo>
                    <a:pt x="277" y="543"/>
                    <a:pt x="253" y="555"/>
                    <a:pt x="233" y="556"/>
                  </a:cubicBezTo>
                  <a:cubicBezTo>
                    <a:pt x="218" y="558"/>
                    <a:pt x="196" y="547"/>
                    <a:pt x="177" y="539"/>
                  </a:cubicBezTo>
                  <a:cubicBezTo>
                    <a:pt x="161" y="546"/>
                    <a:pt x="145" y="552"/>
                    <a:pt x="129" y="558"/>
                  </a:cubicBezTo>
                  <a:cubicBezTo>
                    <a:pt x="113" y="564"/>
                    <a:pt x="98" y="569"/>
                    <a:pt x="83" y="575"/>
                  </a:cubicBezTo>
                  <a:cubicBezTo>
                    <a:pt x="75" y="578"/>
                    <a:pt x="68" y="581"/>
                    <a:pt x="61" y="584"/>
                  </a:cubicBezTo>
                  <a:cubicBezTo>
                    <a:pt x="59" y="585"/>
                    <a:pt x="57" y="586"/>
                    <a:pt x="56" y="587"/>
                  </a:cubicBezTo>
                  <a:cubicBezTo>
                    <a:pt x="54" y="588"/>
                    <a:pt x="52" y="589"/>
                    <a:pt x="50" y="590"/>
                  </a:cubicBezTo>
                  <a:cubicBezTo>
                    <a:pt x="47" y="592"/>
                    <a:pt x="44" y="594"/>
                    <a:pt x="40" y="596"/>
                  </a:cubicBezTo>
                  <a:cubicBezTo>
                    <a:pt x="27" y="604"/>
                    <a:pt x="16" y="614"/>
                    <a:pt x="6" y="626"/>
                  </a:cubicBezTo>
                  <a:cubicBezTo>
                    <a:pt x="5" y="627"/>
                    <a:pt x="4" y="628"/>
                    <a:pt x="4" y="629"/>
                  </a:cubicBezTo>
                  <a:cubicBezTo>
                    <a:pt x="0" y="605"/>
                    <a:pt x="0" y="605"/>
                    <a:pt x="0" y="605"/>
                  </a:cubicBezTo>
                  <a:cubicBezTo>
                    <a:pt x="9" y="596"/>
                    <a:pt x="20" y="587"/>
                    <a:pt x="31" y="580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3162301" y="1711326"/>
              <a:ext cx="558800" cy="771525"/>
            </a:xfrm>
            <a:custGeom>
              <a:avLst/>
              <a:gdLst>
                <a:gd name="T0" fmla="*/ 414 w 455"/>
                <a:gd name="T1" fmla="*/ 574 h 629"/>
                <a:gd name="T2" fmla="*/ 402 w 455"/>
                <a:gd name="T3" fmla="*/ 568 h 629"/>
                <a:gd name="T4" fmla="*/ 332 w 455"/>
                <a:gd name="T5" fmla="*/ 543 h 629"/>
                <a:gd name="T6" fmla="*/ 289 w 455"/>
                <a:gd name="T7" fmla="*/ 485 h 629"/>
                <a:gd name="T8" fmla="*/ 263 w 455"/>
                <a:gd name="T9" fmla="*/ 511 h 629"/>
                <a:gd name="T10" fmla="*/ 243 w 455"/>
                <a:gd name="T11" fmla="*/ 505 h 629"/>
                <a:gd name="T12" fmla="*/ 219 w 455"/>
                <a:gd name="T13" fmla="*/ 423 h 629"/>
                <a:gd name="T14" fmla="*/ 181 w 455"/>
                <a:gd name="T15" fmla="*/ 442 h 629"/>
                <a:gd name="T16" fmla="*/ 166 w 455"/>
                <a:gd name="T17" fmla="*/ 448 h 629"/>
                <a:gd name="T18" fmla="*/ 158 w 455"/>
                <a:gd name="T19" fmla="*/ 353 h 629"/>
                <a:gd name="T20" fmla="*/ 116 w 455"/>
                <a:gd name="T21" fmla="*/ 360 h 629"/>
                <a:gd name="T22" fmla="*/ 109 w 455"/>
                <a:gd name="T23" fmla="*/ 371 h 629"/>
                <a:gd name="T24" fmla="*/ 98 w 455"/>
                <a:gd name="T25" fmla="*/ 349 h 629"/>
                <a:gd name="T26" fmla="*/ 87 w 455"/>
                <a:gd name="T27" fmla="*/ 314 h 629"/>
                <a:gd name="T28" fmla="*/ 124 w 455"/>
                <a:gd name="T29" fmla="*/ 192 h 629"/>
                <a:gd name="T30" fmla="*/ 82 w 455"/>
                <a:gd name="T31" fmla="*/ 295 h 629"/>
                <a:gd name="T32" fmla="*/ 79 w 455"/>
                <a:gd name="T33" fmla="*/ 206 h 629"/>
                <a:gd name="T34" fmla="*/ 142 w 455"/>
                <a:gd name="T35" fmla="*/ 95 h 629"/>
                <a:gd name="T36" fmla="*/ 80 w 455"/>
                <a:gd name="T37" fmla="*/ 195 h 629"/>
                <a:gd name="T38" fmla="*/ 99 w 455"/>
                <a:gd name="T39" fmla="*/ 97 h 629"/>
                <a:gd name="T40" fmla="*/ 136 w 455"/>
                <a:gd name="T41" fmla="*/ 0 h 629"/>
                <a:gd name="T42" fmla="*/ 96 w 455"/>
                <a:gd name="T43" fmla="*/ 96 h 629"/>
                <a:gd name="T44" fmla="*/ 77 w 455"/>
                <a:gd name="T45" fmla="*/ 161 h 629"/>
                <a:gd name="T46" fmla="*/ 50 w 455"/>
                <a:gd name="T47" fmla="*/ 51 h 629"/>
                <a:gd name="T48" fmla="*/ 74 w 455"/>
                <a:gd name="T49" fmla="*/ 177 h 629"/>
                <a:gd name="T50" fmla="*/ 69 w 455"/>
                <a:gd name="T51" fmla="*/ 258 h 629"/>
                <a:gd name="T52" fmla="*/ 14 w 455"/>
                <a:gd name="T53" fmla="*/ 143 h 629"/>
                <a:gd name="T54" fmla="*/ 69 w 455"/>
                <a:gd name="T55" fmla="*/ 266 h 629"/>
                <a:gd name="T56" fmla="*/ 79 w 455"/>
                <a:gd name="T57" fmla="*/ 324 h 629"/>
                <a:gd name="T58" fmla="*/ 0 w 455"/>
                <a:gd name="T59" fmla="*/ 252 h 629"/>
                <a:gd name="T60" fmla="*/ 88 w 455"/>
                <a:gd name="T61" fmla="*/ 353 h 629"/>
                <a:gd name="T62" fmla="*/ 93 w 455"/>
                <a:gd name="T63" fmla="*/ 365 h 629"/>
                <a:gd name="T64" fmla="*/ 118 w 455"/>
                <a:gd name="T65" fmla="*/ 410 h 629"/>
                <a:gd name="T66" fmla="*/ 16 w 455"/>
                <a:gd name="T67" fmla="*/ 359 h 629"/>
                <a:gd name="T68" fmla="*/ 135 w 455"/>
                <a:gd name="T69" fmla="*/ 433 h 629"/>
                <a:gd name="T70" fmla="*/ 179 w 455"/>
                <a:gd name="T71" fmla="*/ 478 h 629"/>
                <a:gd name="T72" fmla="*/ 64 w 455"/>
                <a:gd name="T73" fmla="*/ 462 h 629"/>
                <a:gd name="T74" fmla="*/ 199 w 455"/>
                <a:gd name="T75" fmla="*/ 494 h 629"/>
                <a:gd name="T76" fmla="*/ 228 w 455"/>
                <a:gd name="T77" fmla="*/ 516 h 629"/>
                <a:gd name="T78" fmla="*/ 222 w 455"/>
                <a:gd name="T79" fmla="*/ 556 h 629"/>
                <a:gd name="T80" fmla="*/ 327 w 455"/>
                <a:gd name="T81" fmla="*/ 558 h 629"/>
                <a:gd name="T82" fmla="*/ 395 w 455"/>
                <a:gd name="T83" fmla="*/ 584 h 629"/>
                <a:gd name="T84" fmla="*/ 405 w 455"/>
                <a:gd name="T85" fmla="*/ 590 h 629"/>
                <a:gd name="T86" fmla="*/ 449 w 455"/>
                <a:gd name="T87" fmla="*/ 626 h 629"/>
                <a:gd name="T88" fmla="*/ 455 w 455"/>
                <a:gd name="T89" fmla="*/ 60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5" h="629">
                  <a:moveTo>
                    <a:pt x="425" y="580"/>
                  </a:moveTo>
                  <a:cubicBezTo>
                    <a:pt x="421" y="578"/>
                    <a:pt x="417" y="576"/>
                    <a:pt x="414" y="574"/>
                  </a:cubicBezTo>
                  <a:cubicBezTo>
                    <a:pt x="412" y="573"/>
                    <a:pt x="410" y="572"/>
                    <a:pt x="408" y="571"/>
                  </a:cubicBezTo>
                  <a:cubicBezTo>
                    <a:pt x="406" y="570"/>
                    <a:pt x="404" y="569"/>
                    <a:pt x="402" y="568"/>
                  </a:cubicBezTo>
                  <a:cubicBezTo>
                    <a:pt x="394" y="565"/>
                    <a:pt x="386" y="562"/>
                    <a:pt x="379" y="559"/>
                  </a:cubicBezTo>
                  <a:cubicBezTo>
                    <a:pt x="363" y="553"/>
                    <a:pt x="348" y="548"/>
                    <a:pt x="332" y="543"/>
                  </a:cubicBezTo>
                  <a:cubicBezTo>
                    <a:pt x="323" y="540"/>
                    <a:pt x="314" y="536"/>
                    <a:pt x="306" y="533"/>
                  </a:cubicBezTo>
                  <a:cubicBezTo>
                    <a:pt x="301" y="515"/>
                    <a:pt x="298" y="495"/>
                    <a:pt x="289" y="485"/>
                  </a:cubicBezTo>
                  <a:cubicBezTo>
                    <a:pt x="277" y="472"/>
                    <a:pt x="257" y="460"/>
                    <a:pt x="239" y="454"/>
                  </a:cubicBezTo>
                  <a:cubicBezTo>
                    <a:pt x="242" y="471"/>
                    <a:pt x="251" y="497"/>
                    <a:pt x="263" y="511"/>
                  </a:cubicBezTo>
                  <a:cubicBezTo>
                    <a:pt x="265" y="513"/>
                    <a:pt x="267" y="516"/>
                    <a:pt x="270" y="518"/>
                  </a:cubicBezTo>
                  <a:cubicBezTo>
                    <a:pt x="261" y="514"/>
                    <a:pt x="252" y="510"/>
                    <a:pt x="243" y="505"/>
                  </a:cubicBezTo>
                  <a:cubicBezTo>
                    <a:pt x="235" y="500"/>
                    <a:pt x="227" y="496"/>
                    <a:pt x="219" y="491"/>
                  </a:cubicBezTo>
                  <a:cubicBezTo>
                    <a:pt x="221" y="468"/>
                    <a:pt x="226" y="439"/>
                    <a:pt x="219" y="423"/>
                  </a:cubicBezTo>
                  <a:cubicBezTo>
                    <a:pt x="211" y="404"/>
                    <a:pt x="193" y="384"/>
                    <a:pt x="175" y="371"/>
                  </a:cubicBezTo>
                  <a:cubicBezTo>
                    <a:pt x="172" y="391"/>
                    <a:pt x="173" y="423"/>
                    <a:pt x="181" y="442"/>
                  </a:cubicBezTo>
                  <a:cubicBezTo>
                    <a:pt x="186" y="454"/>
                    <a:pt x="197" y="469"/>
                    <a:pt x="207" y="482"/>
                  </a:cubicBezTo>
                  <a:cubicBezTo>
                    <a:pt x="192" y="472"/>
                    <a:pt x="178" y="461"/>
                    <a:pt x="166" y="448"/>
                  </a:cubicBezTo>
                  <a:cubicBezTo>
                    <a:pt x="156" y="439"/>
                    <a:pt x="147" y="429"/>
                    <a:pt x="139" y="419"/>
                  </a:cubicBezTo>
                  <a:cubicBezTo>
                    <a:pt x="147" y="397"/>
                    <a:pt x="160" y="370"/>
                    <a:pt x="158" y="353"/>
                  </a:cubicBezTo>
                  <a:cubicBezTo>
                    <a:pt x="156" y="332"/>
                    <a:pt x="143" y="308"/>
                    <a:pt x="130" y="290"/>
                  </a:cubicBezTo>
                  <a:cubicBezTo>
                    <a:pt x="122" y="309"/>
                    <a:pt x="114" y="340"/>
                    <a:pt x="116" y="360"/>
                  </a:cubicBezTo>
                  <a:cubicBezTo>
                    <a:pt x="118" y="373"/>
                    <a:pt x="124" y="390"/>
                    <a:pt x="130" y="406"/>
                  </a:cubicBezTo>
                  <a:cubicBezTo>
                    <a:pt x="122" y="395"/>
                    <a:pt x="115" y="383"/>
                    <a:pt x="109" y="371"/>
                  </a:cubicBezTo>
                  <a:cubicBezTo>
                    <a:pt x="107" y="368"/>
                    <a:pt x="105" y="364"/>
                    <a:pt x="103" y="360"/>
                  </a:cubicBezTo>
                  <a:cubicBezTo>
                    <a:pt x="102" y="357"/>
                    <a:pt x="100" y="353"/>
                    <a:pt x="98" y="349"/>
                  </a:cubicBezTo>
                  <a:cubicBezTo>
                    <a:pt x="95" y="342"/>
                    <a:pt x="92" y="335"/>
                    <a:pt x="90" y="327"/>
                  </a:cubicBezTo>
                  <a:cubicBezTo>
                    <a:pt x="89" y="323"/>
                    <a:pt x="88" y="319"/>
                    <a:pt x="87" y="314"/>
                  </a:cubicBezTo>
                  <a:cubicBezTo>
                    <a:pt x="101" y="297"/>
                    <a:pt x="123" y="277"/>
                    <a:pt x="128" y="260"/>
                  </a:cubicBezTo>
                  <a:cubicBezTo>
                    <a:pt x="133" y="240"/>
                    <a:pt x="131" y="213"/>
                    <a:pt x="124" y="192"/>
                  </a:cubicBezTo>
                  <a:cubicBezTo>
                    <a:pt x="110" y="206"/>
                    <a:pt x="92" y="232"/>
                    <a:pt x="86" y="252"/>
                  </a:cubicBezTo>
                  <a:cubicBezTo>
                    <a:pt x="83" y="264"/>
                    <a:pt x="83" y="280"/>
                    <a:pt x="82" y="295"/>
                  </a:cubicBezTo>
                  <a:cubicBezTo>
                    <a:pt x="81" y="290"/>
                    <a:pt x="81" y="285"/>
                    <a:pt x="80" y="280"/>
                  </a:cubicBezTo>
                  <a:cubicBezTo>
                    <a:pt x="77" y="255"/>
                    <a:pt x="77" y="231"/>
                    <a:pt x="79" y="206"/>
                  </a:cubicBezTo>
                  <a:cubicBezTo>
                    <a:pt x="96" y="192"/>
                    <a:pt x="124" y="176"/>
                    <a:pt x="132" y="160"/>
                  </a:cubicBezTo>
                  <a:cubicBezTo>
                    <a:pt x="141" y="143"/>
                    <a:pt x="144" y="116"/>
                    <a:pt x="142" y="95"/>
                  </a:cubicBezTo>
                  <a:cubicBezTo>
                    <a:pt x="126" y="106"/>
                    <a:pt x="103" y="126"/>
                    <a:pt x="94" y="144"/>
                  </a:cubicBezTo>
                  <a:cubicBezTo>
                    <a:pt x="88" y="157"/>
                    <a:pt x="84" y="178"/>
                    <a:pt x="80" y="195"/>
                  </a:cubicBezTo>
                  <a:cubicBezTo>
                    <a:pt x="80" y="191"/>
                    <a:pt x="80" y="187"/>
                    <a:pt x="81" y="183"/>
                  </a:cubicBezTo>
                  <a:cubicBezTo>
                    <a:pt x="85" y="154"/>
                    <a:pt x="91" y="125"/>
                    <a:pt x="99" y="97"/>
                  </a:cubicBezTo>
                  <a:cubicBezTo>
                    <a:pt x="115" y="90"/>
                    <a:pt x="128" y="77"/>
                    <a:pt x="135" y="59"/>
                  </a:cubicBezTo>
                  <a:cubicBezTo>
                    <a:pt x="142" y="41"/>
                    <a:pt x="141" y="21"/>
                    <a:pt x="136" y="0"/>
                  </a:cubicBezTo>
                  <a:cubicBezTo>
                    <a:pt x="120" y="10"/>
                    <a:pt x="104" y="25"/>
                    <a:pt x="96" y="44"/>
                  </a:cubicBezTo>
                  <a:cubicBezTo>
                    <a:pt x="89" y="61"/>
                    <a:pt x="90" y="80"/>
                    <a:pt x="96" y="96"/>
                  </a:cubicBezTo>
                  <a:cubicBezTo>
                    <a:pt x="91" y="108"/>
                    <a:pt x="87" y="121"/>
                    <a:pt x="84" y="134"/>
                  </a:cubicBezTo>
                  <a:cubicBezTo>
                    <a:pt x="81" y="143"/>
                    <a:pt x="79" y="152"/>
                    <a:pt x="77" y="161"/>
                  </a:cubicBezTo>
                  <a:cubicBezTo>
                    <a:pt x="78" y="145"/>
                    <a:pt x="81" y="126"/>
                    <a:pt x="79" y="113"/>
                  </a:cubicBezTo>
                  <a:cubicBezTo>
                    <a:pt x="76" y="93"/>
                    <a:pt x="61" y="66"/>
                    <a:pt x="50" y="51"/>
                  </a:cubicBezTo>
                  <a:cubicBezTo>
                    <a:pt x="41" y="71"/>
                    <a:pt x="36" y="96"/>
                    <a:pt x="38" y="116"/>
                  </a:cubicBezTo>
                  <a:cubicBezTo>
                    <a:pt x="41" y="134"/>
                    <a:pt x="62" y="158"/>
                    <a:pt x="74" y="177"/>
                  </a:cubicBezTo>
                  <a:cubicBezTo>
                    <a:pt x="74" y="178"/>
                    <a:pt x="74" y="180"/>
                    <a:pt x="73" y="182"/>
                  </a:cubicBezTo>
                  <a:cubicBezTo>
                    <a:pt x="70" y="207"/>
                    <a:pt x="68" y="232"/>
                    <a:pt x="69" y="258"/>
                  </a:cubicBezTo>
                  <a:cubicBezTo>
                    <a:pt x="65" y="239"/>
                    <a:pt x="64" y="214"/>
                    <a:pt x="58" y="198"/>
                  </a:cubicBezTo>
                  <a:cubicBezTo>
                    <a:pt x="51" y="179"/>
                    <a:pt x="30" y="155"/>
                    <a:pt x="14" y="143"/>
                  </a:cubicBezTo>
                  <a:cubicBezTo>
                    <a:pt x="10" y="164"/>
                    <a:pt x="10" y="192"/>
                    <a:pt x="18" y="211"/>
                  </a:cubicBezTo>
                  <a:cubicBezTo>
                    <a:pt x="25" y="229"/>
                    <a:pt x="53" y="249"/>
                    <a:pt x="69" y="266"/>
                  </a:cubicBezTo>
                  <a:cubicBezTo>
                    <a:pt x="70" y="271"/>
                    <a:pt x="70" y="276"/>
                    <a:pt x="71" y="281"/>
                  </a:cubicBezTo>
                  <a:cubicBezTo>
                    <a:pt x="72" y="296"/>
                    <a:pt x="75" y="310"/>
                    <a:pt x="79" y="324"/>
                  </a:cubicBezTo>
                  <a:cubicBezTo>
                    <a:pt x="73" y="313"/>
                    <a:pt x="67" y="301"/>
                    <a:pt x="61" y="293"/>
                  </a:cubicBezTo>
                  <a:cubicBezTo>
                    <a:pt x="47" y="276"/>
                    <a:pt x="19" y="259"/>
                    <a:pt x="0" y="252"/>
                  </a:cubicBezTo>
                  <a:cubicBezTo>
                    <a:pt x="2" y="275"/>
                    <a:pt x="12" y="301"/>
                    <a:pt x="25" y="318"/>
                  </a:cubicBezTo>
                  <a:cubicBezTo>
                    <a:pt x="37" y="333"/>
                    <a:pt x="67" y="343"/>
                    <a:pt x="88" y="353"/>
                  </a:cubicBezTo>
                  <a:cubicBezTo>
                    <a:pt x="88" y="353"/>
                    <a:pt x="88" y="353"/>
                    <a:pt x="88" y="354"/>
                  </a:cubicBezTo>
                  <a:cubicBezTo>
                    <a:pt x="90" y="358"/>
                    <a:pt x="92" y="361"/>
                    <a:pt x="93" y="365"/>
                  </a:cubicBezTo>
                  <a:cubicBezTo>
                    <a:pt x="95" y="369"/>
                    <a:pt x="97" y="373"/>
                    <a:pt x="99" y="376"/>
                  </a:cubicBezTo>
                  <a:cubicBezTo>
                    <a:pt x="104" y="388"/>
                    <a:pt x="111" y="399"/>
                    <a:pt x="118" y="410"/>
                  </a:cubicBezTo>
                  <a:cubicBezTo>
                    <a:pt x="108" y="399"/>
                    <a:pt x="98" y="388"/>
                    <a:pt x="89" y="381"/>
                  </a:cubicBezTo>
                  <a:cubicBezTo>
                    <a:pt x="70" y="369"/>
                    <a:pt x="37" y="361"/>
                    <a:pt x="16" y="359"/>
                  </a:cubicBezTo>
                  <a:cubicBezTo>
                    <a:pt x="26" y="381"/>
                    <a:pt x="43" y="405"/>
                    <a:pt x="61" y="417"/>
                  </a:cubicBezTo>
                  <a:cubicBezTo>
                    <a:pt x="77" y="428"/>
                    <a:pt x="111" y="429"/>
                    <a:pt x="135" y="433"/>
                  </a:cubicBezTo>
                  <a:cubicBezTo>
                    <a:pt x="142" y="442"/>
                    <a:pt x="149" y="450"/>
                    <a:pt x="156" y="458"/>
                  </a:cubicBezTo>
                  <a:cubicBezTo>
                    <a:pt x="163" y="465"/>
                    <a:pt x="171" y="472"/>
                    <a:pt x="179" y="478"/>
                  </a:cubicBezTo>
                  <a:cubicBezTo>
                    <a:pt x="165" y="471"/>
                    <a:pt x="152" y="463"/>
                    <a:pt x="140" y="460"/>
                  </a:cubicBezTo>
                  <a:cubicBezTo>
                    <a:pt x="119" y="454"/>
                    <a:pt x="85" y="457"/>
                    <a:pt x="64" y="462"/>
                  </a:cubicBezTo>
                  <a:cubicBezTo>
                    <a:pt x="80" y="479"/>
                    <a:pt x="104" y="497"/>
                    <a:pt x="125" y="503"/>
                  </a:cubicBezTo>
                  <a:cubicBezTo>
                    <a:pt x="144" y="508"/>
                    <a:pt x="175" y="498"/>
                    <a:pt x="199" y="494"/>
                  </a:cubicBezTo>
                  <a:cubicBezTo>
                    <a:pt x="210" y="502"/>
                    <a:pt x="222" y="510"/>
                    <a:pt x="235" y="517"/>
                  </a:cubicBezTo>
                  <a:cubicBezTo>
                    <a:pt x="232" y="517"/>
                    <a:pt x="230" y="516"/>
                    <a:pt x="228" y="516"/>
                  </a:cubicBezTo>
                  <a:cubicBezTo>
                    <a:pt x="208" y="514"/>
                    <a:pt x="179" y="523"/>
                    <a:pt x="161" y="531"/>
                  </a:cubicBezTo>
                  <a:cubicBezTo>
                    <a:pt x="178" y="543"/>
                    <a:pt x="202" y="555"/>
                    <a:pt x="222" y="556"/>
                  </a:cubicBezTo>
                  <a:cubicBezTo>
                    <a:pt x="237" y="558"/>
                    <a:pt x="260" y="547"/>
                    <a:pt x="279" y="539"/>
                  </a:cubicBezTo>
                  <a:cubicBezTo>
                    <a:pt x="295" y="546"/>
                    <a:pt x="311" y="552"/>
                    <a:pt x="327" y="558"/>
                  </a:cubicBezTo>
                  <a:cubicBezTo>
                    <a:pt x="342" y="564"/>
                    <a:pt x="357" y="569"/>
                    <a:pt x="373" y="575"/>
                  </a:cubicBezTo>
                  <a:cubicBezTo>
                    <a:pt x="380" y="578"/>
                    <a:pt x="388" y="581"/>
                    <a:pt x="395" y="584"/>
                  </a:cubicBezTo>
                  <a:cubicBezTo>
                    <a:pt x="396" y="585"/>
                    <a:pt x="398" y="586"/>
                    <a:pt x="400" y="587"/>
                  </a:cubicBezTo>
                  <a:cubicBezTo>
                    <a:pt x="401" y="588"/>
                    <a:pt x="403" y="589"/>
                    <a:pt x="405" y="590"/>
                  </a:cubicBezTo>
                  <a:cubicBezTo>
                    <a:pt x="408" y="592"/>
                    <a:pt x="412" y="594"/>
                    <a:pt x="415" y="596"/>
                  </a:cubicBezTo>
                  <a:cubicBezTo>
                    <a:pt x="428" y="604"/>
                    <a:pt x="440" y="614"/>
                    <a:pt x="449" y="626"/>
                  </a:cubicBezTo>
                  <a:cubicBezTo>
                    <a:pt x="450" y="627"/>
                    <a:pt x="451" y="628"/>
                    <a:pt x="452" y="629"/>
                  </a:cubicBezTo>
                  <a:cubicBezTo>
                    <a:pt x="455" y="605"/>
                    <a:pt x="455" y="605"/>
                    <a:pt x="455" y="605"/>
                  </a:cubicBezTo>
                  <a:cubicBezTo>
                    <a:pt x="446" y="596"/>
                    <a:pt x="436" y="587"/>
                    <a:pt x="425" y="580"/>
                  </a:cubicBez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76176" y="1744372"/>
            <a:ext cx="563715" cy="947141"/>
            <a:chOff x="4929188" y="1268413"/>
            <a:chExt cx="1489075" cy="2501901"/>
          </a:xfrm>
        </p:grpSpPr>
        <p:sp>
          <p:nvSpPr>
            <p:cNvPr id="36" name="Freeform 39"/>
            <p:cNvSpPr>
              <a:spLocks/>
            </p:cNvSpPr>
            <p:nvPr/>
          </p:nvSpPr>
          <p:spPr bwMode="auto">
            <a:xfrm>
              <a:off x="5799138" y="1268413"/>
              <a:ext cx="550863" cy="754063"/>
            </a:xfrm>
            <a:custGeom>
              <a:avLst/>
              <a:gdLst>
                <a:gd name="T0" fmla="*/ 0 w 347"/>
                <a:gd name="T1" fmla="*/ 475 h 475"/>
                <a:gd name="T2" fmla="*/ 150 w 347"/>
                <a:gd name="T3" fmla="*/ 475 h 475"/>
                <a:gd name="T4" fmla="*/ 347 w 347"/>
                <a:gd name="T5" fmla="*/ 0 h 475"/>
                <a:gd name="T6" fmla="*/ 197 w 347"/>
                <a:gd name="T7" fmla="*/ 0 h 475"/>
                <a:gd name="T8" fmla="*/ 0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0" y="475"/>
                  </a:moveTo>
                  <a:lnTo>
                    <a:pt x="150" y="475"/>
                  </a:lnTo>
                  <a:lnTo>
                    <a:pt x="347" y="0"/>
                  </a:lnTo>
                  <a:lnTo>
                    <a:pt x="197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DC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5561013" y="1268413"/>
              <a:ext cx="550863" cy="754063"/>
            </a:xfrm>
            <a:custGeom>
              <a:avLst/>
              <a:gdLst>
                <a:gd name="T0" fmla="*/ 0 w 347"/>
                <a:gd name="T1" fmla="*/ 475 h 475"/>
                <a:gd name="T2" fmla="*/ 150 w 347"/>
                <a:gd name="T3" fmla="*/ 475 h 475"/>
                <a:gd name="T4" fmla="*/ 347 w 347"/>
                <a:gd name="T5" fmla="*/ 0 h 475"/>
                <a:gd name="T6" fmla="*/ 200 w 347"/>
                <a:gd name="T7" fmla="*/ 0 h 475"/>
                <a:gd name="T8" fmla="*/ 0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0" y="475"/>
                  </a:moveTo>
                  <a:lnTo>
                    <a:pt x="150" y="475"/>
                  </a:lnTo>
                  <a:lnTo>
                    <a:pt x="347" y="0"/>
                  </a:lnTo>
                  <a:lnTo>
                    <a:pt x="200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186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5326063" y="1268413"/>
              <a:ext cx="552450" cy="754063"/>
            </a:xfrm>
            <a:custGeom>
              <a:avLst/>
              <a:gdLst>
                <a:gd name="T0" fmla="*/ 0 w 348"/>
                <a:gd name="T1" fmla="*/ 475 h 475"/>
                <a:gd name="T2" fmla="*/ 148 w 348"/>
                <a:gd name="T3" fmla="*/ 475 h 475"/>
                <a:gd name="T4" fmla="*/ 348 w 348"/>
                <a:gd name="T5" fmla="*/ 0 h 475"/>
                <a:gd name="T6" fmla="*/ 198 w 348"/>
                <a:gd name="T7" fmla="*/ 0 h 475"/>
                <a:gd name="T8" fmla="*/ 0 w 34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475">
                  <a:moveTo>
                    <a:pt x="0" y="475"/>
                  </a:moveTo>
                  <a:lnTo>
                    <a:pt x="148" y="475"/>
                  </a:lnTo>
                  <a:lnTo>
                    <a:pt x="348" y="0"/>
                  </a:lnTo>
                  <a:lnTo>
                    <a:pt x="198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5246688" y="1951038"/>
              <a:ext cx="858838" cy="146050"/>
            </a:xfrm>
            <a:custGeom>
              <a:avLst/>
              <a:gdLst>
                <a:gd name="T0" fmla="*/ 16 w 227"/>
                <a:gd name="T1" fmla="*/ 39 h 39"/>
                <a:gd name="T2" fmla="*/ 0 w 227"/>
                <a:gd name="T3" fmla="*/ 22 h 39"/>
                <a:gd name="T4" fmla="*/ 0 w 227"/>
                <a:gd name="T5" fmla="*/ 16 h 39"/>
                <a:gd name="T6" fmla="*/ 16 w 227"/>
                <a:gd name="T7" fmla="*/ 0 h 39"/>
                <a:gd name="T8" fmla="*/ 210 w 227"/>
                <a:gd name="T9" fmla="*/ 0 h 39"/>
                <a:gd name="T10" fmla="*/ 227 w 227"/>
                <a:gd name="T11" fmla="*/ 16 h 39"/>
                <a:gd name="T12" fmla="*/ 227 w 227"/>
                <a:gd name="T13" fmla="*/ 22 h 39"/>
                <a:gd name="T14" fmla="*/ 210 w 227"/>
                <a:gd name="T15" fmla="*/ 39 h 39"/>
                <a:gd name="T16" fmla="*/ 16 w 227"/>
                <a:gd name="T17" fmla="*/ 39 h 39"/>
                <a:gd name="T18" fmla="*/ 217 w 227"/>
                <a:gd name="T19" fmla="*/ 16 h 39"/>
                <a:gd name="T20" fmla="*/ 210 w 227"/>
                <a:gd name="T21" fmla="*/ 9 h 39"/>
                <a:gd name="T22" fmla="*/ 16 w 227"/>
                <a:gd name="T23" fmla="*/ 9 h 39"/>
                <a:gd name="T24" fmla="*/ 10 w 227"/>
                <a:gd name="T25" fmla="*/ 16 h 39"/>
                <a:gd name="T26" fmla="*/ 10 w 227"/>
                <a:gd name="T27" fmla="*/ 22 h 39"/>
                <a:gd name="T28" fmla="*/ 16 w 227"/>
                <a:gd name="T29" fmla="*/ 29 h 39"/>
                <a:gd name="T30" fmla="*/ 210 w 227"/>
                <a:gd name="T31" fmla="*/ 29 h 39"/>
                <a:gd name="T32" fmla="*/ 217 w 227"/>
                <a:gd name="T33" fmla="*/ 22 h 39"/>
                <a:gd name="T34" fmla="*/ 217 w 227"/>
                <a:gd name="T3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39">
                  <a:moveTo>
                    <a:pt x="16" y="39"/>
                  </a:moveTo>
                  <a:cubicBezTo>
                    <a:pt x="7" y="39"/>
                    <a:pt x="0" y="31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9" y="0"/>
                    <a:pt x="227" y="7"/>
                    <a:pt x="227" y="16"/>
                  </a:cubicBezTo>
                  <a:cubicBezTo>
                    <a:pt x="227" y="22"/>
                    <a:pt x="227" y="22"/>
                    <a:pt x="227" y="22"/>
                  </a:cubicBezTo>
                  <a:cubicBezTo>
                    <a:pt x="227" y="31"/>
                    <a:pt x="219" y="39"/>
                    <a:pt x="210" y="39"/>
                  </a:cubicBezTo>
                  <a:lnTo>
                    <a:pt x="16" y="39"/>
                  </a:lnTo>
                  <a:close/>
                  <a:moveTo>
                    <a:pt x="217" y="16"/>
                  </a:moveTo>
                  <a:cubicBezTo>
                    <a:pt x="217" y="12"/>
                    <a:pt x="214" y="9"/>
                    <a:pt x="210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0" y="12"/>
                    <a:pt x="10" y="16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6"/>
                    <a:pt x="12" y="29"/>
                    <a:pt x="16" y="29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4" y="29"/>
                    <a:pt x="217" y="26"/>
                    <a:pt x="217" y="22"/>
                  </a:cubicBezTo>
                  <a:lnTo>
                    <a:pt x="217" y="16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3"/>
            <p:cNvSpPr>
              <a:spLocks noEditPoints="1"/>
            </p:cNvSpPr>
            <p:nvPr/>
          </p:nvSpPr>
          <p:spPr bwMode="auto">
            <a:xfrm>
              <a:off x="5561013" y="2124076"/>
              <a:ext cx="227013" cy="222250"/>
            </a:xfrm>
            <a:custGeom>
              <a:avLst/>
              <a:gdLst>
                <a:gd name="T0" fmla="*/ 30 w 60"/>
                <a:gd name="T1" fmla="*/ 0 h 59"/>
                <a:gd name="T2" fmla="*/ 0 w 60"/>
                <a:gd name="T3" fmla="*/ 29 h 59"/>
                <a:gd name="T4" fmla="*/ 30 w 60"/>
                <a:gd name="T5" fmla="*/ 59 h 59"/>
                <a:gd name="T6" fmla="*/ 60 w 60"/>
                <a:gd name="T7" fmla="*/ 29 h 59"/>
                <a:gd name="T8" fmla="*/ 30 w 60"/>
                <a:gd name="T9" fmla="*/ 0 h 59"/>
                <a:gd name="T10" fmla="*/ 30 w 60"/>
                <a:gd name="T11" fmla="*/ 48 h 59"/>
                <a:gd name="T12" fmla="*/ 11 w 60"/>
                <a:gd name="T13" fmla="*/ 29 h 59"/>
                <a:gd name="T14" fmla="*/ 30 w 60"/>
                <a:gd name="T15" fmla="*/ 10 h 59"/>
                <a:gd name="T16" fmla="*/ 49 w 60"/>
                <a:gd name="T17" fmla="*/ 29 h 59"/>
                <a:gd name="T18" fmla="*/ 30 w 60"/>
                <a:gd name="T19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7" y="59"/>
                    <a:pt x="60" y="46"/>
                    <a:pt x="60" y="29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8"/>
                  </a:moveTo>
                  <a:cubicBezTo>
                    <a:pt x="20" y="48"/>
                    <a:pt x="11" y="40"/>
                    <a:pt x="11" y="29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49" y="19"/>
                    <a:pt x="49" y="29"/>
                  </a:cubicBezTo>
                  <a:cubicBezTo>
                    <a:pt x="49" y="40"/>
                    <a:pt x="41" y="48"/>
                    <a:pt x="30" y="48"/>
                  </a:cubicBez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44"/>
            <p:cNvSpPr>
              <a:spLocks noChangeArrowheads="1"/>
            </p:cNvSpPr>
            <p:nvPr/>
          </p:nvSpPr>
          <p:spPr bwMode="auto">
            <a:xfrm>
              <a:off x="5632451" y="2041526"/>
              <a:ext cx="87313" cy="168275"/>
            </a:xfrm>
            <a:prstGeom prst="rect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4929188" y="2286001"/>
              <a:ext cx="1489075" cy="14843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Oval 46"/>
            <p:cNvSpPr>
              <a:spLocks noChangeArrowheads="1"/>
            </p:cNvSpPr>
            <p:nvPr/>
          </p:nvSpPr>
          <p:spPr bwMode="auto">
            <a:xfrm>
              <a:off x="5024438" y="2376488"/>
              <a:ext cx="1303338" cy="1298575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7"/>
            <p:cNvSpPr>
              <a:spLocks/>
            </p:cNvSpPr>
            <p:nvPr/>
          </p:nvSpPr>
          <p:spPr bwMode="auto">
            <a:xfrm>
              <a:off x="5008563" y="1268413"/>
              <a:ext cx="552450" cy="754063"/>
            </a:xfrm>
            <a:custGeom>
              <a:avLst/>
              <a:gdLst>
                <a:gd name="T0" fmla="*/ 348 w 348"/>
                <a:gd name="T1" fmla="*/ 475 h 475"/>
                <a:gd name="T2" fmla="*/ 198 w 348"/>
                <a:gd name="T3" fmla="*/ 475 h 475"/>
                <a:gd name="T4" fmla="*/ 0 w 348"/>
                <a:gd name="T5" fmla="*/ 0 h 475"/>
                <a:gd name="T6" fmla="*/ 148 w 348"/>
                <a:gd name="T7" fmla="*/ 0 h 475"/>
                <a:gd name="T8" fmla="*/ 348 w 34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475">
                  <a:moveTo>
                    <a:pt x="348" y="475"/>
                  </a:moveTo>
                  <a:lnTo>
                    <a:pt x="198" y="475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348" y="475"/>
                  </a:lnTo>
                  <a:close/>
                </a:path>
              </a:pathLst>
            </a:custGeom>
            <a:solidFill>
              <a:srgbClr val="44C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8"/>
            <p:cNvSpPr>
              <a:spLocks/>
            </p:cNvSpPr>
            <p:nvPr/>
          </p:nvSpPr>
          <p:spPr bwMode="auto">
            <a:xfrm>
              <a:off x="5243513" y="1268413"/>
              <a:ext cx="550863" cy="754063"/>
            </a:xfrm>
            <a:custGeom>
              <a:avLst/>
              <a:gdLst>
                <a:gd name="T0" fmla="*/ 347 w 347"/>
                <a:gd name="T1" fmla="*/ 475 h 475"/>
                <a:gd name="T2" fmla="*/ 200 w 347"/>
                <a:gd name="T3" fmla="*/ 475 h 475"/>
                <a:gd name="T4" fmla="*/ 0 w 347"/>
                <a:gd name="T5" fmla="*/ 0 h 475"/>
                <a:gd name="T6" fmla="*/ 150 w 347"/>
                <a:gd name="T7" fmla="*/ 0 h 475"/>
                <a:gd name="T8" fmla="*/ 347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347" y="475"/>
                  </a:moveTo>
                  <a:lnTo>
                    <a:pt x="200" y="475"/>
                  </a:lnTo>
                  <a:lnTo>
                    <a:pt x="0" y="0"/>
                  </a:lnTo>
                  <a:lnTo>
                    <a:pt x="150" y="0"/>
                  </a:lnTo>
                  <a:lnTo>
                    <a:pt x="347" y="475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Freeform 49"/>
            <p:cNvSpPr>
              <a:spLocks/>
            </p:cNvSpPr>
            <p:nvPr/>
          </p:nvSpPr>
          <p:spPr bwMode="auto">
            <a:xfrm>
              <a:off x="5481638" y="1268413"/>
              <a:ext cx="550863" cy="754063"/>
            </a:xfrm>
            <a:custGeom>
              <a:avLst/>
              <a:gdLst>
                <a:gd name="T0" fmla="*/ 347 w 347"/>
                <a:gd name="T1" fmla="*/ 475 h 475"/>
                <a:gd name="T2" fmla="*/ 197 w 347"/>
                <a:gd name="T3" fmla="*/ 475 h 475"/>
                <a:gd name="T4" fmla="*/ 0 w 347"/>
                <a:gd name="T5" fmla="*/ 0 h 475"/>
                <a:gd name="T6" fmla="*/ 147 w 347"/>
                <a:gd name="T7" fmla="*/ 0 h 475"/>
                <a:gd name="T8" fmla="*/ 347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347" y="475"/>
                  </a:moveTo>
                  <a:lnTo>
                    <a:pt x="197" y="475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347" y="475"/>
                  </a:lnTo>
                  <a:close/>
                </a:path>
              </a:pathLst>
            </a:cu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Freeform 50"/>
            <p:cNvSpPr>
              <a:spLocks/>
            </p:cNvSpPr>
            <p:nvPr/>
          </p:nvSpPr>
          <p:spPr bwMode="auto">
            <a:xfrm>
              <a:off x="5106988" y="2462213"/>
              <a:ext cx="963613" cy="957263"/>
            </a:xfrm>
            <a:custGeom>
              <a:avLst/>
              <a:gdLst>
                <a:gd name="T0" fmla="*/ 150 w 255"/>
                <a:gd name="T1" fmla="*/ 0 h 254"/>
                <a:gd name="T2" fmla="*/ 0 w 255"/>
                <a:gd name="T3" fmla="*/ 150 h 254"/>
                <a:gd name="T4" fmla="*/ 43 w 255"/>
                <a:gd name="T5" fmla="*/ 254 h 254"/>
                <a:gd name="T6" fmla="*/ 255 w 255"/>
                <a:gd name="T7" fmla="*/ 42 h 254"/>
                <a:gd name="T8" fmla="*/ 150 w 25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54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190"/>
                    <a:pt x="16" y="227"/>
                    <a:pt x="43" y="254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228" y="16"/>
                    <a:pt x="191" y="0"/>
                    <a:pt x="150" y="0"/>
                  </a:cubicBez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8" name="Freeform 51"/>
            <p:cNvSpPr>
              <a:spLocks/>
            </p:cNvSpPr>
            <p:nvPr/>
          </p:nvSpPr>
          <p:spPr bwMode="auto">
            <a:xfrm>
              <a:off x="5268913" y="2620963"/>
              <a:ext cx="971550" cy="971550"/>
            </a:xfrm>
            <a:custGeom>
              <a:avLst/>
              <a:gdLst>
                <a:gd name="T0" fmla="*/ 212 w 257"/>
                <a:gd name="T1" fmla="*/ 0 h 258"/>
                <a:gd name="T2" fmla="*/ 0 w 257"/>
                <a:gd name="T3" fmla="*/ 212 h 258"/>
                <a:gd name="T4" fmla="*/ 107 w 257"/>
                <a:gd name="T5" fmla="*/ 258 h 258"/>
                <a:gd name="T6" fmla="*/ 257 w 257"/>
                <a:gd name="T7" fmla="*/ 108 h 258"/>
                <a:gd name="T8" fmla="*/ 212 w 257"/>
                <a:gd name="T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58">
                  <a:moveTo>
                    <a:pt x="212" y="0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27" y="240"/>
                    <a:pt x="65" y="258"/>
                    <a:pt x="107" y="258"/>
                  </a:cubicBezTo>
                  <a:cubicBezTo>
                    <a:pt x="190" y="258"/>
                    <a:pt x="257" y="191"/>
                    <a:pt x="257" y="108"/>
                  </a:cubicBezTo>
                  <a:cubicBezTo>
                    <a:pt x="257" y="66"/>
                    <a:pt x="240" y="28"/>
                    <a:pt x="212" y="0"/>
                  </a:cubicBez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817173" y="1779660"/>
            <a:ext cx="792185" cy="945982"/>
            <a:chOff x="5559425" y="1604963"/>
            <a:chExt cx="1030288" cy="1230313"/>
          </a:xfrm>
        </p:grpSpPr>
        <p:sp>
          <p:nvSpPr>
            <p:cNvPr id="50" name="Freeform 55"/>
            <p:cNvSpPr>
              <a:spLocks/>
            </p:cNvSpPr>
            <p:nvPr/>
          </p:nvSpPr>
          <p:spPr bwMode="auto">
            <a:xfrm>
              <a:off x="5559425" y="1604963"/>
              <a:ext cx="1030288" cy="1230313"/>
            </a:xfrm>
            <a:custGeom>
              <a:avLst/>
              <a:gdLst>
                <a:gd name="T0" fmla="*/ 555 w 555"/>
                <a:gd name="T1" fmla="*/ 33 h 664"/>
                <a:gd name="T2" fmla="*/ 466 w 555"/>
                <a:gd name="T3" fmla="*/ 49 h 664"/>
                <a:gd name="T4" fmla="*/ 277 w 555"/>
                <a:gd name="T5" fmla="*/ 0 h 664"/>
                <a:gd name="T6" fmla="*/ 89 w 555"/>
                <a:gd name="T7" fmla="*/ 49 h 664"/>
                <a:gd name="T8" fmla="*/ 0 w 555"/>
                <a:gd name="T9" fmla="*/ 33 h 664"/>
                <a:gd name="T10" fmla="*/ 0 w 555"/>
                <a:gd name="T11" fmla="*/ 195 h 664"/>
                <a:gd name="T12" fmla="*/ 39 w 555"/>
                <a:gd name="T13" fmla="*/ 332 h 664"/>
                <a:gd name="T14" fmla="*/ 0 w 555"/>
                <a:gd name="T15" fmla="*/ 468 h 664"/>
                <a:gd name="T16" fmla="*/ 102 w 555"/>
                <a:gd name="T17" fmla="*/ 581 h 664"/>
                <a:gd name="T18" fmla="*/ 277 w 555"/>
                <a:gd name="T19" fmla="*/ 664 h 664"/>
                <a:gd name="T20" fmla="*/ 453 w 555"/>
                <a:gd name="T21" fmla="*/ 581 h 664"/>
                <a:gd name="T22" fmla="*/ 555 w 555"/>
                <a:gd name="T23" fmla="*/ 468 h 664"/>
                <a:gd name="T24" fmla="*/ 516 w 555"/>
                <a:gd name="T25" fmla="*/ 332 h 664"/>
                <a:gd name="T26" fmla="*/ 555 w 555"/>
                <a:gd name="T27" fmla="*/ 195 h 664"/>
                <a:gd name="T28" fmla="*/ 555 w 555"/>
                <a:gd name="T29" fmla="*/ 3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5" h="664">
                  <a:moveTo>
                    <a:pt x="555" y="33"/>
                  </a:moveTo>
                  <a:cubicBezTo>
                    <a:pt x="555" y="33"/>
                    <a:pt x="529" y="54"/>
                    <a:pt x="466" y="49"/>
                  </a:cubicBezTo>
                  <a:cubicBezTo>
                    <a:pt x="383" y="42"/>
                    <a:pt x="369" y="0"/>
                    <a:pt x="277" y="0"/>
                  </a:cubicBezTo>
                  <a:cubicBezTo>
                    <a:pt x="186" y="0"/>
                    <a:pt x="172" y="42"/>
                    <a:pt x="89" y="49"/>
                  </a:cubicBezTo>
                  <a:cubicBezTo>
                    <a:pt x="26" y="54"/>
                    <a:pt x="0" y="33"/>
                    <a:pt x="0" y="3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39" y="252"/>
                    <a:pt x="39" y="332"/>
                  </a:cubicBezTo>
                  <a:cubicBezTo>
                    <a:pt x="39" y="412"/>
                    <a:pt x="0" y="468"/>
                    <a:pt x="0" y="468"/>
                  </a:cubicBezTo>
                  <a:cubicBezTo>
                    <a:pt x="0" y="468"/>
                    <a:pt x="23" y="521"/>
                    <a:pt x="102" y="581"/>
                  </a:cubicBezTo>
                  <a:cubicBezTo>
                    <a:pt x="162" y="627"/>
                    <a:pt x="243" y="654"/>
                    <a:pt x="277" y="664"/>
                  </a:cubicBezTo>
                  <a:cubicBezTo>
                    <a:pt x="312" y="654"/>
                    <a:pt x="393" y="627"/>
                    <a:pt x="453" y="581"/>
                  </a:cubicBezTo>
                  <a:cubicBezTo>
                    <a:pt x="532" y="521"/>
                    <a:pt x="555" y="468"/>
                    <a:pt x="555" y="468"/>
                  </a:cubicBezTo>
                  <a:cubicBezTo>
                    <a:pt x="555" y="468"/>
                    <a:pt x="516" y="412"/>
                    <a:pt x="516" y="332"/>
                  </a:cubicBezTo>
                  <a:cubicBezTo>
                    <a:pt x="516" y="252"/>
                    <a:pt x="555" y="195"/>
                    <a:pt x="555" y="195"/>
                  </a:cubicBezTo>
                  <a:lnTo>
                    <a:pt x="555" y="33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1" name="Freeform 56"/>
            <p:cNvSpPr>
              <a:spLocks/>
            </p:cNvSpPr>
            <p:nvPr/>
          </p:nvSpPr>
          <p:spPr bwMode="auto">
            <a:xfrm>
              <a:off x="5619750" y="1662113"/>
              <a:ext cx="911225" cy="1112838"/>
            </a:xfrm>
            <a:custGeom>
              <a:avLst/>
              <a:gdLst>
                <a:gd name="T0" fmla="*/ 245 w 491"/>
                <a:gd name="T1" fmla="*/ 600 h 600"/>
                <a:gd name="T2" fmla="*/ 88 w 491"/>
                <a:gd name="T3" fmla="*/ 525 h 600"/>
                <a:gd name="T4" fmla="*/ 4 w 491"/>
                <a:gd name="T5" fmla="*/ 438 h 600"/>
                <a:gd name="T6" fmla="*/ 39 w 491"/>
                <a:gd name="T7" fmla="*/ 301 h 600"/>
                <a:gd name="T8" fmla="*/ 0 w 491"/>
                <a:gd name="T9" fmla="*/ 155 h 600"/>
                <a:gd name="T10" fmla="*/ 0 w 491"/>
                <a:gd name="T11" fmla="*/ 47 h 600"/>
                <a:gd name="T12" fmla="*/ 37 w 491"/>
                <a:gd name="T13" fmla="*/ 50 h 600"/>
                <a:gd name="T14" fmla="*/ 60 w 491"/>
                <a:gd name="T15" fmla="*/ 49 h 600"/>
                <a:gd name="T16" fmla="*/ 155 w 491"/>
                <a:gd name="T17" fmla="*/ 22 h 600"/>
                <a:gd name="T18" fmla="*/ 245 w 491"/>
                <a:gd name="T19" fmla="*/ 0 h 600"/>
                <a:gd name="T20" fmla="*/ 336 w 491"/>
                <a:gd name="T21" fmla="*/ 22 h 600"/>
                <a:gd name="T22" fmla="*/ 431 w 491"/>
                <a:gd name="T23" fmla="*/ 49 h 600"/>
                <a:gd name="T24" fmla="*/ 454 w 491"/>
                <a:gd name="T25" fmla="*/ 50 h 600"/>
                <a:gd name="T26" fmla="*/ 491 w 491"/>
                <a:gd name="T27" fmla="*/ 47 h 600"/>
                <a:gd name="T28" fmla="*/ 491 w 491"/>
                <a:gd name="T29" fmla="*/ 155 h 600"/>
                <a:gd name="T30" fmla="*/ 452 w 491"/>
                <a:gd name="T31" fmla="*/ 301 h 600"/>
                <a:gd name="T32" fmla="*/ 487 w 491"/>
                <a:gd name="T33" fmla="*/ 438 h 600"/>
                <a:gd name="T34" fmla="*/ 403 w 491"/>
                <a:gd name="T35" fmla="*/ 525 h 600"/>
                <a:gd name="T36" fmla="*/ 245 w 491"/>
                <a:gd name="T3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1" h="600">
                  <a:moveTo>
                    <a:pt x="245" y="600"/>
                  </a:moveTo>
                  <a:cubicBezTo>
                    <a:pt x="210" y="590"/>
                    <a:pt x="141" y="565"/>
                    <a:pt x="88" y="525"/>
                  </a:cubicBezTo>
                  <a:cubicBezTo>
                    <a:pt x="40" y="489"/>
                    <a:pt x="15" y="455"/>
                    <a:pt x="4" y="438"/>
                  </a:cubicBezTo>
                  <a:cubicBezTo>
                    <a:pt x="17" y="413"/>
                    <a:pt x="39" y="363"/>
                    <a:pt x="39" y="301"/>
                  </a:cubicBezTo>
                  <a:cubicBezTo>
                    <a:pt x="39" y="231"/>
                    <a:pt x="11" y="176"/>
                    <a:pt x="0" y="15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9"/>
                    <a:pt x="23" y="50"/>
                    <a:pt x="37" y="50"/>
                  </a:cubicBezTo>
                  <a:cubicBezTo>
                    <a:pt x="45" y="50"/>
                    <a:pt x="52" y="50"/>
                    <a:pt x="60" y="49"/>
                  </a:cubicBezTo>
                  <a:cubicBezTo>
                    <a:pt x="103" y="45"/>
                    <a:pt x="131" y="33"/>
                    <a:pt x="155" y="22"/>
                  </a:cubicBezTo>
                  <a:cubicBezTo>
                    <a:pt x="181" y="10"/>
                    <a:pt x="203" y="0"/>
                    <a:pt x="245" y="0"/>
                  </a:cubicBezTo>
                  <a:cubicBezTo>
                    <a:pt x="288" y="0"/>
                    <a:pt x="310" y="10"/>
                    <a:pt x="336" y="22"/>
                  </a:cubicBezTo>
                  <a:cubicBezTo>
                    <a:pt x="360" y="33"/>
                    <a:pt x="388" y="45"/>
                    <a:pt x="431" y="49"/>
                  </a:cubicBezTo>
                  <a:cubicBezTo>
                    <a:pt x="439" y="50"/>
                    <a:pt x="446" y="50"/>
                    <a:pt x="454" y="50"/>
                  </a:cubicBezTo>
                  <a:cubicBezTo>
                    <a:pt x="468" y="50"/>
                    <a:pt x="481" y="49"/>
                    <a:pt x="491" y="47"/>
                  </a:cubicBezTo>
                  <a:cubicBezTo>
                    <a:pt x="491" y="155"/>
                    <a:pt x="491" y="155"/>
                    <a:pt x="491" y="155"/>
                  </a:cubicBezTo>
                  <a:cubicBezTo>
                    <a:pt x="480" y="176"/>
                    <a:pt x="452" y="231"/>
                    <a:pt x="452" y="301"/>
                  </a:cubicBezTo>
                  <a:cubicBezTo>
                    <a:pt x="452" y="363"/>
                    <a:pt x="474" y="413"/>
                    <a:pt x="487" y="438"/>
                  </a:cubicBezTo>
                  <a:cubicBezTo>
                    <a:pt x="476" y="455"/>
                    <a:pt x="451" y="489"/>
                    <a:pt x="403" y="525"/>
                  </a:cubicBezTo>
                  <a:cubicBezTo>
                    <a:pt x="350" y="565"/>
                    <a:pt x="281" y="590"/>
                    <a:pt x="245" y="600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Freeform 57"/>
            <p:cNvSpPr>
              <a:spLocks/>
            </p:cNvSpPr>
            <p:nvPr/>
          </p:nvSpPr>
          <p:spPr bwMode="auto">
            <a:xfrm>
              <a:off x="5643563" y="1689101"/>
              <a:ext cx="862013" cy="1058863"/>
            </a:xfrm>
            <a:custGeom>
              <a:avLst/>
              <a:gdLst>
                <a:gd name="T0" fmla="*/ 441 w 465"/>
                <a:gd name="T1" fmla="*/ 49 h 572"/>
                <a:gd name="T2" fmla="*/ 417 w 465"/>
                <a:gd name="T3" fmla="*/ 48 h 572"/>
                <a:gd name="T4" fmla="*/ 317 w 465"/>
                <a:gd name="T5" fmla="*/ 20 h 572"/>
                <a:gd name="T6" fmla="*/ 232 w 465"/>
                <a:gd name="T7" fmla="*/ 0 h 572"/>
                <a:gd name="T8" fmla="*/ 148 w 465"/>
                <a:gd name="T9" fmla="*/ 20 h 572"/>
                <a:gd name="T10" fmla="*/ 48 w 465"/>
                <a:gd name="T11" fmla="*/ 48 h 572"/>
                <a:gd name="T12" fmla="*/ 24 w 465"/>
                <a:gd name="T13" fmla="*/ 49 h 572"/>
                <a:gd name="T14" fmla="*/ 0 w 465"/>
                <a:gd name="T15" fmla="*/ 48 h 572"/>
                <a:gd name="T16" fmla="*/ 0 w 465"/>
                <a:gd name="T17" fmla="*/ 138 h 572"/>
                <a:gd name="T18" fmla="*/ 39 w 465"/>
                <a:gd name="T19" fmla="*/ 287 h 572"/>
                <a:gd name="T20" fmla="*/ 7 w 465"/>
                <a:gd name="T21" fmla="*/ 423 h 572"/>
                <a:gd name="T22" fmla="*/ 48 w 465"/>
                <a:gd name="T23" fmla="*/ 470 h 572"/>
                <a:gd name="T24" fmla="*/ 84 w 465"/>
                <a:gd name="T25" fmla="*/ 501 h 572"/>
                <a:gd name="T26" fmla="*/ 232 w 465"/>
                <a:gd name="T27" fmla="*/ 572 h 572"/>
                <a:gd name="T28" fmla="*/ 381 w 465"/>
                <a:gd name="T29" fmla="*/ 501 h 572"/>
                <a:gd name="T30" fmla="*/ 458 w 465"/>
                <a:gd name="T31" fmla="*/ 423 h 572"/>
                <a:gd name="T32" fmla="*/ 426 w 465"/>
                <a:gd name="T33" fmla="*/ 287 h 572"/>
                <a:gd name="T34" fmla="*/ 465 w 465"/>
                <a:gd name="T35" fmla="*/ 138 h 572"/>
                <a:gd name="T36" fmla="*/ 465 w 465"/>
                <a:gd name="T37" fmla="*/ 53 h 572"/>
                <a:gd name="T38" fmla="*/ 465 w 465"/>
                <a:gd name="T39" fmla="*/ 48 h 572"/>
                <a:gd name="T40" fmla="*/ 441 w 465"/>
                <a:gd name="T41" fmla="*/ 4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5" h="572">
                  <a:moveTo>
                    <a:pt x="441" y="49"/>
                  </a:moveTo>
                  <a:cubicBezTo>
                    <a:pt x="433" y="49"/>
                    <a:pt x="425" y="49"/>
                    <a:pt x="417" y="48"/>
                  </a:cubicBezTo>
                  <a:cubicBezTo>
                    <a:pt x="371" y="45"/>
                    <a:pt x="343" y="32"/>
                    <a:pt x="317" y="20"/>
                  </a:cubicBezTo>
                  <a:cubicBezTo>
                    <a:pt x="292" y="9"/>
                    <a:pt x="272" y="0"/>
                    <a:pt x="232" y="0"/>
                  </a:cubicBezTo>
                  <a:cubicBezTo>
                    <a:pt x="193" y="0"/>
                    <a:pt x="173" y="9"/>
                    <a:pt x="148" y="20"/>
                  </a:cubicBezTo>
                  <a:cubicBezTo>
                    <a:pt x="122" y="32"/>
                    <a:pt x="94" y="45"/>
                    <a:pt x="48" y="48"/>
                  </a:cubicBezTo>
                  <a:cubicBezTo>
                    <a:pt x="40" y="49"/>
                    <a:pt x="32" y="49"/>
                    <a:pt x="24" y="49"/>
                  </a:cubicBezTo>
                  <a:cubicBezTo>
                    <a:pt x="16" y="49"/>
                    <a:pt x="8" y="49"/>
                    <a:pt x="0" y="4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3" y="161"/>
                    <a:pt x="39" y="217"/>
                    <a:pt x="39" y="287"/>
                  </a:cubicBezTo>
                  <a:cubicBezTo>
                    <a:pt x="39" y="347"/>
                    <a:pt x="20" y="396"/>
                    <a:pt x="7" y="423"/>
                  </a:cubicBezTo>
                  <a:cubicBezTo>
                    <a:pt x="15" y="435"/>
                    <a:pt x="28" y="451"/>
                    <a:pt x="48" y="470"/>
                  </a:cubicBezTo>
                  <a:cubicBezTo>
                    <a:pt x="58" y="480"/>
                    <a:pt x="70" y="490"/>
                    <a:pt x="84" y="501"/>
                  </a:cubicBezTo>
                  <a:cubicBezTo>
                    <a:pt x="132" y="537"/>
                    <a:pt x="196" y="561"/>
                    <a:pt x="232" y="572"/>
                  </a:cubicBezTo>
                  <a:cubicBezTo>
                    <a:pt x="269" y="561"/>
                    <a:pt x="333" y="537"/>
                    <a:pt x="381" y="501"/>
                  </a:cubicBezTo>
                  <a:cubicBezTo>
                    <a:pt x="423" y="469"/>
                    <a:pt x="446" y="440"/>
                    <a:pt x="458" y="423"/>
                  </a:cubicBezTo>
                  <a:cubicBezTo>
                    <a:pt x="445" y="396"/>
                    <a:pt x="426" y="347"/>
                    <a:pt x="426" y="287"/>
                  </a:cubicBezTo>
                  <a:cubicBezTo>
                    <a:pt x="426" y="217"/>
                    <a:pt x="452" y="161"/>
                    <a:pt x="465" y="138"/>
                  </a:cubicBezTo>
                  <a:cubicBezTo>
                    <a:pt x="465" y="53"/>
                    <a:pt x="465" y="53"/>
                    <a:pt x="465" y="53"/>
                  </a:cubicBezTo>
                  <a:cubicBezTo>
                    <a:pt x="465" y="48"/>
                    <a:pt x="465" y="48"/>
                    <a:pt x="465" y="48"/>
                  </a:cubicBezTo>
                  <a:cubicBezTo>
                    <a:pt x="457" y="49"/>
                    <a:pt x="449" y="49"/>
                    <a:pt x="441" y="49"/>
                  </a:cubicBez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3" name="Freeform 58"/>
            <p:cNvSpPr>
              <a:spLocks/>
            </p:cNvSpPr>
            <p:nvPr/>
          </p:nvSpPr>
          <p:spPr bwMode="auto">
            <a:xfrm>
              <a:off x="5643563" y="1689101"/>
              <a:ext cx="862013" cy="869950"/>
            </a:xfrm>
            <a:custGeom>
              <a:avLst/>
              <a:gdLst>
                <a:gd name="T0" fmla="*/ 465 w 465"/>
                <a:gd name="T1" fmla="*/ 48 h 470"/>
                <a:gd name="T2" fmla="*/ 441 w 465"/>
                <a:gd name="T3" fmla="*/ 49 h 470"/>
                <a:gd name="T4" fmla="*/ 417 w 465"/>
                <a:gd name="T5" fmla="*/ 48 h 470"/>
                <a:gd name="T6" fmla="*/ 317 w 465"/>
                <a:gd name="T7" fmla="*/ 20 h 470"/>
                <a:gd name="T8" fmla="*/ 232 w 465"/>
                <a:gd name="T9" fmla="*/ 0 h 470"/>
                <a:gd name="T10" fmla="*/ 148 w 465"/>
                <a:gd name="T11" fmla="*/ 20 h 470"/>
                <a:gd name="T12" fmla="*/ 48 w 465"/>
                <a:gd name="T13" fmla="*/ 48 h 470"/>
                <a:gd name="T14" fmla="*/ 24 w 465"/>
                <a:gd name="T15" fmla="*/ 49 h 470"/>
                <a:gd name="T16" fmla="*/ 0 w 465"/>
                <a:gd name="T17" fmla="*/ 48 h 470"/>
                <a:gd name="T18" fmla="*/ 0 w 465"/>
                <a:gd name="T19" fmla="*/ 138 h 470"/>
                <a:gd name="T20" fmla="*/ 39 w 465"/>
                <a:gd name="T21" fmla="*/ 287 h 470"/>
                <a:gd name="T22" fmla="*/ 7 w 465"/>
                <a:gd name="T23" fmla="*/ 423 h 470"/>
                <a:gd name="T24" fmla="*/ 48 w 465"/>
                <a:gd name="T25" fmla="*/ 470 h 470"/>
                <a:gd name="T26" fmla="*/ 465 w 465"/>
                <a:gd name="T27" fmla="*/ 53 h 470"/>
                <a:gd name="T28" fmla="*/ 465 w 465"/>
                <a:gd name="T29" fmla="*/ 4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5" h="470">
                  <a:moveTo>
                    <a:pt x="465" y="48"/>
                  </a:moveTo>
                  <a:cubicBezTo>
                    <a:pt x="457" y="49"/>
                    <a:pt x="449" y="49"/>
                    <a:pt x="441" y="49"/>
                  </a:cubicBezTo>
                  <a:cubicBezTo>
                    <a:pt x="433" y="49"/>
                    <a:pt x="425" y="49"/>
                    <a:pt x="417" y="48"/>
                  </a:cubicBezTo>
                  <a:cubicBezTo>
                    <a:pt x="371" y="45"/>
                    <a:pt x="343" y="32"/>
                    <a:pt x="317" y="20"/>
                  </a:cubicBezTo>
                  <a:cubicBezTo>
                    <a:pt x="292" y="9"/>
                    <a:pt x="272" y="0"/>
                    <a:pt x="232" y="0"/>
                  </a:cubicBezTo>
                  <a:cubicBezTo>
                    <a:pt x="193" y="0"/>
                    <a:pt x="173" y="9"/>
                    <a:pt x="148" y="20"/>
                  </a:cubicBezTo>
                  <a:cubicBezTo>
                    <a:pt x="122" y="32"/>
                    <a:pt x="94" y="45"/>
                    <a:pt x="48" y="48"/>
                  </a:cubicBezTo>
                  <a:cubicBezTo>
                    <a:pt x="40" y="49"/>
                    <a:pt x="32" y="49"/>
                    <a:pt x="24" y="49"/>
                  </a:cubicBezTo>
                  <a:cubicBezTo>
                    <a:pt x="16" y="49"/>
                    <a:pt x="8" y="49"/>
                    <a:pt x="0" y="4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3" y="161"/>
                    <a:pt x="39" y="217"/>
                    <a:pt x="39" y="287"/>
                  </a:cubicBezTo>
                  <a:cubicBezTo>
                    <a:pt x="39" y="347"/>
                    <a:pt x="20" y="396"/>
                    <a:pt x="7" y="423"/>
                  </a:cubicBezTo>
                  <a:cubicBezTo>
                    <a:pt x="15" y="435"/>
                    <a:pt x="28" y="451"/>
                    <a:pt x="48" y="470"/>
                  </a:cubicBezTo>
                  <a:cubicBezTo>
                    <a:pt x="465" y="53"/>
                    <a:pt x="465" y="53"/>
                    <a:pt x="465" y="53"/>
                  </a:cubicBezTo>
                  <a:lnTo>
                    <a:pt x="465" y="48"/>
                  </a:ln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221428" y="1741690"/>
            <a:ext cx="1561118" cy="945983"/>
            <a:chOff x="6958013" y="2208213"/>
            <a:chExt cx="2501901" cy="1516062"/>
          </a:xfrm>
        </p:grpSpPr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7043738" y="2336800"/>
              <a:ext cx="2333625" cy="1235075"/>
            </a:xfrm>
            <a:custGeom>
              <a:avLst/>
              <a:gdLst>
                <a:gd name="T0" fmla="*/ 1149 w 1470"/>
                <a:gd name="T1" fmla="*/ 474 h 778"/>
                <a:gd name="T2" fmla="*/ 1130 w 1470"/>
                <a:gd name="T3" fmla="*/ 236 h 778"/>
                <a:gd name="T4" fmla="*/ 1116 w 1470"/>
                <a:gd name="T5" fmla="*/ 48 h 778"/>
                <a:gd name="T6" fmla="*/ 890 w 1470"/>
                <a:gd name="T7" fmla="*/ 447 h 778"/>
                <a:gd name="T8" fmla="*/ 734 w 1470"/>
                <a:gd name="T9" fmla="*/ 0 h 778"/>
                <a:gd name="T10" fmla="*/ 580 w 1470"/>
                <a:gd name="T11" fmla="*/ 447 h 778"/>
                <a:gd name="T12" fmla="*/ 352 w 1470"/>
                <a:gd name="T13" fmla="*/ 48 h 778"/>
                <a:gd name="T14" fmla="*/ 318 w 1470"/>
                <a:gd name="T15" fmla="*/ 474 h 778"/>
                <a:gd name="T16" fmla="*/ 0 w 1470"/>
                <a:gd name="T17" fmla="*/ 155 h 778"/>
                <a:gd name="T18" fmla="*/ 207 w 1470"/>
                <a:gd name="T19" fmla="*/ 778 h 778"/>
                <a:gd name="T20" fmla="*/ 589 w 1470"/>
                <a:gd name="T21" fmla="*/ 778 h 778"/>
                <a:gd name="T22" fmla="*/ 734 w 1470"/>
                <a:gd name="T23" fmla="*/ 778 h 778"/>
                <a:gd name="T24" fmla="*/ 1263 w 1470"/>
                <a:gd name="T25" fmla="*/ 778 h 778"/>
                <a:gd name="T26" fmla="*/ 1470 w 1470"/>
                <a:gd name="T27" fmla="*/ 155 h 778"/>
                <a:gd name="T28" fmla="*/ 1149 w 1470"/>
                <a:gd name="T29" fmla="*/ 474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0" h="778">
                  <a:moveTo>
                    <a:pt x="1149" y="474"/>
                  </a:moveTo>
                  <a:lnTo>
                    <a:pt x="1130" y="236"/>
                  </a:lnTo>
                  <a:lnTo>
                    <a:pt x="1116" y="48"/>
                  </a:lnTo>
                  <a:lnTo>
                    <a:pt x="890" y="447"/>
                  </a:lnTo>
                  <a:lnTo>
                    <a:pt x="734" y="0"/>
                  </a:lnTo>
                  <a:lnTo>
                    <a:pt x="580" y="447"/>
                  </a:lnTo>
                  <a:lnTo>
                    <a:pt x="352" y="48"/>
                  </a:lnTo>
                  <a:lnTo>
                    <a:pt x="318" y="474"/>
                  </a:lnTo>
                  <a:lnTo>
                    <a:pt x="0" y="155"/>
                  </a:lnTo>
                  <a:lnTo>
                    <a:pt x="207" y="778"/>
                  </a:lnTo>
                  <a:lnTo>
                    <a:pt x="589" y="778"/>
                  </a:lnTo>
                  <a:lnTo>
                    <a:pt x="734" y="778"/>
                  </a:lnTo>
                  <a:lnTo>
                    <a:pt x="1263" y="778"/>
                  </a:lnTo>
                  <a:lnTo>
                    <a:pt x="1470" y="155"/>
                  </a:lnTo>
                  <a:lnTo>
                    <a:pt x="1149" y="474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7043738" y="2336800"/>
              <a:ext cx="1793875" cy="1235075"/>
            </a:xfrm>
            <a:custGeom>
              <a:avLst/>
              <a:gdLst>
                <a:gd name="T0" fmla="*/ 1116 w 1130"/>
                <a:gd name="T1" fmla="*/ 48 h 778"/>
                <a:gd name="T2" fmla="*/ 890 w 1130"/>
                <a:gd name="T3" fmla="*/ 447 h 778"/>
                <a:gd name="T4" fmla="*/ 734 w 1130"/>
                <a:gd name="T5" fmla="*/ 0 h 778"/>
                <a:gd name="T6" fmla="*/ 580 w 1130"/>
                <a:gd name="T7" fmla="*/ 447 h 778"/>
                <a:gd name="T8" fmla="*/ 352 w 1130"/>
                <a:gd name="T9" fmla="*/ 48 h 778"/>
                <a:gd name="T10" fmla="*/ 318 w 1130"/>
                <a:gd name="T11" fmla="*/ 474 h 778"/>
                <a:gd name="T12" fmla="*/ 0 w 1130"/>
                <a:gd name="T13" fmla="*/ 155 h 778"/>
                <a:gd name="T14" fmla="*/ 207 w 1130"/>
                <a:gd name="T15" fmla="*/ 778 h 778"/>
                <a:gd name="T16" fmla="*/ 589 w 1130"/>
                <a:gd name="T17" fmla="*/ 778 h 778"/>
                <a:gd name="T18" fmla="*/ 1130 w 1130"/>
                <a:gd name="T19" fmla="*/ 236 h 778"/>
                <a:gd name="T20" fmla="*/ 1116 w 1130"/>
                <a:gd name="T21" fmla="*/ 48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0" h="778">
                  <a:moveTo>
                    <a:pt x="1116" y="48"/>
                  </a:moveTo>
                  <a:lnTo>
                    <a:pt x="890" y="447"/>
                  </a:lnTo>
                  <a:lnTo>
                    <a:pt x="734" y="0"/>
                  </a:lnTo>
                  <a:lnTo>
                    <a:pt x="580" y="447"/>
                  </a:lnTo>
                  <a:lnTo>
                    <a:pt x="352" y="48"/>
                  </a:lnTo>
                  <a:lnTo>
                    <a:pt x="318" y="474"/>
                  </a:lnTo>
                  <a:lnTo>
                    <a:pt x="0" y="155"/>
                  </a:lnTo>
                  <a:lnTo>
                    <a:pt x="207" y="778"/>
                  </a:lnTo>
                  <a:lnTo>
                    <a:pt x="589" y="778"/>
                  </a:lnTo>
                  <a:lnTo>
                    <a:pt x="1130" y="236"/>
                  </a:lnTo>
                  <a:lnTo>
                    <a:pt x="1116" y="48"/>
                  </a:ln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7372351" y="3571875"/>
              <a:ext cx="1676400" cy="152400"/>
            </a:xfrm>
            <a:prstGeom prst="rect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Oval 65"/>
            <p:cNvSpPr>
              <a:spLocks noChangeArrowheads="1"/>
            </p:cNvSpPr>
            <p:nvPr/>
          </p:nvSpPr>
          <p:spPr bwMode="auto">
            <a:xfrm>
              <a:off x="8107363" y="3240088"/>
              <a:ext cx="206375" cy="207962"/>
            </a:xfrm>
            <a:prstGeom prst="ellipse">
              <a:avLst/>
            </a:pr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9" name="Oval 66"/>
            <p:cNvSpPr>
              <a:spLocks noChangeArrowheads="1"/>
            </p:cNvSpPr>
            <p:nvPr/>
          </p:nvSpPr>
          <p:spPr bwMode="auto">
            <a:xfrm>
              <a:off x="8494713" y="3341688"/>
              <a:ext cx="101600" cy="106362"/>
            </a:xfrm>
            <a:prstGeom prst="ellipse">
              <a:avLst/>
            </a:pr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0" name="Oval 67"/>
            <p:cNvSpPr>
              <a:spLocks noChangeArrowheads="1"/>
            </p:cNvSpPr>
            <p:nvPr/>
          </p:nvSpPr>
          <p:spPr bwMode="auto">
            <a:xfrm>
              <a:off x="8777288" y="3341688"/>
              <a:ext cx="106363" cy="106362"/>
            </a:xfrm>
            <a:prstGeom prst="ellipse">
              <a:avLst/>
            </a:pr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Oval 68"/>
            <p:cNvSpPr>
              <a:spLocks noChangeArrowheads="1"/>
            </p:cNvSpPr>
            <p:nvPr/>
          </p:nvSpPr>
          <p:spPr bwMode="auto">
            <a:xfrm>
              <a:off x="7537451" y="3341688"/>
              <a:ext cx="106363" cy="106362"/>
            </a:xfrm>
            <a:prstGeom prst="ellipse">
              <a:avLst/>
            </a:pr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2" name="Oval 69"/>
            <p:cNvSpPr>
              <a:spLocks noChangeArrowheads="1"/>
            </p:cNvSpPr>
            <p:nvPr/>
          </p:nvSpPr>
          <p:spPr bwMode="auto">
            <a:xfrm>
              <a:off x="7820026" y="3341688"/>
              <a:ext cx="106363" cy="106362"/>
            </a:xfrm>
            <a:prstGeom prst="ellipse">
              <a:avLst/>
            </a:pr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3" name="Oval 70"/>
            <p:cNvSpPr>
              <a:spLocks noChangeArrowheads="1"/>
            </p:cNvSpPr>
            <p:nvPr/>
          </p:nvSpPr>
          <p:spPr bwMode="auto">
            <a:xfrm>
              <a:off x="8077201" y="2208213"/>
              <a:ext cx="263525" cy="260350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Oval 71"/>
            <p:cNvSpPr>
              <a:spLocks noChangeArrowheads="1"/>
            </p:cNvSpPr>
            <p:nvPr/>
          </p:nvSpPr>
          <p:spPr bwMode="auto">
            <a:xfrm>
              <a:off x="7523163" y="2339975"/>
              <a:ext cx="165100" cy="169862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Oval 72"/>
            <p:cNvSpPr>
              <a:spLocks noChangeArrowheads="1"/>
            </p:cNvSpPr>
            <p:nvPr/>
          </p:nvSpPr>
          <p:spPr bwMode="auto">
            <a:xfrm>
              <a:off x="6958013" y="2509838"/>
              <a:ext cx="169863" cy="171450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Oval 73"/>
            <p:cNvSpPr>
              <a:spLocks noChangeArrowheads="1"/>
            </p:cNvSpPr>
            <p:nvPr/>
          </p:nvSpPr>
          <p:spPr bwMode="auto">
            <a:xfrm>
              <a:off x="8728076" y="2339975"/>
              <a:ext cx="169863" cy="169862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Oval 74"/>
            <p:cNvSpPr>
              <a:spLocks noChangeArrowheads="1"/>
            </p:cNvSpPr>
            <p:nvPr/>
          </p:nvSpPr>
          <p:spPr bwMode="auto">
            <a:xfrm>
              <a:off x="9293226" y="2509838"/>
              <a:ext cx="166688" cy="171450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48016" y="3501653"/>
            <a:ext cx="10549070" cy="339693"/>
            <a:chOff x="648016" y="4111390"/>
            <a:chExt cx="10549070" cy="339693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648016" y="4278702"/>
              <a:ext cx="105490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522995" y="4111390"/>
              <a:ext cx="331214" cy="33121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532" y="4111390"/>
              <a:ext cx="331214" cy="33121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4816823" y="4113095"/>
              <a:ext cx="331214" cy="33121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6442360" y="4113095"/>
              <a:ext cx="331214" cy="33121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8049395" y="4119869"/>
              <a:ext cx="331214" cy="33121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9849073" y="4111390"/>
              <a:ext cx="331214" cy="33121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文本框 71"/>
          <p:cNvSpPr txBox="1"/>
          <p:nvPr/>
        </p:nvSpPr>
        <p:spPr>
          <a:xfrm>
            <a:off x="9659293" y="3097501"/>
            <a:ext cx="992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2"/>
          <p:cNvSpPr txBox="1"/>
          <p:nvPr/>
        </p:nvSpPr>
        <p:spPr>
          <a:xfrm>
            <a:off x="9278009" y="4034999"/>
            <a:ext cx="14822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3"/>
          <p:cNvSpPr txBox="1"/>
          <p:nvPr/>
        </p:nvSpPr>
        <p:spPr>
          <a:xfrm>
            <a:off x="7863557" y="3097501"/>
            <a:ext cx="992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4"/>
          <p:cNvSpPr txBox="1"/>
          <p:nvPr/>
        </p:nvSpPr>
        <p:spPr>
          <a:xfrm>
            <a:off x="7570308" y="4044011"/>
            <a:ext cx="14822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862608" y="3097501"/>
            <a:ext cx="1482206" cy="2107049"/>
            <a:chOff x="5862608" y="3707238"/>
            <a:chExt cx="1482206" cy="2107049"/>
          </a:xfrm>
        </p:grpSpPr>
        <p:sp>
          <p:nvSpPr>
            <p:cNvPr id="81" name="文本框 76"/>
            <p:cNvSpPr txBox="1"/>
            <p:nvPr/>
          </p:nvSpPr>
          <p:spPr>
            <a:xfrm>
              <a:off x="6243892" y="3707238"/>
              <a:ext cx="992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77"/>
            <p:cNvSpPr txBox="1"/>
            <p:nvPr/>
          </p:nvSpPr>
          <p:spPr>
            <a:xfrm>
              <a:off x="5862608" y="4644736"/>
              <a:ext cx="148220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发布并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为您提供专业的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208812" y="3097501"/>
            <a:ext cx="1482206" cy="2107049"/>
            <a:chOff x="4208812" y="3707238"/>
            <a:chExt cx="1482206" cy="2107049"/>
          </a:xfrm>
        </p:grpSpPr>
        <p:sp>
          <p:nvSpPr>
            <p:cNvPr id="84" name="文本框 79"/>
            <p:cNvSpPr txBox="1"/>
            <p:nvPr/>
          </p:nvSpPr>
          <p:spPr>
            <a:xfrm>
              <a:off x="4590096" y="3707238"/>
              <a:ext cx="992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80"/>
            <p:cNvSpPr txBox="1"/>
            <p:nvPr/>
          </p:nvSpPr>
          <p:spPr>
            <a:xfrm>
              <a:off x="4208812" y="4644736"/>
              <a:ext cx="148220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发布并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为您提供专业的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562773" y="3093516"/>
            <a:ext cx="1482206" cy="2107049"/>
            <a:chOff x="2562773" y="3703253"/>
            <a:chExt cx="1482206" cy="2107049"/>
          </a:xfrm>
        </p:grpSpPr>
        <p:sp>
          <p:nvSpPr>
            <p:cNvPr id="87" name="文本框 82"/>
            <p:cNvSpPr txBox="1"/>
            <p:nvPr/>
          </p:nvSpPr>
          <p:spPr>
            <a:xfrm>
              <a:off x="2944057" y="3703253"/>
              <a:ext cx="992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83"/>
            <p:cNvSpPr txBox="1"/>
            <p:nvPr/>
          </p:nvSpPr>
          <p:spPr>
            <a:xfrm>
              <a:off x="2562773" y="4640751"/>
              <a:ext cx="148220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发布并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为您提供专业的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34396" y="3101673"/>
            <a:ext cx="1482206" cy="2107049"/>
            <a:chOff x="934396" y="3711410"/>
            <a:chExt cx="1482206" cy="2107049"/>
          </a:xfrm>
        </p:grpSpPr>
        <p:sp>
          <p:nvSpPr>
            <p:cNvPr id="90" name="文本框 85"/>
            <p:cNvSpPr txBox="1"/>
            <p:nvPr/>
          </p:nvSpPr>
          <p:spPr>
            <a:xfrm>
              <a:off x="1315680" y="3711410"/>
              <a:ext cx="992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文本框 86"/>
            <p:cNvSpPr txBox="1"/>
            <p:nvPr/>
          </p:nvSpPr>
          <p:spPr>
            <a:xfrm>
              <a:off x="934396" y="4648908"/>
              <a:ext cx="148220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发布并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为您提供专业的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202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36332" y="3700933"/>
            <a:ext cx="3009848" cy="162770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879804" y="2088237"/>
            <a:ext cx="746536" cy="692122"/>
          </a:xfrm>
          <a:custGeom>
            <a:avLst/>
            <a:gdLst>
              <a:gd name="connsiteX0" fmla="*/ 373268 w 746536"/>
              <a:gd name="connsiteY0" fmla="*/ 0 h 692122"/>
              <a:gd name="connsiteX1" fmla="*/ 746536 w 746536"/>
              <a:gd name="connsiteY1" fmla="*/ 319478 h 692122"/>
              <a:gd name="connsiteX2" fmla="*/ 448495 w 746536"/>
              <a:gd name="connsiteY2" fmla="*/ 632465 h 692122"/>
              <a:gd name="connsiteX3" fmla="*/ 446918 w 746536"/>
              <a:gd name="connsiteY3" fmla="*/ 632601 h 692122"/>
              <a:gd name="connsiteX4" fmla="*/ 451355 w 746536"/>
              <a:gd name="connsiteY4" fmla="*/ 635752 h 692122"/>
              <a:gd name="connsiteX5" fmla="*/ 458014 w 746536"/>
              <a:gd name="connsiteY5" fmla="*/ 651546 h 692122"/>
              <a:gd name="connsiteX6" fmla="*/ 373268 w 746536"/>
              <a:gd name="connsiteY6" fmla="*/ 692122 h 692122"/>
              <a:gd name="connsiteX7" fmla="*/ 288522 w 746536"/>
              <a:gd name="connsiteY7" fmla="*/ 651546 h 692122"/>
              <a:gd name="connsiteX8" fmla="*/ 295182 w 746536"/>
              <a:gd name="connsiteY8" fmla="*/ 635752 h 692122"/>
              <a:gd name="connsiteX9" fmla="*/ 299618 w 746536"/>
              <a:gd name="connsiteY9" fmla="*/ 632601 h 692122"/>
              <a:gd name="connsiteX10" fmla="*/ 298042 w 746536"/>
              <a:gd name="connsiteY10" fmla="*/ 632465 h 692122"/>
              <a:gd name="connsiteX11" fmla="*/ 0 w 746536"/>
              <a:gd name="connsiteY11" fmla="*/ 319478 h 692122"/>
              <a:gd name="connsiteX12" fmla="*/ 373268 w 746536"/>
              <a:gd name="connsiteY12" fmla="*/ 0 h 69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6536" h="692122">
                <a:moveTo>
                  <a:pt x="373268" y="0"/>
                </a:moveTo>
                <a:cubicBezTo>
                  <a:pt x="579418" y="0"/>
                  <a:pt x="746536" y="143035"/>
                  <a:pt x="746536" y="319478"/>
                </a:cubicBezTo>
                <a:cubicBezTo>
                  <a:pt x="746536" y="473866"/>
                  <a:pt x="618587" y="602675"/>
                  <a:pt x="448495" y="632465"/>
                </a:cubicBezTo>
                <a:lnTo>
                  <a:pt x="446918" y="632601"/>
                </a:lnTo>
                <a:lnTo>
                  <a:pt x="451355" y="635752"/>
                </a:lnTo>
                <a:cubicBezTo>
                  <a:pt x="455643" y="640606"/>
                  <a:pt x="458014" y="645944"/>
                  <a:pt x="458014" y="651546"/>
                </a:cubicBezTo>
                <a:cubicBezTo>
                  <a:pt x="458014" y="673956"/>
                  <a:pt x="420072" y="692122"/>
                  <a:pt x="373268" y="692122"/>
                </a:cubicBezTo>
                <a:cubicBezTo>
                  <a:pt x="326464" y="692122"/>
                  <a:pt x="288522" y="673956"/>
                  <a:pt x="288522" y="651546"/>
                </a:cubicBezTo>
                <a:cubicBezTo>
                  <a:pt x="288522" y="645944"/>
                  <a:pt x="290894" y="640606"/>
                  <a:pt x="295182" y="635752"/>
                </a:cubicBezTo>
                <a:lnTo>
                  <a:pt x="299618" y="632601"/>
                </a:lnTo>
                <a:lnTo>
                  <a:pt x="298042" y="632465"/>
                </a:lnTo>
                <a:cubicBezTo>
                  <a:pt x="127949" y="602675"/>
                  <a:pt x="0" y="473866"/>
                  <a:pt x="0" y="319478"/>
                </a:cubicBezTo>
                <a:cubicBezTo>
                  <a:pt x="0" y="143035"/>
                  <a:pt x="167118" y="0"/>
                  <a:pt x="373268" y="0"/>
                </a:cubicBezTo>
                <a:close/>
              </a:path>
            </a:pathLst>
          </a:cu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10263" y="2928939"/>
            <a:ext cx="661987" cy="1665879"/>
            <a:chOff x="5454650" y="1409700"/>
            <a:chExt cx="288925" cy="727075"/>
          </a:xfrm>
          <a:solidFill>
            <a:srgbClr val="37A658"/>
          </a:solidFill>
        </p:grpSpPr>
        <p:sp>
          <p:nvSpPr>
            <p:cNvPr id="9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  <p:sp>
          <p:nvSpPr>
            <p:cNvPr id="10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48276" y="2699344"/>
            <a:ext cx="409575" cy="1030688"/>
            <a:chOff x="5454650" y="1409700"/>
            <a:chExt cx="288925" cy="727075"/>
          </a:xfrm>
          <a:solidFill>
            <a:schemeClr val="bg1"/>
          </a:solidFill>
        </p:grpSpPr>
        <p:sp>
          <p:nvSpPr>
            <p:cNvPr id="12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  <p:sp>
          <p:nvSpPr>
            <p:cNvPr id="13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70032" y="3538903"/>
            <a:ext cx="409575" cy="1030688"/>
            <a:chOff x="5454650" y="1409700"/>
            <a:chExt cx="288925" cy="727075"/>
          </a:xfrm>
          <a:solidFill>
            <a:srgbClr val="37A658"/>
          </a:solidFill>
        </p:grpSpPr>
        <p:sp>
          <p:nvSpPr>
            <p:cNvPr id="15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  <p:sp>
          <p:nvSpPr>
            <p:cNvPr id="16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38976" y="4349940"/>
            <a:ext cx="409575" cy="1030688"/>
            <a:chOff x="5454650" y="1409700"/>
            <a:chExt cx="288925" cy="727075"/>
          </a:xfrm>
          <a:solidFill>
            <a:schemeClr val="bg1"/>
          </a:solidFill>
        </p:grpSpPr>
        <p:sp>
          <p:nvSpPr>
            <p:cNvPr id="18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  <p:sp>
          <p:nvSpPr>
            <p:cNvPr id="19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60158" y="4398560"/>
            <a:ext cx="409575" cy="1030688"/>
            <a:chOff x="5454650" y="1409700"/>
            <a:chExt cx="288925" cy="727075"/>
          </a:xfrm>
          <a:solidFill>
            <a:schemeClr val="bg1"/>
          </a:solidFill>
        </p:grpSpPr>
        <p:sp>
          <p:nvSpPr>
            <p:cNvPr id="21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  <p:sp>
          <p:nvSpPr>
            <p:cNvPr id="22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29102" y="3519488"/>
            <a:ext cx="409575" cy="1030688"/>
            <a:chOff x="5454650" y="1409700"/>
            <a:chExt cx="288925" cy="727075"/>
          </a:xfrm>
          <a:solidFill>
            <a:srgbClr val="37A658"/>
          </a:solidFill>
        </p:grpSpPr>
        <p:sp>
          <p:nvSpPr>
            <p:cNvPr id="24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  <p:sp>
          <p:nvSpPr>
            <p:cNvPr id="25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84089" y="2699344"/>
            <a:ext cx="409575" cy="1030688"/>
            <a:chOff x="5454650" y="1409700"/>
            <a:chExt cx="288925" cy="727075"/>
          </a:xfrm>
          <a:solidFill>
            <a:schemeClr val="bg1"/>
          </a:solidFill>
        </p:grpSpPr>
        <p:sp>
          <p:nvSpPr>
            <p:cNvPr id="27" name="Freeform 235"/>
            <p:cNvSpPr>
              <a:spLocks/>
            </p:cNvSpPr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  <p:sp>
          <p:nvSpPr>
            <p:cNvPr id="28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schemeClr val="bg1"/>
                </a:solidFill>
              </a:endParaRPr>
            </a:p>
          </p:txBody>
        </p:sp>
      </p:grpSp>
      <p:sp>
        <p:nvSpPr>
          <p:cNvPr id="29" name="流程图: 联系 28"/>
          <p:cNvSpPr/>
          <p:nvPr/>
        </p:nvSpPr>
        <p:spPr>
          <a:xfrm>
            <a:off x="5453063" y="3739033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流程图: 联系 29"/>
          <p:cNvSpPr/>
          <p:nvPr/>
        </p:nvSpPr>
        <p:spPr>
          <a:xfrm>
            <a:off x="4692858" y="4506291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流程图: 联系 30"/>
          <p:cNvSpPr/>
          <p:nvPr/>
        </p:nvSpPr>
        <p:spPr>
          <a:xfrm>
            <a:off x="5464565" y="5179690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流程图: 联系 31"/>
          <p:cNvSpPr/>
          <p:nvPr/>
        </p:nvSpPr>
        <p:spPr>
          <a:xfrm>
            <a:off x="6976722" y="5171172"/>
            <a:ext cx="107392" cy="122307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流程图: 联系 32"/>
          <p:cNvSpPr/>
          <p:nvPr/>
        </p:nvSpPr>
        <p:spPr>
          <a:xfrm>
            <a:off x="7722917" y="4477323"/>
            <a:ext cx="45719" cy="45719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流程图: 联系 33"/>
          <p:cNvSpPr/>
          <p:nvPr/>
        </p:nvSpPr>
        <p:spPr>
          <a:xfrm>
            <a:off x="6961022" y="3760268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Freeform 147"/>
          <p:cNvSpPr>
            <a:spLocks noEditPoints="1"/>
          </p:cNvSpPr>
          <p:nvPr/>
        </p:nvSpPr>
        <p:spPr bwMode="auto">
          <a:xfrm>
            <a:off x="6119018" y="2242279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742678" y="1889707"/>
            <a:ext cx="538216" cy="538216"/>
            <a:chOff x="3742678" y="1889707"/>
            <a:chExt cx="538216" cy="538216"/>
          </a:xfrm>
        </p:grpSpPr>
        <p:sp>
          <p:nvSpPr>
            <p:cNvPr id="37" name="流程图: 联系 36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37A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448516" y="5039562"/>
            <a:ext cx="538216" cy="538216"/>
            <a:chOff x="3742678" y="1889707"/>
            <a:chExt cx="538216" cy="538216"/>
          </a:xfrm>
        </p:grpSpPr>
        <p:sp>
          <p:nvSpPr>
            <p:cNvPr id="40" name="流程图: 联系 39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37A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84378" y="3368321"/>
            <a:ext cx="538216" cy="538216"/>
            <a:chOff x="3742678" y="1889707"/>
            <a:chExt cx="538216" cy="538216"/>
          </a:xfrm>
        </p:grpSpPr>
        <p:sp>
          <p:nvSpPr>
            <p:cNvPr id="43" name="流程图: 联系 42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37A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11664" y="1925399"/>
            <a:ext cx="538216" cy="538216"/>
            <a:chOff x="3742678" y="1889707"/>
            <a:chExt cx="538216" cy="538216"/>
          </a:xfrm>
        </p:grpSpPr>
        <p:sp>
          <p:nvSpPr>
            <p:cNvPr id="46" name="流程图: 联系 45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37A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553169" y="5039562"/>
            <a:ext cx="538216" cy="538216"/>
            <a:chOff x="3742678" y="1889707"/>
            <a:chExt cx="538216" cy="538216"/>
          </a:xfrm>
        </p:grpSpPr>
        <p:sp>
          <p:nvSpPr>
            <p:cNvPr id="49" name="流程图: 联系 48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37A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002864" y="3361879"/>
            <a:ext cx="538216" cy="538216"/>
            <a:chOff x="3742678" y="1889707"/>
            <a:chExt cx="538216" cy="538216"/>
          </a:xfrm>
        </p:grpSpPr>
        <p:sp>
          <p:nvSpPr>
            <p:cNvPr id="52" name="流程图: 联系 51"/>
            <p:cNvSpPr/>
            <p:nvPr/>
          </p:nvSpPr>
          <p:spPr>
            <a:xfrm>
              <a:off x="3742678" y="1889707"/>
              <a:ext cx="538216" cy="538216"/>
            </a:xfrm>
            <a:prstGeom prst="flowChartConnector">
              <a:avLst/>
            </a:prstGeom>
            <a:solidFill>
              <a:srgbClr val="37A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105"/>
            <p:cNvSpPr>
              <a:spLocks/>
            </p:cNvSpPr>
            <p:nvPr/>
          </p:nvSpPr>
          <p:spPr bwMode="auto">
            <a:xfrm>
              <a:off x="3866231" y="2058066"/>
              <a:ext cx="291110" cy="214383"/>
            </a:xfrm>
            <a:custGeom>
              <a:avLst/>
              <a:gdLst>
                <a:gd name="T0" fmla="*/ 4 w 290"/>
                <a:gd name="T1" fmla="*/ 131 h 213"/>
                <a:gd name="T2" fmla="*/ 4 w 290"/>
                <a:gd name="T3" fmla="*/ 115 h 213"/>
                <a:gd name="T4" fmla="*/ 33 w 290"/>
                <a:gd name="T5" fmla="*/ 86 h 213"/>
                <a:gd name="T6" fmla="*/ 49 w 290"/>
                <a:gd name="T7" fmla="*/ 86 h 213"/>
                <a:gd name="T8" fmla="*/ 96 w 290"/>
                <a:gd name="T9" fmla="*/ 133 h 213"/>
                <a:gd name="T10" fmla="*/ 113 w 290"/>
                <a:gd name="T11" fmla="*/ 133 h 213"/>
                <a:gd name="T12" fmla="*/ 241 w 290"/>
                <a:gd name="T13" fmla="*/ 4 h 213"/>
                <a:gd name="T14" fmla="*/ 257 w 290"/>
                <a:gd name="T15" fmla="*/ 4 h 213"/>
                <a:gd name="T16" fmla="*/ 286 w 290"/>
                <a:gd name="T17" fmla="*/ 33 h 213"/>
                <a:gd name="T18" fmla="*/ 286 w 290"/>
                <a:gd name="T19" fmla="*/ 49 h 213"/>
                <a:gd name="T20" fmla="*/ 130 w 290"/>
                <a:gd name="T21" fmla="*/ 205 h 213"/>
                <a:gd name="T22" fmla="*/ 111 w 290"/>
                <a:gd name="T23" fmla="*/ 213 h 213"/>
                <a:gd name="T24" fmla="*/ 97 w 290"/>
                <a:gd name="T25" fmla="*/ 213 h 213"/>
                <a:gd name="T26" fmla="*/ 78 w 290"/>
                <a:gd name="T27" fmla="*/ 205 h 213"/>
                <a:gd name="T28" fmla="*/ 4 w 290"/>
                <a:gd name="T29" fmla="*/ 1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46546" y="1849452"/>
            <a:ext cx="2047947" cy="955694"/>
            <a:chOff x="1646546" y="1849452"/>
            <a:chExt cx="2047947" cy="955694"/>
          </a:xfrm>
        </p:grpSpPr>
        <p:sp>
          <p:nvSpPr>
            <p:cNvPr id="55" name="文本框 54"/>
            <p:cNvSpPr txBox="1"/>
            <p:nvPr/>
          </p:nvSpPr>
          <p:spPr>
            <a:xfrm>
              <a:off x="1646546" y="2158815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67808" y="3346911"/>
            <a:ext cx="2047947" cy="955694"/>
            <a:chOff x="1646546" y="1849452"/>
            <a:chExt cx="2047947" cy="955694"/>
          </a:xfrm>
        </p:grpSpPr>
        <p:sp>
          <p:nvSpPr>
            <p:cNvPr id="58" name="文本框 57"/>
            <p:cNvSpPr txBox="1"/>
            <p:nvPr/>
          </p:nvSpPr>
          <p:spPr>
            <a:xfrm>
              <a:off x="1646546" y="2158815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399178" y="5018485"/>
            <a:ext cx="2047947" cy="955694"/>
            <a:chOff x="1646546" y="1849452"/>
            <a:chExt cx="2047947" cy="955694"/>
          </a:xfrm>
        </p:grpSpPr>
        <p:sp>
          <p:nvSpPr>
            <p:cNvPr id="61" name="文本框 60"/>
            <p:cNvSpPr txBox="1"/>
            <p:nvPr/>
          </p:nvSpPr>
          <p:spPr>
            <a:xfrm>
              <a:off x="1646546" y="2158815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811651" y="1857480"/>
            <a:ext cx="2066072" cy="947345"/>
            <a:chOff x="1740573" y="1801252"/>
            <a:chExt cx="2066072" cy="947345"/>
          </a:xfrm>
        </p:grpSpPr>
        <p:sp>
          <p:nvSpPr>
            <p:cNvPr id="64" name="文本框 63"/>
            <p:cNvSpPr txBox="1"/>
            <p:nvPr/>
          </p:nvSpPr>
          <p:spPr>
            <a:xfrm>
              <a:off x="1758698" y="2102266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30507" y="3300203"/>
            <a:ext cx="2066072" cy="947345"/>
            <a:chOff x="1740573" y="1801252"/>
            <a:chExt cx="2066072" cy="947345"/>
          </a:xfrm>
        </p:grpSpPr>
        <p:sp>
          <p:nvSpPr>
            <p:cNvPr id="67" name="文本框 66"/>
            <p:cNvSpPr txBox="1"/>
            <p:nvPr/>
          </p:nvSpPr>
          <p:spPr>
            <a:xfrm>
              <a:off x="1758698" y="2102266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035387" y="4995902"/>
            <a:ext cx="2066072" cy="947345"/>
            <a:chOff x="1740573" y="1801252"/>
            <a:chExt cx="2066072" cy="947345"/>
          </a:xfrm>
        </p:grpSpPr>
        <p:sp>
          <p:nvSpPr>
            <p:cNvPr id="70" name="文本框 69"/>
            <p:cNvSpPr txBox="1"/>
            <p:nvPr/>
          </p:nvSpPr>
          <p:spPr>
            <a:xfrm>
              <a:off x="1758698" y="2102266"/>
              <a:ext cx="20479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72" name="流程图: 联系 71"/>
          <p:cNvSpPr/>
          <p:nvPr/>
        </p:nvSpPr>
        <p:spPr>
          <a:xfrm>
            <a:off x="7709845" y="4438283"/>
            <a:ext cx="107392" cy="122307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4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肘形连接符 5"/>
          <p:cNvCxnSpPr>
            <a:stCxn id="7" idx="2"/>
          </p:cNvCxnSpPr>
          <p:nvPr/>
        </p:nvCxnSpPr>
        <p:spPr bwMode="auto">
          <a:xfrm rot="5400000">
            <a:off x="5397168" y="2646436"/>
            <a:ext cx="1283258" cy="3779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 bwMode="auto">
          <a:xfrm>
            <a:off x="5515144" y="1625168"/>
            <a:ext cx="1051083" cy="381528"/>
          </a:xfrm>
          <a:prstGeom prst="rect">
            <a:avLst/>
          </a:prstGeom>
          <a:solidFill>
            <a:srgbClr val="37A658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理事会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5515144" y="2405003"/>
            <a:ext cx="1051083" cy="381528"/>
          </a:xfrm>
          <a:prstGeom prst="rect">
            <a:avLst/>
          </a:prstGeom>
          <a:solidFill>
            <a:srgbClr val="37A658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主任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2111562" y="4056558"/>
            <a:ext cx="637889" cy="1699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营销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部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2873108" y="4056558"/>
            <a:ext cx="637889" cy="1699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品牌部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3634654" y="4056558"/>
            <a:ext cx="637889" cy="1699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品控部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4545493" y="4056558"/>
            <a:ext cx="639397" cy="1699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总裁办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365852" y="4056558"/>
            <a:ext cx="637889" cy="1699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财务部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184702" y="4056558"/>
            <a:ext cx="637889" cy="1699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设计部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7003552" y="4056558"/>
            <a:ext cx="639397" cy="1699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电商部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8099878" y="4056558"/>
            <a:ext cx="637889" cy="1699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物流部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9049925" y="4056558"/>
            <a:ext cx="637889" cy="1699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办公室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>
            <a:stCxn id="32" idx="3"/>
            <a:endCxn id="33" idx="1"/>
          </p:cNvCxnSpPr>
          <p:nvPr/>
        </p:nvCxnSpPr>
        <p:spPr bwMode="auto">
          <a:xfrm>
            <a:off x="5377915" y="2190485"/>
            <a:ext cx="1340624" cy="0"/>
          </a:xfrm>
          <a:prstGeom prst="line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>
            <a:stCxn id="29" idx="2"/>
            <a:endCxn id="9" idx="0"/>
          </p:cNvCxnSpPr>
          <p:nvPr/>
        </p:nvCxnSpPr>
        <p:spPr bwMode="auto">
          <a:xfrm rot="5400000">
            <a:off x="2678574" y="3552881"/>
            <a:ext cx="254854" cy="752497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肘形连接符 19"/>
          <p:cNvCxnSpPr>
            <a:stCxn id="29" idx="2"/>
            <a:endCxn id="11" idx="0"/>
          </p:cNvCxnSpPr>
          <p:nvPr/>
        </p:nvCxnSpPr>
        <p:spPr bwMode="auto">
          <a:xfrm rot="16200000" flipH="1">
            <a:off x="3440120" y="3543832"/>
            <a:ext cx="254854" cy="770595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29" idx="2"/>
            <a:endCxn id="10" idx="0"/>
          </p:cNvCxnSpPr>
          <p:nvPr/>
        </p:nvCxnSpPr>
        <p:spPr bwMode="auto">
          <a:xfrm>
            <a:off x="3182250" y="3801703"/>
            <a:ext cx="9047" cy="254854"/>
          </a:xfrm>
          <a:prstGeom prst="line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>
            <a:stCxn id="30" idx="2"/>
            <a:endCxn id="12" idx="0"/>
          </p:cNvCxnSpPr>
          <p:nvPr/>
        </p:nvCxnSpPr>
        <p:spPr bwMode="auto">
          <a:xfrm rot="5400000">
            <a:off x="5325889" y="3341005"/>
            <a:ext cx="254854" cy="1176249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>
            <a:stCxn id="30" idx="2"/>
            <a:endCxn id="15" idx="0"/>
          </p:cNvCxnSpPr>
          <p:nvPr/>
        </p:nvCxnSpPr>
        <p:spPr bwMode="auto">
          <a:xfrm rot="16200000" flipH="1">
            <a:off x="6554920" y="3288225"/>
            <a:ext cx="254854" cy="1281810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/>
          <p:cNvCxnSpPr>
            <a:stCxn id="30" idx="2"/>
            <a:endCxn id="13" idx="0"/>
          </p:cNvCxnSpPr>
          <p:nvPr/>
        </p:nvCxnSpPr>
        <p:spPr bwMode="auto">
          <a:xfrm rot="5400000">
            <a:off x="5735314" y="3750431"/>
            <a:ext cx="254854" cy="357398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30" idx="2"/>
            <a:endCxn id="14" idx="0"/>
          </p:cNvCxnSpPr>
          <p:nvPr/>
        </p:nvCxnSpPr>
        <p:spPr bwMode="auto">
          <a:xfrm rot="16200000" flipH="1">
            <a:off x="6145494" y="3697651"/>
            <a:ext cx="254854" cy="462960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>
            <a:stCxn id="31" idx="2"/>
            <a:endCxn id="16" idx="0"/>
          </p:cNvCxnSpPr>
          <p:nvPr/>
        </p:nvCxnSpPr>
        <p:spPr bwMode="auto">
          <a:xfrm rot="5400000">
            <a:off x="8507041" y="3713486"/>
            <a:ext cx="254854" cy="431291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26"/>
          <p:cNvCxnSpPr>
            <a:stCxn id="31" idx="2"/>
            <a:endCxn id="17" idx="0"/>
          </p:cNvCxnSpPr>
          <p:nvPr/>
        </p:nvCxnSpPr>
        <p:spPr bwMode="auto">
          <a:xfrm rot="16200000" flipH="1">
            <a:off x="8982064" y="3669752"/>
            <a:ext cx="254854" cy="518758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/>
          <p:cNvCxnSpPr/>
          <p:nvPr/>
        </p:nvCxnSpPr>
        <p:spPr bwMode="auto">
          <a:xfrm rot="5400000" flipH="1" flipV="1">
            <a:off x="6016183" y="576917"/>
            <a:ext cx="12701" cy="5667862"/>
          </a:xfrm>
          <a:prstGeom prst="bentConnector3">
            <a:avLst>
              <a:gd name="adj1" fmla="val 991883"/>
            </a:avLst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 bwMode="auto">
          <a:xfrm>
            <a:off x="2090449" y="3420178"/>
            <a:ext cx="2183601" cy="381526"/>
          </a:xfrm>
          <a:prstGeom prst="rect">
            <a:avLst/>
          </a:prstGeom>
          <a:solidFill>
            <a:srgbClr val="37A658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5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科室一</a:t>
            </a:r>
            <a:endParaRPr lang="zh-CN" altLang="en-US" sz="15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4512317" y="3420178"/>
            <a:ext cx="3056740" cy="381526"/>
          </a:xfrm>
          <a:prstGeom prst="rect">
            <a:avLst/>
          </a:prstGeom>
          <a:solidFill>
            <a:srgbClr val="37A658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5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科室二</a:t>
            </a:r>
            <a:endParaRPr lang="zh-CN" altLang="en-US" sz="15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7735130" y="3420178"/>
            <a:ext cx="2229967" cy="381526"/>
          </a:xfrm>
          <a:prstGeom prst="rect">
            <a:avLst/>
          </a:prstGeom>
          <a:solidFill>
            <a:srgbClr val="37A658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5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科室三</a:t>
            </a:r>
            <a:endParaRPr lang="zh-CN" altLang="en-US" sz="15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3435594" y="1998968"/>
            <a:ext cx="1942319" cy="383036"/>
          </a:xfrm>
          <a:prstGeom prst="rect">
            <a:avLst/>
          </a:prstGeom>
          <a:solidFill>
            <a:srgbClr val="37A658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16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委员会</a:t>
            </a:r>
            <a:endParaRPr lang="zh-CN" altLang="en-US" sz="16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6718537" y="1998968"/>
            <a:ext cx="2141378" cy="383036"/>
          </a:xfrm>
          <a:prstGeom prst="rect">
            <a:avLst/>
          </a:prstGeom>
          <a:solidFill>
            <a:srgbClr val="37A658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国际专家咨询委员会</a:t>
            </a:r>
          </a:p>
        </p:txBody>
      </p:sp>
      <p:sp>
        <p:nvSpPr>
          <p:cNvPr id="34" name="矩形 33"/>
          <p:cNvSpPr/>
          <p:nvPr/>
        </p:nvSpPr>
        <p:spPr bwMode="auto">
          <a:xfrm>
            <a:off x="3435594" y="2801233"/>
            <a:ext cx="1942319" cy="383036"/>
          </a:xfrm>
          <a:prstGeom prst="rect">
            <a:avLst/>
          </a:prstGeom>
          <a:solidFill>
            <a:srgbClr val="37A658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综合办公室</a:t>
            </a:r>
          </a:p>
        </p:txBody>
      </p:sp>
    </p:spTree>
    <p:extLst>
      <p:ext uri="{BB962C8B-B14F-4D97-AF65-F5344CB8AC3E}">
        <p14:creationId xmlns:p14="http://schemas.microsoft.com/office/powerpoint/2010/main" val="93066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130" y="1366262"/>
            <a:ext cx="3010737" cy="21850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41367" y="1619515"/>
            <a:ext cx="22357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i="1" dirty="0" smtClean="0">
                <a:solidFill>
                  <a:schemeClr val="bg1"/>
                </a:solidFill>
              </a:rPr>
              <a:t>PART </a:t>
            </a:r>
          </a:p>
        </p:txBody>
      </p:sp>
      <p:sp>
        <p:nvSpPr>
          <p:cNvPr id="7" name="矩形 6"/>
          <p:cNvSpPr/>
          <p:nvPr/>
        </p:nvSpPr>
        <p:spPr>
          <a:xfrm>
            <a:off x="5567440" y="2374960"/>
            <a:ext cx="104387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i="1" dirty="0" smtClean="0">
                <a:solidFill>
                  <a:schemeClr val="bg1"/>
                </a:solidFill>
              </a:rPr>
              <a:t>03</a:t>
            </a:r>
            <a:endParaRPr lang="zh-CN" altLang="en-US" sz="6600" b="1" i="1" dirty="0">
              <a:solidFill>
                <a:schemeClr val="bg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 rot="12002162">
            <a:off x="7112643" y="1678489"/>
            <a:ext cx="2284592" cy="2280682"/>
            <a:chOff x="7064371" y="1165313"/>
            <a:chExt cx="2284592" cy="228068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9245237" y="1547494"/>
              <a:ext cx="25763" cy="827466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8708701" y="1500977"/>
              <a:ext cx="587517" cy="30351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7138575" y="2374960"/>
              <a:ext cx="2132425" cy="87209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8209441" y="1218409"/>
              <a:ext cx="1061559" cy="1156551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7137396" y="1230749"/>
              <a:ext cx="1070868" cy="1234896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7118398" y="1735559"/>
              <a:ext cx="1661670" cy="770122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9167273" y="1488277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160400" y="2295515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064371" y="2394818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670601" y="1700942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138800" y="1165313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21" idx="2"/>
              <a:endCxn id="25" idx="6"/>
            </p:cNvCxnSpPr>
            <p:nvPr/>
          </p:nvCxnSpPr>
          <p:spPr>
            <a:xfrm flipH="1" flipV="1">
              <a:off x="8320490" y="1256158"/>
              <a:ext cx="846783" cy="322964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7949233" y="2405365"/>
              <a:ext cx="1334859" cy="972835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23" idx="5"/>
            </p:cNvCxnSpPr>
            <p:nvPr/>
          </p:nvCxnSpPr>
          <p:spPr>
            <a:xfrm>
              <a:off x="7219453" y="2549900"/>
              <a:ext cx="729780" cy="80525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7842032" y="3264305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5397857" y="3959734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产品运营</a:t>
            </a:r>
            <a:endParaRPr lang="zh-CN" altLang="en-US" sz="2400" b="1" dirty="0">
              <a:solidFill>
                <a:srgbClr val="65C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46958" y="4567596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446958" y="4924105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446958" y="5280614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销售渠道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446958" y="5637124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推广计划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358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6"/>
          <p:cNvSpPr/>
          <p:nvPr/>
        </p:nvSpPr>
        <p:spPr>
          <a:xfrm>
            <a:off x="970987" y="2686425"/>
            <a:ext cx="35667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服务提供商。向天歌由多位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bg-BG" sz="1200" dirty="0">
              <a:solidFill>
                <a:schemeClr val="bg1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01510" y="2125203"/>
            <a:ext cx="6002001" cy="3632790"/>
            <a:chOff x="5201510" y="2271507"/>
            <a:chExt cx="6002001" cy="363279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1510" y="2271507"/>
              <a:ext cx="6002001" cy="3632790"/>
            </a:xfrm>
            <a:prstGeom prst="rect">
              <a:avLst/>
            </a:prstGeom>
          </p:spPr>
        </p:pic>
        <p:sp>
          <p:nvSpPr>
            <p:cNvPr id="9" name="直角三角形 8"/>
            <p:cNvSpPr/>
            <p:nvPr/>
          </p:nvSpPr>
          <p:spPr>
            <a:xfrm>
              <a:off x="5963920" y="2463779"/>
              <a:ext cx="4490720" cy="2849901"/>
            </a:xfrm>
            <a:prstGeom prst="rt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直角三角形 9"/>
            <p:cNvSpPr/>
            <p:nvPr/>
          </p:nvSpPr>
          <p:spPr>
            <a:xfrm flipH="1" flipV="1">
              <a:off x="5953659" y="2463779"/>
              <a:ext cx="4500979" cy="2849900"/>
            </a:xfrm>
            <a:prstGeom prst="rtTriangle">
              <a:avLst/>
            </a:prstGeom>
            <a:solidFill>
              <a:srgbClr val="37A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37583" y="3373609"/>
            <a:ext cx="743393" cy="737632"/>
            <a:chOff x="4483100" y="6365876"/>
            <a:chExt cx="204787" cy="203200"/>
          </a:xfrm>
          <a:solidFill>
            <a:schemeClr val="bg1"/>
          </a:solidFill>
        </p:grpSpPr>
        <p:sp>
          <p:nvSpPr>
            <p:cNvPr id="12" name="Freeform 237"/>
            <p:cNvSpPr>
              <a:spLocks/>
            </p:cNvSpPr>
            <p:nvPr/>
          </p:nvSpPr>
          <p:spPr bwMode="auto">
            <a:xfrm>
              <a:off x="4483100" y="6388101"/>
              <a:ext cx="180975" cy="180975"/>
            </a:xfrm>
            <a:custGeom>
              <a:avLst/>
              <a:gdLst>
                <a:gd name="T0" fmla="*/ 128 w 256"/>
                <a:gd name="T1" fmla="*/ 0 h 256"/>
                <a:gd name="T2" fmla="*/ 0 w 256"/>
                <a:gd name="T3" fmla="*/ 128 h 256"/>
                <a:gd name="T4" fmla="*/ 128 w 256"/>
                <a:gd name="T5" fmla="*/ 256 h 256"/>
                <a:gd name="T6" fmla="*/ 256 w 256"/>
                <a:gd name="T7" fmla="*/ 128 h 256"/>
                <a:gd name="T8" fmla="*/ 128 w 256"/>
                <a:gd name="T9" fmla="*/ 128 h 256"/>
                <a:gd name="T10" fmla="*/ 128 w 256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8"/>
                    <a:pt x="0" y="128"/>
                  </a:cubicBezTo>
                  <a:cubicBezTo>
                    <a:pt x="0" y="199"/>
                    <a:pt x="58" y="256"/>
                    <a:pt x="128" y="256"/>
                  </a:cubicBezTo>
                  <a:cubicBezTo>
                    <a:pt x="199" y="256"/>
                    <a:pt x="256" y="199"/>
                    <a:pt x="256" y="128"/>
                  </a:cubicBezTo>
                  <a:cubicBezTo>
                    <a:pt x="128" y="128"/>
                    <a:pt x="128" y="128"/>
                    <a:pt x="128" y="128"/>
                  </a:cubicBez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38"/>
            <p:cNvSpPr>
              <a:spLocks/>
            </p:cNvSpPr>
            <p:nvPr/>
          </p:nvSpPr>
          <p:spPr bwMode="auto">
            <a:xfrm>
              <a:off x="4597400" y="6365876"/>
              <a:ext cx="90487" cy="90488"/>
            </a:xfrm>
            <a:custGeom>
              <a:avLst/>
              <a:gdLst>
                <a:gd name="T0" fmla="*/ 0 w 128"/>
                <a:gd name="T1" fmla="*/ 0 h 128"/>
                <a:gd name="T2" fmla="*/ 0 w 128"/>
                <a:gd name="T3" fmla="*/ 0 h 128"/>
                <a:gd name="T4" fmla="*/ 0 w 128"/>
                <a:gd name="T5" fmla="*/ 128 h 128"/>
                <a:gd name="T6" fmla="*/ 128 w 128"/>
                <a:gd name="T7" fmla="*/ 128 h 128"/>
                <a:gd name="T8" fmla="*/ 128 w 128"/>
                <a:gd name="T9" fmla="*/ 128 h 128"/>
                <a:gd name="T10" fmla="*/ 0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57"/>
                    <a:pt x="7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" name="Rectangle 36"/>
          <p:cNvSpPr/>
          <p:nvPr/>
        </p:nvSpPr>
        <p:spPr>
          <a:xfrm>
            <a:off x="970987" y="3851210"/>
            <a:ext cx="35667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服务提供商。向天歌由多位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bg-BG" sz="1200" dirty="0">
              <a:solidFill>
                <a:schemeClr val="bg1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52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82"/>
          <p:cNvSpPr/>
          <p:nvPr/>
        </p:nvSpPr>
        <p:spPr>
          <a:xfrm>
            <a:off x="3692719" y="2108766"/>
            <a:ext cx="2250558" cy="194575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8644290" y="2106958"/>
            <a:ext cx="2250558" cy="194575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8" name="Rectangle 49"/>
          <p:cNvSpPr/>
          <p:nvPr/>
        </p:nvSpPr>
        <p:spPr>
          <a:xfrm>
            <a:off x="8644290" y="5466110"/>
            <a:ext cx="2250558" cy="6472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dirty="0" smtClean="0">
              <a:solidFill>
                <a:srgbClr val="1CBB9F"/>
              </a:solidFill>
            </a:endParaRPr>
          </a:p>
        </p:txBody>
      </p:sp>
      <p:sp>
        <p:nvSpPr>
          <p:cNvPr id="9" name="Rectangle 57"/>
          <p:cNvSpPr/>
          <p:nvPr/>
        </p:nvSpPr>
        <p:spPr>
          <a:xfrm>
            <a:off x="6168504" y="2108766"/>
            <a:ext cx="2250558" cy="1945759"/>
          </a:xfrm>
          <a:prstGeom prst="rect">
            <a:avLst/>
          </a:prstGeom>
          <a:solidFill>
            <a:srgbClr val="37A6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10" name="Rectangle 61"/>
          <p:cNvSpPr/>
          <p:nvPr/>
        </p:nvSpPr>
        <p:spPr>
          <a:xfrm>
            <a:off x="6168504" y="5467918"/>
            <a:ext cx="2250558" cy="64726"/>
          </a:xfrm>
          <a:prstGeom prst="rect">
            <a:avLst/>
          </a:prstGeom>
          <a:solidFill>
            <a:srgbClr val="37A6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dirty="0" smtClean="0">
              <a:solidFill>
                <a:srgbClr val="1CBB9F"/>
              </a:solidFill>
            </a:endParaRPr>
          </a:p>
        </p:txBody>
      </p:sp>
      <p:sp>
        <p:nvSpPr>
          <p:cNvPr id="11" name="Rectangle 63"/>
          <p:cNvSpPr/>
          <p:nvPr/>
        </p:nvSpPr>
        <p:spPr>
          <a:xfrm>
            <a:off x="1233873" y="2101105"/>
            <a:ext cx="2250558" cy="1945759"/>
          </a:xfrm>
          <a:prstGeom prst="rect">
            <a:avLst/>
          </a:prstGeom>
          <a:solidFill>
            <a:srgbClr val="37A6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12" name="Rectangle 80"/>
          <p:cNvSpPr/>
          <p:nvPr/>
        </p:nvSpPr>
        <p:spPr>
          <a:xfrm>
            <a:off x="1216934" y="5467918"/>
            <a:ext cx="2250558" cy="64726"/>
          </a:xfrm>
          <a:prstGeom prst="rect">
            <a:avLst/>
          </a:prstGeom>
          <a:solidFill>
            <a:srgbClr val="37A6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dirty="0" smtClean="0">
              <a:solidFill>
                <a:srgbClr val="1CBB9F"/>
              </a:solidFill>
            </a:endParaRPr>
          </a:p>
        </p:txBody>
      </p:sp>
      <p:sp>
        <p:nvSpPr>
          <p:cNvPr id="13" name="Rectangle 86"/>
          <p:cNvSpPr/>
          <p:nvPr/>
        </p:nvSpPr>
        <p:spPr>
          <a:xfrm>
            <a:off x="3692719" y="5467918"/>
            <a:ext cx="2250558" cy="6472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dirty="0" smtClean="0">
              <a:solidFill>
                <a:srgbClr val="1CBB9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62436" y="2862495"/>
            <a:ext cx="666521" cy="473856"/>
            <a:chOff x="8966200" y="5580063"/>
            <a:chExt cx="203200" cy="144463"/>
          </a:xfrm>
          <a:solidFill>
            <a:schemeClr val="bg1"/>
          </a:solidFill>
        </p:grpSpPr>
        <p:sp>
          <p:nvSpPr>
            <p:cNvPr id="15" name="Freeform 606"/>
            <p:cNvSpPr>
              <a:spLocks/>
            </p:cNvSpPr>
            <p:nvPr/>
          </p:nvSpPr>
          <p:spPr bwMode="auto">
            <a:xfrm>
              <a:off x="8966200" y="5580063"/>
              <a:ext cx="163512" cy="144463"/>
            </a:xfrm>
            <a:custGeom>
              <a:avLst/>
              <a:gdLst>
                <a:gd name="T0" fmla="*/ 203 w 232"/>
                <a:gd name="T1" fmla="*/ 152 h 203"/>
                <a:gd name="T2" fmla="*/ 137 w 232"/>
                <a:gd name="T3" fmla="*/ 124 h 203"/>
                <a:gd name="T4" fmla="*/ 157 w 232"/>
                <a:gd name="T5" fmla="*/ 87 h 203"/>
                <a:gd name="T6" fmla="*/ 160 w 232"/>
                <a:gd name="T7" fmla="*/ 59 h 203"/>
                <a:gd name="T8" fmla="*/ 159 w 232"/>
                <a:gd name="T9" fmla="*/ 31 h 203"/>
                <a:gd name="T10" fmla="*/ 115 w 232"/>
                <a:gd name="T11" fmla="*/ 0 h 203"/>
                <a:gd name="T12" fmla="*/ 71 w 232"/>
                <a:gd name="T13" fmla="*/ 31 h 203"/>
                <a:gd name="T14" fmla="*/ 71 w 232"/>
                <a:gd name="T15" fmla="*/ 59 h 203"/>
                <a:gd name="T16" fmla="*/ 74 w 232"/>
                <a:gd name="T17" fmla="*/ 87 h 203"/>
                <a:gd name="T18" fmla="*/ 94 w 232"/>
                <a:gd name="T19" fmla="*/ 124 h 203"/>
                <a:gd name="T20" fmla="*/ 29 w 232"/>
                <a:gd name="T21" fmla="*/ 152 h 203"/>
                <a:gd name="T22" fmla="*/ 0 w 232"/>
                <a:gd name="T23" fmla="*/ 179 h 203"/>
                <a:gd name="T24" fmla="*/ 0 w 232"/>
                <a:gd name="T25" fmla="*/ 203 h 203"/>
                <a:gd name="T26" fmla="*/ 232 w 232"/>
                <a:gd name="T27" fmla="*/ 203 h 203"/>
                <a:gd name="T28" fmla="*/ 232 w 232"/>
                <a:gd name="T29" fmla="*/ 179 h 203"/>
                <a:gd name="T30" fmla="*/ 203 w 232"/>
                <a:gd name="T31" fmla="*/ 15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203">
                  <a:moveTo>
                    <a:pt x="203" y="152"/>
                  </a:moveTo>
                  <a:cubicBezTo>
                    <a:pt x="189" y="146"/>
                    <a:pt x="168" y="130"/>
                    <a:pt x="137" y="124"/>
                  </a:cubicBezTo>
                  <a:cubicBezTo>
                    <a:pt x="145" y="116"/>
                    <a:pt x="151" y="103"/>
                    <a:pt x="157" y="87"/>
                  </a:cubicBezTo>
                  <a:cubicBezTo>
                    <a:pt x="161" y="78"/>
                    <a:pt x="160" y="70"/>
                    <a:pt x="160" y="59"/>
                  </a:cubicBezTo>
                  <a:cubicBezTo>
                    <a:pt x="160" y="51"/>
                    <a:pt x="162" y="38"/>
                    <a:pt x="159" y="31"/>
                  </a:cubicBezTo>
                  <a:cubicBezTo>
                    <a:pt x="153" y="7"/>
                    <a:pt x="136" y="0"/>
                    <a:pt x="115" y="0"/>
                  </a:cubicBezTo>
                  <a:cubicBezTo>
                    <a:pt x="95" y="0"/>
                    <a:pt x="78" y="7"/>
                    <a:pt x="71" y="31"/>
                  </a:cubicBezTo>
                  <a:cubicBezTo>
                    <a:pt x="69" y="38"/>
                    <a:pt x="71" y="51"/>
                    <a:pt x="71" y="59"/>
                  </a:cubicBezTo>
                  <a:cubicBezTo>
                    <a:pt x="71" y="70"/>
                    <a:pt x="70" y="78"/>
                    <a:pt x="74" y="87"/>
                  </a:cubicBezTo>
                  <a:cubicBezTo>
                    <a:pt x="80" y="103"/>
                    <a:pt x="86" y="116"/>
                    <a:pt x="94" y="124"/>
                  </a:cubicBezTo>
                  <a:cubicBezTo>
                    <a:pt x="63" y="130"/>
                    <a:pt x="42" y="146"/>
                    <a:pt x="29" y="152"/>
                  </a:cubicBezTo>
                  <a:cubicBezTo>
                    <a:pt x="0" y="165"/>
                    <a:pt x="0" y="179"/>
                    <a:pt x="0" y="17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232" y="203"/>
                    <a:pt x="232" y="203"/>
                    <a:pt x="232" y="203"/>
                  </a:cubicBezTo>
                  <a:cubicBezTo>
                    <a:pt x="232" y="179"/>
                    <a:pt x="232" y="179"/>
                    <a:pt x="232" y="179"/>
                  </a:cubicBezTo>
                  <a:cubicBezTo>
                    <a:pt x="232" y="179"/>
                    <a:pt x="232" y="165"/>
                    <a:pt x="20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608"/>
            <p:cNvSpPr>
              <a:spLocks noChangeArrowheads="1"/>
            </p:cNvSpPr>
            <p:nvPr/>
          </p:nvSpPr>
          <p:spPr bwMode="auto">
            <a:xfrm>
              <a:off x="9102725" y="5586413"/>
              <a:ext cx="6667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609"/>
            <p:cNvSpPr>
              <a:spLocks noChangeArrowheads="1"/>
            </p:cNvSpPr>
            <p:nvPr/>
          </p:nvSpPr>
          <p:spPr bwMode="auto">
            <a:xfrm>
              <a:off x="9102725" y="5616575"/>
              <a:ext cx="39687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610"/>
            <p:cNvSpPr>
              <a:spLocks noChangeArrowheads="1"/>
            </p:cNvSpPr>
            <p:nvPr/>
          </p:nvSpPr>
          <p:spPr bwMode="auto">
            <a:xfrm>
              <a:off x="9102725" y="5648325"/>
              <a:ext cx="55562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44517" y="2805814"/>
            <a:ext cx="692555" cy="578000"/>
            <a:chOff x="8147050" y="5156201"/>
            <a:chExt cx="211137" cy="176213"/>
          </a:xfrm>
          <a:solidFill>
            <a:srgbClr val="37A658"/>
          </a:solidFill>
        </p:grpSpPr>
        <p:sp>
          <p:nvSpPr>
            <p:cNvPr id="20" name="Freeform 250"/>
            <p:cNvSpPr>
              <a:spLocks/>
            </p:cNvSpPr>
            <p:nvPr/>
          </p:nvSpPr>
          <p:spPr bwMode="auto">
            <a:xfrm>
              <a:off x="8220075" y="5156201"/>
              <a:ext cx="138112" cy="149225"/>
            </a:xfrm>
            <a:custGeom>
              <a:avLst/>
              <a:gdLst>
                <a:gd name="T0" fmla="*/ 190 w 195"/>
                <a:gd name="T1" fmla="*/ 102 h 210"/>
                <a:gd name="T2" fmla="*/ 92 w 195"/>
                <a:gd name="T3" fmla="*/ 4 h 210"/>
                <a:gd name="T4" fmla="*/ 0 w 195"/>
                <a:gd name="T5" fmla="*/ 30 h 210"/>
                <a:gd name="T6" fmla="*/ 15 w 195"/>
                <a:gd name="T7" fmla="*/ 30 h 210"/>
                <a:gd name="T8" fmla="*/ 94 w 195"/>
                <a:gd name="T9" fmla="*/ 54 h 210"/>
                <a:gd name="T10" fmla="*/ 135 w 195"/>
                <a:gd name="T11" fmla="*/ 120 h 210"/>
                <a:gd name="T12" fmla="*/ 116 w 195"/>
                <a:gd name="T13" fmla="*/ 187 h 210"/>
                <a:gd name="T14" fmla="*/ 168 w 195"/>
                <a:gd name="T15" fmla="*/ 198 h 210"/>
                <a:gd name="T16" fmla="*/ 147 w 195"/>
                <a:gd name="T17" fmla="*/ 161 h 210"/>
                <a:gd name="T18" fmla="*/ 190 w 195"/>
                <a:gd name="T19" fmla="*/ 1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210">
                  <a:moveTo>
                    <a:pt x="190" y="102"/>
                  </a:moveTo>
                  <a:cubicBezTo>
                    <a:pt x="195" y="54"/>
                    <a:pt x="152" y="10"/>
                    <a:pt x="92" y="4"/>
                  </a:cubicBezTo>
                  <a:cubicBezTo>
                    <a:pt x="56" y="0"/>
                    <a:pt x="22" y="11"/>
                    <a:pt x="0" y="30"/>
                  </a:cubicBezTo>
                  <a:cubicBezTo>
                    <a:pt x="5" y="30"/>
                    <a:pt x="10" y="30"/>
                    <a:pt x="15" y="30"/>
                  </a:cubicBezTo>
                  <a:cubicBezTo>
                    <a:pt x="44" y="30"/>
                    <a:pt x="72" y="38"/>
                    <a:pt x="94" y="54"/>
                  </a:cubicBezTo>
                  <a:cubicBezTo>
                    <a:pt x="118" y="71"/>
                    <a:pt x="132" y="94"/>
                    <a:pt x="135" y="120"/>
                  </a:cubicBezTo>
                  <a:cubicBezTo>
                    <a:pt x="138" y="143"/>
                    <a:pt x="131" y="167"/>
                    <a:pt x="116" y="187"/>
                  </a:cubicBezTo>
                  <a:cubicBezTo>
                    <a:pt x="147" y="210"/>
                    <a:pt x="175" y="203"/>
                    <a:pt x="168" y="198"/>
                  </a:cubicBezTo>
                  <a:cubicBezTo>
                    <a:pt x="150" y="185"/>
                    <a:pt x="146" y="171"/>
                    <a:pt x="147" y="161"/>
                  </a:cubicBezTo>
                  <a:cubicBezTo>
                    <a:pt x="171" y="148"/>
                    <a:pt x="187" y="127"/>
                    <a:pt x="19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51"/>
            <p:cNvSpPr>
              <a:spLocks/>
            </p:cNvSpPr>
            <p:nvPr/>
          </p:nvSpPr>
          <p:spPr bwMode="auto">
            <a:xfrm>
              <a:off x="8147050" y="5191126"/>
              <a:ext cx="160337" cy="141288"/>
            </a:xfrm>
            <a:custGeom>
              <a:avLst/>
              <a:gdLst>
                <a:gd name="T0" fmla="*/ 221 w 227"/>
                <a:gd name="T1" fmla="*/ 74 h 200"/>
                <a:gd name="T2" fmla="*/ 119 w 227"/>
                <a:gd name="T3" fmla="*/ 0 h 200"/>
                <a:gd name="T4" fmla="*/ 103 w 227"/>
                <a:gd name="T5" fmla="*/ 1 h 200"/>
                <a:gd name="T6" fmla="*/ 6 w 227"/>
                <a:gd name="T7" fmla="*/ 98 h 200"/>
                <a:gd name="T8" fmla="*/ 48 w 227"/>
                <a:gd name="T9" fmla="*/ 158 h 200"/>
                <a:gd name="T10" fmla="*/ 27 w 227"/>
                <a:gd name="T11" fmla="*/ 195 h 200"/>
                <a:gd name="T12" fmla="*/ 36 w 227"/>
                <a:gd name="T13" fmla="*/ 200 h 200"/>
                <a:gd name="T14" fmla="*/ 92 w 227"/>
                <a:gd name="T15" fmla="*/ 172 h 200"/>
                <a:gd name="T16" fmla="*/ 108 w 227"/>
                <a:gd name="T17" fmla="*/ 173 h 200"/>
                <a:gd name="T18" fmla="*/ 123 w 227"/>
                <a:gd name="T19" fmla="*/ 172 h 200"/>
                <a:gd name="T20" fmla="*/ 221 w 227"/>
                <a:gd name="T21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00">
                  <a:moveTo>
                    <a:pt x="221" y="74"/>
                  </a:moveTo>
                  <a:cubicBezTo>
                    <a:pt x="216" y="31"/>
                    <a:pt x="172" y="0"/>
                    <a:pt x="119" y="0"/>
                  </a:cubicBezTo>
                  <a:cubicBezTo>
                    <a:pt x="114" y="0"/>
                    <a:pt x="108" y="0"/>
                    <a:pt x="103" y="1"/>
                  </a:cubicBezTo>
                  <a:cubicBezTo>
                    <a:pt x="44" y="7"/>
                    <a:pt x="0" y="51"/>
                    <a:pt x="6" y="98"/>
                  </a:cubicBezTo>
                  <a:cubicBezTo>
                    <a:pt x="8" y="123"/>
                    <a:pt x="25" y="144"/>
                    <a:pt x="48" y="158"/>
                  </a:cubicBezTo>
                  <a:cubicBezTo>
                    <a:pt x="49" y="168"/>
                    <a:pt x="45" y="182"/>
                    <a:pt x="27" y="195"/>
                  </a:cubicBezTo>
                  <a:cubicBezTo>
                    <a:pt x="24" y="197"/>
                    <a:pt x="28" y="200"/>
                    <a:pt x="36" y="200"/>
                  </a:cubicBezTo>
                  <a:cubicBezTo>
                    <a:pt x="49" y="200"/>
                    <a:pt x="71" y="194"/>
                    <a:pt x="92" y="172"/>
                  </a:cubicBezTo>
                  <a:cubicBezTo>
                    <a:pt x="97" y="173"/>
                    <a:pt x="103" y="173"/>
                    <a:pt x="108" y="173"/>
                  </a:cubicBezTo>
                  <a:cubicBezTo>
                    <a:pt x="113" y="173"/>
                    <a:pt x="118" y="173"/>
                    <a:pt x="123" y="172"/>
                  </a:cubicBezTo>
                  <a:cubicBezTo>
                    <a:pt x="183" y="165"/>
                    <a:pt x="227" y="122"/>
                    <a:pt x="22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367"/>
          <p:cNvSpPr>
            <a:spLocks noEditPoints="1"/>
          </p:cNvSpPr>
          <p:nvPr/>
        </p:nvSpPr>
        <p:spPr bwMode="auto">
          <a:xfrm>
            <a:off x="7013150" y="2828429"/>
            <a:ext cx="561267" cy="491109"/>
          </a:xfrm>
          <a:custGeom>
            <a:avLst/>
            <a:gdLst>
              <a:gd name="T0" fmla="*/ 252 w 288"/>
              <a:gd name="T1" fmla="*/ 0 h 252"/>
              <a:gd name="T2" fmla="*/ 35 w 288"/>
              <a:gd name="T3" fmla="*/ 0 h 252"/>
              <a:gd name="T4" fmla="*/ 0 w 288"/>
              <a:gd name="T5" fmla="*/ 72 h 252"/>
              <a:gd name="T6" fmla="*/ 0 w 288"/>
              <a:gd name="T7" fmla="*/ 252 h 252"/>
              <a:gd name="T8" fmla="*/ 288 w 288"/>
              <a:gd name="T9" fmla="*/ 252 h 252"/>
              <a:gd name="T10" fmla="*/ 288 w 288"/>
              <a:gd name="T11" fmla="*/ 71 h 252"/>
              <a:gd name="T12" fmla="*/ 252 w 288"/>
              <a:gd name="T13" fmla="*/ 0 h 252"/>
              <a:gd name="T14" fmla="*/ 196 w 288"/>
              <a:gd name="T15" fmla="*/ 161 h 252"/>
              <a:gd name="T16" fmla="*/ 150 w 288"/>
              <a:gd name="T17" fmla="*/ 217 h 252"/>
              <a:gd name="T18" fmla="*/ 138 w 288"/>
              <a:gd name="T19" fmla="*/ 217 h 252"/>
              <a:gd name="T20" fmla="*/ 91 w 288"/>
              <a:gd name="T21" fmla="*/ 161 h 252"/>
              <a:gd name="T22" fmla="*/ 95 w 288"/>
              <a:gd name="T23" fmla="*/ 154 h 252"/>
              <a:gd name="T24" fmla="*/ 119 w 288"/>
              <a:gd name="T25" fmla="*/ 154 h 252"/>
              <a:gd name="T26" fmla="*/ 129 w 288"/>
              <a:gd name="T27" fmla="*/ 154 h 252"/>
              <a:gd name="T28" fmla="*/ 129 w 288"/>
              <a:gd name="T29" fmla="*/ 102 h 252"/>
              <a:gd name="T30" fmla="*/ 138 w 288"/>
              <a:gd name="T31" fmla="*/ 93 h 252"/>
              <a:gd name="T32" fmla="*/ 149 w 288"/>
              <a:gd name="T33" fmla="*/ 93 h 252"/>
              <a:gd name="T34" fmla="*/ 159 w 288"/>
              <a:gd name="T35" fmla="*/ 102 h 252"/>
              <a:gd name="T36" fmla="*/ 159 w 288"/>
              <a:gd name="T37" fmla="*/ 154 h 252"/>
              <a:gd name="T38" fmla="*/ 169 w 288"/>
              <a:gd name="T39" fmla="*/ 154 h 252"/>
              <a:gd name="T40" fmla="*/ 193 w 288"/>
              <a:gd name="T41" fmla="*/ 154 h 252"/>
              <a:gd name="T42" fmla="*/ 196 w 288"/>
              <a:gd name="T43" fmla="*/ 161 h 252"/>
              <a:gd name="T44" fmla="*/ 38 w 288"/>
              <a:gd name="T45" fmla="*/ 61 h 252"/>
              <a:gd name="T46" fmla="*/ 58 w 288"/>
              <a:gd name="T47" fmla="*/ 21 h 252"/>
              <a:gd name="T48" fmla="*/ 230 w 288"/>
              <a:gd name="T49" fmla="*/ 21 h 252"/>
              <a:gd name="T50" fmla="*/ 251 w 288"/>
              <a:gd name="T51" fmla="*/ 61 h 252"/>
              <a:gd name="T52" fmla="*/ 38 w 288"/>
              <a:gd name="T53" fmla="*/ 61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52">
                <a:moveTo>
                  <a:pt x="252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71"/>
                  <a:pt x="288" y="71"/>
                  <a:pt x="288" y="71"/>
                </a:cubicBezTo>
                <a:lnTo>
                  <a:pt x="252" y="0"/>
                </a:lnTo>
                <a:close/>
                <a:moveTo>
                  <a:pt x="196" y="161"/>
                </a:moveTo>
                <a:cubicBezTo>
                  <a:pt x="150" y="217"/>
                  <a:pt x="150" y="217"/>
                  <a:pt x="150" y="217"/>
                </a:cubicBezTo>
                <a:cubicBezTo>
                  <a:pt x="147" y="221"/>
                  <a:pt x="141" y="221"/>
                  <a:pt x="138" y="217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88" y="157"/>
                  <a:pt x="90" y="154"/>
                  <a:pt x="95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2" y="154"/>
                  <a:pt x="125" y="154"/>
                  <a:pt x="129" y="154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9" y="97"/>
                  <a:pt x="133" y="93"/>
                  <a:pt x="138" y="93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55" y="93"/>
                  <a:pt x="159" y="97"/>
                  <a:pt x="159" y="102"/>
                </a:cubicBezTo>
                <a:cubicBezTo>
                  <a:pt x="159" y="154"/>
                  <a:pt x="159" y="154"/>
                  <a:pt x="159" y="154"/>
                </a:cubicBezTo>
                <a:cubicBezTo>
                  <a:pt x="162" y="154"/>
                  <a:pt x="166" y="154"/>
                  <a:pt x="169" y="154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8" y="154"/>
                  <a:pt x="200" y="157"/>
                  <a:pt x="196" y="161"/>
                </a:cubicBezTo>
                <a:close/>
                <a:moveTo>
                  <a:pt x="38" y="61"/>
                </a:moveTo>
                <a:cubicBezTo>
                  <a:pt x="58" y="21"/>
                  <a:pt x="58" y="21"/>
                  <a:pt x="58" y="21"/>
                </a:cubicBezTo>
                <a:cubicBezTo>
                  <a:pt x="230" y="21"/>
                  <a:pt x="230" y="21"/>
                  <a:pt x="230" y="21"/>
                </a:cubicBezTo>
                <a:cubicBezTo>
                  <a:pt x="251" y="61"/>
                  <a:pt x="251" y="61"/>
                  <a:pt x="251" y="61"/>
                </a:cubicBezTo>
                <a:lnTo>
                  <a:pt x="38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463780" y="2766162"/>
            <a:ext cx="666521" cy="666521"/>
            <a:chOff x="5707063" y="5959475"/>
            <a:chExt cx="203200" cy="203200"/>
          </a:xfrm>
          <a:solidFill>
            <a:srgbClr val="37A658"/>
          </a:solidFill>
        </p:grpSpPr>
        <p:sp>
          <p:nvSpPr>
            <p:cNvPr id="24" name="Freeform 70"/>
            <p:cNvSpPr>
              <a:spLocks noEditPoints="1"/>
            </p:cNvSpPr>
            <p:nvPr/>
          </p:nvSpPr>
          <p:spPr bwMode="auto">
            <a:xfrm>
              <a:off x="5707063" y="6010275"/>
              <a:ext cx="152400" cy="152400"/>
            </a:xfrm>
            <a:custGeom>
              <a:avLst/>
              <a:gdLst>
                <a:gd name="T0" fmla="*/ 215 w 216"/>
                <a:gd name="T1" fmla="*/ 83 h 216"/>
                <a:gd name="T2" fmla="*/ 190 w 216"/>
                <a:gd name="T3" fmla="*/ 83 h 216"/>
                <a:gd name="T4" fmla="*/ 183 w 216"/>
                <a:gd name="T5" fmla="*/ 66 h 216"/>
                <a:gd name="T6" fmla="*/ 201 w 216"/>
                <a:gd name="T7" fmla="*/ 49 h 216"/>
                <a:gd name="T8" fmla="*/ 201 w 216"/>
                <a:gd name="T9" fmla="*/ 48 h 216"/>
                <a:gd name="T10" fmla="*/ 184 w 216"/>
                <a:gd name="T11" fmla="*/ 31 h 216"/>
                <a:gd name="T12" fmla="*/ 167 w 216"/>
                <a:gd name="T13" fmla="*/ 15 h 216"/>
                <a:gd name="T14" fmla="*/ 166 w 216"/>
                <a:gd name="T15" fmla="*/ 15 h 216"/>
                <a:gd name="T16" fmla="*/ 149 w 216"/>
                <a:gd name="T17" fmla="*/ 32 h 216"/>
                <a:gd name="T18" fmla="*/ 132 w 216"/>
                <a:gd name="T19" fmla="*/ 25 h 216"/>
                <a:gd name="T20" fmla="*/ 132 w 216"/>
                <a:gd name="T21" fmla="*/ 0 h 216"/>
                <a:gd name="T22" fmla="*/ 131 w 216"/>
                <a:gd name="T23" fmla="*/ 0 h 216"/>
                <a:gd name="T24" fmla="*/ 108 w 216"/>
                <a:gd name="T25" fmla="*/ 0 h 216"/>
                <a:gd name="T26" fmla="*/ 84 w 216"/>
                <a:gd name="T27" fmla="*/ 0 h 216"/>
                <a:gd name="T28" fmla="*/ 83 w 216"/>
                <a:gd name="T29" fmla="*/ 0 h 216"/>
                <a:gd name="T30" fmla="*/ 83 w 216"/>
                <a:gd name="T31" fmla="*/ 25 h 216"/>
                <a:gd name="T32" fmla="*/ 67 w 216"/>
                <a:gd name="T33" fmla="*/ 32 h 216"/>
                <a:gd name="T34" fmla="*/ 49 w 216"/>
                <a:gd name="T35" fmla="*/ 15 h 216"/>
                <a:gd name="T36" fmla="*/ 48 w 216"/>
                <a:gd name="T37" fmla="*/ 15 h 216"/>
                <a:gd name="T38" fmla="*/ 31 w 216"/>
                <a:gd name="T39" fmla="*/ 31 h 216"/>
                <a:gd name="T40" fmla="*/ 15 w 216"/>
                <a:gd name="T41" fmla="*/ 48 h 216"/>
                <a:gd name="T42" fmla="*/ 15 w 216"/>
                <a:gd name="T43" fmla="*/ 49 h 216"/>
                <a:gd name="T44" fmla="*/ 32 w 216"/>
                <a:gd name="T45" fmla="*/ 66 h 216"/>
                <a:gd name="T46" fmla="*/ 25 w 216"/>
                <a:gd name="T47" fmla="*/ 83 h 216"/>
                <a:gd name="T48" fmla="*/ 1 w 216"/>
                <a:gd name="T49" fmla="*/ 83 h 216"/>
                <a:gd name="T50" fmla="*/ 0 w 216"/>
                <a:gd name="T51" fmla="*/ 84 h 216"/>
                <a:gd name="T52" fmla="*/ 0 w 216"/>
                <a:gd name="T53" fmla="*/ 108 h 216"/>
                <a:gd name="T54" fmla="*/ 0 w 216"/>
                <a:gd name="T55" fmla="*/ 131 h 216"/>
                <a:gd name="T56" fmla="*/ 1 w 216"/>
                <a:gd name="T57" fmla="*/ 132 h 216"/>
                <a:gd name="T58" fmla="*/ 25 w 216"/>
                <a:gd name="T59" fmla="*/ 132 h 216"/>
                <a:gd name="T60" fmla="*/ 32 w 216"/>
                <a:gd name="T61" fmla="*/ 149 h 216"/>
                <a:gd name="T62" fmla="*/ 15 w 216"/>
                <a:gd name="T63" fmla="*/ 166 h 216"/>
                <a:gd name="T64" fmla="*/ 15 w 216"/>
                <a:gd name="T65" fmla="*/ 167 h 216"/>
                <a:gd name="T66" fmla="*/ 31 w 216"/>
                <a:gd name="T67" fmla="*/ 184 h 216"/>
                <a:gd name="T68" fmla="*/ 48 w 216"/>
                <a:gd name="T69" fmla="*/ 201 h 216"/>
                <a:gd name="T70" fmla="*/ 49 w 216"/>
                <a:gd name="T71" fmla="*/ 201 h 216"/>
                <a:gd name="T72" fmla="*/ 67 w 216"/>
                <a:gd name="T73" fmla="*/ 183 h 216"/>
                <a:gd name="T74" fmla="*/ 83 w 216"/>
                <a:gd name="T75" fmla="*/ 190 h 216"/>
                <a:gd name="T76" fmla="*/ 83 w 216"/>
                <a:gd name="T77" fmla="*/ 215 h 216"/>
                <a:gd name="T78" fmla="*/ 84 w 216"/>
                <a:gd name="T79" fmla="*/ 216 h 216"/>
                <a:gd name="T80" fmla="*/ 108 w 216"/>
                <a:gd name="T81" fmla="*/ 216 h 216"/>
                <a:gd name="T82" fmla="*/ 131 w 216"/>
                <a:gd name="T83" fmla="*/ 216 h 216"/>
                <a:gd name="T84" fmla="*/ 132 w 216"/>
                <a:gd name="T85" fmla="*/ 215 h 216"/>
                <a:gd name="T86" fmla="*/ 132 w 216"/>
                <a:gd name="T87" fmla="*/ 190 h 216"/>
                <a:gd name="T88" fmla="*/ 149 w 216"/>
                <a:gd name="T89" fmla="*/ 183 h 216"/>
                <a:gd name="T90" fmla="*/ 166 w 216"/>
                <a:gd name="T91" fmla="*/ 201 h 216"/>
                <a:gd name="T92" fmla="*/ 167 w 216"/>
                <a:gd name="T93" fmla="*/ 201 h 216"/>
                <a:gd name="T94" fmla="*/ 184 w 216"/>
                <a:gd name="T95" fmla="*/ 184 h 216"/>
                <a:gd name="T96" fmla="*/ 201 w 216"/>
                <a:gd name="T97" fmla="*/ 167 h 216"/>
                <a:gd name="T98" fmla="*/ 201 w 216"/>
                <a:gd name="T99" fmla="*/ 166 h 216"/>
                <a:gd name="T100" fmla="*/ 183 w 216"/>
                <a:gd name="T101" fmla="*/ 149 h 216"/>
                <a:gd name="T102" fmla="*/ 190 w 216"/>
                <a:gd name="T103" fmla="*/ 132 h 216"/>
                <a:gd name="T104" fmla="*/ 215 w 216"/>
                <a:gd name="T105" fmla="*/ 132 h 216"/>
                <a:gd name="T106" fmla="*/ 216 w 216"/>
                <a:gd name="T107" fmla="*/ 131 h 216"/>
                <a:gd name="T108" fmla="*/ 216 w 216"/>
                <a:gd name="T109" fmla="*/ 108 h 216"/>
                <a:gd name="T110" fmla="*/ 216 w 216"/>
                <a:gd name="T111" fmla="*/ 84 h 216"/>
                <a:gd name="T112" fmla="*/ 215 w 216"/>
                <a:gd name="T113" fmla="*/ 83 h 216"/>
                <a:gd name="T114" fmla="*/ 109 w 216"/>
                <a:gd name="T115" fmla="*/ 143 h 216"/>
                <a:gd name="T116" fmla="*/ 73 w 216"/>
                <a:gd name="T117" fmla="*/ 107 h 216"/>
                <a:gd name="T118" fmla="*/ 109 w 216"/>
                <a:gd name="T119" fmla="*/ 71 h 216"/>
                <a:gd name="T120" fmla="*/ 146 w 216"/>
                <a:gd name="T121" fmla="*/ 107 h 216"/>
                <a:gd name="T122" fmla="*/ 109 w 216"/>
                <a:gd name="T123" fmla="*/ 14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" h="216">
                  <a:moveTo>
                    <a:pt x="215" y="83"/>
                  </a:moveTo>
                  <a:cubicBezTo>
                    <a:pt x="215" y="83"/>
                    <a:pt x="203" y="83"/>
                    <a:pt x="190" y="83"/>
                  </a:cubicBezTo>
                  <a:cubicBezTo>
                    <a:pt x="177" y="83"/>
                    <a:pt x="174" y="76"/>
                    <a:pt x="183" y="66"/>
                  </a:cubicBezTo>
                  <a:cubicBezTo>
                    <a:pt x="193" y="57"/>
                    <a:pt x="200" y="49"/>
                    <a:pt x="201" y="49"/>
                  </a:cubicBezTo>
                  <a:cubicBezTo>
                    <a:pt x="201" y="49"/>
                    <a:pt x="201" y="48"/>
                    <a:pt x="201" y="48"/>
                  </a:cubicBezTo>
                  <a:cubicBezTo>
                    <a:pt x="200" y="48"/>
                    <a:pt x="193" y="40"/>
                    <a:pt x="184" y="31"/>
                  </a:cubicBezTo>
                  <a:cubicBezTo>
                    <a:pt x="175" y="22"/>
                    <a:pt x="168" y="15"/>
                    <a:pt x="167" y="15"/>
                  </a:cubicBezTo>
                  <a:cubicBezTo>
                    <a:pt x="167" y="14"/>
                    <a:pt x="167" y="14"/>
                    <a:pt x="166" y="15"/>
                  </a:cubicBezTo>
                  <a:cubicBezTo>
                    <a:pt x="166" y="15"/>
                    <a:pt x="158" y="23"/>
                    <a:pt x="149" y="32"/>
                  </a:cubicBezTo>
                  <a:cubicBezTo>
                    <a:pt x="140" y="41"/>
                    <a:pt x="132" y="38"/>
                    <a:pt x="132" y="25"/>
                  </a:cubicBezTo>
                  <a:cubicBezTo>
                    <a:pt x="132" y="12"/>
                    <a:pt x="132" y="1"/>
                    <a:pt x="132" y="0"/>
                  </a:cubicBezTo>
                  <a:cubicBezTo>
                    <a:pt x="132" y="0"/>
                    <a:pt x="132" y="0"/>
                    <a:pt x="131" y="0"/>
                  </a:cubicBezTo>
                  <a:cubicBezTo>
                    <a:pt x="131" y="0"/>
                    <a:pt x="120" y="0"/>
                    <a:pt x="108" y="0"/>
                  </a:cubicBezTo>
                  <a:cubicBezTo>
                    <a:pt x="9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83" y="1"/>
                    <a:pt x="83" y="12"/>
                    <a:pt x="83" y="25"/>
                  </a:cubicBezTo>
                  <a:cubicBezTo>
                    <a:pt x="83" y="38"/>
                    <a:pt x="76" y="41"/>
                    <a:pt x="67" y="32"/>
                  </a:cubicBezTo>
                  <a:cubicBezTo>
                    <a:pt x="57" y="23"/>
                    <a:pt x="49" y="15"/>
                    <a:pt x="49" y="15"/>
                  </a:cubicBezTo>
                  <a:cubicBezTo>
                    <a:pt x="49" y="14"/>
                    <a:pt x="48" y="14"/>
                    <a:pt x="48" y="15"/>
                  </a:cubicBezTo>
                  <a:cubicBezTo>
                    <a:pt x="48" y="15"/>
                    <a:pt x="40" y="22"/>
                    <a:pt x="31" y="31"/>
                  </a:cubicBezTo>
                  <a:cubicBezTo>
                    <a:pt x="23" y="40"/>
                    <a:pt x="15" y="48"/>
                    <a:pt x="15" y="48"/>
                  </a:cubicBezTo>
                  <a:cubicBezTo>
                    <a:pt x="14" y="48"/>
                    <a:pt x="14" y="49"/>
                    <a:pt x="15" y="49"/>
                  </a:cubicBezTo>
                  <a:cubicBezTo>
                    <a:pt x="15" y="49"/>
                    <a:pt x="23" y="57"/>
                    <a:pt x="32" y="66"/>
                  </a:cubicBezTo>
                  <a:cubicBezTo>
                    <a:pt x="42" y="76"/>
                    <a:pt x="38" y="83"/>
                    <a:pt x="25" y="83"/>
                  </a:cubicBezTo>
                  <a:cubicBezTo>
                    <a:pt x="12" y="83"/>
                    <a:pt x="1" y="83"/>
                    <a:pt x="1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5"/>
                    <a:pt x="0" y="95"/>
                    <a:pt x="0" y="108"/>
                  </a:cubicBezTo>
                  <a:cubicBezTo>
                    <a:pt x="0" y="120"/>
                    <a:pt x="0" y="131"/>
                    <a:pt x="0" y="131"/>
                  </a:cubicBezTo>
                  <a:cubicBezTo>
                    <a:pt x="0" y="132"/>
                    <a:pt x="0" y="132"/>
                    <a:pt x="1" y="132"/>
                  </a:cubicBezTo>
                  <a:cubicBezTo>
                    <a:pt x="1" y="132"/>
                    <a:pt x="12" y="132"/>
                    <a:pt x="25" y="132"/>
                  </a:cubicBezTo>
                  <a:cubicBezTo>
                    <a:pt x="38" y="132"/>
                    <a:pt x="42" y="140"/>
                    <a:pt x="32" y="149"/>
                  </a:cubicBezTo>
                  <a:cubicBezTo>
                    <a:pt x="23" y="158"/>
                    <a:pt x="15" y="166"/>
                    <a:pt x="15" y="166"/>
                  </a:cubicBezTo>
                  <a:cubicBezTo>
                    <a:pt x="14" y="167"/>
                    <a:pt x="14" y="167"/>
                    <a:pt x="15" y="167"/>
                  </a:cubicBezTo>
                  <a:cubicBezTo>
                    <a:pt x="15" y="168"/>
                    <a:pt x="23" y="175"/>
                    <a:pt x="31" y="184"/>
                  </a:cubicBezTo>
                  <a:cubicBezTo>
                    <a:pt x="40" y="193"/>
                    <a:pt x="48" y="200"/>
                    <a:pt x="48" y="201"/>
                  </a:cubicBezTo>
                  <a:cubicBezTo>
                    <a:pt x="48" y="201"/>
                    <a:pt x="49" y="201"/>
                    <a:pt x="49" y="201"/>
                  </a:cubicBezTo>
                  <a:cubicBezTo>
                    <a:pt x="49" y="200"/>
                    <a:pt x="57" y="192"/>
                    <a:pt x="67" y="183"/>
                  </a:cubicBezTo>
                  <a:cubicBezTo>
                    <a:pt x="76" y="174"/>
                    <a:pt x="83" y="177"/>
                    <a:pt x="83" y="190"/>
                  </a:cubicBezTo>
                  <a:cubicBezTo>
                    <a:pt x="83" y="203"/>
                    <a:pt x="83" y="214"/>
                    <a:pt x="83" y="215"/>
                  </a:cubicBezTo>
                  <a:cubicBezTo>
                    <a:pt x="83" y="215"/>
                    <a:pt x="84" y="216"/>
                    <a:pt x="84" y="216"/>
                  </a:cubicBezTo>
                  <a:cubicBezTo>
                    <a:pt x="85" y="216"/>
                    <a:pt x="95" y="216"/>
                    <a:pt x="108" y="216"/>
                  </a:cubicBezTo>
                  <a:cubicBezTo>
                    <a:pt x="120" y="216"/>
                    <a:pt x="131" y="216"/>
                    <a:pt x="131" y="216"/>
                  </a:cubicBezTo>
                  <a:cubicBezTo>
                    <a:pt x="132" y="216"/>
                    <a:pt x="132" y="215"/>
                    <a:pt x="132" y="215"/>
                  </a:cubicBezTo>
                  <a:cubicBezTo>
                    <a:pt x="132" y="214"/>
                    <a:pt x="132" y="203"/>
                    <a:pt x="132" y="190"/>
                  </a:cubicBezTo>
                  <a:cubicBezTo>
                    <a:pt x="132" y="177"/>
                    <a:pt x="140" y="174"/>
                    <a:pt x="149" y="183"/>
                  </a:cubicBezTo>
                  <a:cubicBezTo>
                    <a:pt x="158" y="192"/>
                    <a:pt x="166" y="200"/>
                    <a:pt x="166" y="201"/>
                  </a:cubicBezTo>
                  <a:cubicBezTo>
                    <a:pt x="167" y="201"/>
                    <a:pt x="167" y="201"/>
                    <a:pt x="167" y="201"/>
                  </a:cubicBezTo>
                  <a:cubicBezTo>
                    <a:pt x="168" y="200"/>
                    <a:pt x="175" y="193"/>
                    <a:pt x="184" y="184"/>
                  </a:cubicBezTo>
                  <a:cubicBezTo>
                    <a:pt x="193" y="175"/>
                    <a:pt x="200" y="168"/>
                    <a:pt x="201" y="167"/>
                  </a:cubicBezTo>
                  <a:cubicBezTo>
                    <a:pt x="201" y="167"/>
                    <a:pt x="201" y="167"/>
                    <a:pt x="201" y="166"/>
                  </a:cubicBezTo>
                  <a:cubicBezTo>
                    <a:pt x="200" y="166"/>
                    <a:pt x="193" y="158"/>
                    <a:pt x="183" y="149"/>
                  </a:cubicBezTo>
                  <a:cubicBezTo>
                    <a:pt x="174" y="140"/>
                    <a:pt x="177" y="132"/>
                    <a:pt x="190" y="132"/>
                  </a:cubicBezTo>
                  <a:cubicBezTo>
                    <a:pt x="203" y="132"/>
                    <a:pt x="215" y="132"/>
                    <a:pt x="215" y="132"/>
                  </a:cubicBezTo>
                  <a:cubicBezTo>
                    <a:pt x="215" y="132"/>
                    <a:pt x="216" y="132"/>
                    <a:pt x="216" y="131"/>
                  </a:cubicBezTo>
                  <a:cubicBezTo>
                    <a:pt x="216" y="131"/>
                    <a:pt x="216" y="120"/>
                    <a:pt x="216" y="108"/>
                  </a:cubicBezTo>
                  <a:cubicBezTo>
                    <a:pt x="216" y="95"/>
                    <a:pt x="216" y="85"/>
                    <a:pt x="216" y="84"/>
                  </a:cubicBezTo>
                  <a:cubicBezTo>
                    <a:pt x="216" y="84"/>
                    <a:pt x="215" y="83"/>
                    <a:pt x="215" y="83"/>
                  </a:cubicBezTo>
                  <a:close/>
                  <a:moveTo>
                    <a:pt x="109" y="143"/>
                  </a:moveTo>
                  <a:cubicBezTo>
                    <a:pt x="89" y="143"/>
                    <a:pt x="73" y="127"/>
                    <a:pt x="73" y="107"/>
                  </a:cubicBezTo>
                  <a:cubicBezTo>
                    <a:pt x="73" y="87"/>
                    <a:pt x="89" y="71"/>
                    <a:pt x="109" y="71"/>
                  </a:cubicBezTo>
                  <a:cubicBezTo>
                    <a:pt x="129" y="71"/>
                    <a:pt x="146" y="87"/>
                    <a:pt x="146" y="107"/>
                  </a:cubicBezTo>
                  <a:cubicBezTo>
                    <a:pt x="146" y="127"/>
                    <a:pt x="129" y="143"/>
                    <a:pt x="109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1"/>
            <p:cNvSpPr>
              <a:spLocks noEditPoints="1"/>
            </p:cNvSpPr>
            <p:nvPr/>
          </p:nvSpPr>
          <p:spPr bwMode="auto">
            <a:xfrm>
              <a:off x="5834063" y="5959475"/>
              <a:ext cx="76200" cy="74612"/>
            </a:xfrm>
            <a:custGeom>
              <a:avLst/>
              <a:gdLst>
                <a:gd name="T0" fmla="*/ 107 w 108"/>
                <a:gd name="T1" fmla="*/ 41 h 107"/>
                <a:gd name="T2" fmla="*/ 95 w 108"/>
                <a:gd name="T3" fmla="*/ 41 h 107"/>
                <a:gd name="T4" fmla="*/ 92 w 108"/>
                <a:gd name="T5" fmla="*/ 33 h 107"/>
                <a:gd name="T6" fmla="*/ 100 w 108"/>
                <a:gd name="T7" fmla="*/ 24 h 107"/>
                <a:gd name="T8" fmla="*/ 100 w 108"/>
                <a:gd name="T9" fmla="*/ 24 h 107"/>
                <a:gd name="T10" fmla="*/ 92 w 108"/>
                <a:gd name="T11" fmla="*/ 15 h 107"/>
                <a:gd name="T12" fmla="*/ 84 w 108"/>
                <a:gd name="T13" fmla="*/ 7 h 107"/>
                <a:gd name="T14" fmla="*/ 83 w 108"/>
                <a:gd name="T15" fmla="*/ 7 h 107"/>
                <a:gd name="T16" fmla="*/ 74 w 108"/>
                <a:gd name="T17" fmla="*/ 16 h 107"/>
                <a:gd name="T18" fmla="*/ 66 w 108"/>
                <a:gd name="T19" fmla="*/ 12 h 107"/>
                <a:gd name="T20" fmla="*/ 66 w 108"/>
                <a:gd name="T21" fmla="*/ 0 h 107"/>
                <a:gd name="T22" fmla="*/ 66 w 108"/>
                <a:gd name="T23" fmla="*/ 0 h 107"/>
                <a:gd name="T24" fmla="*/ 54 w 108"/>
                <a:gd name="T25" fmla="*/ 0 h 107"/>
                <a:gd name="T26" fmla="*/ 42 w 108"/>
                <a:gd name="T27" fmla="*/ 0 h 107"/>
                <a:gd name="T28" fmla="*/ 42 w 108"/>
                <a:gd name="T29" fmla="*/ 0 h 107"/>
                <a:gd name="T30" fmla="*/ 42 w 108"/>
                <a:gd name="T31" fmla="*/ 12 h 107"/>
                <a:gd name="T32" fmla="*/ 33 w 108"/>
                <a:gd name="T33" fmla="*/ 16 h 107"/>
                <a:gd name="T34" fmla="*/ 25 w 108"/>
                <a:gd name="T35" fmla="*/ 7 h 107"/>
                <a:gd name="T36" fmla="*/ 24 w 108"/>
                <a:gd name="T37" fmla="*/ 7 h 107"/>
                <a:gd name="T38" fmla="*/ 16 w 108"/>
                <a:gd name="T39" fmla="*/ 15 h 107"/>
                <a:gd name="T40" fmla="*/ 7 w 108"/>
                <a:gd name="T41" fmla="*/ 24 h 107"/>
                <a:gd name="T42" fmla="*/ 7 w 108"/>
                <a:gd name="T43" fmla="*/ 24 h 107"/>
                <a:gd name="T44" fmla="*/ 16 w 108"/>
                <a:gd name="T45" fmla="*/ 33 h 107"/>
                <a:gd name="T46" fmla="*/ 13 w 108"/>
                <a:gd name="T47" fmla="*/ 41 h 107"/>
                <a:gd name="T48" fmla="*/ 0 w 108"/>
                <a:gd name="T49" fmla="*/ 41 h 107"/>
                <a:gd name="T50" fmla="*/ 0 w 108"/>
                <a:gd name="T51" fmla="*/ 42 h 107"/>
                <a:gd name="T52" fmla="*/ 0 w 108"/>
                <a:gd name="T53" fmla="*/ 54 h 107"/>
                <a:gd name="T54" fmla="*/ 0 w 108"/>
                <a:gd name="T55" fmla="*/ 65 h 107"/>
                <a:gd name="T56" fmla="*/ 0 w 108"/>
                <a:gd name="T57" fmla="*/ 66 h 107"/>
                <a:gd name="T58" fmla="*/ 13 w 108"/>
                <a:gd name="T59" fmla="*/ 66 h 107"/>
                <a:gd name="T60" fmla="*/ 16 w 108"/>
                <a:gd name="T61" fmla="*/ 74 h 107"/>
                <a:gd name="T62" fmla="*/ 7 w 108"/>
                <a:gd name="T63" fmla="*/ 83 h 107"/>
                <a:gd name="T64" fmla="*/ 7 w 108"/>
                <a:gd name="T65" fmla="*/ 83 h 107"/>
                <a:gd name="T66" fmla="*/ 16 w 108"/>
                <a:gd name="T67" fmla="*/ 92 h 107"/>
                <a:gd name="T68" fmla="*/ 24 w 108"/>
                <a:gd name="T69" fmla="*/ 100 h 107"/>
                <a:gd name="T70" fmla="*/ 25 w 108"/>
                <a:gd name="T71" fmla="*/ 100 h 107"/>
                <a:gd name="T72" fmla="*/ 33 w 108"/>
                <a:gd name="T73" fmla="*/ 91 h 107"/>
                <a:gd name="T74" fmla="*/ 42 w 108"/>
                <a:gd name="T75" fmla="*/ 95 h 107"/>
                <a:gd name="T76" fmla="*/ 42 w 108"/>
                <a:gd name="T77" fmla="*/ 107 h 107"/>
                <a:gd name="T78" fmla="*/ 42 w 108"/>
                <a:gd name="T79" fmla="*/ 107 h 107"/>
                <a:gd name="T80" fmla="*/ 54 w 108"/>
                <a:gd name="T81" fmla="*/ 107 h 107"/>
                <a:gd name="T82" fmla="*/ 66 w 108"/>
                <a:gd name="T83" fmla="*/ 107 h 107"/>
                <a:gd name="T84" fmla="*/ 66 w 108"/>
                <a:gd name="T85" fmla="*/ 107 h 107"/>
                <a:gd name="T86" fmla="*/ 66 w 108"/>
                <a:gd name="T87" fmla="*/ 95 h 107"/>
                <a:gd name="T88" fmla="*/ 74 w 108"/>
                <a:gd name="T89" fmla="*/ 91 h 107"/>
                <a:gd name="T90" fmla="*/ 83 w 108"/>
                <a:gd name="T91" fmla="*/ 100 h 107"/>
                <a:gd name="T92" fmla="*/ 84 w 108"/>
                <a:gd name="T93" fmla="*/ 100 h 107"/>
                <a:gd name="T94" fmla="*/ 92 w 108"/>
                <a:gd name="T95" fmla="*/ 92 h 107"/>
                <a:gd name="T96" fmla="*/ 100 w 108"/>
                <a:gd name="T97" fmla="*/ 83 h 107"/>
                <a:gd name="T98" fmla="*/ 100 w 108"/>
                <a:gd name="T99" fmla="*/ 83 h 107"/>
                <a:gd name="T100" fmla="*/ 92 w 108"/>
                <a:gd name="T101" fmla="*/ 74 h 107"/>
                <a:gd name="T102" fmla="*/ 95 w 108"/>
                <a:gd name="T103" fmla="*/ 66 h 107"/>
                <a:gd name="T104" fmla="*/ 107 w 108"/>
                <a:gd name="T105" fmla="*/ 66 h 107"/>
                <a:gd name="T106" fmla="*/ 108 w 108"/>
                <a:gd name="T107" fmla="*/ 65 h 107"/>
                <a:gd name="T108" fmla="*/ 108 w 108"/>
                <a:gd name="T109" fmla="*/ 54 h 107"/>
                <a:gd name="T110" fmla="*/ 108 w 108"/>
                <a:gd name="T111" fmla="*/ 42 h 107"/>
                <a:gd name="T112" fmla="*/ 107 w 108"/>
                <a:gd name="T113" fmla="*/ 41 h 107"/>
                <a:gd name="T114" fmla="*/ 67 w 108"/>
                <a:gd name="T115" fmla="*/ 67 h 107"/>
                <a:gd name="T116" fmla="*/ 42 w 108"/>
                <a:gd name="T117" fmla="*/ 67 h 107"/>
                <a:gd name="T118" fmla="*/ 42 w 108"/>
                <a:gd name="T119" fmla="*/ 41 h 107"/>
                <a:gd name="T120" fmla="*/ 67 w 108"/>
                <a:gd name="T121" fmla="*/ 41 h 107"/>
                <a:gd name="T122" fmla="*/ 67 w 108"/>
                <a:gd name="T123" fmla="*/ 6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07">
                  <a:moveTo>
                    <a:pt x="107" y="41"/>
                  </a:moveTo>
                  <a:cubicBezTo>
                    <a:pt x="107" y="41"/>
                    <a:pt x="102" y="41"/>
                    <a:pt x="95" y="41"/>
                  </a:cubicBezTo>
                  <a:cubicBezTo>
                    <a:pt x="88" y="41"/>
                    <a:pt x="87" y="38"/>
                    <a:pt x="92" y="33"/>
                  </a:cubicBezTo>
                  <a:cubicBezTo>
                    <a:pt x="96" y="28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96" y="20"/>
                    <a:pt x="92" y="15"/>
                  </a:cubicBezTo>
                  <a:cubicBezTo>
                    <a:pt x="88" y="11"/>
                    <a:pt x="84" y="7"/>
                    <a:pt x="84" y="7"/>
                  </a:cubicBezTo>
                  <a:cubicBezTo>
                    <a:pt x="84" y="7"/>
                    <a:pt x="83" y="7"/>
                    <a:pt x="83" y="7"/>
                  </a:cubicBezTo>
                  <a:cubicBezTo>
                    <a:pt x="83" y="7"/>
                    <a:pt x="79" y="11"/>
                    <a:pt x="74" y="16"/>
                  </a:cubicBezTo>
                  <a:cubicBezTo>
                    <a:pt x="70" y="20"/>
                    <a:pt x="66" y="19"/>
                    <a:pt x="66" y="12"/>
                  </a:cubicBezTo>
                  <a:cubicBezTo>
                    <a:pt x="66" y="6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0" y="0"/>
                    <a:pt x="54" y="0"/>
                  </a:cubicBezTo>
                  <a:cubicBezTo>
                    <a:pt x="48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6"/>
                    <a:pt x="42" y="12"/>
                  </a:cubicBezTo>
                  <a:cubicBezTo>
                    <a:pt x="42" y="19"/>
                    <a:pt x="38" y="20"/>
                    <a:pt x="33" y="16"/>
                  </a:cubicBezTo>
                  <a:cubicBezTo>
                    <a:pt x="29" y="11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0" y="11"/>
                    <a:pt x="16" y="15"/>
                  </a:cubicBezTo>
                  <a:cubicBezTo>
                    <a:pt x="11" y="20"/>
                    <a:pt x="8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11" y="28"/>
                    <a:pt x="16" y="33"/>
                  </a:cubicBezTo>
                  <a:cubicBezTo>
                    <a:pt x="21" y="38"/>
                    <a:pt x="19" y="41"/>
                    <a:pt x="13" y="41"/>
                  </a:cubicBezTo>
                  <a:cubicBezTo>
                    <a:pt x="6" y="41"/>
                    <a:pt x="1" y="41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0" y="42"/>
                    <a:pt x="0" y="47"/>
                    <a:pt x="0" y="54"/>
                  </a:cubicBezTo>
                  <a:cubicBezTo>
                    <a:pt x="0" y="60"/>
                    <a:pt x="0" y="65"/>
                    <a:pt x="0" y="65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0" y="66"/>
                    <a:pt x="6" y="66"/>
                    <a:pt x="13" y="66"/>
                  </a:cubicBezTo>
                  <a:cubicBezTo>
                    <a:pt x="19" y="66"/>
                    <a:pt x="21" y="69"/>
                    <a:pt x="16" y="74"/>
                  </a:cubicBezTo>
                  <a:cubicBezTo>
                    <a:pt x="11" y="79"/>
                    <a:pt x="8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8" y="83"/>
                    <a:pt x="11" y="87"/>
                    <a:pt x="16" y="92"/>
                  </a:cubicBezTo>
                  <a:cubicBezTo>
                    <a:pt x="20" y="96"/>
                    <a:pt x="24" y="100"/>
                    <a:pt x="24" y="100"/>
                  </a:cubicBezTo>
                  <a:cubicBezTo>
                    <a:pt x="24" y="100"/>
                    <a:pt x="24" y="100"/>
                    <a:pt x="25" y="100"/>
                  </a:cubicBezTo>
                  <a:cubicBezTo>
                    <a:pt x="25" y="100"/>
                    <a:pt x="29" y="96"/>
                    <a:pt x="33" y="91"/>
                  </a:cubicBezTo>
                  <a:cubicBezTo>
                    <a:pt x="38" y="87"/>
                    <a:pt x="42" y="88"/>
                    <a:pt x="42" y="95"/>
                  </a:cubicBezTo>
                  <a:cubicBezTo>
                    <a:pt x="42" y="101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8" y="107"/>
                    <a:pt x="54" y="107"/>
                  </a:cubicBezTo>
                  <a:cubicBezTo>
                    <a:pt x="60" y="107"/>
                    <a:pt x="65" y="107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6" y="101"/>
                    <a:pt x="66" y="95"/>
                  </a:cubicBezTo>
                  <a:cubicBezTo>
                    <a:pt x="66" y="88"/>
                    <a:pt x="70" y="87"/>
                    <a:pt x="74" y="91"/>
                  </a:cubicBezTo>
                  <a:cubicBezTo>
                    <a:pt x="79" y="96"/>
                    <a:pt x="83" y="100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8" y="96"/>
                    <a:pt x="92" y="92"/>
                  </a:cubicBezTo>
                  <a:cubicBezTo>
                    <a:pt x="96" y="87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96" y="79"/>
                    <a:pt x="92" y="74"/>
                  </a:cubicBezTo>
                  <a:cubicBezTo>
                    <a:pt x="87" y="69"/>
                    <a:pt x="88" y="66"/>
                    <a:pt x="95" y="66"/>
                  </a:cubicBezTo>
                  <a:cubicBezTo>
                    <a:pt x="102" y="66"/>
                    <a:pt x="107" y="66"/>
                    <a:pt x="107" y="66"/>
                  </a:cubicBezTo>
                  <a:cubicBezTo>
                    <a:pt x="108" y="66"/>
                    <a:pt x="108" y="65"/>
                    <a:pt x="108" y="65"/>
                  </a:cubicBezTo>
                  <a:cubicBezTo>
                    <a:pt x="108" y="65"/>
                    <a:pt x="108" y="60"/>
                    <a:pt x="108" y="54"/>
                  </a:cubicBezTo>
                  <a:cubicBezTo>
                    <a:pt x="108" y="47"/>
                    <a:pt x="108" y="42"/>
                    <a:pt x="108" y="42"/>
                  </a:cubicBezTo>
                  <a:cubicBezTo>
                    <a:pt x="108" y="42"/>
                    <a:pt x="108" y="41"/>
                    <a:pt x="107" y="41"/>
                  </a:cubicBezTo>
                  <a:close/>
                  <a:moveTo>
                    <a:pt x="67" y="67"/>
                  </a:moveTo>
                  <a:cubicBezTo>
                    <a:pt x="60" y="74"/>
                    <a:pt x="49" y="74"/>
                    <a:pt x="42" y="67"/>
                  </a:cubicBezTo>
                  <a:cubicBezTo>
                    <a:pt x="35" y="60"/>
                    <a:pt x="35" y="48"/>
                    <a:pt x="42" y="41"/>
                  </a:cubicBezTo>
                  <a:cubicBezTo>
                    <a:pt x="49" y="34"/>
                    <a:pt x="60" y="34"/>
                    <a:pt x="67" y="41"/>
                  </a:cubicBezTo>
                  <a:cubicBezTo>
                    <a:pt x="75" y="48"/>
                    <a:pt x="75" y="60"/>
                    <a:pt x="6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TextBox 35"/>
          <p:cNvSpPr txBox="1"/>
          <p:nvPr/>
        </p:nvSpPr>
        <p:spPr>
          <a:xfrm>
            <a:off x="1368854" y="4208285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3844639" y="4203280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6320424" y="4203280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35"/>
          <p:cNvSpPr txBox="1"/>
          <p:nvPr/>
        </p:nvSpPr>
        <p:spPr>
          <a:xfrm>
            <a:off x="8740366" y="4201996"/>
            <a:ext cx="19467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极致无岸，向天而歌。向天歌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864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142264" y="1828368"/>
            <a:ext cx="1886549" cy="1888469"/>
          </a:xfrm>
          <a:custGeom>
            <a:avLst/>
            <a:gdLst>
              <a:gd name="connsiteX0" fmla="*/ 1446530 w 2495550"/>
              <a:gd name="connsiteY0" fmla="*/ 0 h 2498090"/>
              <a:gd name="connsiteX1" fmla="*/ 2495550 w 2495550"/>
              <a:gd name="connsiteY1" fmla="*/ 1070610 h 2498090"/>
              <a:gd name="connsiteX2" fmla="*/ 2490470 w 2495550"/>
              <a:gd name="connsiteY2" fmla="*/ 1463040 h 2498090"/>
              <a:gd name="connsiteX3" fmla="*/ 2479511 w 2495550"/>
              <a:gd name="connsiteY3" fmla="*/ 1474054 h 2498090"/>
              <a:gd name="connsiteX4" fmla="*/ 2433363 w 2495550"/>
              <a:gd name="connsiteY4" fmla="*/ 1476384 h 2498090"/>
              <a:gd name="connsiteX5" fmla="*/ 1483175 w 2495550"/>
              <a:gd name="connsiteY5" fmla="*/ 2426572 h 2498090"/>
              <a:gd name="connsiteX6" fmla="*/ 1480580 w 2495550"/>
              <a:gd name="connsiteY6" fmla="*/ 2477967 h 2498090"/>
              <a:gd name="connsiteX7" fmla="*/ 1471930 w 2495550"/>
              <a:gd name="connsiteY7" fmla="*/ 2486660 h 2498090"/>
              <a:gd name="connsiteX8" fmla="*/ 1075690 w 2495550"/>
              <a:gd name="connsiteY8" fmla="*/ 2498090 h 2498090"/>
              <a:gd name="connsiteX9" fmla="*/ 0 w 2495550"/>
              <a:gd name="connsiteY9" fmla="*/ 1433830 h 2498090"/>
              <a:gd name="connsiteX10" fmla="*/ 1446530 w 2495550"/>
              <a:gd name="connsiteY10" fmla="*/ 0 h 249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95550" h="2498090">
                <a:moveTo>
                  <a:pt x="1446530" y="0"/>
                </a:moveTo>
                <a:lnTo>
                  <a:pt x="2495550" y="1070610"/>
                </a:lnTo>
                <a:cubicBezTo>
                  <a:pt x="2493857" y="1201420"/>
                  <a:pt x="2492163" y="1332230"/>
                  <a:pt x="2490470" y="1463040"/>
                </a:cubicBezTo>
                <a:lnTo>
                  <a:pt x="2479511" y="1474054"/>
                </a:lnTo>
                <a:lnTo>
                  <a:pt x="2433363" y="1476384"/>
                </a:lnTo>
                <a:cubicBezTo>
                  <a:pt x="1932357" y="1527264"/>
                  <a:pt x="1534055" y="1925565"/>
                  <a:pt x="1483175" y="2426572"/>
                </a:cubicBezTo>
                <a:lnTo>
                  <a:pt x="1480580" y="2477967"/>
                </a:lnTo>
                <a:lnTo>
                  <a:pt x="1471930" y="2486660"/>
                </a:lnTo>
                <a:lnTo>
                  <a:pt x="1075690" y="2498090"/>
                </a:lnTo>
                <a:lnTo>
                  <a:pt x="0" y="1433830"/>
                </a:lnTo>
                <a:lnTo>
                  <a:pt x="1446530" y="0"/>
                </a:lnTo>
                <a:close/>
              </a:path>
            </a:pathLst>
          </a:cu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6105442" y="1830288"/>
            <a:ext cx="1888469" cy="1886549"/>
          </a:xfrm>
          <a:custGeom>
            <a:avLst/>
            <a:gdLst>
              <a:gd name="connsiteX0" fmla="*/ 1064260 w 2498090"/>
              <a:gd name="connsiteY0" fmla="*/ 0 h 2495550"/>
              <a:gd name="connsiteX1" fmla="*/ 2498090 w 2498090"/>
              <a:gd name="connsiteY1" fmla="*/ 1446530 h 2495550"/>
              <a:gd name="connsiteX2" fmla="*/ 1427480 w 2498090"/>
              <a:gd name="connsiteY2" fmla="*/ 2495550 h 2495550"/>
              <a:gd name="connsiteX3" fmla="*/ 1035050 w 2498090"/>
              <a:gd name="connsiteY3" fmla="*/ 2490470 h 2495550"/>
              <a:gd name="connsiteX4" fmla="*/ 1006225 w 2498090"/>
              <a:gd name="connsiteY4" fmla="*/ 2461788 h 2495550"/>
              <a:gd name="connsiteX5" fmla="*/ 1004318 w 2498090"/>
              <a:gd name="connsiteY5" fmla="*/ 2424032 h 2495550"/>
              <a:gd name="connsiteX6" fmla="*/ 54130 w 2498090"/>
              <a:gd name="connsiteY6" fmla="*/ 1473844 h 2495550"/>
              <a:gd name="connsiteX7" fmla="*/ 11423 w 2498090"/>
              <a:gd name="connsiteY7" fmla="*/ 1471688 h 2495550"/>
              <a:gd name="connsiteX8" fmla="*/ 0 w 2498090"/>
              <a:gd name="connsiteY8" fmla="*/ 1075690 h 2495550"/>
              <a:gd name="connsiteX9" fmla="*/ 1064260 w 2498090"/>
              <a:gd name="connsiteY9" fmla="*/ 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8090" h="2495550">
                <a:moveTo>
                  <a:pt x="1064260" y="0"/>
                </a:moveTo>
                <a:lnTo>
                  <a:pt x="2498090" y="1446530"/>
                </a:lnTo>
                <a:lnTo>
                  <a:pt x="1427480" y="2495550"/>
                </a:lnTo>
                <a:cubicBezTo>
                  <a:pt x="1296670" y="2493857"/>
                  <a:pt x="1165860" y="2492163"/>
                  <a:pt x="1035050" y="2490470"/>
                </a:cubicBezTo>
                <a:lnTo>
                  <a:pt x="1006225" y="2461788"/>
                </a:lnTo>
                <a:lnTo>
                  <a:pt x="1004318" y="2424032"/>
                </a:lnTo>
                <a:cubicBezTo>
                  <a:pt x="953438" y="1923025"/>
                  <a:pt x="555137" y="1524724"/>
                  <a:pt x="54130" y="1473844"/>
                </a:cubicBezTo>
                <a:lnTo>
                  <a:pt x="11423" y="1471688"/>
                </a:lnTo>
                <a:lnTo>
                  <a:pt x="0" y="1075690"/>
                </a:lnTo>
                <a:lnTo>
                  <a:pt x="106426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135210" y="3775166"/>
            <a:ext cx="1886549" cy="1888469"/>
          </a:xfrm>
          <a:custGeom>
            <a:avLst/>
            <a:gdLst>
              <a:gd name="connsiteX0" fmla="*/ 1075690 w 2495550"/>
              <a:gd name="connsiteY0" fmla="*/ 0 h 2498090"/>
              <a:gd name="connsiteX1" fmla="*/ 1471930 w 2495550"/>
              <a:gd name="connsiteY1" fmla="*/ 11430 h 2498090"/>
              <a:gd name="connsiteX2" fmla="*/ 1490543 w 2495550"/>
              <a:gd name="connsiteY2" fmla="*/ 30136 h 2498090"/>
              <a:gd name="connsiteX3" fmla="*/ 1492506 w 2495550"/>
              <a:gd name="connsiteY3" fmla="*/ 69007 h 2498090"/>
              <a:gd name="connsiteX4" fmla="*/ 2442694 w 2495550"/>
              <a:gd name="connsiteY4" fmla="*/ 1019195 h 2498090"/>
              <a:gd name="connsiteX5" fmla="*/ 2476387 w 2495550"/>
              <a:gd name="connsiteY5" fmla="*/ 1020897 h 2498090"/>
              <a:gd name="connsiteX6" fmla="*/ 2490470 w 2495550"/>
              <a:gd name="connsiteY6" fmla="*/ 1035050 h 2498090"/>
              <a:gd name="connsiteX7" fmla="*/ 2495550 w 2495550"/>
              <a:gd name="connsiteY7" fmla="*/ 1427480 h 2498090"/>
              <a:gd name="connsiteX8" fmla="*/ 1446530 w 2495550"/>
              <a:gd name="connsiteY8" fmla="*/ 2498090 h 2498090"/>
              <a:gd name="connsiteX9" fmla="*/ 0 w 2495550"/>
              <a:gd name="connsiteY9" fmla="*/ 1064260 h 2498090"/>
              <a:gd name="connsiteX10" fmla="*/ 1075690 w 2495550"/>
              <a:gd name="connsiteY10" fmla="*/ 0 h 249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95550" h="2498090">
                <a:moveTo>
                  <a:pt x="1075690" y="0"/>
                </a:moveTo>
                <a:lnTo>
                  <a:pt x="1471930" y="11430"/>
                </a:lnTo>
                <a:lnTo>
                  <a:pt x="1490543" y="30136"/>
                </a:lnTo>
                <a:lnTo>
                  <a:pt x="1492506" y="69007"/>
                </a:lnTo>
                <a:cubicBezTo>
                  <a:pt x="1543386" y="570014"/>
                  <a:pt x="1941688" y="968315"/>
                  <a:pt x="2442694" y="1019195"/>
                </a:cubicBezTo>
                <a:lnTo>
                  <a:pt x="2476387" y="1020897"/>
                </a:lnTo>
                <a:lnTo>
                  <a:pt x="2490470" y="1035050"/>
                </a:lnTo>
                <a:cubicBezTo>
                  <a:pt x="2492163" y="1165860"/>
                  <a:pt x="2493857" y="1296670"/>
                  <a:pt x="2495550" y="1427480"/>
                </a:cubicBezTo>
                <a:lnTo>
                  <a:pt x="1446530" y="2498090"/>
                </a:lnTo>
                <a:lnTo>
                  <a:pt x="0" y="1064260"/>
                </a:lnTo>
                <a:lnTo>
                  <a:pt x="107569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098388" y="3777086"/>
            <a:ext cx="1888469" cy="1886549"/>
          </a:xfrm>
          <a:custGeom>
            <a:avLst/>
            <a:gdLst>
              <a:gd name="connsiteX0" fmla="*/ 1427480 w 2498090"/>
              <a:gd name="connsiteY0" fmla="*/ 0 h 2495550"/>
              <a:gd name="connsiteX1" fmla="*/ 2498090 w 2498090"/>
              <a:gd name="connsiteY1" fmla="*/ 1049020 h 2495550"/>
              <a:gd name="connsiteX2" fmla="*/ 1064260 w 2498090"/>
              <a:gd name="connsiteY2" fmla="*/ 2495550 h 2495550"/>
              <a:gd name="connsiteX3" fmla="*/ 0 w 2498090"/>
              <a:gd name="connsiteY3" fmla="*/ 1419860 h 2495550"/>
              <a:gd name="connsiteX4" fmla="*/ 11430 w 2498090"/>
              <a:gd name="connsiteY4" fmla="*/ 1023620 h 2495550"/>
              <a:gd name="connsiteX5" fmla="*/ 16023 w 2498090"/>
              <a:gd name="connsiteY5" fmla="*/ 1019051 h 2495550"/>
              <a:gd name="connsiteX6" fmla="*/ 63461 w 2498090"/>
              <a:gd name="connsiteY6" fmla="*/ 1016655 h 2495550"/>
              <a:gd name="connsiteX7" fmla="*/ 1013649 w 2498090"/>
              <a:gd name="connsiteY7" fmla="*/ 66467 h 2495550"/>
              <a:gd name="connsiteX8" fmla="*/ 1015781 w 2498090"/>
              <a:gd name="connsiteY8" fmla="*/ 24254 h 2495550"/>
              <a:gd name="connsiteX9" fmla="*/ 1035050 w 2498090"/>
              <a:gd name="connsiteY9" fmla="*/ 5080 h 2495550"/>
              <a:gd name="connsiteX10" fmla="*/ 1427480 w 2498090"/>
              <a:gd name="connsiteY10" fmla="*/ 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98090" h="2495550">
                <a:moveTo>
                  <a:pt x="1427480" y="0"/>
                </a:moveTo>
                <a:lnTo>
                  <a:pt x="2498090" y="1049020"/>
                </a:lnTo>
                <a:lnTo>
                  <a:pt x="1064260" y="2495550"/>
                </a:lnTo>
                <a:lnTo>
                  <a:pt x="0" y="1419860"/>
                </a:lnTo>
                <a:lnTo>
                  <a:pt x="11430" y="1023620"/>
                </a:lnTo>
                <a:lnTo>
                  <a:pt x="16023" y="1019051"/>
                </a:lnTo>
                <a:lnTo>
                  <a:pt x="63461" y="1016655"/>
                </a:lnTo>
                <a:cubicBezTo>
                  <a:pt x="564468" y="965775"/>
                  <a:pt x="962769" y="567474"/>
                  <a:pt x="1013649" y="66467"/>
                </a:cubicBezTo>
                <a:lnTo>
                  <a:pt x="1015781" y="24254"/>
                </a:lnTo>
                <a:lnTo>
                  <a:pt x="1035050" y="5080"/>
                </a:lnTo>
                <a:cubicBezTo>
                  <a:pt x="1165860" y="3387"/>
                  <a:pt x="1296670" y="1693"/>
                  <a:pt x="1427480" y="0"/>
                </a:cubicBezTo>
                <a:close/>
              </a:path>
            </a:pathLst>
          </a:cu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94400" y="3329543"/>
            <a:ext cx="10819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核心关键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组合 146"/>
          <p:cNvPicPr>
            <a:picLocks noChangeArrowheads="1"/>
          </p:cNvPicPr>
          <p:nvPr/>
        </p:nvPicPr>
        <p:blipFill>
          <a:blip r:embed="rId2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7700" y="2362740"/>
            <a:ext cx="487318" cy="411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388" y="4247804"/>
            <a:ext cx="374293" cy="36916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4704" y="2353984"/>
            <a:ext cx="353783" cy="4101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0878" y="4258994"/>
            <a:ext cx="522985" cy="420438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4636829" y="2858931"/>
            <a:ext cx="80796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740570" y="2877952"/>
            <a:ext cx="767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677612" y="2879274"/>
            <a:ext cx="80796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781353" y="2898295"/>
            <a:ext cx="767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636829" y="4770597"/>
            <a:ext cx="80796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740570" y="4789618"/>
            <a:ext cx="767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687137" y="4790939"/>
            <a:ext cx="80796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790878" y="4809960"/>
            <a:ext cx="767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904913" y="3716837"/>
            <a:ext cx="31135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966479" y="3711871"/>
            <a:ext cx="31135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/>
          <p:cNvSpPr txBox="1">
            <a:spLocks/>
          </p:cNvSpPr>
          <p:nvPr/>
        </p:nvSpPr>
        <p:spPr>
          <a:xfrm>
            <a:off x="1029125" y="3937572"/>
            <a:ext cx="2986387" cy="82226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1028673" y="2838602"/>
            <a:ext cx="2986387" cy="82533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8353860" y="3926735"/>
            <a:ext cx="2986387" cy="82226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8353861" y="2825471"/>
            <a:ext cx="2986387" cy="82533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33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3721618" y="1679510"/>
            <a:ext cx="1232159" cy="1042393"/>
          </a:xfrm>
          <a:custGeom>
            <a:avLst/>
            <a:gdLst>
              <a:gd name="connsiteX0" fmla="*/ 0 w 1115526"/>
              <a:gd name="connsiteY0" fmla="*/ 868921 h 868921"/>
              <a:gd name="connsiteX1" fmla="*/ 557760 w 1115526"/>
              <a:gd name="connsiteY1" fmla="*/ 0 h 868921"/>
              <a:gd name="connsiteX2" fmla="*/ 557766 w 1115526"/>
              <a:gd name="connsiteY2" fmla="*/ 0 h 868921"/>
              <a:gd name="connsiteX3" fmla="*/ 1115526 w 1115526"/>
              <a:gd name="connsiteY3" fmla="*/ 868921 h 868921"/>
              <a:gd name="connsiteX4" fmla="*/ 0 w 1115526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526" h="868921">
                <a:moveTo>
                  <a:pt x="0" y="868921"/>
                </a:moveTo>
                <a:lnTo>
                  <a:pt x="557760" y="0"/>
                </a:lnTo>
                <a:lnTo>
                  <a:pt x="557766" y="0"/>
                </a:lnTo>
                <a:lnTo>
                  <a:pt x="1115526" y="868921"/>
                </a:lnTo>
                <a:lnTo>
                  <a:pt x="0" y="868921"/>
                </a:lnTo>
                <a:close/>
              </a:path>
            </a:pathLst>
          </a:custGeom>
          <a:solidFill>
            <a:srgbClr val="37A65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450" tIns="44450" rIns="44450" bIns="44450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500" kern="1200"/>
          </a:p>
        </p:txBody>
      </p:sp>
      <p:sp>
        <p:nvSpPr>
          <p:cNvPr id="39" name="任意多边形 38"/>
          <p:cNvSpPr/>
          <p:nvPr/>
        </p:nvSpPr>
        <p:spPr>
          <a:xfrm>
            <a:off x="3105539" y="2721903"/>
            <a:ext cx="2464319" cy="1042393"/>
          </a:xfrm>
          <a:custGeom>
            <a:avLst/>
            <a:gdLst>
              <a:gd name="connsiteX0" fmla="*/ 0 w 2231053"/>
              <a:gd name="connsiteY0" fmla="*/ 868921 h 868921"/>
              <a:gd name="connsiteX1" fmla="*/ 557760 w 2231053"/>
              <a:gd name="connsiteY1" fmla="*/ 0 h 868921"/>
              <a:gd name="connsiteX2" fmla="*/ 1673293 w 2231053"/>
              <a:gd name="connsiteY2" fmla="*/ 0 h 868921"/>
              <a:gd name="connsiteX3" fmla="*/ 2231053 w 2231053"/>
              <a:gd name="connsiteY3" fmla="*/ 868921 h 868921"/>
              <a:gd name="connsiteX4" fmla="*/ 0 w 2231053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1053" h="868921">
                <a:moveTo>
                  <a:pt x="0" y="868921"/>
                </a:moveTo>
                <a:lnTo>
                  <a:pt x="557760" y="0"/>
                </a:lnTo>
                <a:lnTo>
                  <a:pt x="1673293" y="0"/>
                </a:lnTo>
                <a:lnTo>
                  <a:pt x="2231053" y="868921"/>
                </a:lnTo>
                <a:lnTo>
                  <a:pt x="0" y="868921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7584" tIns="57150" rIns="447585" bIns="57150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500" kern="1200"/>
          </a:p>
        </p:txBody>
      </p:sp>
      <p:sp>
        <p:nvSpPr>
          <p:cNvPr id="40" name="任意多边形 39"/>
          <p:cNvSpPr/>
          <p:nvPr/>
        </p:nvSpPr>
        <p:spPr>
          <a:xfrm>
            <a:off x="2489459" y="3764297"/>
            <a:ext cx="3696477" cy="1042393"/>
          </a:xfrm>
          <a:custGeom>
            <a:avLst/>
            <a:gdLst>
              <a:gd name="connsiteX0" fmla="*/ 0 w 3346579"/>
              <a:gd name="connsiteY0" fmla="*/ 868921 h 868921"/>
              <a:gd name="connsiteX1" fmla="*/ 557760 w 3346579"/>
              <a:gd name="connsiteY1" fmla="*/ 0 h 868921"/>
              <a:gd name="connsiteX2" fmla="*/ 2788819 w 3346579"/>
              <a:gd name="connsiteY2" fmla="*/ 0 h 868921"/>
              <a:gd name="connsiteX3" fmla="*/ 3346579 w 3346579"/>
              <a:gd name="connsiteY3" fmla="*/ 868921 h 868921"/>
              <a:gd name="connsiteX4" fmla="*/ 0 w 3346579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6579" h="868921">
                <a:moveTo>
                  <a:pt x="0" y="868921"/>
                </a:moveTo>
                <a:lnTo>
                  <a:pt x="557760" y="0"/>
                </a:lnTo>
                <a:lnTo>
                  <a:pt x="2788819" y="0"/>
                </a:lnTo>
                <a:lnTo>
                  <a:pt x="3346579" y="868921"/>
                </a:lnTo>
                <a:lnTo>
                  <a:pt x="0" y="868921"/>
                </a:lnTo>
                <a:close/>
              </a:path>
            </a:pathLst>
          </a:custGeom>
          <a:solidFill>
            <a:srgbClr val="37A65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881" tIns="62230" rIns="647882" bIns="62230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 kern="1200" dirty="0"/>
          </a:p>
        </p:txBody>
      </p:sp>
      <p:sp>
        <p:nvSpPr>
          <p:cNvPr id="41" name="任意多边形 40"/>
          <p:cNvSpPr/>
          <p:nvPr/>
        </p:nvSpPr>
        <p:spPr>
          <a:xfrm>
            <a:off x="1873380" y="4806690"/>
            <a:ext cx="4928637" cy="1042393"/>
          </a:xfrm>
          <a:custGeom>
            <a:avLst/>
            <a:gdLst>
              <a:gd name="connsiteX0" fmla="*/ 0 w 4462106"/>
              <a:gd name="connsiteY0" fmla="*/ 868921 h 868921"/>
              <a:gd name="connsiteX1" fmla="*/ 557760 w 4462106"/>
              <a:gd name="connsiteY1" fmla="*/ 0 h 868921"/>
              <a:gd name="connsiteX2" fmla="*/ 3904346 w 4462106"/>
              <a:gd name="connsiteY2" fmla="*/ 0 h 868921"/>
              <a:gd name="connsiteX3" fmla="*/ 4462106 w 4462106"/>
              <a:gd name="connsiteY3" fmla="*/ 868921 h 868921"/>
              <a:gd name="connsiteX4" fmla="*/ 0 w 4462106"/>
              <a:gd name="connsiteY4" fmla="*/ 868921 h 86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2106" h="868921">
                <a:moveTo>
                  <a:pt x="0" y="868921"/>
                </a:moveTo>
                <a:lnTo>
                  <a:pt x="557760" y="0"/>
                </a:lnTo>
                <a:lnTo>
                  <a:pt x="3904346" y="0"/>
                </a:lnTo>
                <a:lnTo>
                  <a:pt x="4462106" y="868921"/>
                </a:lnTo>
                <a:lnTo>
                  <a:pt x="0" y="868921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46908" tIns="66040" rIns="846910" bIns="66040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200" kern="1200" dirty="0"/>
          </a:p>
        </p:txBody>
      </p:sp>
      <p:cxnSp>
        <p:nvCxnSpPr>
          <p:cNvPr id="42" name="直接连接符 41"/>
          <p:cNvCxnSpPr/>
          <p:nvPr/>
        </p:nvCxnSpPr>
        <p:spPr>
          <a:xfrm>
            <a:off x="4337694" y="1688841"/>
            <a:ext cx="24643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953774" y="2712381"/>
            <a:ext cx="24643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5175376" y="1833968"/>
            <a:ext cx="2015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5" name="平行四边形 44"/>
          <p:cNvSpPr/>
          <p:nvPr/>
        </p:nvSpPr>
        <p:spPr>
          <a:xfrm flipH="1">
            <a:off x="6802017" y="1688841"/>
            <a:ext cx="1521928" cy="1033253"/>
          </a:xfrm>
          <a:prstGeom prst="parallelogram">
            <a:avLst>
              <a:gd name="adj" fmla="val 59014"/>
            </a:avLst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Group 13"/>
          <p:cNvGrpSpPr>
            <a:grpSpLocks noChangeAspect="1"/>
          </p:cNvGrpSpPr>
          <p:nvPr/>
        </p:nvGrpSpPr>
        <p:grpSpPr bwMode="auto">
          <a:xfrm>
            <a:off x="7476351" y="1952478"/>
            <a:ext cx="255698" cy="499804"/>
            <a:chOff x="1" y="2"/>
            <a:chExt cx="397" cy="776"/>
          </a:xfrm>
          <a:solidFill>
            <a:schemeClr val="bg1"/>
          </a:solidFill>
        </p:grpSpPr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174" y="673"/>
              <a:ext cx="48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 noEditPoints="1"/>
            </p:cNvSpPr>
            <p:nvPr/>
          </p:nvSpPr>
          <p:spPr bwMode="auto">
            <a:xfrm>
              <a:off x="1" y="2"/>
              <a:ext cx="397" cy="776"/>
            </a:xfrm>
            <a:custGeom>
              <a:avLst/>
              <a:gdLst>
                <a:gd name="T0" fmla="*/ 140 w 165"/>
                <a:gd name="T1" fmla="*/ 0 h 325"/>
                <a:gd name="T2" fmla="*/ 25 w 165"/>
                <a:gd name="T3" fmla="*/ 0 h 325"/>
                <a:gd name="T4" fmla="*/ 0 w 165"/>
                <a:gd name="T5" fmla="*/ 25 h 325"/>
                <a:gd name="T6" fmla="*/ 0 w 165"/>
                <a:gd name="T7" fmla="*/ 299 h 325"/>
                <a:gd name="T8" fmla="*/ 25 w 165"/>
                <a:gd name="T9" fmla="*/ 325 h 325"/>
                <a:gd name="T10" fmla="*/ 140 w 165"/>
                <a:gd name="T11" fmla="*/ 325 h 325"/>
                <a:gd name="T12" fmla="*/ 165 w 165"/>
                <a:gd name="T13" fmla="*/ 299 h 325"/>
                <a:gd name="T14" fmla="*/ 165 w 165"/>
                <a:gd name="T15" fmla="*/ 25 h 325"/>
                <a:gd name="T16" fmla="*/ 140 w 165"/>
                <a:gd name="T17" fmla="*/ 0 h 325"/>
                <a:gd name="T18" fmla="*/ 61 w 165"/>
                <a:gd name="T19" fmla="*/ 20 h 325"/>
                <a:gd name="T20" fmla="*/ 104 w 165"/>
                <a:gd name="T21" fmla="*/ 20 h 325"/>
                <a:gd name="T22" fmla="*/ 106 w 165"/>
                <a:gd name="T23" fmla="*/ 22 h 325"/>
                <a:gd name="T24" fmla="*/ 104 w 165"/>
                <a:gd name="T25" fmla="*/ 24 h 325"/>
                <a:gd name="T26" fmla="*/ 61 w 165"/>
                <a:gd name="T27" fmla="*/ 24 h 325"/>
                <a:gd name="T28" fmla="*/ 58 w 165"/>
                <a:gd name="T29" fmla="*/ 22 h 325"/>
                <a:gd name="T30" fmla="*/ 61 w 165"/>
                <a:gd name="T31" fmla="*/ 20 h 325"/>
                <a:gd name="T32" fmla="*/ 82 w 165"/>
                <a:gd name="T33" fmla="*/ 306 h 325"/>
                <a:gd name="T34" fmla="*/ 68 w 165"/>
                <a:gd name="T35" fmla="*/ 292 h 325"/>
                <a:gd name="T36" fmla="*/ 82 w 165"/>
                <a:gd name="T37" fmla="*/ 277 h 325"/>
                <a:gd name="T38" fmla="*/ 97 w 165"/>
                <a:gd name="T39" fmla="*/ 292 h 325"/>
                <a:gd name="T40" fmla="*/ 82 w 165"/>
                <a:gd name="T41" fmla="*/ 306 h 325"/>
                <a:gd name="T42" fmla="*/ 154 w 165"/>
                <a:gd name="T43" fmla="*/ 261 h 325"/>
                <a:gd name="T44" fmla="*/ 11 w 165"/>
                <a:gd name="T45" fmla="*/ 261 h 325"/>
                <a:gd name="T46" fmla="*/ 11 w 165"/>
                <a:gd name="T47" fmla="*/ 50 h 325"/>
                <a:gd name="T48" fmla="*/ 154 w 165"/>
                <a:gd name="T49" fmla="*/ 50 h 325"/>
                <a:gd name="T50" fmla="*/ 154 w 165"/>
                <a:gd name="T51" fmla="*/ 26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25">
                  <a:moveTo>
                    <a:pt x="14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13"/>
                    <a:pt x="11" y="325"/>
                    <a:pt x="25" y="325"/>
                  </a:cubicBezTo>
                  <a:cubicBezTo>
                    <a:pt x="140" y="325"/>
                    <a:pt x="140" y="325"/>
                    <a:pt x="140" y="325"/>
                  </a:cubicBezTo>
                  <a:cubicBezTo>
                    <a:pt x="153" y="325"/>
                    <a:pt x="165" y="313"/>
                    <a:pt x="165" y="299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5" y="11"/>
                    <a:pt x="153" y="0"/>
                    <a:pt x="140" y="0"/>
                  </a:cubicBezTo>
                  <a:close/>
                  <a:moveTo>
                    <a:pt x="61" y="20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20"/>
                    <a:pt x="106" y="21"/>
                    <a:pt x="106" y="22"/>
                  </a:cubicBezTo>
                  <a:cubicBezTo>
                    <a:pt x="106" y="23"/>
                    <a:pt x="105" y="24"/>
                    <a:pt x="104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59" y="24"/>
                    <a:pt x="58" y="23"/>
                    <a:pt x="58" y="22"/>
                  </a:cubicBezTo>
                  <a:cubicBezTo>
                    <a:pt x="58" y="21"/>
                    <a:pt x="59" y="20"/>
                    <a:pt x="61" y="20"/>
                  </a:cubicBezTo>
                  <a:close/>
                  <a:moveTo>
                    <a:pt x="82" y="306"/>
                  </a:moveTo>
                  <a:cubicBezTo>
                    <a:pt x="74" y="306"/>
                    <a:pt x="68" y="300"/>
                    <a:pt x="68" y="292"/>
                  </a:cubicBezTo>
                  <a:cubicBezTo>
                    <a:pt x="68" y="284"/>
                    <a:pt x="74" y="277"/>
                    <a:pt x="82" y="277"/>
                  </a:cubicBezTo>
                  <a:cubicBezTo>
                    <a:pt x="90" y="277"/>
                    <a:pt x="97" y="284"/>
                    <a:pt x="97" y="292"/>
                  </a:cubicBezTo>
                  <a:cubicBezTo>
                    <a:pt x="97" y="300"/>
                    <a:pt x="90" y="306"/>
                    <a:pt x="82" y="306"/>
                  </a:cubicBezTo>
                  <a:close/>
                  <a:moveTo>
                    <a:pt x="154" y="261"/>
                  </a:moveTo>
                  <a:cubicBezTo>
                    <a:pt x="11" y="261"/>
                    <a:pt x="11" y="261"/>
                    <a:pt x="11" y="261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54" y="50"/>
                    <a:pt x="154" y="50"/>
                    <a:pt x="154" y="50"/>
                  </a:cubicBezTo>
                  <a:lnTo>
                    <a:pt x="154" y="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3950591" y="2294410"/>
            <a:ext cx="8266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5567002" y="3764772"/>
            <a:ext cx="24643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5716637" y="2873058"/>
            <a:ext cx="2015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2" name="平行四边形 51"/>
          <p:cNvSpPr/>
          <p:nvPr/>
        </p:nvSpPr>
        <p:spPr>
          <a:xfrm flipH="1">
            <a:off x="7420947" y="2721712"/>
            <a:ext cx="1521928" cy="1033253"/>
          </a:xfrm>
          <a:prstGeom prst="parallelogram">
            <a:avLst>
              <a:gd name="adj" fmla="val 590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Group 4"/>
          <p:cNvGrpSpPr>
            <a:grpSpLocks noChangeAspect="1"/>
          </p:cNvGrpSpPr>
          <p:nvPr/>
        </p:nvGrpSpPr>
        <p:grpSpPr bwMode="auto">
          <a:xfrm>
            <a:off x="7963442" y="3103169"/>
            <a:ext cx="436938" cy="271484"/>
            <a:chOff x="1" y="2957"/>
            <a:chExt cx="1125" cy="699"/>
          </a:xfrm>
          <a:solidFill>
            <a:srgbClr val="37A658"/>
          </a:solidFill>
        </p:grpSpPr>
        <p:sp>
          <p:nvSpPr>
            <p:cNvPr id="54" name="Freeform 5"/>
            <p:cNvSpPr>
              <a:spLocks noEditPoints="1"/>
            </p:cNvSpPr>
            <p:nvPr/>
          </p:nvSpPr>
          <p:spPr bwMode="auto">
            <a:xfrm>
              <a:off x="89" y="2957"/>
              <a:ext cx="949" cy="598"/>
            </a:xfrm>
            <a:custGeom>
              <a:avLst/>
              <a:gdLst>
                <a:gd name="T0" fmla="*/ 10 w 399"/>
                <a:gd name="T1" fmla="*/ 251 h 251"/>
                <a:gd name="T2" fmla="*/ 389 w 399"/>
                <a:gd name="T3" fmla="*/ 251 h 251"/>
                <a:gd name="T4" fmla="*/ 399 w 399"/>
                <a:gd name="T5" fmla="*/ 241 h 251"/>
                <a:gd name="T6" fmla="*/ 399 w 399"/>
                <a:gd name="T7" fmla="*/ 9 h 251"/>
                <a:gd name="T8" fmla="*/ 389 w 399"/>
                <a:gd name="T9" fmla="*/ 0 h 251"/>
                <a:gd name="T10" fmla="*/ 10 w 399"/>
                <a:gd name="T11" fmla="*/ 0 h 251"/>
                <a:gd name="T12" fmla="*/ 0 w 399"/>
                <a:gd name="T13" fmla="*/ 9 h 251"/>
                <a:gd name="T14" fmla="*/ 0 w 399"/>
                <a:gd name="T15" fmla="*/ 241 h 251"/>
                <a:gd name="T16" fmla="*/ 10 w 399"/>
                <a:gd name="T17" fmla="*/ 251 h 251"/>
                <a:gd name="T18" fmla="*/ 199 w 399"/>
                <a:gd name="T19" fmla="*/ 6 h 251"/>
                <a:gd name="T20" fmla="*/ 206 w 399"/>
                <a:gd name="T21" fmla="*/ 12 h 251"/>
                <a:gd name="T22" fmla="*/ 199 w 399"/>
                <a:gd name="T23" fmla="*/ 18 h 251"/>
                <a:gd name="T24" fmla="*/ 193 w 399"/>
                <a:gd name="T25" fmla="*/ 12 h 251"/>
                <a:gd name="T26" fmla="*/ 199 w 399"/>
                <a:gd name="T27" fmla="*/ 6 h 251"/>
                <a:gd name="T28" fmla="*/ 24 w 399"/>
                <a:gd name="T29" fmla="*/ 23 h 251"/>
                <a:gd name="T30" fmla="*/ 374 w 399"/>
                <a:gd name="T31" fmla="*/ 23 h 251"/>
                <a:gd name="T32" fmla="*/ 374 w 399"/>
                <a:gd name="T33" fmla="*/ 226 h 251"/>
                <a:gd name="T34" fmla="*/ 24 w 399"/>
                <a:gd name="T35" fmla="*/ 226 h 251"/>
                <a:gd name="T36" fmla="*/ 24 w 399"/>
                <a:gd name="T37" fmla="*/ 2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9" h="251">
                  <a:moveTo>
                    <a:pt x="10" y="251"/>
                  </a:moveTo>
                  <a:cubicBezTo>
                    <a:pt x="389" y="251"/>
                    <a:pt x="389" y="251"/>
                    <a:pt x="389" y="251"/>
                  </a:cubicBezTo>
                  <a:cubicBezTo>
                    <a:pt x="395" y="251"/>
                    <a:pt x="399" y="246"/>
                    <a:pt x="399" y="241"/>
                  </a:cubicBezTo>
                  <a:cubicBezTo>
                    <a:pt x="399" y="9"/>
                    <a:pt x="399" y="9"/>
                    <a:pt x="399" y="9"/>
                  </a:cubicBezTo>
                  <a:cubicBezTo>
                    <a:pt x="399" y="4"/>
                    <a:pt x="395" y="0"/>
                    <a:pt x="38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6"/>
                    <a:pt x="4" y="251"/>
                    <a:pt x="10" y="251"/>
                  </a:cubicBezTo>
                  <a:close/>
                  <a:moveTo>
                    <a:pt x="199" y="6"/>
                  </a:moveTo>
                  <a:cubicBezTo>
                    <a:pt x="203" y="6"/>
                    <a:pt x="206" y="8"/>
                    <a:pt x="206" y="12"/>
                  </a:cubicBezTo>
                  <a:cubicBezTo>
                    <a:pt x="206" y="15"/>
                    <a:pt x="203" y="18"/>
                    <a:pt x="199" y="18"/>
                  </a:cubicBezTo>
                  <a:cubicBezTo>
                    <a:pt x="196" y="18"/>
                    <a:pt x="193" y="15"/>
                    <a:pt x="193" y="12"/>
                  </a:cubicBezTo>
                  <a:cubicBezTo>
                    <a:pt x="193" y="8"/>
                    <a:pt x="196" y="6"/>
                    <a:pt x="199" y="6"/>
                  </a:cubicBezTo>
                  <a:close/>
                  <a:moveTo>
                    <a:pt x="24" y="23"/>
                  </a:moveTo>
                  <a:cubicBezTo>
                    <a:pt x="374" y="23"/>
                    <a:pt x="374" y="23"/>
                    <a:pt x="374" y="23"/>
                  </a:cubicBezTo>
                  <a:cubicBezTo>
                    <a:pt x="374" y="226"/>
                    <a:pt x="374" y="226"/>
                    <a:pt x="374" y="226"/>
                  </a:cubicBezTo>
                  <a:cubicBezTo>
                    <a:pt x="24" y="226"/>
                    <a:pt x="24" y="226"/>
                    <a:pt x="24" y="226"/>
                  </a:cubicBez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1" y="3582"/>
              <a:ext cx="1125" cy="74"/>
            </a:xfrm>
            <a:custGeom>
              <a:avLst/>
              <a:gdLst>
                <a:gd name="T0" fmla="*/ 473 w 473"/>
                <a:gd name="T1" fmla="*/ 0 h 31"/>
                <a:gd name="T2" fmla="*/ 309 w 473"/>
                <a:gd name="T3" fmla="*/ 0 h 31"/>
                <a:gd name="T4" fmla="*/ 303 w 473"/>
                <a:gd name="T5" fmla="*/ 5 h 31"/>
                <a:gd name="T6" fmla="*/ 170 w 473"/>
                <a:gd name="T7" fmla="*/ 5 h 31"/>
                <a:gd name="T8" fmla="*/ 164 w 473"/>
                <a:gd name="T9" fmla="*/ 0 h 31"/>
                <a:gd name="T10" fmla="*/ 0 w 473"/>
                <a:gd name="T11" fmla="*/ 0 h 31"/>
                <a:gd name="T12" fmla="*/ 0 w 473"/>
                <a:gd name="T13" fmla="*/ 2 h 31"/>
                <a:gd name="T14" fmla="*/ 0 w 473"/>
                <a:gd name="T15" fmla="*/ 9 h 31"/>
                <a:gd name="T16" fmla="*/ 21 w 473"/>
                <a:gd name="T17" fmla="*/ 31 h 31"/>
                <a:gd name="T18" fmla="*/ 452 w 473"/>
                <a:gd name="T19" fmla="*/ 31 h 31"/>
                <a:gd name="T20" fmla="*/ 473 w 473"/>
                <a:gd name="T21" fmla="*/ 9 h 31"/>
                <a:gd name="T22" fmla="*/ 473 w 473"/>
                <a:gd name="T23" fmla="*/ 2 h 31"/>
                <a:gd name="T24" fmla="*/ 473 w 473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3" h="31">
                  <a:moveTo>
                    <a:pt x="473" y="0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309" y="3"/>
                    <a:pt x="306" y="5"/>
                    <a:pt x="303" y="5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67" y="5"/>
                    <a:pt x="164" y="3"/>
                    <a:pt x="1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1"/>
                    <a:pt x="9" y="31"/>
                    <a:pt x="21" y="31"/>
                  </a:cubicBezTo>
                  <a:cubicBezTo>
                    <a:pt x="452" y="31"/>
                    <a:pt x="452" y="31"/>
                    <a:pt x="452" y="31"/>
                  </a:cubicBezTo>
                  <a:cubicBezTo>
                    <a:pt x="464" y="31"/>
                    <a:pt x="473" y="21"/>
                    <a:pt x="473" y="9"/>
                  </a:cubicBezTo>
                  <a:cubicBezTo>
                    <a:pt x="473" y="2"/>
                    <a:pt x="473" y="2"/>
                    <a:pt x="473" y="2"/>
                  </a:cubicBezTo>
                  <a:cubicBezTo>
                    <a:pt x="473" y="1"/>
                    <a:pt x="473" y="0"/>
                    <a:pt x="4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6" name="Content Placeholder 2"/>
          <p:cNvSpPr txBox="1">
            <a:spLocks/>
          </p:cNvSpPr>
          <p:nvPr/>
        </p:nvSpPr>
        <p:spPr>
          <a:xfrm>
            <a:off x="3295996" y="3144036"/>
            <a:ext cx="2083396" cy="53084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</a:p>
          <a:p>
            <a:pPr marL="0" lvl="0" indent="0" algn="ctr">
              <a:buNone/>
              <a:defRPr/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6183082" y="4797359"/>
            <a:ext cx="24643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6407459" y="3883278"/>
            <a:ext cx="2015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9" name="平行四边形 58"/>
          <p:cNvSpPr/>
          <p:nvPr/>
        </p:nvSpPr>
        <p:spPr>
          <a:xfrm flipH="1">
            <a:off x="8034176" y="3751011"/>
            <a:ext cx="1521928" cy="1033253"/>
          </a:xfrm>
          <a:prstGeom prst="parallelogram">
            <a:avLst>
              <a:gd name="adj" fmla="val 59014"/>
            </a:avLst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Group 9"/>
          <p:cNvGrpSpPr>
            <a:grpSpLocks noChangeAspect="1"/>
          </p:cNvGrpSpPr>
          <p:nvPr/>
        </p:nvGrpSpPr>
        <p:grpSpPr bwMode="auto">
          <a:xfrm>
            <a:off x="8677692" y="4093008"/>
            <a:ext cx="355736" cy="356980"/>
            <a:chOff x="1585" y="2812"/>
            <a:chExt cx="858" cy="861"/>
          </a:xfrm>
          <a:solidFill>
            <a:schemeClr val="bg1"/>
          </a:solidFill>
        </p:grpSpPr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1585" y="2939"/>
              <a:ext cx="858" cy="734"/>
            </a:xfrm>
            <a:custGeom>
              <a:avLst/>
              <a:gdLst>
                <a:gd name="T0" fmla="*/ 349 w 360"/>
                <a:gd name="T1" fmla="*/ 0 h 308"/>
                <a:gd name="T2" fmla="*/ 10 w 360"/>
                <a:gd name="T3" fmla="*/ 0 h 308"/>
                <a:gd name="T4" fmla="*/ 0 w 360"/>
                <a:gd name="T5" fmla="*/ 11 h 308"/>
                <a:gd name="T6" fmla="*/ 0 w 360"/>
                <a:gd name="T7" fmla="*/ 297 h 308"/>
                <a:gd name="T8" fmla="*/ 10 w 360"/>
                <a:gd name="T9" fmla="*/ 308 h 308"/>
                <a:gd name="T10" fmla="*/ 349 w 360"/>
                <a:gd name="T11" fmla="*/ 308 h 308"/>
                <a:gd name="T12" fmla="*/ 360 w 360"/>
                <a:gd name="T13" fmla="*/ 297 h 308"/>
                <a:gd name="T14" fmla="*/ 360 w 360"/>
                <a:gd name="T15" fmla="*/ 11 h 308"/>
                <a:gd name="T16" fmla="*/ 349 w 360"/>
                <a:gd name="T17" fmla="*/ 0 h 308"/>
                <a:gd name="T18" fmla="*/ 226 w 360"/>
                <a:gd name="T19" fmla="*/ 279 h 308"/>
                <a:gd name="T20" fmla="*/ 226 w 360"/>
                <a:gd name="T21" fmla="*/ 279 h 308"/>
                <a:gd name="T22" fmla="*/ 133 w 360"/>
                <a:gd name="T23" fmla="*/ 279 h 308"/>
                <a:gd name="T24" fmla="*/ 133 w 360"/>
                <a:gd name="T25" fmla="*/ 279 h 308"/>
                <a:gd name="T26" fmla="*/ 133 w 360"/>
                <a:gd name="T27" fmla="*/ 277 h 308"/>
                <a:gd name="T28" fmla="*/ 138 w 360"/>
                <a:gd name="T29" fmla="*/ 273 h 308"/>
                <a:gd name="T30" fmla="*/ 222 w 360"/>
                <a:gd name="T31" fmla="*/ 273 h 308"/>
                <a:gd name="T32" fmla="*/ 226 w 360"/>
                <a:gd name="T33" fmla="*/ 277 h 308"/>
                <a:gd name="T34" fmla="*/ 226 w 360"/>
                <a:gd name="T35" fmla="*/ 279 h 308"/>
                <a:gd name="T36" fmla="*/ 324 w 360"/>
                <a:gd name="T37" fmla="*/ 286 h 308"/>
                <a:gd name="T38" fmla="*/ 315 w 360"/>
                <a:gd name="T39" fmla="*/ 277 h 308"/>
                <a:gd name="T40" fmla="*/ 324 w 360"/>
                <a:gd name="T41" fmla="*/ 268 h 308"/>
                <a:gd name="T42" fmla="*/ 333 w 360"/>
                <a:gd name="T43" fmla="*/ 277 h 308"/>
                <a:gd name="T44" fmla="*/ 324 w 360"/>
                <a:gd name="T45" fmla="*/ 286 h 308"/>
                <a:gd name="T46" fmla="*/ 333 w 360"/>
                <a:gd name="T47" fmla="*/ 247 h 308"/>
                <a:gd name="T48" fmla="*/ 27 w 360"/>
                <a:gd name="T49" fmla="*/ 247 h 308"/>
                <a:gd name="T50" fmla="*/ 27 w 360"/>
                <a:gd name="T51" fmla="*/ 26 h 308"/>
                <a:gd name="T52" fmla="*/ 333 w 360"/>
                <a:gd name="T53" fmla="*/ 26 h 308"/>
                <a:gd name="T54" fmla="*/ 333 w 360"/>
                <a:gd name="T55" fmla="*/ 24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0" h="308">
                  <a:moveTo>
                    <a:pt x="34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03"/>
                    <a:pt x="4" y="308"/>
                    <a:pt x="10" y="308"/>
                  </a:cubicBezTo>
                  <a:cubicBezTo>
                    <a:pt x="349" y="308"/>
                    <a:pt x="349" y="308"/>
                    <a:pt x="349" y="308"/>
                  </a:cubicBezTo>
                  <a:cubicBezTo>
                    <a:pt x="355" y="308"/>
                    <a:pt x="360" y="303"/>
                    <a:pt x="360" y="297"/>
                  </a:cubicBezTo>
                  <a:cubicBezTo>
                    <a:pt x="360" y="11"/>
                    <a:pt x="360" y="11"/>
                    <a:pt x="360" y="11"/>
                  </a:cubicBezTo>
                  <a:cubicBezTo>
                    <a:pt x="360" y="5"/>
                    <a:pt x="355" y="0"/>
                    <a:pt x="349" y="0"/>
                  </a:cubicBezTo>
                  <a:close/>
                  <a:moveTo>
                    <a:pt x="226" y="279"/>
                  </a:moveTo>
                  <a:cubicBezTo>
                    <a:pt x="226" y="279"/>
                    <a:pt x="226" y="279"/>
                    <a:pt x="226" y="279"/>
                  </a:cubicBezTo>
                  <a:cubicBezTo>
                    <a:pt x="133" y="279"/>
                    <a:pt x="133" y="279"/>
                    <a:pt x="133" y="279"/>
                  </a:cubicBezTo>
                  <a:cubicBezTo>
                    <a:pt x="133" y="279"/>
                    <a:pt x="133" y="279"/>
                    <a:pt x="133" y="279"/>
                  </a:cubicBezTo>
                  <a:cubicBezTo>
                    <a:pt x="133" y="277"/>
                    <a:pt x="133" y="277"/>
                    <a:pt x="133" y="277"/>
                  </a:cubicBezTo>
                  <a:cubicBezTo>
                    <a:pt x="133" y="275"/>
                    <a:pt x="135" y="273"/>
                    <a:pt x="138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4" y="273"/>
                    <a:pt x="226" y="275"/>
                    <a:pt x="226" y="277"/>
                  </a:cubicBezTo>
                  <a:lnTo>
                    <a:pt x="226" y="279"/>
                  </a:lnTo>
                  <a:close/>
                  <a:moveTo>
                    <a:pt x="324" y="286"/>
                  </a:moveTo>
                  <a:cubicBezTo>
                    <a:pt x="319" y="286"/>
                    <a:pt x="315" y="282"/>
                    <a:pt x="315" y="277"/>
                  </a:cubicBezTo>
                  <a:cubicBezTo>
                    <a:pt x="315" y="272"/>
                    <a:pt x="319" y="268"/>
                    <a:pt x="324" y="268"/>
                  </a:cubicBezTo>
                  <a:cubicBezTo>
                    <a:pt x="329" y="268"/>
                    <a:pt x="333" y="272"/>
                    <a:pt x="333" y="277"/>
                  </a:cubicBezTo>
                  <a:cubicBezTo>
                    <a:pt x="333" y="282"/>
                    <a:pt x="329" y="286"/>
                    <a:pt x="324" y="286"/>
                  </a:cubicBezTo>
                  <a:close/>
                  <a:moveTo>
                    <a:pt x="333" y="247"/>
                  </a:moveTo>
                  <a:cubicBezTo>
                    <a:pt x="27" y="247"/>
                    <a:pt x="27" y="247"/>
                    <a:pt x="27" y="24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33" y="26"/>
                    <a:pt x="333" y="26"/>
                    <a:pt x="333" y="26"/>
                  </a:cubicBezTo>
                  <a:lnTo>
                    <a:pt x="333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"/>
            <p:cNvSpPr>
              <a:spLocks/>
            </p:cNvSpPr>
            <p:nvPr/>
          </p:nvSpPr>
          <p:spPr bwMode="auto">
            <a:xfrm>
              <a:off x="1873" y="2812"/>
              <a:ext cx="279" cy="119"/>
            </a:xfrm>
            <a:custGeom>
              <a:avLst/>
              <a:gdLst>
                <a:gd name="T0" fmla="*/ 54 w 117"/>
                <a:gd name="T1" fmla="*/ 49 h 50"/>
                <a:gd name="T2" fmla="*/ 59 w 117"/>
                <a:gd name="T3" fmla="*/ 50 h 50"/>
                <a:gd name="T4" fmla="*/ 64 w 117"/>
                <a:gd name="T5" fmla="*/ 49 h 50"/>
                <a:gd name="T6" fmla="*/ 115 w 117"/>
                <a:gd name="T7" fmla="*/ 10 h 50"/>
                <a:gd name="T8" fmla="*/ 115 w 117"/>
                <a:gd name="T9" fmla="*/ 2 h 50"/>
                <a:gd name="T10" fmla="*/ 105 w 117"/>
                <a:gd name="T11" fmla="*/ 2 h 50"/>
                <a:gd name="T12" fmla="*/ 59 w 117"/>
                <a:gd name="T13" fmla="*/ 38 h 50"/>
                <a:gd name="T14" fmla="*/ 12 w 117"/>
                <a:gd name="T15" fmla="*/ 2 h 50"/>
                <a:gd name="T16" fmla="*/ 3 w 117"/>
                <a:gd name="T17" fmla="*/ 2 h 50"/>
                <a:gd name="T18" fmla="*/ 3 w 117"/>
                <a:gd name="T19" fmla="*/ 10 h 50"/>
                <a:gd name="T20" fmla="*/ 54 w 117"/>
                <a:gd name="T2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50">
                  <a:moveTo>
                    <a:pt x="54" y="49"/>
                  </a:moveTo>
                  <a:cubicBezTo>
                    <a:pt x="55" y="50"/>
                    <a:pt x="57" y="50"/>
                    <a:pt x="59" y="50"/>
                  </a:cubicBezTo>
                  <a:cubicBezTo>
                    <a:pt x="61" y="50"/>
                    <a:pt x="62" y="50"/>
                    <a:pt x="64" y="49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7" y="8"/>
                    <a:pt x="117" y="4"/>
                    <a:pt x="115" y="2"/>
                  </a:cubicBezTo>
                  <a:cubicBezTo>
                    <a:pt x="112" y="0"/>
                    <a:pt x="108" y="0"/>
                    <a:pt x="105" y="2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lnTo>
                    <a:pt x="5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Content Placeholder 2"/>
          <p:cNvSpPr txBox="1">
            <a:spLocks/>
          </p:cNvSpPr>
          <p:nvPr/>
        </p:nvSpPr>
        <p:spPr>
          <a:xfrm>
            <a:off x="3215308" y="4032403"/>
            <a:ext cx="2083396" cy="53084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</a:p>
          <a:p>
            <a:pPr marL="0" lvl="0" indent="0" algn="ctr">
              <a:buNone/>
              <a:defRPr/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6799163" y="5849083"/>
            <a:ext cx="24643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7023618" y="4949234"/>
            <a:ext cx="2015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6" name="平行四边形 65"/>
          <p:cNvSpPr/>
          <p:nvPr/>
        </p:nvSpPr>
        <p:spPr>
          <a:xfrm flipH="1">
            <a:off x="8647405" y="4783882"/>
            <a:ext cx="1532294" cy="1065201"/>
          </a:xfrm>
          <a:prstGeom prst="parallelogram">
            <a:avLst>
              <a:gd name="adj" fmla="val 590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Freeform 10"/>
          <p:cNvSpPr>
            <a:spLocks noEditPoints="1"/>
          </p:cNvSpPr>
          <p:nvPr/>
        </p:nvSpPr>
        <p:spPr bwMode="auto">
          <a:xfrm>
            <a:off x="9312515" y="5172683"/>
            <a:ext cx="312087" cy="397691"/>
          </a:xfrm>
          <a:custGeom>
            <a:avLst/>
            <a:gdLst>
              <a:gd name="T0" fmla="*/ 250 w 267"/>
              <a:gd name="T1" fmla="*/ 0 h 341"/>
              <a:gd name="T2" fmla="*/ 17 w 267"/>
              <a:gd name="T3" fmla="*/ 0 h 341"/>
              <a:gd name="T4" fmla="*/ 0 w 267"/>
              <a:gd name="T5" fmla="*/ 17 h 341"/>
              <a:gd name="T6" fmla="*/ 0 w 267"/>
              <a:gd name="T7" fmla="*/ 324 h 341"/>
              <a:gd name="T8" fmla="*/ 17 w 267"/>
              <a:gd name="T9" fmla="*/ 341 h 341"/>
              <a:gd name="T10" fmla="*/ 250 w 267"/>
              <a:gd name="T11" fmla="*/ 341 h 341"/>
              <a:gd name="T12" fmla="*/ 267 w 267"/>
              <a:gd name="T13" fmla="*/ 324 h 341"/>
              <a:gd name="T14" fmla="*/ 267 w 267"/>
              <a:gd name="T15" fmla="*/ 17 h 341"/>
              <a:gd name="T16" fmla="*/ 250 w 267"/>
              <a:gd name="T17" fmla="*/ 0 h 341"/>
              <a:gd name="T18" fmla="*/ 134 w 267"/>
              <a:gd name="T19" fmla="*/ 333 h 341"/>
              <a:gd name="T20" fmla="*/ 127 w 267"/>
              <a:gd name="T21" fmla="*/ 326 h 341"/>
              <a:gd name="T22" fmla="*/ 134 w 267"/>
              <a:gd name="T23" fmla="*/ 319 h 341"/>
              <a:gd name="T24" fmla="*/ 140 w 267"/>
              <a:gd name="T25" fmla="*/ 326 h 341"/>
              <a:gd name="T26" fmla="*/ 134 w 267"/>
              <a:gd name="T27" fmla="*/ 333 h 341"/>
              <a:gd name="T28" fmla="*/ 237 w 267"/>
              <a:gd name="T29" fmla="*/ 308 h 341"/>
              <a:gd name="T30" fmla="*/ 30 w 267"/>
              <a:gd name="T31" fmla="*/ 308 h 341"/>
              <a:gd name="T32" fmla="*/ 30 w 267"/>
              <a:gd name="T33" fmla="*/ 33 h 341"/>
              <a:gd name="T34" fmla="*/ 237 w 267"/>
              <a:gd name="T35" fmla="*/ 33 h 341"/>
              <a:gd name="T36" fmla="*/ 237 w 267"/>
              <a:gd name="T37" fmla="*/ 308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7" h="341">
                <a:moveTo>
                  <a:pt x="250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4"/>
                  <a:pt x="7" y="341"/>
                  <a:pt x="17" y="341"/>
                </a:cubicBezTo>
                <a:cubicBezTo>
                  <a:pt x="250" y="341"/>
                  <a:pt x="250" y="341"/>
                  <a:pt x="250" y="341"/>
                </a:cubicBezTo>
                <a:cubicBezTo>
                  <a:pt x="260" y="341"/>
                  <a:pt x="267" y="334"/>
                  <a:pt x="267" y="324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8"/>
                  <a:pt x="260" y="0"/>
                  <a:pt x="250" y="0"/>
                </a:cubicBezTo>
                <a:close/>
                <a:moveTo>
                  <a:pt x="134" y="333"/>
                </a:moveTo>
                <a:cubicBezTo>
                  <a:pt x="130" y="333"/>
                  <a:pt x="127" y="330"/>
                  <a:pt x="127" y="326"/>
                </a:cubicBezTo>
                <a:cubicBezTo>
                  <a:pt x="127" y="322"/>
                  <a:pt x="130" y="319"/>
                  <a:pt x="134" y="319"/>
                </a:cubicBezTo>
                <a:cubicBezTo>
                  <a:pt x="137" y="319"/>
                  <a:pt x="140" y="322"/>
                  <a:pt x="140" y="326"/>
                </a:cubicBezTo>
                <a:cubicBezTo>
                  <a:pt x="140" y="330"/>
                  <a:pt x="137" y="333"/>
                  <a:pt x="134" y="333"/>
                </a:cubicBezTo>
                <a:close/>
                <a:moveTo>
                  <a:pt x="237" y="308"/>
                </a:moveTo>
                <a:cubicBezTo>
                  <a:pt x="30" y="308"/>
                  <a:pt x="30" y="308"/>
                  <a:pt x="30" y="308"/>
                </a:cubicBezTo>
                <a:cubicBezTo>
                  <a:pt x="30" y="33"/>
                  <a:pt x="30" y="33"/>
                  <a:pt x="30" y="33"/>
                </a:cubicBezTo>
                <a:cubicBezTo>
                  <a:pt x="237" y="33"/>
                  <a:pt x="237" y="33"/>
                  <a:pt x="237" y="33"/>
                </a:cubicBezTo>
                <a:lnTo>
                  <a:pt x="237" y="308"/>
                </a:ln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3295996" y="5034261"/>
            <a:ext cx="2083396" cy="53084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</a:p>
          <a:p>
            <a:pPr marL="0" lvl="0" indent="0" algn="ctr">
              <a:buNone/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945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259" y="2192909"/>
            <a:ext cx="1702286" cy="116740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18425" y="3878038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 b="1" dirty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67526" y="4485900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前景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67526" y="484240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67526" y="519891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67526" y="5555428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核心优势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37472" y="3878038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2400" b="1" dirty="0">
              <a:solidFill>
                <a:srgbClr val="65C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86573" y="4485900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86573" y="484240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86573" y="519891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组织构架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86573" y="5555428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企业荣誉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09447" y="3878038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风险管控</a:t>
            </a:r>
            <a:endParaRPr lang="zh-CN" altLang="en-US" sz="2400" b="1" dirty="0">
              <a:solidFill>
                <a:srgbClr val="65C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58548" y="4485900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危及预测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58548" y="484240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358548" y="519891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358548" y="5555428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资金使用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029819" y="4571821"/>
            <a:ext cx="0" cy="12541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804550" y="4571821"/>
            <a:ext cx="0" cy="12541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579281" y="4571821"/>
            <a:ext cx="0" cy="12541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2859" y="2128889"/>
            <a:ext cx="1379279" cy="1379279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8838" y="2179229"/>
            <a:ext cx="1761718" cy="12786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8548" y="2027596"/>
            <a:ext cx="1716305" cy="1480572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578010" y="2356863"/>
            <a:ext cx="906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 smtClean="0">
                <a:solidFill>
                  <a:schemeClr val="bg1"/>
                </a:solidFill>
              </a:rPr>
              <a:t>01</a:t>
            </a:r>
            <a:endParaRPr lang="zh-CN" altLang="en-US" sz="5400" b="1" i="1" dirty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229484" y="2356863"/>
            <a:ext cx="906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 smtClean="0">
                <a:solidFill>
                  <a:schemeClr val="bg1"/>
                </a:solidFill>
              </a:rPr>
              <a:t>02</a:t>
            </a:r>
            <a:endParaRPr lang="zh-CN" altLang="en-US" sz="5400" b="1" i="1" dirty="0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916683" y="2356863"/>
            <a:ext cx="906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 smtClean="0">
                <a:solidFill>
                  <a:schemeClr val="bg1"/>
                </a:solidFill>
              </a:rPr>
              <a:t>03</a:t>
            </a:r>
            <a:endParaRPr lang="zh-CN" altLang="en-US" sz="5400" b="1" i="1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763686" y="2435500"/>
            <a:ext cx="906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 smtClean="0">
                <a:solidFill>
                  <a:schemeClr val="bg1"/>
                </a:solidFill>
              </a:rPr>
              <a:t>04</a:t>
            </a:r>
            <a:endParaRPr lang="zh-CN" altLang="en-US" sz="5400" b="1" i="1" dirty="0">
              <a:solidFill>
                <a:schemeClr val="bg1"/>
              </a:solidFill>
            </a:endParaRPr>
          </a:p>
        </p:txBody>
      </p:sp>
      <p:sp>
        <p:nvSpPr>
          <p:cNvPr id="63" name="任意多边形 62"/>
          <p:cNvSpPr/>
          <p:nvPr/>
        </p:nvSpPr>
        <p:spPr>
          <a:xfrm rot="2625050">
            <a:off x="36867" y="-969417"/>
            <a:ext cx="1770750" cy="2572767"/>
          </a:xfrm>
          <a:custGeom>
            <a:avLst/>
            <a:gdLst>
              <a:gd name="connsiteX0" fmla="*/ 0 w 1770750"/>
              <a:gd name="connsiteY0" fmla="*/ 1695174 h 2572767"/>
              <a:gd name="connsiteX1" fmla="*/ 1770750 w 1770750"/>
              <a:gd name="connsiteY1" fmla="*/ 0 h 2572767"/>
              <a:gd name="connsiteX2" fmla="*/ 1770750 w 1770750"/>
              <a:gd name="connsiteY2" fmla="*/ 2179504 h 2572767"/>
              <a:gd name="connsiteX3" fmla="*/ 1377487 w 1770750"/>
              <a:gd name="connsiteY3" fmla="*/ 2572767 h 2572767"/>
              <a:gd name="connsiteX4" fmla="*/ 840138 w 1770750"/>
              <a:gd name="connsiteY4" fmla="*/ 2572767 h 2572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0750" h="2572767">
                <a:moveTo>
                  <a:pt x="0" y="1695174"/>
                </a:moveTo>
                <a:lnTo>
                  <a:pt x="1770750" y="0"/>
                </a:lnTo>
                <a:lnTo>
                  <a:pt x="1770750" y="2179504"/>
                </a:lnTo>
                <a:cubicBezTo>
                  <a:pt x="1770750" y="2396697"/>
                  <a:pt x="1594680" y="2572767"/>
                  <a:pt x="1377487" y="2572767"/>
                </a:cubicBezTo>
                <a:lnTo>
                  <a:pt x="840138" y="257276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10713" y="194368"/>
            <a:ext cx="2033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b="1" dirty="0">
              <a:solidFill>
                <a:srgbClr val="65C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29473" y="572678"/>
            <a:ext cx="99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2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b="1" dirty="0">
              <a:solidFill>
                <a:srgbClr val="42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324670" y="3878038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产品运营</a:t>
            </a:r>
            <a:endParaRPr lang="zh-CN" altLang="en-US" sz="2400" b="1" dirty="0">
              <a:solidFill>
                <a:srgbClr val="65C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373771" y="4485900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373771" y="484240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373771" y="519891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销售渠道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373771" y="5555428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推广计划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922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9622" b="24863"/>
          <a:stretch/>
        </p:blipFill>
        <p:spPr>
          <a:xfrm>
            <a:off x="0" y="-1"/>
            <a:ext cx="12192000" cy="445008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6915" y="-10633"/>
            <a:ext cx="12192000" cy="4450080"/>
          </a:xfrm>
          <a:prstGeom prst="rect">
            <a:avLst/>
          </a:pr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Picture 46" descr="iPhone6_mockup_front_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437" y="858084"/>
            <a:ext cx="3741273" cy="5852038"/>
          </a:xfrm>
          <a:prstGeom prst="rect">
            <a:avLst/>
          </a:prstGeom>
        </p:spPr>
      </p:pic>
      <p:sp>
        <p:nvSpPr>
          <p:cNvPr id="9" name="Oval 40"/>
          <p:cNvSpPr/>
          <p:nvPr/>
        </p:nvSpPr>
        <p:spPr>
          <a:xfrm>
            <a:off x="3669740" y="1981388"/>
            <a:ext cx="761364" cy="761265"/>
          </a:xfrm>
          <a:prstGeom prst="ellipse">
            <a:avLst/>
          </a:prstGeom>
          <a:solidFill>
            <a:srgbClr val="37A658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421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0" name="Oval 43"/>
          <p:cNvSpPr/>
          <p:nvPr/>
        </p:nvSpPr>
        <p:spPr>
          <a:xfrm>
            <a:off x="3683312" y="3543285"/>
            <a:ext cx="761364" cy="761265"/>
          </a:xfrm>
          <a:prstGeom prst="ellipse">
            <a:avLst/>
          </a:prstGeom>
          <a:solidFill>
            <a:srgbClr val="37A658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421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1" name="Oval 64"/>
          <p:cNvSpPr/>
          <p:nvPr/>
        </p:nvSpPr>
        <p:spPr>
          <a:xfrm>
            <a:off x="7784882" y="1989345"/>
            <a:ext cx="761364" cy="761265"/>
          </a:xfrm>
          <a:prstGeom prst="ellipse">
            <a:avLst/>
          </a:prstGeom>
          <a:solidFill>
            <a:srgbClr val="37A658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4421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2" name="Oval 67"/>
          <p:cNvSpPr/>
          <p:nvPr/>
        </p:nvSpPr>
        <p:spPr>
          <a:xfrm>
            <a:off x="7784882" y="3505190"/>
            <a:ext cx="761364" cy="761265"/>
          </a:xfrm>
          <a:prstGeom prst="ellipse">
            <a:avLst/>
          </a:prstGeom>
          <a:solidFill>
            <a:srgbClr val="37A658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4421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3" name="Freeform 129"/>
          <p:cNvSpPr>
            <a:spLocks noEditPoints="1"/>
          </p:cNvSpPr>
          <p:nvPr/>
        </p:nvSpPr>
        <p:spPr bwMode="auto">
          <a:xfrm>
            <a:off x="3852490" y="2202509"/>
            <a:ext cx="398339" cy="322465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63" y="0"/>
              </a:cxn>
              <a:cxn ang="0">
                <a:pos x="68" y="6"/>
              </a:cxn>
              <a:cxn ang="0">
                <a:pos x="68" y="49"/>
              </a:cxn>
              <a:cxn ang="0">
                <a:pos x="5" y="5"/>
              </a:cxn>
              <a:cxn ang="0">
                <a:pos x="4" y="6"/>
              </a:cxn>
              <a:cxn ang="0">
                <a:pos x="4" y="49"/>
              </a:cxn>
              <a:cxn ang="0">
                <a:pos x="5" y="51"/>
              </a:cxn>
              <a:cxn ang="0">
                <a:pos x="63" y="51"/>
              </a:cxn>
              <a:cxn ang="0">
                <a:pos x="64" y="49"/>
              </a:cxn>
              <a:cxn ang="0">
                <a:pos x="64" y="6"/>
              </a:cxn>
              <a:cxn ang="0">
                <a:pos x="63" y="5"/>
              </a:cxn>
              <a:cxn ang="0">
                <a:pos x="5" y="5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6"/>
              </a:cxn>
              <a:cxn ang="0">
                <a:pos x="9" y="46"/>
              </a:cxn>
              <a:cxn ang="0">
                <a:pos x="9" y="39"/>
              </a:cxn>
              <a:cxn ang="0">
                <a:pos x="20" y="28"/>
              </a:cxn>
              <a:cxn ang="0">
                <a:pos x="26" y="33"/>
              </a:cxn>
              <a:cxn ang="0">
                <a:pos x="44" y="15"/>
              </a:cxn>
              <a:cxn ang="0">
                <a:pos x="59" y="30"/>
              </a:cxn>
              <a:cxn ang="0">
                <a:pos x="59" y="46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14" tIns="22857" rIns="45714" bIns="22857" numCol="1" anchor="t" anchorCtr="0" compatLnSpc="1">
            <a:prstTxWarp prst="textNoShape">
              <a:avLst/>
            </a:prstTxWarp>
          </a:bodyPr>
          <a:lstStyle/>
          <a:p>
            <a:pPr defTabSz="544211"/>
            <a:endParaRPr lang="en-US" sz="2150">
              <a:solidFill>
                <a:srgbClr val="737572"/>
              </a:solidFill>
            </a:endParaRPr>
          </a:p>
        </p:txBody>
      </p:sp>
      <p:sp>
        <p:nvSpPr>
          <p:cNvPr id="14" name="Freeform 57"/>
          <p:cNvSpPr>
            <a:spLocks noEditPoints="1"/>
          </p:cNvSpPr>
          <p:nvPr/>
        </p:nvSpPr>
        <p:spPr bwMode="auto">
          <a:xfrm>
            <a:off x="3866600" y="3713057"/>
            <a:ext cx="402411" cy="402411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14" tIns="22857" rIns="45714" bIns="22857" numCol="1" anchor="t" anchorCtr="0" compatLnSpc="1">
            <a:prstTxWarp prst="textNoShape">
              <a:avLst/>
            </a:prstTxWarp>
          </a:bodyPr>
          <a:lstStyle/>
          <a:p>
            <a:pPr defTabSz="544211"/>
            <a:endParaRPr lang="en-US" sz="2150">
              <a:solidFill>
                <a:srgbClr val="737572"/>
              </a:solidFill>
            </a:endParaRPr>
          </a:p>
        </p:txBody>
      </p:sp>
      <p:sp>
        <p:nvSpPr>
          <p:cNvPr id="15" name="Freeform 161"/>
          <p:cNvSpPr>
            <a:spLocks noEditPoints="1"/>
          </p:cNvSpPr>
          <p:nvPr/>
        </p:nvSpPr>
        <p:spPr bwMode="auto">
          <a:xfrm>
            <a:off x="7972079" y="2174839"/>
            <a:ext cx="408708" cy="354387"/>
          </a:xfrm>
          <a:custGeom>
            <a:avLst/>
            <a:gdLst/>
            <a:ahLst/>
            <a:cxnLst>
              <a:cxn ang="0">
                <a:pos x="73" y="19"/>
              </a:cxn>
              <a:cxn ang="0">
                <a:pos x="73" y="53"/>
              </a:cxn>
              <a:cxn ang="0">
                <a:pos x="64" y="63"/>
              </a:cxn>
              <a:cxn ang="0">
                <a:pos x="10" y="63"/>
              </a:cxn>
              <a:cxn ang="0">
                <a:pos x="0" y="53"/>
              </a:cxn>
              <a:cxn ang="0">
                <a:pos x="0" y="19"/>
              </a:cxn>
              <a:cxn ang="0">
                <a:pos x="10" y="9"/>
              </a:cxn>
              <a:cxn ang="0">
                <a:pos x="19" y="9"/>
              </a:cxn>
              <a:cxn ang="0">
                <a:pos x="21" y="4"/>
              </a:cxn>
              <a:cxn ang="0">
                <a:pos x="27" y="0"/>
              </a:cxn>
              <a:cxn ang="0">
                <a:pos x="47" y="0"/>
              </a:cxn>
              <a:cxn ang="0">
                <a:pos x="53" y="4"/>
              </a:cxn>
              <a:cxn ang="0">
                <a:pos x="55" y="9"/>
              </a:cxn>
              <a:cxn ang="0">
                <a:pos x="64" y="9"/>
              </a:cxn>
              <a:cxn ang="0">
                <a:pos x="73" y="19"/>
              </a:cxn>
              <a:cxn ang="0">
                <a:pos x="54" y="36"/>
              </a:cxn>
              <a:cxn ang="0">
                <a:pos x="37" y="19"/>
              </a:cxn>
              <a:cxn ang="0">
                <a:pos x="20" y="36"/>
              </a:cxn>
              <a:cxn ang="0">
                <a:pos x="37" y="53"/>
              </a:cxn>
              <a:cxn ang="0">
                <a:pos x="54" y="36"/>
              </a:cxn>
              <a:cxn ang="0">
                <a:pos x="48" y="36"/>
              </a:cxn>
              <a:cxn ang="0">
                <a:pos x="37" y="47"/>
              </a:cxn>
              <a:cxn ang="0">
                <a:pos x="26" y="36"/>
              </a:cxn>
              <a:cxn ang="0">
                <a:pos x="37" y="25"/>
              </a:cxn>
              <a:cxn ang="0">
                <a:pos x="48" y="36"/>
              </a:cxn>
            </a:cxnLst>
            <a:rect l="0" t="0" r="r" b="b"/>
            <a:pathLst>
              <a:path w="73" h="63">
                <a:moveTo>
                  <a:pt x="73" y="19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58"/>
                  <a:pt x="69" y="63"/>
                  <a:pt x="64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5" y="63"/>
                  <a:pt x="0" y="58"/>
                  <a:pt x="0" y="5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5" y="9"/>
                  <a:pt x="10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2"/>
                  <a:pt x="25" y="0"/>
                  <a:pt x="2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2" y="2"/>
                  <a:pt x="53" y="4"/>
                </a:cubicBezTo>
                <a:cubicBezTo>
                  <a:pt x="55" y="9"/>
                  <a:pt x="55" y="9"/>
                  <a:pt x="55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9" y="9"/>
                  <a:pt x="73" y="14"/>
                  <a:pt x="73" y="19"/>
                </a:cubicBezTo>
                <a:close/>
                <a:moveTo>
                  <a:pt x="54" y="36"/>
                </a:moveTo>
                <a:cubicBezTo>
                  <a:pt x="54" y="27"/>
                  <a:pt x="46" y="19"/>
                  <a:pt x="37" y="19"/>
                </a:cubicBezTo>
                <a:cubicBezTo>
                  <a:pt x="28" y="19"/>
                  <a:pt x="20" y="27"/>
                  <a:pt x="20" y="36"/>
                </a:cubicBezTo>
                <a:cubicBezTo>
                  <a:pt x="20" y="46"/>
                  <a:pt x="28" y="53"/>
                  <a:pt x="37" y="53"/>
                </a:cubicBezTo>
                <a:cubicBezTo>
                  <a:pt x="46" y="53"/>
                  <a:pt x="54" y="46"/>
                  <a:pt x="54" y="36"/>
                </a:cubicBezTo>
                <a:close/>
                <a:moveTo>
                  <a:pt x="48" y="36"/>
                </a:moveTo>
                <a:cubicBezTo>
                  <a:pt x="48" y="42"/>
                  <a:pt x="43" y="47"/>
                  <a:pt x="37" y="47"/>
                </a:cubicBezTo>
                <a:cubicBezTo>
                  <a:pt x="31" y="47"/>
                  <a:pt x="26" y="42"/>
                  <a:pt x="26" y="36"/>
                </a:cubicBezTo>
                <a:cubicBezTo>
                  <a:pt x="26" y="30"/>
                  <a:pt x="31" y="25"/>
                  <a:pt x="37" y="25"/>
                </a:cubicBezTo>
                <a:cubicBezTo>
                  <a:pt x="43" y="25"/>
                  <a:pt x="48" y="30"/>
                  <a:pt x="48" y="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14" tIns="22857" rIns="45714" bIns="22857" numCol="1" anchor="t" anchorCtr="0" compatLnSpc="1">
            <a:prstTxWarp prst="textNoShape">
              <a:avLst/>
            </a:prstTxWarp>
          </a:bodyPr>
          <a:lstStyle/>
          <a:p>
            <a:pPr defTabSz="544211"/>
            <a:endParaRPr lang="en-US" sz="2150">
              <a:solidFill>
                <a:srgbClr val="737572"/>
              </a:solidFill>
            </a:endParaRPr>
          </a:p>
        </p:txBody>
      </p:sp>
      <p:sp>
        <p:nvSpPr>
          <p:cNvPr id="16" name="Freeform 141"/>
          <p:cNvSpPr>
            <a:spLocks noEditPoints="1"/>
          </p:cNvSpPr>
          <p:nvPr/>
        </p:nvSpPr>
        <p:spPr bwMode="auto">
          <a:xfrm>
            <a:off x="7986188" y="3740838"/>
            <a:ext cx="350006" cy="252385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14" tIns="22857" rIns="45714" bIns="22857" numCol="1" anchor="t" anchorCtr="0" compatLnSpc="1">
            <a:prstTxWarp prst="textNoShape">
              <a:avLst/>
            </a:prstTxWarp>
          </a:bodyPr>
          <a:lstStyle/>
          <a:p>
            <a:pPr defTabSz="544211"/>
            <a:endParaRPr lang="en-US" sz="2150">
              <a:solidFill>
                <a:srgbClr val="737572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46086" y="3405602"/>
            <a:ext cx="3161561" cy="873836"/>
            <a:chOff x="1385794" y="4403345"/>
            <a:chExt cx="3161561" cy="873836"/>
          </a:xfrm>
        </p:grpSpPr>
        <p:sp>
          <p:nvSpPr>
            <p:cNvPr id="18" name="TextBox 35"/>
            <p:cNvSpPr txBox="1"/>
            <p:nvPr/>
          </p:nvSpPr>
          <p:spPr>
            <a:xfrm>
              <a:off x="1385794" y="4753961"/>
              <a:ext cx="31184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35"/>
            <p:cNvSpPr txBox="1"/>
            <p:nvPr/>
          </p:nvSpPr>
          <p:spPr>
            <a:xfrm>
              <a:off x="3068168" y="4403345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6086" y="1876774"/>
            <a:ext cx="3161561" cy="873836"/>
            <a:chOff x="1385794" y="4403345"/>
            <a:chExt cx="3161561" cy="873836"/>
          </a:xfrm>
        </p:grpSpPr>
        <p:sp>
          <p:nvSpPr>
            <p:cNvPr id="21" name="TextBox 35"/>
            <p:cNvSpPr txBox="1"/>
            <p:nvPr/>
          </p:nvSpPr>
          <p:spPr>
            <a:xfrm>
              <a:off x="1385794" y="4753961"/>
              <a:ext cx="31184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35"/>
            <p:cNvSpPr txBox="1"/>
            <p:nvPr/>
          </p:nvSpPr>
          <p:spPr>
            <a:xfrm>
              <a:off x="3068168" y="4403345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09140" y="3402284"/>
            <a:ext cx="3118467" cy="864171"/>
            <a:chOff x="1385794" y="4413010"/>
            <a:chExt cx="3118467" cy="864171"/>
          </a:xfrm>
        </p:grpSpPr>
        <p:sp>
          <p:nvSpPr>
            <p:cNvPr id="24" name="TextBox 35"/>
            <p:cNvSpPr txBox="1"/>
            <p:nvPr/>
          </p:nvSpPr>
          <p:spPr>
            <a:xfrm>
              <a:off x="1385794" y="4753961"/>
              <a:ext cx="31184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35"/>
            <p:cNvSpPr txBox="1"/>
            <p:nvPr/>
          </p:nvSpPr>
          <p:spPr>
            <a:xfrm>
              <a:off x="1385794" y="4413010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09140" y="1863955"/>
            <a:ext cx="3118467" cy="873672"/>
            <a:chOff x="1385794" y="4403509"/>
            <a:chExt cx="3118467" cy="873672"/>
          </a:xfrm>
        </p:grpSpPr>
        <p:sp>
          <p:nvSpPr>
            <p:cNvPr id="27" name="TextBox 35"/>
            <p:cNvSpPr txBox="1"/>
            <p:nvPr/>
          </p:nvSpPr>
          <p:spPr>
            <a:xfrm>
              <a:off x="1385794" y="4753961"/>
              <a:ext cx="31184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35"/>
            <p:cNvSpPr txBox="1"/>
            <p:nvPr/>
          </p:nvSpPr>
          <p:spPr>
            <a:xfrm>
              <a:off x="1385794" y="4403509"/>
              <a:ext cx="1479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27600" y="1757680"/>
            <a:ext cx="2302971" cy="4075961"/>
            <a:chOff x="4927601" y="1757680"/>
            <a:chExt cx="2275840" cy="4027943"/>
          </a:xfrm>
        </p:grpSpPr>
        <p:sp>
          <p:nvSpPr>
            <p:cNvPr id="30" name="直角三角形 29"/>
            <p:cNvSpPr/>
            <p:nvPr/>
          </p:nvSpPr>
          <p:spPr>
            <a:xfrm>
              <a:off x="4927601" y="1757680"/>
              <a:ext cx="2275840" cy="4003040"/>
            </a:xfrm>
            <a:prstGeom prst="rt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直角三角形 30"/>
            <p:cNvSpPr/>
            <p:nvPr/>
          </p:nvSpPr>
          <p:spPr>
            <a:xfrm rot="10800000">
              <a:off x="4927601" y="1782583"/>
              <a:ext cx="2275840" cy="4003040"/>
            </a:xfrm>
            <a:prstGeom prst="rtTriangle">
              <a:avLst/>
            </a:prstGeom>
            <a:solidFill>
              <a:srgbClr val="37A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69052" y="3571561"/>
            <a:ext cx="513603" cy="573407"/>
            <a:chOff x="6016626" y="5110164"/>
            <a:chExt cx="231775" cy="258763"/>
          </a:xfrm>
          <a:solidFill>
            <a:schemeClr val="bg1"/>
          </a:solidFill>
        </p:grpSpPr>
        <p:sp>
          <p:nvSpPr>
            <p:cNvPr id="33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75"/>
            <p:cNvSpPr>
              <a:spLocks/>
            </p:cNvSpPr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76"/>
            <p:cNvSpPr>
              <a:spLocks/>
            </p:cNvSpPr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91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联系 5"/>
          <p:cNvSpPr/>
          <p:nvPr/>
        </p:nvSpPr>
        <p:spPr>
          <a:xfrm>
            <a:off x="1510476" y="4417119"/>
            <a:ext cx="740228" cy="740228"/>
          </a:xfrm>
          <a:prstGeom prst="flowChartConnector">
            <a:avLst/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250704" y="3339434"/>
            <a:ext cx="909598" cy="1034142"/>
          </a:xfrm>
          <a:prstGeom prst="line">
            <a:avLst/>
          </a:prstGeom>
          <a:ln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流程图: 联系 7"/>
          <p:cNvSpPr/>
          <p:nvPr/>
        </p:nvSpPr>
        <p:spPr>
          <a:xfrm>
            <a:off x="4848939" y="4417119"/>
            <a:ext cx="740228" cy="740228"/>
          </a:xfrm>
          <a:prstGeom prst="flowChartConnector">
            <a:avLst/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589167" y="3339434"/>
            <a:ext cx="909598" cy="1034142"/>
          </a:xfrm>
          <a:prstGeom prst="line">
            <a:avLst/>
          </a:prstGeom>
          <a:ln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流程图: 联系 9"/>
          <p:cNvSpPr/>
          <p:nvPr/>
        </p:nvSpPr>
        <p:spPr>
          <a:xfrm>
            <a:off x="8187403" y="4417119"/>
            <a:ext cx="740228" cy="740228"/>
          </a:xfrm>
          <a:prstGeom prst="flowChartConnector">
            <a:avLst/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8927631" y="3339434"/>
            <a:ext cx="909598" cy="1034142"/>
          </a:xfrm>
          <a:prstGeom prst="line">
            <a:avLst/>
          </a:prstGeom>
          <a:ln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联系 11"/>
          <p:cNvSpPr/>
          <p:nvPr/>
        </p:nvSpPr>
        <p:spPr>
          <a:xfrm rot="5400000">
            <a:off x="3244295" y="2665693"/>
            <a:ext cx="740228" cy="74022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 rot="5400000" flipV="1">
            <a:off x="4090338" y="3343649"/>
            <a:ext cx="909598" cy="1034142"/>
          </a:xfrm>
          <a:prstGeom prst="line">
            <a:avLst/>
          </a:prstGeom>
          <a:ln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流程图: 联系 13"/>
          <p:cNvSpPr/>
          <p:nvPr/>
        </p:nvSpPr>
        <p:spPr>
          <a:xfrm rot="5400000">
            <a:off x="6582758" y="2665694"/>
            <a:ext cx="740228" cy="74022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rot="5400000" flipV="1">
            <a:off x="7428801" y="3343649"/>
            <a:ext cx="909598" cy="1034142"/>
          </a:xfrm>
          <a:prstGeom prst="line">
            <a:avLst/>
          </a:prstGeom>
          <a:ln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流程图: 联系 15"/>
          <p:cNvSpPr/>
          <p:nvPr/>
        </p:nvSpPr>
        <p:spPr>
          <a:xfrm rot="5400000">
            <a:off x="9921223" y="2665694"/>
            <a:ext cx="740228" cy="74022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122"/>
          <p:cNvSpPr>
            <a:spLocks/>
          </p:cNvSpPr>
          <p:nvPr/>
        </p:nvSpPr>
        <p:spPr bwMode="auto">
          <a:xfrm>
            <a:off x="8426548" y="4658754"/>
            <a:ext cx="261938" cy="261938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32"/>
          <p:cNvSpPr>
            <a:spLocks/>
          </p:cNvSpPr>
          <p:nvPr/>
        </p:nvSpPr>
        <p:spPr bwMode="auto">
          <a:xfrm>
            <a:off x="1762734" y="4657850"/>
            <a:ext cx="207963" cy="258763"/>
          </a:xfrm>
          <a:custGeom>
            <a:avLst/>
            <a:gdLst>
              <a:gd name="T0" fmla="*/ 231 w 231"/>
              <a:gd name="T1" fmla="*/ 0 h 288"/>
              <a:gd name="T2" fmla="*/ 0 w 231"/>
              <a:gd name="T3" fmla="*/ 0 h 288"/>
              <a:gd name="T4" fmla="*/ 99 w 231"/>
              <a:gd name="T5" fmla="*/ 114 h 288"/>
              <a:gd name="T6" fmla="*/ 99 w 231"/>
              <a:gd name="T7" fmla="*/ 243 h 288"/>
              <a:gd name="T8" fmla="*/ 46 w 231"/>
              <a:gd name="T9" fmla="*/ 288 h 288"/>
              <a:gd name="T10" fmla="*/ 185 w 231"/>
              <a:gd name="T11" fmla="*/ 288 h 288"/>
              <a:gd name="T12" fmla="*/ 132 w 231"/>
              <a:gd name="T13" fmla="*/ 243 h 288"/>
              <a:gd name="T14" fmla="*/ 132 w 231"/>
              <a:gd name="T15" fmla="*/ 114 h 288"/>
              <a:gd name="T16" fmla="*/ 231 w 231"/>
              <a:gd name="T1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114"/>
          <p:cNvSpPr>
            <a:spLocks noEditPoints="1"/>
          </p:cNvSpPr>
          <p:nvPr/>
        </p:nvSpPr>
        <p:spPr bwMode="auto">
          <a:xfrm>
            <a:off x="10160368" y="2790401"/>
            <a:ext cx="261938" cy="361950"/>
          </a:xfrm>
          <a:custGeom>
            <a:avLst/>
            <a:gdLst>
              <a:gd name="T0" fmla="*/ 37 w 73"/>
              <a:gd name="T1" fmla="*/ 0 h 100"/>
              <a:gd name="T2" fmla="*/ 63 w 73"/>
              <a:gd name="T3" fmla="*/ 9 h 100"/>
              <a:gd name="T4" fmla="*/ 73 w 73"/>
              <a:gd name="T5" fmla="*/ 33 h 100"/>
              <a:gd name="T6" fmla="*/ 73 w 73"/>
              <a:gd name="T7" fmla="*/ 40 h 100"/>
              <a:gd name="T8" fmla="*/ 70 w 73"/>
              <a:gd name="T9" fmla="*/ 47 h 100"/>
              <a:gd name="T10" fmla="*/ 50 w 73"/>
              <a:gd name="T11" fmla="*/ 74 h 100"/>
              <a:gd name="T12" fmla="*/ 48 w 73"/>
              <a:gd name="T13" fmla="*/ 76 h 100"/>
              <a:gd name="T14" fmla="*/ 48 w 73"/>
              <a:gd name="T15" fmla="*/ 80 h 100"/>
              <a:gd name="T16" fmla="*/ 46 w 73"/>
              <a:gd name="T17" fmla="*/ 80 h 100"/>
              <a:gd name="T18" fmla="*/ 44 w 73"/>
              <a:gd name="T19" fmla="*/ 80 h 100"/>
              <a:gd name="T20" fmla="*/ 38 w 73"/>
              <a:gd name="T21" fmla="*/ 80 h 100"/>
              <a:gd name="T22" fmla="*/ 36 w 73"/>
              <a:gd name="T23" fmla="*/ 80 h 100"/>
              <a:gd name="T24" fmla="*/ 31 w 73"/>
              <a:gd name="T25" fmla="*/ 80 h 100"/>
              <a:gd name="T26" fmla="*/ 29 w 73"/>
              <a:gd name="T27" fmla="*/ 80 h 100"/>
              <a:gd name="T28" fmla="*/ 27 w 73"/>
              <a:gd name="T29" fmla="*/ 80 h 100"/>
              <a:gd name="T30" fmla="*/ 27 w 73"/>
              <a:gd name="T31" fmla="*/ 80 h 100"/>
              <a:gd name="T32" fmla="*/ 27 w 73"/>
              <a:gd name="T33" fmla="*/ 76 h 100"/>
              <a:gd name="T34" fmla="*/ 21 w 73"/>
              <a:gd name="T35" fmla="*/ 70 h 100"/>
              <a:gd name="T36" fmla="*/ 0 w 73"/>
              <a:gd name="T37" fmla="*/ 33 h 100"/>
              <a:gd name="T38" fmla="*/ 11 w 73"/>
              <a:gd name="T39" fmla="*/ 9 h 100"/>
              <a:gd name="T40" fmla="*/ 37 w 73"/>
              <a:gd name="T41" fmla="*/ 0 h 100"/>
              <a:gd name="T42" fmla="*/ 45 w 73"/>
              <a:gd name="T43" fmla="*/ 86 h 100"/>
              <a:gd name="T44" fmla="*/ 43 w 73"/>
              <a:gd name="T45" fmla="*/ 100 h 100"/>
              <a:gd name="T46" fmla="*/ 31 w 73"/>
              <a:gd name="T47" fmla="*/ 100 h 100"/>
              <a:gd name="T48" fmla="*/ 30 w 73"/>
              <a:gd name="T49" fmla="*/ 86 h 100"/>
              <a:gd name="T50" fmla="*/ 45 w 73"/>
              <a:gd name="T51" fmla="*/ 86 h 100"/>
              <a:gd name="T52" fmla="*/ 37 w 73"/>
              <a:gd name="T53" fmla="*/ 74 h 100"/>
              <a:gd name="T54" fmla="*/ 43 w 73"/>
              <a:gd name="T55" fmla="*/ 74 h 100"/>
              <a:gd name="T56" fmla="*/ 48 w 73"/>
              <a:gd name="T57" fmla="*/ 6 h 100"/>
              <a:gd name="T58" fmla="*/ 37 w 73"/>
              <a:gd name="T59" fmla="*/ 4 h 100"/>
              <a:gd name="T60" fmla="*/ 36 w 73"/>
              <a:gd name="T61" fmla="*/ 4 h 100"/>
              <a:gd name="T62" fmla="*/ 37 w 73"/>
              <a:gd name="T63" fmla="*/ 74 h 100"/>
              <a:gd name="T64" fmla="*/ 17 w 73"/>
              <a:gd name="T65" fmla="*/ 10 h 100"/>
              <a:gd name="T66" fmla="*/ 16 w 73"/>
              <a:gd name="T67" fmla="*/ 58 h 100"/>
              <a:gd name="T68" fmla="*/ 25 w 73"/>
              <a:gd name="T69" fmla="*/ 67 h 100"/>
              <a:gd name="T70" fmla="*/ 30 w 73"/>
              <a:gd name="T71" fmla="*/ 72 h 100"/>
              <a:gd name="T72" fmla="*/ 27 w 73"/>
              <a:gd name="T73" fmla="*/ 5 h 100"/>
              <a:gd name="T74" fmla="*/ 17 w 73"/>
              <a:gd name="T75" fmla="*/ 10 h 100"/>
              <a:gd name="T76" fmla="*/ 60 w 73"/>
              <a:gd name="T77" fmla="*/ 13 h 100"/>
              <a:gd name="T78" fmla="*/ 56 w 73"/>
              <a:gd name="T79" fmla="*/ 60 h 100"/>
              <a:gd name="T80" fmla="*/ 66 w 73"/>
              <a:gd name="T81" fmla="*/ 45 h 100"/>
              <a:gd name="T82" fmla="*/ 68 w 73"/>
              <a:gd name="T83" fmla="*/ 39 h 100"/>
              <a:gd name="T84" fmla="*/ 69 w 73"/>
              <a:gd name="T85" fmla="*/ 33 h 100"/>
              <a:gd name="T86" fmla="*/ 60 w 73"/>
              <a:gd name="T87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schemeClr val="bg1"/>
              </a:solidFill>
            </a:endParaRPr>
          </a:p>
        </p:txBody>
      </p:sp>
      <p:sp>
        <p:nvSpPr>
          <p:cNvPr id="20" name="Freeform 145"/>
          <p:cNvSpPr>
            <a:spLocks noEditPoints="1"/>
          </p:cNvSpPr>
          <p:nvPr/>
        </p:nvSpPr>
        <p:spPr bwMode="auto">
          <a:xfrm>
            <a:off x="5031515" y="4648213"/>
            <a:ext cx="355600" cy="358775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schemeClr val="bg1"/>
              </a:solidFill>
            </a:endParaRPr>
          </a:p>
        </p:txBody>
      </p:sp>
      <p:sp>
        <p:nvSpPr>
          <p:cNvPr id="21" name="Freeform 147"/>
          <p:cNvSpPr>
            <a:spLocks noEditPoints="1"/>
          </p:cNvSpPr>
          <p:nvPr/>
        </p:nvSpPr>
        <p:spPr bwMode="auto">
          <a:xfrm>
            <a:off x="3499567" y="2837216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schemeClr val="bg1"/>
              </a:solidFill>
            </a:endParaRPr>
          </a:p>
        </p:txBody>
      </p:sp>
      <p:sp>
        <p:nvSpPr>
          <p:cNvPr id="22" name="Freeform 168"/>
          <p:cNvSpPr>
            <a:spLocks noEditPoints="1"/>
          </p:cNvSpPr>
          <p:nvPr/>
        </p:nvSpPr>
        <p:spPr bwMode="auto">
          <a:xfrm>
            <a:off x="6779040" y="2795163"/>
            <a:ext cx="347663" cy="357188"/>
          </a:xfrm>
          <a:custGeom>
            <a:avLst/>
            <a:gdLst>
              <a:gd name="T0" fmla="*/ 5 w 96"/>
              <a:gd name="T1" fmla="*/ 42 h 99"/>
              <a:gd name="T2" fmla="*/ 74 w 96"/>
              <a:gd name="T3" fmla="*/ 42 h 99"/>
              <a:gd name="T4" fmla="*/ 77 w 96"/>
              <a:gd name="T5" fmla="*/ 41 h 99"/>
              <a:gd name="T6" fmla="*/ 91 w 96"/>
              <a:gd name="T7" fmla="*/ 47 h 99"/>
              <a:gd name="T8" fmla="*/ 96 w 96"/>
              <a:gd name="T9" fmla="*/ 60 h 99"/>
              <a:gd name="T10" fmla="*/ 91 w 96"/>
              <a:gd name="T11" fmla="*/ 73 h 99"/>
              <a:gd name="T12" fmla="*/ 77 w 96"/>
              <a:gd name="T13" fmla="*/ 78 h 99"/>
              <a:gd name="T14" fmla="*/ 68 w 96"/>
              <a:gd name="T15" fmla="*/ 76 h 99"/>
              <a:gd name="T16" fmla="*/ 62 w 96"/>
              <a:gd name="T17" fmla="*/ 85 h 99"/>
              <a:gd name="T18" fmla="*/ 67 w 96"/>
              <a:gd name="T19" fmla="*/ 85 h 99"/>
              <a:gd name="T20" fmla="*/ 84 w 96"/>
              <a:gd name="T21" fmla="*/ 85 h 99"/>
              <a:gd name="T22" fmla="*/ 71 w 96"/>
              <a:gd name="T23" fmla="*/ 99 h 99"/>
              <a:gd name="T24" fmla="*/ 17 w 96"/>
              <a:gd name="T25" fmla="*/ 99 h 99"/>
              <a:gd name="T26" fmla="*/ 12 w 96"/>
              <a:gd name="T27" fmla="*/ 99 h 99"/>
              <a:gd name="T28" fmla="*/ 0 w 96"/>
              <a:gd name="T29" fmla="*/ 85 h 99"/>
              <a:gd name="T30" fmla="*/ 17 w 96"/>
              <a:gd name="T31" fmla="*/ 85 h 99"/>
              <a:gd name="T32" fmla="*/ 21 w 96"/>
              <a:gd name="T33" fmla="*/ 85 h 99"/>
              <a:gd name="T34" fmla="*/ 5 w 96"/>
              <a:gd name="T35" fmla="*/ 42 h 99"/>
              <a:gd name="T36" fmla="*/ 56 w 96"/>
              <a:gd name="T37" fmla="*/ 36 h 99"/>
              <a:gd name="T38" fmla="*/ 55 w 96"/>
              <a:gd name="T39" fmla="*/ 6 h 99"/>
              <a:gd name="T40" fmla="*/ 56 w 96"/>
              <a:gd name="T41" fmla="*/ 36 h 99"/>
              <a:gd name="T42" fmla="*/ 43 w 96"/>
              <a:gd name="T43" fmla="*/ 30 h 99"/>
              <a:gd name="T44" fmla="*/ 42 w 96"/>
              <a:gd name="T45" fmla="*/ 0 h 99"/>
              <a:gd name="T46" fmla="*/ 43 w 96"/>
              <a:gd name="T47" fmla="*/ 30 h 99"/>
              <a:gd name="T48" fmla="*/ 30 w 96"/>
              <a:gd name="T49" fmla="*/ 34 h 99"/>
              <a:gd name="T50" fmla="*/ 29 w 96"/>
              <a:gd name="T51" fmla="*/ 4 h 99"/>
              <a:gd name="T52" fmla="*/ 30 w 96"/>
              <a:gd name="T53" fmla="*/ 34 h 99"/>
              <a:gd name="T54" fmla="*/ 15 w 96"/>
              <a:gd name="T55" fmla="*/ 53 h 99"/>
              <a:gd name="T56" fmla="*/ 26 w 96"/>
              <a:gd name="T57" fmla="*/ 80 h 99"/>
              <a:gd name="T58" fmla="*/ 33 w 96"/>
              <a:gd name="T59" fmla="*/ 75 h 99"/>
              <a:gd name="T60" fmla="*/ 24 w 96"/>
              <a:gd name="T61" fmla="*/ 52 h 99"/>
              <a:gd name="T62" fmla="*/ 15 w 96"/>
              <a:gd name="T63" fmla="*/ 53 h 99"/>
              <a:gd name="T64" fmla="*/ 77 w 96"/>
              <a:gd name="T65" fmla="*/ 50 h 99"/>
              <a:gd name="T66" fmla="*/ 72 w 96"/>
              <a:gd name="T67" fmla="*/ 68 h 99"/>
              <a:gd name="T68" fmla="*/ 77 w 96"/>
              <a:gd name="T69" fmla="*/ 70 h 99"/>
              <a:gd name="T70" fmla="*/ 84 w 96"/>
              <a:gd name="T71" fmla="*/ 67 h 99"/>
              <a:gd name="T72" fmla="*/ 87 w 96"/>
              <a:gd name="T73" fmla="*/ 60 h 99"/>
              <a:gd name="T74" fmla="*/ 84 w 96"/>
              <a:gd name="T75" fmla="*/ 53 h 99"/>
              <a:gd name="T76" fmla="*/ 77 w 96"/>
              <a:gd name="T77" fmla="*/ 50 h 99"/>
              <a:gd name="T78" fmla="*/ 77 w 96"/>
              <a:gd name="T7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46395" y="5298336"/>
            <a:ext cx="2068387" cy="861775"/>
            <a:chOff x="9705875" y="1578131"/>
            <a:chExt cx="2068387" cy="861775"/>
          </a:xfrm>
        </p:grpSpPr>
        <p:sp>
          <p:nvSpPr>
            <p:cNvPr id="24" name="文本框 23"/>
            <p:cNvSpPr txBox="1"/>
            <p:nvPr/>
          </p:nvSpPr>
          <p:spPr>
            <a:xfrm>
              <a:off x="9705875" y="1978241"/>
              <a:ext cx="20683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45760" y="1578131"/>
              <a:ext cx="1388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524744" y="5298336"/>
            <a:ext cx="1388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523323" y="5698446"/>
            <a:ext cx="2068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863208" y="5298336"/>
            <a:ext cx="1388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587610" y="1483563"/>
            <a:ext cx="2068387" cy="861775"/>
            <a:chOff x="9705875" y="1578131"/>
            <a:chExt cx="2068387" cy="861775"/>
          </a:xfrm>
        </p:grpSpPr>
        <p:sp>
          <p:nvSpPr>
            <p:cNvPr id="33" name="文本框 32"/>
            <p:cNvSpPr txBox="1"/>
            <p:nvPr/>
          </p:nvSpPr>
          <p:spPr>
            <a:xfrm>
              <a:off x="9705875" y="1978241"/>
              <a:ext cx="20683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045760" y="1578131"/>
              <a:ext cx="1388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18677" y="1483563"/>
            <a:ext cx="2068387" cy="861775"/>
            <a:chOff x="9705875" y="1578131"/>
            <a:chExt cx="2068387" cy="861775"/>
          </a:xfrm>
        </p:grpSpPr>
        <p:sp>
          <p:nvSpPr>
            <p:cNvPr id="36" name="文本框 35"/>
            <p:cNvSpPr txBox="1"/>
            <p:nvPr/>
          </p:nvSpPr>
          <p:spPr>
            <a:xfrm>
              <a:off x="9705875" y="1978241"/>
              <a:ext cx="20683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045760" y="1578131"/>
              <a:ext cx="1388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249744" y="1483563"/>
            <a:ext cx="2068387" cy="861775"/>
            <a:chOff x="9705875" y="1578131"/>
            <a:chExt cx="2068387" cy="861775"/>
          </a:xfrm>
        </p:grpSpPr>
        <p:sp>
          <p:nvSpPr>
            <p:cNvPr id="39" name="文本框 38"/>
            <p:cNvSpPr txBox="1"/>
            <p:nvPr/>
          </p:nvSpPr>
          <p:spPr>
            <a:xfrm>
              <a:off x="9705875" y="1978241"/>
              <a:ext cx="20683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045760" y="1578131"/>
              <a:ext cx="1388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155362" y="5698446"/>
            <a:ext cx="2068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</a:p>
        </p:txBody>
      </p:sp>
    </p:spTree>
    <p:extLst>
      <p:ext uri="{BB962C8B-B14F-4D97-AF65-F5344CB8AC3E}">
        <p14:creationId xmlns:p14="http://schemas.microsoft.com/office/powerpoint/2010/main" val="176245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130" y="1366262"/>
            <a:ext cx="3010737" cy="21850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41367" y="1619515"/>
            <a:ext cx="22357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i="1" dirty="0" smtClean="0">
                <a:solidFill>
                  <a:schemeClr val="bg1"/>
                </a:solidFill>
              </a:rPr>
              <a:t>PART </a:t>
            </a:r>
          </a:p>
        </p:txBody>
      </p:sp>
      <p:sp>
        <p:nvSpPr>
          <p:cNvPr id="7" name="矩形 6"/>
          <p:cNvSpPr/>
          <p:nvPr/>
        </p:nvSpPr>
        <p:spPr>
          <a:xfrm>
            <a:off x="5567440" y="2374960"/>
            <a:ext cx="104387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i="1" dirty="0" smtClean="0">
                <a:solidFill>
                  <a:schemeClr val="bg1"/>
                </a:solidFill>
              </a:rPr>
              <a:t>04</a:t>
            </a:r>
            <a:endParaRPr lang="zh-CN" altLang="en-US" sz="6600" b="1" i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 rot="19104868">
            <a:off x="3605789" y="756296"/>
            <a:ext cx="2467910" cy="1754668"/>
            <a:chOff x="6927361" y="2294279"/>
            <a:chExt cx="2467910" cy="1754668"/>
          </a:xfrm>
        </p:grpSpPr>
        <p:cxnSp>
          <p:nvCxnSpPr>
            <p:cNvPr id="13" name="直接连接符 12"/>
            <p:cNvCxnSpPr/>
            <p:nvPr/>
          </p:nvCxnSpPr>
          <p:spPr>
            <a:xfrm rot="12002162">
              <a:off x="7136238" y="2368439"/>
              <a:ext cx="25763" cy="827466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2002162" flipH="1">
              <a:off x="6989853" y="3007833"/>
              <a:ext cx="587517" cy="30351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2002162" flipH="1">
              <a:off x="7229176" y="2669792"/>
              <a:ext cx="2132425" cy="87209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12002162" flipH="1" flipV="1">
              <a:off x="7048519" y="2535918"/>
              <a:ext cx="1061559" cy="1156551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12002162" flipH="1">
              <a:off x="8064303" y="2814051"/>
              <a:ext cx="1070868" cy="1234896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2002162" flipH="1">
              <a:off x="7602562" y="2695804"/>
              <a:ext cx="1661670" cy="770122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 rot="12002162">
              <a:off x="6927361" y="3050306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12002162">
              <a:off x="7210387" y="2294279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12002162">
              <a:off x="9213581" y="2919109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12002162">
              <a:off x="7466835" y="3020678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12002162">
              <a:off x="7782937" y="3706090"/>
              <a:ext cx="181690" cy="1816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21" idx="2"/>
              <a:endCxn id="25" idx="6"/>
            </p:cNvCxnSpPr>
            <p:nvPr/>
          </p:nvCxnSpPr>
          <p:spPr>
            <a:xfrm rot="12002162" flipH="1" flipV="1">
              <a:off x="7022603" y="3307561"/>
              <a:ext cx="846783" cy="322964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299992" y="3932111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风险管控</a:t>
            </a:r>
            <a:endParaRPr lang="zh-CN" altLang="en-US" sz="2400" b="1" dirty="0">
              <a:solidFill>
                <a:srgbClr val="65C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349093" y="4539973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危及预测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349093" y="4896482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349093" y="5252991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349093" y="5609501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资金使用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08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flipH="1">
            <a:off x="6410131" y="3429000"/>
            <a:ext cx="5781869" cy="3429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9"/>
          <p:cNvSpPr/>
          <p:nvPr/>
        </p:nvSpPr>
        <p:spPr>
          <a:xfrm>
            <a:off x="8303227" y="912783"/>
            <a:ext cx="1564433" cy="1177991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" fmla="*/ 0 w 1564433"/>
              <a:gd name="connsiteY0" fmla="*/ 0 h 1177991"/>
              <a:gd name="connsiteX1" fmla="*/ 1564433 w 1564433"/>
              <a:gd name="connsiteY1" fmla="*/ 0 h 1177991"/>
              <a:gd name="connsiteX2" fmla="*/ 1555102 w 1564433"/>
              <a:gd name="connsiteY2" fmla="*/ 1177991 h 1177991"/>
              <a:gd name="connsiteX3" fmla="*/ 0 w 1564433"/>
              <a:gd name="connsiteY3" fmla="*/ 1168661 h 1177991"/>
              <a:gd name="connsiteX4" fmla="*/ 0 w 1564433"/>
              <a:gd name="connsiteY4" fmla="*/ 0 h 1177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433" h="1177991">
                <a:moveTo>
                  <a:pt x="0" y="0"/>
                </a:moveTo>
                <a:lnTo>
                  <a:pt x="1564433" y="0"/>
                </a:lnTo>
                <a:cubicBezTo>
                  <a:pt x="1561323" y="392664"/>
                  <a:pt x="1558212" y="785327"/>
                  <a:pt x="1555102" y="1177991"/>
                </a:cubicBezTo>
                <a:lnTo>
                  <a:pt x="0" y="1168661"/>
                </a:lnTo>
                <a:lnTo>
                  <a:pt x="0" y="0"/>
                </a:lnTo>
                <a:close/>
              </a:path>
            </a:pathLst>
          </a:cu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10"/>
          <p:cNvSpPr/>
          <p:nvPr/>
        </p:nvSpPr>
        <p:spPr>
          <a:xfrm>
            <a:off x="9850168" y="912783"/>
            <a:ext cx="1135224" cy="1868457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573763 w 1573763"/>
              <a:gd name="connsiteY2" fmla="*/ 1168661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135224 w 1573763"/>
              <a:gd name="connsiteY2" fmla="*/ 1840465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135224"/>
              <a:gd name="connsiteY0" fmla="*/ 0 h 1868457"/>
              <a:gd name="connsiteX1" fmla="*/ 1125894 w 1135224"/>
              <a:gd name="connsiteY1" fmla="*/ 1101012 h 1868457"/>
              <a:gd name="connsiteX2" fmla="*/ 1135224 w 1135224"/>
              <a:gd name="connsiteY2" fmla="*/ 1840465 h 1868457"/>
              <a:gd name="connsiteX3" fmla="*/ 0 w 1135224"/>
              <a:gd name="connsiteY3" fmla="*/ 1868457 h 1868457"/>
              <a:gd name="connsiteX4" fmla="*/ 9330 w 1135224"/>
              <a:gd name="connsiteY4" fmla="*/ 0 h 186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224" h="1868457">
                <a:moveTo>
                  <a:pt x="9330" y="0"/>
                </a:moveTo>
                <a:lnTo>
                  <a:pt x="1125894" y="1101012"/>
                </a:lnTo>
                <a:lnTo>
                  <a:pt x="1135224" y="1840465"/>
                </a:lnTo>
                <a:lnTo>
                  <a:pt x="0" y="1868457"/>
                </a:lnTo>
                <a:lnTo>
                  <a:pt x="933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10"/>
          <p:cNvSpPr/>
          <p:nvPr/>
        </p:nvSpPr>
        <p:spPr>
          <a:xfrm rot="5400000">
            <a:off x="9444125" y="2332432"/>
            <a:ext cx="1126794" cy="1974401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573763 w 1573763"/>
              <a:gd name="connsiteY2" fmla="*/ 1168661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135224 w 1573763"/>
              <a:gd name="connsiteY2" fmla="*/ 1840465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135224"/>
              <a:gd name="connsiteY0" fmla="*/ 0 h 1868457"/>
              <a:gd name="connsiteX1" fmla="*/ 1125894 w 1135224"/>
              <a:gd name="connsiteY1" fmla="*/ 1101012 h 1868457"/>
              <a:gd name="connsiteX2" fmla="*/ 1135224 w 1135224"/>
              <a:gd name="connsiteY2" fmla="*/ 1840465 h 1868457"/>
              <a:gd name="connsiteX3" fmla="*/ 0 w 1135224"/>
              <a:gd name="connsiteY3" fmla="*/ 1868457 h 1868457"/>
              <a:gd name="connsiteX4" fmla="*/ 9330 w 1135224"/>
              <a:gd name="connsiteY4" fmla="*/ 0 h 1868457"/>
              <a:gd name="connsiteX0" fmla="*/ 0 w 1144553"/>
              <a:gd name="connsiteY0" fmla="*/ 0 h 1896259"/>
              <a:gd name="connsiteX1" fmla="*/ 1135223 w 1144553"/>
              <a:gd name="connsiteY1" fmla="*/ 1128814 h 1896259"/>
              <a:gd name="connsiteX2" fmla="*/ 1144553 w 1144553"/>
              <a:gd name="connsiteY2" fmla="*/ 1868267 h 1896259"/>
              <a:gd name="connsiteX3" fmla="*/ 9329 w 1144553"/>
              <a:gd name="connsiteY3" fmla="*/ 1896259 h 1896259"/>
              <a:gd name="connsiteX4" fmla="*/ 0 w 1144553"/>
              <a:gd name="connsiteY4" fmla="*/ 0 h 1896259"/>
              <a:gd name="connsiteX0" fmla="*/ 0 w 1135225"/>
              <a:gd name="connsiteY0" fmla="*/ 0 h 1960936"/>
              <a:gd name="connsiteX1" fmla="*/ 1135223 w 1135225"/>
              <a:gd name="connsiteY1" fmla="*/ 1128814 h 1960936"/>
              <a:gd name="connsiteX2" fmla="*/ 1135225 w 1135225"/>
              <a:gd name="connsiteY2" fmla="*/ 1960936 h 1960936"/>
              <a:gd name="connsiteX3" fmla="*/ 9329 w 1135225"/>
              <a:gd name="connsiteY3" fmla="*/ 1896259 h 1960936"/>
              <a:gd name="connsiteX4" fmla="*/ 0 w 1135225"/>
              <a:gd name="connsiteY4" fmla="*/ 0 h 1960936"/>
              <a:gd name="connsiteX0" fmla="*/ 0 w 1135225"/>
              <a:gd name="connsiteY0" fmla="*/ 0 h 1960936"/>
              <a:gd name="connsiteX1" fmla="*/ 1135223 w 1135225"/>
              <a:gd name="connsiteY1" fmla="*/ 1128814 h 1960936"/>
              <a:gd name="connsiteX2" fmla="*/ 1135225 w 1135225"/>
              <a:gd name="connsiteY2" fmla="*/ 1960936 h 1960936"/>
              <a:gd name="connsiteX3" fmla="*/ 9329 w 1135225"/>
              <a:gd name="connsiteY3" fmla="*/ 1933327 h 1960936"/>
              <a:gd name="connsiteX4" fmla="*/ 0 w 1135225"/>
              <a:gd name="connsiteY4" fmla="*/ 0 h 1960936"/>
              <a:gd name="connsiteX0" fmla="*/ 900 w 1126794"/>
              <a:gd name="connsiteY0" fmla="*/ 0 h 1960936"/>
              <a:gd name="connsiteX1" fmla="*/ 1126792 w 1126794"/>
              <a:gd name="connsiteY1" fmla="*/ 1128814 h 1960936"/>
              <a:gd name="connsiteX2" fmla="*/ 1126794 w 1126794"/>
              <a:gd name="connsiteY2" fmla="*/ 1960936 h 1960936"/>
              <a:gd name="connsiteX3" fmla="*/ 898 w 1126794"/>
              <a:gd name="connsiteY3" fmla="*/ 1933327 h 1960936"/>
              <a:gd name="connsiteX4" fmla="*/ 900 w 1126794"/>
              <a:gd name="connsiteY4" fmla="*/ 0 h 196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10"/>
          <p:cNvSpPr/>
          <p:nvPr/>
        </p:nvSpPr>
        <p:spPr>
          <a:xfrm flipH="1">
            <a:off x="7949116" y="2765566"/>
            <a:ext cx="1099198" cy="1974401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573763 w 1573763"/>
              <a:gd name="connsiteY2" fmla="*/ 1168661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135224 w 1573763"/>
              <a:gd name="connsiteY2" fmla="*/ 1840465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135224"/>
              <a:gd name="connsiteY0" fmla="*/ 0 h 1868457"/>
              <a:gd name="connsiteX1" fmla="*/ 1125894 w 1135224"/>
              <a:gd name="connsiteY1" fmla="*/ 1101012 h 1868457"/>
              <a:gd name="connsiteX2" fmla="*/ 1135224 w 1135224"/>
              <a:gd name="connsiteY2" fmla="*/ 1840465 h 1868457"/>
              <a:gd name="connsiteX3" fmla="*/ 0 w 1135224"/>
              <a:gd name="connsiteY3" fmla="*/ 1868457 h 1868457"/>
              <a:gd name="connsiteX4" fmla="*/ 9330 w 1135224"/>
              <a:gd name="connsiteY4" fmla="*/ 0 h 1868457"/>
              <a:gd name="connsiteX0" fmla="*/ 0 w 1144553"/>
              <a:gd name="connsiteY0" fmla="*/ 0 h 1896259"/>
              <a:gd name="connsiteX1" fmla="*/ 1135223 w 1144553"/>
              <a:gd name="connsiteY1" fmla="*/ 1128814 h 1896259"/>
              <a:gd name="connsiteX2" fmla="*/ 1144553 w 1144553"/>
              <a:gd name="connsiteY2" fmla="*/ 1868267 h 1896259"/>
              <a:gd name="connsiteX3" fmla="*/ 9329 w 1144553"/>
              <a:gd name="connsiteY3" fmla="*/ 1896259 h 1896259"/>
              <a:gd name="connsiteX4" fmla="*/ 0 w 1144553"/>
              <a:gd name="connsiteY4" fmla="*/ 0 h 1896259"/>
              <a:gd name="connsiteX0" fmla="*/ 0 w 1135225"/>
              <a:gd name="connsiteY0" fmla="*/ 0 h 1960936"/>
              <a:gd name="connsiteX1" fmla="*/ 1135223 w 1135225"/>
              <a:gd name="connsiteY1" fmla="*/ 1128814 h 1960936"/>
              <a:gd name="connsiteX2" fmla="*/ 1135225 w 1135225"/>
              <a:gd name="connsiteY2" fmla="*/ 1960936 h 1960936"/>
              <a:gd name="connsiteX3" fmla="*/ 9329 w 1135225"/>
              <a:gd name="connsiteY3" fmla="*/ 1896259 h 1960936"/>
              <a:gd name="connsiteX4" fmla="*/ 0 w 1135225"/>
              <a:gd name="connsiteY4" fmla="*/ 0 h 1960936"/>
              <a:gd name="connsiteX0" fmla="*/ 0 w 1135225"/>
              <a:gd name="connsiteY0" fmla="*/ 0 h 1960936"/>
              <a:gd name="connsiteX1" fmla="*/ 1135223 w 1135225"/>
              <a:gd name="connsiteY1" fmla="*/ 1128814 h 1960936"/>
              <a:gd name="connsiteX2" fmla="*/ 1135225 w 1135225"/>
              <a:gd name="connsiteY2" fmla="*/ 1960936 h 1960936"/>
              <a:gd name="connsiteX3" fmla="*/ 9329 w 1135225"/>
              <a:gd name="connsiteY3" fmla="*/ 1933327 h 1960936"/>
              <a:gd name="connsiteX4" fmla="*/ 0 w 1135225"/>
              <a:gd name="connsiteY4" fmla="*/ 0 h 1960936"/>
              <a:gd name="connsiteX0" fmla="*/ 900 w 1126794"/>
              <a:gd name="connsiteY0" fmla="*/ 0 h 1960936"/>
              <a:gd name="connsiteX1" fmla="*/ 1126792 w 1126794"/>
              <a:gd name="connsiteY1" fmla="*/ 1128814 h 1960936"/>
              <a:gd name="connsiteX2" fmla="*/ 1126794 w 1126794"/>
              <a:gd name="connsiteY2" fmla="*/ 1960936 h 1960936"/>
              <a:gd name="connsiteX3" fmla="*/ 898 w 1126794"/>
              <a:gd name="connsiteY3" fmla="*/ 1933327 h 1960936"/>
              <a:gd name="connsiteX4" fmla="*/ 900 w 1126794"/>
              <a:gd name="connsiteY4" fmla="*/ 0 h 196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20751420">
            <a:off x="8742030" y="4493618"/>
            <a:ext cx="1138462" cy="1129053"/>
          </a:xfrm>
          <a:prstGeom prst="rect">
            <a:avLst/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25677" y="5810545"/>
            <a:ext cx="37291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37A6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?</a:t>
            </a:r>
            <a:endParaRPr lang="zh-CN" altLang="en-US" sz="6000" b="1" dirty="0">
              <a:solidFill>
                <a:srgbClr val="37A6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4049" y="1710672"/>
            <a:ext cx="1284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851781" y="1924006"/>
            <a:ext cx="4909724" cy="58899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4049" y="2759896"/>
            <a:ext cx="1284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37A6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37A6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851781" y="2973230"/>
            <a:ext cx="4909724" cy="58899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9216" y="3775559"/>
            <a:ext cx="1284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846948" y="3988893"/>
            <a:ext cx="4909724" cy="58899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9216" y="4794882"/>
            <a:ext cx="1284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37A6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000" dirty="0">
              <a:solidFill>
                <a:srgbClr val="37A6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846948" y="5008216"/>
            <a:ext cx="4909724" cy="58899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946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1369" y="2194832"/>
            <a:ext cx="6193358" cy="2957804"/>
          </a:xfrm>
          <a:prstGeom prst="rect">
            <a:avLst/>
          </a:prstGeom>
        </p:spPr>
      </p:pic>
      <p:sp>
        <p:nvSpPr>
          <p:cNvPr id="72" name="矩形 71"/>
          <p:cNvSpPr/>
          <p:nvPr/>
        </p:nvSpPr>
        <p:spPr>
          <a:xfrm>
            <a:off x="896905" y="2194832"/>
            <a:ext cx="4134464" cy="2957804"/>
          </a:xfrm>
          <a:prstGeom prst="rect">
            <a:avLst/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798933" y="2656015"/>
            <a:ext cx="3326930" cy="2035437"/>
            <a:chOff x="798933" y="3461658"/>
            <a:chExt cx="3326930" cy="2035437"/>
          </a:xfrm>
        </p:grpSpPr>
        <p:sp>
          <p:nvSpPr>
            <p:cNvPr id="74" name="文本框 73"/>
            <p:cNvSpPr txBox="1"/>
            <p:nvPr/>
          </p:nvSpPr>
          <p:spPr>
            <a:xfrm>
              <a:off x="798933" y="3461658"/>
              <a:ext cx="34523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124316" y="3927435"/>
              <a:ext cx="200154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10991461" y="4919370"/>
            <a:ext cx="466531" cy="466531"/>
          </a:xfrm>
          <a:prstGeom prst="rect">
            <a:avLst/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43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16200000">
            <a:off x="6632791" y="2857255"/>
            <a:ext cx="632502" cy="58122"/>
          </a:xfrm>
          <a:custGeom>
            <a:avLst/>
            <a:gdLst>
              <a:gd name="connsiteX0" fmla="*/ 0 w 361950"/>
              <a:gd name="connsiteY0" fmla="*/ 0 h 0"/>
              <a:gd name="connsiteX1" fmla="*/ 361950 w 3619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 algn="ctr">
            <a:solidFill>
              <a:schemeClr val="bg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chemeClr val="bg1"/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007768" y="2223970"/>
            <a:ext cx="3796165" cy="4356459"/>
          </a:xfrm>
          <a:custGeom>
            <a:avLst/>
            <a:gdLst>
              <a:gd name="T0" fmla="*/ 621 w 1045"/>
              <a:gd name="T1" fmla="*/ 1278 h 1279"/>
              <a:gd name="T2" fmla="*/ 493 w 1045"/>
              <a:gd name="T3" fmla="*/ 1279 h 1279"/>
              <a:gd name="T4" fmla="*/ 491 w 1045"/>
              <a:gd name="T5" fmla="*/ 1068 h 1279"/>
              <a:gd name="T6" fmla="*/ 362 w 1045"/>
              <a:gd name="T7" fmla="*/ 961 h 1279"/>
              <a:gd name="T8" fmla="*/ 239 w 1045"/>
              <a:gd name="T9" fmla="*/ 952 h 1279"/>
              <a:gd name="T10" fmla="*/ 0 w 1045"/>
              <a:gd name="T11" fmla="*/ 832 h 1279"/>
              <a:gd name="T12" fmla="*/ 322 w 1045"/>
              <a:gd name="T13" fmla="*/ 928 h 1279"/>
              <a:gd name="T14" fmla="*/ 117 w 1045"/>
              <a:gd name="T15" fmla="*/ 696 h 1279"/>
              <a:gd name="T16" fmla="*/ 430 w 1045"/>
              <a:gd name="T17" fmla="*/ 953 h 1279"/>
              <a:gd name="T18" fmla="*/ 494 w 1045"/>
              <a:gd name="T19" fmla="*/ 997 h 1279"/>
              <a:gd name="T20" fmla="*/ 494 w 1045"/>
              <a:gd name="T21" fmla="*/ 993 h 1279"/>
              <a:gd name="T22" fmla="*/ 469 w 1045"/>
              <a:gd name="T23" fmla="*/ 687 h 1279"/>
              <a:gd name="T24" fmla="*/ 248 w 1045"/>
              <a:gd name="T25" fmla="*/ 580 h 1279"/>
              <a:gd name="T26" fmla="*/ 11 w 1045"/>
              <a:gd name="T27" fmla="*/ 217 h 1279"/>
              <a:gd name="T28" fmla="*/ 275 w 1045"/>
              <a:gd name="T29" fmla="*/ 548 h 1279"/>
              <a:gd name="T30" fmla="*/ 320 w 1045"/>
              <a:gd name="T31" fmla="*/ 398 h 1279"/>
              <a:gd name="T32" fmla="*/ 316 w 1045"/>
              <a:gd name="T33" fmla="*/ 246 h 1279"/>
              <a:gd name="T34" fmla="*/ 349 w 1045"/>
              <a:gd name="T35" fmla="*/ 460 h 1279"/>
              <a:gd name="T36" fmla="*/ 328 w 1045"/>
              <a:gd name="T37" fmla="*/ 580 h 1279"/>
              <a:gd name="T38" fmla="*/ 471 w 1045"/>
              <a:gd name="T39" fmla="*/ 633 h 1279"/>
              <a:gd name="T40" fmla="*/ 547 w 1045"/>
              <a:gd name="T41" fmla="*/ 0 h 1279"/>
              <a:gd name="T42" fmla="*/ 529 w 1045"/>
              <a:gd name="T43" fmla="*/ 678 h 1279"/>
              <a:gd name="T44" fmla="*/ 576 w 1045"/>
              <a:gd name="T45" fmla="*/ 875 h 1279"/>
              <a:gd name="T46" fmla="*/ 741 w 1045"/>
              <a:gd name="T47" fmla="*/ 730 h 1279"/>
              <a:gd name="T48" fmla="*/ 809 w 1045"/>
              <a:gd name="T49" fmla="*/ 374 h 1279"/>
              <a:gd name="T50" fmla="*/ 791 w 1045"/>
              <a:gd name="T51" fmla="*/ 687 h 1279"/>
              <a:gd name="T52" fmla="*/ 903 w 1045"/>
              <a:gd name="T53" fmla="*/ 571 h 1279"/>
              <a:gd name="T54" fmla="*/ 1045 w 1045"/>
              <a:gd name="T55" fmla="*/ 321 h 1279"/>
              <a:gd name="T56" fmla="*/ 958 w 1045"/>
              <a:gd name="T57" fmla="*/ 545 h 1279"/>
              <a:gd name="T58" fmla="*/ 616 w 1045"/>
              <a:gd name="T59" fmla="*/ 966 h 1279"/>
              <a:gd name="T60" fmla="*/ 610 w 1045"/>
              <a:gd name="T61" fmla="*/ 1095 h 1279"/>
              <a:gd name="T62" fmla="*/ 939 w 1045"/>
              <a:gd name="T63" fmla="*/ 888 h 1279"/>
              <a:gd name="T64" fmla="*/ 610 w 1045"/>
              <a:gd name="T65" fmla="*/ 1140 h 1279"/>
              <a:gd name="T66" fmla="*/ 621 w 1045"/>
              <a:gd name="T67" fmla="*/ 1278 h 1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45" h="1279">
                <a:moveTo>
                  <a:pt x="621" y="1278"/>
                </a:moveTo>
                <a:cubicBezTo>
                  <a:pt x="493" y="1279"/>
                  <a:pt x="493" y="1279"/>
                  <a:pt x="493" y="1279"/>
                </a:cubicBezTo>
                <a:cubicBezTo>
                  <a:pt x="480" y="1238"/>
                  <a:pt x="485" y="1193"/>
                  <a:pt x="491" y="1068"/>
                </a:cubicBezTo>
                <a:cubicBezTo>
                  <a:pt x="453" y="1033"/>
                  <a:pt x="408" y="998"/>
                  <a:pt x="362" y="961"/>
                </a:cubicBezTo>
                <a:cubicBezTo>
                  <a:pt x="310" y="963"/>
                  <a:pt x="280" y="960"/>
                  <a:pt x="239" y="952"/>
                </a:cubicBezTo>
                <a:cubicBezTo>
                  <a:pt x="153" y="935"/>
                  <a:pt x="123" y="906"/>
                  <a:pt x="0" y="832"/>
                </a:cubicBezTo>
                <a:cubicBezTo>
                  <a:pt x="134" y="888"/>
                  <a:pt x="210" y="930"/>
                  <a:pt x="322" y="928"/>
                </a:cubicBezTo>
                <a:cubicBezTo>
                  <a:pt x="244" y="861"/>
                  <a:pt x="168" y="787"/>
                  <a:pt x="117" y="696"/>
                </a:cubicBezTo>
                <a:cubicBezTo>
                  <a:pt x="236" y="800"/>
                  <a:pt x="263" y="854"/>
                  <a:pt x="430" y="953"/>
                </a:cubicBezTo>
                <a:cubicBezTo>
                  <a:pt x="448" y="964"/>
                  <a:pt x="467" y="976"/>
                  <a:pt x="494" y="997"/>
                </a:cubicBezTo>
                <a:cubicBezTo>
                  <a:pt x="494" y="993"/>
                  <a:pt x="494" y="993"/>
                  <a:pt x="494" y="993"/>
                </a:cubicBezTo>
                <a:cubicBezTo>
                  <a:pt x="497" y="887"/>
                  <a:pt x="467" y="762"/>
                  <a:pt x="469" y="687"/>
                </a:cubicBezTo>
                <a:cubicBezTo>
                  <a:pt x="371" y="661"/>
                  <a:pt x="303" y="619"/>
                  <a:pt x="248" y="580"/>
                </a:cubicBezTo>
                <a:cubicBezTo>
                  <a:pt x="105" y="480"/>
                  <a:pt x="40" y="342"/>
                  <a:pt x="11" y="217"/>
                </a:cubicBezTo>
                <a:cubicBezTo>
                  <a:pt x="94" y="400"/>
                  <a:pt x="163" y="479"/>
                  <a:pt x="275" y="548"/>
                </a:cubicBezTo>
                <a:cubicBezTo>
                  <a:pt x="285" y="525"/>
                  <a:pt x="324" y="475"/>
                  <a:pt x="320" y="398"/>
                </a:cubicBezTo>
                <a:cubicBezTo>
                  <a:pt x="315" y="314"/>
                  <a:pt x="306" y="285"/>
                  <a:pt x="316" y="246"/>
                </a:cubicBezTo>
                <a:cubicBezTo>
                  <a:pt x="332" y="334"/>
                  <a:pt x="354" y="416"/>
                  <a:pt x="349" y="460"/>
                </a:cubicBezTo>
                <a:cubicBezTo>
                  <a:pt x="345" y="497"/>
                  <a:pt x="340" y="510"/>
                  <a:pt x="328" y="580"/>
                </a:cubicBezTo>
                <a:cubicBezTo>
                  <a:pt x="394" y="614"/>
                  <a:pt x="436" y="623"/>
                  <a:pt x="471" y="633"/>
                </a:cubicBezTo>
                <a:cubicBezTo>
                  <a:pt x="480" y="526"/>
                  <a:pt x="544" y="250"/>
                  <a:pt x="547" y="0"/>
                </a:cubicBezTo>
                <a:cubicBezTo>
                  <a:pt x="602" y="287"/>
                  <a:pt x="501" y="515"/>
                  <a:pt x="529" y="678"/>
                </a:cubicBezTo>
                <a:cubicBezTo>
                  <a:pt x="546" y="776"/>
                  <a:pt x="564" y="812"/>
                  <a:pt x="576" y="875"/>
                </a:cubicBezTo>
                <a:cubicBezTo>
                  <a:pt x="617" y="825"/>
                  <a:pt x="645" y="811"/>
                  <a:pt x="741" y="730"/>
                </a:cubicBezTo>
                <a:cubicBezTo>
                  <a:pt x="723" y="598"/>
                  <a:pt x="730" y="473"/>
                  <a:pt x="809" y="374"/>
                </a:cubicBezTo>
                <a:cubicBezTo>
                  <a:pt x="738" y="537"/>
                  <a:pt x="772" y="588"/>
                  <a:pt x="791" y="687"/>
                </a:cubicBezTo>
                <a:cubicBezTo>
                  <a:pt x="841" y="647"/>
                  <a:pt x="874" y="615"/>
                  <a:pt x="903" y="571"/>
                </a:cubicBezTo>
                <a:cubicBezTo>
                  <a:pt x="937" y="523"/>
                  <a:pt x="988" y="442"/>
                  <a:pt x="1045" y="321"/>
                </a:cubicBezTo>
                <a:cubicBezTo>
                  <a:pt x="1027" y="404"/>
                  <a:pt x="992" y="483"/>
                  <a:pt x="958" y="545"/>
                </a:cubicBezTo>
                <a:cubicBezTo>
                  <a:pt x="854" y="740"/>
                  <a:pt x="738" y="767"/>
                  <a:pt x="616" y="966"/>
                </a:cubicBezTo>
                <a:cubicBezTo>
                  <a:pt x="614" y="992"/>
                  <a:pt x="612" y="1040"/>
                  <a:pt x="610" y="1095"/>
                </a:cubicBezTo>
                <a:cubicBezTo>
                  <a:pt x="698" y="1054"/>
                  <a:pt x="845" y="1010"/>
                  <a:pt x="939" y="888"/>
                </a:cubicBezTo>
                <a:cubicBezTo>
                  <a:pt x="901" y="979"/>
                  <a:pt x="728" y="1086"/>
                  <a:pt x="610" y="1140"/>
                </a:cubicBezTo>
                <a:cubicBezTo>
                  <a:pt x="613" y="1200"/>
                  <a:pt x="625" y="1222"/>
                  <a:pt x="621" y="1278"/>
                </a:cubicBez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smtClean="0">
              <a:solidFill>
                <a:schemeClr val="bg1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705044" y="1597835"/>
            <a:ext cx="522704" cy="565602"/>
          </a:xfrm>
          <a:custGeom>
            <a:avLst/>
            <a:gdLst>
              <a:gd name="T0" fmla="*/ 129 w 259"/>
              <a:gd name="T1" fmla="*/ 0 h 299"/>
              <a:gd name="T2" fmla="*/ 194 w 259"/>
              <a:gd name="T3" fmla="*/ 38 h 299"/>
              <a:gd name="T4" fmla="*/ 259 w 259"/>
              <a:gd name="T5" fmla="*/ 74 h 299"/>
              <a:gd name="T6" fmla="*/ 259 w 259"/>
              <a:gd name="T7" fmla="*/ 149 h 299"/>
              <a:gd name="T8" fmla="*/ 259 w 259"/>
              <a:gd name="T9" fmla="*/ 223 h 299"/>
              <a:gd name="T10" fmla="*/ 194 w 259"/>
              <a:gd name="T11" fmla="*/ 261 h 299"/>
              <a:gd name="T12" fmla="*/ 129 w 259"/>
              <a:gd name="T13" fmla="*/ 299 h 299"/>
              <a:gd name="T14" fmla="*/ 64 w 259"/>
              <a:gd name="T15" fmla="*/ 261 h 299"/>
              <a:gd name="T16" fmla="*/ 0 w 259"/>
              <a:gd name="T17" fmla="*/ 223 h 299"/>
              <a:gd name="T18" fmla="*/ 0 w 259"/>
              <a:gd name="T19" fmla="*/ 149 h 299"/>
              <a:gd name="T20" fmla="*/ 0 w 259"/>
              <a:gd name="T21" fmla="*/ 74 h 299"/>
              <a:gd name="T22" fmla="*/ 64 w 259"/>
              <a:gd name="T23" fmla="*/ 38 h 299"/>
              <a:gd name="T24" fmla="*/ 129 w 259"/>
              <a:gd name="T25" fmla="*/ 0 h 299"/>
              <a:gd name="T26" fmla="*/ 129 w 259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9" h="299">
                <a:moveTo>
                  <a:pt x="129" y="0"/>
                </a:moveTo>
                <a:lnTo>
                  <a:pt x="194" y="38"/>
                </a:lnTo>
                <a:lnTo>
                  <a:pt x="259" y="74"/>
                </a:lnTo>
                <a:lnTo>
                  <a:pt x="259" y="149"/>
                </a:lnTo>
                <a:lnTo>
                  <a:pt x="259" y="223"/>
                </a:lnTo>
                <a:lnTo>
                  <a:pt x="194" y="261"/>
                </a:lnTo>
                <a:lnTo>
                  <a:pt x="129" y="299"/>
                </a:lnTo>
                <a:lnTo>
                  <a:pt x="64" y="261"/>
                </a:lnTo>
                <a:lnTo>
                  <a:pt x="0" y="223"/>
                </a:lnTo>
                <a:lnTo>
                  <a:pt x="0" y="149"/>
                </a:lnTo>
                <a:lnTo>
                  <a:pt x="0" y="74"/>
                </a:lnTo>
                <a:lnTo>
                  <a:pt x="64" y="38"/>
                </a:lnTo>
                <a:lnTo>
                  <a:pt x="129" y="0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561754" y="2679856"/>
            <a:ext cx="518668" cy="561819"/>
          </a:xfrm>
          <a:custGeom>
            <a:avLst/>
            <a:gdLst>
              <a:gd name="T0" fmla="*/ 128 w 257"/>
              <a:gd name="T1" fmla="*/ 0 h 297"/>
              <a:gd name="T2" fmla="*/ 192 w 257"/>
              <a:gd name="T3" fmla="*/ 36 h 297"/>
              <a:gd name="T4" fmla="*/ 257 w 257"/>
              <a:gd name="T5" fmla="*/ 74 h 297"/>
              <a:gd name="T6" fmla="*/ 257 w 257"/>
              <a:gd name="T7" fmla="*/ 148 h 297"/>
              <a:gd name="T8" fmla="*/ 257 w 257"/>
              <a:gd name="T9" fmla="*/ 224 h 297"/>
              <a:gd name="T10" fmla="*/ 192 w 257"/>
              <a:gd name="T11" fmla="*/ 261 h 297"/>
              <a:gd name="T12" fmla="*/ 128 w 257"/>
              <a:gd name="T13" fmla="*/ 297 h 297"/>
              <a:gd name="T14" fmla="*/ 63 w 257"/>
              <a:gd name="T15" fmla="*/ 261 h 297"/>
              <a:gd name="T16" fmla="*/ 0 w 257"/>
              <a:gd name="T17" fmla="*/ 224 h 297"/>
              <a:gd name="T18" fmla="*/ 0 w 257"/>
              <a:gd name="T19" fmla="*/ 148 h 297"/>
              <a:gd name="T20" fmla="*/ 0 w 257"/>
              <a:gd name="T21" fmla="*/ 74 h 297"/>
              <a:gd name="T22" fmla="*/ 63 w 257"/>
              <a:gd name="T23" fmla="*/ 36 h 297"/>
              <a:gd name="T24" fmla="*/ 128 w 257"/>
              <a:gd name="T25" fmla="*/ 0 h 297"/>
              <a:gd name="T26" fmla="*/ 128 w 257"/>
              <a:gd name="T27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7" h="297">
                <a:moveTo>
                  <a:pt x="128" y="0"/>
                </a:moveTo>
                <a:lnTo>
                  <a:pt x="192" y="36"/>
                </a:lnTo>
                <a:lnTo>
                  <a:pt x="257" y="74"/>
                </a:lnTo>
                <a:lnTo>
                  <a:pt x="257" y="148"/>
                </a:lnTo>
                <a:lnTo>
                  <a:pt x="257" y="224"/>
                </a:lnTo>
                <a:lnTo>
                  <a:pt x="192" y="261"/>
                </a:lnTo>
                <a:lnTo>
                  <a:pt x="128" y="297"/>
                </a:lnTo>
                <a:lnTo>
                  <a:pt x="63" y="261"/>
                </a:lnTo>
                <a:lnTo>
                  <a:pt x="0" y="224"/>
                </a:lnTo>
                <a:lnTo>
                  <a:pt x="0" y="148"/>
                </a:lnTo>
                <a:lnTo>
                  <a:pt x="0" y="74"/>
                </a:lnTo>
                <a:lnTo>
                  <a:pt x="63" y="36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7236830" y="4611226"/>
            <a:ext cx="524722" cy="565602"/>
          </a:xfrm>
          <a:custGeom>
            <a:avLst/>
            <a:gdLst>
              <a:gd name="T0" fmla="*/ 130 w 260"/>
              <a:gd name="T1" fmla="*/ 0 h 299"/>
              <a:gd name="T2" fmla="*/ 195 w 260"/>
              <a:gd name="T3" fmla="*/ 38 h 299"/>
              <a:gd name="T4" fmla="*/ 260 w 260"/>
              <a:gd name="T5" fmla="*/ 76 h 299"/>
              <a:gd name="T6" fmla="*/ 260 w 260"/>
              <a:gd name="T7" fmla="*/ 150 h 299"/>
              <a:gd name="T8" fmla="*/ 260 w 260"/>
              <a:gd name="T9" fmla="*/ 224 h 299"/>
              <a:gd name="T10" fmla="*/ 195 w 260"/>
              <a:gd name="T11" fmla="*/ 261 h 299"/>
              <a:gd name="T12" fmla="*/ 130 w 260"/>
              <a:gd name="T13" fmla="*/ 299 h 299"/>
              <a:gd name="T14" fmla="*/ 65 w 260"/>
              <a:gd name="T15" fmla="*/ 261 h 299"/>
              <a:gd name="T16" fmla="*/ 0 w 260"/>
              <a:gd name="T17" fmla="*/ 224 h 299"/>
              <a:gd name="T18" fmla="*/ 0 w 260"/>
              <a:gd name="T19" fmla="*/ 150 h 299"/>
              <a:gd name="T20" fmla="*/ 0 w 260"/>
              <a:gd name="T21" fmla="*/ 76 h 299"/>
              <a:gd name="T22" fmla="*/ 65 w 260"/>
              <a:gd name="T23" fmla="*/ 38 h 299"/>
              <a:gd name="T24" fmla="*/ 130 w 260"/>
              <a:gd name="T25" fmla="*/ 0 h 299"/>
              <a:gd name="T26" fmla="*/ 130 w 260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0" h="299">
                <a:moveTo>
                  <a:pt x="130" y="0"/>
                </a:moveTo>
                <a:lnTo>
                  <a:pt x="195" y="38"/>
                </a:lnTo>
                <a:lnTo>
                  <a:pt x="260" y="76"/>
                </a:lnTo>
                <a:lnTo>
                  <a:pt x="260" y="150"/>
                </a:lnTo>
                <a:lnTo>
                  <a:pt x="260" y="224"/>
                </a:lnTo>
                <a:lnTo>
                  <a:pt x="195" y="261"/>
                </a:lnTo>
                <a:lnTo>
                  <a:pt x="130" y="299"/>
                </a:lnTo>
                <a:lnTo>
                  <a:pt x="65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5" y="38"/>
                </a:lnTo>
                <a:lnTo>
                  <a:pt x="130" y="0"/>
                </a:lnTo>
                <a:lnTo>
                  <a:pt x="13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871542" y="2479342"/>
            <a:ext cx="520686" cy="565602"/>
          </a:xfrm>
          <a:custGeom>
            <a:avLst/>
            <a:gdLst>
              <a:gd name="T0" fmla="*/ 128 w 258"/>
              <a:gd name="T1" fmla="*/ 0 h 299"/>
              <a:gd name="T2" fmla="*/ 193 w 258"/>
              <a:gd name="T3" fmla="*/ 38 h 299"/>
              <a:gd name="T4" fmla="*/ 258 w 258"/>
              <a:gd name="T5" fmla="*/ 76 h 299"/>
              <a:gd name="T6" fmla="*/ 258 w 258"/>
              <a:gd name="T7" fmla="*/ 150 h 299"/>
              <a:gd name="T8" fmla="*/ 258 w 258"/>
              <a:gd name="T9" fmla="*/ 223 h 299"/>
              <a:gd name="T10" fmla="*/ 193 w 258"/>
              <a:gd name="T11" fmla="*/ 261 h 299"/>
              <a:gd name="T12" fmla="*/ 128 w 258"/>
              <a:gd name="T13" fmla="*/ 299 h 299"/>
              <a:gd name="T14" fmla="*/ 63 w 258"/>
              <a:gd name="T15" fmla="*/ 261 h 299"/>
              <a:gd name="T16" fmla="*/ 0 w 258"/>
              <a:gd name="T17" fmla="*/ 223 h 299"/>
              <a:gd name="T18" fmla="*/ 0 w 258"/>
              <a:gd name="T19" fmla="*/ 150 h 299"/>
              <a:gd name="T20" fmla="*/ 0 w 258"/>
              <a:gd name="T21" fmla="*/ 76 h 299"/>
              <a:gd name="T22" fmla="*/ 63 w 258"/>
              <a:gd name="T23" fmla="*/ 38 h 299"/>
              <a:gd name="T24" fmla="*/ 128 w 258"/>
              <a:gd name="T25" fmla="*/ 0 h 299"/>
              <a:gd name="T26" fmla="*/ 128 w 258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8" h="299">
                <a:moveTo>
                  <a:pt x="128" y="0"/>
                </a:moveTo>
                <a:lnTo>
                  <a:pt x="193" y="38"/>
                </a:lnTo>
                <a:lnTo>
                  <a:pt x="258" y="76"/>
                </a:lnTo>
                <a:lnTo>
                  <a:pt x="258" y="150"/>
                </a:lnTo>
                <a:lnTo>
                  <a:pt x="258" y="223"/>
                </a:lnTo>
                <a:lnTo>
                  <a:pt x="193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3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3719171" y="4461786"/>
            <a:ext cx="520686" cy="561819"/>
          </a:xfrm>
          <a:custGeom>
            <a:avLst/>
            <a:gdLst>
              <a:gd name="T0" fmla="*/ 130 w 258"/>
              <a:gd name="T1" fmla="*/ 0 h 297"/>
              <a:gd name="T2" fmla="*/ 193 w 258"/>
              <a:gd name="T3" fmla="*/ 36 h 297"/>
              <a:gd name="T4" fmla="*/ 258 w 258"/>
              <a:gd name="T5" fmla="*/ 74 h 297"/>
              <a:gd name="T6" fmla="*/ 258 w 258"/>
              <a:gd name="T7" fmla="*/ 148 h 297"/>
              <a:gd name="T8" fmla="*/ 258 w 258"/>
              <a:gd name="T9" fmla="*/ 223 h 297"/>
              <a:gd name="T10" fmla="*/ 193 w 258"/>
              <a:gd name="T11" fmla="*/ 261 h 297"/>
              <a:gd name="T12" fmla="*/ 130 w 258"/>
              <a:gd name="T13" fmla="*/ 297 h 297"/>
              <a:gd name="T14" fmla="*/ 65 w 258"/>
              <a:gd name="T15" fmla="*/ 261 h 297"/>
              <a:gd name="T16" fmla="*/ 0 w 258"/>
              <a:gd name="T17" fmla="*/ 223 h 297"/>
              <a:gd name="T18" fmla="*/ 0 w 258"/>
              <a:gd name="T19" fmla="*/ 148 h 297"/>
              <a:gd name="T20" fmla="*/ 0 w 258"/>
              <a:gd name="T21" fmla="*/ 74 h 297"/>
              <a:gd name="T22" fmla="*/ 65 w 258"/>
              <a:gd name="T23" fmla="*/ 36 h 297"/>
              <a:gd name="T24" fmla="*/ 130 w 258"/>
              <a:gd name="T25" fmla="*/ 0 h 297"/>
              <a:gd name="T26" fmla="*/ 130 w 258"/>
              <a:gd name="T27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8" h="297">
                <a:moveTo>
                  <a:pt x="130" y="0"/>
                </a:moveTo>
                <a:lnTo>
                  <a:pt x="193" y="36"/>
                </a:lnTo>
                <a:lnTo>
                  <a:pt x="258" y="74"/>
                </a:lnTo>
                <a:lnTo>
                  <a:pt x="258" y="148"/>
                </a:lnTo>
                <a:lnTo>
                  <a:pt x="258" y="223"/>
                </a:lnTo>
                <a:lnTo>
                  <a:pt x="193" y="261"/>
                </a:lnTo>
                <a:lnTo>
                  <a:pt x="130" y="297"/>
                </a:lnTo>
                <a:lnTo>
                  <a:pt x="65" y="261"/>
                </a:lnTo>
                <a:lnTo>
                  <a:pt x="0" y="223"/>
                </a:lnTo>
                <a:lnTo>
                  <a:pt x="0" y="148"/>
                </a:lnTo>
                <a:lnTo>
                  <a:pt x="0" y="74"/>
                </a:lnTo>
                <a:lnTo>
                  <a:pt x="65" y="36"/>
                </a:lnTo>
                <a:lnTo>
                  <a:pt x="130" y="0"/>
                </a:lnTo>
                <a:lnTo>
                  <a:pt x="13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550654" y="5364101"/>
            <a:ext cx="290616" cy="314013"/>
          </a:xfrm>
          <a:custGeom>
            <a:avLst/>
            <a:gdLst>
              <a:gd name="T0" fmla="*/ 72 w 144"/>
              <a:gd name="T1" fmla="*/ 0 h 166"/>
              <a:gd name="T2" fmla="*/ 108 w 144"/>
              <a:gd name="T3" fmla="*/ 22 h 166"/>
              <a:gd name="T4" fmla="*/ 144 w 144"/>
              <a:gd name="T5" fmla="*/ 42 h 166"/>
              <a:gd name="T6" fmla="*/ 144 w 144"/>
              <a:gd name="T7" fmla="*/ 83 h 166"/>
              <a:gd name="T8" fmla="*/ 144 w 144"/>
              <a:gd name="T9" fmla="*/ 124 h 166"/>
              <a:gd name="T10" fmla="*/ 108 w 144"/>
              <a:gd name="T11" fmla="*/ 144 h 166"/>
              <a:gd name="T12" fmla="*/ 72 w 144"/>
              <a:gd name="T13" fmla="*/ 166 h 166"/>
              <a:gd name="T14" fmla="*/ 36 w 144"/>
              <a:gd name="T15" fmla="*/ 144 h 166"/>
              <a:gd name="T16" fmla="*/ 0 w 144"/>
              <a:gd name="T17" fmla="*/ 124 h 166"/>
              <a:gd name="T18" fmla="*/ 0 w 144"/>
              <a:gd name="T19" fmla="*/ 83 h 166"/>
              <a:gd name="T20" fmla="*/ 0 w 144"/>
              <a:gd name="T21" fmla="*/ 42 h 166"/>
              <a:gd name="T22" fmla="*/ 36 w 144"/>
              <a:gd name="T23" fmla="*/ 22 h 166"/>
              <a:gd name="T24" fmla="*/ 72 w 144"/>
              <a:gd name="T25" fmla="*/ 0 h 166"/>
              <a:gd name="T26" fmla="*/ 72 w 144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4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/>
          <a:lstStyle/>
          <a:p>
            <a:endParaRPr lang="zh-CN" altLang="en-US" sz="1600" kern="0" dirty="0">
              <a:solidFill>
                <a:schemeClr val="bg1"/>
              </a:solidFill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588999" y="3462997"/>
            <a:ext cx="286579" cy="314013"/>
          </a:xfrm>
          <a:custGeom>
            <a:avLst/>
            <a:gdLst>
              <a:gd name="T0" fmla="*/ 70 w 142"/>
              <a:gd name="T1" fmla="*/ 0 h 166"/>
              <a:gd name="T2" fmla="*/ 106 w 142"/>
              <a:gd name="T3" fmla="*/ 22 h 166"/>
              <a:gd name="T4" fmla="*/ 142 w 142"/>
              <a:gd name="T5" fmla="*/ 42 h 166"/>
              <a:gd name="T6" fmla="*/ 142 w 142"/>
              <a:gd name="T7" fmla="*/ 83 h 166"/>
              <a:gd name="T8" fmla="*/ 142 w 142"/>
              <a:gd name="T9" fmla="*/ 125 h 166"/>
              <a:gd name="T10" fmla="*/ 106 w 142"/>
              <a:gd name="T11" fmla="*/ 144 h 166"/>
              <a:gd name="T12" fmla="*/ 70 w 142"/>
              <a:gd name="T13" fmla="*/ 166 h 166"/>
              <a:gd name="T14" fmla="*/ 34 w 142"/>
              <a:gd name="T15" fmla="*/ 144 h 166"/>
              <a:gd name="T16" fmla="*/ 0 w 142"/>
              <a:gd name="T17" fmla="*/ 125 h 166"/>
              <a:gd name="T18" fmla="*/ 0 w 142"/>
              <a:gd name="T19" fmla="*/ 83 h 166"/>
              <a:gd name="T20" fmla="*/ 0 w 142"/>
              <a:gd name="T21" fmla="*/ 42 h 166"/>
              <a:gd name="T22" fmla="*/ 34 w 142"/>
              <a:gd name="T23" fmla="*/ 22 h 166"/>
              <a:gd name="T24" fmla="*/ 70 w 142"/>
              <a:gd name="T25" fmla="*/ 0 h 166"/>
              <a:gd name="T26" fmla="*/ 70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4" y="22"/>
                </a:lnTo>
                <a:lnTo>
                  <a:pt x="70" y="0"/>
                </a:lnTo>
                <a:lnTo>
                  <a:pt x="7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5565790" y="2986303"/>
            <a:ext cx="286579" cy="310230"/>
          </a:xfrm>
          <a:custGeom>
            <a:avLst/>
            <a:gdLst>
              <a:gd name="T0" fmla="*/ 70 w 142"/>
              <a:gd name="T1" fmla="*/ 0 h 164"/>
              <a:gd name="T2" fmla="*/ 106 w 142"/>
              <a:gd name="T3" fmla="*/ 20 h 164"/>
              <a:gd name="T4" fmla="*/ 142 w 142"/>
              <a:gd name="T5" fmla="*/ 40 h 164"/>
              <a:gd name="T6" fmla="*/ 142 w 142"/>
              <a:gd name="T7" fmla="*/ 81 h 164"/>
              <a:gd name="T8" fmla="*/ 142 w 142"/>
              <a:gd name="T9" fmla="*/ 123 h 164"/>
              <a:gd name="T10" fmla="*/ 106 w 142"/>
              <a:gd name="T11" fmla="*/ 143 h 164"/>
              <a:gd name="T12" fmla="*/ 70 w 142"/>
              <a:gd name="T13" fmla="*/ 164 h 164"/>
              <a:gd name="T14" fmla="*/ 36 w 142"/>
              <a:gd name="T15" fmla="*/ 143 h 164"/>
              <a:gd name="T16" fmla="*/ 0 w 142"/>
              <a:gd name="T17" fmla="*/ 123 h 164"/>
              <a:gd name="T18" fmla="*/ 0 w 142"/>
              <a:gd name="T19" fmla="*/ 81 h 164"/>
              <a:gd name="T20" fmla="*/ 0 w 142"/>
              <a:gd name="T21" fmla="*/ 40 h 164"/>
              <a:gd name="T22" fmla="*/ 36 w 142"/>
              <a:gd name="T23" fmla="*/ 20 h 164"/>
              <a:gd name="T24" fmla="*/ 70 w 142"/>
              <a:gd name="T25" fmla="*/ 0 h 164"/>
              <a:gd name="T26" fmla="*/ 70 w 142"/>
              <a:gd name="T2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4">
                <a:moveTo>
                  <a:pt x="70" y="0"/>
                </a:moveTo>
                <a:lnTo>
                  <a:pt x="106" y="20"/>
                </a:lnTo>
                <a:lnTo>
                  <a:pt x="142" y="40"/>
                </a:lnTo>
                <a:lnTo>
                  <a:pt x="142" y="81"/>
                </a:lnTo>
                <a:lnTo>
                  <a:pt x="142" y="123"/>
                </a:lnTo>
                <a:lnTo>
                  <a:pt x="106" y="143"/>
                </a:lnTo>
                <a:lnTo>
                  <a:pt x="70" y="164"/>
                </a:lnTo>
                <a:lnTo>
                  <a:pt x="36" y="143"/>
                </a:lnTo>
                <a:lnTo>
                  <a:pt x="0" y="123"/>
                </a:lnTo>
                <a:lnTo>
                  <a:pt x="0" y="81"/>
                </a:lnTo>
                <a:lnTo>
                  <a:pt x="0" y="40"/>
                </a:lnTo>
                <a:lnTo>
                  <a:pt x="36" y="20"/>
                </a:lnTo>
                <a:lnTo>
                  <a:pt x="70" y="0"/>
                </a:lnTo>
                <a:lnTo>
                  <a:pt x="70" y="0"/>
                </a:ln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600" kern="0" smtClean="0">
              <a:solidFill>
                <a:schemeClr val="bg1"/>
              </a:solidFill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6142985" y="4601768"/>
            <a:ext cx="288597" cy="310230"/>
          </a:xfrm>
          <a:custGeom>
            <a:avLst/>
            <a:gdLst>
              <a:gd name="T0" fmla="*/ 72 w 143"/>
              <a:gd name="T1" fmla="*/ 0 h 164"/>
              <a:gd name="T2" fmla="*/ 108 w 143"/>
              <a:gd name="T3" fmla="*/ 20 h 164"/>
              <a:gd name="T4" fmla="*/ 143 w 143"/>
              <a:gd name="T5" fmla="*/ 39 h 164"/>
              <a:gd name="T6" fmla="*/ 143 w 143"/>
              <a:gd name="T7" fmla="*/ 81 h 164"/>
              <a:gd name="T8" fmla="*/ 143 w 143"/>
              <a:gd name="T9" fmla="*/ 122 h 164"/>
              <a:gd name="T10" fmla="*/ 108 w 143"/>
              <a:gd name="T11" fmla="*/ 144 h 164"/>
              <a:gd name="T12" fmla="*/ 72 w 143"/>
              <a:gd name="T13" fmla="*/ 164 h 164"/>
              <a:gd name="T14" fmla="*/ 36 w 143"/>
              <a:gd name="T15" fmla="*/ 144 h 164"/>
              <a:gd name="T16" fmla="*/ 0 w 143"/>
              <a:gd name="T17" fmla="*/ 122 h 164"/>
              <a:gd name="T18" fmla="*/ 0 w 143"/>
              <a:gd name="T19" fmla="*/ 81 h 164"/>
              <a:gd name="T20" fmla="*/ 0 w 143"/>
              <a:gd name="T21" fmla="*/ 39 h 164"/>
              <a:gd name="T22" fmla="*/ 36 w 143"/>
              <a:gd name="T23" fmla="*/ 20 h 164"/>
              <a:gd name="T24" fmla="*/ 72 w 143"/>
              <a:gd name="T25" fmla="*/ 0 h 164"/>
              <a:gd name="T26" fmla="*/ 72 w 143"/>
              <a:gd name="T2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3" h="164">
                <a:moveTo>
                  <a:pt x="72" y="0"/>
                </a:moveTo>
                <a:lnTo>
                  <a:pt x="108" y="20"/>
                </a:lnTo>
                <a:lnTo>
                  <a:pt x="143" y="39"/>
                </a:lnTo>
                <a:lnTo>
                  <a:pt x="143" y="81"/>
                </a:lnTo>
                <a:lnTo>
                  <a:pt x="143" y="122"/>
                </a:lnTo>
                <a:lnTo>
                  <a:pt x="108" y="144"/>
                </a:lnTo>
                <a:lnTo>
                  <a:pt x="72" y="164"/>
                </a:lnTo>
                <a:lnTo>
                  <a:pt x="36" y="144"/>
                </a:lnTo>
                <a:lnTo>
                  <a:pt x="0" y="122"/>
                </a:lnTo>
                <a:lnTo>
                  <a:pt x="0" y="81"/>
                </a:lnTo>
                <a:lnTo>
                  <a:pt x="0" y="39"/>
                </a:lnTo>
                <a:lnTo>
                  <a:pt x="36" y="20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600" kern="0" smtClean="0">
              <a:solidFill>
                <a:schemeClr val="bg1"/>
              </a:solidFill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4431583" y="4308563"/>
            <a:ext cx="286579" cy="314013"/>
          </a:xfrm>
          <a:custGeom>
            <a:avLst/>
            <a:gdLst>
              <a:gd name="T0" fmla="*/ 70 w 142"/>
              <a:gd name="T1" fmla="*/ 0 h 166"/>
              <a:gd name="T2" fmla="*/ 106 w 142"/>
              <a:gd name="T3" fmla="*/ 22 h 166"/>
              <a:gd name="T4" fmla="*/ 142 w 142"/>
              <a:gd name="T5" fmla="*/ 41 h 166"/>
              <a:gd name="T6" fmla="*/ 142 w 142"/>
              <a:gd name="T7" fmla="*/ 83 h 166"/>
              <a:gd name="T8" fmla="*/ 142 w 142"/>
              <a:gd name="T9" fmla="*/ 124 h 166"/>
              <a:gd name="T10" fmla="*/ 106 w 142"/>
              <a:gd name="T11" fmla="*/ 144 h 166"/>
              <a:gd name="T12" fmla="*/ 70 w 142"/>
              <a:gd name="T13" fmla="*/ 166 h 166"/>
              <a:gd name="T14" fmla="*/ 34 w 142"/>
              <a:gd name="T15" fmla="*/ 144 h 166"/>
              <a:gd name="T16" fmla="*/ 0 w 142"/>
              <a:gd name="T17" fmla="*/ 124 h 166"/>
              <a:gd name="T18" fmla="*/ 0 w 142"/>
              <a:gd name="T19" fmla="*/ 83 h 166"/>
              <a:gd name="T20" fmla="*/ 0 w 142"/>
              <a:gd name="T21" fmla="*/ 41 h 166"/>
              <a:gd name="T22" fmla="*/ 34 w 142"/>
              <a:gd name="T23" fmla="*/ 22 h 166"/>
              <a:gd name="T24" fmla="*/ 70 w 142"/>
              <a:gd name="T25" fmla="*/ 0 h 166"/>
              <a:gd name="T26" fmla="*/ 70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4" y="22"/>
                </a:lnTo>
                <a:lnTo>
                  <a:pt x="70" y="0"/>
                </a:lnTo>
                <a:lnTo>
                  <a:pt x="70" y="0"/>
                </a:ln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600" kern="0" smtClean="0">
              <a:solidFill>
                <a:schemeClr val="bg1"/>
              </a:solidFill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7162158" y="3585954"/>
            <a:ext cx="290616" cy="314013"/>
          </a:xfrm>
          <a:custGeom>
            <a:avLst/>
            <a:gdLst>
              <a:gd name="T0" fmla="*/ 72 w 144"/>
              <a:gd name="T1" fmla="*/ 0 h 166"/>
              <a:gd name="T2" fmla="*/ 108 w 144"/>
              <a:gd name="T3" fmla="*/ 22 h 166"/>
              <a:gd name="T4" fmla="*/ 144 w 144"/>
              <a:gd name="T5" fmla="*/ 42 h 166"/>
              <a:gd name="T6" fmla="*/ 144 w 144"/>
              <a:gd name="T7" fmla="*/ 83 h 166"/>
              <a:gd name="T8" fmla="*/ 144 w 144"/>
              <a:gd name="T9" fmla="*/ 125 h 166"/>
              <a:gd name="T10" fmla="*/ 108 w 144"/>
              <a:gd name="T11" fmla="*/ 144 h 166"/>
              <a:gd name="T12" fmla="*/ 72 w 144"/>
              <a:gd name="T13" fmla="*/ 166 h 166"/>
              <a:gd name="T14" fmla="*/ 36 w 144"/>
              <a:gd name="T15" fmla="*/ 144 h 166"/>
              <a:gd name="T16" fmla="*/ 0 w 144"/>
              <a:gd name="T17" fmla="*/ 125 h 166"/>
              <a:gd name="T18" fmla="*/ 0 w 144"/>
              <a:gd name="T19" fmla="*/ 83 h 166"/>
              <a:gd name="T20" fmla="*/ 0 w 144"/>
              <a:gd name="T21" fmla="*/ 42 h 166"/>
              <a:gd name="T22" fmla="*/ 36 w 144"/>
              <a:gd name="T23" fmla="*/ 22 h 166"/>
              <a:gd name="T24" fmla="*/ 72 w 144"/>
              <a:gd name="T25" fmla="*/ 0 h 166"/>
              <a:gd name="T26" fmla="*/ 72 w 144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5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188394" y="4913889"/>
            <a:ext cx="286579" cy="314013"/>
          </a:xfrm>
          <a:custGeom>
            <a:avLst/>
            <a:gdLst>
              <a:gd name="T0" fmla="*/ 72 w 142"/>
              <a:gd name="T1" fmla="*/ 0 h 166"/>
              <a:gd name="T2" fmla="*/ 108 w 142"/>
              <a:gd name="T3" fmla="*/ 22 h 166"/>
              <a:gd name="T4" fmla="*/ 142 w 142"/>
              <a:gd name="T5" fmla="*/ 42 h 166"/>
              <a:gd name="T6" fmla="*/ 142 w 142"/>
              <a:gd name="T7" fmla="*/ 83 h 166"/>
              <a:gd name="T8" fmla="*/ 142 w 142"/>
              <a:gd name="T9" fmla="*/ 125 h 166"/>
              <a:gd name="T10" fmla="*/ 108 w 142"/>
              <a:gd name="T11" fmla="*/ 145 h 166"/>
              <a:gd name="T12" fmla="*/ 72 w 142"/>
              <a:gd name="T13" fmla="*/ 166 h 166"/>
              <a:gd name="T14" fmla="*/ 36 w 142"/>
              <a:gd name="T15" fmla="*/ 145 h 166"/>
              <a:gd name="T16" fmla="*/ 0 w 142"/>
              <a:gd name="T17" fmla="*/ 125 h 166"/>
              <a:gd name="T18" fmla="*/ 0 w 142"/>
              <a:gd name="T19" fmla="*/ 83 h 166"/>
              <a:gd name="T20" fmla="*/ 0 w 142"/>
              <a:gd name="T21" fmla="*/ 42 h 166"/>
              <a:gd name="T22" fmla="*/ 36 w 142"/>
              <a:gd name="T23" fmla="*/ 22 h 166"/>
              <a:gd name="T24" fmla="*/ 72 w 142"/>
              <a:gd name="T25" fmla="*/ 0 h 166"/>
              <a:gd name="T26" fmla="*/ 72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2" y="0"/>
                </a:moveTo>
                <a:lnTo>
                  <a:pt x="108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8" y="145"/>
                </a:lnTo>
                <a:lnTo>
                  <a:pt x="72" y="166"/>
                </a:lnTo>
                <a:lnTo>
                  <a:pt x="36" y="145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600" kern="0" smtClean="0">
              <a:solidFill>
                <a:schemeClr val="bg1"/>
              </a:solidFill>
            </a:endParaRPr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6013823" y="3665403"/>
            <a:ext cx="286579" cy="312121"/>
          </a:xfrm>
          <a:custGeom>
            <a:avLst/>
            <a:gdLst>
              <a:gd name="T0" fmla="*/ 72 w 142"/>
              <a:gd name="T1" fmla="*/ 0 h 165"/>
              <a:gd name="T2" fmla="*/ 108 w 142"/>
              <a:gd name="T3" fmla="*/ 21 h 165"/>
              <a:gd name="T4" fmla="*/ 142 w 142"/>
              <a:gd name="T5" fmla="*/ 41 h 165"/>
              <a:gd name="T6" fmla="*/ 142 w 142"/>
              <a:gd name="T7" fmla="*/ 83 h 165"/>
              <a:gd name="T8" fmla="*/ 142 w 142"/>
              <a:gd name="T9" fmla="*/ 124 h 165"/>
              <a:gd name="T10" fmla="*/ 108 w 142"/>
              <a:gd name="T11" fmla="*/ 144 h 165"/>
              <a:gd name="T12" fmla="*/ 72 w 142"/>
              <a:gd name="T13" fmla="*/ 165 h 165"/>
              <a:gd name="T14" fmla="*/ 36 w 142"/>
              <a:gd name="T15" fmla="*/ 144 h 165"/>
              <a:gd name="T16" fmla="*/ 0 w 142"/>
              <a:gd name="T17" fmla="*/ 124 h 165"/>
              <a:gd name="T18" fmla="*/ 0 w 142"/>
              <a:gd name="T19" fmla="*/ 83 h 165"/>
              <a:gd name="T20" fmla="*/ 0 w 142"/>
              <a:gd name="T21" fmla="*/ 41 h 165"/>
              <a:gd name="T22" fmla="*/ 36 w 142"/>
              <a:gd name="T23" fmla="*/ 21 h 165"/>
              <a:gd name="T24" fmla="*/ 72 w 142"/>
              <a:gd name="T25" fmla="*/ 0 h 165"/>
              <a:gd name="T26" fmla="*/ 72 w 142"/>
              <a:gd name="T27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5">
                <a:moveTo>
                  <a:pt x="72" y="0"/>
                </a:moveTo>
                <a:lnTo>
                  <a:pt x="108" y="21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8" y="144"/>
                </a:lnTo>
                <a:lnTo>
                  <a:pt x="72" y="165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6" y="21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4833197" y="1679176"/>
            <a:ext cx="518668" cy="565602"/>
          </a:xfrm>
          <a:custGeom>
            <a:avLst/>
            <a:gdLst>
              <a:gd name="T0" fmla="*/ 128 w 257"/>
              <a:gd name="T1" fmla="*/ 0 h 299"/>
              <a:gd name="T2" fmla="*/ 192 w 257"/>
              <a:gd name="T3" fmla="*/ 38 h 299"/>
              <a:gd name="T4" fmla="*/ 257 w 257"/>
              <a:gd name="T5" fmla="*/ 76 h 299"/>
              <a:gd name="T6" fmla="*/ 257 w 257"/>
              <a:gd name="T7" fmla="*/ 150 h 299"/>
              <a:gd name="T8" fmla="*/ 257 w 257"/>
              <a:gd name="T9" fmla="*/ 224 h 299"/>
              <a:gd name="T10" fmla="*/ 192 w 257"/>
              <a:gd name="T11" fmla="*/ 261 h 299"/>
              <a:gd name="T12" fmla="*/ 128 w 257"/>
              <a:gd name="T13" fmla="*/ 299 h 299"/>
              <a:gd name="T14" fmla="*/ 63 w 257"/>
              <a:gd name="T15" fmla="*/ 261 h 299"/>
              <a:gd name="T16" fmla="*/ 0 w 257"/>
              <a:gd name="T17" fmla="*/ 224 h 299"/>
              <a:gd name="T18" fmla="*/ 0 w 257"/>
              <a:gd name="T19" fmla="*/ 150 h 299"/>
              <a:gd name="T20" fmla="*/ 0 w 257"/>
              <a:gd name="T21" fmla="*/ 76 h 299"/>
              <a:gd name="T22" fmla="*/ 63 w 257"/>
              <a:gd name="T23" fmla="*/ 38 h 299"/>
              <a:gd name="T24" fmla="*/ 128 w 257"/>
              <a:gd name="T25" fmla="*/ 0 h 299"/>
              <a:gd name="T26" fmla="*/ 128 w 257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7" h="299">
                <a:moveTo>
                  <a:pt x="128" y="0"/>
                </a:moveTo>
                <a:lnTo>
                  <a:pt x="192" y="38"/>
                </a:lnTo>
                <a:lnTo>
                  <a:pt x="257" y="76"/>
                </a:lnTo>
                <a:lnTo>
                  <a:pt x="257" y="150"/>
                </a:lnTo>
                <a:lnTo>
                  <a:pt x="257" y="224"/>
                </a:lnTo>
                <a:lnTo>
                  <a:pt x="192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600" kern="0" smtClean="0">
              <a:solidFill>
                <a:schemeClr val="bg1"/>
              </a:solidFill>
            </a:endParaRPr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6659635" y="2899287"/>
            <a:ext cx="520686" cy="561819"/>
          </a:xfrm>
          <a:custGeom>
            <a:avLst/>
            <a:gdLst>
              <a:gd name="T0" fmla="*/ 130 w 258"/>
              <a:gd name="T1" fmla="*/ 0 h 297"/>
              <a:gd name="T2" fmla="*/ 195 w 258"/>
              <a:gd name="T3" fmla="*/ 36 h 297"/>
              <a:gd name="T4" fmla="*/ 258 w 258"/>
              <a:gd name="T5" fmla="*/ 73 h 297"/>
              <a:gd name="T6" fmla="*/ 258 w 258"/>
              <a:gd name="T7" fmla="*/ 147 h 297"/>
              <a:gd name="T8" fmla="*/ 258 w 258"/>
              <a:gd name="T9" fmla="*/ 223 h 297"/>
              <a:gd name="T10" fmla="*/ 195 w 258"/>
              <a:gd name="T11" fmla="*/ 259 h 297"/>
              <a:gd name="T12" fmla="*/ 130 w 258"/>
              <a:gd name="T13" fmla="*/ 297 h 297"/>
              <a:gd name="T14" fmla="*/ 65 w 258"/>
              <a:gd name="T15" fmla="*/ 259 h 297"/>
              <a:gd name="T16" fmla="*/ 0 w 258"/>
              <a:gd name="T17" fmla="*/ 223 h 297"/>
              <a:gd name="T18" fmla="*/ 0 w 258"/>
              <a:gd name="T19" fmla="*/ 147 h 297"/>
              <a:gd name="T20" fmla="*/ 0 w 258"/>
              <a:gd name="T21" fmla="*/ 73 h 297"/>
              <a:gd name="T22" fmla="*/ 65 w 258"/>
              <a:gd name="T23" fmla="*/ 36 h 297"/>
              <a:gd name="T24" fmla="*/ 130 w 258"/>
              <a:gd name="T25" fmla="*/ 0 h 297"/>
              <a:gd name="T26" fmla="*/ 130 w 258"/>
              <a:gd name="T27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8" h="297">
                <a:moveTo>
                  <a:pt x="130" y="0"/>
                </a:moveTo>
                <a:lnTo>
                  <a:pt x="195" y="36"/>
                </a:lnTo>
                <a:lnTo>
                  <a:pt x="258" y="73"/>
                </a:lnTo>
                <a:lnTo>
                  <a:pt x="258" y="147"/>
                </a:lnTo>
                <a:lnTo>
                  <a:pt x="258" y="223"/>
                </a:lnTo>
                <a:lnTo>
                  <a:pt x="195" y="259"/>
                </a:lnTo>
                <a:lnTo>
                  <a:pt x="130" y="297"/>
                </a:lnTo>
                <a:lnTo>
                  <a:pt x="65" y="259"/>
                </a:lnTo>
                <a:lnTo>
                  <a:pt x="0" y="223"/>
                </a:lnTo>
                <a:lnTo>
                  <a:pt x="0" y="147"/>
                </a:lnTo>
                <a:lnTo>
                  <a:pt x="0" y="73"/>
                </a:lnTo>
                <a:lnTo>
                  <a:pt x="65" y="36"/>
                </a:lnTo>
                <a:lnTo>
                  <a:pt x="130" y="0"/>
                </a:lnTo>
                <a:lnTo>
                  <a:pt x="130" y="0"/>
                </a:ln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600" kern="0" smtClean="0">
              <a:solidFill>
                <a:schemeClr val="bg1"/>
              </a:solidFill>
            </a:endParaRPr>
          </a:p>
        </p:txBody>
      </p:sp>
      <p:sp>
        <p:nvSpPr>
          <p:cNvPr id="23" name="TextBox 8"/>
          <p:cNvSpPr txBox="1"/>
          <p:nvPr/>
        </p:nvSpPr>
        <p:spPr bwMode="auto">
          <a:xfrm>
            <a:off x="2034004" y="4555473"/>
            <a:ext cx="115929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zh-CN" altLang="en-US" kern="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4" name="TextBox 9"/>
          <p:cNvSpPr txBox="1"/>
          <p:nvPr/>
        </p:nvSpPr>
        <p:spPr bwMode="auto">
          <a:xfrm>
            <a:off x="8485449" y="2794602"/>
            <a:ext cx="115929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zh-CN" altLang="en-US" kern="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5" name="TextBox 10"/>
          <p:cNvSpPr txBox="1"/>
          <p:nvPr/>
        </p:nvSpPr>
        <p:spPr bwMode="auto">
          <a:xfrm>
            <a:off x="8186936" y="475180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zh-CN" altLang="en-US" kern="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6" name="TextBox 11"/>
          <p:cNvSpPr txBox="1"/>
          <p:nvPr/>
        </p:nvSpPr>
        <p:spPr bwMode="auto">
          <a:xfrm>
            <a:off x="1915694" y="2601592"/>
            <a:ext cx="115929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zh-CN" altLang="en-US" kern="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7" name="TextBox 12"/>
          <p:cNvSpPr txBox="1"/>
          <p:nvPr/>
        </p:nvSpPr>
        <p:spPr bwMode="auto">
          <a:xfrm>
            <a:off x="6346409" y="215677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3D907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zh-CN" altLang="en-US" kern="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8" name="任意多边形 2"/>
          <p:cNvSpPr/>
          <p:nvPr/>
        </p:nvSpPr>
        <p:spPr>
          <a:xfrm>
            <a:off x="8105978" y="2932034"/>
            <a:ext cx="460142" cy="0"/>
          </a:xfrm>
          <a:custGeom>
            <a:avLst/>
            <a:gdLst>
              <a:gd name="connsiteX0" fmla="*/ 0 w 361950"/>
              <a:gd name="connsiteY0" fmla="*/ 0 h 0"/>
              <a:gd name="connsiteX1" fmla="*/ 361950 w 3619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 algn="ctr">
            <a:solidFill>
              <a:schemeClr val="bg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chemeClr val="bg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7791254" y="4895084"/>
            <a:ext cx="460142" cy="0"/>
          </a:xfrm>
          <a:custGeom>
            <a:avLst/>
            <a:gdLst>
              <a:gd name="connsiteX0" fmla="*/ 0 w 361950"/>
              <a:gd name="connsiteY0" fmla="*/ 0 h 0"/>
              <a:gd name="connsiteX1" fmla="*/ 361950 w 3619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 algn="ctr">
            <a:solidFill>
              <a:schemeClr val="bg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chemeClr val="bg1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flipV="1">
            <a:off x="3185639" y="4686658"/>
            <a:ext cx="607594" cy="54478"/>
          </a:xfrm>
          <a:custGeom>
            <a:avLst/>
            <a:gdLst>
              <a:gd name="connsiteX0" fmla="*/ 0 w 361950"/>
              <a:gd name="connsiteY0" fmla="*/ 0 h 0"/>
              <a:gd name="connsiteX1" fmla="*/ 361950 w 3619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 algn="ctr">
            <a:solidFill>
              <a:schemeClr val="bg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2953322" y="2759989"/>
            <a:ext cx="1846747" cy="89192"/>
          </a:xfrm>
          <a:custGeom>
            <a:avLst/>
            <a:gdLst>
              <a:gd name="connsiteX0" fmla="*/ 0 w 361950"/>
              <a:gd name="connsiteY0" fmla="*/ 0 h 0"/>
              <a:gd name="connsiteX1" fmla="*/ 361950 w 3619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 algn="ctr">
            <a:solidFill>
              <a:schemeClr val="bg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77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b="13558"/>
          <a:stretch/>
        </p:blipFill>
        <p:spPr>
          <a:xfrm>
            <a:off x="0" y="2354485"/>
            <a:ext cx="6323191" cy="3003010"/>
          </a:xfrm>
          <a:prstGeom prst="rect">
            <a:avLst/>
          </a:prstGeom>
        </p:spPr>
      </p:pic>
      <p:sp>
        <p:nvSpPr>
          <p:cNvPr id="19" name="Rectangle 7"/>
          <p:cNvSpPr/>
          <p:nvPr/>
        </p:nvSpPr>
        <p:spPr>
          <a:xfrm>
            <a:off x="6323193" y="2354484"/>
            <a:ext cx="756478" cy="756478"/>
          </a:xfrm>
          <a:prstGeom prst="rect">
            <a:avLst/>
          </a:prstGeom>
          <a:solidFill>
            <a:srgbClr val="37A6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20" name="Rectangle 45"/>
          <p:cNvSpPr/>
          <p:nvPr/>
        </p:nvSpPr>
        <p:spPr>
          <a:xfrm>
            <a:off x="6323193" y="3110962"/>
            <a:ext cx="756478" cy="75647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21" name="Rectangle 46"/>
          <p:cNvSpPr/>
          <p:nvPr/>
        </p:nvSpPr>
        <p:spPr>
          <a:xfrm>
            <a:off x="6323193" y="3844538"/>
            <a:ext cx="756478" cy="756478"/>
          </a:xfrm>
          <a:prstGeom prst="rect">
            <a:avLst/>
          </a:prstGeom>
          <a:solidFill>
            <a:srgbClr val="37A65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sp>
        <p:nvSpPr>
          <p:cNvPr id="22" name="Rectangle 55"/>
          <p:cNvSpPr/>
          <p:nvPr/>
        </p:nvSpPr>
        <p:spPr>
          <a:xfrm>
            <a:off x="6323193" y="4601016"/>
            <a:ext cx="756478" cy="75647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srgbClr val="1CBB9F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40054" y="4799086"/>
            <a:ext cx="322755" cy="360337"/>
            <a:chOff x="6016626" y="5110164"/>
            <a:chExt cx="231775" cy="258763"/>
          </a:xfrm>
          <a:solidFill>
            <a:srgbClr val="37A658"/>
          </a:solidFill>
        </p:grpSpPr>
        <p:sp>
          <p:nvSpPr>
            <p:cNvPr id="15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5"/>
            <p:cNvSpPr>
              <a:spLocks/>
            </p:cNvSpPr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6"/>
            <p:cNvSpPr>
              <a:spLocks/>
            </p:cNvSpPr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83058" y="4028516"/>
            <a:ext cx="234535" cy="388522"/>
            <a:chOff x="8643938" y="3036889"/>
            <a:chExt cx="157163" cy="260350"/>
          </a:xfrm>
          <a:solidFill>
            <a:schemeClr val="bg1"/>
          </a:solidFill>
        </p:grpSpPr>
        <p:sp>
          <p:nvSpPr>
            <p:cNvPr id="12" name="Freeform 108"/>
            <p:cNvSpPr>
              <a:spLocks/>
            </p:cNvSpPr>
            <p:nvPr/>
          </p:nvSpPr>
          <p:spPr bwMode="auto">
            <a:xfrm>
              <a:off x="8782051" y="3036889"/>
              <a:ext cx="7938" cy="0"/>
            </a:xfrm>
            <a:custGeom>
              <a:avLst/>
              <a:gdLst>
                <a:gd name="T0" fmla="*/ 0 w 5"/>
                <a:gd name="T1" fmla="*/ 5 w 5"/>
                <a:gd name="T2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109"/>
            <p:cNvSpPr>
              <a:spLocks noChangeShapeType="1"/>
            </p:cNvSpPr>
            <p:nvPr/>
          </p:nvSpPr>
          <p:spPr bwMode="auto">
            <a:xfrm>
              <a:off x="8782051" y="3036889"/>
              <a:ext cx="7938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10"/>
            <p:cNvSpPr>
              <a:spLocks noEditPoints="1"/>
            </p:cNvSpPr>
            <p:nvPr/>
          </p:nvSpPr>
          <p:spPr bwMode="auto">
            <a:xfrm>
              <a:off x="8643938" y="3036889"/>
              <a:ext cx="157163" cy="260350"/>
            </a:xfrm>
            <a:custGeom>
              <a:avLst/>
              <a:gdLst>
                <a:gd name="T0" fmla="*/ 155 w 176"/>
                <a:gd name="T1" fmla="*/ 0 h 289"/>
                <a:gd name="T2" fmla="*/ 22 w 176"/>
                <a:gd name="T3" fmla="*/ 0 h 289"/>
                <a:gd name="T4" fmla="*/ 0 w 176"/>
                <a:gd name="T5" fmla="*/ 21 h 289"/>
                <a:gd name="T6" fmla="*/ 0 w 176"/>
                <a:gd name="T7" fmla="*/ 267 h 289"/>
                <a:gd name="T8" fmla="*/ 22 w 176"/>
                <a:gd name="T9" fmla="*/ 289 h 289"/>
                <a:gd name="T10" fmla="*/ 155 w 176"/>
                <a:gd name="T11" fmla="*/ 289 h 289"/>
                <a:gd name="T12" fmla="*/ 176 w 176"/>
                <a:gd name="T13" fmla="*/ 267 h 289"/>
                <a:gd name="T14" fmla="*/ 176 w 176"/>
                <a:gd name="T15" fmla="*/ 21 h 289"/>
                <a:gd name="T16" fmla="*/ 155 w 176"/>
                <a:gd name="T17" fmla="*/ 0 h 289"/>
                <a:gd name="T18" fmla="*/ 88 w 176"/>
                <a:gd name="T19" fmla="*/ 274 h 289"/>
                <a:gd name="T20" fmla="*/ 75 w 176"/>
                <a:gd name="T21" fmla="*/ 261 h 289"/>
                <a:gd name="T22" fmla="*/ 88 w 176"/>
                <a:gd name="T23" fmla="*/ 247 h 289"/>
                <a:gd name="T24" fmla="*/ 102 w 176"/>
                <a:gd name="T25" fmla="*/ 261 h 289"/>
                <a:gd name="T26" fmla="*/ 88 w 176"/>
                <a:gd name="T27" fmla="*/ 274 h 289"/>
                <a:gd name="T28" fmla="*/ 160 w 176"/>
                <a:gd name="T29" fmla="*/ 233 h 289"/>
                <a:gd name="T30" fmla="*/ 16 w 176"/>
                <a:gd name="T31" fmla="*/ 233 h 289"/>
                <a:gd name="T32" fmla="*/ 16 w 176"/>
                <a:gd name="T33" fmla="*/ 56 h 289"/>
                <a:gd name="T34" fmla="*/ 160 w 176"/>
                <a:gd name="T35" fmla="*/ 56 h 289"/>
                <a:gd name="T36" fmla="*/ 160 w 176"/>
                <a:gd name="T37" fmla="*/ 23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89">
                  <a:moveTo>
                    <a:pt x="15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79"/>
                    <a:pt x="10" y="289"/>
                    <a:pt x="22" y="289"/>
                  </a:cubicBezTo>
                  <a:cubicBezTo>
                    <a:pt x="155" y="289"/>
                    <a:pt x="155" y="289"/>
                    <a:pt x="155" y="289"/>
                  </a:cubicBezTo>
                  <a:cubicBezTo>
                    <a:pt x="167" y="289"/>
                    <a:pt x="176" y="279"/>
                    <a:pt x="176" y="267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76" y="9"/>
                    <a:pt x="167" y="0"/>
                    <a:pt x="155" y="0"/>
                  </a:cubicBezTo>
                  <a:close/>
                  <a:moveTo>
                    <a:pt x="88" y="274"/>
                  </a:moveTo>
                  <a:cubicBezTo>
                    <a:pt x="81" y="274"/>
                    <a:pt x="75" y="268"/>
                    <a:pt x="75" y="261"/>
                  </a:cubicBezTo>
                  <a:cubicBezTo>
                    <a:pt x="75" y="253"/>
                    <a:pt x="81" y="247"/>
                    <a:pt x="88" y="247"/>
                  </a:cubicBezTo>
                  <a:cubicBezTo>
                    <a:pt x="96" y="247"/>
                    <a:pt x="102" y="253"/>
                    <a:pt x="102" y="261"/>
                  </a:cubicBezTo>
                  <a:cubicBezTo>
                    <a:pt x="102" y="268"/>
                    <a:pt x="96" y="274"/>
                    <a:pt x="88" y="274"/>
                  </a:cubicBezTo>
                  <a:close/>
                  <a:moveTo>
                    <a:pt x="160" y="233"/>
                  </a:moveTo>
                  <a:cubicBezTo>
                    <a:pt x="16" y="233"/>
                    <a:pt x="16" y="233"/>
                    <a:pt x="16" y="233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0" y="2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Freeform 304"/>
          <p:cNvSpPr>
            <a:spLocks/>
          </p:cNvSpPr>
          <p:nvPr/>
        </p:nvSpPr>
        <p:spPr bwMode="auto">
          <a:xfrm>
            <a:off x="6541755" y="3296163"/>
            <a:ext cx="350302" cy="350304"/>
          </a:xfrm>
          <a:custGeom>
            <a:avLst/>
            <a:gdLst>
              <a:gd name="T0" fmla="*/ 293 w 297"/>
              <a:gd name="T1" fmla="*/ 232 h 297"/>
              <a:gd name="T2" fmla="*/ 230 w 297"/>
              <a:gd name="T3" fmla="*/ 195 h 297"/>
              <a:gd name="T4" fmla="*/ 220 w 297"/>
              <a:gd name="T5" fmla="*/ 196 h 297"/>
              <a:gd name="T6" fmla="*/ 201 w 297"/>
              <a:gd name="T7" fmla="*/ 215 h 297"/>
              <a:gd name="T8" fmla="*/ 190 w 297"/>
              <a:gd name="T9" fmla="*/ 220 h 297"/>
              <a:gd name="T10" fmla="*/ 122 w 297"/>
              <a:gd name="T11" fmla="*/ 176 h 297"/>
              <a:gd name="T12" fmla="*/ 78 w 297"/>
              <a:gd name="T13" fmla="*/ 108 h 297"/>
              <a:gd name="T14" fmla="*/ 82 w 297"/>
              <a:gd name="T15" fmla="*/ 96 h 297"/>
              <a:gd name="T16" fmla="*/ 98 w 297"/>
              <a:gd name="T17" fmla="*/ 80 h 297"/>
              <a:gd name="T18" fmla="*/ 100 w 297"/>
              <a:gd name="T19" fmla="*/ 70 h 297"/>
              <a:gd name="T20" fmla="*/ 65 w 297"/>
              <a:gd name="T21" fmla="*/ 4 h 297"/>
              <a:gd name="T22" fmla="*/ 58 w 297"/>
              <a:gd name="T23" fmla="*/ 3 h 297"/>
              <a:gd name="T24" fmla="*/ 14 w 297"/>
              <a:gd name="T25" fmla="*/ 46 h 297"/>
              <a:gd name="T26" fmla="*/ 9 w 297"/>
              <a:gd name="T27" fmla="*/ 57 h 297"/>
              <a:gd name="T28" fmla="*/ 89 w 297"/>
              <a:gd name="T29" fmla="*/ 209 h 297"/>
              <a:gd name="T30" fmla="*/ 240 w 297"/>
              <a:gd name="T31" fmla="*/ 288 h 297"/>
              <a:gd name="T32" fmla="*/ 252 w 297"/>
              <a:gd name="T33" fmla="*/ 283 h 297"/>
              <a:gd name="T34" fmla="*/ 295 w 297"/>
              <a:gd name="T35" fmla="*/ 240 h 297"/>
              <a:gd name="T36" fmla="*/ 293 w 297"/>
              <a:gd name="T37" fmla="*/ 23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rgbClr val="37A65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389"/>
          <p:cNvSpPr>
            <a:spLocks/>
          </p:cNvSpPr>
          <p:nvPr/>
        </p:nvSpPr>
        <p:spPr bwMode="auto">
          <a:xfrm>
            <a:off x="6495525" y="2581555"/>
            <a:ext cx="411814" cy="360337"/>
          </a:xfrm>
          <a:custGeom>
            <a:avLst/>
            <a:gdLst>
              <a:gd name="T0" fmla="*/ 103 w 128"/>
              <a:gd name="T1" fmla="*/ 61 h 112"/>
              <a:gd name="T2" fmla="*/ 128 w 128"/>
              <a:gd name="T3" fmla="*/ 61 h 112"/>
              <a:gd name="T4" fmla="*/ 103 w 128"/>
              <a:gd name="T5" fmla="*/ 37 h 112"/>
              <a:gd name="T6" fmla="*/ 103 w 128"/>
              <a:gd name="T7" fmla="*/ 0 h 112"/>
              <a:gd name="T8" fmla="*/ 84 w 128"/>
              <a:gd name="T9" fmla="*/ 0 h 112"/>
              <a:gd name="T10" fmla="*/ 84 w 128"/>
              <a:gd name="T11" fmla="*/ 19 h 112"/>
              <a:gd name="T12" fmla="*/ 64 w 128"/>
              <a:gd name="T13" fmla="*/ 0 h 112"/>
              <a:gd name="T14" fmla="*/ 0 w 128"/>
              <a:gd name="T15" fmla="*/ 61 h 112"/>
              <a:gd name="T16" fmla="*/ 23 w 128"/>
              <a:gd name="T17" fmla="*/ 61 h 112"/>
              <a:gd name="T18" fmla="*/ 23 w 128"/>
              <a:gd name="T19" fmla="*/ 112 h 112"/>
              <a:gd name="T20" fmla="*/ 52 w 128"/>
              <a:gd name="T21" fmla="*/ 112 h 112"/>
              <a:gd name="T22" fmla="*/ 52 w 128"/>
              <a:gd name="T23" fmla="*/ 76 h 112"/>
              <a:gd name="T24" fmla="*/ 76 w 128"/>
              <a:gd name="T25" fmla="*/ 76 h 112"/>
              <a:gd name="T26" fmla="*/ 76 w 128"/>
              <a:gd name="T27" fmla="*/ 112 h 112"/>
              <a:gd name="T28" fmla="*/ 103 w 128"/>
              <a:gd name="T29" fmla="*/ 112 h 112"/>
              <a:gd name="T30" fmla="*/ 103 w 128"/>
              <a:gd name="T31" fmla="*/ 6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8" h="112">
                <a:moveTo>
                  <a:pt x="103" y="61"/>
                </a:moveTo>
                <a:lnTo>
                  <a:pt x="128" y="61"/>
                </a:lnTo>
                <a:lnTo>
                  <a:pt x="103" y="37"/>
                </a:lnTo>
                <a:lnTo>
                  <a:pt x="103" y="0"/>
                </a:lnTo>
                <a:lnTo>
                  <a:pt x="84" y="0"/>
                </a:lnTo>
                <a:lnTo>
                  <a:pt x="84" y="19"/>
                </a:lnTo>
                <a:lnTo>
                  <a:pt x="64" y="0"/>
                </a:lnTo>
                <a:lnTo>
                  <a:pt x="0" y="61"/>
                </a:lnTo>
                <a:lnTo>
                  <a:pt x="23" y="61"/>
                </a:lnTo>
                <a:lnTo>
                  <a:pt x="23" y="112"/>
                </a:lnTo>
                <a:lnTo>
                  <a:pt x="52" y="112"/>
                </a:lnTo>
                <a:lnTo>
                  <a:pt x="52" y="76"/>
                </a:lnTo>
                <a:lnTo>
                  <a:pt x="76" y="76"/>
                </a:lnTo>
                <a:lnTo>
                  <a:pt x="76" y="112"/>
                </a:lnTo>
                <a:lnTo>
                  <a:pt x="103" y="112"/>
                </a:lnTo>
                <a:lnTo>
                  <a:pt x="103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7587283" y="2500113"/>
            <a:ext cx="3710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5"/>
          <p:cNvSpPr txBox="1"/>
          <p:nvPr/>
        </p:nvSpPr>
        <p:spPr>
          <a:xfrm>
            <a:off x="7587282" y="3209705"/>
            <a:ext cx="3710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35"/>
          <p:cNvSpPr txBox="1"/>
          <p:nvPr/>
        </p:nvSpPr>
        <p:spPr>
          <a:xfrm>
            <a:off x="7587283" y="3987989"/>
            <a:ext cx="3710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7587282" y="4738221"/>
            <a:ext cx="3710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748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4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58" name="组合 40557"/>
          <p:cNvGrpSpPr/>
          <p:nvPr/>
        </p:nvGrpSpPr>
        <p:grpSpPr>
          <a:xfrm>
            <a:off x="3107281" y="2746133"/>
            <a:ext cx="369185" cy="412423"/>
            <a:chOff x="3400426" y="-493713"/>
            <a:chExt cx="352425" cy="393700"/>
          </a:xfrm>
          <a:solidFill>
            <a:schemeClr val="bg1"/>
          </a:solidFill>
        </p:grpSpPr>
        <p:sp>
          <p:nvSpPr>
            <p:cNvPr id="40365" name="Freeform 40"/>
            <p:cNvSpPr>
              <a:spLocks noEditPoints="1"/>
            </p:cNvSpPr>
            <p:nvPr/>
          </p:nvSpPr>
          <p:spPr bwMode="auto">
            <a:xfrm>
              <a:off x="3400426" y="-493713"/>
              <a:ext cx="352425" cy="393700"/>
            </a:xfrm>
            <a:custGeom>
              <a:avLst/>
              <a:gdLst>
                <a:gd name="T0" fmla="*/ 17 w 17"/>
                <a:gd name="T1" fmla="*/ 10 h 19"/>
                <a:gd name="T2" fmla="*/ 17 w 17"/>
                <a:gd name="T3" fmla="*/ 8 h 19"/>
                <a:gd name="T4" fmla="*/ 16 w 17"/>
                <a:gd name="T5" fmla="*/ 8 h 19"/>
                <a:gd name="T6" fmla="*/ 15 w 17"/>
                <a:gd name="T7" fmla="*/ 6 h 19"/>
                <a:gd name="T8" fmla="*/ 16 w 17"/>
                <a:gd name="T9" fmla="*/ 6 h 19"/>
                <a:gd name="T10" fmla="*/ 16 w 17"/>
                <a:gd name="T11" fmla="*/ 4 h 19"/>
                <a:gd name="T12" fmla="*/ 15 w 17"/>
                <a:gd name="T13" fmla="*/ 5 h 19"/>
                <a:gd name="T14" fmla="*/ 13 w 17"/>
                <a:gd name="T15" fmla="*/ 3 h 19"/>
                <a:gd name="T16" fmla="*/ 12 w 17"/>
                <a:gd name="T17" fmla="*/ 0 h 19"/>
                <a:gd name="T18" fmla="*/ 4 w 17"/>
                <a:gd name="T19" fmla="*/ 0 h 19"/>
                <a:gd name="T20" fmla="*/ 4 w 17"/>
                <a:gd name="T21" fmla="*/ 3 h 19"/>
                <a:gd name="T22" fmla="*/ 0 w 17"/>
                <a:gd name="T23" fmla="*/ 9 h 19"/>
                <a:gd name="T24" fmla="*/ 4 w 17"/>
                <a:gd name="T25" fmla="*/ 16 h 19"/>
                <a:gd name="T26" fmla="*/ 4 w 17"/>
                <a:gd name="T27" fmla="*/ 16 h 19"/>
                <a:gd name="T28" fmla="*/ 4 w 17"/>
                <a:gd name="T29" fmla="*/ 19 h 19"/>
                <a:gd name="T30" fmla="*/ 12 w 17"/>
                <a:gd name="T31" fmla="*/ 19 h 19"/>
                <a:gd name="T32" fmla="*/ 13 w 17"/>
                <a:gd name="T33" fmla="*/ 16 h 19"/>
                <a:gd name="T34" fmla="*/ 13 w 17"/>
                <a:gd name="T35" fmla="*/ 16 h 19"/>
                <a:gd name="T36" fmla="*/ 15 w 17"/>
                <a:gd name="T37" fmla="*/ 14 h 19"/>
                <a:gd name="T38" fmla="*/ 16 w 17"/>
                <a:gd name="T39" fmla="*/ 14 h 19"/>
                <a:gd name="T40" fmla="*/ 17 w 17"/>
                <a:gd name="T41" fmla="*/ 13 h 19"/>
                <a:gd name="T42" fmla="*/ 16 w 17"/>
                <a:gd name="T43" fmla="*/ 12 h 19"/>
                <a:gd name="T44" fmla="*/ 16 w 17"/>
                <a:gd name="T45" fmla="*/ 10 h 19"/>
                <a:gd name="T46" fmla="*/ 17 w 17"/>
                <a:gd name="T47" fmla="*/ 10 h 19"/>
                <a:gd name="T48" fmla="*/ 8 w 17"/>
                <a:gd name="T49" fmla="*/ 16 h 19"/>
                <a:gd name="T50" fmla="*/ 2 w 17"/>
                <a:gd name="T51" fmla="*/ 9 h 19"/>
                <a:gd name="T52" fmla="*/ 8 w 17"/>
                <a:gd name="T53" fmla="*/ 3 h 19"/>
                <a:gd name="T54" fmla="*/ 15 w 17"/>
                <a:gd name="T55" fmla="*/ 9 h 19"/>
                <a:gd name="T56" fmla="*/ 8 w 17"/>
                <a:gd name="T5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" h="19">
                  <a:moveTo>
                    <a:pt x="17" y="10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0" y="12"/>
                    <a:pt x="2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1"/>
                    <a:pt x="16" y="10"/>
                  </a:cubicBezTo>
                  <a:lnTo>
                    <a:pt x="17" y="10"/>
                  </a:lnTo>
                  <a:close/>
                  <a:moveTo>
                    <a:pt x="8" y="16"/>
                  </a:moveTo>
                  <a:cubicBezTo>
                    <a:pt x="5" y="16"/>
                    <a:pt x="2" y="13"/>
                    <a:pt x="2" y="9"/>
                  </a:cubicBezTo>
                  <a:cubicBezTo>
                    <a:pt x="2" y="6"/>
                    <a:pt x="5" y="3"/>
                    <a:pt x="8" y="3"/>
                  </a:cubicBezTo>
                  <a:cubicBezTo>
                    <a:pt x="12" y="3"/>
                    <a:pt x="15" y="6"/>
                    <a:pt x="15" y="9"/>
                  </a:cubicBezTo>
                  <a:cubicBezTo>
                    <a:pt x="15" y="13"/>
                    <a:pt x="12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66" name="Rectangle 41"/>
            <p:cNvSpPr>
              <a:spLocks noChangeArrowheads="1"/>
            </p:cNvSpPr>
            <p:nvPr/>
          </p:nvSpPr>
          <p:spPr bwMode="auto">
            <a:xfrm>
              <a:off x="3668713" y="-287338"/>
              <a:ext cx="2222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67" name="Rectangle 42"/>
            <p:cNvSpPr>
              <a:spLocks noChangeArrowheads="1"/>
            </p:cNvSpPr>
            <p:nvPr/>
          </p:nvSpPr>
          <p:spPr bwMode="auto">
            <a:xfrm>
              <a:off x="3668713" y="-287338"/>
              <a:ext cx="2222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68" name="Rectangle 43"/>
            <p:cNvSpPr>
              <a:spLocks noChangeArrowheads="1"/>
            </p:cNvSpPr>
            <p:nvPr/>
          </p:nvSpPr>
          <p:spPr bwMode="auto">
            <a:xfrm>
              <a:off x="3668713" y="-265113"/>
              <a:ext cx="2222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69" name="Freeform 44"/>
            <p:cNvSpPr>
              <a:spLocks/>
            </p:cNvSpPr>
            <p:nvPr/>
          </p:nvSpPr>
          <p:spPr bwMode="auto">
            <a:xfrm>
              <a:off x="3668713" y="-265113"/>
              <a:ext cx="22225" cy="2063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70" name="Freeform 45"/>
            <p:cNvSpPr>
              <a:spLocks/>
            </p:cNvSpPr>
            <p:nvPr/>
          </p:nvSpPr>
          <p:spPr bwMode="auto">
            <a:xfrm>
              <a:off x="3648076" y="-244475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0 h 13"/>
                <a:gd name="T4" fmla="*/ 13 w 13"/>
                <a:gd name="T5" fmla="*/ 0 h 13"/>
                <a:gd name="T6" fmla="*/ 13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71" name="Freeform 46"/>
            <p:cNvSpPr>
              <a:spLocks/>
            </p:cNvSpPr>
            <p:nvPr/>
          </p:nvSpPr>
          <p:spPr bwMode="auto">
            <a:xfrm>
              <a:off x="3648076" y="-244475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0 h 13"/>
                <a:gd name="T4" fmla="*/ 13 w 13"/>
                <a:gd name="T5" fmla="*/ 13 h 13"/>
                <a:gd name="T6" fmla="*/ 13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72" name="Freeform 47"/>
            <p:cNvSpPr>
              <a:spLocks/>
            </p:cNvSpPr>
            <p:nvPr/>
          </p:nvSpPr>
          <p:spPr bwMode="auto">
            <a:xfrm>
              <a:off x="3648076" y="-223838"/>
              <a:ext cx="0" cy="2063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73" name="Freeform 48"/>
            <p:cNvSpPr>
              <a:spLocks/>
            </p:cNvSpPr>
            <p:nvPr/>
          </p:nvSpPr>
          <p:spPr bwMode="auto">
            <a:xfrm>
              <a:off x="3627438" y="-223838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0 h 13"/>
                <a:gd name="T4" fmla="*/ 13 w 13"/>
                <a:gd name="T5" fmla="*/ 13 h 13"/>
                <a:gd name="T6" fmla="*/ 13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74" name="Freeform 49"/>
            <p:cNvSpPr>
              <a:spLocks/>
            </p:cNvSpPr>
            <p:nvPr/>
          </p:nvSpPr>
          <p:spPr bwMode="auto">
            <a:xfrm>
              <a:off x="3627438" y="-203200"/>
              <a:ext cx="0" cy="20638"/>
            </a:xfrm>
            <a:custGeom>
              <a:avLst/>
              <a:gdLst>
                <a:gd name="T0" fmla="*/ 0 h 13"/>
                <a:gd name="T1" fmla="*/ 0 h 13"/>
                <a:gd name="T2" fmla="*/ 0 h 13"/>
                <a:gd name="T3" fmla="*/ 13 h 13"/>
                <a:gd name="T4" fmla="*/ 0 h 1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75" name="Freeform 50"/>
            <p:cNvSpPr>
              <a:spLocks/>
            </p:cNvSpPr>
            <p:nvPr/>
          </p:nvSpPr>
          <p:spPr bwMode="auto">
            <a:xfrm>
              <a:off x="3606801" y="-203200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0 h 13"/>
                <a:gd name="T4" fmla="*/ 13 w 13"/>
                <a:gd name="T5" fmla="*/ 13 h 13"/>
                <a:gd name="T6" fmla="*/ 0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0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76" name="Freeform 51"/>
            <p:cNvSpPr>
              <a:spLocks/>
            </p:cNvSpPr>
            <p:nvPr/>
          </p:nvSpPr>
          <p:spPr bwMode="auto">
            <a:xfrm>
              <a:off x="3586163" y="-203200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13 w 13"/>
                <a:gd name="T3" fmla="*/ 0 h 13"/>
                <a:gd name="T4" fmla="*/ 13 w 13"/>
                <a:gd name="T5" fmla="*/ 13 h 13"/>
                <a:gd name="T6" fmla="*/ 13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13" y="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77" name="Rectangle 52"/>
            <p:cNvSpPr>
              <a:spLocks noChangeArrowheads="1"/>
            </p:cNvSpPr>
            <p:nvPr/>
          </p:nvSpPr>
          <p:spPr bwMode="auto">
            <a:xfrm>
              <a:off x="3586163" y="-203200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78" name="Freeform 53"/>
            <p:cNvSpPr>
              <a:spLocks/>
            </p:cNvSpPr>
            <p:nvPr/>
          </p:nvSpPr>
          <p:spPr bwMode="auto">
            <a:xfrm>
              <a:off x="3565526" y="-203200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0 h 13"/>
                <a:gd name="T4" fmla="*/ 13 w 13"/>
                <a:gd name="T5" fmla="*/ 13 h 13"/>
                <a:gd name="T6" fmla="*/ 0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0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79" name="Rectangle 54"/>
            <p:cNvSpPr>
              <a:spLocks noChangeArrowheads="1"/>
            </p:cNvSpPr>
            <p:nvPr/>
          </p:nvSpPr>
          <p:spPr bwMode="auto">
            <a:xfrm>
              <a:off x="3565526" y="-203200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80" name="Freeform 55"/>
            <p:cNvSpPr>
              <a:spLocks/>
            </p:cNvSpPr>
            <p:nvPr/>
          </p:nvSpPr>
          <p:spPr bwMode="auto">
            <a:xfrm>
              <a:off x="3544888" y="-203200"/>
              <a:ext cx="0" cy="2063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81" name="Freeform 56"/>
            <p:cNvSpPr>
              <a:spLocks/>
            </p:cNvSpPr>
            <p:nvPr/>
          </p:nvSpPr>
          <p:spPr bwMode="auto">
            <a:xfrm>
              <a:off x="3524251" y="-203200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0 h 13"/>
                <a:gd name="T4" fmla="*/ 0 w 13"/>
                <a:gd name="T5" fmla="*/ 13 h 13"/>
                <a:gd name="T6" fmla="*/ 0 w 13"/>
                <a:gd name="T7" fmla="*/ 13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82" name="Freeform 57"/>
            <p:cNvSpPr>
              <a:spLocks/>
            </p:cNvSpPr>
            <p:nvPr/>
          </p:nvSpPr>
          <p:spPr bwMode="auto">
            <a:xfrm>
              <a:off x="3503613" y="-203200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0 h 13"/>
                <a:gd name="T4" fmla="*/ 13 w 13"/>
                <a:gd name="T5" fmla="*/ 13 h 13"/>
                <a:gd name="T6" fmla="*/ 0 w 13"/>
                <a:gd name="T7" fmla="*/ 13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83" name="Freeform 58"/>
            <p:cNvSpPr>
              <a:spLocks/>
            </p:cNvSpPr>
            <p:nvPr/>
          </p:nvSpPr>
          <p:spPr bwMode="auto">
            <a:xfrm>
              <a:off x="3503613" y="-223838"/>
              <a:ext cx="20638" cy="2063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84" name="Freeform 59"/>
            <p:cNvSpPr>
              <a:spLocks/>
            </p:cNvSpPr>
            <p:nvPr/>
          </p:nvSpPr>
          <p:spPr bwMode="auto">
            <a:xfrm>
              <a:off x="3482976" y="-223838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0 h 13"/>
                <a:gd name="T4" fmla="*/ 0 w 13"/>
                <a:gd name="T5" fmla="*/ 13 h 13"/>
                <a:gd name="T6" fmla="*/ 0 w 13"/>
                <a:gd name="T7" fmla="*/ 13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85" name="Rectangle 60"/>
            <p:cNvSpPr>
              <a:spLocks noChangeArrowheads="1"/>
            </p:cNvSpPr>
            <p:nvPr/>
          </p:nvSpPr>
          <p:spPr bwMode="auto">
            <a:xfrm>
              <a:off x="3482976" y="-223838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86" name="Freeform 61"/>
            <p:cNvSpPr>
              <a:spLocks/>
            </p:cNvSpPr>
            <p:nvPr/>
          </p:nvSpPr>
          <p:spPr bwMode="auto">
            <a:xfrm>
              <a:off x="3462338" y="-244475"/>
              <a:ext cx="20638" cy="206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87" name="Rectangle 62"/>
            <p:cNvSpPr>
              <a:spLocks noChangeArrowheads="1"/>
            </p:cNvSpPr>
            <p:nvPr/>
          </p:nvSpPr>
          <p:spPr bwMode="auto">
            <a:xfrm>
              <a:off x="3462338" y="-244475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88" name="Freeform 63"/>
            <p:cNvSpPr>
              <a:spLocks/>
            </p:cNvSpPr>
            <p:nvPr/>
          </p:nvSpPr>
          <p:spPr bwMode="auto">
            <a:xfrm>
              <a:off x="3462338" y="-265113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0 h 13"/>
                <a:gd name="T4" fmla="*/ 0 w 13"/>
                <a:gd name="T5" fmla="*/ 13 h 13"/>
                <a:gd name="T6" fmla="*/ 0 w 13"/>
                <a:gd name="T7" fmla="*/ 0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89" name="Freeform 64"/>
            <p:cNvSpPr>
              <a:spLocks/>
            </p:cNvSpPr>
            <p:nvPr/>
          </p:nvSpPr>
          <p:spPr bwMode="auto">
            <a:xfrm>
              <a:off x="3441701" y="-287338"/>
              <a:ext cx="41275" cy="22225"/>
            </a:xfrm>
            <a:custGeom>
              <a:avLst/>
              <a:gdLst>
                <a:gd name="T0" fmla="*/ 26 w 26"/>
                <a:gd name="T1" fmla="*/ 0 h 14"/>
                <a:gd name="T2" fmla="*/ 26 w 26"/>
                <a:gd name="T3" fmla="*/ 14 h 14"/>
                <a:gd name="T4" fmla="*/ 13 w 26"/>
                <a:gd name="T5" fmla="*/ 14 h 14"/>
                <a:gd name="T6" fmla="*/ 0 w 26"/>
                <a:gd name="T7" fmla="*/ 14 h 14"/>
                <a:gd name="T8" fmla="*/ 26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6" y="0"/>
                  </a:moveTo>
                  <a:lnTo>
                    <a:pt x="26" y="14"/>
                  </a:lnTo>
                  <a:lnTo>
                    <a:pt x="13" y="14"/>
                  </a:lnTo>
                  <a:lnTo>
                    <a:pt x="0" y="1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90" name="Rectangle 65"/>
            <p:cNvSpPr>
              <a:spLocks noChangeArrowheads="1"/>
            </p:cNvSpPr>
            <p:nvPr/>
          </p:nvSpPr>
          <p:spPr bwMode="auto">
            <a:xfrm>
              <a:off x="3441701" y="-287338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91" name="Freeform 66"/>
            <p:cNvSpPr>
              <a:spLocks/>
            </p:cNvSpPr>
            <p:nvPr/>
          </p:nvSpPr>
          <p:spPr bwMode="auto">
            <a:xfrm>
              <a:off x="3441701" y="-307975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13 h 13"/>
                <a:gd name="T4" fmla="*/ 0 w 13"/>
                <a:gd name="T5" fmla="*/ 0 h 13"/>
                <a:gd name="T6" fmla="*/ 0 w 13"/>
                <a:gd name="T7" fmla="*/ 0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92" name="Rectangle 67"/>
            <p:cNvSpPr>
              <a:spLocks noChangeArrowheads="1"/>
            </p:cNvSpPr>
            <p:nvPr/>
          </p:nvSpPr>
          <p:spPr bwMode="auto">
            <a:xfrm>
              <a:off x="3441701" y="-307975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93" name="Rectangle 68"/>
            <p:cNvSpPr>
              <a:spLocks noChangeArrowheads="1"/>
            </p:cNvSpPr>
            <p:nvPr/>
          </p:nvSpPr>
          <p:spPr bwMode="auto">
            <a:xfrm>
              <a:off x="3462338" y="-328613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94" name="Freeform 69"/>
            <p:cNvSpPr>
              <a:spLocks/>
            </p:cNvSpPr>
            <p:nvPr/>
          </p:nvSpPr>
          <p:spPr bwMode="auto">
            <a:xfrm>
              <a:off x="3462338" y="-349250"/>
              <a:ext cx="20638" cy="206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95" name="Freeform 70"/>
            <p:cNvSpPr>
              <a:spLocks/>
            </p:cNvSpPr>
            <p:nvPr/>
          </p:nvSpPr>
          <p:spPr bwMode="auto">
            <a:xfrm>
              <a:off x="3462338" y="-369888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13 h 13"/>
                <a:gd name="T4" fmla="*/ 0 w 13"/>
                <a:gd name="T5" fmla="*/ 13 h 13"/>
                <a:gd name="T6" fmla="*/ 0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96" name="Freeform 71"/>
            <p:cNvSpPr>
              <a:spLocks/>
            </p:cNvSpPr>
            <p:nvPr/>
          </p:nvSpPr>
          <p:spPr bwMode="auto">
            <a:xfrm>
              <a:off x="3462338" y="-369888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13 h 13"/>
                <a:gd name="T4" fmla="*/ 0 w 13"/>
                <a:gd name="T5" fmla="*/ 0 h 13"/>
                <a:gd name="T6" fmla="*/ 13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1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97" name="Freeform 72"/>
            <p:cNvSpPr>
              <a:spLocks/>
            </p:cNvSpPr>
            <p:nvPr/>
          </p:nvSpPr>
          <p:spPr bwMode="auto">
            <a:xfrm>
              <a:off x="3482976" y="-390525"/>
              <a:ext cx="20638" cy="206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98" name="Freeform 73"/>
            <p:cNvSpPr>
              <a:spLocks/>
            </p:cNvSpPr>
            <p:nvPr/>
          </p:nvSpPr>
          <p:spPr bwMode="auto">
            <a:xfrm>
              <a:off x="3482976" y="-390525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13 h 13"/>
                <a:gd name="T4" fmla="*/ 0 w 13"/>
                <a:gd name="T5" fmla="*/ 0 h 13"/>
                <a:gd name="T6" fmla="*/ 13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1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99" name="Freeform 74"/>
            <p:cNvSpPr>
              <a:spLocks/>
            </p:cNvSpPr>
            <p:nvPr/>
          </p:nvSpPr>
          <p:spPr bwMode="auto">
            <a:xfrm>
              <a:off x="3503613" y="-411163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13 h 13"/>
                <a:gd name="T4" fmla="*/ 0 w 13"/>
                <a:gd name="T5" fmla="*/ 13 h 13"/>
                <a:gd name="T6" fmla="*/ 0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00" name="Rectangle 75"/>
            <p:cNvSpPr>
              <a:spLocks noChangeArrowheads="1"/>
            </p:cNvSpPr>
            <p:nvPr/>
          </p:nvSpPr>
          <p:spPr bwMode="auto">
            <a:xfrm>
              <a:off x="3524251" y="-411163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01" name="Freeform 76"/>
            <p:cNvSpPr>
              <a:spLocks/>
            </p:cNvSpPr>
            <p:nvPr/>
          </p:nvSpPr>
          <p:spPr bwMode="auto">
            <a:xfrm>
              <a:off x="3524251" y="-411163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13 h 13"/>
                <a:gd name="T4" fmla="*/ 0 w 13"/>
                <a:gd name="T5" fmla="*/ 0 h 13"/>
                <a:gd name="T6" fmla="*/ 13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1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02" name="Rectangle 77"/>
            <p:cNvSpPr>
              <a:spLocks noChangeArrowheads="1"/>
            </p:cNvSpPr>
            <p:nvPr/>
          </p:nvSpPr>
          <p:spPr bwMode="auto">
            <a:xfrm>
              <a:off x="3544888" y="-411163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03" name="Rectangle 78"/>
            <p:cNvSpPr>
              <a:spLocks noChangeArrowheads="1"/>
            </p:cNvSpPr>
            <p:nvPr/>
          </p:nvSpPr>
          <p:spPr bwMode="auto">
            <a:xfrm>
              <a:off x="3565526" y="-411163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04" name="Freeform 79"/>
            <p:cNvSpPr>
              <a:spLocks/>
            </p:cNvSpPr>
            <p:nvPr/>
          </p:nvSpPr>
          <p:spPr bwMode="auto">
            <a:xfrm>
              <a:off x="3565526" y="-411163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0 w 13"/>
                <a:gd name="T3" fmla="*/ 13 h 13"/>
                <a:gd name="T4" fmla="*/ 13 w 13"/>
                <a:gd name="T5" fmla="*/ 0 h 13"/>
                <a:gd name="T6" fmla="*/ 13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05" name="Freeform 80"/>
            <p:cNvSpPr>
              <a:spLocks/>
            </p:cNvSpPr>
            <p:nvPr/>
          </p:nvSpPr>
          <p:spPr bwMode="auto">
            <a:xfrm>
              <a:off x="3586163" y="-411163"/>
              <a:ext cx="0" cy="20638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06" name="Rectangle 81"/>
            <p:cNvSpPr>
              <a:spLocks noChangeArrowheads="1"/>
            </p:cNvSpPr>
            <p:nvPr/>
          </p:nvSpPr>
          <p:spPr bwMode="auto">
            <a:xfrm>
              <a:off x="3606801" y="-411163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07" name="Freeform 82"/>
            <p:cNvSpPr>
              <a:spLocks/>
            </p:cNvSpPr>
            <p:nvPr/>
          </p:nvSpPr>
          <p:spPr bwMode="auto">
            <a:xfrm>
              <a:off x="3606801" y="-411163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3 h 13"/>
                <a:gd name="T4" fmla="*/ 13 w 13"/>
                <a:gd name="T5" fmla="*/ 0 h 13"/>
                <a:gd name="T6" fmla="*/ 13 w 13"/>
                <a:gd name="T7" fmla="*/ 0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08" name="Freeform 83"/>
            <p:cNvSpPr>
              <a:spLocks/>
            </p:cNvSpPr>
            <p:nvPr/>
          </p:nvSpPr>
          <p:spPr bwMode="auto">
            <a:xfrm>
              <a:off x="3627438" y="-390525"/>
              <a:ext cx="20638" cy="2063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09" name="Freeform 84"/>
            <p:cNvSpPr>
              <a:spLocks/>
            </p:cNvSpPr>
            <p:nvPr/>
          </p:nvSpPr>
          <p:spPr bwMode="auto">
            <a:xfrm>
              <a:off x="3627438" y="-390525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3 h 13"/>
                <a:gd name="T4" fmla="*/ 13 w 13"/>
                <a:gd name="T5" fmla="*/ 0 h 13"/>
                <a:gd name="T6" fmla="*/ 13 w 13"/>
                <a:gd name="T7" fmla="*/ 0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10" name="Freeform 85"/>
            <p:cNvSpPr>
              <a:spLocks/>
            </p:cNvSpPr>
            <p:nvPr/>
          </p:nvSpPr>
          <p:spPr bwMode="auto">
            <a:xfrm>
              <a:off x="3648076" y="-36988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0 w 13"/>
                <a:gd name="T3" fmla="*/ 13 w 13"/>
                <a:gd name="T4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11" name="Freeform 86"/>
            <p:cNvSpPr>
              <a:spLocks/>
            </p:cNvSpPr>
            <p:nvPr/>
          </p:nvSpPr>
          <p:spPr bwMode="auto">
            <a:xfrm>
              <a:off x="3648076" y="-369888"/>
              <a:ext cx="20638" cy="2063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12" name="Rectangle 87"/>
            <p:cNvSpPr>
              <a:spLocks noChangeArrowheads="1"/>
            </p:cNvSpPr>
            <p:nvPr/>
          </p:nvSpPr>
          <p:spPr bwMode="auto">
            <a:xfrm>
              <a:off x="3648076" y="-349250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13" name="Freeform 88"/>
            <p:cNvSpPr>
              <a:spLocks/>
            </p:cNvSpPr>
            <p:nvPr/>
          </p:nvSpPr>
          <p:spPr bwMode="auto">
            <a:xfrm>
              <a:off x="3668713" y="-349250"/>
              <a:ext cx="22225" cy="20638"/>
            </a:xfrm>
            <a:custGeom>
              <a:avLst/>
              <a:gdLst>
                <a:gd name="T0" fmla="*/ 0 w 14"/>
                <a:gd name="T1" fmla="*/ 13 h 13"/>
                <a:gd name="T2" fmla="*/ 0 w 14"/>
                <a:gd name="T3" fmla="*/ 13 h 13"/>
                <a:gd name="T4" fmla="*/ 14 w 14"/>
                <a:gd name="T5" fmla="*/ 0 h 13"/>
                <a:gd name="T6" fmla="*/ 14 w 14"/>
                <a:gd name="T7" fmla="*/ 13 h 13"/>
                <a:gd name="T8" fmla="*/ 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0" y="13"/>
                  </a:lnTo>
                  <a:lnTo>
                    <a:pt x="14" y="0"/>
                  </a:lnTo>
                  <a:lnTo>
                    <a:pt x="14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14" name="Freeform 89"/>
            <p:cNvSpPr>
              <a:spLocks/>
            </p:cNvSpPr>
            <p:nvPr/>
          </p:nvSpPr>
          <p:spPr bwMode="auto">
            <a:xfrm>
              <a:off x="3668713" y="-328613"/>
              <a:ext cx="22225" cy="20638"/>
            </a:xfrm>
            <a:custGeom>
              <a:avLst/>
              <a:gdLst>
                <a:gd name="T0" fmla="*/ 0 w 14"/>
                <a:gd name="T1" fmla="*/ 13 h 13"/>
                <a:gd name="T2" fmla="*/ 0 w 14"/>
                <a:gd name="T3" fmla="*/ 0 h 13"/>
                <a:gd name="T4" fmla="*/ 14 w 14"/>
                <a:gd name="T5" fmla="*/ 0 h 13"/>
                <a:gd name="T6" fmla="*/ 14 w 14"/>
                <a:gd name="T7" fmla="*/ 0 h 13"/>
                <a:gd name="T8" fmla="*/ 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15" name="Rectangle 90"/>
            <p:cNvSpPr>
              <a:spLocks noChangeArrowheads="1"/>
            </p:cNvSpPr>
            <p:nvPr/>
          </p:nvSpPr>
          <p:spPr bwMode="auto">
            <a:xfrm>
              <a:off x="3668713" y="-307975"/>
              <a:ext cx="2222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16" name="Freeform 91"/>
            <p:cNvSpPr>
              <a:spLocks/>
            </p:cNvSpPr>
            <p:nvPr/>
          </p:nvSpPr>
          <p:spPr bwMode="auto">
            <a:xfrm>
              <a:off x="3544888" y="-369888"/>
              <a:ext cx="123825" cy="82550"/>
            </a:xfrm>
            <a:custGeom>
              <a:avLst/>
              <a:gdLst>
                <a:gd name="T0" fmla="*/ 6 w 6"/>
                <a:gd name="T1" fmla="*/ 3 h 4"/>
                <a:gd name="T2" fmla="*/ 6 w 6"/>
                <a:gd name="T3" fmla="*/ 3 h 4"/>
                <a:gd name="T4" fmla="*/ 2 w 6"/>
                <a:gd name="T5" fmla="*/ 3 h 4"/>
                <a:gd name="T6" fmla="*/ 1 w 6"/>
                <a:gd name="T7" fmla="*/ 3 h 4"/>
                <a:gd name="T8" fmla="*/ 1 w 6"/>
                <a:gd name="T9" fmla="*/ 3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1 h 4"/>
                <a:gd name="T16" fmla="*/ 1 w 6"/>
                <a:gd name="T17" fmla="*/ 3 h 4"/>
                <a:gd name="T18" fmla="*/ 0 w 6"/>
                <a:gd name="T19" fmla="*/ 3 h 4"/>
                <a:gd name="T20" fmla="*/ 1 w 6"/>
                <a:gd name="T21" fmla="*/ 4 h 4"/>
                <a:gd name="T22" fmla="*/ 2 w 6"/>
                <a:gd name="T23" fmla="*/ 3 h 4"/>
                <a:gd name="T24" fmla="*/ 2 w 6"/>
                <a:gd name="T25" fmla="*/ 3 h 4"/>
                <a:gd name="T26" fmla="*/ 6 w 6"/>
                <a:gd name="T2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6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514" name="Freeform 189"/>
          <p:cNvSpPr>
            <a:spLocks/>
          </p:cNvSpPr>
          <p:nvPr/>
        </p:nvSpPr>
        <p:spPr bwMode="auto">
          <a:xfrm>
            <a:off x="6263572" y="2746133"/>
            <a:ext cx="369185" cy="412423"/>
          </a:xfrm>
          <a:custGeom>
            <a:avLst/>
            <a:gdLst>
              <a:gd name="T0" fmla="*/ 14 w 17"/>
              <a:gd name="T1" fmla="*/ 10 h 19"/>
              <a:gd name="T2" fmla="*/ 11 w 17"/>
              <a:gd name="T3" fmla="*/ 10 h 19"/>
              <a:gd name="T4" fmla="*/ 11 w 17"/>
              <a:gd name="T5" fmla="*/ 9 h 19"/>
              <a:gd name="T6" fmla="*/ 14 w 17"/>
              <a:gd name="T7" fmla="*/ 5 h 19"/>
              <a:gd name="T8" fmla="*/ 9 w 17"/>
              <a:gd name="T9" fmla="*/ 0 h 19"/>
              <a:gd name="T10" fmla="*/ 4 w 17"/>
              <a:gd name="T11" fmla="*/ 5 h 19"/>
              <a:gd name="T12" fmla="*/ 6 w 17"/>
              <a:gd name="T13" fmla="*/ 9 h 19"/>
              <a:gd name="T14" fmla="*/ 6 w 17"/>
              <a:gd name="T15" fmla="*/ 10 h 19"/>
              <a:gd name="T16" fmla="*/ 4 w 17"/>
              <a:gd name="T17" fmla="*/ 10 h 19"/>
              <a:gd name="T18" fmla="*/ 0 w 17"/>
              <a:gd name="T19" fmla="*/ 14 h 19"/>
              <a:gd name="T20" fmla="*/ 0 w 17"/>
              <a:gd name="T21" fmla="*/ 16 h 19"/>
              <a:gd name="T22" fmla="*/ 4 w 17"/>
              <a:gd name="T23" fmla="*/ 19 h 19"/>
              <a:gd name="T24" fmla="*/ 14 w 17"/>
              <a:gd name="T25" fmla="*/ 19 h 19"/>
              <a:gd name="T26" fmla="*/ 17 w 17"/>
              <a:gd name="T27" fmla="*/ 16 h 19"/>
              <a:gd name="T28" fmla="*/ 17 w 17"/>
              <a:gd name="T29" fmla="*/ 14 h 19"/>
              <a:gd name="T30" fmla="*/ 14 w 17"/>
              <a:gd name="T31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9">
                <a:moveTo>
                  <a:pt x="14" y="10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4" y="7"/>
                  <a:pt x="14" y="5"/>
                </a:cubicBezTo>
                <a:cubicBezTo>
                  <a:pt x="14" y="2"/>
                  <a:pt x="11" y="0"/>
                  <a:pt x="9" y="0"/>
                </a:cubicBezTo>
                <a:cubicBezTo>
                  <a:pt x="6" y="0"/>
                  <a:pt x="4" y="2"/>
                  <a:pt x="4" y="5"/>
                </a:cubicBezTo>
                <a:cubicBezTo>
                  <a:pt x="4" y="7"/>
                  <a:pt x="5" y="8"/>
                  <a:pt x="6" y="9"/>
                </a:cubicBezTo>
                <a:cubicBezTo>
                  <a:pt x="6" y="10"/>
                  <a:pt x="6" y="10"/>
                  <a:pt x="6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2" y="10"/>
                  <a:pt x="0" y="12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2" y="19"/>
                  <a:pt x="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6" y="19"/>
                  <a:pt x="17" y="17"/>
                  <a:pt x="17" y="16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2"/>
                  <a:pt x="16" y="10"/>
                  <a:pt x="14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533" name="Freeform 208"/>
          <p:cNvSpPr>
            <a:spLocks/>
          </p:cNvSpPr>
          <p:nvPr/>
        </p:nvSpPr>
        <p:spPr bwMode="auto">
          <a:xfrm>
            <a:off x="7809288" y="2789371"/>
            <a:ext cx="325947" cy="325947"/>
          </a:xfrm>
          <a:custGeom>
            <a:avLst/>
            <a:gdLst>
              <a:gd name="T0" fmla="*/ 12 w 15"/>
              <a:gd name="T1" fmla="*/ 0 h 15"/>
              <a:gd name="T2" fmla="*/ 2 w 15"/>
              <a:gd name="T3" fmla="*/ 0 h 15"/>
              <a:gd name="T4" fmla="*/ 0 w 15"/>
              <a:gd name="T5" fmla="*/ 2 h 15"/>
              <a:gd name="T6" fmla="*/ 0 w 15"/>
              <a:gd name="T7" fmla="*/ 3 h 15"/>
              <a:gd name="T8" fmla="*/ 3 w 15"/>
              <a:gd name="T9" fmla="*/ 3 h 15"/>
              <a:gd name="T10" fmla="*/ 3 w 15"/>
              <a:gd name="T11" fmla="*/ 2 h 15"/>
              <a:gd name="T12" fmla="*/ 4 w 15"/>
              <a:gd name="T13" fmla="*/ 3 h 15"/>
              <a:gd name="T14" fmla="*/ 3 w 15"/>
              <a:gd name="T15" fmla="*/ 4 h 15"/>
              <a:gd name="T16" fmla="*/ 3 w 15"/>
              <a:gd name="T17" fmla="*/ 3 h 15"/>
              <a:gd name="T18" fmla="*/ 0 w 15"/>
              <a:gd name="T19" fmla="*/ 3 h 15"/>
              <a:gd name="T20" fmla="*/ 0 w 15"/>
              <a:gd name="T21" fmla="*/ 5 h 15"/>
              <a:gd name="T22" fmla="*/ 3 w 15"/>
              <a:gd name="T23" fmla="*/ 5 h 15"/>
              <a:gd name="T24" fmla="*/ 3 w 15"/>
              <a:gd name="T25" fmla="*/ 5 h 15"/>
              <a:gd name="T26" fmla="*/ 4 w 15"/>
              <a:gd name="T27" fmla="*/ 6 h 15"/>
              <a:gd name="T28" fmla="*/ 3 w 15"/>
              <a:gd name="T29" fmla="*/ 7 h 15"/>
              <a:gd name="T30" fmla="*/ 3 w 15"/>
              <a:gd name="T31" fmla="*/ 6 h 15"/>
              <a:gd name="T32" fmla="*/ 0 w 15"/>
              <a:gd name="T33" fmla="*/ 6 h 15"/>
              <a:gd name="T34" fmla="*/ 0 w 15"/>
              <a:gd name="T35" fmla="*/ 8 h 15"/>
              <a:gd name="T36" fmla="*/ 3 w 15"/>
              <a:gd name="T37" fmla="*/ 8 h 15"/>
              <a:gd name="T38" fmla="*/ 3 w 15"/>
              <a:gd name="T39" fmla="*/ 8 h 15"/>
              <a:gd name="T40" fmla="*/ 4 w 15"/>
              <a:gd name="T41" fmla="*/ 9 h 15"/>
              <a:gd name="T42" fmla="*/ 3 w 15"/>
              <a:gd name="T43" fmla="*/ 9 h 15"/>
              <a:gd name="T44" fmla="*/ 3 w 15"/>
              <a:gd name="T45" fmla="*/ 9 h 15"/>
              <a:gd name="T46" fmla="*/ 0 w 15"/>
              <a:gd name="T47" fmla="*/ 9 h 15"/>
              <a:gd name="T48" fmla="*/ 0 w 15"/>
              <a:gd name="T49" fmla="*/ 11 h 15"/>
              <a:gd name="T50" fmla="*/ 3 w 15"/>
              <a:gd name="T51" fmla="*/ 11 h 15"/>
              <a:gd name="T52" fmla="*/ 3 w 15"/>
              <a:gd name="T53" fmla="*/ 11 h 15"/>
              <a:gd name="T54" fmla="*/ 4 w 15"/>
              <a:gd name="T55" fmla="*/ 11 h 15"/>
              <a:gd name="T56" fmla="*/ 3 w 15"/>
              <a:gd name="T57" fmla="*/ 12 h 15"/>
              <a:gd name="T58" fmla="*/ 3 w 15"/>
              <a:gd name="T59" fmla="*/ 12 h 15"/>
              <a:gd name="T60" fmla="*/ 0 w 15"/>
              <a:gd name="T61" fmla="*/ 12 h 15"/>
              <a:gd name="T62" fmla="*/ 0 w 15"/>
              <a:gd name="T63" fmla="*/ 13 h 15"/>
              <a:gd name="T64" fmla="*/ 2 w 15"/>
              <a:gd name="T65" fmla="*/ 15 h 15"/>
              <a:gd name="T66" fmla="*/ 12 w 15"/>
              <a:gd name="T67" fmla="*/ 15 h 15"/>
              <a:gd name="T68" fmla="*/ 15 w 15"/>
              <a:gd name="T69" fmla="*/ 13 h 15"/>
              <a:gd name="T70" fmla="*/ 15 w 15"/>
              <a:gd name="T71" fmla="*/ 2 h 15"/>
              <a:gd name="T72" fmla="*/ 12 w 15"/>
              <a:gd name="T7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" h="15">
                <a:moveTo>
                  <a:pt x="1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4" y="4"/>
                  <a:pt x="3" y="4"/>
                </a:cubicBezTo>
                <a:cubicBezTo>
                  <a:pt x="3" y="4"/>
                  <a:pt x="3" y="4"/>
                  <a:pt x="3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0" y="5"/>
                  <a:pt x="0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6"/>
                </a:cubicBezTo>
                <a:cubicBezTo>
                  <a:pt x="4" y="6"/>
                  <a:pt x="4" y="7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8"/>
                  <a:pt x="4" y="8"/>
                  <a:pt x="4" y="9"/>
                </a:cubicBezTo>
                <a:cubicBezTo>
                  <a:pt x="4" y="9"/>
                  <a:pt x="4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2"/>
                  <a:pt x="4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5"/>
                  <a:pt x="15" y="14"/>
                  <a:pt x="15" y="13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557" name="组合 40556"/>
          <p:cNvGrpSpPr/>
          <p:nvPr/>
        </p:nvGrpSpPr>
        <p:grpSpPr>
          <a:xfrm>
            <a:off x="2334422" y="2789371"/>
            <a:ext cx="347567" cy="325947"/>
            <a:chOff x="2611438" y="-452438"/>
            <a:chExt cx="331788" cy="311150"/>
          </a:xfrm>
          <a:solidFill>
            <a:schemeClr val="bg1"/>
          </a:solidFill>
        </p:grpSpPr>
        <p:sp>
          <p:nvSpPr>
            <p:cNvPr id="40141" name="Freeform 217"/>
            <p:cNvSpPr>
              <a:spLocks/>
            </p:cNvSpPr>
            <p:nvPr/>
          </p:nvSpPr>
          <p:spPr bwMode="auto">
            <a:xfrm>
              <a:off x="2611438" y="-452438"/>
              <a:ext cx="331788" cy="228600"/>
            </a:xfrm>
            <a:custGeom>
              <a:avLst/>
              <a:gdLst>
                <a:gd name="T0" fmla="*/ 16 w 16"/>
                <a:gd name="T1" fmla="*/ 6 h 11"/>
                <a:gd name="T2" fmla="*/ 13 w 16"/>
                <a:gd name="T3" fmla="*/ 4 h 11"/>
                <a:gd name="T4" fmla="*/ 10 w 16"/>
                <a:gd name="T5" fmla="*/ 2 h 11"/>
                <a:gd name="T6" fmla="*/ 10 w 16"/>
                <a:gd name="T7" fmla="*/ 2 h 11"/>
                <a:gd name="T8" fmla="*/ 7 w 16"/>
                <a:gd name="T9" fmla="*/ 0 h 11"/>
                <a:gd name="T10" fmla="*/ 4 w 16"/>
                <a:gd name="T11" fmla="*/ 2 h 11"/>
                <a:gd name="T12" fmla="*/ 4 w 16"/>
                <a:gd name="T13" fmla="*/ 3 h 11"/>
                <a:gd name="T14" fmla="*/ 4 w 16"/>
                <a:gd name="T15" fmla="*/ 3 h 11"/>
                <a:gd name="T16" fmla="*/ 2 w 16"/>
                <a:gd name="T17" fmla="*/ 4 h 11"/>
                <a:gd name="T18" fmla="*/ 0 w 16"/>
                <a:gd name="T19" fmla="*/ 6 h 11"/>
                <a:gd name="T20" fmla="*/ 3 w 16"/>
                <a:gd name="T21" fmla="*/ 9 h 11"/>
                <a:gd name="T22" fmla="*/ 4 w 16"/>
                <a:gd name="T23" fmla="*/ 9 h 11"/>
                <a:gd name="T24" fmla="*/ 8 w 16"/>
                <a:gd name="T25" fmla="*/ 11 h 11"/>
                <a:gd name="T26" fmla="*/ 12 w 16"/>
                <a:gd name="T27" fmla="*/ 9 h 11"/>
                <a:gd name="T28" fmla="*/ 16 w 16"/>
                <a:gd name="T2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6" y="5"/>
                    <a:pt x="14" y="4"/>
                    <a:pt x="13" y="4"/>
                  </a:cubicBezTo>
                  <a:cubicBezTo>
                    <a:pt x="13" y="3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8"/>
                    <a:pt x="2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6" y="11"/>
                    <a:pt x="8" y="11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42" name="Oval 218"/>
            <p:cNvSpPr>
              <a:spLocks noChangeArrowheads="1"/>
            </p:cNvSpPr>
            <p:nvPr/>
          </p:nvSpPr>
          <p:spPr bwMode="auto">
            <a:xfrm>
              <a:off x="2860676" y="-2444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43" name="Oval 219"/>
            <p:cNvSpPr>
              <a:spLocks noChangeArrowheads="1"/>
            </p:cNvSpPr>
            <p:nvPr/>
          </p:nvSpPr>
          <p:spPr bwMode="auto">
            <a:xfrm>
              <a:off x="2922588" y="-182563"/>
              <a:ext cx="20638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150" name="Freeform 226"/>
          <p:cNvSpPr>
            <a:spLocks noEditPoints="1"/>
          </p:cNvSpPr>
          <p:nvPr/>
        </p:nvSpPr>
        <p:spPr bwMode="auto">
          <a:xfrm>
            <a:off x="10171101" y="2756942"/>
            <a:ext cx="412423" cy="390805"/>
          </a:xfrm>
          <a:custGeom>
            <a:avLst/>
            <a:gdLst>
              <a:gd name="T0" fmla="*/ 19 w 19"/>
              <a:gd name="T1" fmla="*/ 6 h 18"/>
              <a:gd name="T2" fmla="*/ 14 w 19"/>
              <a:gd name="T3" fmla="*/ 1 h 18"/>
              <a:gd name="T4" fmla="*/ 10 w 19"/>
              <a:gd name="T5" fmla="*/ 4 h 18"/>
              <a:gd name="T6" fmla="*/ 5 w 19"/>
              <a:gd name="T7" fmla="*/ 1 h 18"/>
              <a:gd name="T8" fmla="*/ 0 w 19"/>
              <a:gd name="T9" fmla="*/ 6 h 18"/>
              <a:gd name="T10" fmla="*/ 2 w 19"/>
              <a:gd name="T11" fmla="*/ 10 h 18"/>
              <a:gd name="T12" fmla="*/ 9 w 19"/>
              <a:gd name="T13" fmla="*/ 18 h 18"/>
              <a:gd name="T14" fmla="*/ 17 w 19"/>
              <a:gd name="T15" fmla="*/ 10 h 18"/>
              <a:gd name="T16" fmla="*/ 17 w 19"/>
              <a:gd name="T17" fmla="*/ 10 h 18"/>
              <a:gd name="T18" fmla="*/ 19 w 19"/>
              <a:gd name="T19" fmla="*/ 6 h 18"/>
              <a:gd name="T20" fmla="*/ 14 w 19"/>
              <a:gd name="T21" fmla="*/ 10 h 18"/>
              <a:gd name="T22" fmla="*/ 10 w 19"/>
              <a:gd name="T23" fmla="*/ 10 h 18"/>
              <a:gd name="T24" fmla="*/ 10 w 19"/>
              <a:gd name="T25" fmla="*/ 14 h 18"/>
              <a:gd name="T26" fmla="*/ 8 w 19"/>
              <a:gd name="T27" fmla="*/ 14 h 18"/>
              <a:gd name="T28" fmla="*/ 9 w 19"/>
              <a:gd name="T29" fmla="*/ 10 h 18"/>
              <a:gd name="T30" fmla="*/ 5 w 19"/>
              <a:gd name="T31" fmla="*/ 10 h 18"/>
              <a:gd name="T32" fmla="*/ 5 w 19"/>
              <a:gd name="T33" fmla="*/ 8 h 18"/>
              <a:gd name="T34" fmla="*/ 9 w 19"/>
              <a:gd name="T35" fmla="*/ 8 h 18"/>
              <a:gd name="T36" fmla="*/ 9 w 19"/>
              <a:gd name="T37" fmla="*/ 5 h 18"/>
              <a:gd name="T38" fmla="*/ 10 w 19"/>
              <a:gd name="T39" fmla="*/ 5 h 18"/>
              <a:gd name="T40" fmla="*/ 10 w 19"/>
              <a:gd name="T41" fmla="*/ 8 h 18"/>
              <a:gd name="T42" fmla="*/ 14 w 19"/>
              <a:gd name="T43" fmla="*/ 8 h 18"/>
              <a:gd name="T44" fmla="*/ 14 w 19"/>
              <a:gd name="T45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" h="18">
                <a:moveTo>
                  <a:pt x="19" y="6"/>
                </a:moveTo>
                <a:cubicBezTo>
                  <a:pt x="19" y="3"/>
                  <a:pt x="17" y="1"/>
                  <a:pt x="14" y="1"/>
                </a:cubicBezTo>
                <a:cubicBezTo>
                  <a:pt x="12" y="1"/>
                  <a:pt x="10" y="2"/>
                  <a:pt x="10" y="4"/>
                </a:cubicBezTo>
                <a:cubicBezTo>
                  <a:pt x="9" y="2"/>
                  <a:pt x="7" y="1"/>
                  <a:pt x="5" y="1"/>
                </a:cubicBezTo>
                <a:cubicBezTo>
                  <a:pt x="2" y="0"/>
                  <a:pt x="0" y="3"/>
                  <a:pt x="0" y="6"/>
                </a:cubicBezTo>
                <a:cubicBezTo>
                  <a:pt x="0" y="7"/>
                  <a:pt x="0" y="9"/>
                  <a:pt x="2" y="10"/>
                </a:cubicBezTo>
                <a:cubicBezTo>
                  <a:pt x="9" y="18"/>
                  <a:pt x="9" y="18"/>
                  <a:pt x="9" y="18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9"/>
                  <a:pt x="19" y="8"/>
                  <a:pt x="19" y="6"/>
                </a:cubicBezTo>
                <a:close/>
                <a:moveTo>
                  <a:pt x="14" y="10"/>
                </a:moveTo>
                <a:cubicBezTo>
                  <a:pt x="10" y="10"/>
                  <a:pt x="10" y="10"/>
                  <a:pt x="10" y="10"/>
                </a:cubicBezTo>
                <a:cubicBezTo>
                  <a:pt x="10" y="14"/>
                  <a:pt x="10" y="14"/>
                  <a:pt x="10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9" y="10"/>
                  <a:pt x="9" y="10"/>
                  <a:pt x="9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8"/>
                  <a:pt x="5" y="8"/>
                  <a:pt x="5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5"/>
                  <a:pt x="9" y="5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8"/>
                  <a:pt x="10" y="8"/>
                  <a:pt x="10" y="8"/>
                </a:cubicBezTo>
                <a:cubicBezTo>
                  <a:pt x="14" y="8"/>
                  <a:pt x="14" y="8"/>
                  <a:pt x="14" y="8"/>
                </a:cubicBezTo>
                <a:lnTo>
                  <a:pt x="14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605" name="组合 40604"/>
          <p:cNvGrpSpPr/>
          <p:nvPr/>
        </p:nvGrpSpPr>
        <p:grpSpPr>
          <a:xfrm>
            <a:off x="8560527" y="2789371"/>
            <a:ext cx="390805" cy="325947"/>
            <a:chOff x="8793163" y="-473075"/>
            <a:chExt cx="373063" cy="311150"/>
          </a:xfrm>
          <a:solidFill>
            <a:schemeClr val="bg1"/>
          </a:solidFill>
        </p:grpSpPr>
        <p:sp>
          <p:nvSpPr>
            <p:cNvPr id="40159" name="Freeform 235"/>
            <p:cNvSpPr>
              <a:spLocks/>
            </p:cNvSpPr>
            <p:nvPr/>
          </p:nvSpPr>
          <p:spPr bwMode="auto">
            <a:xfrm>
              <a:off x="8793163" y="-411163"/>
              <a:ext cx="166688" cy="249238"/>
            </a:xfrm>
            <a:custGeom>
              <a:avLst/>
              <a:gdLst>
                <a:gd name="T0" fmla="*/ 4 w 8"/>
                <a:gd name="T1" fmla="*/ 9 h 12"/>
                <a:gd name="T2" fmla="*/ 8 w 8"/>
                <a:gd name="T3" fmla="*/ 2 h 12"/>
                <a:gd name="T4" fmla="*/ 6 w 8"/>
                <a:gd name="T5" fmla="*/ 0 h 12"/>
                <a:gd name="T6" fmla="*/ 1 w 8"/>
                <a:gd name="T7" fmla="*/ 8 h 12"/>
                <a:gd name="T8" fmla="*/ 1 w 8"/>
                <a:gd name="T9" fmla="*/ 11 h 12"/>
                <a:gd name="T10" fmla="*/ 4 w 8"/>
                <a:gd name="T11" fmla="*/ 11 h 12"/>
                <a:gd name="T12" fmla="*/ 4 w 8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4" y="9"/>
                  </a:moveTo>
                  <a:cubicBezTo>
                    <a:pt x="5" y="6"/>
                    <a:pt x="7" y="4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4" y="3"/>
                    <a:pt x="3" y="5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3" y="11"/>
                    <a:pt x="4" y="11"/>
                  </a:cubicBezTo>
                  <a:cubicBezTo>
                    <a:pt x="3" y="11"/>
                    <a:pt x="3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60" name="Freeform 236"/>
            <p:cNvSpPr>
              <a:spLocks/>
            </p:cNvSpPr>
            <p:nvPr/>
          </p:nvSpPr>
          <p:spPr bwMode="auto">
            <a:xfrm>
              <a:off x="8875713" y="-287338"/>
              <a:ext cx="290513" cy="104775"/>
            </a:xfrm>
            <a:custGeom>
              <a:avLst/>
              <a:gdLst>
                <a:gd name="T0" fmla="*/ 13 w 14"/>
                <a:gd name="T1" fmla="*/ 2 h 5"/>
                <a:gd name="T2" fmla="*/ 12 w 14"/>
                <a:gd name="T3" fmla="*/ 0 h 5"/>
                <a:gd name="T4" fmla="*/ 10 w 14"/>
                <a:gd name="T5" fmla="*/ 3 h 5"/>
                <a:gd name="T6" fmla="*/ 1 w 14"/>
                <a:gd name="T7" fmla="*/ 3 h 5"/>
                <a:gd name="T8" fmla="*/ 1 w 14"/>
                <a:gd name="T9" fmla="*/ 3 h 5"/>
                <a:gd name="T10" fmla="*/ 1 w 14"/>
                <a:gd name="T11" fmla="*/ 5 h 5"/>
                <a:gd name="T12" fmla="*/ 12 w 14"/>
                <a:gd name="T13" fmla="*/ 5 h 5"/>
                <a:gd name="T14" fmla="*/ 13 w 14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5">
                  <a:moveTo>
                    <a:pt x="13" y="2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7" y="3"/>
                    <a:pt x="4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5" y="5"/>
                    <a:pt x="8" y="5"/>
                    <a:pt x="12" y="5"/>
                  </a:cubicBezTo>
                  <a:cubicBezTo>
                    <a:pt x="14" y="5"/>
                    <a:pt x="14" y="4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61" name="Freeform 237"/>
            <p:cNvSpPr>
              <a:spLocks/>
            </p:cNvSpPr>
            <p:nvPr/>
          </p:nvSpPr>
          <p:spPr bwMode="auto">
            <a:xfrm>
              <a:off x="8939213" y="-473075"/>
              <a:ext cx="185738" cy="228600"/>
            </a:xfrm>
            <a:custGeom>
              <a:avLst/>
              <a:gdLst>
                <a:gd name="T0" fmla="*/ 2 w 9"/>
                <a:gd name="T1" fmla="*/ 4 h 11"/>
                <a:gd name="T2" fmla="*/ 2 w 9"/>
                <a:gd name="T3" fmla="*/ 4 h 11"/>
                <a:gd name="T4" fmla="*/ 2 w 9"/>
                <a:gd name="T5" fmla="*/ 4 h 11"/>
                <a:gd name="T6" fmla="*/ 6 w 9"/>
                <a:gd name="T7" fmla="*/ 11 h 11"/>
                <a:gd name="T8" fmla="*/ 6 w 9"/>
                <a:gd name="T9" fmla="*/ 11 h 11"/>
                <a:gd name="T10" fmla="*/ 6 w 9"/>
                <a:gd name="T11" fmla="*/ 11 h 11"/>
                <a:gd name="T12" fmla="*/ 6 w 9"/>
                <a:gd name="T13" fmla="*/ 11 h 11"/>
                <a:gd name="T14" fmla="*/ 8 w 9"/>
                <a:gd name="T15" fmla="*/ 9 h 11"/>
                <a:gd name="T16" fmla="*/ 4 w 9"/>
                <a:gd name="T17" fmla="*/ 2 h 11"/>
                <a:gd name="T18" fmla="*/ 0 w 9"/>
                <a:gd name="T19" fmla="*/ 2 h 11"/>
                <a:gd name="T20" fmla="*/ 2 w 9"/>
                <a:gd name="T2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9" y="10"/>
                    <a:pt x="8" y="9"/>
                  </a:cubicBezTo>
                  <a:cubicBezTo>
                    <a:pt x="7" y="7"/>
                    <a:pt x="6" y="4"/>
                    <a:pt x="4" y="2"/>
                  </a:cubicBezTo>
                  <a:cubicBezTo>
                    <a:pt x="3" y="0"/>
                    <a:pt x="1" y="0"/>
                    <a:pt x="0" y="2"/>
                  </a:cubicBezTo>
                  <a:cubicBezTo>
                    <a:pt x="0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72" name="组合 40571"/>
          <p:cNvGrpSpPr/>
          <p:nvPr/>
        </p:nvGrpSpPr>
        <p:grpSpPr>
          <a:xfrm>
            <a:off x="4609760" y="2712873"/>
            <a:ext cx="390805" cy="478943"/>
            <a:chOff x="4935538" y="-557213"/>
            <a:chExt cx="373063" cy="457200"/>
          </a:xfrm>
          <a:solidFill>
            <a:schemeClr val="bg1"/>
          </a:solidFill>
        </p:grpSpPr>
        <p:sp>
          <p:nvSpPr>
            <p:cNvPr id="40189" name="Freeform 265"/>
            <p:cNvSpPr>
              <a:spLocks/>
            </p:cNvSpPr>
            <p:nvPr/>
          </p:nvSpPr>
          <p:spPr bwMode="auto">
            <a:xfrm>
              <a:off x="5121276" y="-557213"/>
              <a:ext cx="41275" cy="20638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0 w 2"/>
                <a:gd name="T11" fmla="*/ 1 h 1"/>
                <a:gd name="T12" fmla="*/ 0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90" name="Freeform 266"/>
            <p:cNvSpPr>
              <a:spLocks/>
            </p:cNvSpPr>
            <p:nvPr/>
          </p:nvSpPr>
          <p:spPr bwMode="auto">
            <a:xfrm>
              <a:off x="4935538" y="-515938"/>
              <a:ext cx="206375" cy="207963"/>
            </a:xfrm>
            <a:custGeom>
              <a:avLst/>
              <a:gdLst>
                <a:gd name="T0" fmla="*/ 130 w 130"/>
                <a:gd name="T1" fmla="*/ 0 h 131"/>
                <a:gd name="T2" fmla="*/ 130 w 130"/>
                <a:gd name="T3" fmla="*/ 0 h 131"/>
                <a:gd name="T4" fmla="*/ 104 w 130"/>
                <a:gd name="T5" fmla="*/ 0 h 131"/>
                <a:gd name="T6" fmla="*/ 91 w 130"/>
                <a:gd name="T7" fmla="*/ 14 h 131"/>
                <a:gd name="T8" fmla="*/ 104 w 130"/>
                <a:gd name="T9" fmla="*/ 14 h 131"/>
                <a:gd name="T10" fmla="*/ 117 w 130"/>
                <a:gd name="T11" fmla="*/ 14 h 131"/>
                <a:gd name="T12" fmla="*/ 117 w 130"/>
                <a:gd name="T13" fmla="*/ 14 h 131"/>
                <a:gd name="T14" fmla="*/ 117 w 130"/>
                <a:gd name="T15" fmla="*/ 27 h 131"/>
                <a:gd name="T16" fmla="*/ 117 w 130"/>
                <a:gd name="T17" fmla="*/ 27 h 131"/>
                <a:gd name="T18" fmla="*/ 78 w 130"/>
                <a:gd name="T19" fmla="*/ 27 h 131"/>
                <a:gd name="T20" fmla="*/ 65 w 130"/>
                <a:gd name="T21" fmla="*/ 40 h 131"/>
                <a:gd name="T22" fmla="*/ 91 w 130"/>
                <a:gd name="T23" fmla="*/ 40 h 131"/>
                <a:gd name="T24" fmla="*/ 104 w 130"/>
                <a:gd name="T25" fmla="*/ 40 h 131"/>
                <a:gd name="T26" fmla="*/ 104 w 130"/>
                <a:gd name="T27" fmla="*/ 40 h 131"/>
                <a:gd name="T28" fmla="*/ 91 w 130"/>
                <a:gd name="T29" fmla="*/ 53 h 131"/>
                <a:gd name="T30" fmla="*/ 91 w 130"/>
                <a:gd name="T31" fmla="*/ 53 h 131"/>
                <a:gd name="T32" fmla="*/ 52 w 130"/>
                <a:gd name="T33" fmla="*/ 53 h 131"/>
                <a:gd name="T34" fmla="*/ 39 w 130"/>
                <a:gd name="T35" fmla="*/ 66 h 131"/>
                <a:gd name="T36" fmla="*/ 65 w 130"/>
                <a:gd name="T37" fmla="*/ 66 h 131"/>
                <a:gd name="T38" fmla="*/ 78 w 130"/>
                <a:gd name="T39" fmla="*/ 66 h 131"/>
                <a:gd name="T40" fmla="*/ 78 w 130"/>
                <a:gd name="T41" fmla="*/ 66 h 131"/>
                <a:gd name="T42" fmla="*/ 65 w 130"/>
                <a:gd name="T43" fmla="*/ 79 h 131"/>
                <a:gd name="T44" fmla="*/ 65 w 130"/>
                <a:gd name="T45" fmla="*/ 79 h 131"/>
                <a:gd name="T46" fmla="*/ 39 w 130"/>
                <a:gd name="T47" fmla="*/ 79 h 131"/>
                <a:gd name="T48" fmla="*/ 26 w 130"/>
                <a:gd name="T49" fmla="*/ 92 h 131"/>
                <a:gd name="T50" fmla="*/ 39 w 130"/>
                <a:gd name="T51" fmla="*/ 92 h 131"/>
                <a:gd name="T52" fmla="*/ 52 w 130"/>
                <a:gd name="T53" fmla="*/ 92 h 131"/>
                <a:gd name="T54" fmla="*/ 52 w 130"/>
                <a:gd name="T55" fmla="*/ 92 h 131"/>
                <a:gd name="T56" fmla="*/ 39 w 130"/>
                <a:gd name="T57" fmla="*/ 105 h 131"/>
                <a:gd name="T58" fmla="*/ 39 w 130"/>
                <a:gd name="T59" fmla="*/ 105 h 131"/>
                <a:gd name="T60" fmla="*/ 13 w 130"/>
                <a:gd name="T61" fmla="*/ 105 h 131"/>
                <a:gd name="T62" fmla="*/ 0 w 130"/>
                <a:gd name="T63" fmla="*/ 118 h 131"/>
                <a:gd name="T64" fmla="*/ 13 w 130"/>
                <a:gd name="T65" fmla="*/ 131 h 131"/>
                <a:gd name="T66" fmla="*/ 130 w 130"/>
                <a:gd name="T67" fmla="*/ 0 h 131"/>
                <a:gd name="T68" fmla="*/ 130 w 130"/>
                <a:gd name="T6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0" h="131">
                  <a:moveTo>
                    <a:pt x="130" y="0"/>
                  </a:moveTo>
                  <a:lnTo>
                    <a:pt x="130" y="0"/>
                  </a:lnTo>
                  <a:lnTo>
                    <a:pt x="104" y="0"/>
                  </a:lnTo>
                  <a:lnTo>
                    <a:pt x="91" y="14"/>
                  </a:lnTo>
                  <a:lnTo>
                    <a:pt x="104" y="14"/>
                  </a:lnTo>
                  <a:lnTo>
                    <a:pt x="117" y="14"/>
                  </a:lnTo>
                  <a:lnTo>
                    <a:pt x="117" y="14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78" y="27"/>
                  </a:lnTo>
                  <a:lnTo>
                    <a:pt x="65" y="40"/>
                  </a:lnTo>
                  <a:lnTo>
                    <a:pt x="91" y="40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91" y="53"/>
                  </a:lnTo>
                  <a:lnTo>
                    <a:pt x="91" y="53"/>
                  </a:lnTo>
                  <a:lnTo>
                    <a:pt x="52" y="53"/>
                  </a:lnTo>
                  <a:lnTo>
                    <a:pt x="39" y="66"/>
                  </a:lnTo>
                  <a:lnTo>
                    <a:pt x="65" y="66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39" y="79"/>
                  </a:lnTo>
                  <a:lnTo>
                    <a:pt x="26" y="92"/>
                  </a:lnTo>
                  <a:lnTo>
                    <a:pt x="39" y="92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39" y="105"/>
                  </a:lnTo>
                  <a:lnTo>
                    <a:pt x="39" y="105"/>
                  </a:lnTo>
                  <a:lnTo>
                    <a:pt x="13" y="105"/>
                  </a:lnTo>
                  <a:lnTo>
                    <a:pt x="0" y="118"/>
                  </a:lnTo>
                  <a:lnTo>
                    <a:pt x="13" y="131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91" name="Freeform 267"/>
            <p:cNvSpPr>
              <a:spLocks/>
            </p:cNvSpPr>
            <p:nvPr/>
          </p:nvSpPr>
          <p:spPr bwMode="auto">
            <a:xfrm>
              <a:off x="5059363" y="-244475"/>
              <a:ext cx="123825" cy="103188"/>
            </a:xfrm>
            <a:custGeom>
              <a:avLst/>
              <a:gdLst>
                <a:gd name="T0" fmla="*/ 65 w 78"/>
                <a:gd name="T1" fmla="*/ 0 h 65"/>
                <a:gd name="T2" fmla="*/ 0 w 78"/>
                <a:gd name="T3" fmla="*/ 13 h 65"/>
                <a:gd name="T4" fmla="*/ 13 w 78"/>
                <a:gd name="T5" fmla="*/ 65 h 65"/>
                <a:gd name="T6" fmla="*/ 78 w 78"/>
                <a:gd name="T7" fmla="*/ 52 h 65"/>
                <a:gd name="T8" fmla="*/ 65 w 78"/>
                <a:gd name="T9" fmla="*/ 0 h 65"/>
                <a:gd name="T10" fmla="*/ 65 w 78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5">
                  <a:moveTo>
                    <a:pt x="65" y="0"/>
                  </a:moveTo>
                  <a:lnTo>
                    <a:pt x="0" y="13"/>
                  </a:lnTo>
                  <a:lnTo>
                    <a:pt x="13" y="65"/>
                  </a:lnTo>
                  <a:lnTo>
                    <a:pt x="78" y="52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92" name="Freeform 268"/>
            <p:cNvSpPr>
              <a:spLocks noEditPoints="1"/>
            </p:cNvSpPr>
            <p:nvPr/>
          </p:nvSpPr>
          <p:spPr bwMode="auto">
            <a:xfrm>
              <a:off x="4935538" y="-369888"/>
              <a:ext cx="373063" cy="269875"/>
            </a:xfrm>
            <a:custGeom>
              <a:avLst/>
              <a:gdLst>
                <a:gd name="T0" fmla="*/ 16 w 18"/>
                <a:gd name="T1" fmla="*/ 0 h 13"/>
                <a:gd name="T2" fmla="*/ 3 w 18"/>
                <a:gd name="T3" fmla="*/ 3 h 13"/>
                <a:gd name="T4" fmla="*/ 2 w 18"/>
                <a:gd name="T5" fmla="*/ 2 h 13"/>
                <a:gd name="T6" fmla="*/ 1 w 18"/>
                <a:gd name="T7" fmla="*/ 1 h 13"/>
                <a:gd name="T8" fmla="*/ 1 w 18"/>
                <a:gd name="T9" fmla="*/ 1 h 13"/>
                <a:gd name="T10" fmla="*/ 1 w 18"/>
                <a:gd name="T11" fmla="*/ 1 h 13"/>
                <a:gd name="T12" fmla="*/ 1 w 18"/>
                <a:gd name="T13" fmla="*/ 1 h 13"/>
                <a:gd name="T14" fmla="*/ 0 w 18"/>
                <a:gd name="T15" fmla="*/ 3 h 13"/>
                <a:gd name="T16" fmla="*/ 0 w 18"/>
                <a:gd name="T17" fmla="*/ 3 h 13"/>
                <a:gd name="T18" fmla="*/ 0 w 18"/>
                <a:gd name="T19" fmla="*/ 3 h 13"/>
                <a:gd name="T20" fmla="*/ 1 w 18"/>
                <a:gd name="T21" fmla="*/ 12 h 13"/>
                <a:gd name="T22" fmla="*/ 3 w 18"/>
                <a:gd name="T23" fmla="*/ 13 h 13"/>
                <a:gd name="T24" fmla="*/ 17 w 18"/>
                <a:gd name="T25" fmla="*/ 11 h 13"/>
                <a:gd name="T26" fmla="*/ 17 w 18"/>
                <a:gd name="T27" fmla="*/ 9 h 13"/>
                <a:gd name="T28" fmla="*/ 16 w 18"/>
                <a:gd name="T29" fmla="*/ 0 h 13"/>
                <a:gd name="T30" fmla="*/ 1 w 18"/>
                <a:gd name="T31" fmla="*/ 7 h 13"/>
                <a:gd name="T32" fmla="*/ 16 w 18"/>
                <a:gd name="T33" fmla="*/ 4 h 13"/>
                <a:gd name="T34" fmla="*/ 16 w 18"/>
                <a:gd name="T35" fmla="*/ 4 h 13"/>
                <a:gd name="T36" fmla="*/ 1 w 18"/>
                <a:gd name="T37" fmla="*/ 7 h 13"/>
                <a:gd name="T38" fmla="*/ 2 w 18"/>
                <a:gd name="T39" fmla="*/ 12 h 13"/>
                <a:gd name="T40" fmla="*/ 2 w 18"/>
                <a:gd name="T41" fmla="*/ 12 h 13"/>
                <a:gd name="T42" fmla="*/ 6 w 18"/>
                <a:gd name="T43" fmla="*/ 11 h 13"/>
                <a:gd name="T44" fmla="*/ 6 w 18"/>
                <a:gd name="T45" fmla="*/ 7 h 13"/>
                <a:gd name="T46" fmla="*/ 6 w 18"/>
                <a:gd name="T47" fmla="*/ 7 h 13"/>
                <a:gd name="T48" fmla="*/ 2 w 18"/>
                <a:gd name="T49" fmla="*/ 8 h 13"/>
                <a:gd name="T50" fmla="*/ 2 w 18"/>
                <a:gd name="T51" fmla="*/ 8 h 13"/>
                <a:gd name="T52" fmla="*/ 16 w 18"/>
                <a:gd name="T53" fmla="*/ 5 h 13"/>
                <a:gd name="T54" fmla="*/ 16 w 18"/>
                <a:gd name="T55" fmla="*/ 5 h 13"/>
                <a:gd name="T56" fmla="*/ 11 w 18"/>
                <a:gd name="T57" fmla="*/ 6 h 13"/>
                <a:gd name="T58" fmla="*/ 12 w 18"/>
                <a:gd name="T59" fmla="*/ 10 h 13"/>
                <a:gd name="T60" fmla="*/ 16 w 18"/>
                <a:gd name="T61" fmla="*/ 9 h 13"/>
                <a:gd name="T62" fmla="*/ 16 w 18"/>
                <a:gd name="T63" fmla="*/ 9 h 13"/>
                <a:gd name="T64" fmla="*/ 2 w 18"/>
                <a:gd name="T6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3">
                  <a:moveTo>
                    <a:pt x="16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8" y="10"/>
                    <a:pt x="17" y="9"/>
                  </a:cubicBezTo>
                  <a:lnTo>
                    <a:pt x="16" y="0"/>
                  </a:lnTo>
                  <a:close/>
                  <a:moveTo>
                    <a:pt x="1" y="7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" y="7"/>
                    <a:pt x="1" y="7"/>
                    <a:pt x="1" y="7"/>
                  </a:cubicBezTo>
                  <a:close/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604" name="组合 40603"/>
          <p:cNvGrpSpPr/>
          <p:nvPr/>
        </p:nvGrpSpPr>
        <p:grpSpPr>
          <a:xfrm>
            <a:off x="9376624" y="2843418"/>
            <a:ext cx="369185" cy="217852"/>
            <a:chOff x="9561513" y="-390525"/>
            <a:chExt cx="352425" cy="207962"/>
          </a:xfrm>
          <a:solidFill>
            <a:schemeClr val="bg1"/>
          </a:solidFill>
        </p:grpSpPr>
        <p:sp>
          <p:nvSpPr>
            <p:cNvPr id="40236" name="Rectangle 312"/>
            <p:cNvSpPr>
              <a:spLocks noChangeArrowheads="1"/>
            </p:cNvSpPr>
            <p:nvPr/>
          </p:nvSpPr>
          <p:spPr bwMode="auto">
            <a:xfrm>
              <a:off x="9644063" y="-390525"/>
              <a:ext cx="4127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37" name="Freeform 313"/>
            <p:cNvSpPr>
              <a:spLocks noEditPoints="1"/>
            </p:cNvSpPr>
            <p:nvPr/>
          </p:nvSpPr>
          <p:spPr bwMode="auto">
            <a:xfrm>
              <a:off x="9561513" y="-369888"/>
              <a:ext cx="352425" cy="187325"/>
            </a:xfrm>
            <a:custGeom>
              <a:avLst/>
              <a:gdLst>
                <a:gd name="T0" fmla="*/ 0 w 17"/>
                <a:gd name="T1" fmla="*/ 0 h 9"/>
                <a:gd name="T2" fmla="*/ 0 w 17"/>
                <a:gd name="T3" fmla="*/ 9 h 9"/>
                <a:gd name="T4" fmla="*/ 17 w 17"/>
                <a:gd name="T5" fmla="*/ 9 h 9"/>
                <a:gd name="T6" fmla="*/ 17 w 17"/>
                <a:gd name="T7" fmla="*/ 0 h 9"/>
                <a:gd name="T8" fmla="*/ 0 w 17"/>
                <a:gd name="T9" fmla="*/ 0 h 9"/>
                <a:gd name="T10" fmla="*/ 5 w 17"/>
                <a:gd name="T11" fmla="*/ 2 h 9"/>
                <a:gd name="T12" fmla="*/ 1 w 17"/>
                <a:gd name="T13" fmla="*/ 2 h 9"/>
                <a:gd name="T14" fmla="*/ 1 w 17"/>
                <a:gd name="T15" fmla="*/ 1 h 9"/>
                <a:gd name="T16" fmla="*/ 5 w 17"/>
                <a:gd name="T17" fmla="*/ 1 h 9"/>
                <a:gd name="T18" fmla="*/ 5 w 17"/>
                <a:gd name="T19" fmla="*/ 2 h 9"/>
                <a:gd name="T20" fmla="*/ 10 w 17"/>
                <a:gd name="T21" fmla="*/ 8 h 9"/>
                <a:gd name="T22" fmla="*/ 7 w 17"/>
                <a:gd name="T23" fmla="*/ 4 h 9"/>
                <a:gd name="T24" fmla="*/ 10 w 17"/>
                <a:gd name="T25" fmla="*/ 1 h 9"/>
                <a:gd name="T26" fmla="*/ 14 w 17"/>
                <a:gd name="T27" fmla="*/ 4 h 9"/>
                <a:gd name="T28" fmla="*/ 10 w 17"/>
                <a:gd name="T2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0" y="0"/>
                  </a:lnTo>
                  <a:close/>
                  <a:moveTo>
                    <a:pt x="5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5" y="2"/>
                  </a:lnTo>
                  <a:close/>
                  <a:moveTo>
                    <a:pt x="10" y="8"/>
                  </a:moveTo>
                  <a:cubicBezTo>
                    <a:pt x="8" y="8"/>
                    <a:pt x="7" y="6"/>
                    <a:pt x="7" y="4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2" y="1"/>
                    <a:pt x="14" y="2"/>
                    <a:pt x="14" y="4"/>
                  </a:cubicBezTo>
                  <a:cubicBezTo>
                    <a:pt x="14" y="6"/>
                    <a:pt x="12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38" name="Freeform 314"/>
            <p:cNvSpPr>
              <a:spLocks noEditPoints="1"/>
            </p:cNvSpPr>
            <p:nvPr/>
          </p:nvSpPr>
          <p:spPr bwMode="auto">
            <a:xfrm>
              <a:off x="9705976" y="-349250"/>
              <a:ext cx="123825" cy="125413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3 w 6"/>
                <a:gd name="T5" fmla="*/ 6 h 6"/>
                <a:gd name="T6" fmla="*/ 6 w 6"/>
                <a:gd name="T7" fmla="*/ 3 h 6"/>
                <a:gd name="T8" fmla="*/ 3 w 6"/>
                <a:gd name="T9" fmla="*/ 0 h 6"/>
                <a:gd name="T10" fmla="*/ 3 w 6"/>
                <a:gd name="T11" fmla="*/ 5 h 6"/>
                <a:gd name="T12" fmla="*/ 2 w 6"/>
                <a:gd name="T13" fmla="*/ 3 h 6"/>
                <a:gd name="T14" fmla="*/ 3 w 6"/>
                <a:gd name="T15" fmla="*/ 2 h 6"/>
                <a:gd name="T16" fmla="*/ 5 w 6"/>
                <a:gd name="T17" fmla="*/ 3 h 6"/>
                <a:gd name="T18" fmla="*/ 3 w 6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5" y="6"/>
                    <a:pt x="6" y="5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  <a:close/>
                  <a:moveTo>
                    <a:pt x="3" y="5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243" name="Freeform 319"/>
          <p:cNvSpPr>
            <a:spLocks noEditPoints="1"/>
          </p:cNvSpPr>
          <p:nvPr/>
        </p:nvSpPr>
        <p:spPr bwMode="auto">
          <a:xfrm>
            <a:off x="3901758" y="2746133"/>
            <a:ext cx="282710" cy="412423"/>
          </a:xfrm>
          <a:custGeom>
            <a:avLst/>
            <a:gdLst>
              <a:gd name="T0" fmla="*/ 12 w 13"/>
              <a:gd name="T1" fmla="*/ 0 h 19"/>
              <a:gd name="T2" fmla="*/ 1 w 13"/>
              <a:gd name="T3" fmla="*/ 0 h 19"/>
              <a:gd name="T4" fmla="*/ 0 w 13"/>
              <a:gd name="T5" fmla="*/ 1 h 19"/>
              <a:gd name="T6" fmla="*/ 0 w 13"/>
              <a:gd name="T7" fmla="*/ 18 h 19"/>
              <a:gd name="T8" fmla="*/ 1 w 13"/>
              <a:gd name="T9" fmla="*/ 19 h 19"/>
              <a:gd name="T10" fmla="*/ 12 w 13"/>
              <a:gd name="T11" fmla="*/ 19 h 19"/>
              <a:gd name="T12" fmla="*/ 13 w 13"/>
              <a:gd name="T13" fmla="*/ 18 h 19"/>
              <a:gd name="T14" fmla="*/ 13 w 13"/>
              <a:gd name="T15" fmla="*/ 1 h 19"/>
              <a:gd name="T16" fmla="*/ 12 w 13"/>
              <a:gd name="T17" fmla="*/ 0 h 19"/>
              <a:gd name="T18" fmla="*/ 7 w 13"/>
              <a:gd name="T19" fmla="*/ 19 h 19"/>
              <a:gd name="T20" fmla="*/ 6 w 13"/>
              <a:gd name="T21" fmla="*/ 17 h 19"/>
              <a:gd name="T22" fmla="*/ 7 w 13"/>
              <a:gd name="T23" fmla="*/ 16 h 19"/>
              <a:gd name="T24" fmla="*/ 8 w 13"/>
              <a:gd name="T25" fmla="*/ 17 h 19"/>
              <a:gd name="T26" fmla="*/ 7 w 13"/>
              <a:gd name="T27" fmla="*/ 19 h 19"/>
              <a:gd name="T28" fmla="*/ 11 w 13"/>
              <a:gd name="T29" fmla="*/ 16 h 19"/>
              <a:gd name="T30" fmla="*/ 2 w 13"/>
              <a:gd name="T31" fmla="*/ 16 h 19"/>
              <a:gd name="T32" fmla="*/ 2 w 13"/>
              <a:gd name="T33" fmla="*/ 1 h 19"/>
              <a:gd name="T34" fmla="*/ 11 w 13"/>
              <a:gd name="T35" fmla="*/ 1 h 19"/>
              <a:gd name="T36" fmla="*/ 11 w 13"/>
              <a:gd name="T37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" h="19">
                <a:moveTo>
                  <a:pt x="1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1" y="19"/>
                  <a:pt x="1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3" y="19"/>
                  <a:pt x="13" y="18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2" y="0"/>
                  <a:pt x="12" y="0"/>
                </a:cubicBezTo>
                <a:close/>
                <a:moveTo>
                  <a:pt x="7" y="19"/>
                </a:moveTo>
                <a:cubicBezTo>
                  <a:pt x="6" y="19"/>
                  <a:pt x="6" y="18"/>
                  <a:pt x="6" y="17"/>
                </a:cubicBezTo>
                <a:cubicBezTo>
                  <a:pt x="6" y="17"/>
                  <a:pt x="6" y="16"/>
                  <a:pt x="7" y="16"/>
                </a:cubicBezTo>
                <a:cubicBezTo>
                  <a:pt x="7" y="16"/>
                  <a:pt x="8" y="17"/>
                  <a:pt x="8" y="17"/>
                </a:cubicBezTo>
                <a:cubicBezTo>
                  <a:pt x="8" y="18"/>
                  <a:pt x="7" y="19"/>
                  <a:pt x="7" y="19"/>
                </a:cubicBezTo>
                <a:close/>
                <a:moveTo>
                  <a:pt x="11" y="16"/>
                </a:moveTo>
                <a:cubicBezTo>
                  <a:pt x="2" y="16"/>
                  <a:pt x="2" y="16"/>
                  <a:pt x="2" y="16"/>
                </a:cubicBezTo>
                <a:cubicBezTo>
                  <a:pt x="2" y="1"/>
                  <a:pt x="2" y="1"/>
                  <a:pt x="2" y="1"/>
                </a:cubicBezTo>
                <a:cubicBezTo>
                  <a:pt x="11" y="1"/>
                  <a:pt x="11" y="1"/>
                  <a:pt x="11" y="1"/>
                </a:cubicBezTo>
                <a:lnTo>
                  <a:pt x="11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606" name="组合 40605"/>
          <p:cNvGrpSpPr/>
          <p:nvPr/>
        </p:nvGrpSpPr>
        <p:grpSpPr>
          <a:xfrm>
            <a:off x="7058049" y="2756942"/>
            <a:ext cx="325947" cy="390804"/>
            <a:chOff x="7258051" y="-473075"/>
            <a:chExt cx="311150" cy="373062"/>
          </a:xfrm>
          <a:solidFill>
            <a:schemeClr val="bg1"/>
          </a:solidFill>
        </p:grpSpPr>
        <p:sp>
          <p:nvSpPr>
            <p:cNvPr id="40279" name="Oval 355"/>
            <p:cNvSpPr>
              <a:spLocks noChangeArrowheads="1"/>
            </p:cNvSpPr>
            <p:nvPr/>
          </p:nvSpPr>
          <p:spPr bwMode="auto">
            <a:xfrm>
              <a:off x="7319963" y="-182563"/>
              <a:ext cx="84138" cy="825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80" name="Freeform 356"/>
            <p:cNvSpPr>
              <a:spLocks/>
            </p:cNvSpPr>
            <p:nvPr/>
          </p:nvSpPr>
          <p:spPr bwMode="auto">
            <a:xfrm>
              <a:off x="7258051" y="-473075"/>
              <a:ext cx="207963" cy="290513"/>
            </a:xfrm>
            <a:custGeom>
              <a:avLst/>
              <a:gdLst>
                <a:gd name="T0" fmla="*/ 5 w 10"/>
                <a:gd name="T1" fmla="*/ 0 h 14"/>
                <a:gd name="T2" fmla="*/ 0 w 10"/>
                <a:gd name="T3" fmla="*/ 3 h 14"/>
                <a:gd name="T4" fmla="*/ 2 w 10"/>
                <a:gd name="T5" fmla="*/ 4 h 14"/>
                <a:gd name="T6" fmla="*/ 5 w 10"/>
                <a:gd name="T7" fmla="*/ 3 h 14"/>
                <a:gd name="T8" fmla="*/ 6 w 10"/>
                <a:gd name="T9" fmla="*/ 6 h 14"/>
                <a:gd name="T10" fmla="*/ 3 w 10"/>
                <a:gd name="T11" fmla="*/ 11 h 14"/>
                <a:gd name="T12" fmla="*/ 6 w 10"/>
                <a:gd name="T13" fmla="*/ 12 h 14"/>
                <a:gd name="T14" fmla="*/ 8 w 10"/>
                <a:gd name="T15" fmla="*/ 8 h 14"/>
                <a:gd name="T16" fmla="*/ 10 w 10"/>
                <a:gd name="T17" fmla="*/ 5 h 14"/>
                <a:gd name="T18" fmla="*/ 5 w 10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4">
                  <a:moveTo>
                    <a:pt x="5" y="0"/>
                  </a:move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1" y="5"/>
                    <a:pt x="2" y="4"/>
                  </a:cubicBezTo>
                  <a:cubicBezTo>
                    <a:pt x="2" y="4"/>
                    <a:pt x="3" y="3"/>
                    <a:pt x="5" y="3"/>
                  </a:cubicBezTo>
                  <a:cubicBezTo>
                    <a:pt x="6" y="3"/>
                    <a:pt x="7" y="4"/>
                    <a:pt x="6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5" y="14"/>
                    <a:pt x="6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81" name="Freeform 357"/>
            <p:cNvSpPr>
              <a:spLocks/>
            </p:cNvSpPr>
            <p:nvPr/>
          </p:nvSpPr>
          <p:spPr bwMode="auto">
            <a:xfrm>
              <a:off x="7507288" y="-473075"/>
              <a:ext cx="61913" cy="269875"/>
            </a:xfrm>
            <a:custGeom>
              <a:avLst/>
              <a:gdLst>
                <a:gd name="T0" fmla="*/ 1 w 3"/>
                <a:gd name="T1" fmla="*/ 13 h 13"/>
                <a:gd name="T2" fmla="*/ 1 w 3"/>
                <a:gd name="T3" fmla="*/ 13 h 13"/>
                <a:gd name="T4" fmla="*/ 3 w 3"/>
                <a:gd name="T5" fmla="*/ 11 h 13"/>
                <a:gd name="T6" fmla="*/ 3 w 3"/>
                <a:gd name="T7" fmla="*/ 2 h 13"/>
                <a:gd name="T8" fmla="*/ 1 w 3"/>
                <a:gd name="T9" fmla="*/ 0 h 13"/>
                <a:gd name="T10" fmla="*/ 1 w 3"/>
                <a:gd name="T11" fmla="*/ 0 h 13"/>
                <a:gd name="T12" fmla="*/ 0 w 3"/>
                <a:gd name="T13" fmla="*/ 2 h 13"/>
                <a:gd name="T14" fmla="*/ 0 w 3"/>
                <a:gd name="T15" fmla="*/ 11 h 13"/>
                <a:gd name="T16" fmla="*/ 1 w 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3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3" y="12"/>
                    <a:pt x="3" y="1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82" name="Oval 358"/>
            <p:cNvSpPr>
              <a:spLocks noChangeArrowheads="1"/>
            </p:cNvSpPr>
            <p:nvPr/>
          </p:nvSpPr>
          <p:spPr bwMode="auto">
            <a:xfrm>
              <a:off x="7486651" y="-182563"/>
              <a:ext cx="82550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44" name="组合 40543"/>
          <p:cNvGrpSpPr/>
          <p:nvPr/>
        </p:nvGrpSpPr>
        <p:grpSpPr>
          <a:xfrm>
            <a:off x="1473425" y="2766920"/>
            <a:ext cx="435705" cy="370849"/>
            <a:chOff x="1822451" y="-515938"/>
            <a:chExt cx="415925" cy="354013"/>
          </a:xfrm>
          <a:solidFill>
            <a:schemeClr val="bg1"/>
          </a:solidFill>
        </p:grpSpPr>
        <p:sp>
          <p:nvSpPr>
            <p:cNvPr id="40021" name="Freeform 498"/>
            <p:cNvSpPr>
              <a:spLocks noEditPoints="1"/>
            </p:cNvSpPr>
            <p:nvPr/>
          </p:nvSpPr>
          <p:spPr bwMode="auto">
            <a:xfrm>
              <a:off x="1822451" y="-515938"/>
              <a:ext cx="415925" cy="354013"/>
            </a:xfrm>
            <a:custGeom>
              <a:avLst/>
              <a:gdLst>
                <a:gd name="T0" fmla="*/ 19 w 20"/>
                <a:gd name="T1" fmla="*/ 13 h 17"/>
                <a:gd name="T2" fmla="*/ 13 w 20"/>
                <a:gd name="T3" fmla="*/ 4 h 17"/>
                <a:gd name="T4" fmla="*/ 10 w 20"/>
                <a:gd name="T5" fmla="*/ 0 h 17"/>
                <a:gd name="T6" fmla="*/ 7 w 20"/>
                <a:gd name="T7" fmla="*/ 3 h 17"/>
                <a:gd name="T8" fmla="*/ 2 w 20"/>
                <a:gd name="T9" fmla="*/ 12 h 17"/>
                <a:gd name="T10" fmla="*/ 1 w 20"/>
                <a:gd name="T11" fmla="*/ 16 h 17"/>
                <a:gd name="T12" fmla="*/ 5 w 20"/>
                <a:gd name="T13" fmla="*/ 16 h 17"/>
                <a:gd name="T14" fmla="*/ 17 w 20"/>
                <a:gd name="T15" fmla="*/ 16 h 17"/>
                <a:gd name="T16" fmla="*/ 19 w 20"/>
                <a:gd name="T17" fmla="*/ 13 h 17"/>
                <a:gd name="T18" fmla="*/ 15 w 20"/>
                <a:gd name="T19" fmla="*/ 13 h 17"/>
                <a:gd name="T20" fmla="*/ 5 w 20"/>
                <a:gd name="T21" fmla="*/ 13 h 17"/>
                <a:gd name="T22" fmla="*/ 10 w 20"/>
                <a:gd name="T23" fmla="*/ 5 h 17"/>
                <a:gd name="T24" fmla="*/ 10 w 20"/>
                <a:gd name="T25" fmla="*/ 5 h 17"/>
                <a:gd name="T26" fmla="*/ 10 w 20"/>
                <a:gd name="T27" fmla="*/ 5 h 17"/>
                <a:gd name="T28" fmla="*/ 15 w 20"/>
                <a:gd name="T29" fmla="*/ 13 h 17"/>
                <a:gd name="T30" fmla="*/ 15 w 20"/>
                <a:gd name="T3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7">
                  <a:moveTo>
                    <a:pt x="19" y="13"/>
                  </a:moveTo>
                  <a:cubicBezTo>
                    <a:pt x="17" y="10"/>
                    <a:pt x="15" y="7"/>
                    <a:pt x="13" y="4"/>
                  </a:cubicBezTo>
                  <a:cubicBezTo>
                    <a:pt x="12" y="2"/>
                    <a:pt x="12" y="0"/>
                    <a:pt x="10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5" y="6"/>
                    <a:pt x="3" y="9"/>
                    <a:pt x="2" y="12"/>
                  </a:cubicBezTo>
                  <a:cubicBezTo>
                    <a:pt x="1" y="13"/>
                    <a:pt x="0" y="15"/>
                    <a:pt x="1" y="16"/>
                  </a:cubicBezTo>
                  <a:cubicBezTo>
                    <a:pt x="2" y="17"/>
                    <a:pt x="4" y="16"/>
                    <a:pt x="5" y="16"/>
                  </a:cubicBezTo>
                  <a:cubicBezTo>
                    <a:pt x="9" y="16"/>
                    <a:pt x="13" y="16"/>
                    <a:pt x="17" y="16"/>
                  </a:cubicBezTo>
                  <a:cubicBezTo>
                    <a:pt x="19" y="16"/>
                    <a:pt x="20" y="15"/>
                    <a:pt x="19" y="13"/>
                  </a:cubicBezTo>
                  <a:close/>
                  <a:moveTo>
                    <a:pt x="1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22" name="Oval 499"/>
            <p:cNvSpPr>
              <a:spLocks noChangeArrowheads="1"/>
            </p:cNvSpPr>
            <p:nvPr/>
          </p:nvSpPr>
          <p:spPr bwMode="auto">
            <a:xfrm>
              <a:off x="1989138" y="-349251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025" name="Freeform 502"/>
          <p:cNvSpPr>
            <a:spLocks noEditPoints="1"/>
          </p:cNvSpPr>
          <p:nvPr/>
        </p:nvSpPr>
        <p:spPr bwMode="auto">
          <a:xfrm>
            <a:off x="5425857" y="2734492"/>
            <a:ext cx="412423" cy="435705"/>
          </a:xfrm>
          <a:custGeom>
            <a:avLst/>
            <a:gdLst>
              <a:gd name="T0" fmla="*/ 14 w 19"/>
              <a:gd name="T1" fmla="*/ 11 h 20"/>
              <a:gd name="T2" fmla="*/ 19 w 19"/>
              <a:gd name="T3" fmla="*/ 8 h 20"/>
              <a:gd name="T4" fmla="*/ 13 w 19"/>
              <a:gd name="T5" fmla="*/ 8 h 20"/>
              <a:gd name="T6" fmla="*/ 15 w 19"/>
              <a:gd name="T7" fmla="*/ 2 h 20"/>
              <a:gd name="T8" fmla="*/ 11 w 19"/>
              <a:gd name="T9" fmla="*/ 6 h 20"/>
              <a:gd name="T10" fmla="*/ 10 w 19"/>
              <a:gd name="T11" fmla="*/ 0 h 20"/>
              <a:gd name="T12" fmla="*/ 8 w 19"/>
              <a:gd name="T13" fmla="*/ 6 h 20"/>
              <a:gd name="T14" fmla="*/ 4 w 19"/>
              <a:gd name="T15" fmla="*/ 2 h 20"/>
              <a:gd name="T16" fmla="*/ 6 w 19"/>
              <a:gd name="T17" fmla="*/ 8 h 20"/>
              <a:gd name="T18" fmla="*/ 0 w 19"/>
              <a:gd name="T19" fmla="*/ 7 h 20"/>
              <a:gd name="T20" fmla="*/ 5 w 19"/>
              <a:gd name="T21" fmla="*/ 10 h 20"/>
              <a:gd name="T22" fmla="*/ 0 w 19"/>
              <a:gd name="T23" fmla="*/ 13 h 20"/>
              <a:gd name="T24" fmla="*/ 6 w 19"/>
              <a:gd name="T25" fmla="*/ 13 h 20"/>
              <a:gd name="T26" fmla="*/ 3 w 19"/>
              <a:gd name="T27" fmla="*/ 18 h 20"/>
              <a:gd name="T28" fmla="*/ 8 w 19"/>
              <a:gd name="T29" fmla="*/ 15 h 20"/>
              <a:gd name="T30" fmla="*/ 9 w 19"/>
              <a:gd name="T31" fmla="*/ 20 h 20"/>
              <a:gd name="T32" fmla="*/ 11 w 19"/>
              <a:gd name="T33" fmla="*/ 15 h 20"/>
              <a:gd name="T34" fmla="*/ 15 w 19"/>
              <a:gd name="T35" fmla="*/ 19 h 20"/>
              <a:gd name="T36" fmla="*/ 13 w 19"/>
              <a:gd name="T37" fmla="*/ 13 h 20"/>
              <a:gd name="T38" fmla="*/ 19 w 19"/>
              <a:gd name="T39" fmla="*/ 14 h 20"/>
              <a:gd name="T40" fmla="*/ 14 w 19"/>
              <a:gd name="T41" fmla="*/ 11 h 20"/>
              <a:gd name="T42" fmla="*/ 9 w 19"/>
              <a:gd name="T43" fmla="*/ 8 h 20"/>
              <a:gd name="T44" fmla="*/ 9 w 19"/>
              <a:gd name="T45" fmla="*/ 8 h 20"/>
              <a:gd name="T46" fmla="*/ 9 w 19"/>
              <a:gd name="T47" fmla="*/ 8 h 20"/>
              <a:gd name="T48" fmla="*/ 10 w 19"/>
              <a:gd name="T49" fmla="*/ 8 h 20"/>
              <a:gd name="T50" fmla="*/ 10 w 19"/>
              <a:gd name="T51" fmla="*/ 11 h 20"/>
              <a:gd name="T52" fmla="*/ 9 w 19"/>
              <a:gd name="T53" fmla="*/ 12 h 20"/>
              <a:gd name="T54" fmla="*/ 9 w 19"/>
              <a:gd name="T55" fmla="*/ 12 h 20"/>
              <a:gd name="T56" fmla="*/ 9 w 19"/>
              <a:gd name="T57" fmla="*/ 11 h 20"/>
              <a:gd name="T58" fmla="*/ 9 w 19"/>
              <a:gd name="T59" fmla="*/ 8 h 20"/>
              <a:gd name="T60" fmla="*/ 9 w 19"/>
              <a:gd name="T61" fmla="*/ 14 h 20"/>
              <a:gd name="T62" fmla="*/ 9 w 19"/>
              <a:gd name="T63" fmla="*/ 13 h 20"/>
              <a:gd name="T64" fmla="*/ 9 w 19"/>
              <a:gd name="T65" fmla="*/ 12 h 20"/>
              <a:gd name="T66" fmla="*/ 10 w 19"/>
              <a:gd name="T67" fmla="*/ 13 h 20"/>
              <a:gd name="T68" fmla="*/ 9 w 19"/>
              <a:gd name="T69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" h="20">
                <a:moveTo>
                  <a:pt x="14" y="11"/>
                </a:moveTo>
                <a:cubicBezTo>
                  <a:pt x="19" y="8"/>
                  <a:pt x="19" y="8"/>
                  <a:pt x="19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2"/>
                  <a:pt x="15" y="2"/>
                  <a:pt x="15" y="2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6"/>
                  <a:pt x="8" y="6"/>
                  <a:pt x="8" y="6"/>
                </a:cubicBezTo>
                <a:cubicBezTo>
                  <a:pt x="4" y="2"/>
                  <a:pt x="4" y="2"/>
                  <a:pt x="4" y="2"/>
                </a:cubicBezTo>
                <a:cubicBezTo>
                  <a:pt x="6" y="8"/>
                  <a:pt x="6" y="8"/>
                  <a:pt x="6" y="8"/>
                </a:cubicBezTo>
                <a:cubicBezTo>
                  <a:pt x="0" y="7"/>
                  <a:pt x="0" y="7"/>
                  <a:pt x="0" y="7"/>
                </a:cubicBezTo>
                <a:cubicBezTo>
                  <a:pt x="5" y="10"/>
                  <a:pt x="5" y="10"/>
                  <a:pt x="5" y="10"/>
                </a:cubicBezTo>
                <a:cubicBezTo>
                  <a:pt x="0" y="13"/>
                  <a:pt x="0" y="13"/>
                  <a:pt x="0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8"/>
                  <a:pt x="3" y="18"/>
                  <a:pt x="3" y="18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20"/>
                  <a:pt x="9" y="20"/>
                  <a:pt x="9" y="20"/>
                </a:cubicBezTo>
                <a:cubicBezTo>
                  <a:pt x="11" y="15"/>
                  <a:pt x="11" y="15"/>
                  <a:pt x="11" y="15"/>
                </a:cubicBezTo>
                <a:cubicBezTo>
                  <a:pt x="15" y="19"/>
                  <a:pt x="15" y="19"/>
                  <a:pt x="15" y="19"/>
                </a:cubicBezTo>
                <a:cubicBezTo>
                  <a:pt x="13" y="13"/>
                  <a:pt x="13" y="13"/>
                  <a:pt x="13" y="13"/>
                </a:cubicBezTo>
                <a:cubicBezTo>
                  <a:pt x="19" y="14"/>
                  <a:pt x="19" y="14"/>
                  <a:pt x="19" y="14"/>
                </a:cubicBezTo>
                <a:lnTo>
                  <a:pt x="14" y="11"/>
                </a:lnTo>
                <a:close/>
                <a:moveTo>
                  <a:pt x="9" y="8"/>
                </a:move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1"/>
                </a:cubicBezTo>
                <a:lnTo>
                  <a:pt x="9" y="8"/>
                </a:lnTo>
                <a:close/>
                <a:moveTo>
                  <a:pt x="9" y="14"/>
                </a:moveTo>
                <a:cubicBezTo>
                  <a:pt x="9" y="14"/>
                  <a:pt x="9" y="13"/>
                  <a:pt x="9" y="13"/>
                </a:cubicBezTo>
                <a:cubicBezTo>
                  <a:pt x="9" y="13"/>
                  <a:pt x="9" y="12"/>
                  <a:pt x="9" y="12"/>
                </a:cubicBezTo>
                <a:cubicBezTo>
                  <a:pt x="10" y="12"/>
                  <a:pt x="10" y="13"/>
                  <a:pt x="10" y="13"/>
                </a:cubicBezTo>
                <a:cubicBezTo>
                  <a:pt x="10" y="13"/>
                  <a:pt x="10" y="14"/>
                  <a:pt x="9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104" name="Freeform 581"/>
          <p:cNvSpPr>
            <a:spLocks noEditPoints="1"/>
          </p:cNvSpPr>
          <p:nvPr/>
        </p:nvSpPr>
        <p:spPr bwMode="auto">
          <a:xfrm>
            <a:off x="745468" y="2756942"/>
            <a:ext cx="302665" cy="390805"/>
          </a:xfrm>
          <a:custGeom>
            <a:avLst/>
            <a:gdLst>
              <a:gd name="T0" fmla="*/ 13 w 14"/>
              <a:gd name="T1" fmla="*/ 0 h 18"/>
              <a:gd name="T2" fmla="*/ 0 w 14"/>
              <a:gd name="T3" fmla="*/ 0 h 18"/>
              <a:gd name="T4" fmla="*/ 0 w 14"/>
              <a:gd name="T5" fmla="*/ 1 h 18"/>
              <a:gd name="T6" fmla="*/ 0 w 14"/>
              <a:gd name="T7" fmla="*/ 17 h 18"/>
              <a:gd name="T8" fmla="*/ 0 w 14"/>
              <a:gd name="T9" fmla="*/ 18 h 18"/>
              <a:gd name="T10" fmla="*/ 13 w 14"/>
              <a:gd name="T11" fmla="*/ 18 h 18"/>
              <a:gd name="T12" fmla="*/ 14 w 14"/>
              <a:gd name="T13" fmla="*/ 17 h 18"/>
              <a:gd name="T14" fmla="*/ 14 w 14"/>
              <a:gd name="T15" fmla="*/ 1 h 18"/>
              <a:gd name="T16" fmla="*/ 13 w 14"/>
              <a:gd name="T17" fmla="*/ 0 h 18"/>
              <a:gd name="T18" fmla="*/ 7 w 14"/>
              <a:gd name="T19" fmla="*/ 17 h 18"/>
              <a:gd name="T20" fmla="*/ 6 w 14"/>
              <a:gd name="T21" fmla="*/ 17 h 18"/>
              <a:gd name="T22" fmla="*/ 7 w 14"/>
              <a:gd name="T23" fmla="*/ 16 h 18"/>
              <a:gd name="T24" fmla="*/ 7 w 14"/>
              <a:gd name="T25" fmla="*/ 17 h 18"/>
              <a:gd name="T26" fmla="*/ 7 w 14"/>
              <a:gd name="T27" fmla="*/ 17 h 18"/>
              <a:gd name="T28" fmla="*/ 12 w 14"/>
              <a:gd name="T29" fmla="*/ 16 h 18"/>
              <a:gd name="T30" fmla="*/ 1 w 14"/>
              <a:gd name="T31" fmla="*/ 16 h 18"/>
              <a:gd name="T32" fmla="*/ 1 w 14"/>
              <a:gd name="T33" fmla="*/ 2 h 18"/>
              <a:gd name="T34" fmla="*/ 12 w 14"/>
              <a:gd name="T35" fmla="*/ 2 h 18"/>
              <a:gd name="T36" fmla="*/ 12 w 14"/>
              <a:gd name="T37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18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4" y="18"/>
                  <a:pt x="14" y="17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3" y="0"/>
                  <a:pt x="13" y="0"/>
                </a:cubicBezTo>
                <a:close/>
                <a:moveTo>
                  <a:pt x="7" y="17"/>
                </a:move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6" y="16"/>
                  <a:pt x="7" y="16"/>
                </a:cubicBezTo>
                <a:cubicBezTo>
                  <a:pt x="7" y="16"/>
                  <a:pt x="7" y="16"/>
                  <a:pt x="7" y="17"/>
                </a:cubicBezTo>
                <a:cubicBezTo>
                  <a:pt x="7" y="17"/>
                  <a:pt x="7" y="17"/>
                  <a:pt x="7" y="17"/>
                </a:cubicBezTo>
                <a:close/>
                <a:moveTo>
                  <a:pt x="12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2"/>
                  <a:pt x="1" y="2"/>
                  <a:pt x="1" y="2"/>
                </a:cubicBezTo>
                <a:cubicBezTo>
                  <a:pt x="12" y="2"/>
                  <a:pt x="12" y="2"/>
                  <a:pt x="12" y="2"/>
                </a:cubicBezTo>
                <a:lnTo>
                  <a:pt x="12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108" name="Freeform 585"/>
          <p:cNvSpPr>
            <a:spLocks noEditPoints="1"/>
          </p:cNvSpPr>
          <p:nvPr/>
        </p:nvSpPr>
        <p:spPr bwMode="auto">
          <a:xfrm>
            <a:off x="11008814" y="2778561"/>
            <a:ext cx="369185" cy="347567"/>
          </a:xfrm>
          <a:custGeom>
            <a:avLst/>
            <a:gdLst>
              <a:gd name="T0" fmla="*/ 8 w 17"/>
              <a:gd name="T1" fmla="*/ 0 h 16"/>
              <a:gd name="T2" fmla="*/ 0 w 17"/>
              <a:gd name="T3" fmla="*/ 8 h 16"/>
              <a:gd name="T4" fmla="*/ 8 w 17"/>
              <a:gd name="T5" fmla="*/ 16 h 16"/>
              <a:gd name="T6" fmla="*/ 17 w 17"/>
              <a:gd name="T7" fmla="*/ 8 h 16"/>
              <a:gd name="T8" fmla="*/ 8 w 17"/>
              <a:gd name="T9" fmla="*/ 0 h 16"/>
              <a:gd name="T10" fmla="*/ 4 w 17"/>
              <a:gd name="T11" fmla="*/ 3 h 16"/>
              <a:gd name="T12" fmla="*/ 9 w 17"/>
              <a:gd name="T13" fmla="*/ 1 h 16"/>
              <a:gd name="T14" fmla="*/ 13 w 17"/>
              <a:gd name="T15" fmla="*/ 3 h 16"/>
              <a:gd name="T16" fmla="*/ 12 w 17"/>
              <a:gd name="T17" fmla="*/ 4 h 16"/>
              <a:gd name="T18" fmla="*/ 11 w 17"/>
              <a:gd name="T19" fmla="*/ 5 h 16"/>
              <a:gd name="T20" fmla="*/ 9 w 17"/>
              <a:gd name="T21" fmla="*/ 5 h 16"/>
              <a:gd name="T22" fmla="*/ 7 w 17"/>
              <a:gd name="T23" fmla="*/ 5 h 16"/>
              <a:gd name="T24" fmla="*/ 6 w 17"/>
              <a:gd name="T25" fmla="*/ 5 h 16"/>
              <a:gd name="T26" fmla="*/ 4 w 17"/>
              <a:gd name="T27" fmla="*/ 4 h 16"/>
              <a:gd name="T28" fmla="*/ 4 w 17"/>
              <a:gd name="T29" fmla="*/ 3 h 16"/>
              <a:gd name="T30" fmla="*/ 7 w 17"/>
              <a:gd name="T31" fmla="*/ 14 h 16"/>
              <a:gd name="T32" fmla="*/ 6 w 17"/>
              <a:gd name="T33" fmla="*/ 14 h 16"/>
              <a:gd name="T34" fmla="*/ 2 w 17"/>
              <a:gd name="T35" fmla="*/ 11 h 16"/>
              <a:gd name="T36" fmla="*/ 1 w 17"/>
              <a:gd name="T37" fmla="*/ 7 h 16"/>
              <a:gd name="T38" fmla="*/ 3 w 17"/>
              <a:gd name="T39" fmla="*/ 7 h 16"/>
              <a:gd name="T40" fmla="*/ 4 w 17"/>
              <a:gd name="T41" fmla="*/ 8 h 16"/>
              <a:gd name="T42" fmla="*/ 6 w 17"/>
              <a:gd name="T43" fmla="*/ 9 h 16"/>
              <a:gd name="T44" fmla="*/ 6 w 17"/>
              <a:gd name="T45" fmla="*/ 11 h 16"/>
              <a:gd name="T46" fmla="*/ 7 w 17"/>
              <a:gd name="T47" fmla="*/ 12 h 16"/>
              <a:gd name="T48" fmla="*/ 7 w 17"/>
              <a:gd name="T49" fmla="*/ 14 h 16"/>
              <a:gd name="T50" fmla="*/ 8 w 17"/>
              <a:gd name="T51" fmla="*/ 10 h 16"/>
              <a:gd name="T52" fmla="*/ 7 w 17"/>
              <a:gd name="T53" fmla="*/ 8 h 16"/>
              <a:gd name="T54" fmla="*/ 8 w 17"/>
              <a:gd name="T55" fmla="*/ 7 h 16"/>
              <a:gd name="T56" fmla="*/ 10 w 17"/>
              <a:gd name="T57" fmla="*/ 8 h 16"/>
              <a:gd name="T58" fmla="*/ 8 w 17"/>
              <a:gd name="T59" fmla="*/ 10 h 16"/>
              <a:gd name="T60" fmla="*/ 11 w 17"/>
              <a:gd name="T61" fmla="*/ 15 h 16"/>
              <a:gd name="T62" fmla="*/ 10 w 17"/>
              <a:gd name="T63" fmla="*/ 14 h 16"/>
              <a:gd name="T64" fmla="*/ 10 w 17"/>
              <a:gd name="T65" fmla="*/ 13 h 16"/>
              <a:gd name="T66" fmla="*/ 10 w 17"/>
              <a:gd name="T67" fmla="*/ 11 h 16"/>
              <a:gd name="T68" fmla="*/ 11 w 17"/>
              <a:gd name="T69" fmla="*/ 9 h 16"/>
              <a:gd name="T70" fmla="*/ 12 w 17"/>
              <a:gd name="T71" fmla="*/ 8 h 16"/>
              <a:gd name="T72" fmla="*/ 14 w 17"/>
              <a:gd name="T73" fmla="*/ 7 h 16"/>
              <a:gd name="T74" fmla="*/ 15 w 17"/>
              <a:gd name="T75" fmla="*/ 8 h 16"/>
              <a:gd name="T76" fmla="*/ 15 w 17"/>
              <a:gd name="T77" fmla="*/ 11 h 16"/>
              <a:gd name="T78" fmla="*/ 11 w 17"/>
              <a:gd name="T79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" h="16">
                <a:moveTo>
                  <a:pt x="8" y="0"/>
                </a:move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13" y="16"/>
                  <a:pt x="17" y="13"/>
                  <a:pt x="17" y="8"/>
                </a:cubicBezTo>
                <a:cubicBezTo>
                  <a:pt x="17" y="4"/>
                  <a:pt x="13" y="0"/>
                  <a:pt x="8" y="0"/>
                </a:cubicBezTo>
                <a:close/>
                <a:moveTo>
                  <a:pt x="4" y="3"/>
                </a:moveTo>
                <a:cubicBezTo>
                  <a:pt x="6" y="2"/>
                  <a:pt x="7" y="1"/>
                  <a:pt x="9" y="1"/>
                </a:cubicBezTo>
                <a:cubicBezTo>
                  <a:pt x="11" y="1"/>
                  <a:pt x="12" y="2"/>
                  <a:pt x="13" y="3"/>
                </a:cubicBezTo>
                <a:cubicBezTo>
                  <a:pt x="13" y="3"/>
                  <a:pt x="13" y="4"/>
                  <a:pt x="12" y="4"/>
                </a:cubicBezTo>
                <a:cubicBezTo>
                  <a:pt x="12" y="5"/>
                  <a:pt x="11" y="5"/>
                  <a:pt x="11" y="5"/>
                </a:cubicBezTo>
                <a:cubicBezTo>
                  <a:pt x="10" y="5"/>
                  <a:pt x="9" y="5"/>
                  <a:pt x="9" y="5"/>
                </a:cubicBezTo>
                <a:cubicBezTo>
                  <a:pt x="8" y="6"/>
                  <a:pt x="8" y="5"/>
                  <a:pt x="7" y="5"/>
                </a:cubicBezTo>
                <a:cubicBezTo>
                  <a:pt x="7" y="5"/>
                  <a:pt x="6" y="5"/>
                  <a:pt x="6" y="5"/>
                </a:cubicBezTo>
                <a:cubicBezTo>
                  <a:pt x="5" y="5"/>
                  <a:pt x="5" y="4"/>
                  <a:pt x="4" y="4"/>
                </a:cubicBezTo>
                <a:cubicBezTo>
                  <a:pt x="4" y="4"/>
                  <a:pt x="4" y="3"/>
                  <a:pt x="4" y="3"/>
                </a:cubicBezTo>
                <a:close/>
                <a:moveTo>
                  <a:pt x="7" y="14"/>
                </a:moveTo>
                <a:cubicBezTo>
                  <a:pt x="7" y="14"/>
                  <a:pt x="6" y="14"/>
                  <a:pt x="6" y="14"/>
                </a:cubicBezTo>
                <a:cubicBezTo>
                  <a:pt x="4" y="14"/>
                  <a:pt x="2" y="13"/>
                  <a:pt x="2" y="11"/>
                </a:cubicBezTo>
                <a:cubicBezTo>
                  <a:pt x="1" y="10"/>
                  <a:pt x="1" y="8"/>
                  <a:pt x="1" y="7"/>
                </a:cubicBezTo>
                <a:cubicBezTo>
                  <a:pt x="2" y="7"/>
                  <a:pt x="2" y="6"/>
                  <a:pt x="3" y="7"/>
                </a:cubicBezTo>
                <a:cubicBezTo>
                  <a:pt x="3" y="7"/>
                  <a:pt x="4" y="8"/>
                  <a:pt x="4" y="8"/>
                </a:cubicBezTo>
                <a:cubicBezTo>
                  <a:pt x="5" y="8"/>
                  <a:pt x="5" y="9"/>
                  <a:pt x="6" y="9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11"/>
                  <a:pt x="6" y="12"/>
                  <a:pt x="7" y="12"/>
                </a:cubicBezTo>
                <a:cubicBezTo>
                  <a:pt x="7" y="13"/>
                  <a:pt x="7" y="13"/>
                  <a:pt x="7" y="14"/>
                </a:cubicBezTo>
                <a:close/>
                <a:moveTo>
                  <a:pt x="8" y="10"/>
                </a:moveTo>
                <a:cubicBezTo>
                  <a:pt x="8" y="10"/>
                  <a:pt x="7" y="9"/>
                  <a:pt x="7" y="8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0" y="8"/>
                </a:cubicBezTo>
                <a:cubicBezTo>
                  <a:pt x="10" y="9"/>
                  <a:pt x="9" y="10"/>
                  <a:pt x="8" y="10"/>
                </a:cubicBezTo>
                <a:close/>
                <a:moveTo>
                  <a:pt x="11" y="15"/>
                </a:moveTo>
                <a:cubicBezTo>
                  <a:pt x="10" y="15"/>
                  <a:pt x="10" y="14"/>
                  <a:pt x="10" y="14"/>
                </a:cubicBezTo>
                <a:cubicBezTo>
                  <a:pt x="9" y="14"/>
                  <a:pt x="10" y="13"/>
                  <a:pt x="10" y="13"/>
                </a:cubicBezTo>
                <a:cubicBezTo>
                  <a:pt x="10" y="12"/>
                  <a:pt x="10" y="11"/>
                  <a:pt x="10" y="11"/>
                </a:cubicBezTo>
                <a:cubicBezTo>
                  <a:pt x="10" y="10"/>
                  <a:pt x="10" y="10"/>
                  <a:pt x="11" y="9"/>
                </a:cubicBezTo>
                <a:cubicBezTo>
                  <a:pt x="11" y="9"/>
                  <a:pt x="12" y="9"/>
                  <a:pt x="12" y="8"/>
                </a:cubicBezTo>
                <a:cubicBezTo>
                  <a:pt x="13" y="8"/>
                  <a:pt x="13" y="7"/>
                  <a:pt x="14" y="7"/>
                </a:cubicBezTo>
                <a:cubicBezTo>
                  <a:pt x="14" y="7"/>
                  <a:pt x="15" y="7"/>
                  <a:pt x="15" y="8"/>
                </a:cubicBezTo>
                <a:cubicBezTo>
                  <a:pt x="15" y="8"/>
                  <a:pt x="15" y="10"/>
                  <a:pt x="15" y="11"/>
                </a:cubicBezTo>
                <a:cubicBezTo>
                  <a:pt x="14" y="13"/>
                  <a:pt x="12" y="14"/>
                  <a:pt x="1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619" name="组合 40618"/>
          <p:cNvGrpSpPr/>
          <p:nvPr/>
        </p:nvGrpSpPr>
        <p:grpSpPr>
          <a:xfrm>
            <a:off x="8648537" y="5350997"/>
            <a:ext cx="455661" cy="282711"/>
            <a:chOff x="8793163" y="1874837"/>
            <a:chExt cx="434975" cy="269876"/>
          </a:xfrm>
          <a:solidFill>
            <a:schemeClr val="bg1"/>
          </a:solidFill>
        </p:grpSpPr>
        <p:sp>
          <p:nvSpPr>
            <p:cNvPr id="40339" name="Freeform 14"/>
            <p:cNvSpPr>
              <a:spLocks noEditPoints="1"/>
            </p:cNvSpPr>
            <p:nvPr/>
          </p:nvSpPr>
          <p:spPr bwMode="auto">
            <a:xfrm>
              <a:off x="8793163" y="1895475"/>
              <a:ext cx="434975" cy="249238"/>
            </a:xfrm>
            <a:custGeom>
              <a:avLst/>
              <a:gdLst>
                <a:gd name="T0" fmla="*/ 18 w 21"/>
                <a:gd name="T1" fmla="*/ 1 h 12"/>
                <a:gd name="T2" fmla="*/ 18 w 21"/>
                <a:gd name="T3" fmla="*/ 0 h 12"/>
                <a:gd name="T4" fmla="*/ 18 w 21"/>
                <a:gd name="T5" fmla="*/ 0 h 12"/>
                <a:gd name="T6" fmla="*/ 18 w 21"/>
                <a:gd name="T7" fmla="*/ 0 h 12"/>
                <a:gd name="T8" fmla="*/ 18 w 21"/>
                <a:gd name="T9" fmla="*/ 0 h 12"/>
                <a:gd name="T10" fmla="*/ 18 w 21"/>
                <a:gd name="T11" fmla="*/ 0 h 12"/>
                <a:gd name="T12" fmla="*/ 18 w 21"/>
                <a:gd name="T13" fmla="*/ 0 h 12"/>
                <a:gd name="T14" fmla="*/ 9 w 21"/>
                <a:gd name="T15" fmla="*/ 1 h 12"/>
                <a:gd name="T16" fmla="*/ 0 w 21"/>
                <a:gd name="T17" fmla="*/ 0 h 12"/>
                <a:gd name="T18" fmla="*/ 0 w 21"/>
                <a:gd name="T19" fmla="*/ 0 h 12"/>
                <a:gd name="T20" fmla="*/ 0 w 21"/>
                <a:gd name="T21" fmla="*/ 0 h 12"/>
                <a:gd name="T22" fmla="*/ 0 w 21"/>
                <a:gd name="T23" fmla="*/ 1 h 12"/>
                <a:gd name="T24" fmla="*/ 4 w 21"/>
                <a:gd name="T25" fmla="*/ 10 h 12"/>
                <a:gd name="T26" fmla="*/ 4 w 21"/>
                <a:gd name="T27" fmla="*/ 10 h 12"/>
                <a:gd name="T28" fmla="*/ 9 w 21"/>
                <a:gd name="T29" fmla="*/ 12 h 12"/>
                <a:gd name="T30" fmla="*/ 14 w 21"/>
                <a:gd name="T31" fmla="*/ 10 h 12"/>
                <a:gd name="T32" fmla="*/ 14 w 21"/>
                <a:gd name="T33" fmla="*/ 10 h 12"/>
                <a:gd name="T34" fmla="*/ 15 w 21"/>
                <a:gd name="T35" fmla="*/ 8 h 12"/>
                <a:gd name="T36" fmla="*/ 17 w 21"/>
                <a:gd name="T37" fmla="*/ 9 h 12"/>
                <a:gd name="T38" fmla="*/ 21 w 21"/>
                <a:gd name="T39" fmla="*/ 5 h 12"/>
                <a:gd name="T40" fmla="*/ 18 w 21"/>
                <a:gd name="T41" fmla="*/ 1 h 12"/>
                <a:gd name="T42" fmla="*/ 17 w 21"/>
                <a:gd name="T43" fmla="*/ 8 h 12"/>
                <a:gd name="T44" fmla="*/ 16 w 21"/>
                <a:gd name="T45" fmla="*/ 8 h 12"/>
                <a:gd name="T46" fmla="*/ 18 w 21"/>
                <a:gd name="T47" fmla="*/ 2 h 12"/>
                <a:gd name="T48" fmla="*/ 20 w 21"/>
                <a:gd name="T49" fmla="*/ 5 h 12"/>
                <a:gd name="T50" fmla="*/ 17 w 21"/>
                <a:gd name="T5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" h="12">
                  <a:moveTo>
                    <a:pt x="18" y="1"/>
                  </a:moveTo>
                  <a:cubicBezTo>
                    <a:pt x="18" y="1"/>
                    <a:pt x="18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3" y="1"/>
                    <a:pt x="9" y="1"/>
                  </a:cubicBezTo>
                  <a:cubicBezTo>
                    <a:pt x="4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2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6" y="12"/>
                    <a:pt x="9" y="12"/>
                  </a:cubicBezTo>
                  <a:cubicBezTo>
                    <a:pt x="11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9" y="9"/>
                    <a:pt x="21" y="7"/>
                    <a:pt x="21" y="5"/>
                  </a:cubicBezTo>
                  <a:cubicBezTo>
                    <a:pt x="21" y="3"/>
                    <a:pt x="20" y="2"/>
                    <a:pt x="18" y="1"/>
                  </a:cubicBezTo>
                  <a:close/>
                  <a:moveTo>
                    <a:pt x="17" y="8"/>
                  </a:moveTo>
                  <a:cubicBezTo>
                    <a:pt x="17" y="8"/>
                    <a:pt x="16" y="8"/>
                    <a:pt x="16" y="8"/>
                  </a:cubicBezTo>
                  <a:cubicBezTo>
                    <a:pt x="17" y="6"/>
                    <a:pt x="18" y="4"/>
                    <a:pt x="18" y="2"/>
                  </a:cubicBezTo>
                  <a:cubicBezTo>
                    <a:pt x="19" y="3"/>
                    <a:pt x="20" y="4"/>
                    <a:pt x="20" y="5"/>
                  </a:cubicBezTo>
                  <a:cubicBezTo>
                    <a:pt x="20" y="6"/>
                    <a:pt x="18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40" name="Oval 15"/>
            <p:cNvSpPr>
              <a:spLocks noChangeArrowheads="1"/>
            </p:cNvSpPr>
            <p:nvPr/>
          </p:nvSpPr>
          <p:spPr bwMode="auto">
            <a:xfrm>
              <a:off x="8813801" y="1874837"/>
              <a:ext cx="331788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616" name="组合 40615"/>
          <p:cNvGrpSpPr/>
          <p:nvPr/>
        </p:nvGrpSpPr>
        <p:grpSpPr>
          <a:xfrm>
            <a:off x="5439415" y="5318569"/>
            <a:ext cx="390805" cy="347567"/>
            <a:chOff x="5702301" y="1833562"/>
            <a:chExt cx="373063" cy="331788"/>
          </a:xfrm>
          <a:solidFill>
            <a:schemeClr val="bg1"/>
          </a:solidFill>
        </p:grpSpPr>
        <p:sp>
          <p:nvSpPr>
            <p:cNvPr id="40474" name="Freeform 149"/>
            <p:cNvSpPr>
              <a:spLocks/>
            </p:cNvSpPr>
            <p:nvPr/>
          </p:nvSpPr>
          <p:spPr bwMode="auto">
            <a:xfrm>
              <a:off x="5743576" y="1978025"/>
              <a:ext cx="146050" cy="187325"/>
            </a:xfrm>
            <a:custGeom>
              <a:avLst/>
              <a:gdLst>
                <a:gd name="T0" fmla="*/ 4 w 7"/>
                <a:gd name="T1" fmla="*/ 3 h 9"/>
                <a:gd name="T2" fmla="*/ 3 w 7"/>
                <a:gd name="T3" fmla="*/ 3 h 9"/>
                <a:gd name="T4" fmla="*/ 1 w 7"/>
                <a:gd name="T5" fmla="*/ 5 h 9"/>
                <a:gd name="T6" fmla="*/ 3 w 7"/>
                <a:gd name="T7" fmla="*/ 9 h 9"/>
                <a:gd name="T8" fmla="*/ 1 w 7"/>
                <a:gd name="T9" fmla="*/ 8 h 9"/>
                <a:gd name="T10" fmla="*/ 0 w 7"/>
                <a:gd name="T11" fmla="*/ 4 h 9"/>
                <a:gd name="T12" fmla="*/ 3 w 7"/>
                <a:gd name="T13" fmla="*/ 1 h 9"/>
                <a:gd name="T14" fmla="*/ 7 w 7"/>
                <a:gd name="T15" fmla="*/ 1 h 9"/>
                <a:gd name="T16" fmla="*/ 6 w 7"/>
                <a:gd name="T17" fmla="*/ 3 h 9"/>
                <a:gd name="T18" fmla="*/ 4 w 7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4" y="3"/>
                  </a:move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6"/>
                    <a:pt x="2" y="8"/>
                    <a:pt x="3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5"/>
                    <a:pt x="0" y="4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75" name="Freeform 150"/>
            <p:cNvSpPr>
              <a:spLocks/>
            </p:cNvSpPr>
            <p:nvPr/>
          </p:nvSpPr>
          <p:spPr bwMode="auto">
            <a:xfrm>
              <a:off x="5889626" y="1978025"/>
              <a:ext cx="165100" cy="187325"/>
            </a:xfrm>
            <a:custGeom>
              <a:avLst/>
              <a:gdLst>
                <a:gd name="T0" fmla="*/ 3 w 8"/>
                <a:gd name="T1" fmla="*/ 3 h 9"/>
                <a:gd name="T2" fmla="*/ 5 w 8"/>
                <a:gd name="T3" fmla="*/ 3 h 9"/>
                <a:gd name="T4" fmla="*/ 6 w 8"/>
                <a:gd name="T5" fmla="*/ 5 h 9"/>
                <a:gd name="T6" fmla="*/ 4 w 8"/>
                <a:gd name="T7" fmla="*/ 9 h 9"/>
                <a:gd name="T8" fmla="*/ 6 w 8"/>
                <a:gd name="T9" fmla="*/ 8 h 9"/>
                <a:gd name="T10" fmla="*/ 7 w 8"/>
                <a:gd name="T11" fmla="*/ 4 h 9"/>
                <a:gd name="T12" fmla="*/ 5 w 8"/>
                <a:gd name="T13" fmla="*/ 1 h 9"/>
                <a:gd name="T14" fmla="*/ 1 w 8"/>
                <a:gd name="T15" fmla="*/ 1 h 9"/>
                <a:gd name="T16" fmla="*/ 1 w 8"/>
                <a:gd name="T17" fmla="*/ 3 h 9"/>
                <a:gd name="T18" fmla="*/ 3 w 8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9">
                  <a:moveTo>
                    <a:pt x="3" y="3"/>
                  </a:moveTo>
                  <a:cubicBezTo>
                    <a:pt x="4" y="3"/>
                    <a:pt x="4" y="3"/>
                    <a:pt x="5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7" y="6"/>
                    <a:pt x="6" y="8"/>
                    <a:pt x="4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8" y="7"/>
                    <a:pt x="8" y="5"/>
                    <a:pt x="7" y="4"/>
                  </a:cubicBezTo>
                  <a:cubicBezTo>
                    <a:pt x="7" y="3"/>
                    <a:pt x="6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4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76" name="Freeform 151"/>
            <p:cNvSpPr>
              <a:spLocks/>
            </p:cNvSpPr>
            <p:nvPr/>
          </p:nvSpPr>
          <p:spPr bwMode="auto">
            <a:xfrm>
              <a:off x="6054726" y="1833562"/>
              <a:ext cx="20638" cy="412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77" name="Freeform 152"/>
            <p:cNvSpPr>
              <a:spLocks/>
            </p:cNvSpPr>
            <p:nvPr/>
          </p:nvSpPr>
          <p:spPr bwMode="auto">
            <a:xfrm>
              <a:off x="5702301" y="1833562"/>
              <a:ext cx="20638" cy="412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78" name="Freeform 153"/>
            <p:cNvSpPr>
              <a:spLocks/>
            </p:cNvSpPr>
            <p:nvPr/>
          </p:nvSpPr>
          <p:spPr bwMode="auto">
            <a:xfrm>
              <a:off x="5722938" y="1833562"/>
              <a:ext cx="331788" cy="123825"/>
            </a:xfrm>
            <a:custGeom>
              <a:avLst/>
              <a:gdLst>
                <a:gd name="T0" fmla="*/ 16 w 16"/>
                <a:gd name="T1" fmla="*/ 0 h 6"/>
                <a:gd name="T2" fmla="*/ 8 w 16"/>
                <a:gd name="T3" fmla="*/ 0 h 6"/>
                <a:gd name="T4" fmla="*/ 8 w 16"/>
                <a:gd name="T5" fmla="*/ 0 h 6"/>
                <a:gd name="T6" fmla="*/ 1 w 16"/>
                <a:gd name="T7" fmla="*/ 0 h 6"/>
                <a:gd name="T8" fmla="*/ 0 w 16"/>
                <a:gd name="T9" fmla="*/ 3 h 6"/>
                <a:gd name="T10" fmla="*/ 1 w 16"/>
                <a:gd name="T11" fmla="*/ 5 h 6"/>
                <a:gd name="T12" fmla="*/ 3 w 16"/>
                <a:gd name="T13" fmla="*/ 6 h 6"/>
                <a:gd name="T14" fmla="*/ 7 w 16"/>
                <a:gd name="T15" fmla="*/ 4 h 6"/>
                <a:gd name="T16" fmla="*/ 7 w 16"/>
                <a:gd name="T17" fmla="*/ 2 h 6"/>
                <a:gd name="T18" fmla="*/ 8 w 16"/>
                <a:gd name="T19" fmla="*/ 1 h 6"/>
                <a:gd name="T20" fmla="*/ 9 w 16"/>
                <a:gd name="T21" fmla="*/ 2 h 6"/>
                <a:gd name="T22" fmla="*/ 10 w 16"/>
                <a:gd name="T23" fmla="*/ 4 h 6"/>
                <a:gd name="T24" fmla="*/ 14 w 16"/>
                <a:gd name="T25" fmla="*/ 6 h 6"/>
                <a:gd name="T26" fmla="*/ 16 w 16"/>
                <a:gd name="T27" fmla="*/ 5 h 6"/>
                <a:gd name="T28" fmla="*/ 16 w 16"/>
                <a:gd name="T29" fmla="*/ 3 h 6"/>
                <a:gd name="T30" fmla="*/ 16 w 16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6">
                  <a:moveTo>
                    <a:pt x="16" y="0"/>
                  </a:moveTo>
                  <a:cubicBezTo>
                    <a:pt x="15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1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6" y="6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3"/>
                    <a:pt x="10" y="4"/>
                  </a:cubicBezTo>
                  <a:cubicBezTo>
                    <a:pt x="10" y="6"/>
                    <a:pt x="12" y="6"/>
                    <a:pt x="14" y="6"/>
                  </a:cubicBezTo>
                  <a:cubicBezTo>
                    <a:pt x="14" y="6"/>
                    <a:pt x="15" y="5"/>
                    <a:pt x="16" y="5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6" y="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618" name="组合 40617"/>
          <p:cNvGrpSpPr/>
          <p:nvPr/>
        </p:nvGrpSpPr>
        <p:grpSpPr>
          <a:xfrm>
            <a:off x="7796367" y="5372616"/>
            <a:ext cx="478943" cy="239472"/>
            <a:chOff x="7983538" y="1874837"/>
            <a:chExt cx="457200" cy="228600"/>
          </a:xfrm>
          <a:solidFill>
            <a:schemeClr val="bg1"/>
          </a:solidFill>
        </p:grpSpPr>
        <p:sp>
          <p:nvSpPr>
            <p:cNvPr id="40479" name="Freeform 154"/>
            <p:cNvSpPr>
              <a:spLocks/>
            </p:cNvSpPr>
            <p:nvPr/>
          </p:nvSpPr>
          <p:spPr bwMode="auto">
            <a:xfrm>
              <a:off x="7983538" y="2020887"/>
              <a:ext cx="228600" cy="82550"/>
            </a:xfrm>
            <a:custGeom>
              <a:avLst/>
              <a:gdLst>
                <a:gd name="T0" fmla="*/ 9 w 11"/>
                <a:gd name="T1" fmla="*/ 0 h 4"/>
                <a:gd name="T2" fmla="*/ 6 w 11"/>
                <a:gd name="T3" fmla="*/ 1 h 4"/>
                <a:gd name="T4" fmla="*/ 0 w 11"/>
                <a:gd name="T5" fmla="*/ 1 h 4"/>
                <a:gd name="T6" fmla="*/ 0 w 11"/>
                <a:gd name="T7" fmla="*/ 1 h 4"/>
                <a:gd name="T8" fmla="*/ 2 w 11"/>
                <a:gd name="T9" fmla="*/ 3 h 4"/>
                <a:gd name="T10" fmla="*/ 3 w 11"/>
                <a:gd name="T11" fmla="*/ 3 h 4"/>
                <a:gd name="T12" fmla="*/ 5 w 11"/>
                <a:gd name="T13" fmla="*/ 4 h 4"/>
                <a:gd name="T14" fmla="*/ 7 w 11"/>
                <a:gd name="T15" fmla="*/ 4 h 4"/>
                <a:gd name="T16" fmla="*/ 9 w 11"/>
                <a:gd name="T17" fmla="*/ 3 h 4"/>
                <a:gd name="T18" fmla="*/ 11 w 11"/>
                <a:gd name="T19" fmla="*/ 2 h 4"/>
                <a:gd name="T20" fmla="*/ 11 w 11"/>
                <a:gd name="T21" fmla="*/ 1 h 4"/>
                <a:gd name="T22" fmla="*/ 9 w 11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8" y="0"/>
                    <a:pt x="7" y="0"/>
                    <a:pt x="6" y="1"/>
                  </a:cubicBezTo>
                  <a:cubicBezTo>
                    <a:pt x="4" y="2"/>
                    <a:pt x="2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9" y="4"/>
                    <a:pt x="9" y="3"/>
                  </a:cubicBezTo>
                  <a:cubicBezTo>
                    <a:pt x="10" y="3"/>
                    <a:pt x="11" y="3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80" name="Freeform 155"/>
            <p:cNvSpPr>
              <a:spLocks/>
            </p:cNvSpPr>
            <p:nvPr/>
          </p:nvSpPr>
          <p:spPr bwMode="auto">
            <a:xfrm>
              <a:off x="8212138" y="2020887"/>
              <a:ext cx="228600" cy="82550"/>
            </a:xfrm>
            <a:custGeom>
              <a:avLst/>
              <a:gdLst>
                <a:gd name="T0" fmla="*/ 5 w 11"/>
                <a:gd name="T1" fmla="*/ 1 h 4"/>
                <a:gd name="T2" fmla="*/ 2 w 11"/>
                <a:gd name="T3" fmla="*/ 0 h 4"/>
                <a:gd name="T4" fmla="*/ 1 w 11"/>
                <a:gd name="T5" fmla="*/ 1 h 4"/>
                <a:gd name="T6" fmla="*/ 0 w 11"/>
                <a:gd name="T7" fmla="*/ 2 h 4"/>
                <a:gd name="T8" fmla="*/ 2 w 11"/>
                <a:gd name="T9" fmla="*/ 3 h 4"/>
                <a:gd name="T10" fmla="*/ 4 w 11"/>
                <a:gd name="T11" fmla="*/ 4 h 4"/>
                <a:gd name="T12" fmla="*/ 6 w 11"/>
                <a:gd name="T13" fmla="*/ 4 h 4"/>
                <a:gd name="T14" fmla="*/ 8 w 11"/>
                <a:gd name="T15" fmla="*/ 3 h 4"/>
                <a:gd name="T16" fmla="*/ 9 w 11"/>
                <a:gd name="T17" fmla="*/ 3 h 4"/>
                <a:gd name="T18" fmla="*/ 11 w 11"/>
                <a:gd name="T19" fmla="*/ 1 h 4"/>
                <a:gd name="T20" fmla="*/ 11 w 11"/>
                <a:gd name="T21" fmla="*/ 1 h 4"/>
                <a:gd name="T22" fmla="*/ 5 w 11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4">
                  <a:moveTo>
                    <a:pt x="5" y="1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7" y="4"/>
                    <a:pt x="7" y="4"/>
                    <a:pt x="8" y="3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2"/>
                    <a:pt x="7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81" name="Rectangle 156"/>
            <p:cNvSpPr>
              <a:spLocks noChangeArrowheads="1"/>
            </p:cNvSpPr>
            <p:nvPr/>
          </p:nvSpPr>
          <p:spPr bwMode="auto">
            <a:xfrm>
              <a:off x="8191501" y="1895475"/>
              <a:ext cx="41275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82" name="Rectangle 157"/>
            <p:cNvSpPr>
              <a:spLocks noChangeArrowheads="1"/>
            </p:cNvSpPr>
            <p:nvPr/>
          </p:nvSpPr>
          <p:spPr bwMode="auto">
            <a:xfrm>
              <a:off x="8399463" y="1895475"/>
              <a:ext cx="2063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83" name="Freeform 158"/>
            <p:cNvSpPr>
              <a:spLocks/>
            </p:cNvSpPr>
            <p:nvPr/>
          </p:nvSpPr>
          <p:spPr bwMode="auto">
            <a:xfrm>
              <a:off x="8232776" y="1874837"/>
              <a:ext cx="166688" cy="103188"/>
            </a:xfrm>
            <a:custGeom>
              <a:avLst/>
              <a:gdLst>
                <a:gd name="T0" fmla="*/ 1 w 8"/>
                <a:gd name="T1" fmla="*/ 5 h 5"/>
                <a:gd name="T2" fmla="*/ 7 w 8"/>
                <a:gd name="T3" fmla="*/ 5 h 5"/>
                <a:gd name="T4" fmla="*/ 8 w 8"/>
                <a:gd name="T5" fmla="*/ 4 h 5"/>
                <a:gd name="T6" fmla="*/ 8 w 8"/>
                <a:gd name="T7" fmla="*/ 1 h 5"/>
                <a:gd name="T8" fmla="*/ 7 w 8"/>
                <a:gd name="T9" fmla="*/ 0 h 5"/>
                <a:gd name="T10" fmla="*/ 6 w 8"/>
                <a:gd name="T11" fmla="*/ 0 h 5"/>
                <a:gd name="T12" fmla="*/ 1 w 8"/>
                <a:gd name="T13" fmla="*/ 0 h 5"/>
                <a:gd name="T14" fmla="*/ 0 w 8"/>
                <a:gd name="T15" fmla="*/ 0 h 5"/>
                <a:gd name="T16" fmla="*/ 0 w 8"/>
                <a:gd name="T17" fmla="*/ 1 h 5"/>
                <a:gd name="T18" fmla="*/ 0 w 8"/>
                <a:gd name="T19" fmla="*/ 4 h 5"/>
                <a:gd name="T20" fmla="*/ 0 w 8"/>
                <a:gd name="T21" fmla="*/ 4 h 5"/>
                <a:gd name="T22" fmla="*/ 1 w 8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1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84" name="Rectangle 159"/>
            <p:cNvSpPr>
              <a:spLocks noChangeArrowheads="1"/>
            </p:cNvSpPr>
            <p:nvPr/>
          </p:nvSpPr>
          <p:spPr bwMode="auto">
            <a:xfrm>
              <a:off x="8005763" y="1895475"/>
              <a:ext cx="2063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85" name="Freeform 160"/>
            <p:cNvSpPr>
              <a:spLocks/>
            </p:cNvSpPr>
            <p:nvPr/>
          </p:nvSpPr>
          <p:spPr bwMode="auto">
            <a:xfrm>
              <a:off x="8026401" y="1874837"/>
              <a:ext cx="165100" cy="103188"/>
            </a:xfrm>
            <a:custGeom>
              <a:avLst/>
              <a:gdLst>
                <a:gd name="T0" fmla="*/ 1 w 8"/>
                <a:gd name="T1" fmla="*/ 5 h 5"/>
                <a:gd name="T2" fmla="*/ 7 w 8"/>
                <a:gd name="T3" fmla="*/ 5 h 5"/>
                <a:gd name="T4" fmla="*/ 8 w 8"/>
                <a:gd name="T5" fmla="*/ 4 h 5"/>
                <a:gd name="T6" fmla="*/ 8 w 8"/>
                <a:gd name="T7" fmla="*/ 4 h 5"/>
                <a:gd name="T8" fmla="*/ 8 w 8"/>
                <a:gd name="T9" fmla="*/ 1 h 5"/>
                <a:gd name="T10" fmla="*/ 8 w 8"/>
                <a:gd name="T11" fmla="*/ 0 h 5"/>
                <a:gd name="T12" fmla="*/ 7 w 8"/>
                <a:gd name="T13" fmla="*/ 0 h 5"/>
                <a:gd name="T14" fmla="*/ 2 w 8"/>
                <a:gd name="T15" fmla="*/ 0 h 5"/>
                <a:gd name="T16" fmla="*/ 1 w 8"/>
                <a:gd name="T17" fmla="*/ 0 h 5"/>
                <a:gd name="T18" fmla="*/ 0 w 8"/>
                <a:gd name="T19" fmla="*/ 1 h 5"/>
                <a:gd name="T20" fmla="*/ 0 w 8"/>
                <a:gd name="T21" fmla="*/ 4 h 5"/>
                <a:gd name="T22" fmla="*/ 1 w 8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1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516" name="Freeform 191"/>
          <p:cNvSpPr>
            <a:spLocks noEditPoints="1"/>
          </p:cNvSpPr>
          <p:nvPr/>
        </p:nvSpPr>
        <p:spPr bwMode="auto">
          <a:xfrm>
            <a:off x="2230293" y="5263690"/>
            <a:ext cx="390805" cy="457325"/>
          </a:xfrm>
          <a:custGeom>
            <a:avLst/>
            <a:gdLst>
              <a:gd name="T0" fmla="*/ 15 w 18"/>
              <a:gd name="T1" fmla="*/ 15 h 21"/>
              <a:gd name="T2" fmla="*/ 18 w 18"/>
              <a:gd name="T3" fmla="*/ 12 h 21"/>
              <a:gd name="T4" fmla="*/ 15 w 18"/>
              <a:gd name="T5" fmla="*/ 9 h 21"/>
              <a:gd name="T6" fmla="*/ 14 w 18"/>
              <a:gd name="T7" fmla="*/ 10 h 21"/>
              <a:gd name="T8" fmla="*/ 11 w 18"/>
              <a:gd name="T9" fmla="*/ 8 h 21"/>
              <a:gd name="T10" fmla="*/ 9 w 18"/>
              <a:gd name="T11" fmla="*/ 8 h 21"/>
              <a:gd name="T12" fmla="*/ 9 w 18"/>
              <a:gd name="T13" fmla="*/ 7 h 21"/>
              <a:gd name="T14" fmla="*/ 11 w 18"/>
              <a:gd name="T15" fmla="*/ 3 h 21"/>
              <a:gd name="T16" fmla="*/ 7 w 18"/>
              <a:gd name="T17" fmla="*/ 0 h 21"/>
              <a:gd name="T18" fmla="*/ 3 w 18"/>
              <a:gd name="T19" fmla="*/ 3 h 21"/>
              <a:gd name="T20" fmla="*/ 5 w 18"/>
              <a:gd name="T21" fmla="*/ 7 h 21"/>
              <a:gd name="T22" fmla="*/ 5 w 18"/>
              <a:gd name="T23" fmla="*/ 8 h 21"/>
              <a:gd name="T24" fmla="*/ 3 w 18"/>
              <a:gd name="T25" fmla="*/ 8 h 21"/>
              <a:gd name="T26" fmla="*/ 0 w 18"/>
              <a:gd name="T27" fmla="*/ 11 h 21"/>
              <a:gd name="T28" fmla="*/ 0 w 18"/>
              <a:gd name="T29" fmla="*/ 13 h 21"/>
              <a:gd name="T30" fmla="*/ 3 w 18"/>
              <a:gd name="T31" fmla="*/ 15 h 21"/>
              <a:gd name="T32" fmla="*/ 8 w 18"/>
              <a:gd name="T33" fmla="*/ 15 h 21"/>
              <a:gd name="T34" fmla="*/ 6 w 18"/>
              <a:gd name="T35" fmla="*/ 18 h 21"/>
              <a:gd name="T36" fmla="*/ 9 w 18"/>
              <a:gd name="T37" fmla="*/ 21 h 21"/>
              <a:gd name="T38" fmla="*/ 12 w 18"/>
              <a:gd name="T39" fmla="*/ 18 h 21"/>
              <a:gd name="T40" fmla="*/ 15 w 18"/>
              <a:gd name="T41" fmla="*/ 21 h 21"/>
              <a:gd name="T42" fmla="*/ 18 w 18"/>
              <a:gd name="T43" fmla="*/ 18 h 21"/>
              <a:gd name="T44" fmla="*/ 15 w 18"/>
              <a:gd name="T45" fmla="*/ 15 h 21"/>
              <a:gd name="T46" fmla="*/ 15 w 18"/>
              <a:gd name="T47" fmla="*/ 19 h 21"/>
              <a:gd name="T48" fmla="*/ 12 w 18"/>
              <a:gd name="T49" fmla="*/ 16 h 21"/>
              <a:gd name="T50" fmla="*/ 9 w 18"/>
              <a:gd name="T51" fmla="*/ 19 h 21"/>
              <a:gd name="T52" fmla="*/ 8 w 18"/>
              <a:gd name="T53" fmla="*/ 18 h 21"/>
              <a:gd name="T54" fmla="*/ 10 w 18"/>
              <a:gd name="T55" fmla="*/ 15 h 21"/>
              <a:gd name="T56" fmla="*/ 7 w 18"/>
              <a:gd name="T57" fmla="*/ 12 h 21"/>
              <a:gd name="T58" fmla="*/ 9 w 18"/>
              <a:gd name="T59" fmla="*/ 10 h 21"/>
              <a:gd name="T60" fmla="*/ 12 w 18"/>
              <a:gd name="T61" fmla="*/ 13 h 21"/>
              <a:gd name="T62" fmla="*/ 15 w 18"/>
              <a:gd name="T63" fmla="*/ 11 h 21"/>
              <a:gd name="T64" fmla="*/ 16 w 18"/>
              <a:gd name="T65" fmla="*/ 12 h 21"/>
              <a:gd name="T66" fmla="*/ 13 w 18"/>
              <a:gd name="T67" fmla="*/ 15 h 21"/>
              <a:gd name="T68" fmla="*/ 16 w 18"/>
              <a:gd name="T69" fmla="*/ 18 h 21"/>
              <a:gd name="T70" fmla="*/ 15 w 18"/>
              <a:gd name="T71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" h="21">
                <a:moveTo>
                  <a:pt x="15" y="15"/>
                </a:moveTo>
                <a:cubicBezTo>
                  <a:pt x="18" y="12"/>
                  <a:pt x="18" y="12"/>
                  <a:pt x="18" y="12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9"/>
                  <a:pt x="12" y="8"/>
                  <a:pt x="11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9" y="7"/>
                  <a:pt x="9" y="7"/>
                </a:cubicBezTo>
                <a:cubicBezTo>
                  <a:pt x="10" y="6"/>
                  <a:pt x="11" y="5"/>
                  <a:pt x="11" y="3"/>
                </a:cubicBezTo>
                <a:cubicBezTo>
                  <a:pt x="11" y="1"/>
                  <a:pt x="9" y="0"/>
                  <a:pt x="7" y="0"/>
                </a:cubicBezTo>
                <a:cubicBezTo>
                  <a:pt x="5" y="0"/>
                  <a:pt x="3" y="1"/>
                  <a:pt x="3" y="3"/>
                </a:cubicBezTo>
                <a:cubicBezTo>
                  <a:pt x="3" y="5"/>
                  <a:pt x="4" y="6"/>
                  <a:pt x="5" y="7"/>
                </a:cubicBezTo>
                <a:cubicBezTo>
                  <a:pt x="5" y="8"/>
                  <a:pt x="5" y="8"/>
                  <a:pt x="5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0" y="10"/>
                  <a:pt x="0" y="1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2" y="15"/>
                  <a:pt x="3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6" y="18"/>
                  <a:pt x="6" y="18"/>
                  <a:pt x="6" y="18"/>
                </a:cubicBezTo>
                <a:cubicBezTo>
                  <a:pt x="9" y="21"/>
                  <a:pt x="9" y="21"/>
                  <a:pt x="9" y="21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21"/>
                  <a:pt x="15" y="21"/>
                  <a:pt x="15" y="21"/>
                </a:cubicBezTo>
                <a:cubicBezTo>
                  <a:pt x="18" y="18"/>
                  <a:pt x="18" y="18"/>
                  <a:pt x="18" y="18"/>
                </a:cubicBezTo>
                <a:lnTo>
                  <a:pt x="15" y="15"/>
                </a:lnTo>
                <a:close/>
                <a:moveTo>
                  <a:pt x="15" y="19"/>
                </a:moveTo>
                <a:cubicBezTo>
                  <a:pt x="12" y="16"/>
                  <a:pt x="12" y="16"/>
                  <a:pt x="12" y="16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7" y="12"/>
                  <a:pt x="7" y="12"/>
                  <a:pt x="7" y="12"/>
                </a:cubicBezTo>
                <a:cubicBezTo>
                  <a:pt x="9" y="10"/>
                  <a:pt x="9" y="10"/>
                  <a:pt x="9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2"/>
                  <a:pt x="16" y="12"/>
                  <a:pt x="16" y="12"/>
                </a:cubicBezTo>
                <a:cubicBezTo>
                  <a:pt x="13" y="15"/>
                  <a:pt x="13" y="15"/>
                  <a:pt x="13" y="15"/>
                </a:cubicBezTo>
                <a:cubicBezTo>
                  <a:pt x="16" y="18"/>
                  <a:pt x="16" y="18"/>
                  <a:pt x="16" y="18"/>
                </a:cubicBezTo>
                <a:lnTo>
                  <a:pt x="15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147" name="Freeform 223"/>
          <p:cNvSpPr>
            <a:spLocks noEditPoints="1"/>
          </p:cNvSpPr>
          <p:nvPr/>
        </p:nvSpPr>
        <p:spPr bwMode="auto">
          <a:xfrm>
            <a:off x="9477425" y="5241240"/>
            <a:ext cx="435705" cy="502225"/>
          </a:xfrm>
          <a:custGeom>
            <a:avLst/>
            <a:gdLst>
              <a:gd name="T0" fmla="*/ 14 w 20"/>
              <a:gd name="T1" fmla="*/ 12 h 23"/>
              <a:gd name="T2" fmla="*/ 14 w 20"/>
              <a:gd name="T3" fmla="*/ 10 h 23"/>
              <a:gd name="T4" fmla="*/ 18 w 20"/>
              <a:gd name="T5" fmla="*/ 7 h 23"/>
              <a:gd name="T6" fmla="*/ 18 w 20"/>
              <a:gd name="T7" fmla="*/ 6 h 23"/>
              <a:gd name="T8" fmla="*/ 17 w 20"/>
              <a:gd name="T9" fmla="*/ 6 h 23"/>
              <a:gd name="T10" fmla="*/ 12 w 20"/>
              <a:gd name="T11" fmla="*/ 5 h 23"/>
              <a:gd name="T12" fmla="*/ 10 w 20"/>
              <a:gd name="T13" fmla="*/ 0 h 23"/>
              <a:gd name="T14" fmla="*/ 9 w 20"/>
              <a:gd name="T15" fmla="*/ 0 h 23"/>
              <a:gd name="T16" fmla="*/ 9 w 20"/>
              <a:gd name="T17" fmla="*/ 0 h 23"/>
              <a:gd name="T18" fmla="*/ 6 w 20"/>
              <a:gd name="T19" fmla="*/ 5 h 23"/>
              <a:gd name="T20" fmla="*/ 1 w 20"/>
              <a:gd name="T21" fmla="*/ 6 h 23"/>
              <a:gd name="T22" fmla="*/ 0 w 20"/>
              <a:gd name="T23" fmla="*/ 6 h 23"/>
              <a:gd name="T24" fmla="*/ 1 w 20"/>
              <a:gd name="T25" fmla="*/ 7 h 23"/>
              <a:gd name="T26" fmla="*/ 4 w 20"/>
              <a:gd name="T27" fmla="*/ 10 h 23"/>
              <a:gd name="T28" fmla="*/ 3 w 20"/>
              <a:gd name="T29" fmla="*/ 15 h 23"/>
              <a:gd name="T30" fmla="*/ 4 w 20"/>
              <a:gd name="T31" fmla="*/ 16 h 23"/>
              <a:gd name="T32" fmla="*/ 5 w 20"/>
              <a:gd name="T33" fmla="*/ 16 h 23"/>
              <a:gd name="T34" fmla="*/ 8 w 20"/>
              <a:gd name="T35" fmla="*/ 14 h 23"/>
              <a:gd name="T36" fmla="*/ 8 w 20"/>
              <a:gd name="T37" fmla="*/ 23 h 23"/>
              <a:gd name="T38" fmla="*/ 10 w 20"/>
              <a:gd name="T39" fmla="*/ 21 h 23"/>
              <a:gd name="T40" fmla="*/ 13 w 20"/>
              <a:gd name="T41" fmla="*/ 23 h 23"/>
              <a:gd name="T42" fmla="*/ 13 w 20"/>
              <a:gd name="T43" fmla="*/ 17 h 23"/>
              <a:gd name="T44" fmla="*/ 16 w 20"/>
              <a:gd name="T45" fmla="*/ 21 h 23"/>
              <a:gd name="T46" fmla="*/ 17 w 20"/>
              <a:gd name="T47" fmla="*/ 18 h 23"/>
              <a:gd name="T48" fmla="*/ 20 w 20"/>
              <a:gd name="T49" fmla="*/ 18 h 23"/>
              <a:gd name="T50" fmla="*/ 14 w 20"/>
              <a:gd name="T51" fmla="*/ 12 h 23"/>
              <a:gd name="T52" fmla="*/ 6 w 20"/>
              <a:gd name="T53" fmla="*/ 9 h 23"/>
              <a:gd name="T54" fmla="*/ 3 w 20"/>
              <a:gd name="T55" fmla="*/ 7 h 23"/>
              <a:gd name="T56" fmla="*/ 7 w 20"/>
              <a:gd name="T57" fmla="*/ 6 h 23"/>
              <a:gd name="T58" fmla="*/ 7 w 20"/>
              <a:gd name="T59" fmla="*/ 6 h 23"/>
              <a:gd name="T60" fmla="*/ 9 w 20"/>
              <a:gd name="T61" fmla="*/ 2 h 23"/>
              <a:gd name="T62" fmla="*/ 11 w 20"/>
              <a:gd name="T63" fmla="*/ 6 h 23"/>
              <a:gd name="T64" fmla="*/ 12 w 20"/>
              <a:gd name="T65" fmla="*/ 6 h 23"/>
              <a:gd name="T66" fmla="*/ 16 w 20"/>
              <a:gd name="T67" fmla="*/ 7 h 23"/>
              <a:gd name="T68" fmla="*/ 13 w 20"/>
              <a:gd name="T69" fmla="*/ 9 h 23"/>
              <a:gd name="T70" fmla="*/ 12 w 20"/>
              <a:gd name="T71" fmla="*/ 10 h 23"/>
              <a:gd name="T72" fmla="*/ 13 w 20"/>
              <a:gd name="T73" fmla="*/ 14 h 23"/>
              <a:gd name="T74" fmla="*/ 10 w 20"/>
              <a:gd name="T75" fmla="*/ 12 h 23"/>
              <a:gd name="T76" fmla="*/ 9 w 20"/>
              <a:gd name="T77" fmla="*/ 12 h 23"/>
              <a:gd name="T78" fmla="*/ 9 w 20"/>
              <a:gd name="T79" fmla="*/ 12 h 23"/>
              <a:gd name="T80" fmla="*/ 5 w 20"/>
              <a:gd name="T81" fmla="*/ 14 h 23"/>
              <a:gd name="T82" fmla="*/ 6 w 20"/>
              <a:gd name="T83" fmla="*/ 10 h 23"/>
              <a:gd name="T84" fmla="*/ 6 w 20"/>
              <a:gd name="T85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" h="23">
                <a:moveTo>
                  <a:pt x="14" y="12"/>
                </a:moveTo>
                <a:cubicBezTo>
                  <a:pt x="14" y="10"/>
                  <a:pt x="14" y="10"/>
                  <a:pt x="14" y="10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8" y="6"/>
                  <a:pt x="18" y="6"/>
                  <a:pt x="17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5"/>
                  <a:pt x="6" y="5"/>
                  <a:pt x="6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6"/>
                  <a:pt x="0" y="6"/>
                </a:cubicBezTo>
                <a:cubicBezTo>
                  <a:pt x="0" y="6"/>
                  <a:pt x="0" y="7"/>
                  <a:pt x="1" y="7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6"/>
                  <a:pt x="4" y="16"/>
                </a:cubicBezTo>
                <a:cubicBezTo>
                  <a:pt x="4" y="16"/>
                  <a:pt x="4" y="16"/>
                  <a:pt x="5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23"/>
                  <a:pt x="8" y="23"/>
                  <a:pt x="8" y="23"/>
                </a:cubicBezTo>
                <a:cubicBezTo>
                  <a:pt x="10" y="21"/>
                  <a:pt x="10" y="21"/>
                  <a:pt x="10" y="21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17"/>
                  <a:pt x="13" y="17"/>
                  <a:pt x="13" y="17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8"/>
                  <a:pt x="20" y="18"/>
                  <a:pt x="20" y="18"/>
                </a:cubicBezTo>
                <a:lnTo>
                  <a:pt x="14" y="12"/>
                </a:lnTo>
                <a:close/>
                <a:moveTo>
                  <a:pt x="6" y="9"/>
                </a:moveTo>
                <a:cubicBezTo>
                  <a:pt x="3" y="7"/>
                  <a:pt x="3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9" y="2"/>
                  <a:pt x="9" y="2"/>
                  <a:pt x="9" y="2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2" y="6"/>
                </a:cubicBezTo>
                <a:cubicBezTo>
                  <a:pt x="16" y="7"/>
                  <a:pt x="16" y="7"/>
                  <a:pt x="16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2" y="10"/>
                  <a:pt x="12" y="10"/>
                </a:cubicBezTo>
                <a:cubicBezTo>
                  <a:pt x="13" y="14"/>
                  <a:pt x="13" y="14"/>
                  <a:pt x="13" y="14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156" name="Freeform 232"/>
          <p:cNvSpPr>
            <a:spLocks noEditPoints="1"/>
          </p:cNvSpPr>
          <p:nvPr/>
        </p:nvSpPr>
        <p:spPr bwMode="auto">
          <a:xfrm>
            <a:off x="4630483" y="5307760"/>
            <a:ext cx="435705" cy="369185"/>
          </a:xfrm>
          <a:custGeom>
            <a:avLst/>
            <a:gdLst>
              <a:gd name="T0" fmla="*/ 20 w 20"/>
              <a:gd name="T1" fmla="*/ 8 h 17"/>
              <a:gd name="T2" fmla="*/ 17 w 20"/>
              <a:gd name="T3" fmla="*/ 4 h 17"/>
              <a:gd name="T4" fmla="*/ 14 w 20"/>
              <a:gd name="T5" fmla="*/ 6 h 17"/>
              <a:gd name="T6" fmla="*/ 14 w 20"/>
              <a:gd name="T7" fmla="*/ 5 h 17"/>
              <a:gd name="T8" fmla="*/ 10 w 20"/>
              <a:gd name="T9" fmla="*/ 0 h 17"/>
              <a:gd name="T10" fmla="*/ 7 w 20"/>
              <a:gd name="T11" fmla="*/ 2 h 17"/>
              <a:gd name="T12" fmla="*/ 4 w 20"/>
              <a:gd name="T13" fmla="*/ 0 h 17"/>
              <a:gd name="T14" fmla="*/ 0 w 20"/>
              <a:gd name="T15" fmla="*/ 4 h 17"/>
              <a:gd name="T16" fmla="*/ 1 w 20"/>
              <a:gd name="T17" fmla="*/ 8 h 17"/>
              <a:gd name="T18" fmla="*/ 7 w 20"/>
              <a:gd name="T19" fmla="*/ 13 h 17"/>
              <a:gd name="T20" fmla="*/ 9 w 20"/>
              <a:gd name="T21" fmla="*/ 12 h 17"/>
              <a:gd name="T22" fmla="*/ 13 w 20"/>
              <a:gd name="T23" fmla="*/ 17 h 17"/>
              <a:gd name="T24" fmla="*/ 19 w 20"/>
              <a:gd name="T25" fmla="*/ 11 h 17"/>
              <a:gd name="T26" fmla="*/ 19 w 20"/>
              <a:gd name="T27" fmla="*/ 11 h 17"/>
              <a:gd name="T28" fmla="*/ 20 w 20"/>
              <a:gd name="T29" fmla="*/ 8 h 17"/>
              <a:gd name="T30" fmla="*/ 2 w 20"/>
              <a:gd name="T31" fmla="*/ 7 h 17"/>
              <a:gd name="T32" fmla="*/ 2 w 20"/>
              <a:gd name="T33" fmla="*/ 7 h 17"/>
              <a:gd name="T34" fmla="*/ 2 w 20"/>
              <a:gd name="T35" fmla="*/ 7 h 17"/>
              <a:gd name="T36" fmla="*/ 1 w 20"/>
              <a:gd name="T37" fmla="*/ 4 h 17"/>
              <a:gd name="T38" fmla="*/ 4 w 20"/>
              <a:gd name="T39" fmla="*/ 2 h 17"/>
              <a:gd name="T40" fmla="*/ 6 w 20"/>
              <a:gd name="T41" fmla="*/ 3 h 17"/>
              <a:gd name="T42" fmla="*/ 7 w 20"/>
              <a:gd name="T43" fmla="*/ 4 h 17"/>
              <a:gd name="T44" fmla="*/ 7 w 20"/>
              <a:gd name="T45" fmla="*/ 3 h 17"/>
              <a:gd name="T46" fmla="*/ 10 w 20"/>
              <a:gd name="T47" fmla="*/ 2 h 17"/>
              <a:gd name="T48" fmla="*/ 13 w 20"/>
              <a:gd name="T49" fmla="*/ 5 h 17"/>
              <a:gd name="T50" fmla="*/ 12 w 20"/>
              <a:gd name="T51" fmla="*/ 7 h 17"/>
              <a:gd name="T52" fmla="*/ 11 w 20"/>
              <a:gd name="T53" fmla="*/ 7 h 17"/>
              <a:gd name="T54" fmla="*/ 11 w 20"/>
              <a:gd name="T55" fmla="*/ 7 h 17"/>
              <a:gd name="T56" fmla="*/ 7 w 20"/>
              <a:gd name="T57" fmla="*/ 12 h 17"/>
              <a:gd name="T58" fmla="*/ 2 w 20"/>
              <a:gd name="T59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" h="17">
                <a:moveTo>
                  <a:pt x="20" y="8"/>
                </a:moveTo>
                <a:cubicBezTo>
                  <a:pt x="20" y="6"/>
                  <a:pt x="19" y="4"/>
                  <a:pt x="17" y="4"/>
                </a:cubicBezTo>
                <a:cubicBezTo>
                  <a:pt x="16" y="4"/>
                  <a:pt x="15" y="5"/>
                  <a:pt x="14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2"/>
                  <a:pt x="12" y="0"/>
                  <a:pt x="10" y="0"/>
                </a:cubicBezTo>
                <a:cubicBezTo>
                  <a:pt x="9" y="0"/>
                  <a:pt x="8" y="1"/>
                  <a:pt x="7" y="2"/>
                </a:cubicBezTo>
                <a:cubicBezTo>
                  <a:pt x="6" y="1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0" y="7"/>
                  <a:pt x="1" y="8"/>
                </a:cubicBezTo>
                <a:cubicBezTo>
                  <a:pt x="7" y="13"/>
                  <a:pt x="7" y="13"/>
                  <a:pt x="7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13" y="17"/>
                  <a:pt x="13" y="17"/>
                  <a:pt x="13" y="17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0"/>
                  <a:pt x="20" y="9"/>
                  <a:pt x="20" y="8"/>
                </a:cubicBezTo>
                <a:close/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1" y="5"/>
                  <a:pt x="1" y="4"/>
                </a:cubicBezTo>
                <a:cubicBezTo>
                  <a:pt x="1" y="3"/>
                  <a:pt x="2" y="2"/>
                  <a:pt x="4" y="2"/>
                </a:cubicBezTo>
                <a:cubicBezTo>
                  <a:pt x="5" y="2"/>
                  <a:pt x="6" y="2"/>
                  <a:pt x="6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9" y="2"/>
                  <a:pt x="10" y="2"/>
                </a:cubicBezTo>
                <a:cubicBezTo>
                  <a:pt x="11" y="2"/>
                  <a:pt x="13" y="3"/>
                  <a:pt x="13" y="5"/>
                </a:cubicBezTo>
                <a:cubicBezTo>
                  <a:pt x="13" y="5"/>
                  <a:pt x="12" y="6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12"/>
                  <a:pt x="7" y="12"/>
                  <a:pt x="7" y="12"/>
                </a:cubicBezTo>
                <a:lnTo>
                  <a:pt x="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617" name="组合 40616"/>
          <p:cNvGrpSpPr/>
          <p:nvPr/>
        </p:nvGrpSpPr>
        <p:grpSpPr>
          <a:xfrm>
            <a:off x="6945859" y="5350997"/>
            <a:ext cx="477281" cy="282710"/>
            <a:chOff x="7216776" y="1854200"/>
            <a:chExt cx="455613" cy="269875"/>
          </a:xfrm>
          <a:solidFill>
            <a:schemeClr val="bg1"/>
          </a:solidFill>
        </p:grpSpPr>
        <p:sp>
          <p:nvSpPr>
            <p:cNvPr id="40162" name="Freeform 238"/>
            <p:cNvSpPr>
              <a:spLocks/>
            </p:cNvSpPr>
            <p:nvPr/>
          </p:nvSpPr>
          <p:spPr bwMode="auto">
            <a:xfrm>
              <a:off x="7299326" y="1978025"/>
              <a:ext cx="0" cy="22225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63" name="Freeform 239"/>
            <p:cNvSpPr>
              <a:spLocks/>
            </p:cNvSpPr>
            <p:nvPr/>
          </p:nvSpPr>
          <p:spPr bwMode="auto">
            <a:xfrm>
              <a:off x="7216776" y="1854200"/>
              <a:ext cx="165100" cy="269875"/>
            </a:xfrm>
            <a:custGeom>
              <a:avLst/>
              <a:gdLst>
                <a:gd name="T0" fmla="*/ 3 w 8"/>
                <a:gd name="T1" fmla="*/ 6 h 13"/>
                <a:gd name="T2" fmla="*/ 7 w 8"/>
                <a:gd name="T3" fmla="*/ 1 h 13"/>
                <a:gd name="T4" fmla="*/ 0 w 8"/>
                <a:gd name="T5" fmla="*/ 7 h 13"/>
                <a:gd name="T6" fmla="*/ 8 w 8"/>
                <a:gd name="T7" fmla="*/ 12 h 13"/>
                <a:gd name="T8" fmla="*/ 3 w 8"/>
                <a:gd name="T9" fmla="*/ 6 h 13"/>
                <a:gd name="T10" fmla="*/ 3 w 8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3" y="6"/>
                  </a:moveTo>
                  <a:cubicBezTo>
                    <a:pt x="3" y="4"/>
                    <a:pt x="5" y="1"/>
                    <a:pt x="7" y="1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1" y="10"/>
                    <a:pt x="4" y="13"/>
                    <a:pt x="8" y="12"/>
                  </a:cubicBezTo>
                  <a:cubicBezTo>
                    <a:pt x="5" y="11"/>
                    <a:pt x="3" y="9"/>
                    <a:pt x="3" y="6"/>
                  </a:cubicBezTo>
                  <a:cubicBezTo>
                    <a:pt x="3" y="6"/>
                    <a:pt x="3" y="9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64" name="Freeform 240"/>
            <p:cNvSpPr>
              <a:spLocks/>
            </p:cNvSpPr>
            <p:nvPr/>
          </p:nvSpPr>
          <p:spPr bwMode="auto">
            <a:xfrm>
              <a:off x="7299326" y="1854200"/>
              <a:ext cx="373063" cy="249238"/>
            </a:xfrm>
            <a:custGeom>
              <a:avLst/>
              <a:gdLst>
                <a:gd name="T0" fmla="*/ 18 w 18"/>
                <a:gd name="T1" fmla="*/ 5 h 12"/>
                <a:gd name="T2" fmla="*/ 13 w 18"/>
                <a:gd name="T3" fmla="*/ 1 h 12"/>
                <a:gd name="T4" fmla="*/ 13 w 18"/>
                <a:gd name="T5" fmla="*/ 1 h 12"/>
                <a:gd name="T6" fmla="*/ 13 w 18"/>
                <a:gd name="T7" fmla="*/ 1 h 12"/>
                <a:gd name="T8" fmla="*/ 7 w 18"/>
                <a:gd name="T9" fmla="*/ 3 h 12"/>
                <a:gd name="T10" fmla="*/ 5 w 18"/>
                <a:gd name="T11" fmla="*/ 7 h 12"/>
                <a:gd name="T12" fmla="*/ 0 w 18"/>
                <a:gd name="T13" fmla="*/ 7 h 12"/>
                <a:gd name="T14" fmla="*/ 0 w 18"/>
                <a:gd name="T15" fmla="*/ 7 h 12"/>
                <a:gd name="T16" fmla="*/ 4 w 18"/>
                <a:gd name="T17" fmla="*/ 12 h 12"/>
                <a:gd name="T18" fmla="*/ 7 w 18"/>
                <a:gd name="T19" fmla="*/ 9 h 12"/>
                <a:gd name="T20" fmla="*/ 7 w 18"/>
                <a:gd name="T21" fmla="*/ 9 h 12"/>
                <a:gd name="T22" fmla="*/ 9 w 18"/>
                <a:gd name="T23" fmla="*/ 5 h 12"/>
                <a:gd name="T24" fmla="*/ 14 w 18"/>
                <a:gd name="T25" fmla="*/ 3 h 12"/>
                <a:gd name="T26" fmla="*/ 17 w 18"/>
                <a:gd name="T27" fmla="*/ 5 h 12"/>
                <a:gd name="T28" fmla="*/ 18 w 18"/>
                <a:gd name="T2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2">
                  <a:moveTo>
                    <a:pt x="18" y="5"/>
                  </a:moveTo>
                  <a:cubicBezTo>
                    <a:pt x="17" y="3"/>
                    <a:pt x="15" y="1"/>
                    <a:pt x="13" y="1"/>
                  </a:cubicBezTo>
                  <a:cubicBezTo>
                    <a:pt x="13" y="1"/>
                    <a:pt x="15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0"/>
                    <a:pt x="8" y="1"/>
                    <a:pt x="7" y="3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10"/>
                    <a:pt x="1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6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9" y="5"/>
                    <a:pt x="9" y="5"/>
                  </a:cubicBezTo>
                  <a:cubicBezTo>
                    <a:pt x="10" y="3"/>
                    <a:pt x="12" y="3"/>
                    <a:pt x="14" y="3"/>
                  </a:cubicBezTo>
                  <a:cubicBezTo>
                    <a:pt x="15" y="3"/>
                    <a:pt x="17" y="4"/>
                    <a:pt x="17" y="5"/>
                  </a:cubicBezTo>
                  <a:lnTo>
                    <a:pt x="1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65" name="Freeform 241"/>
            <p:cNvSpPr>
              <a:spLocks/>
            </p:cNvSpPr>
            <p:nvPr/>
          </p:nvSpPr>
          <p:spPr bwMode="auto">
            <a:xfrm>
              <a:off x="7299326" y="1874837"/>
              <a:ext cx="125413" cy="82550"/>
            </a:xfrm>
            <a:custGeom>
              <a:avLst/>
              <a:gdLst>
                <a:gd name="T0" fmla="*/ 4 w 6"/>
                <a:gd name="T1" fmla="*/ 0 h 4"/>
                <a:gd name="T2" fmla="*/ 4 w 6"/>
                <a:gd name="T3" fmla="*/ 0 h 4"/>
                <a:gd name="T4" fmla="*/ 3 w 6"/>
                <a:gd name="T5" fmla="*/ 0 h 4"/>
                <a:gd name="T6" fmla="*/ 0 w 6"/>
                <a:gd name="T7" fmla="*/ 4 h 4"/>
                <a:gd name="T8" fmla="*/ 0 w 6"/>
                <a:gd name="T9" fmla="*/ 4 h 4"/>
                <a:gd name="T10" fmla="*/ 5 w 6"/>
                <a:gd name="T11" fmla="*/ 4 h 4"/>
                <a:gd name="T12" fmla="*/ 5 w 6"/>
                <a:gd name="T13" fmla="*/ 4 h 4"/>
                <a:gd name="T14" fmla="*/ 6 w 6"/>
                <a:gd name="T15" fmla="*/ 1 h 4"/>
                <a:gd name="T16" fmla="*/ 4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3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66" name="Freeform 242"/>
            <p:cNvSpPr>
              <a:spLocks/>
            </p:cNvSpPr>
            <p:nvPr/>
          </p:nvSpPr>
          <p:spPr bwMode="auto">
            <a:xfrm>
              <a:off x="7466013" y="2000250"/>
              <a:ext cx="123825" cy="82550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1 w 6"/>
                <a:gd name="T5" fmla="*/ 1 h 4"/>
                <a:gd name="T6" fmla="*/ 1 w 6"/>
                <a:gd name="T7" fmla="*/ 1 h 4"/>
                <a:gd name="T8" fmla="*/ 0 w 6"/>
                <a:gd name="T9" fmla="*/ 3 h 4"/>
                <a:gd name="T10" fmla="*/ 2 w 6"/>
                <a:gd name="T11" fmla="*/ 4 h 4"/>
                <a:gd name="T12" fmla="*/ 2 w 6"/>
                <a:gd name="T13" fmla="*/ 4 h 4"/>
                <a:gd name="T14" fmla="*/ 3 w 6"/>
                <a:gd name="T15" fmla="*/ 4 h 4"/>
                <a:gd name="T16" fmla="*/ 6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3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6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67" name="Freeform 243"/>
            <p:cNvSpPr>
              <a:spLocks/>
            </p:cNvSpPr>
            <p:nvPr/>
          </p:nvSpPr>
          <p:spPr bwMode="auto">
            <a:xfrm>
              <a:off x="7527926" y="1936750"/>
              <a:ext cx="144463" cy="166688"/>
            </a:xfrm>
            <a:custGeom>
              <a:avLst/>
              <a:gdLst>
                <a:gd name="T0" fmla="*/ 5 w 7"/>
                <a:gd name="T1" fmla="*/ 0 h 8"/>
                <a:gd name="T2" fmla="*/ 2 w 7"/>
                <a:gd name="T3" fmla="*/ 0 h 8"/>
                <a:gd name="T4" fmla="*/ 2 w 7"/>
                <a:gd name="T5" fmla="*/ 0 h 8"/>
                <a:gd name="T6" fmla="*/ 4 w 7"/>
                <a:gd name="T7" fmla="*/ 2 h 8"/>
                <a:gd name="T8" fmla="*/ 4 w 7"/>
                <a:gd name="T9" fmla="*/ 3 h 8"/>
                <a:gd name="T10" fmla="*/ 4 w 7"/>
                <a:gd name="T11" fmla="*/ 2 h 8"/>
                <a:gd name="T12" fmla="*/ 0 w 7"/>
                <a:gd name="T13" fmla="*/ 8 h 8"/>
                <a:gd name="T14" fmla="*/ 0 w 7"/>
                <a:gd name="T15" fmla="*/ 8 h 8"/>
                <a:gd name="T16" fmla="*/ 5 w 7"/>
                <a:gd name="T17" fmla="*/ 6 h 8"/>
                <a:gd name="T18" fmla="*/ 5 w 7"/>
                <a:gd name="T19" fmla="*/ 0 h 8"/>
                <a:gd name="T20" fmla="*/ 5 w 7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5"/>
                    <a:pt x="2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4" y="7"/>
                    <a:pt x="5" y="6"/>
                  </a:cubicBezTo>
                  <a:cubicBezTo>
                    <a:pt x="7" y="4"/>
                    <a:pt x="7" y="2"/>
                    <a:pt x="5" y="0"/>
                  </a:cubicBezTo>
                  <a:cubicBezTo>
                    <a:pt x="4" y="0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70" name="组合 40569"/>
          <p:cNvGrpSpPr/>
          <p:nvPr/>
        </p:nvGrpSpPr>
        <p:grpSpPr>
          <a:xfrm>
            <a:off x="3758357" y="5350997"/>
            <a:ext cx="498899" cy="282710"/>
            <a:chOff x="4105276" y="1833562"/>
            <a:chExt cx="476250" cy="269875"/>
          </a:xfrm>
          <a:solidFill>
            <a:schemeClr val="bg1"/>
          </a:solidFill>
        </p:grpSpPr>
        <p:sp>
          <p:nvSpPr>
            <p:cNvPr id="40168" name="Freeform 244"/>
            <p:cNvSpPr>
              <a:spLocks/>
            </p:cNvSpPr>
            <p:nvPr/>
          </p:nvSpPr>
          <p:spPr bwMode="auto">
            <a:xfrm>
              <a:off x="4208463" y="1957387"/>
              <a:ext cx="0" cy="20638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69" name="Freeform 245"/>
            <p:cNvSpPr>
              <a:spLocks/>
            </p:cNvSpPr>
            <p:nvPr/>
          </p:nvSpPr>
          <p:spPr bwMode="auto">
            <a:xfrm>
              <a:off x="4105276" y="1833562"/>
              <a:ext cx="165100" cy="269875"/>
            </a:xfrm>
            <a:custGeom>
              <a:avLst/>
              <a:gdLst>
                <a:gd name="T0" fmla="*/ 3 w 8"/>
                <a:gd name="T1" fmla="*/ 7 h 13"/>
                <a:gd name="T2" fmla="*/ 7 w 8"/>
                <a:gd name="T3" fmla="*/ 1 h 13"/>
                <a:gd name="T4" fmla="*/ 0 w 8"/>
                <a:gd name="T5" fmla="*/ 7 h 13"/>
                <a:gd name="T6" fmla="*/ 8 w 8"/>
                <a:gd name="T7" fmla="*/ 12 h 13"/>
                <a:gd name="T8" fmla="*/ 3 w 8"/>
                <a:gd name="T9" fmla="*/ 7 h 13"/>
                <a:gd name="T10" fmla="*/ 3 w 8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3" y="7"/>
                  </a:moveTo>
                  <a:cubicBezTo>
                    <a:pt x="3" y="4"/>
                    <a:pt x="5" y="1"/>
                    <a:pt x="7" y="1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1" y="11"/>
                    <a:pt x="4" y="13"/>
                    <a:pt x="8" y="12"/>
                  </a:cubicBezTo>
                  <a:cubicBezTo>
                    <a:pt x="5" y="12"/>
                    <a:pt x="3" y="9"/>
                    <a:pt x="3" y="7"/>
                  </a:cubicBezTo>
                  <a:cubicBezTo>
                    <a:pt x="3" y="7"/>
                    <a:pt x="3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70" name="Freeform 246"/>
            <p:cNvSpPr>
              <a:spLocks/>
            </p:cNvSpPr>
            <p:nvPr/>
          </p:nvSpPr>
          <p:spPr bwMode="auto">
            <a:xfrm>
              <a:off x="4208463" y="1833562"/>
              <a:ext cx="373063" cy="249238"/>
            </a:xfrm>
            <a:custGeom>
              <a:avLst/>
              <a:gdLst>
                <a:gd name="T0" fmla="*/ 18 w 18"/>
                <a:gd name="T1" fmla="*/ 5 h 12"/>
                <a:gd name="T2" fmla="*/ 13 w 18"/>
                <a:gd name="T3" fmla="*/ 1 h 12"/>
                <a:gd name="T4" fmla="*/ 13 w 18"/>
                <a:gd name="T5" fmla="*/ 1 h 12"/>
                <a:gd name="T6" fmla="*/ 13 w 18"/>
                <a:gd name="T7" fmla="*/ 1 h 12"/>
                <a:gd name="T8" fmla="*/ 7 w 18"/>
                <a:gd name="T9" fmla="*/ 3 h 12"/>
                <a:gd name="T10" fmla="*/ 5 w 18"/>
                <a:gd name="T11" fmla="*/ 7 h 12"/>
                <a:gd name="T12" fmla="*/ 0 w 18"/>
                <a:gd name="T13" fmla="*/ 8 h 12"/>
                <a:gd name="T14" fmla="*/ 0 w 18"/>
                <a:gd name="T15" fmla="*/ 8 h 12"/>
                <a:gd name="T16" fmla="*/ 4 w 18"/>
                <a:gd name="T17" fmla="*/ 12 h 12"/>
                <a:gd name="T18" fmla="*/ 7 w 18"/>
                <a:gd name="T19" fmla="*/ 9 h 12"/>
                <a:gd name="T20" fmla="*/ 7 w 18"/>
                <a:gd name="T21" fmla="*/ 9 h 12"/>
                <a:gd name="T22" fmla="*/ 9 w 18"/>
                <a:gd name="T23" fmla="*/ 5 h 12"/>
                <a:gd name="T24" fmla="*/ 14 w 18"/>
                <a:gd name="T25" fmla="*/ 3 h 12"/>
                <a:gd name="T26" fmla="*/ 18 w 18"/>
                <a:gd name="T2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2">
                  <a:moveTo>
                    <a:pt x="18" y="5"/>
                  </a:moveTo>
                  <a:cubicBezTo>
                    <a:pt x="17" y="3"/>
                    <a:pt x="15" y="1"/>
                    <a:pt x="13" y="1"/>
                  </a:cubicBezTo>
                  <a:cubicBezTo>
                    <a:pt x="13" y="1"/>
                    <a:pt x="15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0"/>
                    <a:pt x="8" y="1"/>
                    <a:pt x="7" y="3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4" y="10"/>
                    <a:pt x="1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5" y="11"/>
                    <a:pt x="6" y="11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5"/>
                    <a:pt x="9" y="5"/>
                  </a:cubicBezTo>
                  <a:cubicBezTo>
                    <a:pt x="10" y="3"/>
                    <a:pt x="12" y="3"/>
                    <a:pt x="14" y="3"/>
                  </a:cubicBezTo>
                  <a:cubicBezTo>
                    <a:pt x="15" y="3"/>
                    <a:pt x="17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71" name="Freeform 247"/>
            <p:cNvSpPr>
              <a:spLocks/>
            </p:cNvSpPr>
            <p:nvPr/>
          </p:nvSpPr>
          <p:spPr bwMode="auto">
            <a:xfrm>
              <a:off x="4187826" y="1854200"/>
              <a:ext cx="146050" cy="103188"/>
            </a:xfrm>
            <a:custGeom>
              <a:avLst/>
              <a:gdLst>
                <a:gd name="T0" fmla="*/ 4 w 7"/>
                <a:gd name="T1" fmla="*/ 0 h 5"/>
                <a:gd name="T2" fmla="*/ 4 w 7"/>
                <a:gd name="T3" fmla="*/ 0 h 5"/>
                <a:gd name="T4" fmla="*/ 3 w 7"/>
                <a:gd name="T5" fmla="*/ 0 h 5"/>
                <a:gd name="T6" fmla="*/ 0 w 7"/>
                <a:gd name="T7" fmla="*/ 5 h 5"/>
                <a:gd name="T8" fmla="*/ 1 w 7"/>
                <a:gd name="T9" fmla="*/ 5 h 5"/>
                <a:gd name="T10" fmla="*/ 5 w 7"/>
                <a:gd name="T11" fmla="*/ 4 h 5"/>
                <a:gd name="T12" fmla="*/ 6 w 7"/>
                <a:gd name="T13" fmla="*/ 4 h 5"/>
                <a:gd name="T14" fmla="*/ 7 w 7"/>
                <a:gd name="T15" fmla="*/ 1 h 5"/>
                <a:gd name="T16" fmla="*/ 4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4" y="2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72" name="Freeform 248"/>
            <p:cNvSpPr>
              <a:spLocks/>
            </p:cNvSpPr>
            <p:nvPr/>
          </p:nvSpPr>
          <p:spPr bwMode="auto">
            <a:xfrm>
              <a:off x="4354513" y="1978025"/>
              <a:ext cx="144463" cy="104775"/>
            </a:xfrm>
            <a:custGeom>
              <a:avLst/>
              <a:gdLst>
                <a:gd name="T0" fmla="*/ 7 w 7"/>
                <a:gd name="T1" fmla="*/ 0 h 5"/>
                <a:gd name="T2" fmla="*/ 6 w 7"/>
                <a:gd name="T3" fmla="*/ 0 h 5"/>
                <a:gd name="T4" fmla="*/ 1 w 7"/>
                <a:gd name="T5" fmla="*/ 1 h 5"/>
                <a:gd name="T6" fmla="*/ 1 w 7"/>
                <a:gd name="T7" fmla="*/ 1 h 5"/>
                <a:gd name="T8" fmla="*/ 0 w 7"/>
                <a:gd name="T9" fmla="*/ 4 h 5"/>
                <a:gd name="T10" fmla="*/ 2 w 7"/>
                <a:gd name="T11" fmla="*/ 5 h 5"/>
                <a:gd name="T12" fmla="*/ 2 w 7"/>
                <a:gd name="T13" fmla="*/ 5 h 5"/>
                <a:gd name="T14" fmla="*/ 3 w 7"/>
                <a:gd name="T15" fmla="*/ 5 h 5"/>
                <a:gd name="T16" fmla="*/ 7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3"/>
                    <a:pt x="3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6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73" name="Freeform 249"/>
            <p:cNvSpPr>
              <a:spLocks/>
            </p:cNvSpPr>
            <p:nvPr/>
          </p:nvSpPr>
          <p:spPr bwMode="auto">
            <a:xfrm>
              <a:off x="4437063" y="1916112"/>
              <a:ext cx="144463" cy="187325"/>
            </a:xfrm>
            <a:custGeom>
              <a:avLst/>
              <a:gdLst>
                <a:gd name="T0" fmla="*/ 5 w 7"/>
                <a:gd name="T1" fmla="*/ 1 h 9"/>
                <a:gd name="T2" fmla="*/ 1 w 7"/>
                <a:gd name="T3" fmla="*/ 0 h 9"/>
                <a:gd name="T4" fmla="*/ 1 w 7"/>
                <a:gd name="T5" fmla="*/ 0 h 9"/>
                <a:gd name="T6" fmla="*/ 4 w 7"/>
                <a:gd name="T7" fmla="*/ 3 h 9"/>
                <a:gd name="T8" fmla="*/ 4 w 7"/>
                <a:gd name="T9" fmla="*/ 3 h 9"/>
                <a:gd name="T10" fmla="*/ 4 w 7"/>
                <a:gd name="T11" fmla="*/ 3 h 9"/>
                <a:gd name="T12" fmla="*/ 0 w 7"/>
                <a:gd name="T13" fmla="*/ 9 h 9"/>
                <a:gd name="T14" fmla="*/ 0 w 7"/>
                <a:gd name="T15" fmla="*/ 9 h 9"/>
                <a:gd name="T16" fmla="*/ 5 w 7"/>
                <a:gd name="T17" fmla="*/ 7 h 9"/>
                <a:gd name="T18" fmla="*/ 5 w 7"/>
                <a:gd name="T19" fmla="*/ 1 h 9"/>
                <a:gd name="T20" fmla="*/ 5 w 7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6"/>
                    <a:pt x="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4" y="8"/>
                    <a:pt x="5" y="7"/>
                  </a:cubicBezTo>
                  <a:cubicBezTo>
                    <a:pt x="7" y="5"/>
                    <a:pt x="7" y="2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230" name="Freeform 306"/>
          <p:cNvSpPr>
            <a:spLocks noEditPoints="1"/>
          </p:cNvSpPr>
          <p:nvPr/>
        </p:nvSpPr>
        <p:spPr bwMode="auto">
          <a:xfrm>
            <a:off x="10286357" y="5307760"/>
            <a:ext cx="325947" cy="369185"/>
          </a:xfrm>
          <a:custGeom>
            <a:avLst/>
            <a:gdLst>
              <a:gd name="T0" fmla="*/ 105 w 196"/>
              <a:gd name="T1" fmla="*/ 0 h 222"/>
              <a:gd name="T2" fmla="*/ 0 w 196"/>
              <a:gd name="T3" fmla="*/ 52 h 222"/>
              <a:gd name="T4" fmla="*/ 0 w 196"/>
              <a:gd name="T5" fmla="*/ 170 h 222"/>
              <a:gd name="T6" fmla="*/ 105 w 196"/>
              <a:gd name="T7" fmla="*/ 222 h 222"/>
              <a:gd name="T8" fmla="*/ 196 w 196"/>
              <a:gd name="T9" fmla="*/ 170 h 222"/>
              <a:gd name="T10" fmla="*/ 196 w 196"/>
              <a:gd name="T11" fmla="*/ 52 h 222"/>
              <a:gd name="T12" fmla="*/ 105 w 196"/>
              <a:gd name="T13" fmla="*/ 0 h 222"/>
              <a:gd name="T14" fmla="*/ 131 w 196"/>
              <a:gd name="T15" fmla="*/ 131 h 222"/>
              <a:gd name="T16" fmla="*/ 144 w 196"/>
              <a:gd name="T17" fmla="*/ 131 h 222"/>
              <a:gd name="T18" fmla="*/ 157 w 196"/>
              <a:gd name="T19" fmla="*/ 157 h 222"/>
              <a:gd name="T20" fmla="*/ 157 w 196"/>
              <a:gd name="T21" fmla="*/ 157 h 222"/>
              <a:gd name="T22" fmla="*/ 157 w 196"/>
              <a:gd name="T23" fmla="*/ 170 h 222"/>
              <a:gd name="T24" fmla="*/ 131 w 196"/>
              <a:gd name="T25" fmla="*/ 144 h 222"/>
              <a:gd name="T26" fmla="*/ 131 w 196"/>
              <a:gd name="T27" fmla="*/ 131 h 222"/>
              <a:gd name="T28" fmla="*/ 105 w 196"/>
              <a:gd name="T29" fmla="*/ 104 h 222"/>
              <a:gd name="T30" fmla="*/ 66 w 196"/>
              <a:gd name="T31" fmla="*/ 144 h 222"/>
              <a:gd name="T32" fmla="*/ 66 w 196"/>
              <a:gd name="T33" fmla="*/ 144 h 222"/>
              <a:gd name="T34" fmla="*/ 39 w 196"/>
              <a:gd name="T35" fmla="*/ 170 h 222"/>
              <a:gd name="T36" fmla="*/ 39 w 196"/>
              <a:gd name="T37" fmla="*/ 170 h 222"/>
              <a:gd name="T38" fmla="*/ 39 w 196"/>
              <a:gd name="T39" fmla="*/ 157 h 222"/>
              <a:gd name="T40" fmla="*/ 66 w 196"/>
              <a:gd name="T41" fmla="*/ 144 h 222"/>
              <a:gd name="T42" fmla="*/ 66 w 196"/>
              <a:gd name="T43" fmla="*/ 144 h 222"/>
              <a:gd name="T44" fmla="*/ 105 w 196"/>
              <a:gd name="T45" fmla="*/ 104 h 222"/>
              <a:gd name="T46" fmla="*/ 52 w 196"/>
              <a:gd name="T47" fmla="*/ 65 h 222"/>
              <a:gd name="T48" fmla="*/ 52 w 196"/>
              <a:gd name="T49" fmla="*/ 65 h 222"/>
              <a:gd name="T50" fmla="*/ 52 w 196"/>
              <a:gd name="T51" fmla="*/ 52 h 222"/>
              <a:gd name="T52" fmla="*/ 66 w 196"/>
              <a:gd name="T53" fmla="*/ 52 h 222"/>
              <a:gd name="T54" fmla="*/ 52 w 196"/>
              <a:gd name="T55" fmla="*/ 65 h 222"/>
              <a:gd name="T56" fmla="*/ 105 w 196"/>
              <a:gd name="T57" fmla="*/ 104 h 222"/>
              <a:gd name="T58" fmla="*/ 157 w 196"/>
              <a:gd name="T59" fmla="*/ 65 h 222"/>
              <a:gd name="T60" fmla="*/ 144 w 196"/>
              <a:gd name="T61" fmla="*/ 52 h 222"/>
              <a:gd name="T62" fmla="*/ 170 w 196"/>
              <a:gd name="T63" fmla="*/ 52 h 222"/>
              <a:gd name="T64" fmla="*/ 157 w 196"/>
              <a:gd name="T65" fmla="*/ 65 h 222"/>
              <a:gd name="T66" fmla="*/ 157 w 196"/>
              <a:gd name="T67" fmla="*/ 65 h 222"/>
              <a:gd name="T68" fmla="*/ 105 w 196"/>
              <a:gd name="T69" fmla="*/ 104 h 222"/>
              <a:gd name="T70" fmla="*/ 131 w 196"/>
              <a:gd name="T71" fmla="*/ 13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6" h="222">
                <a:moveTo>
                  <a:pt x="105" y="0"/>
                </a:moveTo>
                <a:lnTo>
                  <a:pt x="0" y="52"/>
                </a:lnTo>
                <a:lnTo>
                  <a:pt x="0" y="170"/>
                </a:lnTo>
                <a:lnTo>
                  <a:pt x="105" y="222"/>
                </a:lnTo>
                <a:lnTo>
                  <a:pt x="196" y="170"/>
                </a:lnTo>
                <a:lnTo>
                  <a:pt x="196" y="52"/>
                </a:lnTo>
                <a:lnTo>
                  <a:pt x="105" y="0"/>
                </a:lnTo>
                <a:close/>
                <a:moveTo>
                  <a:pt x="131" y="131"/>
                </a:moveTo>
                <a:lnTo>
                  <a:pt x="144" y="131"/>
                </a:lnTo>
                <a:lnTo>
                  <a:pt x="157" y="157"/>
                </a:lnTo>
                <a:lnTo>
                  <a:pt x="157" y="157"/>
                </a:lnTo>
                <a:lnTo>
                  <a:pt x="157" y="170"/>
                </a:lnTo>
                <a:lnTo>
                  <a:pt x="131" y="144"/>
                </a:lnTo>
                <a:lnTo>
                  <a:pt x="131" y="131"/>
                </a:lnTo>
                <a:lnTo>
                  <a:pt x="105" y="104"/>
                </a:lnTo>
                <a:lnTo>
                  <a:pt x="66" y="144"/>
                </a:lnTo>
                <a:lnTo>
                  <a:pt x="66" y="144"/>
                </a:lnTo>
                <a:lnTo>
                  <a:pt x="39" y="170"/>
                </a:lnTo>
                <a:lnTo>
                  <a:pt x="39" y="170"/>
                </a:lnTo>
                <a:lnTo>
                  <a:pt x="39" y="157"/>
                </a:lnTo>
                <a:lnTo>
                  <a:pt x="66" y="144"/>
                </a:lnTo>
                <a:lnTo>
                  <a:pt x="66" y="144"/>
                </a:lnTo>
                <a:lnTo>
                  <a:pt x="105" y="104"/>
                </a:lnTo>
                <a:lnTo>
                  <a:pt x="52" y="65"/>
                </a:lnTo>
                <a:lnTo>
                  <a:pt x="52" y="65"/>
                </a:lnTo>
                <a:lnTo>
                  <a:pt x="52" y="52"/>
                </a:lnTo>
                <a:lnTo>
                  <a:pt x="66" y="52"/>
                </a:lnTo>
                <a:lnTo>
                  <a:pt x="52" y="65"/>
                </a:lnTo>
                <a:lnTo>
                  <a:pt x="105" y="104"/>
                </a:lnTo>
                <a:lnTo>
                  <a:pt x="157" y="65"/>
                </a:lnTo>
                <a:lnTo>
                  <a:pt x="144" y="52"/>
                </a:lnTo>
                <a:lnTo>
                  <a:pt x="170" y="52"/>
                </a:lnTo>
                <a:lnTo>
                  <a:pt x="157" y="65"/>
                </a:lnTo>
                <a:lnTo>
                  <a:pt x="157" y="65"/>
                </a:lnTo>
                <a:lnTo>
                  <a:pt x="105" y="104"/>
                </a:lnTo>
                <a:lnTo>
                  <a:pt x="131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561" name="组合 40560"/>
          <p:cNvGrpSpPr/>
          <p:nvPr/>
        </p:nvGrpSpPr>
        <p:grpSpPr>
          <a:xfrm>
            <a:off x="2994325" y="5296950"/>
            <a:ext cx="390805" cy="390805"/>
            <a:chOff x="3400426" y="1771650"/>
            <a:chExt cx="373063" cy="373063"/>
          </a:xfrm>
          <a:solidFill>
            <a:schemeClr val="bg1"/>
          </a:solidFill>
        </p:grpSpPr>
        <p:sp>
          <p:nvSpPr>
            <p:cNvPr id="40029" name="Freeform 506"/>
            <p:cNvSpPr>
              <a:spLocks noEditPoints="1"/>
            </p:cNvSpPr>
            <p:nvPr/>
          </p:nvSpPr>
          <p:spPr bwMode="auto">
            <a:xfrm>
              <a:off x="3400426" y="1771650"/>
              <a:ext cx="373063" cy="373063"/>
            </a:xfrm>
            <a:custGeom>
              <a:avLst/>
              <a:gdLst>
                <a:gd name="T0" fmla="*/ 9 w 18"/>
                <a:gd name="T1" fmla="*/ 0 h 18"/>
                <a:gd name="T2" fmla="*/ 0 w 18"/>
                <a:gd name="T3" fmla="*/ 9 h 18"/>
                <a:gd name="T4" fmla="*/ 9 w 18"/>
                <a:gd name="T5" fmla="*/ 18 h 18"/>
                <a:gd name="T6" fmla="*/ 18 w 18"/>
                <a:gd name="T7" fmla="*/ 9 h 18"/>
                <a:gd name="T8" fmla="*/ 9 w 18"/>
                <a:gd name="T9" fmla="*/ 0 h 18"/>
                <a:gd name="T10" fmla="*/ 9 w 18"/>
                <a:gd name="T11" fmla="*/ 1 h 18"/>
                <a:gd name="T12" fmla="*/ 10 w 18"/>
                <a:gd name="T13" fmla="*/ 3 h 18"/>
                <a:gd name="T14" fmla="*/ 9 w 18"/>
                <a:gd name="T15" fmla="*/ 5 h 18"/>
                <a:gd name="T16" fmla="*/ 7 w 18"/>
                <a:gd name="T17" fmla="*/ 3 h 18"/>
                <a:gd name="T18" fmla="*/ 9 w 18"/>
                <a:gd name="T19" fmla="*/ 1 h 18"/>
                <a:gd name="T20" fmla="*/ 2 w 18"/>
                <a:gd name="T21" fmla="*/ 12 h 18"/>
                <a:gd name="T22" fmla="*/ 1 w 18"/>
                <a:gd name="T23" fmla="*/ 12 h 18"/>
                <a:gd name="T24" fmla="*/ 1 w 18"/>
                <a:gd name="T25" fmla="*/ 11 h 18"/>
                <a:gd name="T26" fmla="*/ 2 w 18"/>
                <a:gd name="T27" fmla="*/ 11 h 18"/>
                <a:gd name="T28" fmla="*/ 3 w 18"/>
                <a:gd name="T29" fmla="*/ 11 h 18"/>
                <a:gd name="T30" fmla="*/ 2 w 18"/>
                <a:gd name="T31" fmla="*/ 10 h 18"/>
                <a:gd name="T32" fmla="*/ 1 w 18"/>
                <a:gd name="T33" fmla="*/ 9 h 18"/>
                <a:gd name="T34" fmla="*/ 3 w 18"/>
                <a:gd name="T35" fmla="*/ 7 h 18"/>
                <a:gd name="T36" fmla="*/ 4 w 18"/>
                <a:gd name="T37" fmla="*/ 7 h 18"/>
                <a:gd name="T38" fmla="*/ 4 w 18"/>
                <a:gd name="T39" fmla="*/ 8 h 18"/>
                <a:gd name="T40" fmla="*/ 3 w 18"/>
                <a:gd name="T41" fmla="*/ 8 h 18"/>
                <a:gd name="T42" fmla="*/ 2 w 18"/>
                <a:gd name="T43" fmla="*/ 9 h 18"/>
                <a:gd name="T44" fmla="*/ 3 w 18"/>
                <a:gd name="T45" fmla="*/ 9 h 18"/>
                <a:gd name="T46" fmla="*/ 4 w 18"/>
                <a:gd name="T47" fmla="*/ 11 h 18"/>
                <a:gd name="T48" fmla="*/ 2 w 18"/>
                <a:gd name="T49" fmla="*/ 12 h 18"/>
                <a:gd name="T50" fmla="*/ 8 w 18"/>
                <a:gd name="T51" fmla="*/ 12 h 18"/>
                <a:gd name="T52" fmla="*/ 7 w 18"/>
                <a:gd name="T53" fmla="*/ 11 h 18"/>
                <a:gd name="T54" fmla="*/ 6 w 18"/>
                <a:gd name="T55" fmla="*/ 11 h 18"/>
                <a:gd name="T56" fmla="*/ 6 w 18"/>
                <a:gd name="T57" fmla="*/ 12 h 18"/>
                <a:gd name="T58" fmla="*/ 4 w 18"/>
                <a:gd name="T59" fmla="*/ 12 h 18"/>
                <a:gd name="T60" fmla="*/ 6 w 18"/>
                <a:gd name="T61" fmla="*/ 7 h 18"/>
                <a:gd name="T62" fmla="*/ 7 w 18"/>
                <a:gd name="T63" fmla="*/ 7 h 18"/>
                <a:gd name="T64" fmla="*/ 9 w 18"/>
                <a:gd name="T65" fmla="*/ 12 h 18"/>
                <a:gd name="T66" fmla="*/ 8 w 18"/>
                <a:gd name="T67" fmla="*/ 12 h 18"/>
                <a:gd name="T68" fmla="*/ 13 w 18"/>
                <a:gd name="T69" fmla="*/ 12 h 18"/>
                <a:gd name="T70" fmla="*/ 10 w 18"/>
                <a:gd name="T71" fmla="*/ 12 h 18"/>
                <a:gd name="T72" fmla="*/ 10 w 18"/>
                <a:gd name="T73" fmla="*/ 7 h 18"/>
                <a:gd name="T74" fmla="*/ 11 w 18"/>
                <a:gd name="T75" fmla="*/ 7 h 18"/>
                <a:gd name="T76" fmla="*/ 11 w 18"/>
                <a:gd name="T77" fmla="*/ 11 h 18"/>
                <a:gd name="T78" fmla="*/ 13 w 18"/>
                <a:gd name="T79" fmla="*/ 11 h 18"/>
                <a:gd name="T80" fmla="*/ 13 w 18"/>
                <a:gd name="T81" fmla="*/ 12 h 18"/>
                <a:gd name="T82" fmla="*/ 13 w 18"/>
                <a:gd name="T83" fmla="*/ 12 h 18"/>
                <a:gd name="T84" fmla="*/ 13 w 18"/>
                <a:gd name="T85" fmla="*/ 7 h 18"/>
                <a:gd name="T86" fmla="*/ 16 w 18"/>
                <a:gd name="T87" fmla="*/ 7 h 18"/>
                <a:gd name="T88" fmla="*/ 16 w 18"/>
                <a:gd name="T89" fmla="*/ 8 h 18"/>
                <a:gd name="T90" fmla="*/ 14 w 18"/>
                <a:gd name="T91" fmla="*/ 8 h 18"/>
                <a:gd name="T92" fmla="*/ 14 w 18"/>
                <a:gd name="T93" fmla="*/ 9 h 18"/>
                <a:gd name="T94" fmla="*/ 16 w 18"/>
                <a:gd name="T95" fmla="*/ 9 h 18"/>
                <a:gd name="T96" fmla="*/ 16 w 18"/>
                <a:gd name="T97" fmla="*/ 10 h 18"/>
                <a:gd name="T98" fmla="*/ 14 w 18"/>
                <a:gd name="T99" fmla="*/ 10 h 18"/>
                <a:gd name="T100" fmla="*/ 14 w 18"/>
                <a:gd name="T101" fmla="*/ 11 h 18"/>
                <a:gd name="T102" fmla="*/ 16 w 18"/>
                <a:gd name="T103" fmla="*/ 11 h 18"/>
                <a:gd name="T104" fmla="*/ 16 w 18"/>
                <a:gd name="T105" fmla="*/ 12 h 18"/>
                <a:gd name="T106" fmla="*/ 13 w 18"/>
                <a:gd name="T107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3" y="18"/>
                    <a:pt x="18" y="14"/>
                    <a:pt x="18" y="9"/>
                  </a:cubicBezTo>
                  <a:cubicBezTo>
                    <a:pt x="18" y="4"/>
                    <a:pt x="13" y="0"/>
                    <a:pt x="9" y="0"/>
                  </a:cubicBezTo>
                  <a:close/>
                  <a:moveTo>
                    <a:pt x="9" y="1"/>
                  </a:moveTo>
                  <a:cubicBezTo>
                    <a:pt x="9" y="1"/>
                    <a:pt x="10" y="2"/>
                    <a:pt x="10" y="3"/>
                  </a:cubicBezTo>
                  <a:cubicBezTo>
                    <a:pt x="10" y="4"/>
                    <a:pt x="9" y="5"/>
                    <a:pt x="9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7" y="2"/>
                    <a:pt x="8" y="1"/>
                    <a:pt x="9" y="1"/>
                  </a:cubicBezTo>
                  <a:close/>
                  <a:moveTo>
                    <a:pt x="2" y="12"/>
                  </a:moveTo>
                  <a:cubicBezTo>
                    <a:pt x="2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3" y="12"/>
                    <a:pt x="2" y="12"/>
                  </a:cubicBezTo>
                  <a:close/>
                  <a:moveTo>
                    <a:pt x="8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2"/>
                    <a:pt x="9" y="12"/>
                    <a:pt x="9" y="12"/>
                  </a:cubicBezTo>
                  <a:lnTo>
                    <a:pt x="8" y="12"/>
                  </a:lnTo>
                  <a:close/>
                  <a:moveTo>
                    <a:pt x="13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13" y="12"/>
                  </a:lnTo>
                  <a:close/>
                  <a:moveTo>
                    <a:pt x="13" y="12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lnTo>
                    <a:pt x="13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30" name="Freeform 507"/>
            <p:cNvSpPr>
              <a:spLocks/>
            </p:cNvSpPr>
            <p:nvPr/>
          </p:nvSpPr>
          <p:spPr bwMode="auto">
            <a:xfrm>
              <a:off x="3524251" y="1936750"/>
              <a:ext cx="20638" cy="4127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46" name="组合 40545"/>
          <p:cNvGrpSpPr/>
          <p:nvPr/>
        </p:nvGrpSpPr>
        <p:grpSpPr>
          <a:xfrm>
            <a:off x="1466262" y="5329379"/>
            <a:ext cx="390804" cy="325947"/>
            <a:chOff x="1844676" y="1792287"/>
            <a:chExt cx="373062" cy="311150"/>
          </a:xfrm>
          <a:solidFill>
            <a:schemeClr val="bg1"/>
          </a:solidFill>
        </p:grpSpPr>
        <p:sp>
          <p:nvSpPr>
            <p:cNvPr id="40031" name="Freeform 508"/>
            <p:cNvSpPr>
              <a:spLocks noEditPoints="1"/>
            </p:cNvSpPr>
            <p:nvPr/>
          </p:nvSpPr>
          <p:spPr bwMode="auto">
            <a:xfrm>
              <a:off x="1885951" y="1792287"/>
              <a:ext cx="290513" cy="185738"/>
            </a:xfrm>
            <a:custGeom>
              <a:avLst/>
              <a:gdLst>
                <a:gd name="T0" fmla="*/ 13 w 14"/>
                <a:gd name="T1" fmla="*/ 0 h 9"/>
                <a:gd name="T2" fmla="*/ 1 w 14"/>
                <a:gd name="T3" fmla="*/ 0 h 9"/>
                <a:gd name="T4" fmla="*/ 0 w 14"/>
                <a:gd name="T5" fmla="*/ 1 h 9"/>
                <a:gd name="T6" fmla="*/ 0 w 14"/>
                <a:gd name="T7" fmla="*/ 8 h 9"/>
                <a:gd name="T8" fmla="*/ 1 w 14"/>
                <a:gd name="T9" fmla="*/ 9 h 9"/>
                <a:gd name="T10" fmla="*/ 13 w 14"/>
                <a:gd name="T11" fmla="*/ 9 h 9"/>
                <a:gd name="T12" fmla="*/ 14 w 14"/>
                <a:gd name="T13" fmla="*/ 8 h 9"/>
                <a:gd name="T14" fmla="*/ 14 w 14"/>
                <a:gd name="T15" fmla="*/ 1 h 9"/>
                <a:gd name="T16" fmla="*/ 13 w 14"/>
                <a:gd name="T17" fmla="*/ 0 h 9"/>
                <a:gd name="T18" fmla="*/ 12 w 14"/>
                <a:gd name="T19" fmla="*/ 7 h 9"/>
                <a:gd name="T20" fmla="*/ 12 w 14"/>
                <a:gd name="T21" fmla="*/ 7 h 9"/>
                <a:gd name="T22" fmla="*/ 2 w 14"/>
                <a:gd name="T23" fmla="*/ 7 h 9"/>
                <a:gd name="T24" fmla="*/ 2 w 14"/>
                <a:gd name="T25" fmla="*/ 7 h 9"/>
                <a:gd name="T26" fmla="*/ 2 w 14"/>
                <a:gd name="T27" fmla="*/ 2 h 9"/>
                <a:gd name="T28" fmla="*/ 2 w 14"/>
                <a:gd name="T29" fmla="*/ 1 h 9"/>
                <a:gd name="T30" fmla="*/ 12 w 14"/>
                <a:gd name="T31" fmla="*/ 1 h 9"/>
                <a:gd name="T32" fmla="*/ 12 w 14"/>
                <a:gd name="T33" fmla="*/ 2 h 9"/>
                <a:gd name="T34" fmla="*/ 12 w 1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9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4" y="8"/>
                    <a:pt x="14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32" name="Freeform 509"/>
            <p:cNvSpPr>
              <a:spLocks/>
            </p:cNvSpPr>
            <p:nvPr/>
          </p:nvSpPr>
          <p:spPr bwMode="auto">
            <a:xfrm>
              <a:off x="1885951" y="1978025"/>
              <a:ext cx="82550" cy="42863"/>
            </a:xfrm>
            <a:custGeom>
              <a:avLst/>
              <a:gdLst>
                <a:gd name="T0" fmla="*/ 4 w 4"/>
                <a:gd name="T1" fmla="*/ 0 h 2"/>
                <a:gd name="T2" fmla="*/ 1 w 4"/>
                <a:gd name="T3" fmla="*/ 0 h 2"/>
                <a:gd name="T4" fmla="*/ 1 w 4"/>
                <a:gd name="T5" fmla="*/ 0 h 2"/>
                <a:gd name="T6" fmla="*/ 0 w 4"/>
                <a:gd name="T7" fmla="*/ 1 h 2"/>
                <a:gd name="T8" fmla="*/ 1 w 4"/>
                <a:gd name="T9" fmla="*/ 2 h 2"/>
                <a:gd name="T10" fmla="*/ 3 w 4"/>
                <a:gd name="T11" fmla="*/ 2 h 2"/>
                <a:gd name="T12" fmla="*/ 4 w 4"/>
                <a:gd name="T13" fmla="*/ 1 h 2"/>
                <a:gd name="T14" fmla="*/ 4 w 4"/>
                <a:gd name="T15" fmla="*/ 0 h 2"/>
                <a:gd name="T16" fmla="*/ 4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33" name="Freeform 510"/>
            <p:cNvSpPr>
              <a:spLocks/>
            </p:cNvSpPr>
            <p:nvPr/>
          </p:nvSpPr>
          <p:spPr bwMode="auto">
            <a:xfrm>
              <a:off x="1989138" y="1978025"/>
              <a:ext cx="82550" cy="42863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0 h 2"/>
                <a:gd name="T4" fmla="*/ 0 w 4"/>
                <a:gd name="T5" fmla="*/ 0 h 2"/>
                <a:gd name="T6" fmla="*/ 0 w 4"/>
                <a:gd name="T7" fmla="*/ 1 h 2"/>
                <a:gd name="T8" fmla="*/ 1 w 4"/>
                <a:gd name="T9" fmla="*/ 2 h 2"/>
                <a:gd name="T10" fmla="*/ 3 w 4"/>
                <a:gd name="T11" fmla="*/ 2 h 2"/>
                <a:gd name="T12" fmla="*/ 4 w 4"/>
                <a:gd name="T13" fmla="*/ 1 h 2"/>
                <a:gd name="T14" fmla="*/ 4 w 4"/>
                <a:gd name="T15" fmla="*/ 0 h 2"/>
                <a:gd name="T16" fmla="*/ 3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34" name="Freeform 511"/>
            <p:cNvSpPr>
              <a:spLocks/>
            </p:cNvSpPr>
            <p:nvPr/>
          </p:nvSpPr>
          <p:spPr bwMode="auto">
            <a:xfrm>
              <a:off x="2092326" y="1978025"/>
              <a:ext cx="84138" cy="42863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0 h 2"/>
                <a:gd name="T4" fmla="*/ 0 w 4"/>
                <a:gd name="T5" fmla="*/ 0 h 2"/>
                <a:gd name="T6" fmla="*/ 0 w 4"/>
                <a:gd name="T7" fmla="*/ 1 h 2"/>
                <a:gd name="T8" fmla="*/ 0 w 4"/>
                <a:gd name="T9" fmla="*/ 2 h 2"/>
                <a:gd name="T10" fmla="*/ 3 w 4"/>
                <a:gd name="T11" fmla="*/ 2 h 2"/>
                <a:gd name="T12" fmla="*/ 4 w 4"/>
                <a:gd name="T13" fmla="*/ 2 h 2"/>
                <a:gd name="T14" fmla="*/ 3 w 4"/>
                <a:gd name="T15" fmla="*/ 1 h 2"/>
                <a:gd name="T16" fmla="*/ 3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35" name="Freeform 512"/>
            <p:cNvSpPr>
              <a:spLocks/>
            </p:cNvSpPr>
            <p:nvPr/>
          </p:nvSpPr>
          <p:spPr bwMode="auto">
            <a:xfrm>
              <a:off x="1865313" y="2020887"/>
              <a:ext cx="103188" cy="41275"/>
            </a:xfrm>
            <a:custGeom>
              <a:avLst/>
              <a:gdLst>
                <a:gd name="T0" fmla="*/ 4 w 5"/>
                <a:gd name="T1" fmla="*/ 0 h 2"/>
                <a:gd name="T2" fmla="*/ 1 w 5"/>
                <a:gd name="T3" fmla="*/ 0 h 2"/>
                <a:gd name="T4" fmla="*/ 1 w 5"/>
                <a:gd name="T5" fmla="*/ 0 h 2"/>
                <a:gd name="T6" fmla="*/ 0 w 5"/>
                <a:gd name="T7" fmla="*/ 2 h 2"/>
                <a:gd name="T8" fmla="*/ 1 w 5"/>
                <a:gd name="T9" fmla="*/ 2 h 2"/>
                <a:gd name="T10" fmla="*/ 4 w 5"/>
                <a:gd name="T11" fmla="*/ 2 h 2"/>
                <a:gd name="T12" fmla="*/ 5 w 5"/>
                <a:gd name="T13" fmla="*/ 2 h 2"/>
                <a:gd name="T14" fmla="*/ 5 w 5"/>
                <a:gd name="T15" fmla="*/ 0 h 2"/>
                <a:gd name="T16" fmla="*/ 4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36" name="Freeform 513"/>
            <p:cNvSpPr>
              <a:spLocks/>
            </p:cNvSpPr>
            <p:nvPr/>
          </p:nvSpPr>
          <p:spPr bwMode="auto">
            <a:xfrm>
              <a:off x="1989138" y="2020887"/>
              <a:ext cx="82550" cy="41275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0 h 2"/>
                <a:gd name="T4" fmla="*/ 0 w 4"/>
                <a:gd name="T5" fmla="*/ 0 h 2"/>
                <a:gd name="T6" fmla="*/ 0 w 4"/>
                <a:gd name="T7" fmla="*/ 2 h 2"/>
                <a:gd name="T8" fmla="*/ 0 w 4"/>
                <a:gd name="T9" fmla="*/ 2 h 2"/>
                <a:gd name="T10" fmla="*/ 4 w 4"/>
                <a:gd name="T11" fmla="*/ 2 h 2"/>
                <a:gd name="T12" fmla="*/ 4 w 4"/>
                <a:gd name="T13" fmla="*/ 2 h 2"/>
                <a:gd name="T14" fmla="*/ 4 w 4"/>
                <a:gd name="T15" fmla="*/ 1 h 2"/>
                <a:gd name="T16" fmla="*/ 3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37" name="Freeform 514"/>
            <p:cNvSpPr>
              <a:spLocks/>
            </p:cNvSpPr>
            <p:nvPr/>
          </p:nvSpPr>
          <p:spPr bwMode="auto">
            <a:xfrm>
              <a:off x="2092326" y="2020887"/>
              <a:ext cx="104775" cy="41275"/>
            </a:xfrm>
            <a:custGeom>
              <a:avLst/>
              <a:gdLst>
                <a:gd name="T0" fmla="*/ 4 w 5"/>
                <a:gd name="T1" fmla="*/ 0 h 2"/>
                <a:gd name="T2" fmla="*/ 1 w 5"/>
                <a:gd name="T3" fmla="*/ 0 h 2"/>
                <a:gd name="T4" fmla="*/ 0 w 5"/>
                <a:gd name="T5" fmla="*/ 1 h 2"/>
                <a:gd name="T6" fmla="*/ 0 w 5"/>
                <a:gd name="T7" fmla="*/ 2 h 2"/>
                <a:gd name="T8" fmla="*/ 1 w 5"/>
                <a:gd name="T9" fmla="*/ 2 h 2"/>
                <a:gd name="T10" fmla="*/ 4 w 5"/>
                <a:gd name="T11" fmla="*/ 2 h 2"/>
                <a:gd name="T12" fmla="*/ 5 w 5"/>
                <a:gd name="T13" fmla="*/ 1 h 2"/>
                <a:gd name="T14" fmla="*/ 4 w 5"/>
                <a:gd name="T15" fmla="*/ 1 h 2"/>
                <a:gd name="T16" fmla="*/ 4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38" name="Freeform 515"/>
            <p:cNvSpPr>
              <a:spLocks/>
            </p:cNvSpPr>
            <p:nvPr/>
          </p:nvSpPr>
          <p:spPr bwMode="auto">
            <a:xfrm>
              <a:off x="1844676" y="2062162"/>
              <a:ext cx="103188" cy="41275"/>
            </a:xfrm>
            <a:custGeom>
              <a:avLst/>
              <a:gdLst>
                <a:gd name="T0" fmla="*/ 5 w 5"/>
                <a:gd name="T1" fmla="*/ 0 h 2"/>
                <a:gd name="T2" fmla="*/ 1 w 5"/>
                <a:gd name="T3" fmla="*/ 0 h 2"/>
                <a:gd name="T4" fmla="*/ 1 w 5"/>
                <a:gd name="T5" fmla="*/ 1 h 2"/>
                <a:gd name="T6" fmla="*/ 0 w 5"/>
                <a:gd name="T7" fmla="*/ 2 h 2"/>
                <a:gd name="T8" fmla="*/ 1 w 5"/>
                <a:gd name="T9" fmla="*/ 2 h 2"/>
                <a:gd name="T10" fmla="*/ 4 w 5"/>
                <a:gd name="T11" fmla="*/ 2 h 2"/>
                <a:gd name="T12" fmla="*/ 5 w 5"/>
                <a:gd name="T13" fmla="*/ 2 h 2"/>
                <a:gd name="T14" fmla="*/ 5 w 5"/>
                <a:gd name="T15" fmla="*/ 1 h 2"/>
                <a:gd name="T16" fmla="*/ 5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39" name="Freeform 516"/>
            <p:cNvSpPr>
              <a:spLocks/>
            </p:cNvSpPr>
            <p:nvPr/>
          </p:nvSpPr>
          <p:spPr bwMode="auto">
            <a:xfrm>
              <a:off x="1968501" y="2062162"/>
              <a:ext cx="103188" cy="41275"/>
            </a:xfrm>
            <a:custGeom>
              <a:avLst/>
              <a:gdLst>
                <a:gd name="T0" fmla="*/ 5 w 5"/>
                <a:gd name="T1" fmla="*/ 0 h 2"/>
                <a:gd name="T2" fmla="*/ 1 w 5"/>
                <a:gd name="T3" fmla="*/ 0 h 2"/>
                <a:gd name="T4" fmla="*/ 1 w 5"/>
                <a:gd name="T5" fmla="*/ 1 h 2"/>
                <a:gd name="T6" fmla="*/ 1 w 5"/>
                <a:gd name="T7" fmla="*/ 2 h 2"/>
                <a:gd name="T8" fmla="*/ 1 w 5"/>
                <a:gd name="T9" fmla="*/ 2 h 2"/>
                <a:gd name="T10" fmla="*/ 5 w 5"/>
                <a:gd name="T11" fmla="*/ 2 h 2"/>
                <a:gd name="T12" fmla="*/ 5 w 5"/>
                <a:gd name="T13" fmla="*/ 2 h 2"/>
                <a:gd name="T14" fmla="*/ 5 w 5"/>
                <a:gd name="T15" fmla="*/ 1 h 2"/>
                <a:gd name="T16" fmla="*/ 5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40" name="Freeform 517"/>
            <p:cNvSpPr>
              <a:spLocks/>
            </p:cNvSpPr>
            <p:nvPr/>
          </p:nvSpPr>
          <p:spPr bwMode="auto">
            <a:xfrm>
              <a:off x="2112963" y="2062162"/>
              <a:ext cx="104775" cy="41275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0 h 2"/>
                <a:gd name="T4" fmla="*/ 0 w 5"/>
                <a:gd name="T5" fmla="*/ 1 h 2"/>
                <a:gd name="T6" fmla="*/ 0 w 5"/>
                <a:gd name="T7" fmla="*/ 2 h 2"/>
                <a:gd name="T8" fmla="*/ 1 w 5"/>
                <a:gd name="T9" fmla="*/ 2 h 2"/>
                <a:gd name="T10" fmla="*/ 4 w 5"/>
                <a:gd name="T11" fmla="*/ 2 h 2"/>
                <a:gd name="T12" fmla="*/ 5 w 5"/>
                <a:gd name="T13" fmla="*/ 1 h 2"/>
                <a:gd name="T14" fmla="*/ 4 w 5"/>
                <a:gd name="T15" fmla="*/ 0 h 2"/>
                <a:gd name="T16" fmla="*/ 3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043" name="Freeform 520"/>
          <p:cNvSpPr>
            <a:spLocks noEditPoints="1"/>
          </p:cNvSpPr>
          <p:nvPr/>
        </p:nvSpPr>
        <p:spPr bwMode="auto">
          <a:xfrm>
            <a:off x="6203447" y="5264522"/>
            <a:ext cx="369185" cy="455661"/>
          </a:xfrm>
          <a:custGeom>
            <a:avLst/>
            <a:gdLst>
              <a:gd name="T0" fmla="*/ 8 w 17"/>
              <a:gd name="T1" fmla="*/ 0 h 21"/>
              <a:gd name="T2" fmla="*/ 0 w 17"/>
              <a:gd name="T3" fmla="*/ 9 h 21"/>
              <a:gd name="T4" fmla="*/ 3 w 17"/>
              <a:gd name="T5" fmla="*/ 16 h 21"/>
              <a:gd name="T6" fmla="*/ 2 w 17"/>
              <a:gd name="T7" fmla="*/ 21 h 21"/>
              <a:gd name="T8" fmla="*/ 7 w 17"/>
              <a:gd name="T9" fmla="*/ 17 h 21"/>
              <a:gd name="T10" fmla="*/ 8 w 17"/>
              <a:gd name="T11" fmla="*/ 17 h 21"/>
              <a:gd name="T12" fmla="*/ 17 w 17"/>
              <a:gd name="T13" fmla="*/ 9 h 21"/>
              <a:gd name="T14" fmla="*/ 8 w 17"/>
              <a:gd name="T15" fmla="*/ 0 h 21"/>
              <a:gd name="T16" fmla="*/ 7 w 17"/>
              <a:gd name="T17" fmla="*/ 4 h 21"/>
              <a:gd name="T18" fmla="*/ 8 w 17"/>
              <a:gd name="T19" fmla="*/ 3 h 21"/>
              <a:gd name="T20" fmla="*/ 8 w 17"/>
              <a:gd name="T21" fmla="*/ 3 h 21"/>
              <a:gd name="T22" fmla="*/ 9 w 17"/>
              <a:gd name="T23" fmla="*/ 4 h 21"/>
              <a:gd name="T24" fmla="*/ 9 w 17"/>
              <a:gd name="T25" fmla="*/ 10 h 21"/>
              <a:gd name="T26" fmla="*/ 8 w 17"/>
              <a:gd name="T27" fmla="*/ 11 h 21"/>
              <a:gd name="T28" fmla="*/ 8 w 17"/>
              <a:gd name="T29" fmla="*/ 11 h 21"/>
              <a:gd name="T30" fmla="*/ 7 w 17"/>
              <a:gd name="T31" fmla="*/ 10 h 21"/>
              <a:gd name="T32" fmla="*/ 7 w 17"/>
              <a:gd name="T33" fmla="*/ 4 h 21"/>
              <a:gd name="T34" fmla="*/ 8 w 17"/>
              <a:gd name="T35" fmla="*/ 14 h 21"/>
              <a:gd name="T36" fmla="*/ 7 w 17"/>
              <a:gd name="T37" fmla="*/ 13 h 21"/>
              <a:gd name="T38" fmla="*/ 8 w 17"/>
              <a:gd name="T39" fmla="*/ 12 h 21"/>
              <a:gd name="T40" fmla="*/ 10 w 17"/>
              <a:gd name="T41" fmla="*/ 13 h 21"/>
              <a:gd name="T42" fmla="*/ 8 w 17"/>
              <a:gd name="T43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21">
                <a:moveTo>
                  <a:pt x="8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2"/>
                  <a:pt x="1" y="14"/>
                  <a:pt x="3" y="16"/>
                </a:cubicBezTo>
                <a:cubicBezTo>
                  <a:pt x="2" y="21"/>
                  <a:pt x="2" y="21"/>
                  <a:pt x="2" y="21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8" y="17"/>
                  <a:pt x="8" y="17"/>
                </a:cubicBezTo>
                <a:cubicBezTo>
                  <a:pt x="13" y="17"/>
                  <a:pt x="17" y="13"/>
                  <a:pt x="17" y="9"/>
                </a:cubicBezTo>
                <a:cubicBezTo>
                  <a:pt x="17" y="4"/>
                  <a:pt x="13" y="0"/>
                  <a:pt x="8" y="0"/>
                </a:cubicBezTo>
                <a:close/>
                <a:moveTo>
                  <a:pt x="7" y="4"/>
                </a:moveTo>
                <a:cubicBezTo>
                  <a:pt x="7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9" y="3"/>
                  <a:pt x="9" y="4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1"/>
                  <a:pt x="9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1"/>
                  <a:pt x="7" y="10"/>
                </a:cubicBezTo>
                <a:lnTo>
                  <a:pt x="7" y="4"/>
                </a:lnTo>
                <a:close/>
                <a:moveTo>
                  <a:pt x="8" y="14"/>
                </a:moveTo>
                <a:cubicBezTo>
                  <a:pt x="8" y="14"/>
                  <a:pt x="7" y="14"/>
                  <a:pt x="7" y="13"/>
                </a:cubicBezTo>
                <a:cubicBezTo>
                  <a:pt x="7" y="12"/>
                  <a:pt x="8" y="12"/>
                  <a:pt x="8" y="12"/>
                </a:cubicBezTo>
                <a:cubicBezTo>
                  <a:pt x="9" y="12"/>
                  <a:pt x="10" y="12"/>
                  <a:pt x="10" y="13"/>
                </a:cubicBezTo>
                <a:cubicBezTo>
                  <a:pt x="10" y="14"/>
                  <a:pt x="9" y="14"/>
                  <a:pt x="8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603" name="组合 40602"/>
          <p:cNvGrpSpPr/>
          <p:nvPr/>
        </p:nvGrpSpPr>
        <p:grpSpPr>
          <a:xfrm>
            <a:off x="10985532" y="5286140"/>
            <a:ext cx="392467" cy="412424"/>
            <a:chOff x="11033126" y="1792287"/>
            <a:chExt cx="374650" cy="393701"/>
          </a:xfrm>
          <a:solidFill>
            <a:schemeClr val="bg1"/>
          </a:solidFill>
        </p:grpSpPr>
        <p:sp>
          <p:nvSpPr>
            <p:cNvPr id="40120" name="Freeform 597"/>
            <p:cNvSpPr>
              <a:spLocks/>
            </p:cNvSpPr>
            <p:nvPr/>
          </p:nvSpPr>
          <p:spPr bwMode="auto">
            <a:xfrm>
              <a:off x="11096626" y="2041525"/>
              <a:ext cx="227013" cy="144463"/>
            </a:xfrm>
            <a:custGeom>
              <a:avLst/>
              <a:gdLst>
                <a:gd name="T0" fmla="*/ 11 w 11"/>
                <a:gd name="T1" fmla="*/ 0 h 7"/>
                <a:gd name="T2" fmla="*/ 9 w 11"/>
                <a:gd name="T3" fmla="*/ 2 h 7"/>
                <a:gd name="T4" fmla="*/ 8 w 11"/>
                <a:gd name="T5" fmla="*/ 2 h 7"/>
                <a:gd name="T6" fmla="*/ 7 w 11"/>
                <a:gd name="T7" fmla="*/ 1 h 7"/>
                <a:gd name="T8" fmla="*/ 6 w 11"/>
                <a:gd name="T9" fmla="*/ 1 h 7"/>
                <a:gd name="T10" fmla="*/ 6 w 11"/>
                <a:gd name="T11" fmla="*/ 1 h 7"/>
                <a:gd name="T12" fmla="*/ 6 w 11"/>
                <a:gd name="T13" fmla="*/ 1 h 7"/>
                <a:gd name="T14" fmla="*/ 6 w 11"/>
                <a:gd name="T15" fmla="*/ 1 h 7"/>
                <a:gd name="T16" fmla="*/ 5 w 11"/>
                <a:gd name="T17" fmla="*/ 1 h 7"/>
                <a:gd name="T18" fmla="*/ 5 w 11"/>
                <a:gd name="T19" fmla="*/ 1 h 7"/>
                <a:gd name="T20" fmla="*/ 5 w 11"/>
                <a:gd name="T21" fmla="*/ 1 h 7"/>
                <a:gd name="T22" fmla="*/ 4 w 11"/>
                <a:gd name="T23" fmla="*/ 1 h 7"/>
                <a:gd name="T24" fmla="*/ 3 w 11"/>
                <a:gd name="T25" fmla="*/ 2 h 7"/>
                <a:gd name="T26" fmla="*/ 3 w 11"/>
                <a:gd name="T27" fmla="*/ 2 h 7"/>
                <a:gd name="T28" fmla="*/ 0 w 11"/>
                <a:gd name="T29" fmla="*/ 0 h 7"/>
                <a:gd name="T30" fmla="*/ 0 w 11"/>
                <a:gd name="T31" fmla="*/ 0 h 7"/>
                <a:gd name="T32" fmla="*/ 0 w 11"/>
                <a:gd name="T33" fmla="*/ 1 h 7"/>
                <a:gd name="T34" fmla="*/ 0 w 11"/>
                <a:gd name="T35" fmla="*/ 2 h 7"/>
                <a:gd name="T36" fmla="*/ 0 w 11"/>
                <a:gd name="T37" fmla="*/ 3 h 7"/>
                <a:gd name="T38" fmla="*/ 1 w 11"/>
                <a:gd name="T39" fmla="*/ 4 h 7"/>
                <a:gd name="T40" fmla="*/ 2 w 11"/>
                <a:gd name="T41" fmla="*/ 5 h 7"/>
                <a:gd name="T42" fmla="*/ 4 w 11"/>
                <a:gd name="T43" fmla="*/ 6 h 7"/>
                <a:gd name="T44" fmla="*/ 7 w 11"/>
                <a:gd name="T45" fmla="*/ 6 h 7"/>
                <a:gd name="T46" fmla="*/ 9 w 11"/>
                <a:gd name="T47" fmla="*/ 5 h 7"/>
                <a:gd name="T48" fmla="*/ 10 w 11"/>
                <a:gd name="T49" fmla="*/ 4 h 7"/>
                <a:gd name="T50" fmla="*/ 11 w 11"/>
                <a:gd name="T51" fmla="*/ 3 h 7"/>
                <a:gd name="T52" fmla="*/ 11 w 11"/>
                <a:gd name="T53" fmla="*/ 2 h 7"/>
                <a:gd name="T54" fmla="*/ 11 w 11"/>
                <a:gd name="T55" fmla="*/ 1 h 7"/>
                <a:gd name="T56" fmla="*/ 11 w 11"/>
                <a:gd name="T57" fmla="*/ 0 h 7"/>
                <a:gd name="T58" fmla="*/ 11 w 11"/>
                <a:gd name="T5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11" y="1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3" y="5"/>
                    <a:pt x="3" y="6"/>
                    <a:pt x="4" y="6"/>
                  </a:cubicBezTo>
                  <a:cubicBezTo>
                    <a:pt x="4" y="7"/>
                    <a:pt x="7" y="7"/>
                    <a:pt x="7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21" name="Freeform 598"/>
            <p:cNvSpPr>
              <a:spLocks/>
            </p:cNvSpPr>
            <p:nvPr/>
          </p:nvSpPr>
          <p:spPr bwMode="auto">
            <a:xfrm>
              <a:off x="11096626" y="1792287"/>
              <a:ext cx="227013" cy="165100"/>
            </a:xfrm>
            <a:custGeom>
              <a:avLst/>
              <a:gdLst>
                <a:gd name="T0" fmla="*/ 3 w 11"/>
                <a:gd name="T1" fmla="*/ 8 h 8"/>
                <a:gd name="T2" fmla="*/ 4 w 11"/>
                <a:gd name="T3" fmla="*/ 8 h 8"/>
                <a:gd name="T4" fmla="*/ 7 w 11"/>
                <a:gd name="T5" fmla="*/ 8 h 8"/>
                <a:gd name="T6" fmla="*/ 11 w 11"/>
                <a:gd name="T7" fmla="*/ 6 h 8"/>
                <a:gd name="T8" fmla="*/ 10 w 11"/>
                <a:gd name="T9" fmla="*/ 2 h 8"/>
                <a:gd name="T10" fmla="*/ 8 w 11"/>
                <a:gd name="T11" fmla="*/ 0 h 8"/>
                <a:gd name="T12" fmla="*/ 5 w 11"/>
                <a:gd name="T13" fmla="*/ 2 h 8"/>
                <a:gd name="T14" fmla="*/ 4 w 11"/>
                <a:gd name="T15" fmla="*/ 1 h 8"/>
                <a:gd name="T16" fmla="*/ 2 w 11"/>
                <a:gd name="T17" fmla="*/ 1 h 8"/>
                <a:gd name="T18" fmla="*/ 1 w 11"/>
                <a:gd name="T19" fmla="*/ 4 h 8"/>
                <a:gd name="T20" fmla="*/ 0 w 11"/>
                <a:gd name="T21" fmla="*/ 6 h 8"/>
                <a:gd name="T22" fmla="*/ 3 w 11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9" y="8"/>
                    <a:pt x="11" y="8"/>
                    <a:pt x="11" y="6"/>
                  </a:cubicBezTo>
                  <a:cubicBezTo>
                    <a:pt x="11" y="5"/>
                    <a:pt x="10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2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22" name="Freeform 599"/>
            <p:cNvSpPr>
              <a:spLocks/>
            </p:cNvSpPr>
            <p:nvPr/>
          </p:nvSpPr>
          <p:spPr bwMode="auto">
            <a:xfrm>
              <a:off x="11033126" y="1895475"/>
              <a:ext cx="374650" cy="125413"/>
            </a:xfrm>
            <a:custGeom>
              <a:avLst/>
              <a:gdLst>
                <a:gd name="T0" fmla="*/ 16 w 18"/>
                <a:gd name="T1" fmla="*/ 0 h 6"/>
                <a:gd name="T2" fmla="*/ 14 w 18"/>
                <a:gd name="T3" fmla="*/ 0 h 6"/>
                <a:gd name="T4" fmla="*/ 7 w 18"/>
                <a:gd name="T5" fmla="*/ 4 h 6"/>
                <a:gd name="T6" fmla="*/ 3 w 18"/>
                <a:gd name="T7" fmla="*/ 3 h 6"/>
                <a:gd name="T8" fmla="*/ 3 w 18"/>
                <a:gd name="T9" fmla="*/ 1 h 6"/>
                <a:gd name="T10" fmla="*/ 3 w 18"/>
                <a:gd name="T11" fmla="*/ 1 h 6"/>
                <a:gd name="T12" fmla="*/ 0 w 18"/>
                <a:gd name="T13" fmla="*/ 3 h 6"/>
                <a:gd name="T14" fmla="*/ 2 w 18"/>
                <a:gd name="T15" fmla="*/ 5 h 6"/>
                <a:gd name="T16" fmla="*/ 8 w 18"/>
                <a:gd name="T17" fmla="*/ 6 h 6"/>
                <a:gd name="T18" fmla="*/ 15 w 18"/>
                <a:gd name="T19" fmla="*/ 5 h 6"/>
                <a:gd name="T20" fmla="*/ 18 w 18"/>
                <a:gd name="T21" fmla="*/ 2 h 6"/>
                <a:gd name="T22" fmla="*/ 16 w 18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cubicBezTo>
                    <a:pt x="15" y="0"/>
                    <a:pt x="15" y="0"/>
                    <a:pt x="14" y="0"/>
                  </a:cubicBezTo>
                  <a:cubicBezTo>
                    <a:pt x="17" y="3"/>
                    <a:pt x="10" y="4"/>
                    <a:pt x="7" y="4"/>
                  </a:cubicBezTo>
                  <a:cubicBezTo>
                    <a:pt x="6" y="4"/>
                    <a:pt x="4" y="4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1" y="6"/>
                    <a:pt x="13" y="6"/>
                    <a:pt x="15" y="5"/>
                  </a:cubicBezTo>
                  <a:cubicBezTo>
                    <a:pt x="17" y="5"/>
                    <a:pt x="18" y="4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35" name="组合 40534"/>
          <p:cNvGrpSpPr/>
          <p:nvPr/>
        </p:nvGrpSpPr>
        <p:grpSpPr>
          <a:xfrm>
            <a:off x="745468" y="5361807"/>
            <a:ext cx="347567" cy="261091"/>
            <a:chOff x="1179513" y="1854200"/>
            <a:chExt cx="331788" cy="249238"/>
          </a:xfrm>
          <a:solidFill>
            <a:schemeClr val="bg1"/>
          </a:solidFill>
        </p:grpSpPr>
        <p:sp>
          <p:nvSpPr>
            <p:cNvPr id="40127" name="Freeform 604"/>
            <p:cNvSpPr>
              <a:spLocks/>
            </p:cNvSpPr>
            <p:nvPr/>
          </p:nvSpPr>
          <p:spPr bwMode="auto">
            <a:xfrm>
              <a:off x="1490663" y="2000250"/>
              <a:ext cx="20638" cy="2063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28" name="Freeform 605"/>
            <p:cNvSpPr>
              <a:spLocks/>
            </p:cNvSpPr>
            <p:nvPr/>
          </p:nvSpPr>
          <p:spPr bwMode="auto">
            <a:xfrm>
              <a:off x="1179513" y="2000250"/>
              <a:ext cx="20638" cy="206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29" name="Freeform 606"/>
            <p:cNvSpPr>
              <a:spLocks/>
            </p:cNvSpPr>
            <p:nvPr/>
          </p:nvSpPr>
          <p:spPr bwMode="auto">
            <a:xfrm>
              <a:off x="1200151" y="2000250"/>
              <a:ext cx="290513" cy="103188"/>
            </a:xfrm>
            <a:custGeom>
              <a:avLst/>
              <a:gdLst>
                <a:gd name="T0" fmla="*/ 14 w 14"/>
                <a:gd name="T1" fmla="*/ 0 h 5"/>
                <a:gd name="T2" fmla="*/ 7 w 14"/>
                <a:gd name="T3" fmla="*/ 0 h 5"/>
                <a:gd name="T4" fmla="*/ 7 w 14"/>
                <a:gd name="T5" fmla="*/ 0 h 5"/>
                <a:gd name="T6" fmla="*/ 1 w 14"/>
                <a:gd name="T7" fmla="*/ 0 h 5"/>
                <a:gd name="T8" fmla="*/ 0 w 14"/>
                <a:gd name="T9" fmla="*/ 2 h 5"/>
                <a:gd name="T10" fmla="*/ 1 w 14"/>
                <a:gd name="T11" fmla="*/ 4 h 5"/>
                <a:gd name="T12" fmla="*/ 3 w 14"/>
                <a:gd name="T13" fmla="*/ 5 h 5"/>
                <a:gd name="T14" fmla="*/ 6 w 14"/>
                <a:gd name="T15" fmla="*/ 4 h 5"/>
                <a:gd name="T16" fmla="*/ 7 w 14"/>
                <a:gd name="T17" fmla="*/ 1 h 5"/>
                <a:gd name="T18" fmla="*/ 7 w 14"/>
                <a:gd name="T19" fmla="*/ 1 h 5"/>
                <a:gd name="T20" fmla="*/ 8 w 14"/>
                <a:gd name="T21" fmla="*/ 1 h 5"/>
                <a:gd name="T22" fmla="*/ 8 w 14"/>
                <a:gd name="T23" fmla="*/ 4 h 5"/>
                <a:gd name="T24" fmla="*/ 12 w 14"/>
                <a:gd name="T25" fmla="*/ 5 h 5"/>
                <a:gd name="T26" fmla="*/ 14 w 14"/>
                <a:gd name="T27" fmla="*/ 4 h 5"/>
                <a:gd name="T28" fmla="*/ 14 w 14"/>
                <a:gd name="T29" fmla="*/ 2 h 5"/>
                <a:gd name="T30" fmla="*/ 14 w 14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3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30" name="Rectangle 607"/>
            <p:cNvSpPr>
              <a:spLocks noChangeArrowheads="1"/>
            </p:cNvSpPr>
            <p:nvPr/>
          </p:nvSpPr>
          <p:spPr bwMode="auto">
            <a:xfrm>
              <a:off x="1325563" y="1854200"/>
              <a:ext cx="41275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31" name="Rectangle 608"/>
            <p:cNvSpPr>
              <a:spLocks noChangeArrowheads="1"/>
            </p:cNvSpPr>
            <p:nvPr/>
          </p:nvSpPr>
          <p:spPr bwMode="auto">
            <a:xfrm>
              <a:off x="1490663" y="1874837"/>
              <a:ext cx="2063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32" name="Rectangle 609"/>
            <p:cNvSpPr>
              <a:spLocks noChangeArrowheads="1"/>
            </p:cNvSpPr>
            <p:nvPr/>
          </p:nvSpPr>
          <p:spPr bwMode="auto">
            <a:xfrm>
              <a:off x="1179513" y="1874837"/>
              <a:ext cx="2063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33" name="Freeform 610"/>
            <p:cNvSpPr>
              <a:spLocks noEditPoints="1"/>
            </p:cNvSpPr>
            <p:nvPr/>
          </p:nvSpPr>
          <p:spPr bwMode="auto">
            <a:xfrm>
              <a:off x="1366838" y="1854200"/>
              <a:ext cx="123825" cy="82550"/>
            </a:xfrm>
            <a:custGeom>
              <a:avLst/>
              <a:gdLst>
                <a:gd name="T0" fmla="*/ 6 w 6"/>
                <a:gd name="T1" fmla="*/ 0 h 4"/>
                <a:gd name="T2" fmla="*/ 5 w 6"/>
                <a:gd name="T3" fmla="*/ 0 h 4"/>
                <a:gd name="T4" fmla="*/ 1 w 6"/>
                <a:gd name="T5" fmla="*/ 0 h 4"/>
                <a:gd name="T6" fmla="*/ 0 w 6"/>
                <a:gd name="T7" fmla="*/ 0 h 4"/>
                <a:gd name="T8" fmla="*/ 0 w 6"/>
                <a:gd name="T9" fmla="*/ 1 h 4"/>
                <a:gd name="T10" fmla="*/ 0 w 6"/>
                <a:gd name="T11" fmla="*/ 3 h 4"/>
                <a:gd name="T12" fmla="*/ 0 w 6"/>
                <a:gd name="T13" fmla="*/ 3 h 4"/>
                <a:gd name="T14" fmla="*/ 1 w 6"/>
                <a:gd name="T15" fmla="*/ 4 h 4"/>
                <a:gd name="T16" fmla="*/ 6 w 6"/>
                <a:gd name="T17" fmla="*/ 4 h 4"/>
                <a:gd name="T18" fmla="*/ 6 w 6"/>
                <a:gd name="T19" fmla="*/ 3 h 4"/>
                <a:gd name="T20" fmla="*/ 6 w 6"/>
                <a:gd name="T21" fmla="*/ 1 h 4"/>
                <a:gd name="T22" fmla="*/ 6 w 6"/>
                <a:gd name="T23" fmla="*/ 0 h 4"/>
                <a:gd name="T24" fmla="*/ 6 w 6"/>
                <a:gd name="T25" fmla="*/ 3 h 4"/>
                <a:gd name="T26" fmla="*/ 5 w 6"/>
                <a:gd name="T27" fmla="*/ 3 h 4"/>
                <a:gd name="T28" fmla="*/ 1 w 6"/>
                <a:gd name="T29" fmla="*/ 3 h 4"/>
                <a:gd name="T30" fmla="*/ 1 w 6"/>
                <a:gd name="T31" fmla="*/ 3 h 4"/>
                <a:gd name="T32" fmla="*/ 1 w 6"/>
                <a:gd name="T33" fmla="*/ 1 h 4"/>
                <a:gd name="T34" fmla="*/ 1 w 6"/>
                <a:gd name="T35" fmla="*/ 1 h 4"/>
                <a:gd name="T36" fmla="*/ 5 w 6"/>
                <a:gd name="T37" fmla="*/ 1 h 4"/>
                <a:gd name="T38" fmla="*/ 6 w 6"/>
                <a:gd name="T39" fmla="*/ 1 h 4"/>
                <a:gd name="T40" fmla="*/ 6 w 6"/>
                <a:gd name="T4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lose/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lnTo>
                    <a:pt x="6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612"/>
            <p:cNvSpPr>
              <a:spLocks noEditPoints="1"/>
            </p:cNvSpPr>
            <p:nvPr/>
          </p:nvSpPr>
          <p:spPr bwMode="auto">
            <a:xfrm>
              <a:off x="1200150" y="1854200"/>
              <a:ext cx="125413" cy="82550"/>
            </a:xfrm>
            <a:custGeom>
              <a:avLst/>
              <a:gdLst>
                <a:gd name="T0" fmla="*/ 6 w 6"/>
                <a:gd name="T1" fmla="*/ 0 h 4"/>
                <a:gd name="T2" fmla="*/ 2 w 6"/>
                <a:gd name="T3" fmla="*/ 0 h 4"/>
                <a:gd name="T4" fmla="*/ 1 w 6"/>
                <a:gd name="T5" fmla="*/ 0 h 4"/>
                <a:gd name="T6" fmla="*/ 0 w 6"/>
                <a:gd name="T7" fmla="*/ 1 h 4"/>
                <a:gd name="T8" fmla="*/ 0 w 6"/>
                <a:gd name="T9" fmla="*/ 3 h 4"/>
                <a:gd name="T10" fmla="*/ 1 w 6"/>
                <a:gd name="T11" fmla="*/ 4 h 4"/>
                <a:gd name="T12" fmla="*/ 6 w 6"/>
                <a:gd name="T13" fmla="*/ 4 h 4"/>
                <a:gd name="T14" fmla="*/ 6 w 6"/>
                <a:gd name="T15" fmla="*/ 3 h 4"/>
                <a:gd name="T16" fmla="*/ 6 w 6"/>
                <a:gd name="T17" fmla="*/ 3 h 4"/>
                <a:gd name="T18" fmla="*/ 6 w 6"/>
                <a:gd name="T19" fmla="*/ 1 h 4"/>
                <a:gd name="T20" fmla="*/ 6 w 6"/>
                <a:gd name="T21" fmla="*/ 0 h 4"/>
                <a:gd name="T22" fmla="*/ 6 w 6"/>
                <a:gd name="T23" fmla="*/ 3 h 4"/>
                <a:gd name="T24" fmla="*/ 5 w 6"/>
                <a:gd name="T25" fmla="*/ 3 h 4"/>
                <a:gd name="T26" fmla="*/ 1 w 6"/>
                <a:gd name="T27" fmla="*/ 3 h 4"/>
                <a:gd name="T28" fmla="*/ 1 w 6"/>
                <a:gd name="T29" fmla="*/ 3 h 4"/>
                <a:gd name="T30" fmla="*/ 1 w 6"/>
                <a:gd name="T31" fmla="*/ 1 h 4"/>
                <a:gd name="T32" fmla="*/ 1 w 6"/>
                <a:gd name="T33" fmla="*/ 1 h 4"/>
                <a:gd name="T34" fmla="*/ 5 w 6"/>
                <a:gd name="T35" fmla="*/ 1 h 4"/>
                <a:gd name="T36" fmla="*/ 6 w 6"/>
                <a:gd name="T37" fmla="*/ 1 h 4"/>
                <a:gd name="T38" fmla="*/ 6 w 6"/>
                <a:gd name="T3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lnTo>
                    <a:pt x="6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45" name="组合 40544"/>
          <p:cNvGrpSpPr/>
          <p:nvPr/>
        </p:nvGrpSpPr>
        <p:grpSpPr>
          <a:xfrm>
            <a:off x="1539433" y="3588090"/>
            <a:ext cx="522181" cy="414087"/>
            <a:chOff x="1801813" y="274637"/>
            <a:chExt cx="498475" cy="395288"/>
          </a:xfrm>
          <a:solidFill>
            <a:schemeClr val="bg1"/>
          </a:solidFill>
        </p:grpSpPr>
        <p:sp>
          <p:nvSpPr>
            <p:cNvPr id="40334" name="Freeform 9"/>
            <p:cNvSpPr>
              <a:spLocks/>
            </p:cNvSpPr>
            <p:nvPr/>
          </p:nvSpPr>
          <p:spPr bwMode="auto">
            <a:xfrm>
              <a:off x="1947863" y="274637"/>
              <a:ext cx="207963" cy="395288"/>
            </a:xfrm>
            <a:custGeom>
              <a:avLst/>
              <a:gdLst>
                <a:gd name="T0" fmla="*/ 91 w 131"/>
                <a:gd name="T1" fmla="*/ 65 h 249"/>
                <a:gd name="T2" fmla="*/ 131 w 131"/>
                <a:gd name="T3" fmla="*/ 65 h 249"/>
                <a:gd name="T4" fmla="*/ 65 w 131"/>
                <a:gd name="T5" fmla="*/ 0 h 249"/>
                <a:gd name="T6" fmla="*/ 0 w 131"/>
                <a:gd name="T7" fmla="*/ 65 h 249"/>
                <a:gd name="T8" fmla="*/ 39 w 131"/>
                <a:gd name="T9" fmla="*/ 65 h 249"/>
                <a:gd name="T10" fmla="*/ 39 w 131"/>
                <a:gd name="T11" fmla="*/ 183 h 249"/>
                <a:gd name="T12" fmla="*/ 0 w 131"/>
                <a:gd name="T13" fmla="*/ 183 h 249"/>
                <a:gd name="T14" fmla="*/ 65 w 131"/>
                <a:gd name="T15" fmla="*/ 249 h 249"/>
                <a:gd name="T16" fmla="*/ 131 w 131"/>
                <a:gd name="T17" fmla="*/ 183 h 249"/>
                <a:gd name="T18" fmla="*/ 91 w 131"/>
                <a:gd name="T19" fmla="*/ 183 h 249"/>
                <a:gd name="T20" fmla="*/ 91 w 131"/>
                <a:gd name="T21" fmla="*/ 6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249">
                  <a:moveTo>
                    <a:pt x="91" y="65"/>
                  </a:moveTo>
                  <a:lnTo>
                    <a:pt x="131" y="65"/>
                  </a:lnTo>
                  <a:lnTo>
                    <a:pt x="65" y="0"/>
                  </a:lnTo>
                  <a:lnTo>
                    <a:pt x="0" y="65"/>
                  </a:lnTo>
                  <a:lnTo>
                    <a:pt x="39" y="65"/>
                  </a:lnTo>
                  <a:lnTo>
                    <a:pt x="39" y="183"/>
                  </a:lnTo>
                  <a:lnTo>
                    <a:pt x="0" y="183"/>
                  </a:lnTo>
                  <a:lnTo>
                    <a:pt x="65" y="249"/>
                  </a:lnTo>
                  <a:lnTo>
                    <a:pt x="131" y="183"/>
                  </a:lnTo>
                  <a:lnTo>
                    <a:pt x="91" y="183"/>
                  </a:lnTo>
                  <a:lnTo>
                    <a:pt x="91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35" name="Freeform 10"/>
            <p:cNvSpPr>
              <a:spLocks/>
            </p:cNvSpPr>
            <p:nvPr/>
          </p:nvSpPr>
          <p:spPr bwMode="auto">
            <a:xfrm>
              <a:off x="1801813" y="336550"/>
              <a:ext cx="166688" cy="249238"/>
            </a:xfrm>
            <a:custGeom>
              <a:avLst/>
              <a:gdLst>
                <a:gd name="T0" fmla="*/ 105 w 105"/>
                <a:gd name="T1" fmla="*/ 53 h 157"/>
                <a:gd name="T2" fmla="*/ 79 w 105"/>
                <a:gd name="T3" fmla="*/ 53 h 157"/>
                <a:gd name="T4" fmla="*/ 79 w 105"/>
                <a:gd name="T5" fmla="*/ 0 h 157"/>
                <a:gd name="T6" fmla="*/ 0 w 105"/>
                <a:gd name="T7" fmla="*/ 79 h 157"/>
                <a:gd name="T8" fmla="*/ 79 w 105"/>
                <a:gd name="T9" fmla="*/ 157 h 157"/>
                <a:gd name="T10" fmla="*/ 79 w 105"/>
                <a:gd name="T11" fmla="*/ 118 h 157"/>
                <a:gd name="T12" fmla="*/ 105 w 105"/>
                <a:gd name="T13" fmla="*/ 118 h 157"/>
                <a:gd name="T14" fmla="*/ 105 w 105"/>
                <a:gd name="T15" fmla="*/ 5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57">
                  <a:moveTo>
                    <a:pt x="105" y="53"/>
                  </a:moveTo>
                  <a:lnTo>
                    <a:pt x="79" y="53"/>
                  </a:lnTo>
                  <a:lnTo>
                    <a:pt x="79" y="0"/>
                  </a:lnTo>
                  <a:lnTo>
                    <a:pt x="0" y="79"/>
                  </a:lnTo>
                  <a:lnTo>
                    <a:pt x="79" y="157"/>
                  </a:lnTo>
                  <a:lnTo>
                    <a:pt x="79" y="118"/>
                  </a:lnTo>
                  <a:lnTo>
                    <a:pt x="105" y="118"/>
                  </a:lnTo>
                  <a:lnTo>
                    <a:pt x="105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36" name="Freeform 11"/>
            <p:cNvSpPr>
              <a:spLocks/>
            </p:cNvSpPr>
            <p:nvPr/>
          </p:nvSpPr>
          <p:spPr bwMode="auto">
            <a:xfrm>
              <a:off x="2112963" y="336550"/>
              <a:ext cx="187325" cy="249238"/>
            </a:xfrm>
            <a:custGeom>
              <a:avLst/>
              <a:gdLst>
                <a:gd name="T0" fmla="*/ 118 w 118"/>
                <a:gd name="T1" fmla="*/ 79 h 157"/>
                <a:gd name="T2" fmla="*/ 27 w 118"/>
                <a:gd name="T3" fmla="*/ 0 h 157"/>
                <a:gd name="T4" fmla="*/ 27 w 118"/>
                <a:gd name="T5" fmla="*/ 53 h 157"/>
                <a:gd name="T6" fmla="*/ 0 w 118"/>
                <a:gd name="T7" fmla="*/ 53 h 157"/>
                <a:gd name="T8" fmla="*/ 0 w 118"/>
                <a:gd name="T9" fmla="*/ 118 h 157"/>
                <a:gd name="T10" fmla="*/ 27 w 118"/>
                <a:gd name="T11" fmla="*/ 118 h 157"/>
                <a:gd name="T12" fmla="*/ 27 w 118"/>
                <a:gd name="T13" fmla="*/ 157 h 157"/>
                <a:gd name="T14" fmla="*/ 118 w 118"/>
                <a:gd name="T15" fmla="*/ 7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57">
                  <a:moveTo>
                    <a:pt x="118" y="79"/>
                  </a:moveTo>
                  <a:lnTo>
                    <a:pt x="27" y="0"/>
                  </a:lnTo>
                  <a:lnTo>
                    <a:pt x="27" y="53"/>
                  </a:lnTo>
                  <a:lnTo>
                    <a:pt x="0" y="53"/>
                  </a:lnTo>
                  <a:lnTo>
                    <a:pt x="0" y="118"/>
                  </a:lnTo>
                  <a:lnTo>
                    <a:pt x="27" y="118"/>
                  </a:lnTo>
                  <a:lnTo>
                    <a:pt x="27" y="157"/>
                  </a:lnTo>
                  <a:lnTo>
                    <a:pt x="118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71" name="组合 40570"/>
          <p:cNvGrpSpPr/>
          <p:nvPr/>
        </p:nvGrpSpPr>
        <p:grpSpPr>
          <a:xfrm>
            <a:off x="4004478" y="3555662"/>
            <a:ext cx="412423" cy="478943"/>
            <a:chOff x="4187826" y="274637"/>
            <a:chExt cx="393700" cy="457200"/>
          </a:xfrm>
          <a:solidFill>
            <a:schemeClr val="bg1"/>
          </a:solidFill>
        </p:grpSpPr>
        <p:sp>
          <p:nvSpPr>
            <p:cNvPr id="40500" name="Freeform 175"/>
            <p:cNvSpPr>
              <a:spLocks/>
            </p:cNvSpPr>
            <p:nvPr/>
          </p:nvSpPr>
          <p:spPr bwMode="auto">
            <a:xfrm>
              <a:off x="4187826" y="274637"/>
              <a:ext cx="393700" cy="457200"/>
            </a:xfrm>
            <a:custGeom>
              <a:avLst/>
              <a:gdLst>
                <a:gd name="T0" fmla="*/ 14 w 19"/>
                <a:gd name="T1" fmla="*/ 9 h 22"/>
                <a:gd name="T2" fmla="*/ 9 w 19"/>
                <a:gd name="T3" fmla="*/ 6 h 22"/>
                <a:gd name="T4" fmla="*/ 15 w 19"/>
                <a:gd name="T5" fmla="*/ 3 h 22"/>
                <a:gd name="T6" fmla="*/ 11 w 19"/>
                <a:gd name="T7" fmla="*/ 0 h 22"/>
                <a:gd name="T8" fmla="*/ 8 w 19"/>
                <a:gd name="T9" fmla="*/ 4 h 22"/>
                <a:gd name="T10" fmla="*/ 2 w 19"/>
                <a:gd name="T11" fmla="*/ 4 h 22"/>
                <a:gd name="T12" fmla="*/ 3 w 19"/>
                <a:gd name="T13" fmla="*/ 7 h 22"/>
                <a:gd name="T14" fmla="*/ 3 w 19"/>
                <a:gd name="T15" fmla="*/ 7 h 22"/>
                <a:gd name="T16" fmla="*/ 5 w 19"/>
                <a:gd name="T17" fmla="*/ 12 h 22"/>
                <a:gd name="T18" fmla="*/ 6 w 19"/>
                <a:gd name="T19" fmla="*/ 17 h 22"/>
                <a:gd name="T20" fmla="*/ 9 w 19"/>
                <a:gd name="T21" fmla="*/ 10 h 22"/>
                <a:gd name="T22" fmla="*/ 12 w 19"/>
                <a:gd name="T23" fmla="*/ 15 h 22"/>
                <a:gd name="T24" fmla="*/ 7 w 19"/>
                <a:gd name="T25" fmla="*/ 22 h 22"/>
                <a:gd name="T26" fmla="*/ 14 w 19"/>
                <a:gd name="T27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2">
                  <a:moveTo>
                    <a:pt x="14" y="9"/>
                  </a:moveTo>
                  <a:cubicBezTo>
                    <a:pt x="13" y="8"/>
                    <a:pt x="9" y="8"/>
                    <a:pt x="9" y="6"/>
                  </a:cubicBezTo>
                  <a:cubicBezTo>
                    <a:pt x="9" y="4"/>
                    <a:pt x="13" y="3"/>
                    <a:pt x="15" y="3"/>
                  </a:cubicBezTo>
                  <a:cubicBezTo>
                    <a:pt x="14" y="2"/>
                    <a:pt x="13" y="0"/>
                    <a:pt x="11" y="0"/>
                  </a:cubicBezTo>
                  <a:cubicBezTo>
                    <a:pt x="10" y="1"/>
                    <a:pt x="9" y="2"/>
                    <a:pt x="8" y="4"/>
                  </a:cubicBezTo>
                  <a:cubicBezTo>
                    <a:pt x="6" y="6"/>
                    <a:pt x="4" y="4"/>
                    <a:pt x="2" y="4"/>
                  </a:cubicBezTo>
                  <a:cubicBezTo>
                    <a:pt x="0" y="5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9"/>
                    <a:pt x="5" y="10"/>
                    <a:pt x="5" y="12"/>
                  </a:cubicBezTo>
                  <a:cubicBezTo>
                    <a:pt x="5" y="13"/>
                    <a:pt x="4" y="16"/>
                    <a:pt x="6" y="17"/>
                  </a:cubicBezTo>
                  <a:cubicBezTo>
                    <a:pt x="10" y="21"/>
                    <a:pt x="11" y="12"/>
                    <a:pt x="9" y="10"/>
                  </a:cubicBezTo>
                  <a:cubicBezTo>
                    <a:pt x="12" y="10"/>
                    <a:pt x="12" y="13"/>
                    <a:pt x="12" y="15"/>
                  </a:cubicBezTo>
                  <a:cubicBezTo>
                    <a:pt x="11" y="18"/>
                    <a:pt x="8" y="19"/>
                    <a:pt x="7" y="22"/>
                  </a:cubicBezTo>
                  <a:cubicBezTo>
                    <a:pt x="10" y="20"/>
                    <a:pt x="19" y="13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01" name="Freeform 176"/>
            <p:cNvSpPr>
              <a:spLocks/>
            </p:cNvSpPr>
            <p:nvPr/>
          </p:nvSpPr>
          <p:spPr bwMode="auto">
            <a:xfrm>
              <a:off x="4291013" y="274637"/>
              <a:ext cx="63500" cy="82550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1 w 3"/>
                <a:gd name="T5" fmla="*/ 0 h 4"/>
                <a:gd name="T6" fmla="*/ 0 w 3"/>
                <a:gd name="T7" fmla="*/ 2 h 4"/>
                <a:gd name="T8" fmla="*/ 1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518" name="Freeform 193"/>
          <p:cNvSpPr>
            <a:spLocks noEditPoints="1"/>
          </p:cNvSpPr>
          <p:nvPr/>
        </p:nvSpPr>
        <p:spPr bwMode="auto">
          <a:xfrm>
            <a:off x="9465782" y="3566471"/>
            <a:ext cx="325947" cy="457325"/>
          </a:xfrm>
          <a:custGeom>
            <a:avLst/>
            <a:gdLst>
              <a:gd name="T0" fmla="*/ 14 w 15"/>
              <a:gd name="T1" fmla="*/ 0 h 21"/>
              <a:gd name="T2" fmla="*/ 1 w 15"/>
              <a:gd name="T3" fmla="*/ 0 h 21"/>
              <a:gd name="T4" fmla="*/ 0 w 15"/>
              <a:gd name="T5" fmla="*/ 2 h 21"/>
              <a:gd name="T6" fmla="*/ 0 w 15"/>
              <a:gd name="T7" fmla="*/ 12 h 21"/>
              <a:gd name="T8" fmla="*/ 1 w 15"/>
              <a:gd name="T9" fmla="*/ 14 h 21"/>
              <a:gd name="T10" fmla="*/ 4 w 15"/>
              <a:gd name="T11" fmla="*/ 14 h 21"/>
              <a:gd name="T12" fmla="*/ 7 w 15"/>
              <a:gd name="T13" fmla="*/ 21 h 21"/>
              <a:gd name="T14" fmla="*/ 11 w 15"/>
              <a:gd name="T15" fmla="*/ 14 h 21"/>
              <a:gd name="T16" fmla="*/ 14 w 15"/>
              <a:gd name="T17" fmla="*/ 14 h 21"/>
              <a:gd name="T18" fmla="*/ 15 w 15"/>
              <a:gd name="T19" fmla="*/ 12 h 21"/>
              <a:gd name="T20" fmla="*/ 15 w 15"/>
              <a:gd name="T21" fmla="*/ 2 h 21"/>
              <a:gd name="T22" fmla="*/ 14 w 15"/>
              <a:gd name="T23" fmla="*/ 0 h 21"/>
              <a:gd name="T24" fmla="*/ 7 w 15"/>
              <a:gd name="T25" fmla="*/ 13 h 21"/>
              <a:gd name="T26" fmla="*/ 6 w 15"/>
              <a:gd name="T27" fmla="*/ 12 h 21"/>
              <a:gd name="T28" fmla="*/ 7 w 15"/>
              <a:gd name="T29" fmla="*/ 11 h 21"/>
              <a:gd name="T30" fmla="*/ 8 w 15"/>
              <a:gd name="T31" fmla="*/ 12 h 21"/>
              <a:gd name="T32" fmla="*/ 7 w 15"/>
              <a:gd name="T33" fmla="*/ 13 h 21"/>
              <a:gd name="T34" fmla="*/ 10 w 15"/>
              <a:gd name="T35" fmla="*/ 7 h 21"/>
              <a:gd name="T36" fmla="*/ 8 w 15"/>
              <a:gd name="T37" fmla="*/ 10 h 21"/>
              <a:gd name="T38" fmla="*/ 6 w 15"/>
              <a:gd name="T39" fmla="*/ 9 h 21"/>
              <a:gd name="T40" fmla="*/ 8 w 15"/>
              <a:gd name="T41" fmla="*/ 6 h 21"/>
              <a:gd name="T42" fmla="*/ 7 w 15"/>
              <a:gd name="T43" fmla="*/ 4 h 21"/>
              <a:gd name="T44" fmla="*/ 5 w 15"/>
              <a:gd name="T45" fmla="*/ 5 h 21"/>
              <a:gd name="T46" fmla="*/ 4 w 15"/>
              <a:gd name="T47" fmla="*/ 3 h 21"/>
              <a:gd name="T48" fmla="*/ 7 w 15"/>
              <a:gd name="T49" fmla="*/ 2 h 21"/>
              <a:gd name="T50" fmla="*/ 11 w 15"/>
              <a:gd name="T51" fmla="*/ 5 h 21"/>
              <a:gd name="T52" fmla="*/ 10 w 15"/>
              <a:gd name="T53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" h="21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4"/>
                  <a:pt x="1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7" y="21"/>
                  <a:pt x="7" y="21"/>
                  <a:pt x="7" y="21"/>
                </a:cubicBezTo>
                <a:cubicBezTo>
                  <a:pt x="11" y="14"/>
                  <a:pt x="11" y="14"/>
                  <a:pt x="11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5" y="13"/>
                  <a:pt x="15" y="1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4" y="0"/>
                </a:cubicBezTo>
                <a:close/>
                <a:moveTo>
                  <a:pt x="7" y="13"/>
                </a:moveTo>
                <a:cubicBezTo>
                  <a:pt x="7" y="13"/>
                  <a:pt x="6" y="13"/>
                  <a:pt x="6" y="12"/>
                </a:cubicBezTo>
                <a:cubicBezTo>
                  <a:pt x="6" y="12"/>
                  <a:pt x="7" y="11"/>
                  <a:pt x="7" y="11"/>
                </a:cubicBezTo>
                <a:cubicBezTo>
                  <a:pt x="8" y="11"/>
                  <a:pt x="8" y="12"/>
                  <a:pt x="8" y="12"/>
                </a:cubicBezTo>
                <a:cubicBezTo>
                  <a:pt x="8" y="13"/>
                  <a:pt x="8" y="13"/>
                  <a:pt x="7" y="13"/>
                </a:cubicBezTo>
                <a:close/>
                <a:moveTo>
                  <a:pt x="10" y="7"/>
                </a:moveTo>
                <a:cubicBezTo>
                  <a:pt x="8" y="10"/>
                  <a:pt x="8" y="10"/>
                  <a:pt x="8" y="10"/>
                </a:cubicBezTo>
                <a:cubicBezTo>
                  <a:pt x="7" y="11"/>
                  <a:pt x="6" y="10"/>
                  <a:pt x="6" y="9"/>
                </a:cubicBezTo>
                <a:cubicBezTo>
                  <a:pt x="8" y="6"/>
                  <a:pt x="8" y="6"/>
                  <a:pt x="8" y="6"/>
                </a:cubicBezTo>
                <a:cubicBezTo>
                  <a:pt x="9" y="5"/>
                  <a:pt x="8" y="4"/>
                  <a:pt x="7" y="4"/>
                </a:cubicBezTo>
                <a:cubicBezTo>
                  <a:pt x="6" y="4"/>
                  <a:pt x="5" y="4"/>
                  <a:pt x="5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2"/>
                  <a:pt x="6" y="2"/>
                  <a:pt x="7" y="2"/>
                </a:cubicBezTo>
                <a:cubicBezTo>
                  <a:pt x="9" y="2"/>
                  <a:pt x="11" y="3"/>
                  <a:pt x="11" y="5"/>
                </a:cubicBezTo>
                <a:cubicBezTo>
                  <a:pt x="11" y="6"/>
                  <a:pt x="10" y="7"/>
                  <a:pt x="1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610" name="组合 40609"/>
          <p:cNvGrpSpPr/>
          <p:nvPr/>
        </p:nvGrpSpPr>
        <p:grpSpPr>
          <a:xfrm>
            <a:off x="10193227" y="3620518"/>
            <a:ext cx="325947" cy="349230"/>
            <a:chOff x="10369551" y="315912"/>
            <a:chExt cx="311150" cy="333376"/>
          </a:xfrm>
          <a:solidFill>
            <a:schemeClr val="bg1"/>
          </a:solidFill>
        </p:grpSpPr>
        <p:sp>
          <p:nvSpPr>
            <p:cNvPr id="40525" name="Freeform 200"/>
            <p:cNvSpPr>
              <a:spLocks/>
            </p:cNvSpPr>
            <p:nvPr/>
          </p:nvSpPr>
          <p:spPr bwMode="auto">
            <a:xfrm>
              <a:off x="10494963" y="315912"/>
              <a:ext cx="61913" cy="207963"/>
            </a:xfrm>
            <a:custGeom>
              <a:avLst/>
              <a:gdLst>
                <a:gd name="T0" fmla="*/ 2 w 3"/>
                <a:gd name="T1" fmla="*/ 0 h 10"/>
                <a:gd name="T2" fmla="*/ 1 w 3"/>
                <a:gd name="T3" fmla="*/ 0 h 10"/>
                <a:gd name="T4" fmla="*/ 0 w 3"/>
                <a:gd name="T5" fmla="*/ 1 h 10"/>
                <a:gd name="T6" fmla="*/ 0 w 3"/>
                <a:gd name="T7" fmla="*/ 9 h 10"/>
                <a:gd name="T8" fmla="*/ 1 w 3"/>
                <a:gd name="T9" fmla="*/ 10 h 10"/>
                <a:gd name="T10" fmla="*/ 2 w 3"/>
                <a:gd name="T11" fmla="*/ 10 h 10"/>
                <a:gd name="T12" fmla="*/ 3 w 3"/>
                <a:gd name="T13" fmla="*/ 9 h 10"/>
                <a:gd name="T14" fmla="*/ 3 w 3"/>
                <a:gd name="T15" fmla="*/ 1 h 10"/>
                <a:gd name="T16" fmla="*/ 2 w 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26" name="Oval 201"/>
            <p:cNvSpPr>
              <a:spLocks noChangeArrowheads="1"/>
            </p:cNvSpPr>
            <p:nvPr/>
          </p:nvSpPr>
          <p:spPr bwMode="auto">
            <a:xfrm>
              <a:off x="10494963" y="565150"/>
              <a:ext cx="61913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27" name="Freeform 202"/>
            <p:cNvSpPr>
              <a:spLocks/>
            </p:cNvSpPr>
            <p:nvPr/>
          </p:nvSpPr>
          <p:spPr bwMode="auto">
            <a:xfrm>
              <a:off x="10369551" y="315912"/>
              <a:ext cx="82550" cy="228600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0 h 11"/>
                <a:gd name="T4" fmla="*/ 0 w 4"/>
                <a:gd name="T5" fmla="*/ 1 h 11"/>
                <a:gd name="T6" fmla="*/ 0 w 4"/>
                <a:gd name="T7" fmla="*/ 9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9 h 11"/>
                <a:gd name="T14" fmla="*/ 4 w 4"/>
                <a:gd name="T15" fmla="*/ 1 h 11"/>
                <a:gd name="T16" fmla="*/ 2 w 4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4" y="10"/>
                    <a:pt x="4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28" name="Oval 203"/>
            <p:cNvSpPr>
              <a:spLocks noChangeArrowheads="1"/>
            </p:cNvSpPr>
            <p:nvPr/>
          </p:nvSpPr>
          <p:spPr bwMode="auto">
            <a:xfrm>
              <a:off x="10369551" y="565150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29" name="Freeform 204"/>
            <p:cNvSpPr>
              <a:spLocks/>
            </p:cNvSpPr>
            <p:nvPr/>
          </p:nvSpPr>
          <p:spPr bwMode="auto">
            <a:xfrm>
              <a:off x="10598151" y="315912"/>
              <a:ext cx="82550" cy="207963"/>
            </a:xfrm>
            <a:custGeom>
              <a:avLst/>
              <a:gdLst>
                <a:gd name="T0" fmla="*/ 2 w 4"/>
                <a:gd name="T1" fmla="*/ 0 h 10"/>
                <a:gd name="T2" fmla="*/ 2 w 4"/>
                <a:gd name="T3" fmla="*/ 0 h 10"/>
                <a:gd name="T4" fmla="*/ 0 w 4"/>
                <a:gd name="T5" fmla="*/ 1 h 10"/>
                <a:gd name="T6" fmla="*/ 0 w 4"/>
                <a:gd name="T7" fmla="*/ 9 h 10"/>
                <a:gd name="T8" fmla="*/ 2 w 4"/>
                <a:gd name="T9" fmla="*/ 10 h 10"/>
                <a:gd name="T10" fmla="*/ 2 w 4"/>
                <a:gd name="T11" fmla="*/ 10 h 10"/>
                <a:gd name="T12" fmla="*/ 4 w 4"/>
                <a:gd name="T13" fmla="*/ 9 h 10"/>
                <a:gd name="T14" fmla="*/ 4 w 4"/>
                <a:gd name="T15" fmla="*/ 1 h 10"/>
                <a:gd name="T16" fmla="*/ 2 w 4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4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30" name="Oval 205"/>
            <p:cNvSpPr>
              <a:spLocks noChangeArrowheads="1"/>
            </p:cNvSpPr>
            <p:nvPr/>
          </p:nvSpPr>
          <p:spPr bwMode="auto">
            <a:xfrm>
              <a:off x="10598151" y="565150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609" name="组合 40608"/>
          <p:cNvGrpSpPr/>
          <p:nvPr/>
        </p:nvGrpSpPr>
        <p:grpSpPr>
          <a:xfrm>
            <a:off x="8695099" y="3588090"/>
            <a:ext cx="369185" cy="414087"/>
            <a:chOff x="8772526" y="274637"/>
            <a:chExt cx="352425" cy="395288"/>
          </a:xfrm>
          <a:solidFill>
            <a:schemeClr val="bg1"/>
          </a:solidFill>
        </p:grpSpPr>
        <p:sp>
          <p:nvSpPr>
            <p:cNvPr id="40135" name="Freeform 211"/>
            <p:cNvSpPr>
              <a:spLocks/>
            </p:cNvSpPr>
            <p:nvPr/>
          </p:nvSpPr>
          <p:spPr bwMode="auto">
            <a:xfrm>
              <a:off x="8772526" y="274637"/>
              <a:ext cx="352425" cy="311150"/>
            </a:xfrm>
            <a:custGeom>
              <a:avLst/>
              <a:gdLst>
                <a:gd name="T0" fmla="*/ 15 w 17"/>
                <a:gd name="T1" fmla="*/ 8 h 15"/>
                <a:gd name="T2" fmla="*/ 17 w 17"/>
                <a:gd name="T3" fmla="*/ 5 h 15"/>
                <a:gd name="T4" fmla="*/ 12 w 17"/>
                <a:gd name="T5" fmla="*/ 0 h 15"/>
                <a:gd name="T6" fmla="*/ 8 w 17"/>
                <a:gd name="T7" fmla="*/ 3 h 15"/>
                <a:gd name="T8" fmla="*/ 4 w 17"/>
                <a:gd name="T9" fmla="*/ 0 h 15"/>
                <a:gd name="T10" fmla="*/ 0 w 17"/>
                <a:gd name="T11" fmla="*/ 5 h 15"/>
                <a:gd name="T12" fmla="*/ 2 w 17"/>
                <a:gd name="T13" fmla="*/ 8 h 15"/>
                <a:gd name="T14" fmla="*/ 8 w 17"/>
                <a:gd name="T15" fmla="*/ 15 h 15"/>
                <a:gd name="T16" fmla="*/ 15 w 17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5">
                  <a:moveTo>
                    <a:pt x="15" y="8"/>
                  </a:moveTo>
                  <a:cubicBezTo>
                    <a:pt x="16" y="8"/>
                    <a:pt x="17" y="6"/>
                    <a:pt x="17" y="5"/>
                  </a:cubicBezTo>
                  <a:cubicBezTo>
                    <a:pt x="17" y="3"/>
                    <a:pt x="15" y="0"/>
                    <a:pt x="12" y="0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5" y="8"/>
                    <a:pt x="15" y="8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36" name="Oval 212"/>
            <p:cNvSpPr>
              <a:spLocks noChangeArrowheads="1"/>
            </p:cNvSpPr>
            <p:nvPr/>
          </p:nvSpPr>
          <p:spPr bwMode="auto">
            <a:xfrm>
              <a:off x="8980488" y="544512"/>
              <a:ext cx="103188" cy="825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37" name="Oval 213"/>
            <p:cNvSpPr>
              <a:spLocks noChangeArrowheads="1"/>
            </p:cNvSpPr>
            <p:nvPr/>
          </p:nvSpPr>
          <p:spPr bwMode="auto">
            <a:xfrm>
              <a:off x="9063038" y="627062"/>
              <a:ext cx="61913" cy="428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144" name="Freeform 220"/>
          <p:cNvSpPr>
            <a:spLocks noEditPoints="1"/>
          </p:cNvSpPr>
          <p:nvPr/>
        </p:nvSpPr>
        <p:spPr bwMode="auto">
          <a:xfrm>
            <a:off x="6491143" y="3598900"/>
            <a:ext cx="369185" cy="392467"/>
          </a:xfrm>
          <a:custGeom>
            <a:avLst/>
            <a:gdLst>
              <a:gd name="T0" fmla="*/ 6 w 17"/>
              <a:gd name="T1" fmla="*/ 0 h 18"/>
              <a:gd name="T2" fmla="*/ 6 w 17"/>
              <a:gd name="T3" fmla="*/ 0 h 18"/>
              <a:gd name="T4" fmla="*/ 5 w 17"/>
              <a:gd name="T5" fmla="*/ 0 h 18"/>
              <a:gd name="T6" fmla="*/ 5 w 17"/>
              <a:gd name="T7" fmla="*/ 0 h 18"/>
              <a:gd name="T8" fmla="*/ 5 w 17"/>
              <a:gd name="T9" fmla="*/ 0 h 18"/>
              <a:gd name="T10" fmla="*/ 0 w 17"/>
              <a:gd name="T11" fmla="*/ 10 h 18"/>
              <a:gd name="T12" fmla="*/ 5 w 17"/>
              <a:gd name="T13" fmla="*/ 13 h 18"/>
              <a:gd name="T14" fmla="*/ 11 w 17"/>
              <a:gd name="T15" fmla="*/ 18 h 18"/>
              <a:gd name="T16" fmla="*/ 11 w 17"/>
              <a:gd name="T17" fmla="*/ 18 h 18"/>
              <a:gd name="T18" fmla="*/ 11 w 17"/>
              <a:gd name="T19" fmla="*/ 18 h 18"/>
              <a:gd name="T20" fmla="*/ 11 w 17"/>
              <a:gd name="T21" fmla="*/ 18 h 18"/>
              <a:gd name="T22" fmla="*/ 12 w 17"/>
              <a:gd name="T23" fmla="*/ 18 h 18"/>
              <a:gd name="T24" fmla="*/ 17 w 17"/>
              <a:gd name="T25" fmla="*/ 8 h 18"/>
              <a:gd name="T26" fmla="*/ 6 w 17"/>
              <a:gd name="T27" fmla="*/ 0 h 18"/>
              <a:gd name="T28" fmla="*/ 9 w 17"/>
              <a:gd name="T29" fmla="*/ 4 h 18"/>
              <a:gd name="T30" fmla="*/ 6 w 17"/>
              <a:gd name="T31" fmla="*/ 10 h 18"/>
              <a:gd name="T32" fmla="*/ 6 w 17"/>
              <a:gd name="T33" fmla="*/ 10 h 18"/>
              <a:gd name="T34" fmla="*/ 6 w 17"/>
              <a:gd name="T35" fmla="*/ 7 h 18"/>
              <a:gd name="T36" fmla="*/ 4 w 17"/>
              <a:gd name="T37" fmla="*/ 8 h 18"/>
              <a:gd name="T38" fmla="*/ 4 w 17"/>
              <a:gd name="T39" fmla="*/ 8 h 18"/>
              <a:gd name="T40" fmla="*/ 7 w 17"/>
              <a:gd name="T41" fmla="*/ 2 h 18"/>
              <a:gd name="T42" fmla="*/ 8 w 17"/>
              <a:gd name="T43" fmla="*/ 2 h 18"/>
              <a:gd name="T44" fmla="*/ 9 w 17"/>
              <a:gd name="T45" fmla="*/ 3 h 18"/>
              <a:gd name="T46" fmla="*/ 9 w 17"/>
              <a:gd name="T47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5" y="13"/>
                  <a:pt x="5" y="13"/>
                  <a:pt x="5" y="13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8"/>
                  <a:pt x="17" y="8"/>
                  <a:pt x="17" y="8"/>
                </a:cubicBezTo>
                <a:lnTo>
                  <a:pt x="6" y="0"/>
                </a:lnTo>
                <a:close/>
                <a:moveTo>
                  <a:pt x="9" y="4"/>
                </a:move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7"/>
                  <a:pt x="6" y="7"/>
                  <a:pt x="6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10" y="3"/>
                  <a:pt x="9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145" name="Freeform 221"/>
          <p:cNvSpPr>
            <a:spLocks/>
          </p:cNvSpPr>
          <p:nvPr/>
        </p:nvSpPr>
        <p:spPr bwMode="auto">
          <a:xfrm>
            <a:off x="8010891" y="3609709"/>
            <a:ext cx="282710" cy="370849"/>
          </a:xfrm>
          <a:custGeom>
            <a:avLst/>
            <a:gdLst>
              <a:gd name="T0" fmla="*/ 13 w 13"/>
              <a:gd name="T1" fmla="*/ 0 h 17"/>
              <a:gd name="T2" fmla="*/ 0 w 13"/>
              <a:gd name="T3" fmla="*/ 0 h 17"/>
              <a:gd name="T4" fmla="*/ 0 w 13"/>
              <a:gd name="T5" fmla="*/ 0 h 17"/>
              <a:gd name="T6" fmla="*/ 0 w 13"/>
              <a:gd name="T7" fmla="*/ 17 h 17"/>
              <a:gd name="T8" fmla="*/ 0 w 13"/>
              <a:gd name="T9" fmla="*/ 17 h 17"/>
              <a:gd name="T10" fmla="*/ 6 w 13"/>
              <a:gd name="T11" fmla="*/ 13 h 17"/>
              <a:gd name="T12" fmla="*/ 13 w 13"/>
              <a:gd name="T13" fmla="*/ 17 h 17"/>
              <a:gd name="T14" fmla="*/ 13 w 13"/>
              <a:gd name="T15" fmla="*/ 17 h 17"/>
              <a:gd name="T16" fmla="*/ 13 w 13"/>
              <a:gd name="T17" fmla="*/ 0 h 17"/>
              <a:gd name="T18" fmla="*/ 13 w 13"/>
              <a:gd name="T1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7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3"/>
                  <a:pt x="6" y="13"/>
                  <a:pt x="6" y="13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151" name="Freeform 227"/>
          <p:cNvSpPr>
            <a:spLocks noEditPoints="1"/>
          </p:cNvSpPr>
          <p:nvPr/>
        </p:nvSpPr>
        <p:spPr bwMode="auto">
          <a:xfrm>
            <a:off x="3277033" y="3566471"/>
            <a:ext cx="325947" cy="457325"/>
          </a:xfrm>
          <a:custGeom>
            <a:avLst/>
            <a:gdLst>
              <a:gd name="T0" fmla="*/ 15 w 15"/>
              <a:gd name="T1" fmla="*/ 15 h 21"/>
              <a:gd name="T2" fmla="*/ 9 w 15"/>
              <a:gd name="T3" fmla="*/ 3 h 21"/>
              <a:gd name="T4" fmla="*/ 8 w 15"/>
              <a:gd name="T5" fmla="*/ 6 h 21"/>
              <a:gd name="T6" fmla="*/ 5 w 15"/>
              <a:gd name="T7" fmla="*/ 1 h 21"/>
              <a:gd name="T8" fmla="*/ 5 w 15"/>
              <a:gd name="T9" fmla="*/ 0 h 21"/>
              <a:gd name="T10" fmla="*/ 4 w 15"/>
              <a:gd name="T11" fmla="*/ 1 h 21"/>
              <a:gd name="T12" fmla="*/ 0 w 15"/>
              <a:gd name="T13" fmla="*/ 11 h 21"/>
              <a:gd name="T14" fmla="*/ 1 w 15"/>
              <a:gd name="T15" fmla="*/ 15 h 21"/>
              <a:gd name="T16" fmla="*/ 4 w 15"/>
              <a:gd name="T17" fmla="*/ 17 h 21"/>
              <a:gd name="T18" fmla="*/ 9 w 15"/>
              <a:gd name="T19" fmla="*/ 21 h 21"/>
              <a:gd name="T20" fmla="*/ 15 w 15"/>
              <a:gd name="T21" fmla="*/ 15 h 21"/>
              <a:gd name="T22" fmla="*/ 1 w 15"/>
              <a:gd name="T23" fmla="*/ 11 h 21"/>
              <a:gd name="T24" fmla="*/ 5 w 15"/>
              <a:gd name="T25" fmla="*/ 2 h 21"/>
              <a:gd name="T26" fmla="*/ 8 w 15"/>
              <a:gd name="T27" fmla="*/ 11 h 21"/>
              <a:gd name="T28" fmla="*/ 5 w 15"/>
              <a:gd name="T29" fmla="*/ 15 h 21"/>
              <a:gd name="T30" fmla="*/ 1 w 15"/>
              <a:gd name="T31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" h="21">
                <a:moveTo>
                  <a:pt x="15" y="15"/>
                </a:moveTo>
                <a:cubicBezTo>
                  <a:pt x="14" y="10"/>
                  <a:pt x="11" y="6"/>
                  <a:pt x="9" y="3"/>
                </a:cubicBezTo>
                <a:cubicBezTo>
                  <a:pt x="9" y="3"/>
                  <a:pt x="9" y="4"/>
                  <a:pt x="8" y="6"/>
                </a:cubicBezTo>
                <a:cubicBezTo>
                  <a:pt x="7" y="3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0" y="7"/>
                  <a:pt x="0" y="11"/>
                </a:cubicBezTo>
                <a:cubicBezTo>
                  <a:pt x="0" y="13"/>
                  <a:pt x="0" y="14"/>
                  <a:pt x="1" y="15"/>
                </a:cubicBezTo>
                <a:cubicBezTo>
                  <a:pt x="2" y="16"/>
                  <a:pt x="3" y="16"/>
                  <a:pt x="4" y="17"/>
                </a:cubicBezTo>
                <a:cubicBezTo>
                  <a:pt x="5" y="20"/>
                  <a:pt x="7" y="21"/>
                  <a:pt x="9" y="21"/>
                </a:cubicBezTo>
                <a:cubicBezTo>
                  <a:pt x="12" y="21"/>
                  <a:pt x="15" y="20"/>
                  <a:pt x="15" y="15"/>
                </a:cubicBezTo>
                <a:close/>
                <a:moveTo>
                  <a:pt x="1" y="11"/>
                </a:moveTo>
                <a:cubicBezTo>
                  <a:pt x="1" y="8"/>
                  <a:pt x="3" y="4"/>
                  <a:pt x="5" y="2"/>
                </a:cubicBezTo>
                <a:cubicBezTo>
                  <a:pt x="6" y="4"/>
                  <a:pt x="8" y="8"/>
                  <a:pt x="8" y="11"/>
                </a:cubicBezTo>
                <a:cubicBezTo>
                  <a:pt x="8" y="15"/>
                  <a:pt x="6" y="15"/>
                  <a:pt x="5" y="15"/>
                </a:cubicBezTo>
                <a:cubicBezTo>
                  <a:pt x="3" y="15"/>
                  <a:pt x="1" y="15"/>
                  <a:pt x="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608" name="组合 40607"/>
          <p:cNvGrpSpPr/>
          <p:nvPr/>
        </p:nvGrpSpPr>
        <p:grpSpPr>
          <a:xfrm>
            <a:off x="7261826" y="3697848"/>
            <a:ext cx="347567" cy="194571"/>
            <a:chOff x="7278688" y="420687"/>
            <a:chExt cx="331788" cy="185738"/>
          </a:xfrm>
          <a:solidFill>
            <a:schemeClr val="bg1"/>
          </a:solidFill>
        </p:grpSpPr>
        <p:sp>
          <p:nvSpPr>
            <p:cNvPr id="40184" name="Freeform 260"/>
            <p:cNvSpPr>
              <a:spLocks noEditPoints="1"/>
            </p:cNvSpPr>
            <p:nvPr/>
          </p:nvSpPr>
          <p:spPr bwMode="auto">
            <a:xfrm>
              <a:off x="7278688" y="420687"/>
              <a:ext cx="331788" cy="185738"/>
            </a:xfrm>
            <a:custGeom>
              <a:avLst/>
              <a:gdLst>
                <a:gd name="T0" fmla="*/ 14 w 16"/>
                <a:gd name="T1" fmla="*/ 1 h 9"/>
                <a:gd name="T2" fmla="*/ 14 w 16"/>
                <a:gd name="T3" fmla="*/ 1 h 9"/>
                <a:gd name="T4" fmla="*/ 14 w 16"/>
                <a:gd name="T5" fmla="*/ 1 h 9"/>
                <a:gd name="T6" fmla="*/ 14 w 16"/>
                <a:gd name="T7" fmla="*/ 1 h 9"/>
                <a:gd name="T8" fmla="*/ 14 w 16"/>
                <a:gd name="T9" fmla="*/ 1 h 9"/>
                <a:gd name="T10" fmla="*/ 14 w 16"/>
                <a:gd name="T11" fmla="*/ 0 h 9"/>
                <a:gd name="T12" fmla="*/ 14 w 16"/>
                <a:gd name="T13" fmla="*/ 1 h 9"/>
                <a:gd name="T14" fmla="*/ 7 w 16"/>
                <a:gd name="T15" fmla="*/ 1 h 9"/>
                <a:gd name="T16" fmla="*/ 0 w 16"/>
                <a:gd name="T17" fmla="*/ 0 h 9"/>
                <a:gd name="T18" fmla="*/ 0 w 16"/>
                <a:gd name="T19" fmla="*/ 1 h 9"/>
                <a:gd name="T20" fmla="*/ 0 w 16"/>
                <a:gd name="T21" fmla="*/ 1 h 9"/>
                <a:gd name="T22" fmla="*/ 0 w 16"/>
                <a:gd name="T23" fmla="*/ 1 h 9"/>
                <a:gd name="T24" fmla="*/ 4 w 16"/>
                <a:gd name="T25" fmla="*/ 8 h 9"/>
                <a:gd name="T26" fmla="*/ 4 w 16"/>
                <a:gd name="T27" fmla="*/ 8 h 9"/>
                <a:gd name="T28" fmla="*/ 7 w 16"/>
                <a:gd name="T29" fmla="*/ 9 h 9"/>
                <a:gd name="T30" fmla="*/ 10 w 16"/>
                <a:gd name="T31" fmla="*/ 8 h 9"/>
                <a:gd name="T32" fmla="*/ 10 w 16"/>
                <a:gd name="T33" fmla="*/ 8 h 9"/>
                <a:gd name="T34" fmla="*/ 12 w 16"/>
                <a:gd name="T35" fmla="*/ 6 h 9"/>
                <a:gd name="T36" fmla="*/ 13 w 16"/>
                <a:gd name="T37" fmla="*/ 6 h 9"/>
                <a:gd name="T38" fmla="*/ 16 w 16"/>
                <a:gd name="T39" fmla="*/ 4 h 9"/>
                <a:gd name="T40" fmla="*/ 14 w 16"/>
                <a:gd name="T41" fmla="*/ 1 h 9"/>
                <a:gd name="T42" fmla="*/ 13 w 16"/>
                <a:gd name="T43" fmla="*/ 6 h 9"/>
                <a:gd name="T44" fmla="*/ 12 w 16"/>
                <a:gd name="T45" fmla="*/ 6 h 9"/>
                <a:gd name="T46" fmla="*/ 14 w 16"/>
                <a:gd name="T47" fmla="*/ 2 h 9"/>
                <a:gd name="T48" fmla="*/ 15 w 16"/>
                <a:gd name="T49" fmla="*/ 4 h 9"/>
                <a:gd name="T50" fmla="*/ 13 w 16"/>
                <a:gd name="T5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" h="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13" y="1"/>
                    <a:pt x="10" y="1"/>
                    <a:pt x="7" y="1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2" y="6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7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4" y="6"/>
                    <a:pt x="16" y="5"/>
                    <a:pt x="16" y="4"/>
                  </a:cubicBezTo>
                  <a:cubicBezTo>
                    <a:pt x="16" y="3"/>
                    <a:pt x="15" y="2"/>
                    <a:pt x="14" y="1"/>
                  </a:cubicBezTo>
                  <a:close/>
                  <a:moveTo>
                    <a:pt x="13" y="6"/>
                  </a:moveTo>
                  <a:cubicBezTo>
                    <a:pt x="13" y="6"/>
                    <a:pt x="13" y="6"/>
                    <a:pt x="12" y="6"/>
                  </a:cubicBezTo>
                  <a:cubicBezTo>
                    <a:pt x="13" y="5"/>
                    <a:pt x="14" y="3"/>
                    <a:pt x="14" y="2"/>
                  </a:cubicBezTo>
                  <a:cubicBezTo>
                    <a:pt x="14" y="2"/>
                    <a:pt x="15" y="3"/>
                    <a:pt x="15" y="4"/>
                  </a:cubicBezTo>
                  <a:cubicBezTo>
                    <a:pt x="15" y="5"/>
                    <a:pt x="14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85" name="Oval 261"/>
            <p:cNvSpPr>
              <a:spLocks noChangeArrowheads="1"/>
            </p:cNvSpPr>
            <p:nvPr/>
          </p:nvSpPr>
          <p:spPr bwMode="auto">
            <a:xfrm>
              <a:off x="7299326" y="420687"/>
              <a:ext cx="249238" cy="206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210" name="Freeform 286"/>
          <p:cNvSpPr>
            <a:spLocks noEditPoints="1"/>
          </p:cNvSpPr>
          <p:nvPr/>
        </p:nvSpPr>
        <p:spPr bwMode="auto">
          <a:xfrm>
            <a:off x="2463112" y="3577281"/>
            <a:ext cx="412423" cy="435705"/>
          </a:xfrm>
          <a:custGeom>
            <a:avLst/>
            <a:gdLst>
              <a:gd name="T0" fmla="*/ 52 w 248"/>
              <a:gd name="T1" fmla="*/ 0 h 262"/>
              <a:gd name="T2" fmla="*/ 0 w 248"/>
              <a:gd name="T3" fmla="*/ 196 h 262"/>
              <a:gd name="T4" fmla="*/ 196 w 248"/>
              <a:gd name="T5" fmla="*/ 262 h 262"/>
              <a:gd name="T6" fmla="*/ 248 w 248"/>
              <a:gd name="T7" fmla="*/ 65 h 262"/>
              <a:gd name="T8" fmla="*/ 52 w 248"/>
              <a:gd name="T9" fmla="*/ 0 h 262"/>
              <a:gd name="T10" fmla="*/ 183 w 248"/>
              <a:gd name="T11" fmla="*/ 183 h 262"/>
              <a:gd name="T12" fmla="*/ 39 w 248"/>
              <a:gd name="T13" fmla="*/ 144 h 262"/>
              <a:gd name="T14" fmla="*/ 65 w 248"/>
              <a:gd name="T15" fmla="*/ 39 h 262"/>
              <a:gd name="T16" fmla="*/ 209 w 248"/>
              <a:gd name="T17" fmla="*/ 78 h 262"/>
              <a:gd name="T18" fmla="*/ 183 w 248"/>
              <a:gd name="T19" fmla="*/ 18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8" h="262">
                <a:moveTo>
                  <a:pt x="52" y="0"/>
                </a:moveTo>
                <a:lnTo>
                  <a:pt x="0" y="196"/>
                </a:lnTo>
                <a:lnTo>
                  <a:pt x="196" y="262"/>
                </a:lnTo>
                <a:lnTo>
                  <a:pt x="248" y="65"/>
                </a:lnTo>
                <a:lnTo>
                  <a:pt x="52" y="0"/>
                </a:lnTo>
                <a:close/>
                <a:moveTo>
                  <a:pt x="183" y="183"/>
                </a:moveTo>
                <a:lnTo>
                  <a:pt x="39" y="144"/>
                </a:lnTo>
                <a:lnTo>
                  <a:pt x="65" y="39"/>
                </a:lnTo>
                <a:lnTo>
                  <a:pt x="209" y="78"/>
                </a:lnTo>
                <a:lnTo>
                  <a:pt x="183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573" name="组合 40572"/>
          <p:cNvGrpSpPr/>
          <p:nvPr/>
        </p:nvGrpSpPr>
        <p:grpSpPr>
          <a:xfrm>
            <a:off x="4818399" y="3664588"/>
            <a:ext cx="435705" cy="261091"/>
            <a:chOff x="4913313" y="315912"/>
            <a:chExt cx="415925" cy="249238"/>
          </a:xfrm>
          <a:solidFill>
            <a:schemeClr val="bg1"/>
          </a:solidFill>
        </p:grpSpPr>
        <p:sp>
          <p:nvSpPr>
            <p:cNvPr id="40233" name="Rectangle 309"/>
            <p:cNvSpPr>
              <a:spLocks noChangeArrowheads="1"/>
            </p:cNvSpPr>
            <p:nvPr/>
          </p:nvSpPr>
          <p:spPr bwMode="auto">
            <a:xfrm>
              <a:off x="4997451" y="315912"/>
              <a:ext cx="61913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34" name="Freeform 310"/>
            <p:cNvSpPr>
              <a:spLocks noEditPoints="1"/>
            </p:cNvSpPr>
            <p:nvPr/>
          </p:nvSpPr>
          <p:spPr bwMode="auto">
            <a:xfrm>
              <a:off x="4913313" y="336550"/>
              <a:ext cx="415925" cy="228600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11 h 11"/>
                <a:gd name="T4" fmla="*/ 20 w 20"/>
                <a:gd name="T5" fmla="*/ 11 h 11"/>
                <a:gd name="T6" fmla="*/ 20 w 20"/>
                <a:gd name="T7" fmla="*/ 0 h 11"/>
                <a:gd name="T8" fmla="*/ 0 w 20"/>
                <a:gd name="T9" fmla="*/ 0 h 11"/>
                <a:gd name="T10" fmla="*/ 5 w 20"/>
                <a:gd name="T11" fmla="*/ 4 h 11"/>
                <a:gd name="T12" fmla="*/ 1 w 20"/>
                <a:gd name="T13" fmla="*/ 4 h 11"/>
                <a:gd name="T14" fmla="*/ 1 w 20"/>
                <a:gd name="T15" fmla="*/ 2 h 11"/>
                <a:gd name="T16" fmla="*/ 5 w 20"/>
                <a:gd name="T17" fmla="*/ 2 h 11"/>
                <a:gd name="T18" fmla="*/ 5 w 20"/>
                <a:gd name="T19" fmla="*/ 4 h 11"/>
                <a:gd name="T20" fmla="*/ 12 w 20"/>
                <a:gd name="T21" fmla="*/ 10 h 11"/>
                <a:gd name="T22" fmla="*/ 8 w 20"/>
                <a:gd name="T23" fmla="*/ 6 h 11"/>
                <a:gd name="T24" fmla="*/ 12 w 20"/>
                <a:gd name="T25" fmla="*/ 2 h 11"/>
                <a:gd name="T26" fmla="*/ 16 w 20"/>
                <a:gd name="T27" fmla="*/ 6 h 11"/>
                <a:gd name="T28" fmla="*/ 12 w 20"/>
                <a:gd name="T2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0"/>
                  </a:lnTo>
                  <a:close/>
                  <a:moveTo>
                    <a:pt x="5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4"/>
                  </a:lnTo>
                  <a:close/>
                  <a:moveTo>
                    <a:pt x="12" y="10"/>
                  </a:moveTo>
                  <a:cubicBezTo>
                    <a:pt x="10" y="10"/>
                    <a:pt x="8" y="8"/>
                    <a:pt x="8" y="6"/>
                  </a:cubicBezTo>
                  <a:cubicBezTo>
                    <a:pt x="8" y="4"/>
                    <a:pt x="10" y="2"/>
                    <a:pt x="12" y="2"/>
                  </a:cubicBezTo>
                  <a:cubicBezTo>
                    <a:pt x="14" y="2"/>
                    <a:pt x="16" y="4"/>
                    <a:pt x="16" y="6"/>
                  </a:cubicBezTo>
                  <a:cubicBezTo>
                    <a:pt x="16" y="8"/>
                    <a:pt x="14" y="10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35" name="Freeform 311"/>
            <p:cNvSpPr>
              <a:spLocks noEditPoints="1"/>
            </p:cNvSpPr>
            <p:nvPr/>
          </p:nvSpPr>
          <p:spPr bwMode="auto">
            <a:xfrm>
              <a:off x="5100638" y="377825"/>
              <a:ext cx="146050" cy="146050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4 h 7"/>
                <a:gd name="T4" fmla="*/ 3 w 7"/>
                <a:gd name="T5" fmla="*/ 7 h 7"/>
                <a:gd name="T6" fmla="*/ 7 w 7"/>
                <a:gd name="T7" fmla="*/ 4 h 7"/>
                <a:gd name="T8" fmla="*/ 3 w 7"/>
                <a:gd name="T9" fmla="*/ 0 h 7"/>
                <a:gd name="T10" fmla="*/ 3 w 7"/>
                <a:gd name="T11" fmla="*/ 6 h 7"/>
                <a:gd name="T12" fmla="*/ 1 w 7"/>
                <a:gd name="T13" fmla="*/ 4 h 7"/>
                <a:gd name="T14" fmla="*/ 3 w 7"/>
                <a:gd name="T15" fmla="*/ 2 h 7"/>
                <a:gd name="T16" fmla="*/ 5 w 7"/>
                <a:gd name="T17" fmla="*/ 4 h 7"/>
                <a:gd name="T18" fmla="*/ 3 w 7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  <a:moveTo>
                    <a:pt x="3" y="6"/>
                  </a:moveTo>
                  <a:cubicBezTo>
                    <a:pt x="2" y="6"/>
                    <a:pt x="1" y="5"/>
                    <a:pt x="1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607" name="组合 40606"/>
          <p:cNvGrpSpPr/>
          <p:nvPr/>
        </p:nvGrpSpPr>
        <p:grpSpPr>
          <a:xfrm>
            <a:off x="5655602" y="3653778"/>
            <a:ext cx="434043" cy="282710"/>
            <a:chOff x="5681663" y="315912"/>
            <a:chExt cx="414338" cy="269875"/>
          </a:xfrm>
          <a:solidFill>
            <a:schemeClr val="bg1"/>
          </a:solidFill>
        </p:grpSpPr>
        <p:sp>
          <p:nvSpPr>
            <p:cNvPr id="40041" name="Freeform 518"/>
            <p:cNvSpPr>
              <a:spLocks noEditPoints="1"/>
            </p:cNvSpPr>
            <p:nvPr/>
          </p:nvSpPr>
          <p:spPr bwMode="auto">
            <a:xfrm>
              <a:off x="5681663" y="315912"/>
              <a:ext cx="414338" cy="269875"/>
            </a:xfrm>
            <a:custGeom>
              <a:avLst/>
              <a:gdLst>
                <a:gd name="T0" fmla="*/ 20 w 20"/>
                <a:gd name="T1" fmla="*/ 3 h 13"/>
                <a:gd name="T2" fmla="*/ 17 w 20"/>
                <a:gd name="T3" fmla="*/ 0 h 13"/>
                <a:gd name="T4" fmla="*/ 3 w 20"/>
                <a:gd name="T5" fmla="*/ 0 h 13"/>
                <a:gd name="T6" fmla="*/ 1 w 20"/>
                <a:gd name="T7" fmla="*/ 1 h 13"/>
                <a:gd name="T8" fmla="*/ 0 w 20"/>
                <a:gd name="T9" fmla="*/ 3 h 13"/>
                <a:gd name="T10" fmla="*/ 0 w 20"/>
                <a:gd name="T11" fmla="*/ 4 h 13"/>
                <a:gd name="T12" fmla="*/ 0 w 20"/>
                <a:gd name="T13" fmla="*/ 4 h 13"/>
                <a:gd name="T14" fmla="*/ 0 w 20"/>
                <a:gd name="T15" fmla="*/ 9 h 13"/>
                <a:gd name="T16" fmla="*/ 0 w 20"/>
                <a:gd name="T17" fmla="*/ 9 h 13"/>
                <a:gd name="T18" fmla="*/ 0 w 20"/>
                <a:gd name="T19" fmla="*/ 11 h 13"/>
                <a:gd name="T20" fmla="*/ 3 w 20"/>
                <a:gd name="T21" fmla="*/ 13 h 13"/>
                <a:gd name="T22" fmla="*/ 18 w 20"/>
                <a:gd name="T23" fmla="*/ 13 h 13"/>
                <a:gd name="T24" fmla="*/ 19 w 20"/>
                <a:gd name="T25" fmla="*/ 12 h 13"/>
                <a:gd name="T26" fmla="*/ 20 w 20"/>
                <a:gd name="T27" fmla="*/ 11 h 13"/>
                <a:gd name="T28" fmla="*/ 20 w 20"/>
                <a:gd name="T29" fmla="*/ 3 h 13"/>
                <a:gd name="T30" fmla="*/ 18 w 20"/>
                <a:gd name="T31" fmla="*/ 12 h 13"/>
                <a:gd name="T32" fmla="*/ 18 w 20"/>
                <a:gd name="T33" fmla="*/ 12 h 13"/>
                <a:gd name="T34" fmla="*/ 3 w 20"/>
                <a:gd name="T35" fmla="*/ 12 h 13"/>
                <a:gd name="T36" fmla="*/ 3 w 20"/>
                <a:gd name="T37" fmla="*/ 13 h 13"/>
                <a:gd name="T38" fmla="*/ 3 w 20"/>
                <a:gd name="T39" fmla="*/ 12 h 13"/>
                <a:gd name="T40" fmla="*/ 2 w 20"/>
                <a:gd name="T41" fmla="*/ 11 h 13"/>
                <a:gd name="T42" fmla="*/ 2 w 20"/>
                <a:gd name="T43" fmla="*/ 3 h 13"/>
                <a:gd name="T44" fmla="*/ 2 w 20"/>
                <a:gd name="T45" fmla="*/ 2 h 13"/>
                <a:gd name="T46" fmla="*/ 3 w 20"/>
                <a:gd name="T47" fmla="*/ 2 h 13"/>
                <a:gd name="T48" fmla="*/ 17 w 20"/>
                <a:gd name="T49" fmla="*/ 2 h 13"/>
                <a:gd name="T50" fmla="*/ 18 w 20"/>
                <a:gd name="T51" fmla="*/ 3 h 13"/>
                <a:gd name="T52" fmla="*/ 18 w 20"/>
                <a:gd name="T53" fmla="*/ 11 h 13"/>
                <a:gd name="T54" fmla="*/ 18 w 20"/>
                <a:gd name="T5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13">
                  <a:moveTo>
                    <a:pt x="20" y="3"/>
                  </a:moveTo>
                  <a:cubicBezTo>
                    <a:pt x="20" y="1"/>
                    <a:pt x="19" y="0"/>
                    <a:pt x="1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3"/>
                    <a:pt x="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9" y="13"/>
                    <a:pt x="19" y="12"/>
                  </a:cubicBezTo>
                  <a:cubicBezTo>
                    <a:pt x="20" y="12"/>
                    <a:pt x="20" y="11"/>
                    <a:pt x="20" y="11"/>
                  </a:cubicBezTo>
                  <a:lnTo>
                    <a:pt x="20" y="3"/>
                  </a:ln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42" name="Freeform 519"/>
            <p:cNvSpPr>
              <a:spLocks/>
            </p:cNvSpPr>
            <p:nvPr/>
          </p:nvSpPr>
          <p:spPr bwMode="auto">
            <a:xfrm>
              <a:off x="5743576" y="377825"/>
              <a:ext cx="207963" cy="166688"/>
            </a:xfrm>
            <a:custGeom>
              <a:avLst/>
              <a:gdLst>
                <a:gd name="T0" fmla="*/ 0 w 131"/>
                <a:gd name="T1" fmla="*/ 0 h 105"/>
                <a:gd name="T2" fmla="*/ 0 w 131"/>
                <a:gd name="T3" fmla="*/ 105 h 105"/>
                <a:gd name="T4" fmla="*/ 131 w 131"/>
                <a:gd name="T5" fmla="*/ 105 h 105"/>
                <a:gd name="T6" fmla="*/ 105 w 131"/>
                <a:gd name="T7" fmla="*/ 0 h 105"/>
                <a:gd name="T8" fmla="*/ 0 w 13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5">
                  <a:moveTo>
                    <a:pt x="0" y="0"/>
                  </a:moveTo>
                  <a:lnTo>
                    <a:pt x="0" y="105"/>
                  </a:lnTo>
                  <a:lnTo>
                    <a:pt x="131" y="105"/>
                  </a:lnTo>
                  <a:lnTo>
                    <a:pt x="1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107" name="Freeform 584"/>
          <p:cNvSpPr>
            <a:spLocks noEditPoints="1"/>
          </p:cNvSpPr>
          <p:nvPr/>
        </p:nvSpPr>
        <p:spPr bwMode="auto">
          <a:xfrm>
            <a:off x="745468" y="3609709"/>
            <a:ext cx="392467" cy="370849"/>
          </a:xfrm>
          <a:custGeom>
            <a:avLst/>
            <a:gdLst>
              <a:gd name="T0" fmla="*/ 9 w 18"/>
              <a:gd name="T1" fmla="*/ 0 h 17"/>
              <a:gd name="T2" fmla="*/ 0 w 18"/>
              <a:gd name="T3" fmla="*/ 8 h 17"/>
              <a:gd name="T4" fmla="*/ 9 w 18"/>
              <a:gd name="T5" fmla="*/ 17 h 17"/>
              <a:gd name="T6" fmla="*/ 18 w 18"/>
              <a:gd name="T7" fmla="*/ 8 h 17"/>
              <a:gd name="T8" fmla="*/ 9 w 18"/>
              <a:gd name="T9" fmla="*/ 0 h 17"/>
              <a:gd name="T10" fmla="*/ 4 w 18"/>
              <a:gd name="T11" fmla="*/ 3 h 17"/>
              <a:gd name="T12" fmla="*/ 9 w 18"/>
              <a:gd name="T13" fmla="*/ 1 h 17"/>
              <a:gd name="T14" fmla="*/ 13 w 18"/>
              <a:gd name="T15" fmla="*/ 3 h 17"/>
              <a:gd name="T16" fmla="*/ 13 w 18"/>
              <a:gd name="T17" fmla="*/ 4 h 17"/>
              <a:gd name="T18" fmla="*/ 11 w 18"/>
              <a:gd name="T19" fmla="*/ 5 h 17"/>
              <a:gd name="T20" fmla="*/ 9 w 18"/>
              <a:gd name="T21" fmla="*/ 5 h 17"/>
              <a:gd name="T22" fmla="*/ 7 w 18"/>
              <a:gd name="T23" fmla="*/ 5 h 17"/>
              <a:gd name="T24" fmla="*/ 6 w 18"/>
              <a:gd name="T25" fmla="*/ 4 h 17"/>
              <a:gd name="T26" fmla="*/ 4 w 18"/>
              <a:gd name="T27" fmla="*/ 4 h 17"/>
              <a:gd name="T28" fmla="*/ 4 w 18"/>
              <a:gd name="T29" fmla="*/ 3 h 17"/>
              <a:gd name="T30" fmla="*/ 7 w 18"/>
              <a:gd name="T31" fmla="*/ 14 h 17"/>
              <a:gd name="T32" fmla="*/ 6 w 18"/>
              <a:gd name="T33" fmla="*/ 15 h 17"/>
              <a:gd name="T34" fmla="*/ 1 w 18"/>
              <a:gd name="T35" fmla="*/ 11 h 17"/>
              <a:gd name="T36" fmla="*/ 1 w 18"/>
              <a:gd name="T37" fmla="*/ 7 h 17"/>
              <a:gd name="T38" fmla="*/ 3 w 18"/>
              <a:gd name="T39" fmla="*/ 7 h 17"/>
              <a:gd name="T40" fmla="*/ 4 w 18"/>
              <a:gd name="T41" fmla="*/ 8 h 17"/>
              <a:gd name="T42" fmla="*/ 6 w 18"/>
              <a:gd name="T43" fmla="*/ 9 h 17"/>
              <a:gd name="T44" fmla="*/ 6 w 18"/>
              <a:gd name="T45" fmla="*/ 11 h 17"/>
              <a:gd name="T46" fmla="*/ 7 w 18"/>
              <a:gd name="T47" fmla="*/ 13 h 17"/>
              <a:gd name="T48" fmla="*/ 7 w 18"/>
              <a:gd name="T49" fmla="*/ 14 h 17"/>
              <a:gd name="T50" fmla="*/ 9 w 18"/>
              <a:gd name="T51" fmla="*/ 10 h 17"/>
              <a:gd name="T52" fmla="*/ 7 w 18"/>
              <a:gd name="T53" fmla="*/ 8 h 17"/>
              <a:gd name="T54" fmla="*/ 9 w 18"/>
              <a:gd name="T55" fmla="*/ 7 h 17"/>
              <a:gd name="T56" fmla="*/ 10 w 18"/>
              <a:gd name="T57" fmla="*/ 8 h 17"/>
              <a:gd name="T58" fmla="*/ 9 w 18"/>
              <a:gd name="T59" fmla="*/ 10 h 17"/>
              <a:gd name="T60" fmla="*/ 11 w 18"/>
              <a:gd name="T61" fmla="*/ 15 h 17"/>
              <a:gd name="T62" fmla="*/ 10 w 18"/>
              <a:gd name="T63" fmla="*/ 14 h 17"/>
              <a:gd name="T64" fmla="*/ 10 w 18"/>
              <a:gd name="T65" fmla="*/ 13 h 17"/>
              <a:gd name="T66" fmla="*/ 10 w 18"/>
              <a:gd name="T67" fmla="*/ 11 h 17"/>
              <a:gd name="T68" fmla="*/ 11 w 18"/>
              <a:gd name="T69" fmla="*/ 10 h 17"/>
              <a:gd name="T70" fmla="*/ 12 w 18"/>
              <a:gd name="T71" fmla="*/ 8 h 17"/>
              <a:gd name="T72" fmla="*/ 14 w 18"/>
              <a:gd name="T73" fmla="*/ 7 h 17"/>
              <a:gd name="T74" fmla="*/ 16 w 18"/>
              <a:gd name="T75" fmla="*/ 8 h 17"/>
              <a:gd name="T76" fmla="*/ 15 w 18"/>
              <a:gd name="T77" fmla="*/ 12 h 17"/>
              <a:gd name="T78" fmla="*/ 11 w 18"/>
              <a:gd name="T79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" h="17">
                <a:moveTo>
                  <a:pt x="9" y="0"/>
                </a:moveTo>
                <a:cubicBezTo>
                  <a:pt x="4" y="0"/>
                  <a:pt x="0" y="3"/>
                  <a:pt x="0" y="8"/>
                </a:cubicBezTo>
                <a:cubicBezTo>
                  <a:pt x="0" y="13"/>
                  <a:pt x="4" y="17"/>
                  <a:pt x="9" y="17"/>
                </a:cubicBezTo>
                <a:cubicBezTo>
                  <a:pt x="14" y="17"/>
                  <a:pt x="18" y="13"/>
                  <a:pt x="18" y="8"/>
                </a:cubicBezTo>
                <a:cubicBezTo>
                  <a:pt x="18" y="3"/>
                  <a:pt x="14" y="0"/>
                  <a:pt x="9" y="0"/>
                </a:cubicBezTo>
                <a:close/>
                <a:moveTo>
                  <a:pt x="4" y="3"/>
                </a:moveTo>
                <a:cubicBezTo>
                  <a:pt x="6" y="1"/>
                  <a:pt x="8" y="0"/>
                  <a:pt x="9" y="1"/>
                </a:cubicBezTo>
                <a:cubicBezTo>
                  <a:pt x="11" y="1"/>
                  <a:pt x="12" y="2"/>
                  <a:pt x="13" y="3"/>
                </a:cubicBezTo>
                <a:cubicBezTo>
                  <a:pt x="14" y="3"/>
                  <a:pt x="14" y="4"/>
                  <a:pt x="13" y="4"/>
                </a:cubicBezTo>
                <a:cubicBezTo>
                  <a:pt x="12" y="4"/>
                  <a:pt x="12" y="5"/>
                  <a:pt x="11" y="5"/>
                </a:cubicBezTo>
                <a:cubicBezTo>
                  <a:pt x="10" y="5"/>
                  <a:pt x="10" y="5"/>
                  <a:pt x="9" y="5"/>
                </a:cubicBezTo>
                <a:cubicBezTo>
                  <a:pt x="8" y="5"/>
                  <a:pt x="8" y="5"/>
                  <a:pt x="7" y="5"/>
                </a:cubicBezTo>
                <a:cubicBezTo>
                  <a:pt x="7" y="5"/>
                  <a:pt x="6" y="5"/>
                  <a:pt x="6" y="4"/>
                </a:cubicBezTo>
                <a:cubicBezTo>
                  <a:pt x="5" y="4"/>
                  <a:pt x="5" y="4"/>
                  <a:pt x="4" y="4"/>
                </a:cubicBezTo>
                <a:cubicBezTo>
                  <a:pt x="4" y="4"/>
                  <a:pt x="4" y="3"/>
                  <a:pt x="4" y="3"/>
                </a:cubicBezTo>
                <a:close/>
                <a:moveTo>
                  <a:pt x="7" y="14"/>
                </a:moveTo>
                <a:cubicBezTo>
                  <a:pt x="7" y="14"/>
                  <a:pt x="6" y="15"/>
                  <a:pt x="6" y="15"/>
                </a:cubicBezTo>
                <a:cubicBezTo>
                  <a:pt x="4" y="14"/>
                  <a:pt x="2" y="13"/>
                  <a:pt x="1" y="11"/>
                </a:cubicBezTo>
                <a:cubicBezTo>
                  <a:pt x="1" y="10"/>
                  <a:pt x="1" y="8"/>
                  <a:pt x="1" y="7"/>
                </a:cubicBezTo>
                <a:cubicBezTo>
                  <a:pt x="1" y="7"/>
                  <a:pt x="2" y="6"/>
                  <a:pt x="3" y="7"/>
                </a:cubicBezTo>
                <a:cubicBezTo>
                  <a:pt x="3" y="7"/>
                  <a:pt x="4" y="8"/>
                  <a:pt x="4" y="8"/>
                </a:cubicBezTo>
                <a:cubicBezTo>
                  <a:pt x="5" y="8"/>
                  <a:pt x="5" y="9"/>
                  <a:pt x="6" y="9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11"/>
                  <a:pt x="7" y="12"/>
                  <a:pt x="7" y="13"/>
                </a:cubicBezTo>
                <a:cubicBezTo>
                  <a:pt x="7" y="13"/>
                  <a:pt x="7" y="14"/>
                  <a:pt x="7" y="14"/>
                </a:cubicBezTo>
                <a:close/>
                <a:moveTo>
                  <a:pt x="9" y="10"/>
                </a:moveTo>
                <a:cubicBezTo>
                  <a:pt x="8" y="10"/>
                  <a:pt x="7" y="9"/>
                  <a:pt x="7" y="8"/>
                </a:cubicBezTo>
                <a:cubicBezTo>
                  <a:pt x="7" y="7"/>
                  <a:pt x="8" y="7"/>
                  <a:pt x="9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10" y="9"/>
                  <a:pt x="10" y="10"/>
                  <a:pt x="9" y="10"/>
                </a:cubicBezTo>
                <a:close/>
                <a:moveTo>
                  <a:pt x="11" y="15"/>
                </a:moveTo>
                <a:cubicBezTo>
                  <a:pt x="11" y="15"/>
                  <a:pt x="10" y="15"/>
                  <a:pt x="10" y="14"/>
                </a:cubicBezTo>
                <a:cubicBezTo>
                  <a:pt x="10" y="14"/>
                  <a:pt x="10" y="13"/>
                  <a:pt x="10" y="13"/>
                </a:cubicBezTo>
                <a:cubicBezTo>
                  <a:pt x="10" y="12"/>
                  <a:pt x="10" y="12"/>
                  <a:pt x="10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3" y="8"/>
                  <a:pt x="13" y="7"/>
                  <a:pt x="14" y="7"/>
                </a:cubicBezTo>
                <a:cubicBezTo>
                  <a:pt x="15" y="7"/>
                  <a:pt x="15" y="7"/>
                  <a:pt x="16" y="8"/>
                </a:cubicBezTo>
                <a:cubicBezTo>
                  <a:pt x="16" y="8"/>
                  <a:pt x="16" y="10"/>
                  <a:pt x="15" y="12"/>
                </a:cubicBezTo>
                <a:cubicBezTo>
                  <a:pt x="15" y="13"/>
                  <a:pt x="13" y="14"/>
                  <a:pt x="1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920674" y="3577281"/>
            <a:ext cx="457325" cy="435704"/>
            <a:chOff x="10920674" y="3573474"/>
            <a:chExt cx="457325" cy="435704"/>
          </a:xfrm>
          <a:solidFill>
            <a:schemeClr val="bg1"/>
          </a:solidFill>
        </p:grpSpPr>
        <p:sp>
          <p:nvSpPr>
            <p:cNvPr id="18" name="Freeform 613"/>
            <p:cNvSpPr>
              <a:spLocks/>
            </p:cNvSpPr>
            <p:nvPr/>
          </p:nvSpPr>
          <p:spPr bwMode="auto">
            <a:xfrm>
              <a:off x="11052052" y="3703187"/>
              <a:ext cx="172952" cy="305991"/>
            </a:xfrm>
            <a:custGeom>
              <a:avLst/>
              <a:gdLst>
                <a:gd name="T0" fmla="*/ 4 w 8"/>
                <a:gd name="T1" fmla="*/ 0 h 14"/>
                <a:gd name="T2" fmla="*/ 3 w 8"/>
                <a:gd name="T3" fmla="*/ 0 h 14"/>
                <a:gd name="T4" fmla="*/ 0 w 8"/>
                <a:gd name="T5" fmla="*/ 2 h 14"/>
                <a:gd name="T6" fmla="*/ 0 w 8"/>
                <a:gd name="T7" fmla="*/ 5 h 14"/>
                <a:gd name="T8" fmla="*/ 1 w 8"/>
                <a:gd name="T9" fmla="*/ 7 h 14"/>
                <a:gd name="T10" fmla="*/ 1 w 8"/>
                <a:gd name="T11" fmla="*/ 3 h 14"/>
                <a:gd name="T12" fmla="*/ 1 w 8"/>
                <a:gd name="T13" fmla="*/ 3 h 14"/>
                <a:gd name="T14" fmla="*/ 1 w 8"/>
                <a:gd name="T15" fmla="*/ 8 h 14"/>
                <a:gd name="T16" fmla="*/ 2 w 8"/>
                <a:gd name="T17" fmla="*/ 8 h 14"/>
                <a:gd name="T18" fmla="*/ 2 w 8"/>
                <a:gd name="T19" fmla="*/ 12 h 14"/>
                <a:gd name="T20" fmla="*/ 3 w 8"/>
                <a:gd name="T21" fmla="*/ 14 h 14"/>
                <a:gd name="T22" fmla="*/ 3 w 8"/>
                <a:gd name="T23" fmla="*/ 8 h 14"/>
                <a:gd name="T24" fmla="*/ 4 w 8"/>
                <a:gd name="T25" fmla="*/ 8 h 14"/>
                <a:gd name="T26" fmla="*/ 4 w 8"/>
                <a:gd name="T27" fmla="*/ 14 h 14"/>
                <a:gd name="T28" fmla="*/ 6 w 8"/>
                <a:gd name="T29" fmla="*/ 12 h 14"/>
                <a:gd name="T30" fmla="*/ 6 w 8"/>
                <a:gd name="T31" fmla="*/ 10 h 14"/>
                <a:gd name="T32" fmla="*/ 6 w 8"/>
                <a:gd name="T33" fmla="*/ 10 h 14"/>
                <a:gd name="T34" fmla="*/ 6 w 8"/>
                <a:gd name="T35" fmla="*/ 3 h 14"/>
                <a:gd name="T36" fmla="*/ 6 w 8"/>
                <a:gd name="T37" fmla="*/ 3 h 14"/>
                <a:gd name="T38" fmla="*/ 6 w 8"/>
                <a:gd name="T39" fmla="*/ 8 h 14"/>
                <a:gd name="T40" fmla="*/ 8 w 8"/>
                <a:gd name="T41" fmla="*/ 5 h 14"/>
                <a:gd name="T42" fmla="*/ 8 w 8"/>
                <a:gd name="T43" fmla="*/ 1 h 14"/>
                <a:gd name="T44" fmla="*/ 4 w 8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1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4"/>
                    <a:pt x="3" y="1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7"/>
                    <a:pt x="8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614"/>
            <p:cNvSpPr>
              <a:spLocks/>
            </p:cNvSpPr>
            <p:nvPr/>
          </p:nvSpPr>
          <p:spPr bwMode="auto">
            <a:xfrm>
              <a:off x="11095289" y="3638331"/>
              <a:ext cx="64857" cy="6485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2 w 3"/>
                <a:gd name="T5" fmla="*/ 3 h 3"/>
                <a:gd name="T6" fmla="*/ 0 w 3"/>
                <a:gd name="T7" fmla="*/ 1 h 3"/>
                <a:gd name="T8" fmla="*/ 0 w 3"/>
                <a:gd name="T9" fmla="*/ 1 h 3"/>
                <a:gd name="T10" fmla="*/ 2 w 3"/>
                <a:gd name="T11" fmla="*/ 0 h 3"/>
                <a:gd name="T12" fmla="*/ 2 w 3"/>
                <a:gd name="T13" fmla="*/ 0 h 3"/>
                <a:gd name="T14" fmla="*/ 3 w 3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615"/>
            <p:cNvSpPr>
              <a:spLocks/>
            </p:cNvSpPr>
            <p:nvPr/>
          </p:nvSpPr>
          <p:spPr bwMode="auto">
            <a:xfrm>
              <a:off x="10920674" y="3726469"/>
              <a:ext cx="109758" cy="239472"/>
            </a:xfrm>
            <a:custGeom>
              <a:avLst/>
              <a:gdLst>
                <a:gd name="T0" fmla="*/ 5 w 5"/>
                <a:gd name="T1" fmla="*/ 0 h 11"/>
                <a:gd name="T2" fmla="*/ 4 w 5"/>
                <a:gd name="T3" fmla="*/ 0 h 11"/>
                <a:gd name="T4" fmla="*/ 3 w 5"/>
                <a:gd name="T5" fmla="*/ 0 h 11"/>
                <a:gd name="T6" fmla="*/ 0 w 5"/>
                <a:gd name="T7" fmla="*/ 2 h 11"/>
                <a:gd name="T8" fmla="*/ 0 w 5"/>
                <a:gd name="T9" fmla="*/ 5 h 11"/>
                <a:gd name="T10" fmla="*/ 2 w 5"/>
                <a:gd name="T11" fmla="*/ 6 h 11"/>
                <a:gd name="T12" fmla="*/ 2 w 5"/>
                <a:gd name="T13" fmla="*/ 3 h 11"/>
                <a:gd name="T14" fmla="*/ 2 w 5"/>
                <a:gd name="T15" fmla="*/ 3 h 11"/>
                <a:gd name="T16" fmla="*/ 2 w 5"/>
                <a:gd name="T17" fmla="*/ 7 h 11"/>
                <a:gd name="T18" fmla="*/ 2 w 5"/>
                <a:gd name="T19" fmla="*/ 7 h 11"/>
                <a:gd name="T20" fmla="*/ 2 w 5"/>
                <a:gd name="T21" fmla="*/ 10 h 11"/>
                <a:gd name="T22" fmla="*/ 3 w 5"/>
                <a:gd name="T23" fmla="*/ 11 h 11"/>
                <a:gd name="T24" fmla="*/ 3 w 5"/>
                <a:gd name="T25" fmla="*/ 6 h 11"/>
                <a:gd name="T26" fmla="*/ 4 w 5"/>
                <a:gd name="T27" fmla="*/ 6 h 11"/>
                <a:gd name="T28" fmla="*/ 4 w 5"/>
                <a:gd name="T29" fmla="*/ 11 h 11"/>
                <a:gd name="T30" fmla="*/ 5 w 5"/>
                <a:gd name="T31" fmla="*/ 10 h 11"/>
                <a:gd name="T32" fmla="*/ 5 w 5"/>
                <a:gd name="T3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616"/>
            <p:cNvSpPr>
              <a:spLocks/>
            </p:cNvSpPr>
            <p:nvPr/>
          </p:nvSpPr>
          <p:spPr bwMode="auto">
            <a:xfrm>
              <a:off x="10963912" y="3681569"/>
              <a:ext cx="66520" cy="44901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1 w 3"/>
                <a:gd name="T5" fmla="*/ 2 h 2"/>
                <a:gd name="T6" fmla="*/ 0 w 3"/>
                <a:gd name="T7" fmla="*/ 1 h 2"/>
                <a:gd name="T8" fmla="*/ 0 w 3"/>
                <a:gd name="T9" fmla="*/ 1 h 2"/>
                <a:gd name="T10" fmla="*/ 1 w 3"/>
                <a:gd name="T11" fmla="*/ 0 h 2"/>
                <a:gd name="T12" fmla="*/ 1 w 3"/>
                <a:gd name="T13" fmla="*/ 0 h 2"/>
                <a:gd name="T14" fmla="*/ 3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17"/>
            <p:cNvSpPr>
              <a:spLocks/>
            </p:cNvSpPr>
            <p:nvPr/>
          </p:nvSpPr>
          <p:spPr bwMode="auto">
            <a:xfrm>
              <a:off x="11181765" y="3573474"/>
              <a:ext cx="196234" cy="152996"/>
            </a:xfrm>
            <a:custGeom>
              <a:avLst/>
              <a:gdLst>
                <a:gd name="T0" fmla="*/ 7 w 9"/>
                <a:gd name="T1" fmla="*/ 1 h 7"/>
                <a:gd name="T2" fmla="*/ 2 w 9"/>
                <a:gd name="T3" fmla="*/ 2 h 7"/>
                <a:gd name="T4" fmla="*/ 2 w 9"/>
                <a:gd name="T5" fmla="*/ 3 h 7"/>
                <a:gd name="T6" fmla="*/ 0 w 9"/>
                <a:gd name="T7" fmla="*/ 4 h 7"/>
                <a:gd name="T8" fmla="*/ 2 w 9"/>
                <a:gd name="T9" fmla="*/ 4 h 7"/>
                <a:gd name="T10" fmla="*/ 4 w 9"/>
                <a:gd name="T11" fmla="*/ 6 h 7"/>
                <a:gd name="T12" fmla="*/ 8 w 9"/>
                <a:gd name="T13" fmla="*/ 5 h 7"/>
                <a:gd name="T14" fmla="*/ 7 w 9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1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6" y="7"/>
                    <a:pt x="8" y="6"/>
                    <a:pt x="8" y="5"/>
                  </a:cubicBezTo>
                  <a:cubicBezTo>
                    <a:pt x="9" y="3"/>
                    <a:pt x="8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59" name="组合 40558"/>
          <p:cNvGrpSpPr/>
          <p:nvPr/>
        </p:nvGrpSpPr>
        <p:grpSpPr>
          <a:xfrm>
            <a:off x="3029632" y="4484927"/>
            <a:ext cx="457325" cy="305991"/>
            <a:chOff x="3357563" y="1063625"/>
            <a:chExt cx="436563" cy="292100"/>
          </a:xfrm>
          <a:solidFill>
            <a:schemeClr val="bg1"/>
          </a:solidFill>
        </p:grpSpPr>
        <p:sp>
          <p:nvSpPr>
            <p:cNvPr id="40337" name="Freeform 12"/>
            <p:cNvSpPr>
              <a:spLocks/>
            </p:cNvSpPr>
            <p:nvPr/>
          </p:nvSpPr>
          <p:spPr bwMode="auto">
            <a:xfrm>
              <a:off x="3357563" y="1209675"/>
              <a:ext cx="415925" cy="146050"/>
            </a:xfrm>
            <a:custGeom>
              <a:avLst/>
              <a:gdLst>
                <a:gd name="T0" fmla="*/ 15 w 20"/>
                <a:gd name="T1" fmla="*/ 0 h 7"/>
                <a:gd name="T2" fmla="*/ 13 w 20"/>
                <a:gd name="T3" fmla="*/ 1 h 7"/>
                <a:gd name="T4" fmla="*/ 10 w 20"/>
                <a:gd name="T5" fmla="*/ 1 h 7"/>
                <a:gd name="T6" fmla="*/ 8 w 20"/>
                <a:gd name="T7" fmla="*/ 0 h 7"/>
                <a:gd name="T8" fmla="*/ 5 w 20"/>
                <a:gd name="T9" fmla="*/ 1 h 7"/>
                <a:gd name="T10" fmla="*/ 1 w 20"/>
                <a:gd name="T11" fmla="*/ 0 h 7"/>
                <a:gd name="T12" fmla="*/ 2 w 20"/>
                <a:gd name="T13" fmla="*/ 2 h 7"/>
                <a:gd name="T14" fmla="*/ 4 w 20"/>
                <a:gd name="T15" fmla="*/ 5 h 7"/>
                <a:gd name="T16" fmla="*/ 11 w 20"/>
                <a:gd name="T17" fmla="*/ 7 h 7"/>
                <a:gd name="T18" fmla="*/ 17 w 20"/>
                <a:gd name="T19" fmla="*/ 5 h 7"/>
                <a:gd name="T20" fmla="*/ 20 w 20"/>
                <a:gd name="T21" fmla="*/ 0 h 7"/>
                <a:gd name="T22" fmla="*/ 19 w 20"/>
                <a:gd name="T23" fmla="*/ 1 h 7"/>
                <a:gd name="T24" fmla="*/ 15 w 20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7">
                  <a:moveTo>
                    <a:pt x="15" y="0"/>
                  </a:moveTo>
                  <a:cubicBezTo>
                    <a:pt x="14" y="1"/>
                    <a:pt x="14" y="0"/>
                    <a:pt x="13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0"/>
                    <a:pt x="2" y="1"/>
                    <a:pt x="1" y="0"/>
                  </a:cubicBezTo>
                  <a:cubicBezTo>
                    <a:pt x="0" y="0"/>
                    <a:pt x="2" y="2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6" y="6"/>
                    <a:pt x="8" y="7"/>
                    <a:pt x="11" y="7"/>
                  </a:cubicBezTo>
                  <a:cubicBezTo>
                    <a:pt x="13" y="7"/>
                    <a:pt x="15" y="7"/>
                    <a:pt x="17" y="5"/>
                  </a:cubicBezTo>
                  <a:cubicBezTo>
                    <a:pt x="18" y="4"/>
                    <a:pt x="20" y="2"/>
                    <a:pt x="20" y="0"/>
                  </a:cubicBezTo>
                  <a:cubicBezTo>
                    <a:pt x="20" y="0"/>
                    <a:pt x="20" y="0"/>
                    <a:pt x="19" y="1"/>
                  </a:cubicBezTo>
                  <a:cubicBezTo>
                    <a:pt x="18" y="1"/>
                    <a:pt x="16" y="1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38" name="Freeform 13"/>
            <p:cNvSpPr>
              <a:spLocks/>
            </p:cNvSpPr>
            <p:nvPr/>
          </p:nvSpPr>
          <p:spPr bwMode="auto">
            <a:xfrm>
              <a:off x="3379788" y="1063625"/>
              <a:ext cx="414338" cy="146050"/>
            </a:xfrm>
            <a:custGeom>
              <a:avLst/>
              <a:gdLst>
                <a:gd name="T0" fmla="*/ 19 w 20"/>
                <a:gd name="T1" fmla="*/ 4 h 7"/>
                <a:gd name="T2" fmla="*/ 16 w 20"/>
                <a:gd name="T3" fmla="*/ 2 h 7"/>
                <a:gd name="T4" fmla="*/ 14 w 20"/>
                <a:gd name="T5" fmla="*/ 1 h 7"/>
                <a:gd name="T6" fmla="*/ 11 w 20"/>
                <a:gd name="T7" fmla="*/ 1 h 7"/>
                <a:gd name="T8" fmla="*/ 8 w 20"/>
                <a:gd name="T9" fmla="*/ 1 h 7"/>
                <a:gd name="T10" fmla="*/ 5 w 20"/>
                <a:gd name="T11" fmla="*/ 1 h 7"/>
                <a:gd name="T12" fmla="*/ 1 w 20"/>
                <a:gd name="T13" fmla="*/ 4 h 7"/>
                <a:gd name="T14" fmla="*/ 0 w 20"/>
                <a:gd name="T15" fmla="*/ 5 h 7"/>
                <a:gd name="T16" fmla="*/ 1 w 20"/>
                <a:gd name="T17" fmla="*/ 6 h 7"/>
                <a:gd name="T18" fmla="*/ 3 w 20"/>
                <a:gd name="T19" fmla="*/ 7 h 7"/>
                <a:gd name="T20" fmla="*/ 5 w 20"/>
                <a:gd name="T21" fmla="*/ 6 h 7"/>
                <a:gd name="T22" fmla="*/ 6 w 20"/>
                <a:gd name="T23" fmla="*/ 6 h 7"/>
                <a:gd name="T24" fmla="*/ 8 w 20"/>
                <a:gd name="T25" fmla="*/ 5 h 7"/>
                <a:gd name="T26" fmla="*/ 9 w 20"/>
                <a:gd name="T27" fmla="*/ 5 h 7"/>
                <a:gd name="T28" fmla="*/ 11 w 20"/>
                <a:gd name="T29" fmla="*/ 5 h 7"/>
                <a:gd name="T30" fmla="*/ 17 w 20"/>
                <a:gd name="T31" fmla="*/ 7 h 7"/>
                <a:gd name="T32" fmla="*/ 18 w 20"/>
                <a:gd name="T33" fmla="*/ 6 h 7"/>
                <a:gd name="T34" fmla="*/ 20 w 20"/>
                <a:gd name="T35" fmla="*/ 5 h 7"/>
                <a:gd name="T36" fmla="*/ 19 w 20"/>
                <a:gd name="T3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7">
                  <a:moveTo>
                    <a:pt x="19" y="4"/>
                  </a:moveTo>
                  <a:cubicBezTo>
                    <a:pt x="18" y="3"/>
                    <a:pt x="17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3" y="5"/>
                    <a:pt x="15" y="6"/>
                    <a:pt x="17" y="7"/>
                  </a:cubicBezTo>
                  <a:cubicBezTo>
                    <a:pt x="17" y="7"/>
                    <a:pt x="18" y="7"/>
                    <a:pt x="18" y="6"/>
                  </a:cubicBezTo>
                  <a:cubicBezTo>
                    <a:pt x="19" y="6"/>
                    <a:pt x="19" y="6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613" name="组合 40612"/>
          <p:cNvGrpSpPr/>
          <p:nvPr/>
        </p:nvGrpSpPr>
        <p:grpSpPr>
          <a:xfrm>
            <a:off x="8638177" y="4539805"/>
            <a:ext cx="369185" cy="196234"/>
            <a:chOff x="8813801" y="1168400"/>
            <a:chExt cx="352425" cy="187325"/>
          </a:xfrm>
          <a:solidFill>
            <a:schemeClr val="bg1"/>
          </a:solidFill>
        </p:grpSpPr>
        <p:sp>
          <p:nvSpPr>
            <p:cNvPr id="40469" name="Freeform 144"/>
            <p:cNvSpPr>
              <a:spLocks/>
            </p:cNvSpPr>
            <p:nvPr/>
          </p:nvSpPr>
          <p:spPr bwMode="auto">
            <a:xfrm>
              <a:off x="8813801" y="1250950"/>
              <a:ext cx="166688" cy="104775"/>
            </a:xfrm>
            <a:custGeom>
              <a:avLst/>
              <a:gdLst>
                <a:gd name="T0" fmla="*/ 7 w 8"/>
                <a:gd name="T1" fmla="*/ 3 h 5"/>
                <a:gd name="T2" fmla="*/ 5 w 8"/>
                <a:gd name="T3" fmla="*/ 2 h 5"/>
                <a:gd name="T4" fmla="*/ 2 w 8"/>
                <a:gd name="T5" fmla="*/ 3 h 5"/>
                <a:gd name="T6" fmla="*/ 0 w 8"/>
                <a:gd name="T7" fmla="*/ 2 h 5"/>
                <a:gd name="T8" fmla="*/ 2 w 8"/>
                <a:gd name="T9" fmla="*/ 1 h 5"/>
                <a:gd name="T10" fmla="*/ 2 w 8"/>
                <a:gd name="T11" fmla="*/ 2 h 5"/>
                <a:gd name="T12" fmla="*/ 2 w 8"/>
                <a:gd name="T13" fmla="*/ 2 h 5"/>
                <a:gd name="T14" fmla="*/ 2 w 8"/>
                <a:gd name="T15" fmla="*/ 2 h 5"/>
                <a:gd name="T16" fmla="*/ 2 w 8"/>
                <a:gd name="T17" fmla="*/ 1 h 5"/>
                <a:gd name="T18" fmla="*/ 0 w 8"/>
                <a:gd name="T19" fmla="*/ 1 h 5"/>
                <a:gd name="T20" fmla="*/ 0 w 8"/>
                <a:gd name="T21" fmla="*/ 3 h 5"/>
                <a:gd name="T22" fmla="*/ 4 w 8"/>
                <a:gd name="T23" fmla="*/ 4 h 5"/>
                <a:gd name="T24" fmla="*/ 4 w 8"/>
                <a:gd name="T25" fmla="*/ 4 h 5"/>
                <a:gd name="T26" fmla="*/ 4 w 8"/>
                <a:gd name="T27" fmla="*/ 5 h 5"/>
                <a:gd name="T28" fmla="*/ 5 w 8"/>
                <a:gd name="T29" fmla="*/ 4 h 5"/>
                <a:gd name="T30" fmla="*/ 5 w 8"/>
                <a:gd name="T31" fmla="*/ 4 h 5"/>
                <a:gd name="T32" fmla="*/ 5 w 8"/>
                <a:gd name="T33" fmla="*/ 5 h 5"/>
                <a:gd name="T34" fmla="*/ 6 w 8"/>
                <a:gd name="T35" fmla="*/ 5 h 5"/>
                <a:gd name="T36" fmla="*/ 6 w 8"/>
                <a:gd name="T37" fmla="*/ 4 h 5"/>
                <a:gd name="T38" fmla="*/ 6 w 8"/>
                <a:gd name="T39" fmla="*/ 5 h 5"/>
                <a:gd name="T40" fmla="*/ 7 w 8"/>
                <a:gd name="T41" fmla="*/ 5 h 5"/>
                <a:gd name="T42" fmla="*/ 7 w 8"/>
                <a:gd name="T43" fmla="*/ 4 h 5"/>
                <a:gd name="T44" fmla="*/ 7 w 8"/>
                <a:gd name="T45" fmla="*/ 5 h 5"/>
                <a:gd name="T46" fmla="*/ 8 w 8"/>
                <a:gd name="T47" fmla="*/ 3 h 5"/>
                <a:gd name="T48" fmla="*/ 7 w 8"/>
                <a:gd name="T49" fmla="*/ 2 h 5"/>
                <a:gd name="T50" fmla="*/ 7 w 8"/>
                <a:gd name="T5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3"/>
                    <a:pt x="0" y="3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5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lnTo>
                    <a:pt x="7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70" name="Freeform 145"/>
            <p:cNvSpPr>
              <a:spLocks/>
            </p:cNvSpPr>
            <p:nvPr/>
          </p:nvSpPr>
          <p:spPr bwMode="auto">
            <a:xfrm>
              <a:off x="8980488" y="1250950"/>
              <a:ext cx="185738" cy="104775"/>
            </a:xfrm>
            <a:custGeom>
              <a:avLst/>
              <a:gdLst>
                <a:gd name="T0" fmla="*/ 1 w 9"/>
                <a:gd name="T1" fmla="*/ 3 h 5"/>
                <a:gd name="T2" fmla="*/ 4 w 9"/>
                <a:gd name="T3" fmla="*/ 2 h 5"/>
                <a:gd name="T4" fmla="*/ 7 w 9"/>
                <a:gd name="T5" fmla="*/ 3 h 5"/>
                <a:gd name="T6" fmla="*/ 8 w 9"/>
                <a:gd name="T7" fmla="*/ 2 h 5"/>
                <a:gd name="T8" fmla="*/ 7 w 9"/>
                <a:gd name="T9" fmla="*/ 1 h 5"/>
                <a:gd name="T10" fmla="*/ 7 w 9"/>
                <a:gd name="T11" fmla="*/ 2 h 5"/>
                <a:gd name="T12" fmla="*/ 7 w 9"/>
                <a:gd name="T13" fmla="*/ 2 h 5"/>
                <a:gd name="T14" fmla="*/ 7 w 9"/>
                <a:gd name="T15" fmla="*/ 2 h 5"/>
                <a:gd name="T16" fmla="*/ 6 w 9"/>
                <a:gd name="T17" fmla="*/ 1 h 5"/>
                <a:gd name="T18" fmla="*/ 8 w 9"/>
                <a:gd name="T19" fmla="*/ 1 h 5"/>
                <a:gd name="T20" fmla="*/ 8 w 9"/>
                <a:gd name="T21" fmla="*/ 3 h 5"/>
                <a:gd name="T22" fmla="*/ 4 w 9"/>
                <a:gd name="T23" fmla="*/ 4 h 5"/>
                <a:gd name="T24" fmla="*/ 4 w 9"/>
                <a:gd name="T25" fmla="*/ 4 h 5"/>
                <a:gd name="T26" fmla="*/ 5 w 9"/>
                <a:gd name="T27" fmla="*/ 5 h 5"/>
                <a:gd name="T28" fmla="*/ 4 w 9"/>
                <a:gd name="T29" fmla="*/ 4 h 5"/>
                <a:gd name="T30" fmla="*/ 3 w 9"/>
                <a:gd name="T31" fmla="*/ 4 h 5"/>
                <a:gd name="T32" fmla="*/ 4 w 9"/>
                <a:gd name="T33" fmla="*/ 5 h 5"/>
                <a:gd name="T34" fmla="*/ 3 w 9"/>
                <a:gd name="T35" fmla="*/ 5 h 5"/>
                <a:gd name="T36" fmla="*/ 2 w 9"/>
                <a:gd name="T37" fmla="*/ 4 h 5"/>
                <a:gd name="T38" fmla="*/ 3 w 9"/>
                <a:gd name="T39" fmla="*/ 5 h 5"/>
                <a:gd name="T40" fmla="*/ 2 w 9"/>
                <a:gd name="T41" fmla="*/ 5 h 5"/>
                <a:gd name="T42" fmla="*/ 1 w 9"/>
                <a:gd name="T43" fmla="*/ 4 h 5"/>
                <a:gd name="T44" fmla="*/ 2 w 9"/>
                <a:gd name="T45" fmla="*/ 5 h 5"/>
                <a:gd name="T46" fmla="*/ 1 w 9"/>
                <a:gd name="T47" fmla="*/ 3 h 5"/>
                <a:gd name="T48" fmla="*/ 2 w 9"/>
                <a:gd name="T49" fmla="*/ 2 h 5"/>
                <a:gd name="T50" fmla="*/ 1 w 9"/>
                <a:gd name="T5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5">
                  <a:moveTo>
                    <a:pt x="1" y="3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6" y="3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9" y="2"/>
                    <a:pt x="7" y="1"/>
                    <a:pt x="7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7" y="5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1" y="4"/>
                    <a:pt x="0" y="4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71" name="Freeform 146"/>
            <p:cNvSpPr>
              <a:spLocks/>
            </p:cNvSpPr>
            <p:nvPr/>
          </p:nvSpPr>
          <p:spPr bwMode="auto">
            <a:xfrm>
              <a:off x="9104313" y="1168400"/>
              <a:ext cx="20638" cy="2063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72" name="Freeform 147"/>
            <p:cNvSpPr>
              <a:spLocks/>
            </p:cNvSpPr>
            <p:nvPr/>
          </p:nvSpPr>
          <p:spPr bwMode="auto">
            <a:xfrm>
              <a:off x="8834438" y="1168400"/>
              <a:ext cx="20638" cy="206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73" name="Freeform 148"/>
            <p:cNvSpPr>
              <a:spLocks noEditPoints="1"/>
            </p:cNvSpPr>
            <p:nvPr/>
          </p:nvSpPr>
          <p:spPr bwMode="auto">
            <a:xfrm>
              <a:off x="8855076" y="1168400"/>
              <a:ext cx="249238" cy="103188"/>
            </a:xfrm>
            <a:custGeom>
              <a:avLst/>
              <a:gdLst>
                <a:gd name="T0" fmla="*/ 12 w 12"/>
                <a:gd name="T1" fmla="*/ 0 h 5"/>
                <a:gd name="T2" fmla="*/ 6 w 12"/>
                <a:gd name="T3" fmla="*/ 0 h 5"/>
                <a:gd name="T4" fmla="*/ 6 w 12"/>
                <a:gd name="T5" fmla="*/ 0 h 5"/>
                <a:gd name="T6" fmla="*/ 1 w 12"/>
                <a:gd name="T7" fmla="*/ 0 h 5"/>
                <a:gd name="T8" fmla="*/ 0 w 12"/>
                <a:gd name="T9" fmla="*/ 2 h 5"/>
                <a:gd name="T10" fmla="*/ 1 w 12"/>
                <a:gd name="T11" fmla="*/ 4 h 5"/>
                <a:gd name="T12" fmla="*/ 2 w 12"/>
                <a:gd name="T13" fmla="*/ 5 h 5"/>
                <a:gd name="T14" fmla="*/ 5 w 12"/>
                <a:gd name="T15" fmla="*/ 3 h 5"/>
                <a:gd name="T16" fmla="*/ 6 w 12"/>
                <a:gd name="T17" fmla="*/ 2 h 5"/>
                <a:gd name="T18" fmla="*/ 6 w 12"/>
                <a:gd name="T19" fmla="*/ 1 h 5"/>
                <a:gd name="T20" fmla="*/ 7 w 12"/>
                <a:gd name="T21" fmla="*/ 2 h 5"/>
                <a:gd name="T22" fmla="*/ 7 w 12"/>
                <a:gd name="T23" fmla="*/ 3 h 5"/>
                <a:gd name="T24" fmla="*/ 10 w 12"/>
                <a:gd name="T25" fmla="*/ 5 h 5"/>
                <a:gd name="T26" fmla="*/ 12 w 12"/>
                <a:gd name="T27" fmla="*/ 4 h 5"/>
                <a:gd name="T28" fmla="*/ 12 w 12"/>
                <a:gd name="T29" fmla="*/ 2 h 5"/>
                <a:gd name="T30" fmla="*/ 12 w 12"/>
                <a:gd name="T31" fmla="*/ 0 h 5"/>
                <a:gd name="T32" fmla="*/ 5 w 12"/>
                <a:gd name="T33" fmla="*/ 3 h 5"/>
                <a:gd name="T34" fmla="*/ 1 w 12"/>
                <a:gd name="T35" fmla="*/ 4 h 5"/>
                <a:gd name="T36" fmla="*/ 1 w 12"/>
                <a:gd name="T37" fmla="*/ 2 h 5"/>
                <a:gd name="T38" fmla="*/ 1 w 12"/>
                <a:gd name="T39" fmla="*/ 1 h 5"/>
                <a:gd name="T40" fmla="*/ 5 w 12"/>
                <a:gd name="T41" fmla="*/ 2 h 5"/>
                <a:gd name="T42" fmla="*/ 5 w 12"/>
                <a:gd name="T43" fmla="*/ 3 h 5"/>
                <a:gd name="T44" fmla="*/ 12 w 12"/>
                <a:gd name="T45" fmla="*/ 2 h 5"/>
                <a:gd name="T46" fmla="*/ 11 w 12"/>
                <a:gd name="T47" fmla="*/ 4 h 5"/>
                <a:gd name="T48" fmla="*/ 8 w 12"/>
                <a:gd name="T49" fmla="*/ 3 h 5"/>
                <a:gd name="T50" fmla="*/ 8 w 12"/>
                <a:gd name="T51" fmla="*/ 2 h 5"/>
                <a:gd name="T52" fmla="*/ 12 w 12"/>
                <a:gd name="T53" fmla="*/ 1 h 5"/>
                <a:gd name="T54" fmla="*/ 12 w 1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11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5" y="4"/>
                    <a:pt x="5" y="3"/>
                  </a:cubicBezTo>
                  <a:cubicBezTo>
                    <a:pt x="6" y="3"/>
                    <a:pt x="5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8" y="4"/>
                    <a:pt x="9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2" y="0"/>
                    <a:pt x="12" y="0"/>
                  </a:cubicBezTo>
                  <a:close/>
                  <a:moveTo>
                    <a:pt x="5" y="3"/>
                  </a:move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1" y="4"/>
                  </a:cubicBezTo>
                  <a:cubicBezTo>
                    <a:pt x="11" y="4"/>
                    <a:pt x="8" y="4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611" name="组合 40610"/>
          <p:cNvGrpSpPr/>
          <p:nvPr/>
        </p:nvGrpSpPr>
        <p:grpSpPr>
          <a:xfrm>
            <a:off x="10138225" y="4441688"/>
            <a:ext cx="390805" cy="392468"/>
            <a:chOff x="10369551" y="1042987"/>
            <a:chExt cx="373063" cy="374651"/>
          </a:xfrm>
          <a:solidFill>
            <a:schemeClr val="bg1"/>
          </a:solidFill>
        </p:grpSpPr>
        <p:sp>
          <p:nvSpPr>
            <p:cNvPr id="40502" name="Freeform 177"/>
            <p:cNvSpPr>
              <a:spLocks/>
            </p:cNvSpPr>
            <p:nvPr/>
          </p:nvSpPr>
          <p:spPr bwMode="auto">
            <a:xfrm>
              <a:off x="10369551" y="1085850"/>
              <a:ext cx="373063" cy="331788"/>
            </a:xfrm>
            <a:custGeom>
              <a:avLst/>
              <a:gdLst>
                <a:gd name="T0" fmla="*/ 14 w 18"/>
                <a:gd name="T1" fmla="*/ 4 h 16"/>
                <a:gd name="T2" fmla="*/ 9 w 18"/>
                <a:gd name="T3" fmla="*/ 3 h 16"/>
                <a:gd name="T4" fmla="*/ 4 w 18"/>
                <a:gd name="T5" fmla="*/ 2 h 16"/>
                <a:gd name="T6" fmla="*/ 4 w 18"/>
                <a:gd name="T7" fmla="*/ 5 h 16"/>
                <a:gd name="T8" fmla="*/ 1 w 18"/>
                <a:gd name="T9" fmla="*/ 13 h 16"/>
                <a:gd name="T10" fmla="*/ 3 w 18"/>
                <a:gd name="T11" fmla="*/ 13 h 16"/>
                <a:gd name="T12" fmla="*/ 5 w 18"/>
                <a:gd name="T13" fmla="*/ 8 h 16"/>
                <a:gd name="T14" fmla="*/ 10 w 18"/>
                <a:gd name="T15" fmla="*/ 15 h 16"/>
                <a:gd name="T16" fmla="*/ 12 w 18"/>
                <a:gd name="T17" fmla="*/ 13 h 16"/>
                <a:gd name="T18" fmla="*/ 9 w 18"/>
                <a:gd name="T19" fmla="*/ 8 h 16"/>
                <a:gd name="T20" fmla="*/ 14 w 18"/>
                <a:gd name="T21" fmla="*/ 6 h 16"/>
                <a:gd name="T22" fmla="*/ 17 w 18"/>
                <a:gd name="T23" fmla="*/ 6 h 16"/>
                <a:gd name="T24" fmla="*/ 14 w 18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6">
                  <a:moveTo>
                    <a:pt x="14" y="4"/>
                  </a:moveTo>
                  <a:cubicBezTo>
                    <a:pt x="13" y="3"/>
                    <a:pt x="10" y="3"/>
                    <a:pt x="9" y="3"/>
                  </a:cubicBezTo>
                  <a:cubicBezTo>
                    <a:pt x="7" y="3"/>
                    <a:pt x="6" y="0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2" y="13"/>
                    <a:pt x="2" y="14"/>
                    <a:pt x="3" y="13"/>
                  </a:cubicBezTo>
                  <a:cubicBezTo>
                    <a:pt x="4" y="12"/>
                    <a:pt x="3" y="10"/>
                    <a:pt x="5" y="8"/>
                  </a:cubicBezTo>
                  <a:cubicBezTo>
                    <a:pt x="6" y="11"/>
                    <a:pt x="7" y="14"/>
                    <a:pt x="10" y="15"/>
                  </a:cubicBezTo>
                  <a:cubicBezTo>
                    <a:pt x="12" y="16"/>
                    <a:pt x="14" y="16"/>
                    <a:pt x="12" y="13"/>
                  </a:cubicBezTo>
                  <a:cubicBezTo>
                    <a:pt x="11" y="11"/>
                    <a:pt x="10" y="10"/>
                    <a:pt x="9" y="8"/>
                  </a:cubicBezTo>
                  <a:cubicBezTo>
                    <a:pt x="9" y="6"/>
                    <a:pt x="12" y="5"/>
                    <a:pt x="14" y="6"/>
                  </a:cubicBezTo>
                  <a:cubicBezTo>
                    <a:pt x="15" y="6"/>
                    <a:pt x="16" y="7"/>
                    <a:pt x="17" y="6"/>
                  </a:cubicBezTo>
                  <a:cubicBezTo>
                    <a:pt x="18" y="6"/>
                    <a:pt x="17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03" name="Freeform 178"/>
            <p:cNvSpPr>
              <a:spLocks/>
            </p:cNvSpPr>
            <p:nvPr/>
          </p:nvSpPr>
          <p:spPr bwMode="auto">
            <a:xfrm>
              <a:off x="10515601" y="1042987"/>
              <a:ext cx="61913" cy="84138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2 h 4"/>
                <a:gd name="T8" fmla="*/ 1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515" name="Freeform 190"/>
          <p:cNvSpPr>
            <a:spLocks/>
          </p:cNvSpPr>
          <p:nvPr/>
        </p:nvSpPr>
        <p:spPr bwMode="auto">
          <a:xfrm>
            <a:off x="7898963" y="4474949"/>
            <a:ext cx="325947" cy="325947"/>
          </a:xfrm>
          <a:custGeom>
            <a:avLst/>
            <a:gdLst>
              <a:gd name="T0" fmla="*/ 91 w 196"/>
              <a:gd name="T1" fmla="*/ 144 h 196"/>
              <a:gd name="T2" fmla="*/ 39 w 196"/>
              <a:gd name="T3" fmla="*/ 196 h 196"/>
              <a:gd name="T4" fmla="*/ 0 w 196"/>
              <a:gd name="T5" fmla="*/ 157 h 196"/>
              <a:gd name="T6" fmla="*/ 52 w 196"/>
              <a:gd name="T7" fmla="*/ 104 h 196"/>
              <a:gd name="T8" fmla="*/ 0 w 196"/>
              <a:gd name="T9" fmla="*/ 39 h 196"/>
              <a:gd name="T10" fmla="*/ 39 w 196"/>
              <a:gd name="T11" fmla="*/ 0 h 196"/>
              <a:gd name="T12" fmla="*/ 91 w 196"/>
              <a:gd name="T13" fmla="*/ 52 h 196"/>
              <a:gd name="T14" fmla="*/ 143 w 196"/>
              <a:gd name="T15" fmla="*/ 0 h 196"/>
              <a:gd name="T16" fmla="*/ 196 w 196"/>
              <a:gd name="T17" fmla="*/ 52 h 196"/>
              <a:gd name="T18" fmla="*/ 143 w 196"/>
              <a:gd name="T19" fmla="*/ 104 h 196"/>
              <a:gd name="T20" fmla="*/ 196 w 196"/>
              <a:gd name="T21" fmla="*/ 157 h 196"/>
              <a:gd name="T22" fmla="*/ 143 w 196"/>
              <a:gd name="T23" fmla="*/ 196 h 196"/>
              <a:gd name="T24" fmla="*/ 91 w 196"/>
              <a:gd name="T25" fmla="*/ 14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6" h="196">
                <a:moveTo>
                  <a:pt x="91" y="144"/>
                </a:moveTo>
                <a:lnTo>
                  <a:pt x="39" y="196"/>
                </a:lnTo>
                <a:lnTo>
                  <a:pt x="0" y="157"/>
                </a:lnTo>
                <a:lnTo>
                  <a:pt x="52" y="104"/>
                </a:lnTo>
                <a:lnTo>
                  <a:pt x="0" y="39"/>
                </a:lnTo>
                <a:lnTo>
                  <a:pt x="39" y="0"/>
                </a:lnTo>
                <a:lnTo>
                  <a:pt x="91" y="52"/>
                </a:lnTo>
                <a:lnTo>
                  <a:pt x="143" y="0"/>
                </a:lnTo>
                <a:lnTo>
                  <a:pt x="196" y="52"/>
                </a:lnTo>
                <a:lnTo>
                  <a:pt x="143" y="104"/>
                </a:lnTo>
                <a:lnTo>
                  <a:pt x="196" y="157"/>
                </a:lnTo>
                <a:lnTo>
                  <a:pt x="143" y="196"/>
                </a:lnTo>
                <a:lnTo>
                  <a:pt x="91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517" name="Freeform 192"/>
          <p:cNvSpPr>
            <a:spLocks noEditPoints="1"/>
          </p:cNvSpPr>
          <p:nvPr/>
        </p:nvSpPr>
        <p:spPr bwMode="auto">
          <a:xfrm>
            <a:off x="3900224" y="4398451"/>
            <a:ext cx="477281" cy="478943"/>
          </a:xfrm>
          <a:custGeom>
            <a:avLst/>
            <a:gdLst>
              <a:gd name="T0" fmla="*/ 22 w 22"/>
              <a:gd name="T1" fmla="*/ 10 h 22"/>
              <a:gd name="T2" fmla="*/ 21 w 22"/>
              <a:gd name="T3" fmla="*/ 10 h 22"/>
              <a:gd name="T4" fmla="*/ 14 w 22"/>
              <a:gd name="T5" fmla="*/ 14 h 22"/>
              <a:gd name="T6" fmla="*/ 14 w 22"/>
              <a:gd name="T7" fmla="*/ 13 h 22"/>
              <a:gd name="T8" fmla="*/ 14 w 22"/>
              <a:gd name="T9" fmla="*/ 12 h 22"/>
              <a:gd name="T10" fmla="*/ 11 w 22"/>
              <a:gd name="T11" fmla="*/ 9 h 22"/>
              <a:gd name="T12" fmla="*/ 9 w 22"/>
              <a:gd name="T13" fmla="*/ 9 h 22"/>
              <a:gd name="T14" fmla="*/ 9 w 22"/>
              <a:gd name="T15" fmla="*/ 7 h 22"/>
              <a:gd name="T16" fmla="*/ 11 w 22"/>
              <a:gd name="T17" fmla="*/ 4 h 22"/>
              <a:gd name="T18" fmla="*/ 7 w 22"/>
              <a:gd name="T19" fmla="*/ 0 h 22"/>
              <a:gd name="T20" fmla="*/ 3 w 22"/>
              <a:gd name="T21" fmla="*/ 4 h 22"/>
              <a:gd name="T22" fmla="*/ 6 w 22"/>
              <a:gd name="T23" fmla="*/ 7 h 22"/>
              <a:gd name="T24" fmla="*/ 6 w 22"/>
              <a:gd name="T25" fmla="*/ 9 h 22"/>
              <a:gd name="T26" fmla="*/ 3 w 22"/>
              <a:gd name="T27" fmla="*/ 9 h 22"/>
              <a:gd name="T28" fmla="*/ 0 w 22"/>
              <a:gd name="T29" fmla="*/ 12 h 22"/>
              <a:gd name="T30" fmla="*/ 0 w 22"/>
              <a:gd name="T31" fmla="*/ 13 h 22"/>
              <a:gd name="T32" fmla="*/ 3 w 22"/>
              <a:gd name="T33" fmla="*/ 16 h 22"/>
              <a:gd name="T34" fmla="*/ 10 w 22"/>
              <a:gd name="T35" fmla="*/ 16 h 22"/>
              <a:gd name="T36" fmla="*/ 10 w 22"/>
              <a:gd name="T37" fmla="*/ 16 h 22"/>
              <a:gd name="T38" fmla="*/ 14 w 22"/>
              <a:gd name="T39" fmla="*/ 21 h 22"/>
              <a:gd name="T40" fmla="*/ 14 w 22"/>
              <a:gd name="T41" fmla="*/ 22 h 22"/>
              <a:gd name="T42" fmla="*/ 14 w 22"/>
              <a:gd name="T43" fmla="*/ 22 h 22"/>
              <a:gd name="T44" fmla="*/ 15 w 22"/>
              <a:gd name="T45" fmla="*/ 21 h 22"/>
              <a:gd name="T46" fmla="*/ 18 w 22"/>
              <a:gd name="T47" fmla="*/ 16 h 22"/>
              <a:gd name="T48" fmla="*/ 22 w 22"/>
              <a:gd name="T49" fmla="*/ 10 h 22"/>
              <a:gd name="T50" fmla="*/ 22 w 22"/>
              <a:gd name="T51" fmla="*/ 10 h 22"/>
              <a:gd name="T52" fmla="*/ 17 w 22"/>
              <a:gd name="T53" fmla="*/ 16 h 22"/>
              <a:gd name="T54" fmla="*/ 14 w 22"/>
              <a:gd name="T55" fmla="*/ 20 h 22"/>
              <a:gd name="T56" fmla="*/ 11 w 22"/>
              <a:gd name="T57" fmla="*/ 15 h 22"/>
              <a:gd name="T58" fmla="*/ 9 w 22"/>
              <a:gd name="T59" fmla="*/ 12 h 22"/>
              <a:gd name="T60" fmla="*/ 13 w 22"/>
              <a:gd name="T61" fmla="*/ 16 h 22"/>
              <a:gd name="T62" fmla="*/ 14 w 22"/>
              <a:gd name="T63" fmla="*/ 16 h 22"/>
              <a:gd name="T64" fmla="*/ 19 w 22"/>
              <a:gd name="T65" fmla="*/ 12 h 22"/>
              <a:gd name="T66" fmla="*/ 17 w 22"/>
              <a:gd name="T67" fmla="*/ 16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" h="22">
                <a:moveTo>
                  <a:pt x="22" y="10"/>
                </a:moveTo>
                <a:cubicBezTo>
                  <a:pt x="22" y="10"/>
                  <a:pt x="21" y="9"/>
                  <a:pt x="21" y="10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3"/>
                  <a:pt x="14" y="13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0"/>
                  <a:pt x="13" y="9"/>
                  <a:pt x="11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1" y="5"/>
                  <a:pt x="11" y="4"/>
                </a:cubicBezTo>
                <a:cubicBezTo>
                  <a:pt x="11" y="1"/>
                  <a:pt x="10" y="0"/>
                  <a:pt x="7" y="0"/>
                </a:cubicBezTo>
                <a:cubicBezTo>
                  <a:pt x="5" y="0"/>
                  <a:pt x="3" y="1"/>
                  <a:pt x="3" y="4"/>
                </a:cubicBezTo>
                <a:cubicBezTo>
                  <a:pt x="3" y="5"/>
                  <a:pt x="4" y="7"/>
                  <a:pt x="6" y="7"/>
                </a:cubicBezTo>
                <a:cubicBezTo>
                  <a:pt x="6" y="9"/>
                  <a:pt x="6" y="9"/>
                  <a:pt x="6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0" y="10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5"/>
                  <a:pt x="2" y="16"/>
                  <a:pt x="3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8"/>
                  <a:pt x="13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5" y="21"/>
                </a:cubicBezTo>
                <a:cubicBezTo>
                  <a:pt x="15" y="21"/>
                  <a:pt x="16" y="18"/>
                  <a:pt x="18" y="16"/>
                </a:cubicBezTo>
                <a:cubicBezTo>
                  <a:pt x="19" y="15"/>
                  <a:pt x="22" y="11"/>
                  <a:pt x="22" y="10"/>
                </a:cubicBezTo>
                <a:cubicBezTo>
                  <a:pt x="22" y="10"/>
                  <a:pt x="22" y="10"/>
                  <a:pt x="22" y="10"/>
                </a:cubicBezTo>
                <a:close/>
                <a:moveTo>
                  <a:pt x="17" y="16"/>
                </a:moveTo>
                <a:cubicBezTo>
                  <a:pt x="16" y="17"/>
                  <a:pt x="15" y="19"/>
                  <a:pt x="14" y="20"/>
                </a:cubicBezTo>
                <a:cubicBezTo>
                  <a:pt x="13" y="19"/>
                  <a:pt x="11" y="17"/>
                  <a:pt x="11" y="15"/>
                </a:cubicBezTo>
                <a:cubicBezTo>
                  <a:pt x="10" y="15"/>
                  <a:pt x="10" y="13"/>
                  <a:pt x="9" y="12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6"/>
                  <a:pt x="14" y="16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3"/>
                  <a:pt x="17" y="15"/>
                  <a:pt x="17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146" name="Freeform 222"/>
          <p:cNvSpPr>
            <a:spLocks noEditPoints="1"/>
          </p:cNvSpPr>
          <p:nvPr/>
        </p:nvSpPr>
        <p:spPr bwMode="auto">
          <a:xfrm>
            <a:off x="4790772" y="4452498"/>
            <a:ext cx="369185" cy="370849"/>
          </a:xfrm>
          <a:custGeom>
            <a:avLst/>
            <a:gdLst>
              <a:gd name="T0" fmla="*/ 13 w 17"/>
              <a:gd name="T1" fmla="*/ 17 h 17"/>
              <a:gd name="T2" fmla="*/ 13 w 17"/>
              <a:gd name="T3" fmla="*/ 17 h 17"/>
              <a:gd name="T4" fmla="*/ 8 w 17"/>
              <a:gd name="T5" fmla="*/ 14 h 17"/>
              <a:gd name="T6" fmla="*/ 4 w 17"/>
              <a:gd name="T7" fmla="*/ 17 h 17"/>
              <a:gd name="T8" fmla="*/ 3 w 17"/>
              <a:gd name="T9" fmla="*/ 16 h 17"/>
              <a:gd name="T10" fmla="*/ 3 w 17"/>
              <a:gd name="T11" fmla="*/ 16 h 17"/>
              <a:gd name="T12" fmla="*/ 3 w 17"/>
              <a:gd name="T13" fmla="*/ 11 h 17"/>
              <a:gd name="T14" fmla="*/ 0 w 17"/>
              <a:gd name="T15" fmla="*/ 7 h 17"/>
              <a:gd name="T16" fmla="*/ 0 w 17"/>
              <a:gd name="T17" fmla="*/ 6 h 17"/>
              <a:gd name="T18" fmla="*/ 0 w 17"/>
              <a:gd name="T19" fmla="*/ 6 h 17"/>
              <a:gd name="T20" fmla="*/ 5 w 17"/>
              <a:gd name="T21" fmla="*/ 5 h 17"/>
              <a:gd name="T22" fmla="*/ 8 w 17"/>
              <a:gd name="T23" fmla="*/ 1 h 17"/>
              <a:gd name="T24" fmla="*/ 8 w 17"/>
              <a:gd name="T25" fmla="*/ 0 h 17"/>
              <a:gd name="T26" fmla="*/ 8 w 17"/>
              <a:gd name="T27" fmla="*/ 0 h 17"/>
              <a:gd name="T28" fmla="*/ 9 w 17"/>
              <a:gd name="T29" fmla="*/ 1 h 17"/>
              <a:gd name="T30" fmla="*/ 11 w 17"/>
              <a:gd name="T31" fmla="*/ 5 h 17"/>
              <a:gd name="T32" fmla="*/ 16 w 17"/>
              <a:gd name="T33" fmla="*/ 6 h 17"/>
              <a:gd name="T34" fmla="*/ 17 w 17"/>
              <a:gd name="T35" fmla="*/ 6 h 17"/>
              <a:gd name="T36" fmla="*/ 17 w 17"/>
              <a:gd name="T37" fmla="*/ 7 h 17"/>
              <a:gd name="T38" fmla="*/ 13 w 17"/>
              <a:gd name="T39" fmla="*/ 11 h 17"/>
              <a:gd name="T40" fmla="*/ 14 w 17"/>
              <a:gd name="T41" fmla="*/ 16 h 17"/>
              <a:gd name="T42" fmla="*/ 13 w 17"/>
              <a:gd name="T43" fmla="*/ 17 h 17"/>
              <a:gd name="T44" fmla="*/ 13 w 17"/>
              <a:gd name="T45" fmla="*/ 17 h 17"/>
              <a:gd name="T46" fmla="*/ 8 w 17"/>
              <a:gd name="T47" fmla="*/ 13 h 17"/>
              <a:gd name="T48" fmla="*/ 9 w 17"/>
              <a:gd name="T49" fmla="*/ 13 h 17"/>
              <a:gd name="T50" fmla="*/ 12 w 17"/>
              <a:gd name="T51" fmla="*/ 15 h 17"/>
              <a:gd name="T52" fmla="*/ 11 w 17"/>
              <a:gd name="T53" fmla="*/ 11 h 17"/>
              <a:gd name="T54" fmla="*/ 12 w 17"/>
              <a:gd name="T55" fmla="*/ 10 h 17"/>
              <a:gd name="T56" fmla="*/ 14 w 17"/>
              <a:gd name="T57" fmla="*/ 7 h 17"/>
              <a:gd name="T58" fmla="*/ 11 w 17"/>
              <a:gd name="T59" fmla="*/ 7 h 17"/>
              <a:gd name="T60" fmla="*/ 10 w 17"/>
              <a:gd name="T61" fmla="*/ 6 h 17"/>
              <a:gd name="T62" fmla="*/ 8 w 17"/>
              <a:gd name="T63" fmla="*/ 3 h 17"/>
              <a:gd name="T64" fmla="*/ 6 w 17"/>
              <a:gd name="T65" fmla="*/ 6 h 17"/>
              <a:gd name="T66" fmla="*/ 6 w 17"/>
              <a:gd name="T67" fmla="*/ 7 h 17"/>
              <a:gd name="T68" fmla="*/ 2 w 17"/>
              <a:gd name="T69" fmla="*/ 7 h 17"/>
              <a:gd name="T70" fmla="*/ 5 w 17"/>
              <a:gd name="T71" fmla="*/ 10 h 17"/>
              <a:gd name="T72" fmla="*/ 5 w 17"/>
              <a:gd name="T73" fmla="*/ 11 h 17"/>
              <a:gd name="T74" fmla="*/ 4 w 17"/>
              <a:gd name="T75" fmla="*/ 15 h 17"/>
              <a:gd name="T76" fmla="*/ 8 w 17"/>
              <a:gd name="T77" fmla="*/ 13 h 17"/>
              <a:gd name="T78" fmla="*/ 8 w 17"/>
              <a:gd name="T79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" h="17">
                <a:moveTo>
                  <a:pt x="13" y="17"/>
                </a:moveTo>
                <a:cubicBezTo>
                  <a:pt x="13" y="17"/>
                  <a:pt x="13" y="17"/>
                  <a:pt x="13" y="17"/>
                </a:cubicBezTo>
                <a:cubicBezTo>
                  <a:pt x="8" y="14"/>
                  <a:pt x="8" y="14"/>
                  <a:pt x="8" y="14"/>
                </a:cubicBezTo>
                <a:cubicBezTo>
                  <a:pt x="4" y="17"/>
                  <a:pt x="4" y="17"/>
                  <a:pt x="4" y="17"/>
                </a:cubicBezTo>
                <a:cubicBezTo>
                  <a:pt x="3" y="17"/>
                  <a:pt x="3" y="17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5" y="5"/>
                  <a:pt x="5" y="5"/>
                  <a:pt x="5" y="5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9" y="0"/>
                  <a:pt x="9" y="1"/>
                </a:cubicBezTo>
                <a:cubicBezTo>
                  <a:pt x="11" y="5"/>
                  <a:pt x="11" y="5"/>
                  <a:pt x="11" y="5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3" y="11"/>
                  <a:pt x="13" y="11"/>
                  <a:pt x="13" y="11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3" y="17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8" y="13"/>
                </a:moveTo>
                <a:cubicBezTo>
                  <a:pt x="8" y="13"/>
                  <a:pt x="8" y="13"/>
                  <a:pt x="9" y="13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0"/>
                  <a:pt x="11" y="10"/>
                  <a:pt x="12" y="10"/>
                </a:cubicBezTo>
                <a:cubicBezTo>
                  <a:pt x="14" y="7"/>
                  <a:pt x="14" y="7"/>
                  <a:pt x="14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6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7"/>
                  <a:pt x="6" y="7"/>
                </a:cubicBezTo>
                <a:cubicBezTo>
                  <a:pt x="2" y="7"/>
                  <a:pt x="2" y="7"/>
                  <a:pt x="2" y="7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1"/>
                </a:cubicBezTo>
                <a:cubicBezTo>
                  <a:pt x="4" y="15"/>
                  <a:pt x="4" y="15"/>
                  <a:pt x="4" y="15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148" name="Freeform 224"/>
          <p:cNvSpPr>
            <a:spLocks noEditPoints="1"/>
          </p:cNvSpPr>
          <p:nvPr/>
        </p:nvSpPr>
        <p:spPr bwMode="auto">
          <a:xfrm>
            <a:off x="1572821" y="4398451"/>
            <a:ext cx="390805" cy="478943"/>
          </a:xfrm>
          <a:custGeom>
            <a:avLst/>
            <a:gdLst>
              <a:gd name="T0" fmla="*/ 13 w 18"/>
              <a:gd name="T1" fmla="*/ 11 h 22"/>
              <a:gd name="T2" fmla="*/ 13 w 18"/>
              <a:gd name="T3" fmla="*/ 10 h 22"/>
              <a:gd name="T4" fmla="*/ 16 w 18"/>
              <a:gd name="T5" fmla="*/ 7 h 22"/>
              <a:gd name="T6" fmla="*/ 17 w 18"/>
              <a:gd name="T7" fmla="*/ 6 h 22"/>
              <a:gd name="T8" fmla="*/ 16 w 18"/>
              <a:gd name="T9" fmla="*/ 6 h 22"/>
              <a:gd name="T10" fmla="*/ 11 w 18"/>
              <a:gd name="T11" fmla="*/ 5 h 22"/>
              <a:gd name="T12" fmla="*/ 9 w 18"/>
              <a:gd name="T13" fmla="*/ 1 h 22"/>
              <a:gd name="T14" fmla="*/ 8 w 18"/>
              <a:gd name="T15" fmla="*/ 0 h 22"/>
              <a:gd name="T16" fmla="*/ 8 w 18"/>
              <a:gd name="T17" fmla="*/ 1 h 22"/>
              <a:gd name="T18" fmla="*/ 6 w 18"/>
              <a:gd name="T19" fmla="*/ 5 h 22"/>
              <a:gd name="T20" fmla="*/ 1 w 18"/>
              <a:gd name="T21" fmla="*/ 5 h 22"/>
              <a:gd name="T22" fmla="*/ 0 w 18"/>
              <a:gd name="T23" fmla="*/ 6 h 22"/>
              <a:gd name="T24" fmla="*/ 0 w 18"/>
              <a:gd name="T25" fmla="*/ 7 h 22"/>
              <a:gd name="T26" fmla="*/ 4 w 18"/>
              <a:gd name="T27" fmla="*/ 10 h 22"/>
              <a:gd name="T28" fmla="*/ 3 w 18"/>
              <a:gd name="T29" fmla="*/ 14 h 22"/>
              <a:gd name="T30" fmla="*/ 3 w 18"/>
              <a:gd name="T31" fmla="*/ 15 h 22"/>
              <a:gd name="T32" fmla="*/ 4 w 18"/>
              <a:gd name="T33" fmla="*/ 15 h 22"/>
              <a:gd name="T34" fmla="*/ 7 w 18"/>
              <a:gd name="T35" fmla="*/ 13 h 22"/>
              <a:gd name="T36" fmla="*/ 7 w 18"/>
              <a:gd name="T37" fmla="*/ 22 h 22"/>
              <a:gd name="T38" fmla="*/ 9 w 18"/>
              <a:gd name="T39" fmla="*/ 20 h 22"/>
              <a:gd name="T40" fmla="*/ 12 w 18"/>
              <a:gd name="T41" fmla="*/ 22 h 22"/>
              <a:gd name="T42" fmla="*/ 12 w 18"/>
              <a:gd name="T43" fmla="*/ 16 h 22"/>
              <a:gd name="T44" fmla="*/ 15 w 18"/>
              <a:gd name="T45" fmla="*/ 20 h 22"/>
              <a:gd name="T46" fmla="*/ 15 w 18"/>
              <a:gd name="T47" fmla="*/ 17 h 22"/>
              <a:gd name="T48" fmla="*/ 18 w 18"/>
              <a:gd name="T49" fmla="*/ 17 h 22"/>
              <a:gd name="T50" fmla="*/ 13 w 18"/>
              <a:gd name="T51" fmla="*/ 11 h 22"/>
              <a:gd name="T52" fmla="*/ 5 w 18"/>
              <a:gd name="T53" fmla="*/ 9 h 22"/>
              <a:gd name="T54" fmla="*/ 2 w 18"/>
              <a:gd name="T55" fmla="*/ 7 h 22"/>
              <a:gd name="T56" fmla="*/ 6 w 18"/>
              <a:gd name="T57" fmla="*/ 6 h 22"/>
              <a:gd name="T58" fmla="*/ 7 w 18"/>
              <a:gd name="T59" fmla="*/ 6 h 22"/>
              <a:gd name="T60" fmla="*/ 8 w 18"/>
              <a:gd name="T61" fmla="*/ 3 h 22"/>
              <a:gd name="T62" fmla="*/ 10 w 18"/>
              <a:gd name="T63" fmla="*/ 6 h 22"/>
              <a:gd name="T64" fmla="*/ 11 w 18"/>
              <a:gd name="T65" fmla="*/ 6 h 22"/>
              <a:gd name="T66" fmla="*/ 14 w 18"/>
              <a:gd name="T67" fmla="*/ 7 h 22"/>
              <a:gd name="T68" fmla="*/ 12 w 18"/>
              <a:gd name="T69" fmla="*/ 9 h 22"/>
              <a:gd name="T70" fmla="*/ 11 w 18"/>
              <a:gd name="T71" fmla="*/ 10 h 22"/>
              <a:gd name="T72" fmla="*/ 12 w 18"/>
              <a:gd name="T73" fmla="*/ 13 h 22"/>
              <a:gd name="T74" fmla="*/ 9 w 18"/>
              <a:gd name="T75" fmla="*/ 12 h 22"/>
              <a:gd name="T76" fmla="*/ 8 w 18"/>
              <a:gd name="T77" fmla="*/ 12 h 22"/>
              <a:gd name="T78" fmla="*/ 8 w 18"/>
              <a:gd name="T79" fmla="*/ 12 h 22"/>
              <a:gd name="T80" fmla="*/ 5 w 18"/>
              <a:gd name="T81" fmla="*/ 13 h 22"/>
              <a:gd name="T82" fmla="*/ 5 w 18"/>
              <a:gd name="T83" fmla="*/ 10 h 22"/>
              <a:gd name="T84" fmla="*/ 5 w 18"/>
              <a:gd name="T85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" h="22">
                <a:moveTo>
                  <a:pt x="13" y="11"/>
                </a:moveTo>
                <a:cubicBezTo>
                  <a:pt x="13" y="10"/>
                  <a:pt x="13" y="10"/>
                  <a:pt x="13" y="10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8" y="0"/>
                  <a:pt x="8" y="0"/>
                  <a:pt x="8" y="1"/>
                </a:cubicBezTo>
                <a:cubicBezTo>
                  <a:pt x="6" y="5"/>
                  <a:pt x="6" y="5"/>
                  <a:pt x="6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4" y="15"/>
                  <a:pt x="4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2"/>
                  <a:pt x="7" y="22"/>
                  <a:pt x="7" y="22"/>
                </a:cubicBezTo>
                <a:cubicBezTo>
                  <a:pt x="9" y="20"/>
                  <a:pt x="9" y="20"/>
                  <a:pt x="9" y="20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16"/>
                  <a:pt x="12" y="16"/>
                  <a:pt x="12" y="16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18" y="17"/>
                  <a:pt x="18" y="17"/>
                </a:cubicBezTo>
                <a:lnTo>
                  <a:pt x="13" y="11"/>
                </a:lnTo>
                <a:close/>
                <a:moveTo>
                  <a:pt x="5" y="9"/>
                </a:moveTo>
                <a:cubicBezTo>
                  <a:pt x="2" y="7"/>
                  <a:pt x="2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7" y="6"/>
                  <a:pt x="7" y="6"/>
                </a:cubicBezTo>
                <a:cubicBezTo>
                  <a:pt x="8" y="3"/>
                  <a:pt x="8" y="3"/>
                  <a:pt x="8" y="3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1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158" name="Freeform 234"/>
          <p:cNvSpPr>
            <a:spLocks/>
          </p:cNvSpPr>
          <p:nvPr/>
        </p:nvSpPr>
        <p:spPr bwMode="auto">
          <a:xfrm>
            <a:off x="2376893" y="4441689"/>
            <a:ext cx="239472" cy="392467"/>
          </a:xfrm>
          <a:custGeom>
            <a:avLst/>
            <a:gdLst>
              <a:gd name="T0" fmla="*/ 11 w 11"/>
              <a:gd name="T1" fmla="*/ 3 h 18"/>
              <a:gd name="T2" fmla="*/ 9 w 11"/>
              <a:gd name="T3" fmla="*/ 0 h 18"/>
              <a:gd name="T4" fmla="*/ 6 w 11"/>
              <a:gd name="T5" fmla="*/ 1 h 18"/>
              <a:gd name="T6" fmla="*/ 3 w 11"/>
              <a:gd name="T7" fmla="*/ 0 h 18"/>
              <a:gd name="T8" fmla="*/ 0 w 11"/>
              <a:gd name="T9" fmla="*/ 3 h 18"/>
              <a:gd name="T10" fmla="*/ 3 w 11"/>
              <a:gd name="T11" fmla="*/ 17 h 18"/>
              <a:gd name="T12" fmla="*/ 4 w 11"/>
              <a:gd name="T13" fmla="*/ 18 h 18"/>
              <a:gd name="T14" fmla="*/ 4 w 11"/>
              <a:gd name="T15" fmla="*/ 17 h 18"/>
              <a:gd name="T16" fmla="*/ 6 w 11"/>
              <a:gd name="T17" fmla="*/ 11 h 18"/>
              <a:gd name="T18" fmla="*/ 8 w 11"/>
              <a:gd name="T19" fmla="*/ 17 h 18"/>
              <a:gd name="T20" fmla="*/ 8 w 11"/>
              <a:gd name="T21" fmla="*/ 18 h 18"/>
              <a:gd name="T22" fmla="*/ 9 w 11"/>
              <a:gd name="T23" fmla="*/ 16 h 18"/>
              <a:gd name="T24" fmla="*/ 11 w 11"/>
              <a:gd name="T25" fmla="*/ 12 h 18"/>
              <a:gd name="T26" fmla="*/ 11 w 11"/>
              <a:gd name="T27" fmla="*/ 9 h 18"/>
              <a:gd name="T28" fmla="*/ 11 w 11"/>
              <a:gd name="T29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" h="18">
                <a:moveTo>
                  <a:pt x="11" y="3"/>
                </a:moveTo>
                <a:cubicBezTo>
                  <a:pt x="11" y="1"/>
                  <a:pt x="10" y="0"/>
                  <a:pt x="9" y="0"/>
                </a:cubicBezTo>
                <a:cubicBezTo>
                  <a:pt x="6" y="1"/>
                  <a:pt x="6" y="1"/>
                  <a:pt x="6" y="1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"/>
                  <a:pt x="0" y="14"/>
                  <a:pt x="3" y="17"/>
                </a:cubicBezTo>
                <a:cubicBezTo>
                  <a:pt x="3" y="18"/>
                  <a:pt x="4" y="18"/>
                  <a:pt x="4" y="18"/>
                </a:cubicBezTo>
                <a:cubicBezTo>
                  <a:pt x="4" y="18"/>
                  <a:pt x="4" y="18"/>
                  <a:pt x="4" y="17"/>
                </a:cubicBezTo>
                <a:cubicBezTo>
                  <a:pt x="4" y="14"/>
                  <a:pt x="4" y="11"/>
                  <a:pt x="6" y="11"/>
                </a:cubicBezTo>
                <a:cubicBezTo>
                  <a:pt x="7" y="11"/>
                  <a:pt x="8" y="14"/>
                  <a:pt x="8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9" y="17"/>
                  <a:pt x="9" y="16"/>
                </a:cubicBezTo>
                <a:cubicBezTo>
                  <a:pt x="10" y="15"/>
                  <a:pt x="10" y="14"/>
                  <a:pt x="11" y="12"/>
                </a:cubicBezTo>
                <a:cubicBezTo>
                  <a:pt x="11" y="11"/>
                  <a:pt x="11" y="10"/>
                  <a:pt x="11" y="9"/>
                </a:cubicBezTo>
                <a:cubicBezTo>
                  <a:pt x="11" y="8"/>
                  <a:pt x="11" y="4"/>
                  <a:pt x="1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615" name="组合 40614"/>
          <p:cNvGrpSpPr/>
          <p:nvPr/>
        </p:nvGrpSpPr>
        <p:grpSpPr>
          <a:xfrm>
            <a:off x="6312438" y="4496567"/>
            <a:ext cx="282710" cy="282710"/>
            <a:chOff x="6532563" y="1106487"/>
            <a:chExt cx="269875" cy="269875"/>
          </a:xfrm>
          <a:solidFill>
            <a:schemeClr val="bg1"/>
          </a:solidFill>
        </p:grpSpPr>
        <p:sp>
          <p:nvSpPr>
            <p:cNvPr id="40239" name="Oval 315"/>
            <p:cNvSpPr>
              <a:spLocks noChangeArrowheads="1"/>
            </p:cNvSpPr>
            <p:nvPr/>
          </p:nvSpPr>
          <p:spPr bwMode="auto">
            <a:xfrm>
              <a:off x="6615113" y="1168400"/>
              <a:ext cx="123825" cy="1460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40" name="Freeform 316"/>
            <p:cNvSpPr>
              <a:spLocks noEditPoints="1"/>
            </p:cNvSpPr>
            <p:nvPr/>
          </p:nvSpPr>
          <p:spPr bwMode="auto">
            <a:xfrm>
              <a:off x="6532563" y="1106487"/>
              <a:ext cx="269875" cy="269875"/>
            </a:xfrm>
            <a:custGeom>
              <a:avLst/>
              <a:gdLst>
                <a:gd name="T0" fmla="*/ 7 w 13"/>
                <a:gd name="T1" fmla="*/ 0 h 13"/>
                <a:gd name="T2" fmla="*/ 0 w 13"/>
                <a:gd name="T3" fmla="*/ 7 h 13"/>
                <a:gd name="T4" fmla="*/ 7 w 13"/>
                <a:gd name="T5" fmla="*/ 13 h 13"/>
                <a:gd name="T6" fmla="*/ 13 w 13"/>
                <a:gd name="T7" fmla="*/ 7 h 13"/>
                <a:gd name="T8" fmla="*/ 7 w 13"/>
                <a:gd name="T9" fmla="*/ 0 h 13"/>
                <a:gd name="T10" fmla="*/ 7 w 13"/>
                <a:gd name="T11" fmla="*/ 12 h 13"/>
                <a:gd name="T12" fmla="*/ 1 w 13"/>
                <a:gd name="T13" fmla="*/ 7 h 13"/>
                <a:gd name="T14" fmla="*/ 7 w 13"/>
                <a:gd name="T15" fmla="*/ 1 h 13"/>
                <a:gd name="T16" fmla="*/ 12 w 13"/>
                <a:gd name="T17" fmla="*/ 7 h 13"/>
                <a:gd name="T18" fmla="*/ 7 w 13"/>
                <a:gd name="T1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0" y="13"/>
                    <a:pt x="13" y="10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  <a:moveTo>
                    <a:pt x="7" y="12"/>
                  </a:moveTo>
                  <a:cubicBezTo>
                    <a:pt x="3" y="12"/>
                    <a:pt x="1" y="10"/>
                    <a:pt x="1" y="7"/>
                  </a:cubicBezTo>
                  <a:cubicBezTo>
                    <a:pt x="1" y="3"/>
                    <a:pt x="3" y="1"/>
                    <a:pt x="7" y="1"/>
                  </a:cubicBezTo>
                  <a:cubicBezTo>
                    <a:pt x="10" y="1"/>
                    <a:pt x="12" y="3"/>
                    <a:pt x="12" y="7"/>
                  </a:cubicBezTo>
                  <a:cubicBezTo>
                    <a:pt x="12" y="10"/>
                    <a:pt x="10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612" name="组合 40611"/>
          <p:cNvGrpSpPr/>
          <p:nvPr/>
        </p:nvGrpSpPr>
        <p:grpSpPr>
          <a:xfrm>
            <a:off x="9420629" y="4464139"/>
            <a:ext cx="304329" cy="347566"/>
            <a:chOff x="9623426" y="1085850"/>
            <a:chExt cx="290513" cy="331787"/>
          </a:xfrm>
          <a:solidFill>
            <a:schemeClr val="bg1"/>
          </a:solidFill>
        </p:grpSpPr>
        <p:sp>
          <p:nvSpPr>
            <p:cNvPr id="40241" name="Oval 317"/>
            <p:cNvSpPr>
              <a:spLocks noChangeArrowheads="1"/>
            </p:cNvSpPr>
            <p:nvPr/>
          </p:nvSpPr>
          <p:spPr bwMode="auto">
            <a:xfrm>
              <a:off x="9644063" y="1085850"/>
              <a:ext cx="207963" cy="206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42" name="Freeform 318"/>
            <p:cNvSpPr>
              <a:spLocks noEditPoints="1"/>
            </p:cNvSpPr>
            <p:nvPr/>
          </p:nvSpPr>
          <p:spPr bwMode="auto">
            <a:xfrm>
              <a:off x="9623426" y="1106487"/>
              <a:ext cx="290513" cy="311150"/>
            </a:xfrm>
            <a:custGeom>
              <a:avLst/>
              <a:gdLst>
                <a:gd name="T0" fmla="*/ 11 w 14"/>
                <a:gd name="T1" fmla="*/ 2 h 15"/>
                <a:gd name="T2" fmla="*/ 11 w 14"/>
                <a:gd name="T3" fmla="*/ 0 h 15"/>
                <a:gd name="T4" fmla="*/ 6 w 14"/>
                <a:gd name="T5" fmla="*/ 1 h 15"/>
                <a:gd name="T6" fmla="*/ 0 w 14"/>
                <a:gd name="T7" fmla="*/ 0 h 15"/>
                <a:gd name="T8" fmla="*/ 1 w 14"/>
                <a:gd name="T9" fmla="*/ 13 h 15"/>
                <a:gd name="T10" fmla="*/ 8 w 14"/>
                <a:gd name="T11" fmla="*/ 15 h 15"/>
                <a:gd name="T12" fmla="*/ 11 w 14"/>
                <a:gd name="T13" fmla="*/ 11 h 15"/>
                <a:gd name="T14" fmla="*/ 13 w 14"/>
                <a:gd name="T15" fmla="*/ 9 h 15"/>
                <a:gd name="T16" fmla="*/ 11 w 14"/>
                <a:gd name="T17" fmla="*/ 2 h 15"/>
                <a:gd name="T18" fmla="*/ 9 w 14"/>
                <a:gd name="T19" fmla="*/ 8 h 15"/>
                <a:gd name="T20" fmla="*/ 9 w 14"/>
                <a:gd name="T21" fmla="*/ 9 h 15"/>
                <a:gd name="T22" fmla="*/ 8 w 14"/>
                <a:gd name="T23" fmla="*/ 9 h 15"/>
                <a:gd name="T24" fmla="*/ 7 w 14"/>
                <a:gd name="T25" fmla="*/ 10 h 15"/>
                <a:gd name="T26" fmla="*/ 6 w 14"/>
                <a:gd name="T27" fmla="*/ 10 h 15"/>
                <a:gd name="T28" fmla="*/ 5 w 14"/>
                <a:gd name="T29" fmla="*/ 10 h 15"/>
                <a:gd name="T30" fmla="*/ 4 w 14"/>
                <a:gd name="T31" fmla="*/ 10 h 15"/>
                <a:gd name="T32" fmla="*/ 4 w 14"/>
                <a:gd name="T33" fmla="*/ 10 h 15"/>
                <a:gd name="T34" fmla="*/ 3 w 14"/>
                <a:gd name="T35" fmla="*/ 9 h 15"/>
                <a:gd name="T36" fmla="*/ 3 w 14"/>
                <a:gd name="T37" fmla="*/ 8 h 15"/>
                <a:gd name="T38" fmla="*/ 2 w 14"/>
                <a:gd name="T39" fmla="*/ 7 h 15"/>
                <a:gd name="T40" fmla="*/ 2 w 14"/>
                <a:gd name="T41" fmla="*/ 6 h 15"/>
                <a:gd name="T42" fmla="*/ 3 w 14"/>
                <a:gd name="T43" fmla="*/ 5 h 15"/>
                <a:gd name="T44" fmla="*/ 3 w 14"/>
                <a:gd name="T45" fmla="*/ 4 h 15"/>
                <a:gd name="T46" fmla="*/ 4 w 14"/>
                <a:gd name="T47" fmla="*/ 4 h 15"/>
                <a:gd name="T48" fmla="*/ 5 w 14"/>
                <a:gd name="T49" fmla="*/ 4 h 15"/>
                <a:gd name="T50" fmla="*/ 6 w 14"/>
                <a:gd name="T51" fmla="*/ 3 h 15"/>
                <a:gd name="T52" fmla="*/ 7 w 14"/>
                <a:gd name="T53" fmla="*/ 4 h 15"/>
                <a:gd name="T54" fmla="*/ 8 w 14"/>
                <a:gd name="T55" fmla="*/ 4 h 15"/>
                <a:gd name="T56" fmla="*/ 8 w 14"/>
                <a:gd name="T57" fmla="*/ 5 h 15"/>
                <a:gd name="T58" fmla="*/ 9 w 14"/>
                <a:gd name="T59" fmla="*/ 6 h 15"/>
                <a:gd name="T60" fmla="*/ 9 w 14"/>
                <a:gd name="T61" fmla="*/ 7 h 15"/>
                <a:gd name="T62" fmla="*/ 12 w 14"/>
                <a:gd name="T63" fmla="*/ 8 h 15"/>
                <a:gd name="T64" fmla="*/ 11 w 14"/>
                <a:gd name="T65" fmla="*/ 10 h 15"/>
                <a:gd name="T66" fmla="*/ 11 w 14"/>
                <a:gd name="T67" fmla="*/ 3 h 15"/>
                <a:gd name="T68" fmla="*/ 12 w 14"/>
                <a:gd name="T6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" h="15"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9" y="1"/>
                    <a:pt x="6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0" y="15"/>
                    <a:pt x="11" y="14"/>
                    <a:pt x="11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3" y="10"/>
                    <a:pt x="13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2"/>
                    <a:pt x="11" y="2"/>
                  </a:cubicBez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8" y="5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12" y="8"/>
                  </a:moveTo>
                  <a:cubicBezTo>
                    <a:pt x="12" y="9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3" y="4"/>
                    <a:pt x="13" y="5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283" name="Freeform 359"/>
          <p:cNvSpPr>
            <a:spLocks noEditPoints="1"/>
          </p:cNvSpPr>
          <p:nvPr/>
        </p:nvSpPr>
        <p:spPr bwMode="auto">
          <a:xfrm>
            <a:off x="5573224" y="4409260"/>
            <a:ext cx="325947" cy="457325"/>
          </a:xfrm>
          <a:custGeom>
            <a:avLst/>
            <a:gdLst>
              <a:gd name="T0" fmla="*/ 14 w 15"/>
              <a:gd name="T1" fmla="*/ 0 h 21"/>
              <a:gd name="T2" fmla="*/ 2 w 15"/>
              <a:gd name="T3" fmla="*/ 0 h 21"/>
              <a:gd name="T4" fmla="*/ 0 w 15"/>
              <a:gd name="T5" fmla="*/ 1 h 21"/>
              <a:gd name="T6" fmla="*/ 0 w 15"/>
              <a:gd name="T7" fmla="*/ 14 h 21"/>
              <a:gd name="T8" fmla="*/ 2 w 15"/>
              <a:gd name="T9" fmla="*/ 15 h 21"/>
              <a:gd name="T10" fmla="*/ 5 w 15"/>
              <a:gd name="T11" fmla="*/ 15 h 21"/>
              <a:gd name="T12" fmla="*/ 3 w 15"/>
              <a:gd name="T13" fmla="*/ 21 h 21"/>
              <a:gd name="T14" fmla="*/ 10 w 15"/>
              <a:gd name="T15" fmla="*/ 15 h 21"/>
              <a:gd name="T16" fmla="*/ 14 w 15"/>
              <a:gd name="T17" fmla="*/ 15 h 21"/>
              <a:gd name="T18" fmla="*/ 15 w 15"/>
              <a:gd name="T19" fmla="*/ 14 h 21"/>
              <a:gd name="T20" fmla="*/ 15 w 15"/>
              <a:gd name="T21" fmla="*/ 1 h 21"/>
              <a:gd name="T22" fmla="*/ 14 w 15"/>
              <a:gd name="T23" fmla="*/ 0 h 21"/>
              <a:gd name="T24" fmla="*/ 6 w 15"/>
              <a:gd name="T25" fmla="*/ 13 h 21"/>
              <a:gd name="T26" fmla="*/ 5 w 15"/>
              <a:gd name="T27" fmla="*/ 12 h 21"/>
              <a:gd name="T28" fmla="*/ 6 w 15"/>
              <a:gd name="T29" fmla="*/ 10 h 21"/>
              <a:gd name="T30" fmla="*/ 7 w 15"/>
              <a:gd name="T31" fmla="*/ 12 h 21"/>
              <a:gd name="T32" fmla="*/ 6 w 15"/>
              <a:gd name="T33" fmla="*/ 13 h 21"/>
              <a:gd name="T34" fmla="*/ 8 w 15"/>
              <a:gd name="T35" fmla="*/ 7 h 21"/>
              <a:gd name="T36" fmla="*/ 7 w 15"/>
              <a:gd name="T37" fmla="*/ 9 h 21"/>
              <a:gd name="T38" fmla="*/ 5 w 15"/>
              <a:gd name="T39" fmla="*/ 8 h 21"/>
              <a:gd name="T40" fmla="*/ 7 w 15"/>
              <a:gd name="T41" fmla="*/ 5 h 21"/>
              <a:gd name="T42" fmla="*/ 6 w 15"/>
              <a:gd name="T43" fmla="*/ 4 h 21"/>
              <a:gd name="T44" fmla="*/ 4 w 15"/>
              <a:gd name="T45" fmla="*/ 4 h 21"/>
              <a:gd name="T46" fmla="*/ 3 w 15"/>
              <a:gd name="T47" fmla="*/ 3 h 21"/>
              <a:gd name="T48" fmla="*/ 6 w 15"/>
              <a:gd name="T49" fmla="*/ 2 h 21"/>
              <a:gd name="T50" fmla="*/ 9 w 15"/>
              <a:gd name="T51" fmla="*/ 5 h 21"/>
              <a:gd name="T52" fmla="*/ 8 w 15"/>
              <a:gd name="T53" fmla="*/ 7 h 21"/>
              <a:gd name="T54" fmla="*/ 10 w 15"/>
              <a:gd name="T55" fmla="*/ 3 h 21"/>
              <a:gd name="T56" fmla="*/ 11 w 15"/>
              <a:gd name="T57" fmla="*/ 2 h 21"/>
              <a:gd name="T58" fmla="*/ 11 w 15"/>
              <a:gd name="T59" fmla="*/ 2 h 21"/>
              <a:gd name="T60" fmla="*/ 12 w 15"/>
              <a:gd name="T61" fmla="*/ 3 h 21"/>
              <a:gd name="T62" fmla="*/ 12 w 15"/>
              <a:gd name="T63" fmla="*/ 9 h 21"/>
              <a:gd name="T64" fmla="*/ 11 w 15"/>
              <a:gd name="T65" fmla="*/ 10 h 21"/>
              <a:gd name="T66" fmla="*/ 11 w 15"/>
              <a:gd name="T67" fmla="*/ 10 h 21"/>
              <a:gd name="T68" fmla="*/ 10 w 15"/>
              <a:gd name="T69" fmla="*/ 9 h 21"/>
              <a:gd name="T70" fmla="*/ 10 w 15"/>
              <a:gd name="T71" fmla="*/ 3 h 21"/>
              <a:gd name="T72" fmla="*/ 11 w 15"/>
              <a:gd name="T73" fmla="*/ 13 h 21"/>
              <a:gd name="T74" fmla="*/ 10 w 15"/>
              <a:gd name="T75" fmla="*/ 11 h 21"/>
              <a:gd name="T76" fmla="*/ 11 w 15"/>
              <a:gd name="T77" fmla="*/ 10 h 21"/>
              <a:gd name="T78" fmla="*/ 12 w 15"/>
              <a:gd name="T79" fmla="*/ 11 h 21"/>
              <a:gd name="T80" fmla="*/ 11 w 15"/>
              <a:gd name="T81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" h="21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2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3" y="21"/>
                  <a:pt x="3" y="21"/>
                  <a:pt x="3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4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4" y="0"/>
                </a:cubicBezTo>
                <a:close/>
                <a:moveTo>
                  <a:pt x="6" y="13"/>
                </a:moveTo>
                <a:cubicBezTo>
                  <a:pt x="5" y="13"/>
                  <a:pt x="5" y="12"/>
                  <a:pt x="5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2"/>
                  <a:pt x="7" y="13"/>
                  <a:pt x="6" y="13"/>
                </a:cubicBezTo>
                <a:close/>
                <a:moveTo>
                  <a:pt x="8" y="7"/>
                </a:moveTo>
                <a:cubicBezTo>
                  <a:pt x="7" y="9"/>
                  <a:pt x="7" y="9"/>
                  <a:pt x="7" y="9"/>
                </a:cubicBezTo>
                <a:cubicBezTo>
                  <a:pt x="6" y="10"/>
                  <a:pt x="5" y="9"/>
                  <a:pt x="5" y="8"/>
                </a:cubicBezTo>
                <a:cubicBezTo>
                  <a:pt x="7" y="5"/>
                  <a:pt x="7" y="5"/>
                  <a:pt x="7" y="5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4"/>
                  <a:pt x="4" y="4"/>
                </a:cubicBezTo>
                <a:cubicBezTo>
                  <a:pt x="3" y="5"/>
                  <a:pt x="3" y="4"/>
                  <a:pt x="3" y="3"/>
                </a:cubicBezTo>
                <a:cubicBezTo>
                  <a:pt x="3" y="2"/>
                  <a:pt x="5" y="2"/>
                  <a:pt x="6" y="2"/>
                </a:cubicBezTo>
                <a:cubicBezTo>
                  <a:pt x="8" y="2"/>
                  <a:pt x="9" y="3"/>
                  <a:pt x="9" y="5"/>
                </a:cubicBezTo>
                <a:cubicBezTo>
                  <a:pt x="9" y="6"/>
                  <a:pt x="9" y="6"/>
                  <a:pt x="8" y="7"/>
                </a:cubicBezTo>
                <a:close/>
                <a:moveTo>
                  <a:pt x="10" y="3"/>
                </a:moveTo>
                <a:cubicBezTo>
                  <a:pt x="10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2"/>
                  <a:pt x="12" y="2"/>
                  <a:pt x="12" y="3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0" y="9"/>
                  <a:pt x="10" y="9"/>
                </a:cubicBezTo>
                <a:lnTo>
                  <a:pt x="10" y="3"/>
                </a:lnTo>
                <a:close/>
                <a:moveTo>
                  <a:pt x="11" y="13"/>
                </a:moveTo>
                <a:cubicBezTo>
                  <a:pt x="11" y="13"/>
                  <a:pt x="10" y="12"/>
                  <a:pt x="10" y="11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2" y="12"/>
                  <a:pt x="12" y="13"/>
                  <a:pt x="11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614" name="组合 40613"/>
          <p:cNvGrpSpPr/>
          <p:nvPr/>
        </p:nvGrpSpPr>
        <p:grpSpPr>
          <a:xfrm>
            <a:off x="7008415" y="4409260"/>
            <a:ext cx="477281" cy="457324"/>
            <a:chOff x="7216776" y="1022350"/>
            <a:chExt cx="455613" cy="436562"/>
          </a:xfrm>
          <a:solidFill>
            <a:schemeClr val="bg1"/>
          </a:solidFill>
        </p:grpSpPr>
        <p:sp>
          <p:nvSpPr>
            <p:cNvPr id="40288" name="Freeform 364"/>
            <p:cNvSpPr>
              <a:spLocks/>
            </p:cNvSpPr>
            <p:nvPr/>
          </p:nvSpPr>
          <p:spPr bwMode="auto">
            <a:xfrm>
              <a:off x="7216776" y="1022350"/>
              <a:ext cx="455613" cy="333375"/>
            </a:xfrm>
            <a:custGeom>
              <a:avLst/>
              <a:gdLst>
                <a:gd name="T0" fmla="*/ 18 w 22"/>
                <a:gd name="T1" fmla="*/ 5 h 16"/>
                <a:gd name="T2" fmla="*/ 14 w 22"/>
                <a:gd name="T3" fmla="*/ 3 h 16"/>
                <a:gd name="T4" fmla="*/ 14 w 22"/>
                <a:gd name="T5" fmla="*/ 3 h 16"/>
                <a:gd name="T6" fmla="*/ 10 w 22"/>
                <a:gd name="T7" fmla="*/ 0 h 16"/>
                <a:gd name="T8" fmla="*/ 6 w 22"/>
                <a:gd name="T9" fmla="*/ 3 h 16"/>
                <a:gd name="T10" fmla="*/ 6 w 22"/>
                <a:gd name="T11" fmla="*/ 4 h 16"/>
                <a:gd name="T12" fmla="*/ 6 w 22"/>
                <a:gd name="T13" fmla="*/ 4 h 16"/>
                <a:gd name="T14" fmla="*/ 3 w 22"/>
                <a:gd name="T15" fmla="*/ 6 h 16"/>
                <a:gd name="T16" fmla="*/ 0 w 22"/>
                <a:gd name="T17" fmla="*/ 9 h 16"/>
                <a:gd name="T18" fmla="*/ 5 w 22"/>
                <a:gd name="T19" fmla="*/ 12 h 16"/>
                <a:gd name="T20" fmla="*/ 6 w 22"/>
                <a:gd name="T21" fmla="*/ 12 h 16"/>
                <a:gd name="T22" fmla="*/ 12 w 22"/>
                <a:gd name="T23" fmla="*/ 16 h 16"/>
                <a:gd name="T24" fmla="*/ 17 w 22"/>
                <a:gd name="T25" fmla="*/ 13 h 16"/>
                <a:gd name="T26" fmla="*/ 22 w 22"/>
                <a:gd name="T27" fmla="*/ 9 h 16"/>
                <a:gd name="T28" fmla="*/ 18 w 22"/>
                <a:gd name="T2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6">
                  <a:moveTo>
                    <a:pt x="18" y="5"/>
                  </a:moveTo>
                  <a:cubicBezTo>
                    <a:pt x="18" y="4"/>
                    <a:pt x="16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2" y="0"/>
                    <a:pt x="10" y="0"/>
                  </a:cubicBezTo>
                  <a:cubicBezTo>
                    <a:pt x="8" y="0"/>
                    <a:pt x="6" y="2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1"/>
                    <a:pt x="2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5"/>
                    <a:pt x="9" y="16"/>
                    <a:pt x="12" y="16"/>
                  </a:cubicBezTo>
                  <a:cubicBezTo>
                    <a:pt x="14" y="16"/>
                    <a:pt x="16" y="15"/>
                    <a:pt x="17" y="13"/>
                  </a:cubicBezTo>
                  <a:cubicBezTo>
                    <a:pt x="20" y="13"/>
                    <a:pt x="22" y="11"/>
                    <a:pt x="22" y="9"/>
                  </a:cubicBezTo>
                  <a:cubicBezTo>
                    <a:pt x="22" y="7"/>
                    <a:pt x="21" y="6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89" name="Freeform 365"/>
            <p:cNvSpPr>
              <a:spLocks/>
            </p:cNvSpPr>
            <p:nvPr/>
          </p:nvSpPr>
          <p:spPr bwMode="auto">
            <a:xfrm>
              <a:off x="7319963" y="1355725"/>
              <a:ext cx="61913" cy="82550"/>
            </a:xfrm>
            <a:custGeom>
              <a:avLst/>
              <a:gdLst>
                <a:gd name="T0" fmla="*/ 0 w 39"/>
                <a:gd name="T1" fmla="*/ 52 h 52"/>
                <a:gd name="T2" fmla="*/ 26 w 39"/>
                <a:gd name="T3" fmla="*/ 52 h 52"/>
                <a:gd name="T4" fmla="*/ 39 w 39"/>
                <a:gd name="T5" fmla="*/ 0 h 52"/>
                <a:gd name="T6" fmla="*/ 26 w 39"/>
                <a:gd name="T7" fmla="*/ 0 h 52"/>
                <a:gd name="T8" fmla="*/ 0 w 3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2">
                  <a:moveTo>
                    <a:pt x="0" y="52"/>
                  </a:moveTo>
                  <a:lnTo>
                    <a:pt x="26" y="52"/>
                  </a:lnTo>
                  <a:lnTo>
                    <a:pt x="39" y="0"/>
                  </a:lnTo>
                  <a:lnTo>
                    <a:pt x="26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90" name="Freeform 366"/>
            <p:cNvSpPr>
              <a:spLocks/>
            </p:cNvSpPr>
            <p:nvPr/>
          </p:nvSpPr>
          <p:spPr bwMode="auto">
            <a:xfrm>
              <a:off x="7404101" y="1376362"/>
              <a:ext cx="61913" cy="82550"/>
            </a:xfrm>
            <a:custGeom>
              <a:avLst/>
              <a:gdLst>
                <a:gd name="T0" fmla="*/ 0 w 39"/>
                <a:gd name="T1" fmla="*/ 52 h 52"/>
                <a:gd name="T2" fmla="*/ 13 w 39"/>
                <a:gd name="T3" fmla="*/ 52 h 52"/>
                <a:gd name="T4" fmla="*/ 39 w 39"/>
                <a:gd name="T5" fmla="*/ 0 h 52"/>
                <a:gd name="T6" fmla="*/ 26 w 39"/>
                <a:gd name="T7" fmla="*/ 0 h 52"/>
                <a:gd name="T8" fmla="*/ 0 w 3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2">
                  <a:moveTo>
                    <a:pt x="0" y="52"/>
                  </a:moveTo>
                  <a:lnTo>
                    <a:pt x="13" y="52"/>
                  </a:lnTo>
                  <a:lnTo>
                    <a:pt x="39" y="0"/>
                  </a:lnTo>
                  <a:lnTo>
                    <a:pt x="26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91" name="Freeform 367"/>
            <p:cNvSpPr>
              <a:spLocks/>
            </p:cNvSpPr>
            <p:nvPr/>
          </p:nvSpPr>
          <p:spPr bwMode="auto">
            <a:xfrm>
              <a:off x="7486651" y="1355725"/>
              <a:ext cx="61913" cy="82550"/>
            </a:xfrm>
            <a:custGeom>
              <a:avLst/>
              <a:gdLst>
                <a:gd name="T0" fmla="*/ 0 w 39"/>
                <a:gd name="T1" fmla="*/ 52 h 52"/>
                <a:gd name="T2" fmla="*/ 13 w 39"/>
                <a:gd name="T3" fmla="*/ 52 h 52"/>
                <a:gd name="T4" fmla="*/ 39 w 39"/>
                <a:gd name="T5" fmla="*/ 0 h 52"/>
                <a:gd name="T6" fmla="*/ 26 w 39"/>
                <a:gd name="T7" fmla="*/ 0 h 52"/>
                <a:gd name="T8" fmla="*/ 0 w 3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2">
                  <a:moveTo>
                    <a:pt x="0" y="52"/>
                  </a:moveTo>
                  <a:lnTo>
                    <a:pt x="13" y="52"/>
                  </a:lnTo>
                  <a:lnTo>
                    <a:pt x="39" y="0"/>
                  </a:lnTo>
                  <a:lnTo>
                    <a:pt x="26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126" name="Freeform 603"/>
          <p:cNvSpPr>
            <a:spLocks noEditPoints="1"/>
          </p:cNvSpPr>
          <p:nvPr/>
        </p:nvSpPr>
        <p:spPr bwMode="auto">
          <a:xfrm>
            <a:off x="10942294" y="4453330"/>
            <a:ext cx="435705" cy="369185"/>
          </a:xfrm>
          <a:custGeom>
            <a:avLst/>
            <a:gdLst>
              <a:gd name="T0" fmla="*/ 14 w 20"/>
              <a:gd name="T1" fmla="*/ 8 h 17"/>
              <a:gd name="T2" fmla="*/ 12 w 20"/>
              <a:gd name="T3" fmla="*/ 7 h 17"/>
              <a:gd name="T4" fmla="*/ 11 w 20"/>
              <a:gd name="T5" fmla="*/ 7 h 17"/>
              <a:gd name="T6" fmla="*/ 12 w 20"/>
              <a:gd name="T7" fmla="*/ 5 h 17"/>
              <a:gd name="T8" fmla="*/ 13 w 20"/>
              <a:gd name="T9" fmla="*/ 4 h 17"/>
              <a:gd name="T10" fmla="*/ 12 w 20"/>
              <a:gd name="T11" fmla="*/ 5 h 17"/>
              <a:gd name="T12" fmla="*/ 14 w 20"/>
              <a:gd name="T13" fmla="*/ 5 h 17"/>
              <a:gd name="T14" fmla="*/ 13 w 20"/>
              <a:gd name="T15" fmla="*/ 3 h 17"/>
              <a:gd name="T16" fmla="*/ 13 w 20"/>
              <a:gd name="T17" fmla="*/ 2 h 17"/>
              <a:gd name="T18" fmla="*/ 12 w 20"/>
              <a:gd name="T19" fmla="*/ 2 h 17"/>
              <a:gd name="T20" fmla="*/ 13 w 20"/>
              <a:gd name="T21" fmla="*/ 2 h 17"/>
              <a:gd name="T22" fmla="*/ 14 w 20"/>
              <a:gd name="T23" fmla="*/ 1 h 17"/>
              <a:gd name="T24" fmla="*/ 13 w 20"/>
              <a:gd name="T25" fmla="*/ 2 h 17"/>
              <a:gd name="T26" fmla="*/ 14 w 20"/>
              <a:gd name="T27" fmla="*/ 3 h 17"/>
              <a:gd name="T28" fmla="*/ 15 w 20"/>
              <a:gd name="T29" fmla="*/ 2 h 17"/>
              <a:gd name="T30" fmla="*/ 14 w 20"/>
              <a:gd name="T31" fmla="*/ 4 h 17"/>
              <a:gd name="T32" fmla="*/ 15 w 20"/>
              <a:gd name="T33" fmla="*/ 4 h 17"/>
              <a:gd name="T34" fmla="*/ 16 w 20"/>
              <a:gd name="T35" fmla="*/ 3 h 17"/>
              <a:gd name="T36" fmla="*/ 15 w 20"/>
              <a:gd name="T37" fmla="*/ 4 h 17"/>
              <a:gd name="T38" fmla="*/ 15 w 20"/>
              <a:gd name="T39" fmla="*/ 5 h 17"/>
              <a:gd name="T40" fmla="*/ 15 w 20"/>
              <a:gd name="T41" fmla="*/ 5 h 17"/>
              <a:gd name="T42" fmla="*/ 13 w 20"/>
              <a:gd name="T43" fmla="*/ 6 h 17"/>
              <a:gd name="T44" fmla="*/ 14 w 20"/>
              <a:gd name="T45" fmla="*/ 7 h 17"/>
              <a:gd name="T46" fmla="*/ 15 w 20"/>
              <a:gd name="T47" fmla="*/ 6 h 17"/>
              <a:gd name="T48" fmla="*/ 14 w 20"/>
              <a:gd name="T49" fmla="*/ 8 h 17"/>
              <a:gd name="T50" fmla="*/ 15 w 20"/>
              <a:gd name="T51" fmla="*/ 8 h 17"/>
              <a:gd name="T52" fmla="*/ 20 w 20"/>
              <a:gd name="T53" fmla="*/ 0 h 17"/>
              <a:gd name="T54" fmla="*/ 5 w 20"/>
              <a:gd name="T55" fmla="*/ 8 h 17"/>
              <a:gd name="T56" fmla="*/ 5 w 20"/>
              <a:gd name="T57" fmla="*/ 8 h 17"/>
              <a:gd name="T58" fmla="*/ 6 w 20"/>
              <a:gd name="T59" fmla="*/ 7 h 17"/>
              <a:gd name="T60" fmla="*/ 5 w 20"/>
              <a:gd name="T61" fmla="*/ 6 h 17"/>
              <a:gd name="T62" fmla="*/ 7 w 20"/>
              <a:gd name="T63" fmla="*/ 6 h 17"/>
              <a:gd name="T64" fmla="*/ 6 w 20"/>
              <a:gd name="T65" fmla="*/ 5 h 17"/>
              <a:gd name="T66" fmla="*/ 5 w 20"/>
              <a:gd name="T67" fmla="*/ 5 h 17"/>
              <a:gd name="T68" fmla="*/ 5 w 20"/>
              <a:gd name="T69" fmla="*/ 5 h 17"/>
              <a:gd name="T70" fmla="*/ 4 w 20"/>
              <a:gd name="T71" fmla="*/ 3 h 17"/>
              <a:gd name="T72" fmla="*/ 5 w 20"/>
              <a:gd name="T73" fmla="*/ 4 h 17"/>
              <a:gd name="T74" fmla="*/ 6 w 20"/>
              <a:gd name="T75" fmla="*/ 4 h 17"/>
              <a:gd name="T76" fmla="*/ 6 w 20"/>
              <a:gd name="T77" fmla="*/ 3 h 17"/>
              <a:gd name="T78" fmla="*/ 7 w 20"/>
              <a:gd name="T79" fmla="*/ 3 h 17"/>
              <a:gd name="T80" fmla="*/ 7 w 20"/>
              <a:gd name="T81" fmla="*/ 2 h 17"/>
              <a:gd name="T82" fmla="*/ 7 w 20"/>
              <a:gd name="T83" fmla="*/ 2 h 17"/>
              <a:gd name="T84" fmla="*/ 7 w 20"/>
              <a:gd name="T85" fmla="*/ 1 h 17"/>
              <a:gd name="T86" fmla="*/ 8 w 20"/>
              <a:gd name="T87" fmla="*/ 2 h 17"/>
              <a:gd name="T88" fmla="*/ 8 w 20"/>
              <a:gd name="T89" fmla="*/ 2 h 17"/>
              <a:gd name="T90" fmla="*/ 7 w 20"/>
              <a:gd name="T91" fmla="*/ 3 h 17"/>
              <a:gd name="T92" fmla="*/ 7 w 20"/>
              <a:gd name="T93" fmla="*/ 3 h 17"/>
              <a:gd name="T94" fmla="*/ 9 w 20"/>
              <a:gd name="T95" fmla="*/ 7 h 17"/>
              <a:gd name="T96" fmla="*/ 7 w 20"/>
              <a:gd name="T97" fmla="*/ 4 h 17"/>
              <a:gd name="T98" fmla="*/ 7 w 20"/>
              <a:gd name="T99" fmla="*/ 4 h 17"/>
              <a:gd name="T100" fmla="*/ 8 w 20"/>
              <a:gd name="T101" fmla="*/ 5 h 17"/>
              <a:gd name="T102" fmla="*/ 9 w 20"/>
              <a:gd name="T103" fmla="*/ 8 h 17"/>
              <a:gd name="T104" fmla="*/ 7 w 20"/>
              <a:gd name="T105" fmla="*/ 7 h 17"/>
              <a:gd name="T106" fmla="*/ 6 w 20"/>
              <a:gd name="T107" fmla="*/ 8 h 17"/>
              <a:gd name="T108" fmla="*/ 15 w 20"/>
              <a:gd name="T109" fmla="*/ 8 h 17"/>
              <a:gd name="T110" fmla="*/ 8 w 20"/>
              <a:gd name="T111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" h="17">
                <a:moveTo>
                  <a:pt x="15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4" y="8"/>
                  <a:pt x="14" y="8"/>
                </a:cubicBezTo>
                <a:cubicBezTo>
                  <a:pt x="14" y="8"/>
                  <a:pt x="14" y="7"/>
                  <a:pt x="13" y="7"/>
                </a:cubicBezTo>
                <a:cubicBezTo>
                  <a:pt x="13" y="7"/>
                  <a:pt x="13" y="6"/>
                  <a:pt x="13" y="6"/>
                </a:cubicBezTo>
                <a:cubicBezTo>
                  <a:pt x="13" y="7"/>
                  <a:pt x="13" y="7"/>
                  <a:pt x="12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2" y="6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2" y="4"/>
                  <a:pt x="12" y="5"/>
                  <a:pt x="12" y="5"/>
                </a:cubicBezTo>
                <a:cubicBezTo>
                  <a:pt x="12" y="5"/>
                  <a:pt x="13" y="5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5"/>
                  <a:pt x="13" y="5"/>
                  <a:pt x="12" y="5"/>
                </a:cubicBezTo>
                <a:cubicBezTo>
                  <a:pt x="12" y="6"/>
                  <a:pt x="12" y="6"/>
                  <a:pt x="12" y="7"/>
                </a:cubicBezTo>
                <a:cubicBezTo>
                  <a:pt x="12" y="7"/>
                  <a:pt x="12" y="6"/>
                  <a:pt x="12" y="6"/>
                </a:cubicBezTo>
                <a:cubicBezTo>
                  <a:pt x="13" y="6"/>
                  <a:pt x="13" y="6"/>
                  <a:pt x="14" y="5"/>
                </a:cubicBezTo>
                <a:cubicBezTo>
                  <a:pt x="14" y="4"/>
                  <a:pt x="14" y="4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1"/>
                  <a:pt x="13" y="1"/>
                </a:cubicBezTo>
                <a:cubicBezTo>
                  <a:pt x="13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5" y="2"/>
                  <a:pt x="15" y="2"/>
                </a:cubicBezTo>
                <a:cubicBezTo>
                  <a:pt x="15" y="2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5" y="4"/>
                </a:cubicBezTo>
                <a:cubicBezTo>
                  <a:pt x="15" y="5"/>
                  <a:pt x="16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6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6"/>
                  <a:pt x="14" y="6"/>
                  <a:pt x="13" y="6"/>
                </a:cubicBezTo>
                <a:cubicBezTo>
                  <a:pt x="13" y="6"/>
                  <a:pt x="13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8"/>
                  <a:pt x="14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7"/>
                  <a:pt x="16" y="7"/>
                </a:cubicBezTo>
                <a:cubicBezTo>
                  <a:pt x="16" y="7"/>
                  <a:pt x="15" y="7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8"/>
                  <a:pt x="5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6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7" y="7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6" y="6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6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5"/>
                  <a:pt x="5" y="5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4" y="4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2"/>
                  <a:pt x="6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6" y="4"/>
                  <a:pt x="7" y="5"/>
                </a:cubicBezTo>
                <a:cubicBezTo>
                  <a:pt x="7" y="6"/>
                  <a:pt x="8" y="6"/>
                  <a:pt x="8" y="6"/>
                </a:cubicBezTo>
                <a:cubicBezTo>
                  <a:pt x="8" y="6"/>
                  <a:pt x="9" y="7"/>
                  <a:pt x="9" y="7"/>
                </a:cubicBezTo>
                <a:cubicBezTo>
                  <a:pt x="9" y="6"/>
                  <a:pt x="8" y="6"/>
                  <a:pt x="8" y="5"/>
                </a:cubicBezTo>
                <a:cubicBezTo>
                  <a:pt x="8" y="5"/>
                  <a:pt x="7" y="5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8" y="4"/>
                  <a:pt x="8" y="5"/>
                  <a:pt x="8" y="5"/>
                </a:cubicBezTo>
                <a:cubicBezTo>
                  <a:pt x="9" y="6"/>
                  <a:pt x="9" y="6"/>
                  <a:pt x="9" y="7"/>
                </a:cubicBezTo>
                <a:cubicBezTo>
                  <a:pt x="9" y="7"/>
                  <a:pt x="10" y="7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8" y="7"/>
                  <a:pt x="8" y="7"/>
                </a:cubicBezTo>
                <a:cubicBezTo>
                  <a:pt x="8" y="7"/>
                  <a:pt x="8" y="7"/>
                  <a:pt x="8" y="6"/>
                </a:cubicBezTo>
                <a:cubicBezTo>
                  <a:pt x="7" y="6"/>
                  <a:pt x="7" y="7"/>
                  <a:pt x="7" y="7"/>
                </a:cubicBezTo>
                <a:cubicBezTo>
                  <a:pt x="7" y="7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5" y="8"/>
                  <a:pt x="5" y="8"/>
                </a:cubicBezTo>
                <a:cubicBezTo>
                  <a:pt x="10" y="17"/>
                  <a:pt x="10" y="17"/>
                  <a:pt x="10" y="1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lose/>
                <a:moveTo>
                  <a:pt x="10" y="11"/>
                </a:moveTo>
                <a:cubicBezTo>
                  <a:pt x="8" y="8"/>
                  <a:pt x="8" y="8"/>
                  <a:pt x="8" y="8"/>
                </a:cubicBezTo>
                <a:cubicBezTo>
                  <a:pt x="12" y="8"/>
                  <a:pt x="12" y="8"/>
                  <a:pt x="12" y="8"/>
                </a:cubicBezTo>
                <a:lnTo>
                  <a:pt x="1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534" name="组合 40533"/>
          <p:cNvGrpSpPr/>
          <p:nvPr/>
        </p:nvGrpSpPr>
        <p:grpSpPr>
          <a:xfrm>
            <a:off x="745468" y="4507377"/>
            <a:ext cx="414086" cy="261090"/>
            <a:chOff x="1138238" y="1127125"/>
            <a:chExt cx="395287" cy="249237"/>
          </a:xfrm>
          <a:solidFill>
            <a:schemeClr val="bg1"/>
          </a:solidFill>
        </p:grpSpPr>
        <p:sp>
          <p:nvSpPr>
            <p:cNvPr id="23" name="Freeform 618"/>
            <p:cNvSpPr>
              <a:spLocks/>
            </p:cNvSpPr>
            <p:nvPr/>
          </p:nvSpPr>
          <p:spPr bwMode="auto">
            <a:xfrm>
              <a:off x="1138238" y="1230312"/>
              <a:ext cx="373063" cy="146050"/>
            </a:xfrm>
            <a:custGeom>
              <a:avLst/>
              <a:gdLst>
                <a:gd name="T0" fmla="*/ 14 w 18"/>
                <a:gd name="T1" fmla="*/ 1 h 7"/>
                <a:gd name="T2" fmla="*/ 12 w 18"/>
                <a:gd name="T3" fmla="*/ 1 h 7"/>
                <a:gd name="T4" fmla="*/ 9 w 18"/>
                <a:gd name="T5" fmla="*/ 2 h 7"/>
                <a:gd name="T6" fmla="*/ 7 w 18"/>
                <a:gd name="T7" fmla="*/ 1 h 7"/>
                <a:gd name="T8" fmla="*/ 5 w 18"/>
                <a:gd name="T9" fmla="*/ 1 h 7"/>
                <a:gd name="T10" fmla="*/ 1 w 18"/>
                <a:gd name="T11" fmla="*/ 0 h 7"/>
                <a:gd name="T12" fmla="*/ 2 w 18"/>
                <a:gd name="T13" fmla="*/ 3 h 7"/>
                <a:gd name="T14" fmla="*/ 4 w 18"/>
                <a:gd name="T15" fmla="*/ 5 h 7"/>
                <a:gd name="T16" fmla="*/ 10 w 18"/>
                <a:gd name="T17" fmla="*/ 7 h 7"/>
                <a:gd name="T18" fmla="*/ 15 w 18"/>
                <a:gd name="T19" fmla="*/ 5 h 7"/>
                <a:gd name="T20" fmla="*/ 18 w 18"/>
                <a:gd name="T21" fmla="*/ 1 h 7"/>
                <a:gd name="T22" fmla="*/ 17 w 18"/>
                <a:gd name="T23" fmla="*/ 1 h 7"/>
                <a:gd name="T24" fmla="*/ 14 w 18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7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11" y="1"/>
                    <a:pt x="10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1"/>
                    <a:pt x="2" y="2"/>
                    <a:pt x="2" y="3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6" y="6"/>
                    <a:pt x="8" y="7"/>
                    <a:pt x="10" y="7"/>
                  </a:cubicBezTo>
                  <a:cubicBezTo>
                    <a:pt x="12" y="7"/>
                    <a:pt x="14" y="7"/>
                    <a:pt x="15" y="5"/>
                  </a:cubicBezTo>
                  <a:cubicBezTo>
                    <a:pt x="17" y="4"/>
                    <a:pt x="18" y="3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6" y="2"/>
                    <a:pt x="15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619"/>
            <p:cNvSpPr>
              <a:spLocks/>
            </p:cNvSpPr>
            <p:nvPr/>
          </p:nvSpPr>
          <p:spPr bwMode="auto">
            <a:xfrm>
              <a:off x="1158875" y="1127125"/>
              <a:ext cx="374650" cy="123825"/>
            </a:xfrm>
            <a:custGeom>
              <a:avLst/>
              <a:gdLst>
                <a:gd name="T0" fmla="*/ 17 w 18"/>
                <a:gd name="T1" fmla="*/ 3 h 6"/>
                <a:gd name="T2" fmla="*/ 15 w 18"/>
                <a:gd name="T3" fmla="*/ 1 h 6"/>
                <a:gd name="T4" fmla="*/ 12 w 18"/>
                <a:gd name="T5" fmla="*/ 0 h 6"/>
                <a:gd name="T6" fmla="*/ 9 w 18"/>
                <a:gd name="T7" fmla="*/ 0 h 6"/>
                <a:gd name="T8" fmla="*/ 7 w 18"/>
                <a:gd name="T9" fmla="*/ 0 h 6"/>
                <a:gd name="T10" fmla="*/ 5 w 18"/>
                <a:gd name="T11" fmla="*/ 0 h 6"/>
                <a:gd name="T12" fmla="*/ 1 w 18"/>
                <a:gd name="T13" fmla="*/ 3 h 6"/>
                <a:gd name="T14" fmla="*/ 0 w 18"/>
                <a:gd name="T15" fmla="*/ 4 h 6"/>
                <a:gd name="T16" fmla="*/ 1 w 18"/>
                <a:gd name="T17" fmla="*/ 5 h 6"/>
                <a:gd name="T18" fmla="*/ 3 w 18"/>
                <a:gd name="T19" fmla="*/ 5 h 6"/>
                <a:gd name="T20" fmla="*/ 4 w 18"/>
                <a:gd name="T21" fmla="*/ 5 h 6"/>
                <a:gd name="T22" fmla="*/ 5 w 18"/>
                <a:gd name="T23" fmla="*/ 5 h 6"/>
                <a:gd name="T24" fmla="*/ 7 w 18"/>
                <a:gd name="T25" fmla="*/ 4 h 6"/>
                <a:gd name="T26" fmla="*/ 8 w 18"/>
                <a:gd name="T27" fmla="*/ 4 h 6"/>
                <a:gd name="T28" fmla="*/ 10 w 18"/>
                <a:gd name="T29" fmla="*/ 4 h 6"/>
                <a:gd name="T30" fmla="*/ 15 w 18"/>
                <a:gd name="T31" fmla="*/ 6 h 6"/>
                <a:gd name="T32" fmla="*/ 16 w 18"/>
                <a:gd name="T33" fmla="*/ 5 h 6"/>
                <a:gd name="T34" fmla="*/ 18 w 18"/>
                <a:gd name="T35" fmla="*/ 4 h 6"/>
                <a:gd name="T36" fmla="*/ 17 w 18"/>
                <a:gd name="T3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">
                  <a:moveTo>
                    <a:pt x="17" y="3"/>
                  </a:moveTo>
                  <a:cubicBezTo>
                    <a:pt x="16" y="2"/>
                    <a:pt x="15" y="2"/>
                    <a:pt x="15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1" y="0"/>
                    <a:pt x="11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7" y="5"/>
                    <a:pt x="17" y="4"/>
                    <a:pt x="18" y="4"/>
                  </a:cubicBezTo>
                  <a:cubicBezTo>
                    <a:pt x="18" y="4"/>
                    <a:pt x="17" y="3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342" name="Freeform 17"/>
          <p:cNvSpPr>
            <a:spLocks noEditPoints="1"/>
          </p:cNvSpPr>
          <p:nvPr/>
        </p:nvSpPr>
        <p:spPr bwMode="auto">
          <a:xfrm>
            <a:off x="7961214" y="6150547"/>
            <a:ext cx="347567" cy="414087"/>
          </a:xfrm>
          <a:custGeom>
            <a:avLst/>
            <a:gdLst>
              <a:gd name="T0" fmla="*/ 0 w 16"/>
              <a:gd name="T1" fmla="*/ 14 h 19"/>
              <a:gd name="T2" fmla="*/ 16 w 16"/>
              <a:gd name="T3" fmla="*/ 5 h 19"/>
              <a:gd name="T4" fmla="*/ 3 w 16"/>
              <a:gd name="T5" fmla="*/ 12 h 19"/>
              <a:gd name="T6" fmla="*/ 2 w 16"/>
              <a:gd name="T7" fmla="*/ 12 h 19"/>
              <a:gd name="T8" fmla="*/ 2 w 16"/>
              <a:gd name="T9" fmla="*/ 10 h 19"/>
              <a:gd name="T10" fmla="*/ 4 w 16"/>
              <a:gd name="T11" fmla="*/ 11 h 19"/>
              <a:gd name="T12" fmla="*/ 3 w 16"/>
              <a:gd name="T13" fmla="*/ 9 h 19"/>
              <a:gd name="T14" fmla="*/ 4 w 16"/>
              <a:gd name="T15" fmla="*/ 11 h 19"/>
              <a:gd name="T16" fmla="*/ 4 w 16"/>
              <a:gd name="T17" fmla="*/ 8 h 19"/>
              <a:gd name="T18" fmla="*/ 3 w 16"/>
              <a:gd name="T19" fmla="*/ 8 h 19"/>
              <a:gd name="T20" fmla="*/ 2 w 16"/>
              <a:gd name="T21" fmla="*/ 9 h 19"/>
              <a:gd name="T22" fmla="*/ 2 w 16"/>
              <a:gd name="T23" fmla="*/ 7 h 19"/>
              <a:gd name="T24" fmla="*/ 2 w 16"/>
              <a:gd name="T25" fmla="*/ 7 h 19"/>
              <a:gd name="T26" fmla="*/ 3 w 16"/>
              <a:gd name="T27" fmla="*/ 7 h 19"/>
              <a:gd name="T28" fmla="*/ 4 w 16"/>
              <a:gd name="T29" fmla="*/ 6 h 19"/>
              <a:gd name="T30" fmla="*/ 4 w 16"/>
              <a:gd name="T31" fmla="*/ 6 h 19"/>
              <a:gd name="T32" fmla="*/ 5 w 16"/>
              <a:gd name="T33" fmla="*/ 5 h 19"/>
              <a:gd name="T34" fmla="*/ 5 w 16"/>
              <a:gd name="T35" fmla="*/ 5 h 19"/>
              <a:gd name="T36" fmla="*/ 4 w 16"/>
              <a:gd name="T37" fmla="*/ 4 h 19"/>
              <a:gd name="T38" fmla="*/ 5 w 16"/>
              <a:gd name="T39" fmla="*/ 5 h 19"/>
              <a:gd name="T40" fmla="*/ 6 w 16"/>
              <a:gd name="T41" fmla="*/ 5 h 19"/>
              <a:gd name="T42" fmla="*/ 5 w 16"/>
              <a:gd name="T43" fmla="*/ 5 h 19"/>
              <a:gd name="T44" fmla="*/ 4 w 16"/>
              <a:gd name="T45" fmla="*/ 6 h 19"/>
              <a:gd name="T46" fmla="*/ 6 w 16"/>
              <a:gd name="T47" fmla="*/ 10 h 19"/>
              <a:gd name="T48" fmla="*/ 5 w 16"/>
              <a:gd name="T49" fmla="*/ 8 h 19"/>
              <a:gd name="T50" fmla="*/ 5 w 16"/>
              <a:gd name="T51" fmla="*/ 7 h 19"/>
              <a:gd name="T52" fmla="*/ 6 w 16"/>
              <a:gd name="T53" fmla="*/ 7 h 19"/>
              <a:gd name="T54" fmla="*/ 8 w 16"/>
              <a:gd name="T55" fmla="*/ 12 h 19"/>
              <a:gd name="T56" fmla="*/ 5 w 16"/>
              <a:gd name="T57" fmla="*/ 10 h 19"/>
              <a:gd name="T58" fmla="*/ 6 w 16"/>
              <a:gd name="T59" fmla="*/ 12 h 19"/>
              <a:gd name="T60" fmla="*/ 15 w 16"/>
              <a:gd name="T61" fmla="*/ 7 h 19"/>
              <a:gd name="T62" fmla="*/ 14 w 16"/>
              <a:gd name="T63" fmla="*/ 9 h 19"/>
              <a:gd name="T64" fmla="*/ 14 w 16"/>
              <a:gd name="T65" fmla="*/ 8 h 19"/>
              <a:gd name="T66" fmla="*/ 12 w 16"/>
              <a:gd name="T67" fmla="*/ 8 h 19"/>
              <a:gd name="T68" fmla="*/ 12 w 16"/>
              <a:gd name="T69" fmla="*/ 11 h 19"/>
              <a:gd name="T70" fmla="*/ 13 w 16"/>
              <a:gd name="T71" fmla="*/ 9 h 19"/>
              <a:gd name="T72" fmla="*/ 13 w 16"/>
              <a:gd name="T73" fmla="*/ 11 h 19"/>
              <a:gd name="T74" fmla="*/ 14 w 16"/>
              <a:gd name="T75" fmla="*/ 10 h 19"/>
              <a:gd name="T76" fmla="*/ 14 w 16"/>
              <a:gd name="T77" fmla="*/ 12 h 19"/>
              <a:gd name="T78" fmla="*/ 13 w 16"/>
              <a:gd name="T79" fmla="*/ 12 h 19"/>
              <a:gd name="T80" fmla="*/ 11 w 16"/>
              <a:gd name="T81" fmla="*/ 10 h 19"/>
              <a:gd name="T82" fmla="*/ 9 w 16"/>
              <a:gd name="T83" fmla="*/ 10 h 19"/>
              <a:gd name="T84" fmla="*/ 10 w 16"/>
              <a:gd name="T85" fmla="*/ 8 h 19"/>
              <a:gd name="T86" fmla="*/ 11 w 16"/>
              <a:gd name="T87" fmla="*/ 7 h 19"/>
              <a:gd name="T88" fmla="*/ 11 w 16"/>
              <a:gd name="T89" fmla="*/ 9 h 19"/>
              <a:gd name="T90" fmla="*/ 12 w 16"/>
              <a:gd name="T91" fmla="*/ 8 h 19"/>
              <a:gd name="T92" fmla="*/ 12 w 16"/>
              <a:gd name="T93" fmla="*/ 6 h 19"/>
              <a:gd name="T94" fmla="*/ 11 w 16"/>
              <a:gd name="T95" fmla="*/ 5 h 19"/>
              <a:gd name="T96" fmla="*/ 11 w 16"/>
              <a:gd name="T97" fmla="*/ 5 h 19"/>
              <a:gd name="T98" fmla="*/ 11 w 16"/>
              <a:gd name="T99" fmla="*/ 4 h 19"/>
              <a:gd name="T100" fmla="*/ 12 w 16"/>
              <a:gd name="T101" fmla="*/ 4 h 19"/>
              <a:gd name="T102" fmla="*/ 12 w 16"/>
              <a:gd name="T103" fmla="*/ 5 h 19"/>
              <a:gd name="T104" fmla="*/ 12 w 16"/>
              <a:gd name="T105" fmla="*/ 6 h 19"/>
              <a:gd name="T106" fmla="*/ 13 w 16"/>
              <a:gd name="T107" fmla="*/ 5 h 19"/>
              <a:gd name="T108" fmla="*/ 12 w 16"/>
              <a:gd name="T109" fmla="*/ 7 h 19"/>
              <a:gd name="T110" fmla="*/ 14 w 16"/>
              <a:gd name="T111" fmla="*/ 7 h 19"/>
              <a:gd name="T112" fmla="*/ 15 w 16"/>
              <a:gd name="T1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" h="19">
                <a:moveTo>
                  <a:pt x="8" y="0"/>
                </a:moveTo>
                <a:cubicBezTo>
                  <a:pt x="0" y="5"/>
                  <a:pt x="0" y="5"/>
                  <a:pt x="0" y="5"/>
                </a:cubicBezTo>
                <a:cubicBezTo>
                  <a:pt x="0" y="14"/>
                  <a:pt x="0" y="14"/>
                  <a:pt x="0" y="14"/>
                </a:cubicBezTo>
                <a:cubicBezTo>
                  <a:pt x="8" y="19"/>
                  <a:pt x="8" y="19"/>
                  <a:pt x="8" y="19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5"/>
                  <a:pt x="16" y="5"/>
                  <a:pt x="16" y="5"/>
                </a:cubicBezTo>
                <a:lnTo>
                  <a:pt x="8" y="0"/>
                </a:lnTo>
                <a:close/>
                <a:moveTo>
                  <a:pt x="5" y="10"/>
                </a:moveTo>
                <a:cubicBezTo>
                  <a:pt x="4" y="11"/>
                  <a:pt x="4" y="11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2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2" y="11"/>
                </a:cubicBezTo>
                <a:cubicBezTo>
                  <a:pt x="2" y="11"/>
                  <a:pt x="2" y="11"/>
                  <a:pt x="2" y="10"/>
                </a:cubicBezTo>
                <a:cubicBezTo>
                  <a:pt x="2" y="11"/>
                  <a:pt x="2" y="11"/>
                  <a:pt x="3" y="12"/>
                </a:cubicBezTo>
                <a:cubicBezTo>
                  <a:pt x="3" y="12"/>
                  <a:pt x="3" y="12"/>
                  <a:pt x="3" y="11"/>
                </a:cubicBezTo>
                <a:cubicBezTo>
                  <a:pt x="3" y="11"/>
                  <a:pt x="4" y="11"/>
                  <a:pt x="4" y="11"/>
                </a:cubicBezTo>
                <a:cubicBezTo>
                  <a:pt x="4" y="11"/>
                  <a:pt x="3" y="11"/>
                  <a:pt x="3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10"/>
                  <a:pt x="3" y="10"/>
                </a:cubicBezTo>
                <a:cubicBezTo>
                  <a:pt x="4" y="10"/>
                  <a:pt x="4" y="11"/>
                  <a:pt x="4" y="11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9"/>
                  <a:pt x="4" y="9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2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5"/>
                  <a:pt x="3" y="5"/>
                </a:cubicBezTo>
                <a:cubicBezTo>
                  <a:pt x="3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4"/>
                </a:cubicBezTo>
                <a:cubicBezTo>
                  <a:pt x="5" y="4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8"/>
                </a:cubicBezTo>
                <a:cubicBezTo>
                  <a:pt x="5" y="9"/>
                  <a:pt x="5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8"/>
                  <a:pt x="6" y="8"/>
                  <a:pt x="6" y="9"/>
                </a:cubicBezTo>
                <a:cubicBezTo>
                  <a:pt x="6" y="9"/>
                  <a:pt x="7" y="10"/>
                  <a:pt x="7" y="10"/>
                </a:cubicBezTo>
                <a:cubicBezTo>
                  <a:pt x="7" y="11"/>
                  <a:pt x="8" y="11"/>
                  <a:pt x="8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6" y="11"/>
                  <a:pt x="6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lose/>
                <a:moveTo>
                  <a:pt x="8" y="16"/>
                </a:moveTo>
                <a:cubicBezTo>
                  <a:pt x="6" y="12"/>
                  <a:pt x="6" y="12"/>
                  <a:pt x="6" y="12"/>
                </a:cubicBezTo>
                <a:cubicBezTo>
                  <a:pt x="10" y="12"/>
                  <a:pt x="10" y="12"/>
                  <a:pt x="10" y="12"/>
                </a:cubicBezTo>
                <a:lnTo>
                  <a:pt x="8" y="16"/>
                </a:lnTo>
                <a:close/>
                <a:moveTo>
                  <a:pt x="15" y="7"/>
                </a:moveTo>
                <a:cubicBezTo>
                  <a:pt x="14" y="7"/>
                  <a:pt x="14" y="7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1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1"/>
                  <a:pt x="14" y="11"/>
                  <a:pt x="14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2"/>
                  <a:pt x="14" y="12"/>
                  <a:pt x="13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1"/>
                  <a:pt x="12" y="11"/>
                  <a:pt x="12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1"/>
                  <a:pt x="9" y="11"/>
                  <a:pt x="9" y="10"/>
                </a:cubicBezTo>
                <a:cubicBezTo>
                  <a:pt x="9" y="10"/>
                  <a:pt x="10" y="9"/>
                  <a:pt x="10" y="9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7"/>
                  <a:pt x="11" y="7"/>
                </a:cubicBezTo>
                <a:cubicBezTo>
                  <a:pt x="11" y="7"/>
                  <a:pt x="12" y="7"/>
                  <a:pt x="11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1" y="8"/>
                  <a:pt x="11" y="8"/>
                  <a:pt x="11" y="9"/>
                </a:cubicBezTo>
                <a:cubicBezTo>
                  <a:pt x="10" y="9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10"/>
                  <a:pt x="12" y="9"/>
                  <a:pt x="12" y="8"/>
                </a:cubicBezTo>
                <a:cubicBezTo>
                  <a:pt x="12" y="7"/>
                  <a:pt x="12" y="7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10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4"/>
                </a:cubicBezTo>
                <a:cubicBezTo>
                  <a:pt x="11" y="4"/>
                  <a:pt x="12" y="4"/>
                  <a:pt x="12" y="4"/>
                </a:cubicBezTo>
                <a:cubicBezTo>
                  <a:pt x="12" y="4"/>
                  <a:pt x="12" y="3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3" y="6"/>
                </a:cubicBezTo>
                <a:cubicBezTo>
                  <a:pt x="13" y="6"/>
                  <a:pt x="13" y="5"/>
                  <a:pt x="13" y="5"/>
                </a:cubicBezTo>
                <a:cubicBezTo>
                  <a:pt x="13" y="5"/>
                  <a:pt x="13" y="6"/>
                  <a:pt x="13" y="6"/>
                </a:cubicBezTo>
                <a:cubicBezTo>
                  <a:pt x="13" y="6"/>
                  <a:pt x="12" y="6"/>
                  <a:pt x="12" y="6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5" y="7"/>
                  <a:pt x="15" y="7"/>
                </a:cubicBezTo>
                <a:cubicBezTo>
                  <a:pt x="15" y="7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7"/>
                  <a:pt x="15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580" name="组合 40579"/>
          <p:cNvGrpSpPr/>
          <p:nvPr/>
        </p:nvGrpSpPr>
        <p:grpSpPr>
          <a:xfrm>
            <a:off x="7134704" y="6248664"/>
            <a:ext cx="390805" cy="217853"/>
            <a:chOff x="7237413" y="5614987"/>
            <a:chExt cx="373063" cy="207963"/>
          </a:xfrm>
          <a:solidFill>
            <a:schemeClr val="bg1"/>
          </a:solidFill>
        </p:grpSpPr>
        <p:sp>
          <p:nvSpPr>
            <p:cNvPr id="40486" name="Freeform 161"/>
            <p:cNvSpPr>
              <a:spLocks/>
            </p:cNvSpPr>
            <p:nvPr/>
          </p:nvSpPr>
          <p:spPr bwMode="auto">
            <a:xfrm>
              <a:off x="7237413" y="5740400"/>
              <a:ext cx="166688" cy="82550"/>
            </a:xfrm>
            <a:custGeom>
              <a:avLst/>
              <a:gdLst>
                <a:gd name="T0" fmla="*/ 7 w 8"/>
                <a:gd name="T1" fmla="*/ 0 h 4"/>
                <a:gd name="T2" fmla="*/ 4 w 8"/>
                <a:gd name="T3" fmla="*/ 1 h 4"/>
                <a:gd name="T4" fmla="*/ 0 w 8"/>
                <a:gd name="T5" fmla="*/ 1 h 4"/>
                <a:gd name="T6" fmla="*/ 0 w 8"/>
                <a:gd name="T7" fmla="*/ 1 h 4"/>
                <a:gd name="T8" fmla="*/ 1 w 8"/>
                <a:gd name="T9" fmla="*/ 3 h 4"/>
                <a:gd name="T10" fmla="*/ 2 w 8"/>
                <a:gd name="T11" fmla="*/ 3 h 4"/>
                <a:gd name="T12" fmla="*/ 4 w 8"/>
                <a:gd name="T13" fmla="*/ 4 h 4"/>
                <a:gd name="T14" fmla="*/ 5 w 8"/>
                <a:gd name="T15" fmla="*/ 4 h 4"/>
                <a:gd name="T16" fmla="*/ 7 w 8"/>
                <a:gd name="T17" fmla="*/ 3 h 4"/>
                <a:gd name="T18" fmla="*/ 8 w 8"/>
                <a:gd name="T19" fmla="*/ 2 h 4"/>
                <a:gd name="T20" fmla="*/ 8 w 8"/>
                <a:gd name="T21" fmla="*/ 1 h 4"/>
                <a:gd name="T22" fmla="*/ 7 w 8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4">
                  <a:moveTo>
                    <a:pt x="7" y="0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87" name="Freeform 162"/>
            <p:cNvSpPr>
              <a:spLocks/>
            </p:cNvSpPr>
            <p:nvPr/>
          </p:nvSpPr>
          <p:spPr bwMode="auto">
            <a:xfrm>
              <a:off x="7424738" y="5740400"/>
              <a:ext cx="185738" cy="82550"/>
            </a:xfrm>
            <a:custGeom>
              <a:avLst/>
              <a:gdLst>
                <a:gd name="T0" fmla="*/ 4 w 9"/>
                <a:gd name="T1" fmla="*/ 1 h 4"/>
                <a:gd name="T2" fmla="*/ 1 w 9"/>
                <a:gd name="T3" fmla="*/ 0 h 4"/>
                <a:gd name="T4" fmla="*/ 0 w 9"/>
                <a:gd name="T5" fmla="*/ 1 h 4"/>
                <a:gd name="T6" fmla="*/ 0 w 9"/>
                <a:gd name="T7" fmla="*/ 2 h 4"/>
                <a:gd name="T8" fmla="*/ 1 w 9"/>
                <a:gd name="T9" fmla="*/ 3 h 4"/>
                <a:gd name="T10" fmla="*/ 3 w 9"/>
                <a:gd name="T11" fmla="*/ 4 h 4"/>
                <a:gd name="T12" fmla="*/ 5 w 9"/>
                <a:gd name="T13" fmla="*/ 4 h 4"/>
                <a:gd name="T14" fmla="*/ 6 w 9"/>
                <a:gd name="T15" fmla="*/ 3 h 4"/>
                <a:gd name="T16" fmla="*/ 7 w 9"/>
                <a:gd name="T17" fmla="*/ 3 h 4"/>
                <a:gd name="T18" fmla="*/ 8 w 9"/>
                <a:gd name="T19" fmla="*/ 1 h 4"/>
                <a:gd name="T20" fmla="*/ 9 w 9"/>
                <a:gd name="T21" fmla="*/ 1 h 4"/>
                <a:gd name="T22" fmla="*/ 4 w 9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4" y="1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2"/>
                    <a:pt x="5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88" name="Rectangle 163"/>
            <p:cNvSpPr>
              <a:spLocks noChangeArrowheads="1"/>
            </p:cNvSpPr>
            <p:nvPr/>
          </p:nvSpPr>
          <p:spPr bwMode="auto">
            <a:xfrm>
              <a:off x="7404101" y="5635625"/>
              <a:ext cx="4127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89" name="Rectangle 164"/>
            <p:cNvSpPr>
              <a:spLocks noChangeArrowheads="1"/>
            </p:cNvSpPr>
            <p:nvPr/>
          </p:nvSpPr>
          <p:spPr bwMode="auto">
            <a:xfrm>
              <a:off x="7589838" y="56356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90" name="Freeform 165"/>
            <p:cNvSpPr>
              <a:spLocks/>
            </p:cNvSpPr>
            <p:nvPr/>
          </p:nvSpPr>
          <p:spPr bwMode="auto">
            <a:xfrm>
              <a:off x="7445376" y="5614987"/>
              <a:ext cx="123825" cy="104775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5 h 5"/>
                <a:gd name="T4" fmla="*/ 6 w 6"/>
                <a:gd name="T5" fmla="*/ 4 h 5"/>
                <a:gd name="T6" fmla="*/ 6 w 6"/>
                <a:gd name="T7" fmla="*/ 1 h 5"/>
                <a:gd name="T8" fmla="*/ 6 w 6"/>
                <a:gd name="T9" fmla="*/ 0 h 5"/>
                <a:gd name="T10" fmla="*/ 5 w 6"/>
                <a:gd name="T11" fmla="*/ 0 h 5"/>
                <a:gd name="T12" fmla="*/ 0 w 6"/>
                <a:gd name="T13" fmla="*/ 0 h 5"/>
                <a:gd name="T14" fmla="*/ 0 w 6"/>
                <a:gd name="T15" fmla="*/ 0 h 5"/>
                <a:gd name="T16" fmla="*/ 0 w 6"/>
                <a:gd name="T17" fmla="*/ 1 h 5"/>
                <a:gd name="T18" fmla="*/ 0 w 6"/>
                <a:gd name="T19" fmla="*/ 3 h 5"/>
                <a:gd name="T20" fmla="*/ 0 w 6"/>
                <a:gd name="T21" fmla="*/ 4 h 5"/>
                <a:gd name="T22" fmla="*/ 0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91" name="Rectangle 166"/>
            <p:cNvSpPr>
              <a:spLocks noChangeArrowheads="1"/>
            </p:cNvSpPr>
            <p:nvPr/>
          </p:nvSpPr>
          <p:spPr bwMode="auto">
            <a:xfrm>
              <a:off x="7237413" y="5635625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92" name="Freeform 167"/>
            <p:cNvSpPr>
              <a:spLocks/>
            </p:cNvSpPr>
            <p:nvPr/>
          </p:nvSpPr>
          <p:spPr bwMode="auto">
            <a:xfrm>
              <a:off x="7258051" y="5614987"/>
              <a:ext cx="123825" cy="104775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5 h 5"/>
                <a:gd name="T4" fmla="*/ 6 w 6"/>
                <a:gd name="T5" fmla="*/ 4 h 5"/>
                <a:gd name="T6" fmla="*/ 6 w 6"/>
                <a:gd name="T7" fmla="*/ 3 h 5"/>
                <a:gd name="T8" fmla="*/ 6 w 6"/>
                <a:gd name="T9" fmla="*/ 1 h 5"/>
                <a:gd name="T10" fmla="*/ 6 w 6"/>
                <a:gd name="T11" fmla="*/ 0 h 5"/>
                <a:gd name="T12" fmla="*/ 6 w 6"/>
                <a:gd name="T13" fmla="*/ 0 h 5"/>
                <a:gd name="T14" fmla="*/ 1 w 6"/>
                <a:gd name="T15" fmla="*/ 0 h 5"/>
                <a:gd name="T16" fmla="*/ 0 w 6"/>
                <a:gd name="T17" fmla="*/ 0 h 5"/>
                <a:gd name="T18" fmla="*/ 0 w 6"/>
                <a:gd name="T19" fmla="*/ 1 h 5"/>
                <a:gd name="T20" fmla="*/ 0 w 6"/>
                <a:gd name="T21" fmla="*/ 4 h 5"/>
                <a:gd name="T22" fmla="*/ 0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36" name="组合 40535"/>
          <p:cNvGrpSpPr/>
          <p:nvPr/>
        </p:nvGrpSpPr>
        <p:grpSpPr>
          <a:xfrm>
            <a:off x="745468" y="6107309"/>
            <a:ext cx="369185" cy="500563"/>
            <a:chOff x="1138238" y="2457450"/>
            <a:chExt cx="352425" cy="477838"/>
          </a:xfrm>
          <a:solidFill>
            <a:schemeClr val="bg1"/>
          </a:solidFill>
        </p:grpSpPr>
        <p:sp>
          <p:nvSpPr>
            <p:cNvPr id="40504" name="Freeform 179"/>
            <p:cNvSpPr>
              <a:spLocks/>
            </p:cNvSpPr>
            <p:nvPr/>
          </p:nvSpPr>
          <p:spPr bwMode="auto">
            <a:xfrm>
              <a:off x="1138238" y="2540000"/>
              <a:ext cx="352425" cy="395288"/>
            </a:xfrm>
            <a:custGeom>
              <a:avLst/>
              <a:gdLst>
                <a:gd name="T0" fmla="*/ 9 w 17"/>
                <a:gd name="T1" fmla="*/ 1 h 19"/>
                <a:gd name="T2" fmla="*/ 5 w 17"/>
                <a:gd name="T3" fmla="*/ 2 h 19"/>
                <a:gd name="T4" fmla="*/ 2 w 17"/>
                <a:gd name="T5" fmla="*/ 6 h 19"/>
                <a:gd name="T6" fmla="*/ 6 w 17"/>
                <a:gd name="T7" fmla="*/ 4 h 19"/>
                <a:gd name="T8" fmla="*/ 8 w 17"/>
                <a:gd name="T9" fmla="*/ 7 h 19"/>
                <a:gd name="T10" fmla="*/ 8 w 17"/>
                <a:gd name="T11" fmla="*/ 8 h 19"/>
                <a:gd name="T12" fmla="*/ 8 w 17"/>
                <a:gd name="T13" fmla="*/ 8 h 19"/>
                <a:gd name="T14" fmla="*/ 4 w 17"/>
                <a:gd name="T15" fmla="*/ 16 h 19"/>
                <a:gd name="T16" fmla="*/ 6 w 17"/>
                <a:gd name="T17" fmla="*/ 17 h 19"/>
                <a:gd name="T18" fmla="*/ 7 w 17"/>
                <a:gd name="T19" fmla="*/ 15 h 19"/>
                <a:gd name="T20" fmla="*/ 10 w 17"/>
                <a:gd name="T21" fmla="*/ 9 h 19"/>
                <a:gd name="T22" fmla="*/ 11 w 17"/>
                <a:gd name="T23" fmla="*/ 8 h 19"/>
                <a:gd name="T24" fmla="*/ 8 w 17"/>
                <a:gd name="T25" fmla="*/ 15 h 19"/>
                <a:gd name="T26" fmla="*/ 8 w 17"/>
                <a:gd name="T27" fmla="*/ 16 h 19"/>
                <a:gd name="T28" fmla="*/ 13 w 17"/>
                <a:gd name="T29" fmla="*/ 8 h 19"/>
                <a:gd name="T30" fmla="*/ 14 w 17"/>
                <a:gd name="T31" fmla="*/ 4 h 19"/>
                <a:gd name="T32" fmla="*/ 15 w 17"/>
                <a:gd name="T33" fmla="*/ 5 h 19"/>
                <a:gd name="T34" fmla="*/ 9 w 17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19">
                  <a:moveTo>
                    <a:pt x="9" y="1"/>
                  </a:moveTo>
                  <a:cubicBezTo>
                    <a:pt x="7" y="1"/>
                    <a:pt x="5" y="2"/>
                    <a:pt x="5" y="2"/>
                  </a:cubicBezTo>
                  <a:cubicBezTo>
                    <a:pt x="3" y="3"/>
                    <a:pt x="0" y="6"/>
                    <a:pt x="2" y="6"/>
                  </a:cubicBezTo>
                  <a:cubicBezTo>
                    <a:pt x="2" y="7"/>
                    <a:pt x="5" y="4"/>
                    <a:pt x="6" y="4"/>
                  </a:cubicBezTo>
                  <a:cubicBezTo>
                    <a:pt x="8" y="4"/>
                    <a:pt x="9" y="5"/>
                    <a:pt x="8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11"/>
                    <a:pt x="1" y="12"/>
                    <a:pt x="4" y="16"/>
                  </a:cubicBezTo>
                  <a:cubicBezTo>
                    <a:pt x="4" y="17"/>
                    <a:pt x="5" y="18"/>
                    <a:pt x="6" y="17"/>
                  </a:cubicBezTo>
                  <a:cubicBezTo>
                    <a:pt x="7" y="16"/>
                    <a:pt x="6" y="15"/>
                    <a:pt x="7" y="15"/>
                  </a:cubicBezTo>
                  <a:cubicBezTo>
                    <a:pt x="9" y="12"/>
                    <a:pt x="10" y="11"/>
                    <a:pt x="10" y="9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2" y="8"/>
                    <a:pt x="10" y="13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1" y="19"/>
                    <a:pt x="13" y="12"/>
                    <a:pt x="13" y="8"/>
                  </a:cubicBezTo>
                  <a:cubicBezTo>
                    <a:pt x="13" y="8"/>
                    <a:pt x="12" y="5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7" y="3"/>
                    <a:pt x="13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05" name="Freeform 180"/>
            <p:cNvSpPr>
              <a:spLocks/>
            </p:cNvSpPr>
            <p:nvPr/>
          </p:nvSpPr>
          <p:spPr bwMode="auto">
            <a:xfrm>
              <a:off x="1325563" y="2457450"/>
              <a:ext cx="61913" cy="82550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2 h 4"/>
                <a:gd name="T4" fmla="*/ 1 w 3"/>
                <a:gd name="T5" fmla="*/ 0 h 4"/>
                <a:gd name="T6" fmla="*/ 0 w 3"/>
                <a:gd name="T7" fmla="*/ 2 h 4"/>
                <a:gd name="T8" fmla="*/ 2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4"/>
                    <a:pt x="3" y="3"/>
                    <a:pt x="3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532" name="Freeform 207"/>
          <p:cNvSpPr>
            <a:spLocks noEditPoints="1"/>
          </p:cNvSpPr>
          <p:nvPr/>
        </p:nvSpPr>
        <p:spPr bwMode="auto">
          <a:xfrm>
            <a:off x="3886040" y="6139738"/>
            <a:ext cx="325947" cy="435705"/>
          </a:xfrm>
          <a:custGeom>
            <a:avLst/>
            <a:gdLst>
              <a:gd name="T0" fmla="*/ 13 w 15"/>
              <a:gd name="T1" fmla="*/ 0 h 20"/>
              <a:gd name="T2" fmla="*/ 1 w 15"/>
              <a:gd name="T3" fmla="*/ 0 h 20"/>
              <a:gd name="T4" fmla="*/ 0 w 15"/>
              <a:gd name="T5" fmla="*/ 2 h 20"/>
              <a:gd name="T6" fmla="*/ 0 w 15"/>
              <a:gd name="T7" fmla="*/ 11 h 20"/>
              <a:gd name="T8" fmla="*/ 1 w 15"/>
              <a:gd name="T9" fmla="*/ 13 h 20"/>
              <a:gd name="T10" fmla="*/ 4 w 15"/>
              <a:gd name="T11" fmla="*/ 13 h 20"/>
              <a:gd name="T12" fmla="*/ 7 w 15"/>
              <a:gd name="T13" fmla="*/ 20 h 20"/>
              <a:gd name="T14" fmla="*/ 11 w 15"/>
              <a:gd name="T15" fmla="*/ 13 h 20"/>
              <a:gd name="T16" fmla="*/ 13 w 15"/>
              <a:gd name="T17" fmla="*/ 13 h 20"/>
              <a:gd name="T18" fmla="*/ 15 w 15"/>
              <a:gd name="T19" fmla="*/ 11 h 20"/>
              <a:gd name="T20" fmla="*/ 15 w 15"/>
              <a:gd name="T21" fmla="*/ 2 h 20"/>
              <a:gd name="T22" fmla="*/ 13 w 15"/>
              <a:gd name="T23" fmla="*/ 0 h 20"/>
              <a:gd name="T24" fmla="*/ 4 w 15"/>
              <a:gd name="T25" fmla="*/ 11 h 20"/>
              <a:gd name="T26" fmla="*/ 3 w 15"/>
              <a:gd name="T27" fmla="*/ 10 h 20"/>
              <a:gd name="T28" fmla="*/ 4 w 15"/>
              <a:gd name="T29" fmla="*/ 9 h 20"/>
              <a:gd name="T30" fmla="*/ 5 w 15"/>
              <a:gd name="T31" fmla="*/ 10 h 20"/>
              <a:gd name="T32" fmla="*/ 4 w 15"/>
              <a:gd name="T33" fmla="*/ 11 h 20"/>
              <a:gd name="T34" fmla="*/ 5 w 15"/>
              <a:gd name="T35" fmla="*/ 7 h 20"/>
              <a:gd name="T36" fmla="*/ 4 w 15"/>
              <a:gd name="T37" fmla="*/ 8 h 20"/>
              <a:gd name="T38" fmla="*/ 4 w 15"/>
              <a:gd name="T39" fmla="*/ 8 h 20"/>
              <a:gd name="T40" fmla="*/ 3 w 15"/>
              <a:gd name="T41" fmla="*/ 7 h 20"/>
              <a:gd name="T42" fmla="*/ 3 w 15"/>
              <a:gd name="T43" fmla="*/ 3 h 20"/>
              <a:gd name="T44" fmla="*/ 4 w 15"/>
              <a:gd name="T45" fmla="*/ 2 h 20"/>
              <a:gd name="T46" fmla="*/ 4 w 15"/>
              <a:gd name="T47" fmla="*/ 2 h 20"/>
              <a:gd name="T48" fmla="*/ 5 w 15"/>
              <a:gd name="T49" fmla="*/ 3 h 20"/>
              <a:gd name="T50" fmla="*/ 5 w 15"/>
              <a:gd name="T51" fmla="*/ 7 h 20"/>
              <a:gd name="T52" fmla="*/ 7 w 15"/>
              <a:gd name="T53" fmla="*/ 11 h 20"/>
              <a:gd name="T54" fmla="*/ 6 w 15"/>
              <a:gd name="T55" fmla="*/ 10 h 20"/>
              <a:gd name="T56" fmla="*/ 7 w 15"/>
              <a:gd name="T57" fmla="*/ 9 h 20"/>
              <a:gd name="T58" fmla="*/ 8 w 15"/>
              <a:gd name="T59" fmla="*/ 10 h 20"/>
              <a:gd name="T60" fmla="*/ 7 w 15"/>
              <a:gd name="T61" fmla="*/ 11 h 20"/>
              <a:gd name="T62" fmla="*/ 8 w 15"/>
              <a:gd name="T63" fmla="*/ 7 h 20"/>
              <a:gd name="T64" fmla="*/ 7 w 15"/>
              <a:gd name="T65" fmla="*/ 8 h 20"/>
              <a:gd name="T66" fmla="*/ 7 w 15"/>
              <a:gd name="T67" fmla="*/ 8 h 20"/>
              <a:gd name="T68" fmla="*/ 6 w 15"/>
              <a:gd name="T69" fmla="*/ 7 h 20"/>
              <a:gd name="T70" fmla="*/ 6 w 15"/>
              <a:gd name="T71" fmla="*/ 3 h 20"/>
              <a:gd name="T72" fmla="*/ 7 w 15"/>
              <a:gd name="T73" fmla="*/ 2 h 20"/>
              <a:gd name="T74" fmla="*/ 7 w 15"/>
              <a:gd name="T75" fmla="*/ 2 h 20"/>
              <a:gd name="T76" fmla="*/ 8 w 15"/>
              <a:gd name="T77" fmla="*/ 3 h 20"/>
              <a:gd name="T78" fmla="*/ 8 w 15"/>
              <a:gd name="T79" fmla="*/ 7 h 20"/>
              <a:gd name="T80" fmla="*/ 10 w 15"/>
              <a:gd name="T81" fmla="*/ 11 h 20"/>
              <a:gd name="T82" fmla="*/ 9 w 15"/>
              <a:gd name="T83" fmla="*/ 10 h 20"/>
              <a:gd name="T84" fmla="*/ 10 w 15"/>
              <a:gd name="T85" fmla="*/ 9 h 20"/>
              <a:gd name="T86" fmla="*/ 11 w 15"/>
              <a:gd name="T87" fmla="*/ 10 h 20"/>
              <a:gd name="T88" fmla="*/ 10 w 15"/>
              <a:gd name="T89" fmla="*/ 11 h 20"/>
              <a:gd name="T90" fmla="*/ 11 w 15"/>
              <a:gd name="T91" fmla="*/ 7 h 20"/>
              <a:gd name="T92" fmla="*/ 10 w 15"/>
              <a:gd name="T93" fmla="*/ 8 h 20"/>
              <a:gd name="T94" fmla="*/ 10 w 15"/>
              <a:gd name="T95" fmla="*/ 8 h 20"/>
              <a:gd name="T96" fmla="*/ 9 w 15"/>
              <a:gd name="T97" fmla="*/ 7 h 20"/>
              <a:gd name="T98" fmla="*/ 9 w 15"/>
              <a:gd name="T99" fmla="*/ 3 h 20"/>
              <a:gd name="T100" fmla="*/ 10 w 15"/>
              <a:gd name="T101" fmla="*/ 2 h 20"/>
              <a:gd name="T102" fmla="*/ 10 w 15"/>
              <a:gd name="T103" fmla="*/ 2 h 20"/>
              <a:gd name="T104" fmla="*/ 11 w 15"/>
              <a:gd name="T105" fmla="*/ 3 h 20"/>
              <a:gd name="T106" fmla="*/ 11 w 15"/>
              <a:gd name="T107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" h="20">
                <a:moveTo>
                  <a:pt x="13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7" y="20"/>
                  <a:pt x="7" y="20"/>
                  <a:pt x="7" y="20"/>
                </a:cubicBezTo>
                <a:cubicBezTo>
                  <a:pt x="11" y="13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2"/>
                  <a:pt x="15" y="11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3" y="0"/>
                </a:cubicBezTo>
                <a:close/>
                <a:moveTo>
                  <a:pt x="4" y="11"/>
                </a:moveTo>
                <a:cubicBezTo>
                  <a:pt x="3" y="11"/>
                  <a:pt x="3" y="10"/>
                  <a:pt x="3" y="10"/>
                </a:cubicBezTo>
                <a:cubicBezTo>
                  <a:pt x="3" y="9"/>
                  <a:pt x="3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5" y="11"/>
                  <a:pt x="4" y="11"/>
                </a:cubicBezTo>
                <a:close/>
                <a:moveTo>
                  <a:pt x="5" y="7"/>
                </a:moveTo>
                <a:cubicBezTo>
                  <a:pt x="5" y="8"/>
                  <a:pt x="5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3" y="8"/>
                  <a:pt x="3" y="7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2"/>
                  <a:pt x="5" y="2"/>
                  <a:pt x="5" y="3"/>
                </a:cubicBezTo>
                <a:lnTo>
                  <a:pt x="5" y="7"/>
                </a:lnTo>
                <a:close/>
                <a:moveTo>
                  <a:pt x="7" y="11"/>
                </a:moveTo>
                <a:cubicBezTo>
                  <a:pt x="7" y="11"/>
                  <a:pt x="6" y="10"/>
                  <a:pt x="6" y="10"/>
                </a:cubicBezTo>
                <a:cubicBezTo>
                  <a:pt x="6" y="9"/>
                  <a:pt x="7" y="9"/>
                  <a:pt x="7" y="9"/>
                </a:cubicBezTo>
                <a:cubicBezTo>
                  <a:pt x="8" y="9"/>
                  <a:pt x="8" y="9"/>
                  <a:pt x="8" y="10"/>
                </a:cubicBezTo>
                <a:cubicBezTo>
                  <a:pt x="8" y="10"/>
                  <a:pt x="8" y="11"/>
                  <a:pt x="7" y="11"/>
                </a:cubicBezTo>
                <a:close/>
                <a:moveTo>
                  <a:pt x="8" y="7"/>
                </a:moveTo>
                <a:cubicBezTo>
                  <a:pt x="8" y="8"/>
                  <a:pt x="8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6" y="7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3"/>
                </a:cubicBezTo>
                <a:lnTo>
                  <a:pt x="8" y="7"/>
                </a:lnTo>
                <a:close/>
                <a:moveTo>
                  <a:pt x="10" y="11"/>
                </a:moveTo>
                <a:cubicBezTo>
                  <a:pt x="10" y="11"/>
                  <a:pt x="9" y="10"/>
                  <a:pt x="9" y="10"/>
                </a:cubicBezTo>
                <a:cubicBezTo>
                  <a:pt x="9" y="9"/>
                  <a:pt x="10" y="9"/>
                  <a:pt x="10" y="9"/>
                </a:cubicBezTo>
                <a:cubicBezTo>
                  <a:pt x="11" y="9"/>
                  <a:pt x="11" y="9"/>
                  <a:pt x="11" y="10"/>
                </a:cubicBezTo>
                <a:cubicBezTo>
                  <a:pt x="11" y="10"/>
                  <a:pt x="11" y="11"/>
                  <a:pt x="10" y="11"/>
                </a:cubicBezTo>
                <a:close/>
                <a:moveTo>
                  <a:pt x="11" y="7"/>
                </a:moveTo>
                <a:cubicBezTo>
                  <a:pt x="11" y="8"/>
                  <a:pt x="11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9" y="8"/>
                  <a:pt x="9" y="7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3"/>
                </a:cubicBezTo>
                <a:lnTo>
                  <a:pt x="11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149" name="Freeform 225"/>
          <p:cNvSpPr>
            <a:spLocks noEditPoints="1"/>
          </p:cNvSpPr>
          <p:nvPr/>
        </p:nvSpPr>
        <p:spPr bwMode="auto">
          <a:xfrm>
            <a:off x="10350941" y="6128928"/>
            <a:ext cx="390805" cy="457325"/>
          </a:xfrm>
          <a:custGeom>
            <a:avLst/>
            <a:gdLst>
              <a:gd name="T0" fmla="*/ 13 w 18"/>
              <a:gd name="T1" fmla="*/ 11 h 21"/>
              <a:gd name="T2" fmla="*/ 12 w 18"/>
              <a:gd name="T3" fmla="*/ 9 h 21"/>
              <a:gd name="T4" fmla="*/ 16 w 18"/>
              <a:gd name="T5" fmla="*/ 6 h 21"/>
              <a:gd name="T6" fmla="*/ 16 w 18"/>
              <a:gd name="T7" fmla="*/ 6 h 21"/>
              <a:gd name="T8" fmla="*/ 15 w 18"/>
              <a:gd name="T9" fmla="*/ 5 h 21"/>
              <a:gd name="T10" fmla="*/ 11 w 18"/>
              <a:gd name="T11" fmla="*/ 5 h 21"/>
              <a:gd name="T12" fmla="*/ 9 w 18"/>
              <a:gd name="T13" fmla="*/ 1 h 21"/>
              <a:gd name="T14" fmla="*/ 8 w 18"/>
              <a:gd name="T15" fmla="*/ 0 h 21"/>
              <a:gd name="T16" fmla="*/ 7 w 18"/>
              <a:gd name="T17" fmla="*/ 1 h 21"/>
              <a:gd name="T18" fmla="*/ 5 w 18"/>
              <a:gd name="T19" fmla="*/ 4 h 21"/>
              <a:gd name="T20" fmla="*/ 1 w 18"/>
              <a:gd name="T21" fmla="*/ 5 h 21"/>
              <a:gd name="T22" fmla="*/ 0 w 18"/>
              <a:gd name="T23" fmla="*/ 6 h 21"/>
              <a:gd name="T24" fmla="*/ 0 w 18"/>
              <a:gd name="T25" fmla="*/ 6 h 21"/>
              <a:gd name="T26" fmla="*/ 4 w 18"/>
              <a:gd name="T27" fmla="*/ 9 h 21"/>
              <a:gd name="T28" fmla="*/ 3 w 18"/>
              <a:gd name="T29" fmla="*/ 14 h 21"/>
              <a:gd name="T30" fmla="*/ 3 w 18"/>
              <a:gd name="T31" fmla="*/ 14 h 21"/>
              <a:gd name="T32" fmla="*/ 4 w 18"/>
              <a:gd name="T33" fmla="*/ 14 h 21"/>
              <a:gd name="T34" fmla="*/ 7 w 18"/>
              <a:gd name="T35" fmla="*/ 13 h 21"/>
              <a:gd name="T36" fmla="*/ 7 w 18"/>
              <a:gd name="T37" fmla="*/ 21 h 21"/>
              <a:gd name="T38" fmla="*/ 9 w 18"/>
              <a:gd name="T39" fmla="*/ 19 h 21"/>
              <a:gd name="T40" fmla="*/ 11 w 18"/>
              <a:gd name="T41" fmla="*/ 21 h 21"/>
              <a:gd name="T42" fmla="*/ 11 w 18"/>
              <a:gd name="T43" fmla="*/ 16 h 21"/>
              <a:gd name="T44" fmla="*/ 14 w 18"/>
              <a:gd name="T45" fmla="*/ 19 h 21"/>
              <a:gd name="T46" fmla="*/ 15 w 18"/>
              <a:gd name="T47" fmla="*/ 17 h 21"/>
              <a:gd name="T48" fmla="*/ 18 w 18"/>
              <a:gd name="T49" fmla="*/ 16 h 21"/>
              <a:gd name="T50" fmla="*/ 13 w 18"/>
              <a:gd name="T51" fmla="*/ 11 h 21"/>
              <a:gd name="T52" fmla="*/ 5 w 18"/>
              <a:gd name="T53" fmla="*/ 9 h 21"/>
              <a:gd name="T54" fmla="*/ 2 w 18"/>
              <a:gd name="T55" fmla="*/ 6 h 21"/>
              <a:gd name="T56" fmla="*/ 6 w 18"/>
              <a:gd name="T57" fmla="*/ 6 h 21"/>
              <a:gd name="T58" fmla="*/ 6 w 18"/>
              <a:gd name="T59" fmla="*/ 5 h 21"/>
              <a:gd name="T60" fmla="*/ 8 w 18"/>
              <a:gd name="T61" fmla="*/ 2 h 21"/>
              <a:gd name="T62" fmla="*/ 10 w 18"/>
              <a:gd name="T63" fmla="*/ 5 h 21"/>
              <a:gd name="T64" fmla="*/ 10 w 18"/>
              <a:gd name="T65" fmla="*/ 6 h 21"/>
              <a:gd name="T66" fmla="*/ 14 w 18"/>
              <a:gd name="T67" fmla="*/ 6 h 21"/>
              <a:gd name="T68" fmla="*/ 11 w 18"/>
              <a:gd name="T69" fmla="*/ 9 h 21"/>
              <a:gd name="T70" fmla="*/ 11 w 18"/>
              <a:gd name="T71" fmla="*/ 9 h 21"/>
              <a:gd name="T72" fmla="*/ 12 w 18"/>
              <a:gd name="T73" fmla="*/ 13 h 21"/>
              <a:gd name="T74" fmla="*/ 8 w 18"/>
              <a:gd name="T75" fmla="*/ 11 h 21"/>
              <a:gd name="T76" fmla="*/ 8 w 18"/>
              <a:gd name="T77" fmla="*/ 11 h 21"/>
              <a:gd name="T78" fmla="*/ 8 w 18"/>
              <a:gd name="T79" fmla="*/ 11 h 21"/>
              <a:gd name="T80" fmla="*/ 4 w 18"/>
              <a:gd name="T81" fmla="*/ 13 h 21"/>
              <a:gd name="T82" fmla="*/ 5 w 18"/>
              <a:gd name="T83" fmla="*/ 9 h 21"/>
              <a:gd name="T84" fmla="*/ 5 w 18"/>
              <a:gd name="T85" fmla="*/ 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" h="21">
                <a:moveTo>
                  <a:pt x="13" y="11"/>
                </a:moveTo>
                <a:cubicBezTo>
                  <a:pt x="12" y="9"/>
                  <a:pt x="12" y="9"/>
                  <a:pt x="12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6" y="5"/>
                  <a:pt x="15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7" y="0"/>
                  <a:pt x="7" y="1"/>
                </a:cubicBezTo>
                <a:cubicBezTo>
                  <a:pt x="5" y="4"/>
                  <a:pt x="5" y="4"/>
                  <a:pt x="5" y="4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4" y="9"/>
                  <a:pt x="4" y="9"/>
                  <a:pt x="4" y="9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5"/>
                  <a:pt x="4" y="14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1"/>
                  <a:pt x="7" y="21"/>
                  <a:pt x="7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6"/>
                  <a:pt x="11" y="16"/>
                  <a:pt x="11" y="1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6"/>
                  <a:pt x="18" y="16"/>
                  <a:pt x="18" y="16"/>
                </a:cubicBezTo>
                <a:lnTo>
                  <a:pt x="13" y="11"/>
                </a:lnTo>
                <a:close/>
                <a:moveTo>
                  <a:pt x="5" y="9"/>
                </a:moveTo>
                <a:cubicBezTo>
                  <a:pt x="2" y="6"/>
                  <a:pt x="2" y="6"/>
                  <a:pt x="2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5"/>
                </a:cubicBezTo>
                <a:cubicBezTo>
                  <a:pt x="8" y="2"/>
                  <a:pt x="8" y="2"/>
                  <a:pt x="8" y="2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602" name="组合 40601"/>
          <p:cNvGrpSpPr/>
          <p:nvPr/>
        </p:nvGrpSpPr>
        <p:grpSpPr>
          <a:xfrm>
            <a:off x="6277430" y="6237854"/>
            <a:ext cx="390805" cy="239472"/>
            <a:chOff x="11117263" y="2560637"/>
            <a:chExt cx="373063" cy="228600"/>
          </a:xfrm>
          <a:solidFill>
            <a:schemeClr val="bg1"/>
          </a:solidFill>
        </p:grpSpPr>
        <p:sp>
          <p:nvSpPr>
            <p:cNvPr id="40193" name="Oval 269"/>
            <p:cNvSpPr>
              <a:spLocks noChangeArrowheads="1"/>
            </p:cNvSpPr>
            <p:nvPr/>
          </p:nvSpPr>
          <p:spPr bwMode="auto">
            <a:xfrm>
              <a:off x="11364913" y="2643187"/>
              <a:ext cx="42863" cy="428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94" name="Freeform 270"/>
            <p:cNvSpPr>
              <a:spLocks noEditPoints="1"/>
            </p:cNvSpPr>
            <p:nvPr/>
          </p:nvSpPr>
          <p:spPr bwMode="auto">
            <a:xfrm>
              <a:off x="11117263" y="2560637"/>
              <a:ext cx="373063" cy="228600"/>
            </a:xfrm>
            <a:custGeom>
              <a:avLst/>
              <a:gdLst>
                <a:gd name="T0" fmla="*/ 18 w 18"/>
                <a:gd name="T1" fmla="*/ 0 h 11"/>
                <a:gd name="T2" fmla="*/ 1 w 18"/>
                <a:gd name="T3" fmla="*/ 0 h 11"/>
                <a:gd name="T4" fmla="*/ 0 w 18"/>
                <a:gd name="T5" fmla="*/ 0 h 11"/>
                <a:gd name="T6" fmla="*/ 0 w 18"/>
                <a:gd name="T7" fmla="*/ 10 h 11"/>
                <a:gd name="T8" fmla="*/ 1 w 18"/>
                <a:gd name="T9" fmla="*/ 11 h 11"/>
                <a:gd name="T10" fmla="*/ 18 w 18"/>
                <a:gd name="T11" fmla="*/ 11 h 11"/>
                <a:gd name="T12" fmla="*/ 18 w 18"/>
                <a:gd name="T13" fmla="*/ 10 h 11"/>
                <a:gd name="T14" fmla="*/ 18 w 18"/>
                <a:gd name="T15" fmla="*/ 0 h 11"/>
                <a:gd name="T16" fmla="*/ 18 w 18"/>
                <a:gd name="T17" fmla="*/ 0 h 11"/>
                <a:gd name="T18" fmla="*/ 13 w 18"/>
                <a:gd name="T19" fmla="*/ 7 h 11"/>
                <a:gd name="T20" fmla="*/ 6 w 18"/>
                <a:gd name="T21" fmla="*/ 7 h 11"/>
                <a:gd name="T22" fmla="*/ 3 w 18"/>
                <a:gd name="T23" fmla="*/ 5 h 11"/>
                <a:gd name="T24" fmla="*/ 6 w 18"/>
                <a:gd name="T25" fmla="*/ 3 h 11"/>
                <a:gd name="T26" fmla="*/ 13 w 18"/>
                <a:gd name="T27" fmla="*/ 3 h 11"/>
                <a:gd name="T28" fmla="*/ 15 w 18"/>
                <a:gd name="T29" fmla="*/ 5 h 11"/>
                <a:gd name="T30" fmla="*/ 13 w 18"/>
                <a:gd name="T3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1">
                  <a:moveTo>
                    <a:pt x="1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lose/>
                  <a:moveTo>
                    <a:pt x="13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7"/>
                    <a:pt x="3" y="6"/>
                    <a:pt x="3" y="5"/>
                  </a:cubicBezTo>
                  <a:cubicBezTo>
                    <a:pt x="3" y="4"/>
                    <a:pt x="4" y="3"/>
                    <a:pt x="6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5" y="6"/>
                    <a:pt x="14" y="7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95" name="Oval 271"/>
            <p:cNvSpPr>
              <a:spLocks noChangeArrowheads="1"/>
            </p:cNvSpPr>
            <p:nvPr/>
          </p:nvSpPr>
          <p:spPr bwMode="auto">
            <a:xfrm>
              <a:off x="11199813" y="2643187"/>
              <a:ext cx="61913" cy="428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60" name="组合 40559"/>
          <p:cNvGrpSpPr/>
          <p:nvPr/>
        </p:nvGrpSpPr>
        <p:grpSpPr>
          <a:xfrm>
            <a:off x="3180097" y="6216235"/>
            <a:ext cx="347567" cy="282710"/>
            <a:chOff x="3462338" y="2540000"/>
            <a:chExt cx="331788" cy="269875"/>
          </a:xfrm>
          <a:solidFill>
            <a:schemeClr val="bg1"/>
          </a:solidFill>
        </p:grpSpPr>
        <p:sp>
          <p:nvSpPr>
            <p:cNvPr id="40196" name="Freeform 272"/>
            <p:cNvSpPr>
              <a:spLocks/>
            </p:cNvSpPr>
            <p:nvPr/>
          </p:nvSpPr>
          <p:spPr bwMode="auto">
            <a:xfrm>
              <a:off x="3462338" y="2560637"/>
              <a:ext cx="331788" cy="61913"/>
            </a:xfrm>
            <a:custGeom>
              <a:avLst/>
              <a:gdLst>
                <a:gd name="T0" fmla="*/ 16 w 16"/>
                <a:gd name="T1" fmla="*/ 2 h 3"/>
                <a:gd name="T2" fmla="*/ 16 w 16"/>
                <a:gd name="T3" fmla="*/ 1 h 3"/>
                <a:gd name="T4" fmla="*/ 15 w 16"/>
                <a:gd name="T5" fmla="*/ 0 h 3"/>
                <a:gd name="T6" fmla="*/ 1 w 16"/>
                <a:gd name="T7" fmla="*/ 0 h 3"/>
                <a:gd name="T8" fmla="*/ 0 w 16"/>
                <a:gd name="T9" fmla="*/ 1 h 3"/>
                <a:gd name="T10" fmla="*/ 0 w 16"/>
                <a:gd name="T11" fmla="*/ 2 h 3"/>
                <a:gd name="T12" fmla="*/ 0 w 16"/>
                <a:gd name="T13" fmla="*/ 2 h 3"/>
                <a:gd name="T14" fmla="*/ 0 w 16"/>
                <a:gd name="T15" fmla="*/ 3 h 3"/>
                <a:gd name="T16" fmla="*/ 0 w 16"/>
                <a:gd name="T17" fmla="*/ 3 h 3"/>
                <a:gd name="T18" fmla="*/ 16 w 16"/>
                <a:gd name="T19" fmla="*/ 3 h 3"/>
                <a:gd name="T20" fmla="*/ 16 w 16"/>
                <a:gd name="T21" fmla="*/ 2 h 3"/>
                <a:gd name="T22" fmla="*/ 2 w 16"/>
                <a:gd name="T23" fmla="*/ 2 h 3"/>
                <a:gd name="T24" fmla="*/ 2 w 16"/>
                <a:gd name="T25" fmla="*/ 2 h 3"/>
                <a:gd name="T26" fmla="*/ 16 w 16"/>
                <a:gd name="T2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">
                  <a:moveTo>
                    <a:pt x="16" y="2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5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1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97" name="Freeform 273"/>
            <p:cNvSpPr>
              <a:spLocks/>
            </p:cNvSpPr>
            <p:nvPr/>
          </p:nvSpPr>
          <p:spPr bwMode="auto">
            <a:xfrm>
              <a:off x="3462338" y="2560637"/>
              <a:ext cx="331788" cy="249238"/>
            </a:xfrm>
            <a:custGeom>
              <a:avLst/>
              <a:gdLst>
                <a:gd name="T0" fmla="*/ 16 w 16"/>
                <a:gd name="T1" fmla="*/ 11 h 12"/>
                <a:gd name="T2" fmla="*/ 15 w 16"/>
                <a:gd name="T3" fmla="*/ 12 h 12"/>
                <a:gd name="T4" fmla="*/ 1 w 16"/>
                <a:gd name="T5" fmla="*/ 12 h 12"/>
                <a:gd name="T6" fmla="*/ 0 w 16"/>
                <a:gd name="T7" fmla="*/ 11 h 12"/>
                <a:gd name="T8" fmla="*/ 0 w 16"/>
                <a:gd name="T9" fmla="*/ 1 h 12"/>
                <a:gd name="T10" fmla="*/ 1 w 16"/>
                <a:gd name="T11" fmla="*/ 0 h 12"/>
                <a:gd name="T12" fmla="*/ 15 w 16"/>
                <a:gd name="T13" fmla="*/ 0 h 12"/>
                <a:gd name="T14" fmla="*/ 16 w 16"/>
                <a:gd name="T15" fmla="*/ 1 h 12"/>
                <a:gd name="T16" fmla="*/ 16 w 16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16" y="11"/>
                  </a:moveTo>
                  <a:cubicBezTo>
                    <a:pt x="16" y="12"/>
                    <a:pt x="16" y="12"/>
                    <a:pt x="15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98" name="Freeform 274"/>
            <p:cNvSpPr>
              <a:spLocks/>
            </p:cNvSpPr>
            <p:nvPr/>
          </p:nvSpPr>
          <p:spPr bwMode="auto">
            <a:xfrm>
              <a:off x="3503613" y="2540000"/>
              <a:ext cx="61913" cy="103188"/>
            </a:xfrm>
            <a:custGeom>
              <a:avLst/>
              <a:gdLst>
                <a:gd name="T0" fmla="*/ 39 w 39"/>
                <a:gd name="T1" fmla="*/ 39 h 65"/>
                <a:gd name="T2" fmla="*/ 39 w 39"/>
                <a:gd name="T3" fmla="*/ 39 h 65"/>
                <a:gd name="T4" fmla="*/ 39 w 39"/>
                <a:gd name="T5" fmla="*/ 26 h 65"/>
                <a:gd name="T6" fmla="*/ 39 w 39"/>
                <a:gd name="T7" fmla="*/ 26 h 65"/>
                <a:gd name="T8" fmla="*/ 13 w 39"/>
                <a:gd name="T9" fmla="*/ 0 h 65"/>
                <a:gd name="T10" fmla="*/ 0 w 39"/>
                <a:gd name="T11" fmla="*/ 13 h 65"/>
                <a:gd name="T12" fmla="*/ 26 w 39"/>
                <a:gd name="T13" fmla="*/ 39 h 65"/>
                <a:gd name="T14" fmla="*/ 0 w 39"/>
                <a:gd name="T15" fmla="*/ 65 h 65"/>
                <a:gd name="T16" fmla="*/ 13 w 39"/>
                <a:gd name="T17" fmla="*/ 65 h 65"/>
                <a:gd name="T18" fmla="*/ 39 w 39"/>
                <a:gd name="T19" fmla="*/ 39 h 65"/>
                <a:gd name="T20" fmla="*/ 39 w 39"/>
                <a:gd name="T21" fmla="*/ 39 h 65"/>
                <a:gd name="T22" fmla="*/ 39 w 39"/>
                <a:gd name="T23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65">
                  <a:moveTo>
                    <a:pt x="39" y="39"/>
                  </a:moveTo>
                  <a:lnTo>
                    <a:pt x="39" y="39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26" y="39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39" y="39"/>
                  </a:lnTo>
                  <a:lnTo>
                    <a:pt x="39" y="39"/>
                  </a:ln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99" name="Freeform 275"/>
            <p:cNvSpPr>
              <a:spLocks/>
            </p:cNvSpPr>
            <p:nvPr/>
          </p:nvSpPr>
          <p:spPr bwMode="auto">
            <a:xfrm>
              <a:off x="3565526" y="2540000"/>
              <a:ext cx="61913" cy="103188"/>
            </a:xfrm>
            <a:custGeom>
              <a:avLst/>
              <a:gdLst>
                <a:gd name="T0" fmla="*/ 39 w 39"/>
                <a:gd name="T1" fmla="*/ 39 h 65"/>
                <a:gd name="T2" fmla="*/ 39 w 39"/>
                <a:gd name="T3" fmla="*/ 39 h 65"/>
                <a:gd name="T4" fmla="*/ 26 w 39"/>
                <a:gd name="T5" fmla="*/ 26 h 65"/>
                <a:gd name="T6" fmla="*/ 26 w 39"/>
                <a:gd name="T7" fmla="*/ 26 h 65"/>
                <a:gd name="T8" fmla="*/ 0 w 39"/>
                <a:gd name="T9" fmla="*/ 0 h 65"/>
                <a:gd name="T10" fmla="*/ 0 w 39"/>
                <a:gd name="T11" fmla="*/ 13 h 65"/>
                <a:gd name="T12" fmla="*/ 26 w 39"/>
                <a:gd name="T13" fmla="*/ 39 h 65"/>
                <a:gd name="T14" fmla="*/ 0 w 39"/>
                <a:gd name="T15" fmla="*/ 65 h 65"/>
                <a:gd name="T16" fmla="*/ 0 w 39"/>
                <a:gd name="T17" fmla="*/ 65 h 65"/>
                <a:gd name="T18" fmla="*/ 26 w 39"/>
                <a:gd name="T19" fmla="*/ 39 h 65"/>
                <a:gd name="T20" fmla="*/ 26 w 39"/>
                <a:gd name="T21" fmla="*/ 39 h 65"/>
                <a:gd name="T22" fmla="*/ 39 w 39"/>
                <a:gd name="T23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65">
                  <a:moveTo>
                    <a:pt x="39" y="39"/>
                  </a:moveTo>
                  <a:lnTo>
                    <a:pt x="39" y="3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6" y="39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00" name="Freeform 276"/>
            <p:cNvSpPr>
              <a:spLocks/>
            </p:cNvSpPr>
            <p:nvPr/>
          </p:nvSpPr>
          <p:spPr bwMode="auto">
            <a:xfrm>
              <a:off x="3606801" y="2540000"/>
              <a:ext cx="84138" cy="103188"/>
            </a:xfrm>
            <a:custGeom>
              <a:avLst/>
              <a:gdLst>
                <a:gd name="T0" fmla="*/ 39 w 53"/>
                <a:gd name="T1" fmla="*/ 39 h 65"/>
                <a:gd name="T2" fmla="*/ 53 w 53"/>
                <a:gd name="T3" fmla="*/ 39 h 65"/>
                <a:gd name="T4" fmla="*/ 39 w 53"/>
                <a:gd name="T5" fmla="*/ 26 h 65"/>
                <a:gd name="T6" fmla="*/ 39 w 53"/>
                <a:gd name="T7" fmla="*/ 26 h 65"/>
                <a:gd name="T8" fmla="*/ 13 w 53"/>
                <a:gd name="T9" fmla="*/ 0 h 65"/>
                <a:gd name="T10" fmla="*/ 0 w 53"/>
                <a:gd name="T11" fmla="*/ 13 h 65"/>
                <a:gd name="T12" fmla="*/ 26 w 53"/>
                <a:gd name="T13" fmla="*/ 39 h 65"/>
                <a:gd name="T14" fmla="*/ 0 w 53"/>
                <a:gd name="T15" fmla="*/ 65 h 65"/>
                <a:gd name="T16" fmla="*/ 13 w 53"/>
                <a:gd name="T17" fmla="*/ 65 h 65"/>
                <a:gd name="T18" fmla="*/ 39 w 53"/>
                <a:gd name="T19" fmla="*/ 39 h 65"/>
                <a:gd name="T20" fmla="*/ 39 w 53"/>
                <a:gd name="T21" fmla="*/ 39 h 65"/>
                <a:gd name="T22" fmla="*/ 39 w 53"/>
                <a:gd name="T23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65">
                  <a:moveTo>
                    <a:pt x="39" y="39"/>
                  </a:moveTo>
                  <a:lnTo>
                    <a:pt x="53" y="39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26" y="39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39" y="39"/>
                  </a:lnTo>
                  <a:lnTo>
                    <a:pt x="39" y="39"/>
                  </a:ln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01" name="Freeform 277"/>
            <p:cNvSpPr>
              <a:spLocks/>
            </p:cNvSpPr>
            <p:nvPr/>
          </p:nvSpPr>
          <p:spPr bwMode="auto">
            <a:xfrm>
              <a:off x="3668713" y="2540000"/>
              <a:ext cx="63500" cy="103188"/>
            </a:xfrm>
            <a:custGeom>
              <a:avLst/>
              <a:gdLst>
                <a:gd name="T0" fmla="*/ 40 w 40"/>
                <a:gd name="T1" fmla="*/ 39 h 65"/>
                <a:gd name="T2" fmla="*/ 40 w 40"/>
                <a:gd name="T3" fmla="*/ 39 h 65"/>
                <a:gd name="T4" fmla="*/ 40 w 40"/>
                <a:gd name="T5" fmla="*/ 26 h 65"/>
                <a:gd name="T6" fmla="*/ 40 w 40"/>
                <a:gd name="T7" fmla="*/ 26 h 65"/>
                <a:gd name="T8" fmla="*/ 14 w 40"/>
                <a:gd name="T9" fmla="*/ 0 h 65"/>
                <a:gd name="T10" fmla="*/ 0 w 40"/>
                <a:gd name="T11" fmla="*/ 13 h 65"/>
                <a:gd name="T12" fmla="*/ 27 w 40"/>
                <a:gd name="T13" fmla="*/ 39 h 65"/>
                <a:gd name="T14" fmla="*/ 0 w 40"/>
                <a:gd name="T15" fmla="*/ 65 h 65"/>
                <a:gd name="T16" fmla="*/ 14 w 40"/>
                <a:gd name="T17" fmla="*/ 65 h 65"/>
                <a:gd name="T18" fmla="*/ 40 w 40"/>
                <a:gd name="T19" fmla="*/ 39 h 65"/>
                <a:gd name="T20" fmla="*/ 40 w 40"/>
                <a:gd name="T21" fmla="*/ 39 h 65"/>
                <a:gd name="T22" fmla="*/ 40 w 40"/>
                <a:gd name="T23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5">
                  <a:moveTo>
                    <a:pt x="40" y="39"/>
                  </a:moveTo>
                  <a:lnTo>
                    <a:pt x="40" y="39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14" y="0"/>
                  </a:lnTo>
                  <a:lnTo>
                    <a:pt x="0" y="13"/>
                  </a:lnTo>
                  <a:lnTo>
                    <a:pt x="27" y="39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02" name="Freeform 278"/>
            <p:cNvSpPr>
              <a:spLocks/>
            </p:cNvSpPr>
            <p:nvPr/>
          </p:nvSpPr>
          <p:spPr bwMode="auto">
            <a:xfrm>
              <a:off x="3732213" y="2540000"/>
              <a:ext cx="61913" cy="103188"/>
            </a:xfrm>
            <a:custGeom>
              <a:avLst/>
              <a:gdLst>
                <a:gd name="T0" fmla="*/ 39 w 39"/>
                <a:gd name="T1" fmla="*/ 39 h 65"/>
                <a:gd name="T2" fmla="*/ 39 w 39"/>
                <a:gd name="T3" fmla="*/ 39 h 65"/>
                <a:gd name="T4" fmla="*/ 26 w 39"/>
                <a:gd name="T5" fmla="*/ 26 h 65"/>
                <a:gd name="T6" fmla="*/ 26 w 39"/>
                <a:gd name="T7" fmla="*/ 26 h 65"/>
                <a:gd name="T8" fmla="*/ 0 w 39"/>
                <a:gd name="T9" fmla="*/ 0 h 65"/>
                <a:gd name="T10" fmla="*/ 0 w 39"/>
                <a:gd name="T11" fmla="*/ 13 h 65"/>
                <a:gd name="T12" fmla="*/ 26 w 39"/>
                <a:gd name="T13" fmla="*/ 39 h 65"/>
                <a:gd name="T14" fmla="*/ 0 w 39"/>
                <a:gd name="T15" fmla="*/ 65 h 65"/>
                <a:gd name="T16" fmla="*/ 0 w 39"/>
                <a:gd name="T17" fmla="*/ 65 h 65"/>
                <a:gd name="T18" fmla="*/ 26 w 39"/>
                <a:gd name="T19" fmla="*/ 39 h 65"/>
                <a:gd name="T20" fmla="*/ 26 w 39"/>
                <a:gd name="T21" fmla="*/ 39 h 65"/>
                <a:gd name="T22" fmla="*/ 39 w 39"/>
                <a:gd name="T23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65">
                  <a:moveTo>
                    <a:pt x="39" y="39"/>
                  </a:moveTo>
                  <a:lnTo>
                    <a:pt x="39" y="3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6" y="39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03" name="Rectangle 279"/>
            <p:cNvSpPr>
              <a:spLocks noChangeArrowheads="1"/>
            </p:cNvSpPr>
            <p:nvPr/>
          </p:nvSpPr>
          <p:spPr bwMode="auto">
            <a:xfrm>
              <a:off x="3482976" y="2686050"/>
              <a:ext cx="290513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04" name="Rectangle 280"/>
            <p:cNvSpPr>
              <a:spLocks noChangeArrowheads="1"/>
            </p:cNvSpPr>
            <p:nvPr/>
          </p:nvSpPr>
          <p:spPr bwMode="auto">
            <a:xfrm>
              <a:off x="3482976" y="2706687"/>
              <a:ext cx="290513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05" name="Rectangle 281"/>
            <p:cNvSpPr>
              <a:spLocks noChangeArrowheads="1"/>
            </p:cNvSpPr>
            <p:nvPr/>
          </p:nvSpPr>
          <p:spPr bwMode="auto">
            <a:xfrm>
              <a:off x="3482976" y="2789237"/>
              <a:ext cx="290513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06" name="Rectangle 282"/>
            <p:cNvSpPr>
              <a:spLocks noChangeArrowheads="1"/>
            </p:cNvSpPr>
            <p:nvPr/>
          </p:nvSpPr>
          <p:spPr bwMode="auto">
            <a:xfrm>
              <a:off x="3565526" y="2706687"/>
              <a:ext cx="1588" cy="825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07" name="Rectangle 283"/>
            <p:cNvSpPr>
              <a:spLocks noChangeArrowheads="1"/>
            </p:cNvSpPr>
            <p:nvPr/>
          </p:nvSpPr>
          <p:spPr bwMode="auto">
            <a:xfrm>
              <a:off x="3668713" y="2706687"/>
              <a:ext cx="22225" cy="825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213" name="Freeform 289"/>
          <p:cNvSpPr>
            <a:spLocks noEditPoints="1"/>
          </p:cNvSpPr>
          <p:nvPr/>
        </p:nvSpPr>
        <p:spPr bwMode="auto">
          <a:xfrm>
            <a:off x="4690930" y="6172998"/>
            <a:ext cx="347567" cy="369185"/>
          </a:xfrm>
          <a:custGeom>
            <a:avLst/>
            <a:gdLst>
              <a:gd name="T0" fmla="*/ 16 w 16"/>
              <a:gd name="T1" fmla="*/ 4 h 17"/>
              <a:gd name="T2" fmla="*/ 16 w 16"/>
              <a:gd name="T3" fmla="*/ 0 h 17"/>
              <a:gd name="T4" fmla="*/ 15 w 16"/>
              <a:gd name="T5" fmla="*/ 0 h 17"/>
              <a:gd name="T6" fmla="*/ 1 w 16"/>
              <a:gd name="T7" fmla="*/ 0 h 17"/>
              <a:gd name="T8" fmla="*/ 0 w 16"/>
              <a:gd name="T9" fmla="*/ 0 h 17"/>
              <a:gd name="T10" fmla="*/ 0 w 16"/>
              <a:gd name="T11" fmla="*/ 4 h 17"/>
              <a:gd name="T12" fmla="*/ 6 w 16"/>
              <a:gd name="T13" fmla="*/ 4 h 17"/>
              <a:gd name="T14" fmla="*/ 6 w 16"/>
              <a:gd name="T15" fmla="*/ 5 h 17"/>
              <a:gd name="T16" fmla="*/ 1 w 16"/>
              <a:gd name="T17" fmla="*/ 5 h 17"/>
              <a:gd name="T18" fmla="*/ 0 w 16"/>
              <a:gd name="T19" fmla="*/ 6 h 17"/>
              <a:gd name="T20" fmla="*/ 0 w 16"/>
              <a:gd name="T21" fmla="*/ 16 h 17"/>
              <a:gd name="T22" fmla="*/ 1 w 16"/>
              <a:gd name="T23" fmla="*/ 17 h 17"/>
              <a:gd name="T24" fmla="*/ 15 w 16"/>
              <a:gd name="T25" fmla="*/ 17 h 17"/>
              <a:gd name="T26" fmla="*/ 16 w 16"/>
              <a:gd name="T27" fmla="*/ 16 h 17"/>
              <a:gd name="T28" fmla="*/ 16 w 16"/>
              <a:gd name="T29" fmla="*/ 6 h 17"/>
              <a:gd name="T30" fmla="*/ 15 w 16"/>
              <a:gd name="T31" fmla="*/ 5 h 17"/>
              <a:gd name="T32" fmla="*/ 10 w 16"/>
              <a:gd name="T33" fmla="*/ 5 h 17"/>
              <a:gd name="T34" fmla="*/ 10 w 16"/>
              <a:gd name="T35" fmla="*/ 4 h 17"/>
              <a:gd name="T36" fmla="*/ 16 w 16"/>
              <a:gd name="T37" fmla="*/ 4 h 17"/>
              <a:gd name="T38" fmla="*/ 11 w 16"/>
              <a:gd name="T39" fmla="*/ 1 h 17"/>
              <a:gd name="T40" fmla="*/ 14 w 16"/>
              <a:gd name="T41" fmla="*/ 1 h 17"/>
              <a:gd name="T42" fmla="*/ 14 w 16"/>
              <a:gd name="T43" fmla="*/ 2 h 17"/>
              <a:gd name="T44" fmla="*/ 11 w 16"/>
              <a:gd name="T45" fmla="*/ 2 h 17"/>
              <a:gd name="T46" fmla="*/ 11 w 16"/>
              <a:gd name="T47" fmla="*/ 1 h 17"/>
              <a:gd name="T48" fmla="*/ 15 w 16"/>
              <a:gd name="T49" fmla="*/ 16 h 17"/>
              <a:gd name="T50" fmla="*/ 1 w 16"/>
              <a:gd name="T51" fmla="*/ 16 h 17"/>
              <a:gd name="T52" fmla="*/ 1 w 16"/>
              <a:gd name="T53" fmla="*/ 14 h 17"/>
              <a:gd name="T54" fmla="*/ 15 w 16"/>
              <a:gd name="T55" fmla="*/ 14 h 17"/>
              <a:gd name="T56" fmla="*/ 15 w 16"/>
              <a:gd name="T57" fmla="*/ 16 h 17"/>
              <a:gd name="T58" fmla="*/ 10 w 16"/>
              <a:gd name="T59" fmla="*/ 8 h 17"/>
              <a:gd name="T60" fmla="*/ 8 w 16"/>
              <a:gd name="T61" fmla="*/ 10 h 17"/>
              <a:gd name="T62" fmla="*/ 6 w 16"/>
              <a:gd name="T63" fmla="*/ 8 h 17"/>
              <a:gd name="T64" fmla="*/ 8 w 16"/>
              <a:gd name="T65" fmla="*/ 6 h 17"/>
              <a:gd name="T66" fmla="*/ 10 w 16"/>
              <a:gd name="T6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" h="17">
                <a:moveTo>
                  <a:pt x="16" y="4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0" y="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1" y="17"/>
                  <a:pt x="1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6" y="16"/>
                  <a:pt x="16" y="1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5" y="5"/>
                  <a:pt x="15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4"/>
                </a:cubicBezTo>
                <a:lnTo>
                  <a:pt x="16" y="4"/>
                </a:lnTo>
                <a:close/>
                <a:moveTo>
                  <a:pt x="11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1" y="2"/>
                  <a:pt x="11" y="2"/>
                  <a:pt x="11" y="2"/>
                </a:cubicBezTo>
                <a:lnTo>
                  <a:pt x="11" y="1"/>
                </a:lnTo>
                <a:close/>
                <a:moveTo>
                  <a:pt x="15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5" y="14"/>
                  <a:pt x="15" y="14"/>
                  <a:pt x="15" y="14"/>
                </a:cubicBezTo>
                <a:lnTo>
                  <a:pt x="15" y="16"/>
                </a:lnTo>
                <a:close/>
                <a:moveTo>
                  <a:pt x="10" y="8"/>
                </a:moveTo>
                <a:cubicBezTo>
                  <a:pt x="10" y="9"/>
                  <a:pt x="9" y="10"/>
                  <a:pt x="8" y="10"/>
                </a:cubicBezTo>
                <a:cubicBezTo>
                  <a:pt x="7" y="10"/>
                  <a:pt x="6" y="9"/>
                  <a:pt x="6" y="8"/>
                </a:cubicBezTo>
                <a:cubicBezTo>
                  <a:pt x="6" y="7"/>
                  <a:pt x="7" y="6"/>
                  <a:pt x="8" y="6"/>
                </a:cubicBezTo>
                <a:cubicBezTo>
                  <a:pt x="9" y="6"/>
                  <a:pt x="10" y="7"/>
                  <a:pt x="1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214" name="Freeform 290"/>
          <p:cNvSpPr>
            <a:spLocks noEditPoints="1"/>
          </p:cNvSpPr>
          <p:nvPr/>
        </p:nvSpPr>
        <p:spPr bwMode="auto">
          <a:xfrm>
            <a:off x="9569332" y="6227045"/>
            <a:ext cx="325947" cy="261091"/>
          </a:xfrm>
          <a:custGeom>
            <a:avLst/>
            <a:gdLst>
              <a:gd name="T0" fmla="*/ 15 w 15"/>
              <a:gd name="T1" fmla="*/ 0 h 12"/>
              <a:gd name="T2" fmla="*/ 10 w 15"/>
              <a:gd name="T3" fmla="*/ 0 h 12"/>
              <a:gd name="T4" fmla="*/ 10 w 15"/>
              <a:gd name="T5" fmla="*/ 1 h 12"/>
              <a:gd name="T6" fmla="*/ 6 w 15"/>
              <a:gd name="T7" fmla="*/ 1 h 12"/>
              <a:gd name="T8" fmla="*/ 6 w 15"/>
              <a:gd name="T9" fmla="*/ 0 h 12"/>
              <a:gd name="T10" fmla="*/ 1 w 15"/>
              <a:gd name="T11" fmla="*/ 0 h 12"/>
              <a:gd name="T12" fmla="*/ 0 w 15"/>
              <a:gd name="T13" fmla="*/ 1 h 12"/>
              <a:gd name="T14" fmla="*/ 0 w 15"/>
              <a:gd name="T15" fmla="*/ 11 h 12"/>
              <a:gd name="T16" fmla="*/ 1 w 15"/>
              <a:gd name="T17" fmla="*/ 12 h 12"/>
              <a:gd name="T18" fmla="*/ 15 w 15"/>
              <a:gd name="T19" fmla="*/ 12 h 12"/>
              <a:gd name="T20" fmla="*/ 15 w 15"/>
              <a:gd name="T21" fmla="*/ 11 h 12"/>
              <a:gd name="T22" fmla="*/ 15 w 15"/>
              <a:gd name="T23" fmla="*/ 1 h 12"/>
              <a:gd name="T24" fmla="*/ 15 w 15"/>
              <a:gd name="T25" fmla="*/ 0 h 12"/>
              <a:gd name="T26" fmla="*/ 8 w 15"/>
              <a:gd name="T27" fmla="*/ 1 h 12"/>
              <a:gd name="T28" fmla="*/ 10 w 15"/>
              <a:gd name="T29" fmla="*/ 3 h 12"/>
              <a:gd name="T30" fmla="*/ 8 w 15"/>
              <a:gd name="T31" fmla="*/ 6 h 12"/>
              <a:gd name="T32" fmla="*/ 5 w 15"/>
              <a:gd name="T33" fmla="*/ 3 h 12"/>
              <a:gd name="T34" fmla="*/ 8 w 15"/>
              <a:gd name="T35" fmla="*/ 1 h 12"/>
              <a:gd name="T36" fmla="*/ 14 w 15"/>
              <a:gd name="T37" fmla="*/ 11 h 12"/>
              <a:gd name="T38" fmla="*/ 1 w 15"/>
              <a:gd name="T39" fmla="*/ 11 h 12"/>
              <a:gd name="T40" fmla="*/ 1 w 15"/>
              <a:gd name="T41" fmla="*/ 9 h 12"/>
              <a:gd name="T42" fmla="*/ 14 w 15"/>
              <a:gd name="T43" fmla="*/ 9 h 12"/>
              <a:gd name="T44" fmla="*/ 14 w 15"/>
              <a:gd name="T45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" h="12">
                <a:moveTo>
                  <a:pt x="15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1"/>
                  <a:pt x="10" y="1"/>
                  <a:pt x="1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1" y="12"/>
                  <a:pt x="1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0"/>
                  <a:pt x="15" y="0"/>
                </a:cubicBezTo>
                <a:close/>
                <a:moveTo>
                  <a:pt x="8" y="1"/>
                </a:moveTo>
                <a:cubicBezTo>
                  <a:pt x="9" y="1"/>
                  <a:pt x="10" y="2"/>
                  <a:pt x="10" y="3"/>
                </a:cubicBezTo>
                <a:cubicBezTo>
                  <a:pt x="10" y="4"/>
                  <a:pt x="9" y="6"/>
                  <a:pt x="8" y="6"/>
                </a:cubicBezTo>
                <a:cubicBezTo>
                  <a:pt x="7" y="6"/>
                  <a:pt x="5" y="4"/>
                  <a:pt x="5" y="3"/>
                </a:cubicBezTo>
                <a:cubicBezTo>
                  <a:pt x="5" y="2"/>
                  <a:pt x="7" y="1"/>
                  <a:pt x="8" y="1"/>
                </a:cubicBezTo>
                <a:close/>
                <a:moveTo>
                  <a:pt x="14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9"/>
                  <a:pt x="1" y="9"/>
                  <a:pt x="1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547" name="组合 40546"/>
          <p:cNvGrpSpPr/>
          <p:nvPr/>
        </p:nvGrpSpPr>
        <p:grpSpPr>
          <a:xfrm>
            <a:off x="1636836" y="6194617"/>
            <a:ext cx="174615" cy="325947"/>
            <a:chOff x="1989138" y="2540000"/>
            <a:chExt cx="166688" cy="311150"/>
          </a:xfrm>
          <a:solidFill>
            <a:schemeClr val="bg1"/>
          </a:solidFill>
        </p:grpSpPr>
        <p:sp>
          <p:nvSpPr>
            <p:cNvPr id="40284" name="Oval 360"/>
            <p:cNvSpPr>
              <a:spLocks noChangeArrowheads="1"/>
            </p:cNvSpPr>
            <p:nvPr/>
          </p:nvSpPr>
          <p:spPr bwMode="auto">
            <a:xfrm>
              <a:off x="2030413" y="2768600"/>
              <a:ext cx="61913" cy="825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85" name="Freeform 361"/>
            <p:cNvSpPr>
              <a:spLocks/>
            </p:cNvSpPr>
            <p:nvPr/>
          </p:nvSpPr>
          <p:spPr bwMode="auto">
            <a:xfrm>
              <a:off x="1989138" y="2540000"/>
              <a:ext cx="166688" cy="228600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2 h 11"/>
                <a:gd name="T4" fmla="*/ 1 w 8"/>
                <a:gd name="T5" fmla="*/ 3 h 11"/>
                <a:gd name="T6" fmla="*/ 4 w 8"/>
                <a:gd name="T7" fmla="*/ 2 h 11"/>
                <a:gd name="T8" fmla="*/ 5 w 8"/>
                <a:gd name="T9" fmla="*/ 5 h 11"/>
                <a:gd name="T10" fmla="*/ 3 w 8"/>
                <a:gd name="T11" fmla="*/ 9 h 11"/>
                <a:gd name="T12" fmla="*/ 5 w 8"/>
                <a:gd name="T13" fmla="*/ 10 h 11"/>
                <a:gd name="T14" fmla="*/ 7 w 8"/>
                <a:gd name="T15" fmla="*/ 6 h 11"/>
                <a:gd name="T16" fmla="*/ 8 w 8"/>
                <a:gd name="T17" fmla="*/ 4 h 11"/>
                <a:gd name="T18" fmla="*/ 4 w 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4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6" y="3"/>
                    <a:pt x="5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4" y="11"/>
                    <a:pt x="5" y="1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56" name="组合 40555"/>
          <p:cNvGrpSpPr/>
          <p:nvPr/>
        </p:nvGrpSpPr>
        <p:grpSpPr>
          <a:xfrm>
            <a:off x="2310350" y="6291902"/>
            <a:ext cx="434043" cy="131377"/>
            <a:chOff x="2632076" y="2643187"/>
            <a:chExt cx="414338" cy="125413"/>
          </a:xfrm>
          <a:solidFill>
            <a:schemeClr val="bg1"/>
          </a:solidFill>
        </p:grpSpPr>
        <p:sp>
          <p:nvSpPr>
            <p:cNvPr id="40010" name="Freeform 487"/>
            <p:cNvSpPr>
              <a:spLocks/>
            </p:cNvSpPr>
            <p:nvPr/>
          </p:nvSpPr>
          <p:spPr bwMode="auto">
            <a:xfrm>
              <a:off x="3025776" y="2643187"/>
              <a:ext cx="20638" cy="42863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11" name="Freeform 488"/>
            <p:cNvSpPr>
              <a:spLocks/>
            </p:cNvSpPr>
            <p:nvPr/>
          </p:nvSpPr>
          <p:spPr bwMode="auto">
            <a:xfrm>
              <a:off x="2632076" y="2643187"/>
              <a:ext cx="20638" cy="42863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12" name="Freeform 489"/>
            <p:cNvSpPr>
              <a:spLocks noEditPoints="1"/>
            </p:cNvSpPr>
            <p:nvPr/>
          </p:nvSpPr>
          <p:spPr bwMode="auto">
            <a:xfrm>
              <a:off x="2652713" y="2643187"/>
              <a:ext cx="373063" cy="125413"/>
            </a:xfrm>
            <a:custGeom>
              <a:avLst/>
              <a:gdLst>
                <a:gd name="T0" fmla="*/ 18 w 18"/>
                <a:gd name="T1" fmla="*/ 0 h 6"/>
                <a:gd name="T2" fmla="*/ 9 w 18"/>
                <a:gd name="T3" fmla="*/ 0 h 6"/>
                <a:gd name="T4" fmla="*/ 9 w 18"/>
                <a:gd name="T5" fmla="*/ 0 h 6"/>
                <a:gd name="T6" fmla="*/ 1 w 18"/>
                <a:gd name="T7" fmla="*/ 0 h 6"/>
                <a:gd name="T8" fmla="*/ 0 w 18"/>
                <a:gd name="T9" fmla="*/ 3 h 6"/>
                <a:gd name="T10" fmla="*/ 1 w 18"/>
                <a:gd name="T11" fmla="*/ 5 h 6"/>
                <a:gd name="T12" fmla="*/ 3 w 18"/>
                <a:gd name="T13" fmla="*/ 6 h 6"/>
                <a:gd name="T14" fmla="*/ 8 w 18"/>
                <a:gd name="T15" fmla="*/ 4 h 6"/>
                <a:gd name="T16" fmla="*/ 8 w 18"/>
                <a:gd name="T17" fmla="*/ 2 h 6"/>
                <a:gd name="T18" fmla="*/ 9 w 18"/>
                <a:gd name="T19" fmla="*/ 1 h 6"/>
                <a:gd name="T20" fmla="*/ 10 w 18"/>
                <a:gd name="T21" fmla="*/ 2 h 6"/>
                <a:gd name="T22" fmla="*/ 11 w 18"/>
                <a:gd name="T23" fmla="*/ 4 h 6"/>
                <a:gd name="T24" fmla="*/ 15 w 18"/>
                <a:gd name="T25" fmla="*/ 6 h 6"/>
                <a:gd name="T26" fmla="*/ 18 w 18"/>
                <a:gd name="T27" fmla="*/ 5 h 6"/>
                <a:gd name="T28" fmla="*/ 18 w 18"/>
                <a:gd name="T29" fmla="*/ 3 h 6"/>
                <a:gd name="T30" fmla="*/ 18 w 18"/>
                <a:gd name="T31" fmla="*/ 0 h 6"/>
                <a:gd name="T32" fmla="*/ 7 w 18"/>
                <a:gd name="T33" fmla="*/ 4 h 6"/>
                <a:gd name="T34" fmla="*/ 2 w 18"/>
                <a:gd name="T35" fmla="*/ 5 h 6"/>
                <a:gd name="T36" fmla="*/ 1 w 18"/>
                <a:gd name="T37" fmla="*/ 2 h 6"/>
                <a:gd name="T38" fmla="*/ 1 w 18"/>
                <a:gd name="T39" fmla="*/ 1 h 6"/>
                <a:gd name="T40" fmla="*/ 7 w 18"/>
                <a:gd name="T41" fmla="*/ 2 h 6"/>
                <a:gd name="T42" fmla="*/ 7 w 18"/>
                <a:gd name="T43" fmla="*/ 4 h 6"/>
                <a:gd name="T44" fmla="*/ 18 w 18"/>
                <a:gd name="T45" fmla="*/ 2 h 6"/>
                <a:gd name="T46" fmla="*/ 17 w 18"/>
                <a:gd name="T47" fmla="*/ 5 h 6"/>
                <a:gd name="T48" fmla="*/ 11 w 18"/>
                <a:gd name="T49" fmla="*/ 4 h 6"/>
                <a:gd name="T50" fmla="*/ 11 w 18"/>
                <a:gd name="T51" fmla="*/ 2 h 6"/>
                <a:gd name="T52" fmla="*/ 17 w 18"/>
                <a:gd name="T53" fmla="*/ 1 h 6"/>
                <a:gd name="T54" fmla="*/ 18 w 18"/>
                <a:gd name="T5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6">
                  <a:moveTo>
                    <a:pt x="18" y="0"/>
                  </a:moveTo>
                  <a:cubicBezTo>
                    <a:pt x="17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1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5" y="6"/>
                    <a:pt x="7" y="6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9" y="2"/>
                    <a:pt x="9" y="1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3"/>
                    <a:pt x="10" y="4"/>
                    <a:pt x="11" y="4"/>
                  </a:cubicBezTo>
                  <a:cubicBezTo>
                    <a:pt x="11" y="6"/>
                    <a:pt x="13" y="6"/>
                    <a:pt x="15" y="6"/>
                  </a:cubicBezTo>
                  <a:cubicBezTo>
                    <a:pt x="16" y="6"/>
                    <a:pt x="17" y="6"/>
                    <a:pt x="18" y="5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8" y="1"/>
                    <a:pt x="18" y="0"/>
                    <a:pt x="18" y="0"/>
                  </a:cubicBezTo>
                  <a:close/>
                  <a:moveTo>
                    <a:pt x="7" y="4"/>
                  </a:moveTo>
                  <a:cubicBezTo>
                    <a:pt x="6" y="6"/>
                    <a:pt x="3" y="5"/>
                    <a:pt x="2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lose/>
                  <a:moveTo>
                    <a:pt x="18" y="2"/>
                  </a:moveTo>
                  <a:cubicBezTo>
                    <a:pt x="17" y="3"/>
                    <a:pt x="17" y="4"/>
                    <a:pt x="17" y="5"/>
                  </a:cubicBezTo>
                  <a:cubicBezTo>
                    <a:pt x="16" y="5"/>
                    <a:pt x="12" y="6"/>
                    <a:pt x="11" y="4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16" y="1"/>
                    <a:pt x="17" y="1"/>
                  </a:cubicBezTo>
                  <a:cubicBezTo>
                    <a:pt x="17" y="1"/>
                    <a:pt x="18" y="2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601" name="组合 40600"/>
          <p:cNvGrpSpPr/>
          <p:nvPr/>
        </p:nvGrpSpPr>
        <p:grpSpPr>
          <a:xfrm>
            <a:off x="5494158" y="6151379"/>
            <a:ext cx="347566" cy="412423"/>
            <a:chOff x="10369551" y="2478087"/>
            <a:chExt cx="331787" cy="393700"/>
          </a:xfrm>
          <a:solidFill>
            <a:schemeClr val="bg1"/>
          </a:solidFill>
        </p:grpSpPr>
        <p:sp>
          <p:nvSpPr>
            <p:cNvPr id="40026" name="Freeform 503"/>
            <p:cNvSpPr>
              <a:spLocks/>
            </p:cNvSpPr>
            <p:nvPr/>
          </p:nvSpPr>
          <p:spPr bwMode="auto">
            <a:xfrm>
              <a:off x="10390188" y="2478087"/>
              <a:ext cx="311150" cy="393700"/>
            </a:xfrm>
            <a:custGeom>
              <a:avLst/>
              <a:gdLst>
                <a:gd name="T0" fmla="*/ 11 w 15"/>
                <a:gd name="T1" fmla="*/ 9 h 19"/>
                <a:gd name="T2" fmla="*/ 11 w 15"/>
                <a:gd name="T3" fmla="*/ 7 h 19"/>
                <a:gd name="T4" fmla="*/ 12 w 15"/>
                <a:gd name="T5" fmla="*/ 7 h 19"/>
                <a:gd name="T6" fmla="*/ 14 w 15"/>
                <a:gd name="T7" fmla="*/ 8 h 19"/>
                <a:gd name="T8" fmla="*/ 13 w 15"/>
                <a:gd name="T9" fmla="*/ 6 h 19"/>
                <a:gd name="T10" fmla="*/ 10 w 15"/>
                <a:gd name="T11" fmla="*/ 5 h 19"/>
                <a:gd name="T12" fmla="*/ 7 w 15"/>
                <a:gd name="T13" fmla="*/ 1 h 19"/>
                <a:gd name="T14" fmla="*/ 6 w 15"/>
                <a:gd name="T15" fmla="*/ 0 h 19"/>
                <a:gd name="T16" fmla="*/ 5 w 15"/>
                <a:gd name="T17" fmla="*/ 1 h 19"/>
                <a:gd name="T18" fmla="*/ 4 w 15"/>
                <a:gd name="T19" fmla="*/ 1 h 19"/>
                <a:gd name="T20" fmla="*/ 5 w 15"/>
                <a:gd name="T21" fmla="*/ 2 h 19"/>
                <a:gd name="T22" fmla="*/ 5 w 15"/>
                <a:gd name="T23" fmla="*/ 2 h 19"/>
                <a:gd name="T24" fmla="*/ 1 w 15"/>
                <a:gd name="T25" fmla="*/ 4 h 19"/>
                <a:gd name="T26" fmla="*/ 0 w 15"/>
                <a:gd name="T27" fmla="*/ 7 h 19"/>
                <a:gd name="T28" fmla="*/ 1 w 15"/>
                <a:gd name="T29" fmla="*/ 7 h 19"/>
                <a:gd name="T30" fmla="*/ 3 w 15"/>
                <a:gd name="T31" fmla="*/ 6 h 19"/>
                <a:gd name="T32" fmla="*/ 5 w 15"/>
                <a:gd name="T33" fmla="*/ 7 h 19"/>
                <a:gd name="T34" fmla="*/ 11 w 15"/>
                <a:gd name="T35" fmla="*/ 16 h 19"/>
                <a:gd name="T36" fmla="*/ 13 w 15"/>
                <a:gd name="T37" fmla="*/ 19 h 19"/>
                <a:gd name="T38" fmla="*/ 15 w 15"/>
                <a:gd name="T39" fmla="*/ 17 h 19"/>
                <a:gd name="T40" fmla="*/ 11 w 15"/>
                <a:gd name="T4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9">
                  <a:moveTo>
                    <a:pt x="11" y="9"/>
                  </a:move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1" y="6"/>
                    <a:pt x="12" y="7"/>
                  </a:cubicBezTo>
                  <a:cubicBezTo>
                    <a:pt x="13" y="7"/>
                    <a:pt x="13" y="8"/>
                    <a:pt x="14" y="8"/>
                  </a:cubicBezTo>
                  <a:cubicBezTo>
                    <a:pt x="14" y="7"/>
                    <a:pt x="14" y="7"/>
                    <a:pt x="13" y="6"/>
                  </a:cubicBezTo>
                  <a:cubicBezTo>
                    <a:pt x="13" y="5"/>
                    <a:pt x="11" y="5"/>
                    <a:pt x="10" y="5"/>
                  </a:cubicBezTo>
                  <a:cubicBezTo>
                    <a:pt x="8" y="4"/>
                    <a:pt x="8" y="2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2" y="3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4" y="6"/>
                    <a:pt x="4" y="6"/>
                    <a:pt x="5" y="7"/>
                  </a:cubicBezTo>
                  <a:cubicBezTo>
                    <a:pt x="10" y="6"/>
                    <a:pt x="11" y="12"/>
                    <a:pt x="11" y="16"/>
                  </a:cubicBezTo>
                  <a:cubicBezTo>
                    <a:pt x="10" y="17"/>
                    <a:pt x="11" y="19"/>
                    <a:pt x="13" y="19"/>
                  </a:cubicBezTo>
                  <a:cubicBezTo>
                    <a:pt x="14" y="19"/>
                    <a:pt x="15" y="18"/>
                    <a:pt x="15" y="17"/>
                  </a:cubicBezTo>
                  <a:cubicBezTo>
                    <a:pt x="15" y="14"/>
                    <a:pt x="13" y="11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27" name="Freeform 504"/>
            <p:cNvSpPr>
              <a:spLocks/>
            </p:cNvSpPr>
            <p:nvPr/>
          </p:nvSpPr>
          <p:spPr bwMode="auto">
            <a:xfrm>
              <a:off x="10369551" y="2478087"/>
              <a:ext cx="82550" cy="61913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2 h 3"/>
                <a:gd name="T4" fmla="*/ 3 w 4"/>
                <a:gd name="T5" fmla="*/ 0 h 3"/>
                <a:gd name="T6" fmla="*/ 0 w 4"/>
                <a:gd name="T7" fmla="*/ 1 h 3"/>
                <a:gd name="T8" fmla="*/ 2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28" name="Oval 505"/>
            <p:cNvSpPr>
              <a:spLocks noChangeArrowheads="1"/>
            </p:cNvSpPr>
            <p:nvPr/>
          </p:nvSpPr>
          <p:spPr bwMode="auto">
            <a:xfrm>
              <a:off x="10369551" y="2663825"/>
              <a:ext cx="187325" cy="187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86" name="组合 40585"/>
          <p:cNvGrpSpPr/>
          <p:nvPr/>
        </p:nvGrpSpPr>
        <p:grpSpPr>
          <a:xfrm>
            <a:off x="8721204" y="6237854"/>
            <a:ext cx="434043" cy="239472"/>
            <a:chOff x="8751888" y="5614987"/>
            <a:chExt cx="414338" cy="228600"/>
          </a:xfrm>
          <a:solidFill>
            <a:schemeClr val="bg1"/>
          </a:solidFill>
        </p:grpSpPr>
        <p:sp>
          <p:nvSpPr>
            <p:cNvPr id="40055" name="Freeform 532"/>
            <p:cNvSpPr>
              <a:spLocks noEditPoints="1"/>
            </p:cNvSpPr>
            <p:nvPr/>
          </p:nvSpPr>
          <p:spPr bwMode="auto">
            <a:xfrm>
              <a:off x="8751888" y="5614987"/>
              <a:ext cx="414338" cy="228600"/>
            </a:xfrm>
            <a:custGeom>
              <a:avLst/>
              <a:gdLst>
                <a:gd name="T0" fmla="*/ 19 w 20"/>
                <a:gd name="T1" fmla="*/ 0 h 11"/>
                <a:gd name="T2" fmla="*/ 1 w 20"/>
                <a:gd name="T3" fmla="*/ 0 h 11"/>
                <a:gd name="T4" fmla="*/ 0 w 20"/>
                <a:gd name="T5" fmla="*/ 0 h 11"/>
                <a:gd name="T6" fmla="*/ 0 w 20"/>
                <a:gd name="T7" fmla="*/ 11 h 11"/>
                <a:gd name="T8" fmla="*/ 1 w 20"/>
                <a:gd name="T9" fmla="*/ 11 h 11"/>
                <a:gd name="T10" fmla="*/ 19 w 20"/>
                <a:gd name="T11" fmla="*/ 11 h 11"/>
                <a:gd name="T12" fmla="*/ 20 w 20"/>
                <a:gd name="T13" fmla="*/ 11 h 11"/>
                <a:gd name="T14" fmla="*/ 20 w 20"/>
                <a:gd name="T15" fmla="*/ 0 h 11"/>
                <a:gd name="T16" fmla="*/ 19 w 20"/>
                <a:gd name="T17" fmla="*/ 0 h 11"/>
                <a:gd name="T18" fmla="*/ 14 w 20"/>
                <a:gd name="T19" fmla="*/ 7 h 11"/>
                <a:gd name="T20" fmla="*/ 6 w 20"/>
                <a:gd name="T21" fmla="*/ 7 h 11"/>
                <a:gd name="T22" fmla="*/ 4 w 20"/>
                <a:gd name="T23" fmla="*/ 5 h 11"/>
                <a:gd name="T24" fmla="*/ 6 w 20"/>
                <a:gd name="T25" fmla="*/ 3 h 11"/>
                <a:gd name="T26" fmla="*/ 14 w 20"/>
                <a:gd name="T27" fmla="*/ 3 h 11"/>
                <a:gd name="T28" fmla="*/ 17 w 20"/>
                <a:gd name="T29" fmla="*/ 5 h 11"/>
                <a:gd name="T30" fmla="*/ 14 w 20"/>
                <a:gd name="T3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1">
                  <a:moveTo>
                    <a:pt x="1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lose/>
                  <a:moveTo>
                    <a:pt x="14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7" y="4"/>
                    <a:pt x="17" y="5"/>
                  </a:cubicBezTo>
                  <a:cubicBezTo>
                    <a:pt x="17" y="6"/>
                    <a:pt x="15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56" name="Oval 533"/>
            <p:cNvSpPr>
              <a:spLocks noChangeArrowheads="1"/>
            </p:cNvSpPr>
            <p:nvPr/>
          </p:nvSpPr>
          <p:spPr bwMode="auto">
            <a:xfrm>
              <a:off x="9021763" y="569912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57" name="Oval 534"/>
            <p:cNvSpPr>
              <a:spLocks noChangeArrowheads="1"/>
            </p:cNvSpPr>
            <p:nvPr/>
          </p:nvSpPr>
          <p:spPr bwMode="auto">
            <a:xfrm>
              <a:off x="8855076" y="569912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587" name="组合 40586"/>
          <p:cNvGrpSpPr/>
          <p:nvPr/>
        </p:nvGrpSpPr>
        <p:grpSpPr>
          <a:xfrm>
            <a:off x="10963913" y="6205426"/>
            <a:ext cx="414086" cy="304329"/>
            <a:chOff x="11033126" y="5573712"/>
            <a:chExt cx="395287" cy="290513"/>
          </a:xfrm>
          <a:solidFill>
            <a:schemeClr val="bg1"/>
          </a:solidFill>
        </p:grpSpPr>
        <p:sp>
          <p:nvSpPr>
            <p:cNvPr id="40119" name="Freeform 596"/>
            <p:cNvSpPr>
              <a:spLocks/>
            </p:cNvSpPr>
            <p:nvPr/>
          </p:nvSpPr>
          <p:spPr bwMode="auto">
            <a:xfrm>
              <a:off x="11033126" y="5573712"/>
              <a:ext cx="228600" cy="166688"/>
            </a:xfrm>
            <a:custGeom>
              <a:avLst/>
              <a:gdLst>
                <a:gd name="T0" fmla="*/ 4 w 11"/>
                <a:gd name="T1" fmla="*/ 8 h 8"/>
                <a:gd name="T2" fmla="*/ 5 w 11"/>
                <a:gd name="T3" fmla="*/ 7 h 8"/>
                <a:gd name="T4" fmla="*/ 8 w 11"/>
                <a:gd name="T5" fmla="*/ 5 h 8"/>
                <a:gd name="T6" fmla="*/ 8 w 11"/>
                <a:gd name="T7" fmla="*/ 5 h 8"/>
                <a:gd name="T8" fmla="*/ 8 w 11"/>
                <a:gd name="T9" fmla="*/ 5 h 8"/>
                <a:gd name="T10" fmla="*/ 11 w 11"/>
                <a:gd name="T11" fmla="*/ 3 h 8"/>
                <a:gd name="T12" fmla="*/ 11 w 11"/>
                <a:gd name="T13" fmla="*/ 3 h 8"/>
                <a:gd name="T14" fmla="*/ 9 w 11"/>
                <a:gd name="T15" fmla="*/ 2 h 8"/>
                <a:gd name="T16" fmla="*/ 9 w 11"/>
                <a:gd name="T17" fmla="*/ 2 h 8"/>
                <a:gd name="T18" fmla="*/ 6 w 11"/>
                <a:gd name="T19" fmla="*/ 0 h 8"/>
                <a:gd name="T20" fmla="*/ 3 w 11"/>
                <a:gd name="T21" fmla="*/ 2 h 8"/>
                <a:gd name="T22" fmla="*/ 3 w 11"/>
                <a:gd name="T23" fmla="*/ 2 h 8"/>
                <a:gd name="T24" fmla="*/ 3 w 11"/>
                <a:gd name="T25" fmla="*/ 2 h 8"/>
                <a:gd name="T26" fmla="*/ 1 w 11"/>
                <a:gd name="T27" fmla="*/ 4 h 8"/>
                <a:gd name="T28" fmla="*/ 0 w 11"/>
                <a:gd name="T29" fmla="*/ 5 h 8"/>
                <a:gd name="T30" fmla="*/ 3 w 11"/>
                <a:gd name="T31" fmla="*/ 7 h 8"/>
                <a:gd name="T32" fmla="*/ 3 w 11"/>
                <a:gd name="T33" fmla="*/ 7 h 8"/>
                <a:gd name="T34" fmla="*/ 4 w 11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8">
                  <a:moveTo>
                    <a:pt x="4" y="8"/>
                  </a:moveTo>
                  <a:cubicBezTo>
                    <a:pt x="4" y="8"/>
                    <a:pt x="5" y="7"/>
                    <a:pt x="5" y="7"/>
                  </a:cubicBezTo>
                  <a:cubicBezTo>
                    <a:pt x="5" y="6"/>
                    <a:pt x="6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7"/>
                    <a:pt x="1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623"/>
            <p:cNvSpPr>
              <a:spLocks/>
            </p:cNvSpPr>
            <p:nvPr/>
          </p:nvSpPr>
          <p:spPr bwMode="auto">
            <a:xfrm>
              <a:off x="11158538" y="5657850"/>
              <a:ext cx="269875" cy="206375"/>
            </a:xfrm>
            <a:custGeom>
              <a:avLst/>
              <a:gdLst>
                <a:gd name="T0" fmla="*/ 11 w 13"/>
                <a:gd name="T1" fmla="*/ 3 h 10"/>
                <a:gd name="T2" fmla="*/ 9 w 13"/>
                <a:gd name="T3" fmla="*/ 2 h 10"/>
                <a:gd name="T4" fmla="*/ 8 w 13"/>
                <a:gd name="T5" fmla="*/ 2 h 10"/>
                <a:gd name="T6" fmla="*/ 6 w 13"/>
                <a:gd name="T7" fmla="*/ 0 h 10"/>
                <a:gd name="T8" fmla="*/ 3 w 13"/>
                <a:gd name="T9" fmla="*/ 2 h 10"/>
                <a:gd name="T10" fmla="*/ 3 w 13"/>
                <a:gd name="T11" fmla="*/ 2 h 10"/>
                <a:gd name="T12" fmla="*/ 3 w 13"/>
                <a:gd name="T13" fmla="*/ 2 h 10"/>
                <a:gd name="T14" fmla="*/ 1 w 13"/>
                <a:gd name="T15" fmla="*/ 4 h 10"/>
                <a:gd name="T16" fmla="*/ 0 w 13"/>
                <a:gd name="T17" fmla="*/ 5 h 10"/>
                <a:gd name="T18" fmla="*/ 3 w 13"/>
                <a:gd name="T19" fmla="*/ 7 h 10"/>
                <a:gd name="T20" fmla="*/ 3 w 13"/>
                <a:gd name="T21" fmla="*/ 7 h 10"/>
                <a:gd name="T22" fmla="*/ 7 w 13"/>
                <a:gd name="T23" fmla="*/ 10 h 10"/>
                <a:gd name="T24" fmla="*/ 10 w 13"/>
                <a:gd name="T25" fmla="*/ 8 h 10"/>
                <a:gd name="T26" fmla="*/ 13 w 13"/>
                <a:gd name="T27" fmla="*/ 5 h 10"/>
                <a:gd name="T28" fmla="*/ 11 w 13"/>
                <a:gd name="T2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0">
                  <a:moveTo>
                    <a:pt x="11" y="3"/>
                  </a:move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9"/>
                    <a:pt x="5" y="10"/>
                    <a:pt x="7" y="10"/>
                  </a:cubicBezTo>
                  <a:cubicBezTo>
                    <a:pt x="8" y="10"/>
                    <a:pt x="10" y="9"/>
                    <a:pt x="10" y="8"/>
                  </a:cubicBezTo>
                  <a:cubicBezTo>
                    <a:pt x="12" y="8"/>
                    <a:pt x="13" y="7"/>
                    <a:pt x="13" y="5"/>
                  </a:cubicBezTo>
                  <a:cubicBezTo>
                    <a:pt x="13" y="4"/>
                    <a:pt x="12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8" name="组合 707"/>
          <p:cNvGrpSpPr/>
          <p:nvPr/>
        </p:nvGrpSpPr>
        <p:grpSpPr>
          <a:xfrm>
            <a:off x="745469" y="445960"/>
            <a:ext cx="11667524" cy="1835106"/>
            <a:chOff x="852709" y="5009914"/>
            <a:chExt cx="11667524" cy="1835106"/>
          </a:xfrm>
        </p:grpSpPr>
        <p:sp>
          <p:nvSpPr>
            <p:cNvPr id="709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65CA75"/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0" name="文本框 709"/>
            <p:cNvSpPr txBox="1"/>
            <p:nvPr/>
          </p:nvSpPr>
          <p:spPr>
            <a:xfrm>
              <a:off x="1712626" y="5216411"/>
              <a:ext cx="108076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8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  <a:endParaRPr lang="zh-CN" altLang="en-US" sz="8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744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/>
        </p:nvSpPr>
        <p:spPr>
          <a:xfrm rot="766043">
            <a:off x="3621613" y="1460263"/>
            <a:ext cx="4921473" cy="4242649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5076" y="1559975"/>
            <a:ext cx="4694549" cy="404322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510723" y="2424567"/>
            <a:ext cx="32902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这，</a:t>
            </a:r>
            <a:endParaRPr lang="en-US" altLang="zh-CN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只是开始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26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5655" b="951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197100"/>
            <a:ext cx="5194300" cy="4660901"/>
          </a:xfrm>
          <a:custGeom>
            <a:avLst/>
            <a:gdLst>
              <a:gd name="connsiteX0" fmla="*/ 0 w 4445000"/>
              <a:gd name="connsiteY0" fmla="*/ 0 h 5410201"/>
              <a:gd name="connsiteX1" fmla="*/ 4445000 w 4445000"/>
              <a:gd name="connsiteY1" fmla="*/ 0 h 5410201"/>
              <a:gd name="connsiteX2" fmla="*/ 4445000 w 4445000"/>
              <a:gd name="connsiteY2" fmla="*/ 5410201 h 5410201"/>
              <a:gd name="connsiteX3" fmla="*/ 0 w 4445000"/>
              <a:gd name="connsiteY3" fmla="*/ 5410201 h 5410201"/>
              <a:gd name="connsiteX4" fmla="*/ 0 w 4445000"/>
              <a:gd name="connsiteY4" fmla="*/ 0 h 5410201"/>
              <a:gd name="connsiteX0" fmla="*/ 0 w 4445000"/>
              <a:gd name="connsiteY0" fmla="*/ 0 h 5410201"/>
              <a:gd name="connsiteX1" fmla="*/ 3352800 w 4445000"/>
              <a:gd name="connsiteY1" fmla="*/ 584200 h 5410201"/>
              <a:gd name="connsiteX2" fmla="*/ 4445000 w 4445000"/>
              <a:gd name="connsiteY2" fmla="*/ 5410201 h 5410201"/>
              <a:gd name="connsiteX3" fmla="*/ 0 w 4445000"/>
              <a:gd name="connsiteY3" fmla="*/ 5410201 h 5410201"/>
              <a:gd name="connsiteX4" fmla="*/ 0 w 4445000"/>
              <a:gd name="connsiteY4" fmla="*/ 0 h 541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5000" h="5410201">
                <a:moveTo>
                  <a:pt x="0" y="0"/>
                </a:moveTo>
                <a:lnTo>
                  <a:pt x="3352800" y="584200"/>
                </a:lnTo>
                <a:lnTo>
                  <a:pt x="4445000" y="5410201"/>
                </a:lnTo>
                <a:lnTo>
                  <a:pt x="0" y="5410201"/>
                </a:lnTo>
                <a:lnTo>
                  <a:pt x="0" y="0"/>
                </a:lnTo>
                <a:close/>
              </a:path>
            </a:pathLst>
          </a:custGeom>
          <a:solidFill>
            <a:srgbClr val="37A658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7523" y="3745367"/>
            <a:ext cx="32902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精诚合作</a:t>
            </a:r>
            <a:endParaRPr lang="en-US" altLang="zh-CN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共赢未来</a:t>
            </a:r>
          </a:p>
        </p:txBody>
      </p:sp>
    </p:spTree>
    <p:extLst>
      <p:ext uri="{BB962C8B-B14F-4D97-AF65-F5344CB8AC3E}">
        <p14:creationId xmlns:p14="http://schemas.microsoft.com/office/powerpoint/2010/main" val="209563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258" y="1315365"/>
            <a:ext cx="3315241" cy="227355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41367" y="1619515"/>
            <a:ext cx="22357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i="1" dirty="0" smtClean="0">
                <a:solidFill>
                  <a:schemeClr val="bg1"/>
                </a:solidFill>
              </a:rPr>
              <a:t>PART </a:t>
            </a:r>
          </a:p>
        </p:txBody>
      </p:sp>
      <p:sp>
        <p:nvSpPr>
          <p:cNvPr id="7" name="矩形 6"/>
          <p:cNvSpPr/>
          <p:nvPr/>
        </p:nvSpPr>
        <p:spPr>
          <a:xfrm>
            <a:off x="5567440" y="2374960"/>
            <a:ext cx="104387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i="1" dirty="0">
                <a:solidFill>
                  <a:schemeClr val="bg1"/>
                </a:solidFill>
              </a:rPr>
              <a:t>01</a:t>
            </a:r>
            <a:endParaRPr lang="zh-CN" altLang="en-US" sz="6600" b="1" i="1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81624" y="3893067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 b="1" dirty="0">
                <a:solidFill>
                  <a:srgbClr val="65C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30725" y="450092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30725" y="485743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0725" y="5213947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30725" y="5570457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核心优势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245237" y="1547494"/>
            <a:ext cx="25763" cy="827466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708701" y="1500977"/>
            <a:ext cx="587517" cy="303510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137398" y="21966"/>
            <a:ext cx="469949" cy="2465689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138575" y="2374960"/>
            <a:ext cx="2132425" cy="87209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8209441" y="1218409"/>
            <a:ext cx="1061559" cy="1156551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7607348" y="0"/>
            <a:ext cx="627296" cy="1254810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137396" y="1230749"/>
            <a:ext cx="1070868" cy="1234896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118398" y="1735559"/>
            <a:ext cx="1661670" cy="770122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9167273" y="1488277"/>
            <a:ext cx="181690" cy="1816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160400" y="2295515"/>
            <a:ext cx="181690" cy="1816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064371" y="2394818"/>
            <a:ext cx="181690" cy="1816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670601" y="1700942"/>
            <a:ext cx="181690" cy="1816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138800" y="1165313"/>
            <a:ext cx="181690" cy="1816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>
            <a:stCxn id="21" idx="2"/>
            <a:endCxn id="25" idx="6"/>
          </p:cNvCxnSpPr>
          <p:nvPr/>
        </p:nvCxnSpPr>
        <p:spPr>
          <a:xfrm flipH="1" flipV="1">
            <a:off x="8320490" y="1256158"/>
            <a:ext cx="846783" cy="322964"/>
          </a:xfrm>
          <a:prstGeom prst="line">
            <a:avLst/>
          </a:prstGeom>
          <a:ln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265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65C2178-B57D-4CC2-AFEF-883D73F6E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A75C8A1-9C9C-4D18-852C-E943393AB634}"/>
              </a:ext>
            </a:extLst>
          </p:cNvPr>
          <p:cNvSpPr/>
          <p:nvPr/>
        </p:nvSpPr>
        <p:spPr>
          <a:xfrm>
            <a:off x="5063137" y="4316895"/>
            <a:ext cx="2377440" cy="2377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3">
            <a:extLst>
              <a:ext uri="{FF2B5EF4-FFF2-40B4-BE49-F238E27FC236}">
                <a16:creationId xmlns="" xmlns:a16="http://schemas.microsoft.com/office/drawing/2014/main" id="{9F94C66F-5026-4999-B35F-C2B115E27B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41294" y="4494696"/>
            <a:ext cx="2025650" cy="202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4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向天</a:t>
            </a:r>
            <a:r>
              <a:rPr lang="zh-CN" altLang="en-US" dirty="0" smtClean="0"/>
              <a:t>歌演示  出品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7502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13488" y="1491406"/>
            <a:ext cx="2870202" cy="4307570"/>
            <a:chOff x="1308098" y="1890926"/>
            <a:chExt cx="2603503" cy="390731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8098" y="3231463"/>
              <a:ext cx="1251637" cy="1251637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308100" y="1890926"/>
              <a:ext cx="2603500" cy="2592174"/>
              <a:chOff x="838200" y="1397000"/>
              <a:chExt cx="3777627" cy="376119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838200" y="1397000"/>
                <a:ext cx="1816100" cy="1816100"/>
              </a:xfrm>
              <a:prstGeom prst="rect">
                <a:avLst/>
              </a:prstGeom>
              <a:solidFill>
                <a:srgbClr val="37A6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799728" y="3342093"/>
                <a:ext cx="1816099" cy="1816101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308099" y="4546600"/>
              <a:ext cx="1251637" cy="1251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59964" y="1890926"/>
              <a:ext cx="1251636" cy="125163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59965" y="4572001"/>
              <a:ext cx="1251636" cy="1226236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5953792" y="375932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背景介绍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53792" y="4249567"/>
            <a:ext cx="48973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模板的发布与定制，我们还为您准备了使用教程，希望能够能够更好的使用该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94183" y="1521612"/>
            <a:ext cx="1379853" cy="13798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01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305300"/>
            <a:ext cx="12192000" cy="2552700"/>
          </a:xfrm>
          <a:prstGeom prst="rect">
            <a:avLst/>
          </a:prstGeom>
          <a:solidFill>
            <a:srgbClr val="3AA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204" y="1456750"/>
            <a:ext cx="4932921" cy="4349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996026" y="363162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96026" y="4483100"/>
            <a:ext cx="559907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053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7647"/>
            <a:ext cx="12204700" cy="4780320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8439150" y="1709539"/>
            <a:ext cx="2943225" cy="2943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964651" y="3035300"/>
            <a:ext cx="209069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97691" y="245052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37A6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37" name="椭圆 36"/>
          <p:cNvSpPr/>
          <p:nvPr/>
        </p:nvSpPr>
        <p:spPr>
          <a:xfrm>
            <a:off x="10909300" y="3657679"/>
            <a:ext cx="619125" cy="619125"/>
          </a:xfrm>
          <a:prstGeom prst="ellipse">
            <a:avLst/>
          </a:prstGeom>
          <a:solidFill>
            <a:srgbClr val="37A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15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20401"/>
          <a:stretch/>
        </p:blipFill>
        <p:spPr>
          <a:xfrm>
            <a:off x="5489432" y="1861924"/>
            <a:ext cx="5194124" cy="38760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6591" y="3865478"/>
            <a:ext cx="1879513" cy="18795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3750" y="1865601"/>
            <a:ext cx="1867649" cy="187951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26591" y="1865602"/>
            <a:ext cx="1879513" cy="1879513"/>
          </a:xfrm>
          <a:prstGeom prst="rect">
            <a:avLst/>
          </a:prstGeom>
          <a:solidFill>
            <a:srgbClr val="3AA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252"/>
          <p:cNvSpPr>
            <a:spLocks noEditPoints="1"/>
          </p:cNvSpPr>
          <p:nvPr/>
        </p:nvSpPr>
        <p:spPr bwMode="auto">
          <a:xfrm>
            <a:off x="4143161" y="2499055"/>
            <a:ext cx="646372" cy="612608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3750" y="3865478"/>
            <a:ext cx="1879513" cy="18795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337"/>
          <p:cNvSpPr>
            <a:spLocks noEditPoints="1"/>
          </p:cNvSpPr>
          <p:nvPr/>
        </p:nvSpPr>
        <p:spPr bwMode="auto">
          <a:xfrm>
            <a:off x="2188861" y="4491531"/>
            <a:ext cx="617430" cy="617430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53 w 288"/>
              <a:gd name="T11" fmla="*/ 209 h 288"/>
              <a:gd name="T12" fmla="*/ 127 w 288"/>
              <a:gd name="T13" fmla="*/ 209 h 288"/>
              <a:gd name="T14" fmla="*/ 72 w 288"/>
              <a:gd name="T15" fmla="*/ 229 h 288"/>
              <a:gd name="T16" fmla="*/ 90 w 288"/>
              <a:gd name="T17" fmla="*/ 197 h 288"/>
              <a:gd name="T18" fmla="*/ 54 w 288"/>
              <a:gd name="T19" fmla="*/ 147 h 288"/>
              <a:gd name="T20" fmla="*/ 136 w 288"/>
              <a:gd name="T21" fmla="*/ 65 h 288"/>
              <a:gd name="T22" fmla="*/ 235 w 288"/>
              <a:gd name="T23" fmla="*/ 127 h 288"/>
              <a:gd name="T24" fmla="*/ 153 w 288"/>
              <a:gd name="T25" fmla="*/ 20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>
                <a:solidFill>
                  <a:prstClr val="black"/>
                </a:solidFill>
              </a:rPr>
              <a:t>`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2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2700" y="292100"/>
            <a:ext cx="165100" cy="457200"/>
          </a:xfrm>
          <a:prstGeom prst="rect">
            <a:avLst/>
          </a:prstGeom>
          <a:solidFill>
            <a:srgbClr val="65C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9173" y="292100"/>
            <a:ext cx="2938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387395" y="2109131"/>
            <a:ext cx="8134045" cy="58893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387394" y="3080246"/>
            <a:ext cx="8134045" cy="58893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387394" y="4051361"/>
            <a:ext cx="8134045" cy="58893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387393" y="5032636"/>
            <a:ext cx="8134045" cy="58893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089312" y="1991913"/>
            <a:ext cx="2132065" cy="852826"/>
          </a:xfrm>
          <a:custGeom>
            <a:avLst/>
            <a:gdLst>
              <a:gd name="connsiteX0" fmla="*/ 0 w 2132065"/>
              <a:gd name="connsiteY0" fmla="*/ 0 h 852826"/>
              <a:gd name="connsiteX1" fmla="*/ 1705652 w 2132065"/>
              <a:gd name="connsiteY1" fmla="*/ 0 h 852826"/>
              <a:gd name="connsiteX2" fmla="*/ 2132065 w 2132065"/>
              <a:gd name="connsiteY2" fmla="*/ 426413 h 852826"/>
              <a:gd name="connsiteX3" fmla="*/ 1705652 w 2132065"/>
              <a:gd name="connsiteY3" fmla="*/ 852826 h 852826"/>
              <a:gd name="connsiteX4" fmla="*/ 0 w 2132065"/>
              <a:gd name="connsiteY4" fmla="*/ 852826 h 852826"/>
              <a:gd name="connsiteX5" fmla="*/ 426413 w 2132065"/>
              <a:gd name="connsiteY5" fmla="*/ 426413 h 852826"/>
              <a:gd name="connsiteX6" fmla="*/ 0 w 2132065"/>
              <a:gd name="connsiteY6" fmla="*/ 0 h 85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7A658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36573" tIns="5080" rIns="426413" bIns="50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dirty="0" smtClean="0">
              <a:solidFill>
                <a:sysClr val="window" lastClr="FFFFFF"/>
              </a:solidFill>
              <a:latin typeface="微软雅黑" panose="020B0503020204020204" pitchFamily="34" charset="-122"/>
            </a:endParaRPr>
          </a:p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dirty="0" smtClean="0">
              <a:solidFill>
                <a:sysClr val="window" lastClr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1959065" y="2145882"/>
            <a:ext cx="320676" cy="341597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 smtClean="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64208" y="2500162"/>
            <a:ext cx="1000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前期筹划</a:t>
            </a:r>
            <a:endParaRPr lang="zh-CN" altLang="en-US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9312" y="2964135"/>
            <a:ext cx="2132065" cy="852826"/>
          </a:xfrm>
          <a:custGeom>
            <a:avLst/>
            <a:gdLst>
              <a:gd name="connsiteX0" fmla="*/ 0 w 2132065"/>
              <a:gd name="connsiteY0" fmla="*/ 0 h 852826"/>
              <a:gd name="connsiteX1" fmla="*/ 1705652 w 2132065"/>
              <a:gd name="connsiteY1" fmla="*/ 0 h 852826"/>
              <a:gd name="connsiteX2" fmla="*/ 2132065 w 2132065"/>
              <a:gd name="connsiteY2" fmla="*/ 426413 h 852826"/>
              <a:gd name="connsiteX3" fmla="*/ 1705652 w 2132065"/>
              <a:gd name="connsiteY3" fmla="*/ 852826 h 852826"/>
              <a:gd name="connsiteX4" fmla="*/ 0 w 2132065"/>
              <a:gd name="connsiteY4" fmla="*/ 852826 h 852826"/>
              <a:gd name="connsiteX5" fmla="*/ 426413 w 2132065"/>
              <a:gd name="connsiteY5" fmla="*/ 426413 h 852826"/>
              <a:gd name="connsiteX6" fmla="*/ 0 w 2132065"/>
              <a:gd name="connsiteY6" fmla="*/ 0 h 85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7A658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36573" tIns="5080" rIns="426413" bIns="50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dirty="0" smtClean="0">
              <a:solidFill>
                <a:sysClr val="window" lastClr="FFFFFF"/>
              </a:solidFill>
              <a:latin typeface="微软雅黑" panose="020B0503020204020204" pitchFamily="34" charset="-122"/>
            </a:endParaRPr>
          </a:p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dirty="0" smtClean="0">
              <a:solidFill>
                <a:sysClr val="window" lastClr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Freeform 11"/>
          <p:cNvSpPr>
            <a:spLocks noEditPoints="1"/>
          </p:cNvSpPr>
          <p:nvPr/>
        </p:nvSpPr>
        <p:spPr bwMode="auto">
          <a:xfrm>
            <a:off x="1903022" y="3070086"/>
            <a:ext cx="413294" cy="41373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 smtClean="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54426" y="3485072"/>
            <a:ext cx="1000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</a:t>
            </a:r>
            <a:endParaRPr lang="zh-CN" altLang="en-US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089312" y="3936356"/>
            <a:ext cx="2132065" cy="852826"/>
          </a:xfrm>
          <a:custGeom>
            <a:avLst/>
            <a:gdLst>
              <a:gd name="connsiteX0" fmla="*/ 0 w 2132065"/>
              <a:gd name="connsiteY0" fmla="*/ 0 h 852826"/>
              <a:gd name="connsiteX1" fmla="*/ 1705652 w 2132065"/>
              <a:gd name="connsiteY1" fmla="*/ 0 h 852826"/>
              <a:gd name="connsiteX2" fmla="*/ 2132065 w 2132065"/>
              <a:gd name="connsiteY2" fmla="*/ 426413 h 852826"/>
              <a:gd name="connsiteX3" fmla="*/ 1705652 w 2132065"/>
              <a:gd name="connsiteY3" fmla="*/ 852826 h 852826"/>
              <a:gd name="connsiteX4" fmla="*/ 0 w 2132065"/>
              <a:gd name="connsiteY4" fmla="*/ 852826 h 852826"/>
              <a:gd name="connsiteX5" fmla="*/ 426413 w 2132065"/>
              <a:gd name="connsiteY5" fmla="*/ 426413 h 852826"/>
              <a:gd name="connsiteX6" fmla="*/ 0 w 2132065"/>
              <a:gd name="connsiteY6" fmla="*/ 0 h 85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7A658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36573" tIns="5080" rIns="426413" bIns="50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dirty="0" smtClean="0">
              <a:solidFill>
                <a:sysClr val="window" lastClr="FFFFFF"/>
              </a:solidFill>
              <a:latin typeface="微软雅黑" panose="020B0503020204020204" pitchFamily="34" charset="-122"/>
            </a:endParaRPr>
          </a:p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dirty="0" smtClean="0">
              <a:solidFill>
                <a:sysClr val="window" lastClr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Freeform 21"/>
          <p:cNvSpPr>
            <a:spLocks noEditPoints="1"/>
          </p:cNvSpPr>
          <p:nvPr/>
        </p:nvSpPr>
        <p:spPr bwMode="auto">
          <a:xfrm>
            <a:off x="1978811" y="4058552"/>
            <a:ext cx="352075" cy="353186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 smtClean="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64208" y="4446962"/>
            <a:ext cx="1000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089312" y="4908578"/>
            <a:ext cx="2132065" cy="852826"/>
          </a:xfrm>
          <a:custGeom>
            <a:avLst/>
            <a:gdLst>
              <a:gd name="connsiteX0" fmla="*/ 0 w 2132065"/>
              <a:gd name="connsiteY0" fmla="*/ 0 h 852826"/>
              <a:gd name="connsiteX1" fmla="*/ 1705652 w 2132065"/>
              <a:gd name="connsiteY1" fmla="*/ 0 h 852826"/>
              <a:gd name="connsiteX2" fmla="*/ 2132065 w 2132065"/>
              <a:gd name="connsiteY2" fmla="*/ 426413 h 852826"/>
              <a:gd name="connsiteX3" fmla="*/ 1705652 w 2132065"/>
              <a:gd name="connsiteY3" fmla="*/ 852826 h 852826"/>
              <a:gd name="connsiteX4" fmla="*/ 0 w 2132065"/>
              <a:gd name="connsiteY4" fmla="*/ 852826 h 852826"/>
              <a:gd name="connsiteX5" fmla="*/ 426413 w 2132065"/>
              <a:gd name="connsiteY5" fmla="*/ 426413 h 852826"/>
              <a:gd name="connsiteX6" fmla="*/ 0 w 2132065"/>
              <a:gd name="connsiteY6" fmla="*/ 0 h 85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7A658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36573" tIns="5080" rIns="426413" bIns="5080" numCol="1" spcCol="1270" anchor="ctr" anchorCtr="0">
            <a:noAutofit/>
          </a:bodyPr>
          <a:lstStyle/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dirty="0" smtClean="0">
              <a:solidFill>
                <a:sysClr val="window" lastClr="FFFFFF"/>
              </a:solidFill>
              <a:latin typeface="微软雅黑" panose="020B0503020204020204" pitchFamily="34" charset="-122"/>
            </a:endParaRPr>
          </a:p>
          <a:p>
            <a:pPr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dirty="0" smtClean="0">
              <a:solidFill>
                <a:sysClr val="window" lastClr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Freeform 26"/>
          <p:cNvSpPr>
            <a:spLocks/>
          </p:cNvSpPr>
          <p:nvPr/>
        </p:nvSpPr>
        <p:spPr bwMode="auto">
          <a:xfrm>
            <a:off x="2015773" y="5093981"/>
            <a:ext cx="289829" cy="300581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 smtClean="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64208" y="5410347"/>
            <a:ext cx="1000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客户评价</a:t>
            </a:r>
            <a:endParaRPr lang="zh-CN" altLang="en-US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268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6087" y="1545853"/>
            <a:ext cx="2237426" cy="531617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flipH="1">
            <a:off x="6059871" y="5430031"/>
            <a:ext cx="317062" cy="786380"/>
            <a:chOff x="-583762" y="5520970"/>
            <a:chExt cx="580044" cy="1438630"/>
          </a:xfrm>
          <a:solidFill>
            <a:srgbClr val="C00000"/>
          </a:solidFill>
        </p:grpSpPr>
        <p:sp>
          <p:nvSpPr>
            <p:cNvPr id="7" name="直角三角形 10"/>
            <p:cNvSpPr/>
            <p:nvPr/>
          </p:nvSpPr>
          <p:spPr>
            <a:xfrm rot="18900000" flipH="1">
              <a:off x="-583762" y="5549662"/>
              <a:ext cx="580044" cy="826317"/>
            </a:xfrm>
            <a:custGeom>
              <a:avLst/>
              <a:gdLst>
                <a:gd name="connsiteX0" fmla="*/ 0 w 3951313"/>
                <a:gd name="connsiteY0" fmla="*/ 4023154 h 4023154"/>
                <a:gd name="connsiteX1" fmla="*/ 0 w 3951313"/>
                <a:gd name="connsiteY1" fmla="*/ 0 h 4023154"/>
                <a:gd name="connsiteX2" fmla="*/ 3951313 w 3951313"/>
                <a:gd name="connsiteY2" fmla="*/ 4023154 h 4023154"/>
                <a:gd name="connsiteX3" fmla="*/ 0 w 3951313"/>
                <a:gd name="connsiteY3" fmla="*/ 4023154 h 4023154"/>
                <a:gd name="connsiteX0" fmla="*/ 0 w 2577334"/>
                <a:gd name="connsiteY0" fmla="*/ 4023154 h 4023154"/>
                <a:gd name="connsiteX1" fmla="*/ 0 w 2577334"/>
                <a:gd name="connsiteY1" fmla="*/ 0 h 4023154"/>
                <a:gd name="connsiteX2" fmla="*/ 2577334 w 2577334"/>
                <a:gd name="connsiteY2" fmla="*/ 2631214 h 4023154"/>
                <a:gd name="connsiteX3" fmla="*/ 0 w 2577334"/>
                <a:gd name="connsiteY3" fmla="*/ 4023154 h 4023154"/>
                <a:gd name="connsiteX0" fmla="*/ 0 w 2927564"/>
                <a:gd name="connsiteY0" fmla="*/ 2900622 h 2900622"/>
                <a:gd name="connsiteX1" fmla="*/ 350230 w 2927564"/>
                <a:gd name="connsiteY1" fmla="*/ 0 h 2900622"/>
                <a:gd name="connsiteX2" fmla="*/ 2927564 w 2927564"/>
                <a:gd name="connsiteY2" fmla="*/ 2631214 h 2900622"/>
                <a:gd name="connsiteX3" fmla="*/ 0 w 2927564"/>
                <a:gd name="connsiteY3" fmla="*/ 2900622 h 2900622"/>
                <a:gd name="connsiteX0" fmla="*/ 2 w 3021118"/>
                <a:gd name="connsiteY0" fmla="*/ 4303815 h 4303815"/>
                <a:gd name="connsiteX1" fmla="*/ 443784 w 3021118"/>
                <a:gd name="connsiteY1" fmla="*/ 0 h 4303815"/>
                <a:gd name="connsiteX2" fmla="*/ 3021118 w 3021118"/>
                <a:gd name="connsiteY2" fmla="*/ 2631214 h 4303815"/>
                <a:gd name="connsiteX3" fmla="*/ 2 w 3021118"/>
                <a:gd name="connsiteY3" fmla="*/ 4303815 h 430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1118" h="4303815">
                  <a:moveTo>
                    <a:pt x="2" y="4303815"/>
                  </a:moveTo>
                  <a:lnTo>
                    <a:pt x="443784" y="0"/>
                  </a:lnTo>
                  <a:lnTo>
                    <a:pt x="3021118" y="2631214"/>
                  </a:lnTo>
                  <a:lnTo>
                    <a:pt x="2" y="43038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478245" y="5520970"/>
              <a:ext cx="53644" cy="1438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70718" y="5551430"/>
            <a:ext cx="2870200" cy="543583"/>
            <a:chOff x="3880393" y="5551430"/>
            <a:chExt cx="2870200" cy="543583"/>
          </a:xfrm>
        </p:grpSpPr>
        <p:sp>
          <p:nvSpPr>
            <p:cNvPr id="10" name="矩形 9"/>
            <p:cNvSpPr/>
            <p:nvPr/>
          </p:nvSpPr>
          <p:spPr>
            <a:xfrm>
              <a:off x="3880393" y="5551430"/>
              <a:ext cx="2870200" cy="543583"/>
            </a:xfrm>
            <a:prstGeom prst="rect">
              <a:avLst/>
            </a:pr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00795" y="5638555"/>
              <a:ext cx="26533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  </a:t>
              </a:r>
              <a:r>
                <a:rPr lang="zh-CN" altLang="en-US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工作室成立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5232" y="4140709"/>
            <a:ext cx="317062" cy="786380"/>
            <a:chOff x="-583762" y="5520970"/>
            <a:chExt cx="580044" cy="1438630"/>
          </a:xfrm>
          <a:solidFill>
            <a:srgbClr val="C00000"/>
          </a:solidFill>
        </p:grpSpPr>
        <p:sp>
          <p:nvSpPr>
            <p:cNvPr id="13" name="直角三角形 10"/>
            <p:cNvSpPr/>
            <p:nvPr/>
          </p:nvSpPr>
          <p:spPr>
            <a:xfrm rot="18900000" flipH="1">
              <a:off x="-583762" y="5549662"/>
              <a:ext cx="580044" cy="826317"/>
            </a:xfrm>
            <a:custGeom>
              <a:avLst/>
              <a:gdLst>
                <a:gd name="connsiteX0" fmla="*/ 0 w 3951313"/>
                <a:gd name="connsiteY0" fmla="*/ 4023154 h 4023154"/>
                <a:gd name="connsiteX1" fmla="*/ 0 w 3951313"/>
                <a:gd name="connsiteY1" fmla="*/ 0 h 4023154"/>
                <a:gd name="connsiteX2" fmla="*/ 3951313 w 3951313"/>
                <a:gd name="connsiteY2" fmla="*/ 4023154 h 4023154"/>
                <a:gd name="connsiteX3" fmla="*/ 0 w 3951313"/>
                <a:gd name="connsiteY3" fmla="*/ 4023154 h 4023154"/>
                <a:gd name="connsiteX0" fmla="*/ 0 w 2577334"/>
                <a:gd name="connsiteY0" fmla="*/ 4023154 h 4023154"/>
                <a:gd name="connsiteX1" fmla="*/ 0 w 2577334"/>
                <a:gd name="connsiteY1" fmla="*/ 0 h 4023154"/>
                <a:gd name="connsiteX2" fmla="*/ 2577334 w 2577334"/>
                <a:gd name="connsiteY2" fmla="*/ 2631214 h 4023154"/>
                <a:gd name="connsiteX3" fmla="*/ 0 w 2577334"/>
                <a:gd name="connsiteY3" fmla="*/ 4023154 h 4023154"/>
                <a:gd name="connsiteX0" fmla="*/ 0 w 2927564"/>
                <a:gd name="connsiteY0" fmla="*/ 2900622 h 2900622"/>
                <a:gd name="connsiteX1" fmla="*/ 350230 w 2927564"/>
                <a:gd name="connsiteY1" fmla="*/ 0 h 2900622"/>
                <a:gd name="connsiteX2" fmla="*/ 2927564 w 2927564"/>
                <a:gd name="connsiteY2" fmla="*/ 2631214 h 2900622"/>
                <a:gd name="connsiteX3" fmla="*/ 0 w 2927564"/>
                <a:gd name="connsiteY3" fmla="*/ 2900622 h 2900622"/>
                <a:gd name="connsiteX0" fmla="*/ 2 w 3021118"/>
                <a:gd name="connsiteY0" fmla="*/ 4303815 h 4303815"/>
                <a:gd name="connsiteX1" fmla="*/ 443784 w 3021118"/>
                <a:gd name="connsiteY1" fmla="*/ 0 h 4303815"/>
                <a:gd name="connsiteX2" fmla="*/ 3021118 w 3021118"/>
                <a:gd name="connsiteY2" fmla="*/ 2631214 h 4303815"/>
                <a:gd name="connsiteX3" fmla="*/ 2 w 3021118"/>
                <a:gd name="connsiteY3" fmla="*/ 4303815 h 430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1118" h="4303815">
                  <a:moveTo>
                    <a:pt x="2" y="4303815"/>
                  </a:moveTo>
                  <a:lnTo>
                    <a:pt x="443784" y="0"/>
                  </a:lnTo>
                  <a:lnTo>
                    <a:pt x="3021118" y="2631214"/>
                  </a:lnTo>
                  <a:lnTo>
                    <a:pt x="2" y="43038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478245" y="5520970"/>
              <a:ext cx="53644" cy="1438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86491" y="4188181"/>
            <a:ext cx="2870200" cy="543583"/>
            <a:chOff x="3880393" y="5551430"/>
            <a:chExt cx="2870200" cy="543583"/>
          </a:xfrm>
        </p:grpSpPr>
        <p:sp>
          <p:nvSpPr>
            <p:cNvPr id="16" name="矩形 15"/>
            <p:cNvSpPr/>
            <p:nvPr/>
          </p:nvSpPr>
          <p:spPr>
            <a:xfrm>
              <a:off x="3880393" y="5551430"/>
              <a:ext cx="2870200" cy="543583"/>
            </a:xfrm>
            <a:prstGeom prst="rect">
              <a:avLst/>
            </a:pr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96555" y="5671555"/>
              <a:ext cx="28540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  工作室核心突破</a:t>
              </a:r>
              <a:r>
                <a:rPr lang="en-US" altLang="zh-CN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5595597" y="3035809"/>
            <a:ext cx="317062" cy="786380"/>
            <a:chOff x="-583762" y="5520970"/>
            <a:chExt cx="580044" cy="1438630"/>
          </a:xfrm>
          <a:solidFill>
            <a:srgbClr val="C00000"/>
          </a:solidFill>
        </p:grpSpPr>
        <p:sp>
          <p:nvSpPr>
            <p:cNvPr id="19" name="直角三角形 10"/>
            <p:cNvSpPr/>
            <p:nvPr/>
          </p:nvSpPr>
          <p:spPr>
            <a:xfrm rot="18900000" flipH="1">
              <a:off x="-583762" y="5549662"/>
              <a:ext cx="580044" cy="826317"/>
            </a:xfrm>
            <a:custGeom>
              <a:avLst/>
              <a:gdLst>
                <a:gd name="connsiteX0" fmla="*/ 0 w 3951313"/>
                <a:gd name="connsiteY0" fmla="*/ 4023154 h 4023154"/>
                <a:gd name="connsiteX1" fmla="*/ 0 w 3951313"/>
                <a:gd name="connsiteY1" fmla="*/ 0 h 4023154"/>
                <a:gd name="connsiteX2" fmla="*/ 3951313 w 3951313"/>
                <a:gd name="connsiteY2" fmla="*/ 4023154 h 4023154"/>
                <a:gd name="connsiteX3" fmla="*/ 0 w 3951313"/>
                <a:gd name="connsiteY3" fmla="*/ 4023154 h 4023154"/>
                <a:gd name="connsiteX0" fmla="*/ 0 w 2577334"/>
                <a:gd name="connsiteY0" fmla="*/ 4023154 h 4023154"/>
                <a:gd name="connsiteX1" fmla="*/ 0 w 2577334"/>
                <a:gd name="connsiteY1" fmla="*/ 0 h 4023154"/>
                <a:gd name="connsiteX2" fmla="*/ 2577334 w 2577334"/>
                <a:gd name="connsiteY2" fmla="*/ 2631214 h 4023154"/>
                <a:gd name="connsiteX3" fmla="*/ 0 w 2577334"/>
                <a:gd name="connsiteY3" fmla="*/ 4023154 h 4023154"/>
                <a:gd name="connsiteX0" fmla="*/ 0 w 2927564"/>
                <a:gd name="connsiteY0" fmla="*/ 2900622 h 2900622"/>
                <a:gd name="connsiteX1" fmla="*/ 350230 w 2927564"/>
                <a:gd name="connsiteY1" fmla="*/ 0 h 2900622"/>
                <a:gd name="connsiteX2" fmla="*/ 2927564 w 2927564"/>
                <a:gd name="connsiteY2" fmla="*/ 2631214 h 2900622"/>
                <a:gd name="connsiteX3" fmla="*/ 0 w 2927564"/>
                <a:gd name="connsiteY3" fmla="*/ 2900622 h 2900622"/>
                <a:gd name="connsiteX0" fmla="*/ 2 w 3021118"/>
                <a:gd name="connsiteY0" fmla="*/ 4303815 h 4303815"/>
                <a:gd name="connsiteX1" fmla="*/ 443784 w 3021118"/>
                <a:gd name="connsiteY1" fmla="*/ 0 h 4303815"/>
                <a:gd name="connsiteX2" fmla="*/ 3021118 w 3021118"/>
                <a:gd name="connsiteY2" fmla="*/ 2631214 h 4303815"/>
                <a:gd name="connsiteX3" fmla="*/ 2 w 3021118"/>
                <a:gd name="connsiteY3" fmla="*/ 4303815 h 430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1118" h="4303815">
                  <a:moveTo>
                    <a:pt x="2" y="4303815"/>
                  </a:moveTo>
                  <a:lnTo>
                    <a:pt x="443784" y="0"/>
                  </a:lnTo>
                  <a:lnTo>
                    <a:pt x="3021118" y="2631214"/>
                  </a:lnTo>
                  <a:lnTo>
                    <a:pt x="2" y="43038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478245" y="5520970"/>
              <a:ext cx="53644" cy="1438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639990" y="3660357"/>
            <a:ext cx="2870200" cy="543583"/>
            <a:chOff x="3880393" y="5551430"/>
            <a:chExt cx="2870200" cy="543583"/>
          </a:xfrm>
        </p:grpSpPr>
        <p:sp>
          <p:nvSpPr>
            <p:cNvPr id="22" name="矩形 21"/>
            <p:cNvSpPr/>
            <p:nvPr/>
          </p:nvSpPr>
          <p:spPr>
            <a:xfrm>
              <a:off x="3880393" y="5551430"/>
              <a:ext cx="2870200" cy="543583"/>
            </a:xfrm>
            <a:prstGeom prst="rect">
              <a:avLst/>
            </a:pr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985858" y="5684721"/>
              <a:ext cx="27446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2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  </a:t>
              </a:r>
              <a:r>
                <a:rPr lang="en-US" altLang="zh-CN" sz="12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2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趣你的</a:t>
              </a:r>
              <a:r>
                <a:rPr lang="en-US" altLang="zh-CN" sz="12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PPT》</a:t>
              </a:r>
              <a:r>
                <a:rPr lang="zh-CN" altLang="en-US" sz="12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课程推出</a:t>
              </a:r>
              <a:endPara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20377" y="1397106"/>
            <a:ext cx="317062" cy="786380"/>
            <a:chOff x="-583762" y="5520970"/>
            <a:chExt cx="580044" cy="1438630"/>
          </a:xfrm>
          <a:solidFill>
            <a:srgbClr val="C00000"/>
          </a:solidFill>
        </p:grpSpPr>
        <p:sp>
          <p:nvSpPr>
            <p:cNvPr id="25" name="直角三角形 10"/>
            <p:cNvSpPr/>
            <p:nvPr/>
          </p:nvSpPr>
          <p:spPr>
            <a:xfrm rot="18900000" flipH="1">
              <a:off x="-583762" y="5549662"/>
              <a:ext cx="580044" cy="826317"/>
            </a:xfrm>
            <a:custGeom>
              <a:avLst/>
              <a:gdLst>
                <a:gd name="connsiteX0" fmla="*/ 0 w 3951313"/>
                <a:gd name="connsiteY0" fmla="*/ 4023154 h 4023154"/>
                <a:gd name="connsiteX1" fmla="*/ 0 w 3951313"/>
                <a:gd name="connsiteY1" fmla="*/ 0 h 4023154"/>
                <a:gd name="connsiteX2" fmla="*/ 3951313 w 3951313"/>
                <a:gd name="connsiteY2" fmla="*/ 4023154 h 4023154"/>
                <a:gd name="connsiteX3" fmla="*/ 0 w 3951313"/>
                <a:gd name="connsiteY3" fmla="*/ 4023154 h 4023154"/>
                <a:gd name="connsiteX0" fmla="*/ 0 w 2577334"/>
                <a:gd name="connsiteY0" fmla="*/ 4023154 h 4023154"/>
                <a:gd name="connsiteX1" fmla="*/ 0 w 2577334"/>
                <a:gd name="connsiteY1" fmla="*/ 0 h 4023154"/>
                <a:gd name="connsiteX2" fmla="*/ 2577334 w 2577334"/>
                <a:gd name="connsiteY2" fmla="*/ 2631214 h 4023154"/>
                <a:gd name="connsiteX3" fmla="*/ 0 w 2577334"/>
                <a:gd name="connsiteY3" fmla="*/ 4023154 h 4023154"/>
                <a:gd name="connsiteX0" fmla="*/ 0 w 2927564"/>
                <a:gd name="connsiteY0" fmla="*/ 2900622 h 2900622"/>
                <a:gd name="connsiteX1" fmla="*/ 350230 w 2927564"/>
                <a:gd name="connsiteY1" fmla="*/ 0 h 2900622"/>
                <a:gd name="connsiteX2" fmla="*/ 2927564 w 2927564"/>
                <a:gd name="connsiteY2" fmla="*/ 2631214 h 2900622"/>
                <a:gd name="connsiteX3" fmla="*/ 0 w 2927564"/>
                <a:gd name="connsiteY3" fmla="*/ 2900622 h 2900622"/>
                <a:gd name="connsiteX0" fmla="*/ 2 w 3021118"/>
                <a:gd name="connsiteY0" fmla="*/ 4303815 h 4303815"/>
                <a:gd name="connsiteX1" fmla="*/ 443784 w 3021118"/>
                <a:gd name="connsiteY1" fmla="*/ 0 h 4303815"/>
                <a:gd name="connsiteX2" fmla="*/ 3021118 w 3021118"/>
                <a:gd name="connsiteY2" fmla="*/ 2631214 h 4303815"/>
                <a:gd name="connsiteX3" fmla="*/ 2 w 3021118"/>
                <a:gd name="connsiteY3" fmla="*/ 4303815 h 430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1118" h="4303815">
                  <a:moveTo>
                    <a:pt x="2" y="4303815"/>
                  </a:moveTo>
                  <a:lnTo>
                    <a:pt x="443784" y="0"/>
                  </a:lnTo>
                  <a:lnTo>
                    <a:pt x="3021118" y="2631214"/>
                  </a:lnTo>
                  <a:lnTo>
                    <a:pt x="2" y="43038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478245" y="5520970"/>
              <a:ext cx="53644" cy="1438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12460" y="2094090"/>
            <a:ext cx="2870200" cy="543583"/>
            <a:chOff x="3880393" y="5551430"/>
            <a:chExt cx="2870200" cy="543583"/>
          </a:xfrm>
        </p:grpSpPr>
        <p:sp>
          <p:nvSpPr>
            <p:cNvPr id="28" name="矩形 27"/>
            <p:cNvSpPr/>
            <p:nvPr/>
          </p:nvSpPr>
          <p:spPr>
            <a:xfrm>
              <a:off x="3880393" y="5551430"/>
              <a:ext cx="2870200" cy="543583"/>
            </a:xfrm>
            <a:prstGeom prst="rect">
              <a:avLst/>
            </a:pr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896555" y="5671555"/>
              <a:ext cx="28540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  工作室销售额破</a:t>
              </a:r>
              <a:r>
                <a:rPr lang="en-US" altLang="zh-CN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zh-CN" altLang="en-US" sz="1400" b="1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391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2836</Words>
  <Application>Microsoft Office PowerPoint</Application>
  <PresentationFormat>宽屏</PresentationFormat>
  <Paragraphs>222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Open Sans Condensed Light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2_Office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117</cp:revision>
  <dcterms:created xsi:type="dcterms:W3CDTF">2015-09-09T13:42:18Z</dcterms:created>
  <dcterms:modified xsi:type="dcterms:W3CDTF">2017-12-18T14:13:10Z</dcterms:modified>
</cp:coreProperties>
</file>