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73" r:id="rId2"/>
  </p:sldMasterIdLst>
  <p:notesMasterIdLst>
    <p:notesMasterId r:id="rId46"/>
  </p:notesMasterIdLst>
  <p:sldIdLst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3" r:id="rId19"/>
    <p:sldId id="342" r:id="rId20"/>
    <p:sldId id="283" r:id="rId21"/>
    <p:sldId id="260" r:id="rId22"/>
    <p:sldId id="305" r:id="rId23"/>
    <p:sldId id="261" r:id="rId24"/>
    <p:sldId id="320" r:id="rId25"/>
    <p:sldId id="286" r:id="rId26"/>
    <p:sldId id="287" r:id="rId27"/>
    <p:sldId id="262" r:id="rId28"/>
    <p:sldId id="288" r:id="rId29"/>
    <p:sldId id="292" r:id="rId30"/>
    <p:sldId id="290" r:id="rId31"/>
    <p:sldId id="289" r:id="rId32"/>
    <p:sldId id="318" r:id="rId33"/>
    <p:sldId id="295" r:id="rId34"/>
    <p:sldId id="296" r:id="rId35"/>
    <p:sldId id="297" r:id="rId36"/>
    <p:sldId id="298" r:id="rId37"/>
    <p:sldId id="321" r:id="rId38"/>
    <p:sldId id="302" r:id="rId39"/>
    <p:sldId id="300" r:id="rId40"/>
    <p:sldId id="301" r:id="rId41"/>
    <p:sldId id="303" r:id="rId42"/>
    <p:sldId id="304" r:id="rId43"/>
    <p:sldId id="324" r:id="rId44"/>
    <p:sldId id="344" r:id="rId45"/>
  </p:sldIdLst>
  <p:sldSz cx="13681075" cy="7921625"/>
  <p:notesSz cx="6858000" cy="9144000"/>
  <p:defaultTextStyle>
    <a:defPPr>
      <a:defRPr lang="zh-CN"/>
    </a:defPPr>
    <a:lvl1pPr marL="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5">
          <p15:clr>
            <a:srgbClr val="A4A3A4"/>
          </p15:clr>
        </p15:guide>
        <p15:guide id="2" pos="43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1574FF"/>
    <a:srgbClr val="FC8604"/>
    <a:srgbClr val="56C618"/>
    <a:srgbClr val="77E63A"/>
    <a:srgbClr val="60DB1B"/>
    <a:srgbClr val="37AE02"/>
    <a:srgbClr val="EA0000"/>
    <a:srgbClr val="FF0000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>
      <p:cViewPr varScale="1">
        <p:scale>
          <a:sx n="64" d="100"/>
          <a:sy n="64" d="100"/>
        </p:scale>
        <p:origin x="690" y="84"/>
      </p:cViewPr>
      <p:guideLst>
        <p:guide orient="horz" pos="2495"/>
        <p:guide pos="43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4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microsoft.com/office/2015/10/relationships/revisionInfo" Target="revisionInfo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600EA-C80B-4463-BA7F-F7A5A4D4D63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685800"/>
            <a:ext cx="59213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8EDA8-AA38-4EC8-A4A2-C9E52DD3CC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88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2E8203-EB08-4F0D-830A-C288DDF96F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492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784203-20BB-4E94-8778-90C0AA34F3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6431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86AE0C-31C0-47D9-9906-9E43F95D98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476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8EDA8-AA38-4EC8-A4A2-C9E52DD3CC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5881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784203-20BB-4E94-8778-90C0AA34F3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4985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784203-20BB-4E94-8778-90C0AA34F3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0192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2E8203-EB08-4F0D-830A-C288DDF96F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9545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784203-20BB-4E94-8778-90C0AA34F3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7449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2E8203-EB08-4F0D-830A-C288DDF96F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03584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74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70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8EDA8-AA38-4EC8-A4A2-C9E52DD3CC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66315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9909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601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546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9396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6033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697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8EDA8-AA38-4EC8-A4A2-C9E52DD3CC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9672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133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7824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27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940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89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784203-20BB-4E94-8778-90C0AA34F3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03414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1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365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784203-20BB-4E94-8778-90C0AA34F3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829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8EDA8-AA38-4EC8-A4A2-C9E52DD3CC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3434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8EDA8-AA38-4EC8-A4A2-C9E52DD3CC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25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606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6CEF246-4D8B-41DB-B0C6-0FF0E4F0A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2B83E-07FA-44D2-8938-E66F9907095D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1D510BD-02A7-4575-83C7-D4ABB7FAF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E6DB2E9-3171-4950-933F-F47E07FB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5FE6-8FE5-470C-B885-854C0628C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59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1586" y="5545137"/>
            <a:ext cx="8208645" cy="65463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681586" y="707812"/>
            <a:ext cx="8208645" cy="4752975"/>
          </a:xfrm>
        </p:spPr>
        <p:txBody>
          <a:bodyPr/>
          <a:lstStyle>
            <a:lvl1pPr marL="0" indent="0">
              <a:buNone/>
              <a:defRPr sz="4300"/>
            </a:lvl1pPr>
            <a:lvl2pPr marL="617220" indent="0">
              <a:buNone/>
              <a:defRPr sz="3800"/>
            </a:lvl2pPr>
            <a:lvl3pPr marL="1234440" indent="0">
              <a:buNone/>
              <a:defRPr sz="3200"/>
            </a:lvl3pPr>
            <a:lvl4pPr marL="1851660" indent="0">
              <a:buNone/>
              <a:defRPr sz="2700"/>
            </a:lvl4pPr>
            <a:lvl5pPr marL="2468880" indent="0">
              <a:buNone/>
              <a:defRPr sz="2700"/>
            </a:lvl5pPr>
            <a:lvl6pPr marL="3086100" indent="0">
              <a:buNone/>
              <a:defRPr sz="2700"/>
            </a:lvl6pPr>
            <a:lvl7pPr marL="3703320" indent="0">
              <a:buNone/>
              <a:defRPr sz="2700"/>
            </a:lvl7pPr>
            <a:lvl8pPr marL="4320540" indent="0">
              <a:buNone/>
              <a:defRPr sz="2700"/>
            </a:lvl8pPr>
            <a:lvl9pPr marL="493776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681586" y="6199772"/>
            <a:ext cx="8208645" cy="929690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473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131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4840167" y="366742"/>
            <a:ext cx="4605488" cy="78079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23707" y="366742"/>
            <a:ext cx="13588442" cy="780793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437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184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248020" y="1599706"/>
            <a:ext cx="2600449" cy="2674378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923260" y="1611559"/>
            <a:ext cx="5268613" cy="5418397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568400" y="4355580"/>
            <a:ext cx="2600449" cy="2674380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63146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esktop\未标题-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1" y="0"/>
            <a:ext cx="13682856" cy="79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386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958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desktop\未标题-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1" y="0"/>
            <a:ext cx="13682856" cy="79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41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6081" y="2460839"/>
            <a:ext cx="11628914" cy="169801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52161" y="4488921"/>
            <a:ext cx="9576753" cy="20244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6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644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0711" y="5090378"/>
            <a:ext cx="11628914" cy="157332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80711" y="3357523"/>
            <a:ext cx="11628914" cy="1732855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22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4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6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8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61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33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205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7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4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23707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348690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63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773198"/>
            <a:ext cx="6044851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4054" y="2512182"/>
            <a:ext cx="6044851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949797" y="1773198"/>
            <a:ext cx="6047225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949797" y="2512182"/>
            <a:ext cx="6047225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168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66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57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5" y="315398"/>
            <a:ext cx="4500979" cy="134227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8920" y="315399"/>
            <a:ext cx="7648101" cy="676088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4055" y="1657674"/>
            <a:ext cx="4500979" cy="5418612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45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19" Type="http://schemas.microsoft.com/office/2007/relationships/hdphoto" Target="../media/hdphoto1.wdp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F4F16C0-2A3E-4F23-B690-47E6D71B5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800" y="422275"/>
            <a:ext cx="11801475" cy="1530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2201CE0-E08B-48D2-9B54-BC4C8367F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9800" y="2108200"/>
            <a:ext cx="11801475" cy="5026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4F1C17F-551C-4C05-A255-36E13F9344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9800" y="7342188"/>
            <a:ext cx="3079750" cy="422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2B83E-07FA-44D2-8938-E66F9907095D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9FA7019-BEAB-412B-A259-F80A6CA5E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32313" y="7342188"/>
            <a:ext cx="4616450" cy="422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2EE75B0-AE82-4674-BC47-FCC4B3522D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661525" y="7342188"/>
            <a:ext cx="3079750" cy="422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75FE6-8FE5-470C-B885-854C0628C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32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-63000"/>
                    </a14:imgEffect>
                    <a14:imgEffect>
                      <a14:colorTemperature colorTemp="64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  <a:prstGeom prst="rect">
            <a:avLst/>
          </a:prstGeom>
        </p:spPr>
        <p:txBody>
          <a:bodyPr vert="horz" lIns="123444" tIns="61722" rIns="123444" bIns="6172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848380"/>
            <a:ext cx="12312968" cy="5227906"/>
          </a:xfrm>
          <a:prstGeom prst="rect">
            <a:avLst/>
          </a:prstGeom>
        </p:spPr>
        <p:txBody>
          <a:bodyPr vert="horz" lIns="123444" tIns="61722" rIns="123444" bIns="6172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4054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CB4F7-CDA6-4D6A-8231-574AF9D11862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74368" y="7342173"/>
            <a:ext cx="4332340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804770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43F1ADC-8465-411F-BCE7-893A60E30E33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79" y="9429"/>
            <a:ext cx="14059092" cy="791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26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</p:sldLayoutIdLst>
  <p:txStyles>
    <p:titleStyle>
      <a:lvl1pPr algn="ctr" defTabSz="12344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915" indent="-462915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983" indent="-385763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49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71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93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91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63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6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10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33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7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notesSlide" Target="../notesSlides/notesSlide1.xml"/><Relationship Id="rId7" Type="http://schemas.openxmlformats.org/officeDocument/2006/relationships/tags" Target="../tags/tag7.xml"/><Relationship Id="rId71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4.xml"/><Relationship Id="rId5" Type="http://schemas.openxmlformats.org/officeDocument/2006/relationships/tags" Target="../tags/tag5.xml"/><Relationship Id="rId61" Type="http://schemas.openxmlformats.org/officeDocument/2006/relationships/tags" Target="../tags/tag61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microsoft.com/office/2007/relationships/media" Target="../media/media1.mp3"/><Relationship Id="rId69" Type="http://schemas.openxmlformats.org/officeDocument/2006/relationships/image" Target="../media/image5.png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slideLayout" Target="../slideLayouts/slideLayout16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microsoft.com/office/2007/relationships/hdphoto" Target="../media/hdphoto1.wdp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audio" Target="../media/media1.mp3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6" Type="http://schemas.openxmlformats.org/officeDocument/2006/relationships/tags" Target="../tags/tag90.xml"/><Relationship Id="rId21" Type="http://schemas.openxmlformats.org/officeDocument/2006/relationships/tags" Target="../tags/tag85.xml"/><Relationship Id="rId34" Type="http://schemas.openxmlformats.org/officeDocument/2006/relationships/tags" Target="../tags/tag98.xml"/><Relationship Id="rId42" Type="http://schemas.openxmlformats.org/officeDocument/2006/relationships/tags" Target="../tags/tag106.xml"/><Relationship Id="rId47" Type="http://schemas.openxmlformats.org/officeDocument/2006/relationships/tags" Target="../tags/tag111.xml"/><Relationship Id="rId50" Type="http://schemas.openxmlformats.org/officeDocument/2006/relationships/tags" Target="../tags/tag114.xml"/><Relationship Id="rId55" Type="http://schemas.openxmlformats.org/officeDocument/2006/relationships/tags" Target="../tags/tag119.xml"/><Relationship Id="rId63" Type="http://schemas.openxmlformats.org/officeDocument/2006/relationships/audio" Target="../media/media1.mp3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9" Type="http://schemas.openxmlformats.org/officeDocument/2006/relationships/tags" Target="../tags/tag93.xml"/><Relationship Id="rId11" Type="http://schemas.openxmlformats.org/officeDocument/2006/relationships/tags" Target="../tags/tag75.xml"/><Relationship Id="rId24" Type="http://schemas.openxmlformats.org/officeDocument/2006/relationships/tags" Target="../tags/tag88.xml"/><Relationship Id="rId32" Type="http://schemas.openxmlformats.org/officeDocument/2006/relationships/tags" Target="../tags/tag96.xml"/><Relationship Id="rId37" Type="http://schemas.openxmlformats.org/officeDocument/2006/relationships/tags" Target="../tags/tag101.xml"/><Relationship Id="rId40" Type="http://schemas.openxmlformats.org/officeDocument/2006/relationships/tags" Target="../tags/tag104.xml"/><Relationship Id="rId45" Type="http://schemas.openxmlformats.org/officeDocument/2006/relationships/tags" Target="../tags/tag109.xml"/><Relationship Id="rId53" Type="http://schemas.openxmlformats.org/officeDocument/2006/relationships/tags" Target="../tags/tag117.xml"/><Relationship Id="rId58" Type="http://schemas.openxmlformats.org/officeDocument/2006/relationships/tags" Target="../tags/tag122.xml"/><Relationship Id="rId66" Type="http://schemas.openxmlformats.org/officeDocument/2006/relationships/notesSlide" Target="../notesSlides/notesSlide17.xml"/><Relationship Id="rId5" Type="http://schemas.openxmlformats.org/officeDocument/2006/relationships/tags" Target="../tags/tag69.xml"/><Relationship Id="rId61" Type="http://schemas.openxmlformats.org/officeDocument/2006/relationships/tags" Target="../tags/tag125.xml"/><Relationship Id="rId19" Type="http://schemas.openxmlformats.org/officeDocument/2006/relationships/tags" Target="../tags/tag83.xml"/><Relationship Id="rId14" Type="http://schemas.openxmlformats.org/officeDocument/2006/relationships/tags" Target="../tags/tag78.xml"/><Relationship Id="rId22" Type="http://schemas.openxmlformats.org/officeDocument/2006/relationships/tags" Target="../tags/tag86.xml"/><Relationship Id="rId27" Type="http://schemas.openxmlformats.org/officeDocument/2006/relationships/tags" Target="../tags/tag91.xml"/><Relationship Id="rId30" Type="http://schemas.openxmlformats.org/officeDocument/2006/relationships/tags" Target="../tags/tag94.xml"/><Relationship Id="rId35" Type="http://schemas.openxmlformats.org/officeDocument/2006/relationships/tags" Target="../tags/tag99.xml"/><Relationship Id="rId43" Type="http://schemas.openxmlformats.org/officeDocument/2006/relationships/tags" Target="../tags/tag107.xml"/><Relationship Id="rId48" Type="http://schemas.openxmlformats.org/officeDocument/2006/relationships/tags" Target="../tags/tag112.xml"/><Relationship Id="rId56" Type="http://schemas.openxmlformats.org/officeDocument/2006/relationships/tags" Target="../tags/tag120.xml"/><Relationship Id="rId64" Type="http://schemas.openxmlformats.org/officeDocument/2006/relationships/tags" Target="../tags/tag126.xml"/><Relationship Id="rId8" Type="http://schemas.openxmlformats.org/officeDocument/2006/relationships/tags" Target="../tags/tag72.xml"/><Relationship Id="rId51" Type="http://schemas.openxmlformats.org/officeDocument/2006/relationships/tags" Target="../tags/tag115.xml"/><Relationship Id="rId3" Type="http://schemas.openxmlformats.org/officeDocument/2006/relationships/tags" Target="../tags/tag67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5" Type="http://schemas.openxmlformats.org/officeDocument/2006/relationships/tags" Target="../tags/tag89.xml"/><Relationship Id="rId33" Type="http://schemas.openxmlformats.org/officeDocument/2006/relationships/tags" Target="../tags/tag97.xml"/><Relationship Id="rId38" Type="http://schemas.openxmlformats.org/officeDocument/2006/relationships/tags" Target="../tags/tag102.xml"/><Relationship Id="rId46" Type="http://schemas.openxmlformats.org/officeDocument/2006/relationships/tags" Target="../tags/tag110.xml"/><Relationship Id="rId59" Type="http://schemas.openxmlformats.org/officeDocument/2006/relationships/tags" Target="../tags/tag123.xml"/><Relationship Id="rId67" Type="http://schemas.openxmlformats.org/officeDocument/2006/relationships/image" Target="../media/image6.png"/><Relationship Id="rId20" Type="http://schemas.openxmlformats.org/officeDocument/2006/relationships/tags" Target="../tags/tag84.xml"/><Relationship Id="rId41" Type="http://schemas.openxmlformats.org/officeDocument/2006/relationships/tags" Target="../tags/tag105.xml"/><Relationship Id="rId54" Type="http://schemas.openxmlformats.org/officeDocument/2006/relationships/tags" Target="../tags/tag118.xml"/><Relationship Id="rId62" Type="http://schemas.microsoft.com/office/2007/relationships/media" Target="../media/media1.mp3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5" Type="http://schemas.openxmlformats.org/officeDocument/2006/relationships/tags" Target="../tags/tag79.xml"/><Relationship Id="rId23" Type="http://schemas.openxmlformats.org/officeDocument/2006/relationships/tags" Target="../tags/tag87.xml"/><Relationship Id="rId28" Type="http://schemas.openxmlformats.org/officeDocument/2006/relationships/tags" Target="../tags/tag92.xml"/><Relationship Id="rId36" Type="http://schemas.openxmlformats.org/officeDocument/2006/relationships/tags" Target="../tags/tag100.xml"/><Relationship Id="rId49" Type="http://schemas.openxmlformats.org/officeDocument/2006/relationships/tags" Target="../tags/tag113.xml"/><Relationship Id="rId57" Type="http://schemas.openxmlformats.org/officeDocument/2006/relationships/tags" Target="../tags/tag121.xml"/><Relationship Id="rId10" Type="http://schemas.openxmlformats.org/officeDocument/2006/relationships/tags" Target="../tags/tag74.xml"/><Relationship Id="rId31" Type="http://schemas.openxmlformats.org/officeDocument/2006/relationships/tags" Target="../tags/tag95.xml"/><Relationship Id="rId44" Type="http://schemas.openxmlformats.org/officeDocument/2006/relationships/tags" Target="../tags/tag108.xml"/><Relationship Id="rId52" Type="http://schemas.openxmlformats.org/officeDocument/2006/relationships/tags" Target="../tags/tag116.xml"/><Relationship Id="rId60" Type="http://schemas.openxmlformats.org/officeDocument/2006/relationships/tags" Target="../tags/tag124.xml"/><Relationship Id="rId65" Type="http://schemas.openxmlformats.org/officeDocument/2006/relationships/slideLayout" Target="../slideLayouts/slideLayout16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39" Type="http://schemas.openxmlformats.org/officeDocument/2006/relationships/tags" Target="../tags/tag10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9">
            <a:extLst>
              <a:ext uri="{BEBA8EAE-BF5A-486C-A8C5-ECC9F3942E4B}">
                <a14:imgProps xmlns:a14="http://schemas.microsoft.com/office/drawing/2010/main">
                  <a14:imgLayer r:embed="rId70">
                    <a14:imgEffect>
                      <a14:sharpenSoften amount="-63000"/>
                    </a14:imgEffect>
                    <a14:imgEffect>
                      <a14:colorTemperature colorTemp="6400"/>
                    </a14:imgEffect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任意多边形 7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154674" y="1405377"/>
            <a:ext cx="1052939" cy="283491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PA_任意多边形 8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523469" y="1572246"/>
            <a:ext cx="678798" cy="2668048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PA_任意多边形 10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170198" y="407839"/>
            <a:ext cx="577245" cy="3832453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PA_任意多边形 1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489619" y="4240293"/>
            <a:ext cx="709086" cy="1615499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PA_任意多边形 1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489618" y="4623537"/>
            <a:ext cx="1006617" cy="1232253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PA_任意多边形 1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232303" y="3063051"/>
            <a:ext cx="652074" cy="3980984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PA_任意多边形 2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222634" y="3063051"/>
            <a:ext cx="2661743" cy="401032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PA_任意多边形 22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22633" y="2122358"/>
            <a:ext cx="4119110" cy="4951017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9" name="PA_任意多边形 25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-1618235" y="5770422"/>
            <a:ext cx="6342574" cy="1408289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PA_任意多边形 26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-1618235" y="4538170"/>
            <a:ext cx="7349191" cy="2559858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PA_任意多边形 27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-1618234" y="2977683"/>
            <a:ext cx="4737333" cy="3319014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7" name="PA_任意多边形 31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063301" y="-1078"/>
            <a:ext cx="890811" cy="397916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8" name="PA_任意多边形 32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867323" y="-34084"/>
            <a:ext cx="1086789" cy="588621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1" name="PA_任意多边形 35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4473584" y="17260"/>
            <a:ext cx="1480528" cy="1208415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3" name="PA_任意多边形 37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2884377" y="64936"/>
            <a:ext cx="3069735" cy="2998116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4" name="PA_任意多边形 38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4341743" y="64937"/>
            <a:ext cx="1612368" cy="2059256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5" name="PA_任意多边形 39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5302038" y="64937"/>
            <a:ext cx="652074" cy="634463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0" name="PA_任意多边形 44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5954111" y="64936"/>
            <a:ext cx="641384" cy="399749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1" name="PA_任意多边形 45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5063300" y="-39586"/>
            <a:ext cx="1532195" cy="504271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2" name="PA_任意多边形 46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4867323" y="-57923"/>
            <a:ext cx="1728173" cy="612459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3" name="PA_任意多边形 47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2232303" y="464684"/>
            <a:ext cx="4489687" cy="6581184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4" name="PA_任意多边形 48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4489619" y="464685"/>
            <a:ext cx="2344614" cy="5391107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5" name="PA_任意多边形 49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5198704" y="464684"/>
            <a:ext cx="1667598" cy="3779276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8" name="PA_任意多边形 52"/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4473584" y="-54255"/>
            <a:ext cx="2121912" cy="1279929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9" name="PA_任意多边形 53"/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5492671" y="464684"/>
            <a:ext cx="1346906" cy="4162522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" name="PA_任意多边形 54"/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5170198" y="200630"/>
            <a:ext cx="1473402" cy="264054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" name="PA_任意多边形 55"/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2884377" y="464684"/>
            <a:ext cx="3711119" cy="2598367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" name="PA_任意多边形 56"/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4341743" y="464684"/>
            <a:ext cx="2253752" cy="165950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PA_任意多边形 57"/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5302039" y="218968"/>
            <a:ext cx="1293457" cy="480432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PA_任意多边形 61"/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6595495" y="464685"/>
            <a:ext cx="258336" cy="106905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PA_任意多边形 62"/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5954112" y="41097"/>
            <a:ext cx="897937" cy="1492640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PA_任意多边形 63"/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5063301" y="-164278"/>
            <a:ext cx="1788748" cy="169801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PA_任意多边形 64"/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4867323" y="-208287"/>
            <a:ext cx="1984727" cy="1742024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PA_任意多边形 65"/>
          <p:cNvSpPr>
            <a:spLocks/>
          </p:cNvSpPr>
          <p:nvPr>
            <p:custDataLst>
              <p:tags r:id="rId34"/>
            </p:custDataLst>
          </p:nvPr>
        </p:nvSpPr>
        <p:spPr bwMode="auto">
          <a:xfrm>
            <a:off x="222633" y="1533736"/>
            <a:ext cx="6615163" cy="5563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PA_任意多边形 66"/>
          <p:cNvSpPr>
            <a:spLocks/>
          </p:cNvSpPr>
          <p:nvPr>
            <p:custDataLst>
              <p:tags r:id="rId35"/>
            </p:custDataLst>
          </p:nvPr>
        </p:nvSpPr>
        <p:spPr bwMode="auto">
          <a:xfrm>
            <a:off x="2232303" y="1533736"/>
            <a:ext cx="4605493" cy="551029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PA_任意多边形 67"/>
          <p:cNvSpPr>
            <a:spLocks/>
          </p:cNvSpPr>
          <p:nvPr>
            <p:custDataLst>
              <p:tags r:id="rId36"/>
            </p:custDataLst>
          </p:nvPr>
        </p:nvSpPr>
        <p:spPr bwMode="auto">
          <a:xfrm>
            <a:off x="4489619" y="1533736"/>
            <a:ext cx="2348178" cy="4322054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PA_任意多边形 68"/>
          <p:cNvSpPr>
            <a:spLocks/>
          </p:cNvSpPr>
          <p:nvPr>
            <p:custDataLst>
              <p:tags r:id="rId37"/>
            </p:custDataLst>
          </p:nvPr>
        </p:nvSpPr>
        <p:spPr bwMode="auto">
          <a:xfrm>
            <a:off x="5198704" y="1533737"/>
            <a:ext cx="1639092" cy="2710223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PA_任意多边形 69"/>
          <p:cNvSpPr>
            <a:spLocks/>
          </p:cNvSpPr>
          <p:nvPr>
            <p:custDataLst>
              <p:tags r:id="rId38"/>
            </p:custDataLst>
          </p:nvPr>
        </p:nvSpPr>
        <p:spPr bwMode="auto">
          <a:xfrm>
            <a:off x="5492671" y="1533737"/>
            <a:ext cx="1345125" cy="3089801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PA_任意多边形 70"/>
          <p:cNvSpPr>
            <a:spLocks/>
          </p:cNvSpPr>
          <p:nvPr>
            <p:custDataLst>
              <p:tags r:id="rId39"/>
            </p:custDataLst>
          </p:nvPr>
        </p:nvSpPr>
        <p:spPr bwMode="auto">
          <a:xfrm>
            <a:off x="5170198" y="407839"/>
            <a:ext cx="1667598" cy="1125898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80" name="PA_任意多边形 71"/>
          <p:cNvSpPr>
            <a:spLocks/>
          </p:cNvSpPr>
          <p:nvPr>
            <p:custDataLst>
              <p:tags r:id="rId40"/>
            </p:custDataLst>
          </p:nvPr>
        </p:nvSpPr>
        <p:spPr bwMode="auto">
          <a:xfrm>
            <a:off x="2884377" y="1533737"/>
            <a:ext cx="3953420" cy="1531148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81" name="PA_任意多边形 72"/>
          <p:cNvSpPr>
            <a:spLocks/>
          </p:cNvSpPr>
          <p:nvPr>
            <p:custDataLst>
              <p:tags r:id="rId41"/>
            </p:custDataLst>
          </p:nvPr>
        </p:nvSpPr>
        <p:spPr bwMode="auto">
          <a:xfrm>
            <a:off x="4341743" y="1275185"/>
            <a:ext cx="2506743" cy="849008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82" name="PA_任意多边形 73"/>
          <p:cNvSpPr>
            <a:spLocks/>
          </p:cNvSpPr>
          <p:nvPr>
            <p:custDataLst>
              <p:tags r:id="rId42"/>
            </p:custDataLst>
          </p:nvPr>
        </p:nvSpPr>
        <p:spPr bwMode="auto">
          <a:xfrm>
            <a:off x="5300256" y="272144"/>
            <a:ext cx="1548230" cy="1261592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PA_组合 1"/>
          <p:cNvGrpSpPr/>
          <p:nvPr>
            <p:custDataLst>
              <p:tags r:id="rId43"/>
            </p:custDataLst>
          </p:nvPr>
        </p:nvGrpSpPr>
        <p:grpSpPr>
          <a:xfrm>
            <a:off x="1479136" y="1653961"/>
            <a:ext cx="2585737" cy="2661333"/>
            <a:chOff x="1479136" y="1653961"/>
            <a:chExt cx="2585737" cy="2661333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1479136" y="1653961"/>
              <a:ext cx="2585737" cy="2661333"/>
              <a:chOff x="1827622" y="1343919"/>
              <a:chExt cx="2304000" cy="2304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848139" y="2083438"/>
              <a:ext cx="1824046" cy="1877374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LOGO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04" name="PA_组合 103"/>
          <p:cNvGrpSpPr/>
          <p:nvPr>
            <p:custDataLst>
              <p:tags r:id="rId44"/>
            </p:custDataLst>
          </p:nvPr>
        </p:nvGrpSpPr>
        <p:grpSpPr>
          <a:xfrm>
            <a:off x="4902926" y="3923315"/>
            <a:ext cx="565693" cy="582231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88" name="PA_同心圆 2087"/>
          <p:cNvSpPr/>
          <p:nvPr>
            <p:custDataLst>
              <p:tags r:id="rId45"/>
            </p:custDataLst>
          </p:nvPr>
        </p:nvSpPr>
        <p:spPr>
          <a:xfrm>
            <a:off x="4432370" y="2116982"/>
            <a:ext cx="390544" cy="401961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" name="PA_同心圆 107"/>
          <p:cNvSpPr/>
          <p:nvPr>
            <p:custDataLst>
              <p:tags r:id="rId46"/>
            </p:custDataLst>
          </p:nvPr>
        </p:nvSpPr>
        <p:spPr>
          <a:xfrm>
            <a:off x="5603117" y="1928889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9" name="PA_同心圆 108"/>
          <p:cNvSpPr/>
          <p:nvPr>
            <p:custDataLst>
              <p:tags r:id="rId47"/>
            </p:custDataLst>
          </p:nvPr>
        </p:nvSpPr>
        <p:spPr>
          <a:xfrm>
            <a:off x="5101769" y="3326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" name="PA_同心圆 109"/>
          <p:cNvSpPr/>
          <p:nvPr>
            <p:custDataLst>
              <p:tags r:id="rId48"/>
            </p:custDataLst>
          </p:nvPr>
        </p:nvSpPr>
        <p:spPr>
          <a:xfrm>
            <a:off x="6128175" y="662724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1" name="PA_同心圆 110"/>
          <p:cNvSpPr/>
          <p:nvPr>
            <p:custDataLst>
              <p:tags r:id="rId49"/>
            </p:custDataLst>
          </p:nvPr>
        </p:nvSpPr>
        <p:spPr>
          <a:xfrm>
            <a:off x="5418171" y="4515685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2" name="PA_同心圆 111"/>
          <p:cNvSpPr/>
          <p:nvPr>
            <p:custDataLst>
              <p:tags r:id="rId50"/>
            </p:custDataLst>
          </p:nvPr>
        </p:nvSpPr>
        <p:spPr>
          <a:xfrm>
            <a:off x="2181690" y="69022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" name="PA_同心圆 112"/>
          <p:cNvSpPr/>
          <p:nvPr>
            <p:custDataLst>
              <p:tags r:id="rId51"/>
            </p:custDataLst>
          </p:nvPr>
        </p:nvSpPr>
        <p:spPr>
          <a:xfrm>
            <a:off x="136389" y="6967356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4" name="PA_组合 113"/>
          <p:cNvGrpSpPr/>
          <p:nvPr>
            <p:custDataLst>
              <p:tags r:id="rId52"/>
            </p:custDataLst>
          </p:nvPr>
        </p:nvGrpSpPr>
        <p:grpSpPr>
          <a:xfrm>
            <a:off x="6551386" y="1181637"/>
            <a:ext cx="565693" cy="582231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7" name="PA_组合 116"/>
          <p:cNvGrpSpPr/>
          <p:nvPr>
            <p:custDataLst>
              <p:tags r:id="rId53"/>
            </p:custDataLst>
          </p:nvPr>
        </p:nvGrpSpPr>
        <p:grpSpPr>
          <a:xfrm>
            <a:off x="5845329" y="3173045"/>
            <a:ext cx="565693" cy="582231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0" name="PA_组合 119"/>
          <p:cNvGrpSpPr/>
          <p:nvPr>
            <p:custDataLst>
              <p:tags r:id="rId54"/>
            </p:custDataLst>
          </p:nvPr>
        </p:nvGrpSpPr>
        <p:grpSpPr>
          <a:xfrm>
            <a:off x="4702879" y="5053542"/>
            <a:ext cx="565693" cy="582231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3" name="PA_组合 122"/>
          <p:cNvGrpSpPr/>
          <p:nvPr>
            <p:custDataLst>
              <p:tags r:id="rId55"/>
            </p:custDataLst>
          </p:nvPr>
        </p:nvGrpSpPr>
        <p:grpSpPr>
          <a:xfrm>
            <a:off x="3979639" y="954968"/>
            <a:ext cx="837314" cy="861794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PA_文本框 76"/>
          <p:cNvSpPr txBox="1"/>
          <p:nvPr>
            <p:custDataLst>
              <p:tags r:id="rId56"/>
            </p:custDataLst>
          </p:nvPr>
        </p:nvSpPr>
        <p:spPr>
          <a:xfrm>
            <a:off x="7002631" y="3839443"/>
            <a:ext cx="6173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574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商务通用报告汇总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1574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1574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PA_文本框 74"/>
          <p:cNvSpPr txBox="1"/>
          <p:nvPr>
            <p:custDataLst>
              <p:tags r:id="rId57"/>
            </p:custDataLst>
          </p:nvPr>
        </p:nvSpPr>
        <p:spPr>
          <a:xfrm>
            <a:off x="10363458" y="2822834"/>
            <a:ext cx="2629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DIN Mittelschrift Std" pitchFamily="50" charset="0"/>
                <a:ea typeface="宋体" panose="02010600030101010101" pitchFamily="2" charset="-122"/>
                <a:cs typeface="+mn-cs"/>
              </a:rPr>
              <a:t>NEW YEAR'S</a:t>
            </a:r>
          </a:p>
        </p:txBody>
      </p:sp>
      <p:grpSp>
        <p:nvGrpSpPr>
          <p:cNvPr id="81" name="PA_组合 80"/>
          <p:cNvGrpSpPr/>
          <p:nvPr>
            <p:custDataLst>
              <p:tags r:id="rId58"/>
            </p:custDataLst>
          </p:nvPr>
        </p:nvGrpSpPr>
        <p:grpSpPr>
          <a:xfrm>
            <a:off x="11512249" y="6868584"/>
            <a:ext cx="305647" cy="305644"/>
            <a:chOff x="5196486" y="5946187"/>
            <a:chExt cx="305647" cy="305644"/>
          </a:xfrm>
        </p:grpSpPr>
        <p:grpSp>
          <p:nvGrpSpPr>
            <p:cNvPr id="82" name="组合 81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3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6" name="PA_组合 85"/>
          <p:cNvGrpSpPr/>
          <p:nvPr>
            <p:custDataLst>
              <p:tags r:id="rId59"/>
            </p:custDataLst>
          </p:nvPr>
        </p:nvGrpSpPr>
        <p:grpSpPr>
          <a:xfrm>
            <a:off x="11954646" y="6868584"/>
            <a:ext cx="305647" cy="305644"/>
            <a:chOff x="5638883" y="5946187"/>
            <a:chExt cx="305647" cy="305644"/>
          </a:xfrm>
        </p:grpSpPr>
        <p:grpSp>
          <p:nvGrpSpPr>
            <p:cNvPr id="87" name="组合 86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1" name="PA_组合 90"/>
          <p:cNvGrpSpPr/>
          <p:nvPr>
            <p:custDataLst>
              <p:tags r:id="rId60"/>
            </p:custDataLst>
          </p:nvPr>
        </p:nvGrpSpPr>
        <p:grpSpPr>
          <a:xfrm>
            <a:off x="10615529" y="6868584"/>
            <a:ext cx="305647" cy="305644"/>
            <a:chOff x="4299766" y="5946187"/>
            <a:chExt cx="305647" cy="305644"/>
          </a:xfrm>
        </p:grpSpPr>
        <p:grpSp>
          <p:nvGrpSpPr>
            <p:cNvPr id="92" name="组合 91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6" name="PA_组合 95"/>
          <p:cNvGrpSpPr/>
          <p:nvPr>
            <p:custDataLst>
              <p:tags r:id="rId61"/>
            </p:custDataLst>
          </p:nvPr>
        </p:nvGrpSpPr>
        <p:grpSpPr>
          <a:xfrm>
            <a:off x="11056153" y="6868584"/>
            <a:ext cx="305647" cy="305644"/>
            <a:chOff x="4740390" y="5946187"/>
            <a:chExt cx="305647" cy="305644"/>
          </a:xfrm>
        </p:grpSpPr>
        <p:grpSp>
          <p:nvGrpSpPr>
            <p:cNvPr id="97" name="组合 96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8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PA_组合 11"/>
          <p:cNvGrpSpPr/>
          <p:nvPr>
            <p:custDataLst>
              <p:tags r:id="rId62"/>
            </p:custDataLst>
          </p:nvPr>
        </p:nvGrpSpPr>
        <p:grpSpPr>
          <a:xfrm>
            <a:off x="7137722" y="4608884"/>
            <a:ext cx="2221321" cy="377411"/>
            <a:chOff x="7400705" y="4179010"/>
            <a:chExt cx="2221321" cy="377411"/>
          </a:xfrm>
        </p:grpSpPr>
        <p:sp>
          <p:nvSpPr>
            <p:cNvPr id="4" name="圆角矩形 3"/>
            <p:cNvSpPr/>
            <p:nvPr/>
          </p:nvSpPr>
          <p:spPr>
            <a:xfrm>
              <a:off x="7400705" y="4241972"/>
              <a:ext cx="2221321" cy="308099"/>
            </a:xfrm>
            <a:prstGeom prst="round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659558" y="4179010"/>
              <a:ext cx="1703614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CHENYING0907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3" name="PA_文本框 2"/>
          <p:cNvSpPr txBox="1"/>
          <p:nvPr>
            <p:custDataLst>
              <p:tags r:id="rId63"/>
            </p:custDataLst>
          </p:nvPr>
        </p:nvSpPr>
        <p:spPr>
          <a:xfrm>
            <a:off x="7002631" y="2254621"/>
            <a:ext cx="433115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-300" normalizeH="0" baseline="0" noProof="0" dirty="0">
                <a:ln>
                  <a:noFill/>
                </a:ln>
                <a:solidFill>
                  <a:srgbClr val="1574FF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2017</a:t>
            </a:r>
            <a:endParaRPr kumimoji="0" lang="zh-CN" altLang="en-US" sz="11500" b="0" i="0" u="none" strike="noStrike" kern="1200" cap="none" spc="-300" normalizeH="0" baseline="0" noProof="0" dirty="0">
              <a:ln>
                <a:noFill/>
              </a:ln>
              <a:solidFill>
                <a:srgbClr val="1574FF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pic>
        <p:nvPicPr>
          <p:cNvPr id="107" name="PA_AudioJoiner150910135131.mp3">
            <a:hlinkClick r:id="" action="ppaction://media"/>
          </p:cNvPr>
          <p:cNvPicPr>
            <a:picLocks noChangeAspect="1"/>
          </p:cNvPicPr>
          <p:nvPr>
            <a:audioFile r:link="rId65"/>
            <p:custDataLst>
              <p:tags r:id="rId66"/>
            </p:custDataLst>
            <p:extLst>
              <p:ext uri="{DAA4B4D4-6D71-4841-9C94-3DE7FCFB9230}">
                <p14:media xmlns:p14="http://schemas.microsoft.com/office/powerpoint/2010/main" r:embed="rId64"/>
              </p:ext>
            </p:extLst>
          </p:nvPr>
        </p:nvPicPr>
        <p:blipFill>
          <a:blip r:embed="rId71"/>
          <a:stretch>
            <a:fillRect/>
          </a:stretch>
        </p:blipFill>
        <p:spPr>
          <a:xfrm>
            <a:off x="6528122" y="-6795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8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10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100"/>
                            </p:stCondLst>
                            <p:childTnLst>
                              <p:par>
                                <p:cTn id="1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100"/>
                            </p:stCondLst>
                            <p:childTnLst>
                              <p:par>
                                <p:cTn id="1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900"/>
                            </p:stCondLst>
                            <p:childTnLst>
                              <p:par>
                                <p:cTn id="18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7850"/>
                            </p:stCondLst>
                            <p:childTnLst>
                              <p:par>
                                <p:cTn id="19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850"/>
                            </p:stCondLst>
                            <p:childTnLst>
                              <p:par>
                                <p:cTn id="2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9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29" grpId="0" animBg="1"/>
      <p:bldP spid="30" grpId="0" animBg="1"/>
      <p:bldP spid="2049" grpId="0" animBg="1"/>
      <p:bldP spid="2052" grpId="0" animBg="1"/>
      <p:bldP spid="2053" grpId="0" animBg="1"/>
      <p:bldP spid="2057" grpId="0" animBg="1"/>
      <p:bldP spid="2058" grpId="0" animBg="1"/>
      <p:bldP spid="2061" grpId="0" animBg="1"/>
      <p:bldP spid="2063" grpId="0" animBg="1"/>
      <p:bldP spid="2064" grpId="0" animBg="1"/>
      <p:bldP spid="2065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8" grpId="0" animBg="1"/>
      <p:bldP spid="2079" grpId="0" animBg="1"/>
      <p:bldP spid="1024" grpId="0" animBg="1"/>
      <p:bldP spid="1025" grpId="0" animBg="1"/>
      <p:bldP spid="1026" grpId="0" animBg="1"/>
      <p:bldP spid="1027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54" grpId="0" animBg="1"/>
      <p:bldP spid="1055" grpId="0" animBg="1"/>
      <p:bldP spid="2080" grpId="0" animBg="1"/>
      <p:bldP spid="2081" grpId="0" animBg="1"/>
      <p:bldP spid="2082" grpId="0" animBg="1"/>
      <p:bldP spid="2088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77" grpId="0"/>
      <p:bldP spid="75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48621" y="4968924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2495633" y="466430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3408578" y="422976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4396732" y="3707161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338675" y="4173185"/>
            <a:ext cx="1070917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260050" y="3651769"/>
            <a:ext cx="983970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244015" y="2851804"/>
            <a:ext cx="1051001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30" name="矩形 30"/>
          <p:cNvSpPr>
            <a:spLocks noChangeArrowheads="1"/>
          </p:cNvSpPr>
          <p:nvPr/>
        </p:nvSpPr>
        <p:spPr bwMode="auto">
          <a:xfrm>
            <a:off x="8887541" y="3685325"/>
            <a:ext cx="3415832" cy="293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您的内容打在这里，或者通过复制您的文本后，在此框中选择粘贴。您的内容打在这里，或者通过复制您的文本后在此框中选择粘贴。您的内容打在这里或者通过复制您的文本后，在此框中选择粘贴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8990871" y="2969511"/>
            <a:ext cx="3312502" cy="560696"/>
            <a:chOff x="1190045" y="1445954"/>
            <a:chExt cx="2213972" cy="364058"/>
          </a:xfrm>
        </p:grpSpPr>
        <p:cxnSp>
          <p:nvCxnSpPr>
            <p:cNvPr id="132" name="Straight Connector 38"/>
            <p:cNvCxnSpPr/>
            <p:nvPr/>
          </p:nvCxnSpPr>
          <p:spPr bwMode="auto">
            <a:xfrm flipV="1">
              <a:off x="1190045" y="181001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/>
            <p:cNvGrpSpPr/>
            <p:nvPr/>
          </p:nvGrpSpPr>
          <p:grpSpPr>
            <a:xfrm>
              <a:off x="1244794" y="1445954"/>
              <a:ext cx="2159223" cy="261752"/>
              <a:chOff x="1244794" y="1445954"/>
              <a:chExt cx="2159223" cy="261752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1244794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52400" dist="152400" dir="5400000" sx="94000" sy="94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1285946" y="1467534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添加内容</a:t>
                </a:r>
                <a:endParaRPr kumimoji="0" lang="id-ID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1953945" y="1445954"/>
                <a:ext cx="1450072" cy="2597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+mn-cs"/>
                  </a:rPr>
                  <a:t>Add Content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+mn-cs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492974" y="5434169"/>
            <a:ext cx="883503" cy="996450"/>
            <a:chOff x="1492974" y="5434169"/>
            <a:chExt cx="883503" cy="996450"/>
          </a:xfrm>
        </p:grpSpPr>
        <p:sp>
          <p:nvSpPr>
            <p:cNvPr id="2" name="五边形 1"/>
            <p:cNvSpPr/>
            <p:nvPr/>
          </p:nvSpPr>
          <p:spPr>
            <a:xfrm rot="16200000">
              <a:off x="1454030" y="5508171"/>
              <a:ext cx="996450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92974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1987" y="5212365"/>
            <a:ext cx="873920" cy="1218255"/>
            <a:chOff x="2461987" y="5212365"/>
            <a:chExt cx="873920" cy="1218255"/>
          </a:xfrm>
        </p:grpSpPr>
        <p:sp>
          <p:nvSpPr>
            <p:cNvPr id="94" name="五边形 93"/>
            <p:cNvSpPr/>
            <p:nvPr/>
          </p:nvSpPr>
          <p:spPr>
            <a:xfrm rot="16200000">
              <a:off x="2302557" y="5397270"/>
              <a:ext cx="121825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461987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30%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34940" y="4971047"/>
            <a:ext cx="857151" cy="1459571"/>
            <a:chOff x="3434940" y="4971047"/>
            <a:chExt cx="857151" cy="1459571"/>
          </a:xfrm>
        </p:grpSpPr>
        <p:sp>
          <p:nvSpPr>
            <p:cNvPr id="95" name="五边形 94"/>
            <p:cNvSpPr/>
            <p:nvPr/>
          </p:nvSpPr>
          <p:spPr>
            <a:xfrm rot="16200000">
              <a:off x="3138083" y="5276610"/>
              <a:ext cx="1459571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434940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40%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9829" y="4276884"/>
            <a:ext cx="866356" cy="2153737"/>
            <a:chOff x="4399829" y="4276884"/>
            <a:chExt cx="866356" cy="2153737"/>
          </a:xfrm>
        </p:grpSpPr>
        <p:sp>
          <p:nvSpPr>
            <p:cNvPr id="113" name="五边形 112"/>
            <p:cNvSpPr/>
            <p:nvPr/>
          </p:nvSpPr>
          <p:spPr>
            <a:xfrm rot="16200000">
              <a:off x="3747183" y="4929530"/>
              <a:ext cx="2153737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4419488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65%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73741" y="4698747"/>
            <a:ext cx="865516" cy="1731874"/>
            <a:chOff x="5373741" y="4698747"/>
            <a:chExt cx="865516" cy="1731874"/>
          </a:xfrm>
        </p:grpSpPr>
        <p:sp>
          <p:nvSpPr>
            <p:cNvPr id="114" name="五边形 113"/>
            <p:cNvSpPr/>
            <p:nvPr/>
          </p:nvSpPr>
          <p:spPr>
            <a:xfrm rot="16200000">
              <a:off x="4932027" y="5140461"/>
              <a:ext cx="1731874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392560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50%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85543" y="4276885"/>
            <a:ext cx="889836" cy="2153735"/>
            <a:chOff x="6285543" y="4276885"/>
            <a:chExt cx="889836" cy="2153735"/>
          </a:xfrm>
        </p:grpSpPr>
        <p:sp>
          <p:nvSpPr>
            <p:cNvPr id="115" name="五边形 114"/>
            <p:cNvSpPr/>
            <p:nvPr/>
          </p:nvSpPr>
          <p:spPr>
            <a:xfrm rot="16200000">
              <a:off x="5632898" y="4929530"/>
              <a:ext cx="215373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6328682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63%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51294" y="3327044"/>
            <a:ext cx="878645" cy="3103577"/>
            <a:chOff x="7251294" y="3327044"/>
            <a:chExt cx="878645" cy="3103577"/>
          </a:xfrm>
        </p:grpSpPr>
        <p:sp>
          <p:nvSpPr>
            <p:cNvPr id="116" name="五边形 115"/>
            <p:cNvSpPr/>
            <p:nvPr/>
          </p:nvSpPr>
          <p:spPr>
            <a:xfrm rot="16200000">
              <a:off x="6123728" y="4454610"/>
              <a:ext cx="3103577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283242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80%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95921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下半年工作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8" name="组合 3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286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8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9" grpId="0"/>
      <p:bldP spid="120" grpId="0"/>
      <p:bldP spid="126" grpId="0"/>
      <p:bldP spid="127" grpId="0"/>
      <p:bldP spid="128" grpId="0"/>
      <p:bldP spid="129" grpId="0"/>
      <p:bldP spid="130" grpId="0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870435" y="6261415"/>
            <a:ext cx="9515162" cy="764877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just" defTabSz="123444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您的内容打在这里，或者通过复制您的文本后，在此框中选择粘贴，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826202" y="2124126"/>
            <a:ext cx="197896" cy="203680"/>
          </a:xfrm>
          <a:prstGeom prst="ellipse">
            <a:avLst/>
          </a:prstGeom>
          <a:solidFill>
            <a:srgbClr val="FC86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53390" y="2055004"/>
            <a:ext cx="1763750" cy="350918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点击添加标题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405648" y="2272133"/>
            <a:ext cx="2426777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27731" y="2995346"/>
            <a:ext cx="1583180" cy="597139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rPr>
              <a:t>12,3456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DIN Mittelschrift Std" pitchFamily="50" charset="0"/>
              <a:ea typeface="微软雅黑" pitchFamily="34" charset="-122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58389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170746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77790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38409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583894" y="4323686"/>
            <a:ext cx="494740" cy="89611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170746" y="4188112"/>
            <a:ext cx="494740" cy="10316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777904" y="3931166"/>
            <a:ext cx="494740" cy="128863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5384094" y="3378894"/>
            <a:ext cx="494740" cy="184090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70051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146115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94187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70251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53390" y="3588460"/>
            <a:ext cx="1381550" cy="412473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去年创收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107325" y="2090215"/>
            <a:ext cx="197896" cy="203680"/>
          </a:xfrm>
          <a:prstGeom prst="ellipse">
            <a:avLst/>
          </a:prstGeom>
          <a:solidFill>
            <a:srgbClr val="FC86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81982" y="2016596"/>
            <a:ext cx="1763750" cy="350918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点击添加标题</a:t>
            </a: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8734240" y="2233725"/>
            <a:ext cx="2426777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056668" y="2930201"/>
            <a:ext cx="1583180" cy="597139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rPr>
              <a:t>67,8910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DIN Mittelschrift Std" pitchFamily="50" charset="0"/>
              <a:ea typeface="微软雅黑" pitchFamily="34" charset="-122"/>
              <a:cs typeface="+mn-cs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8856761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9504420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0090213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10656961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8856761" y="4541054"/>
            <a:ext cx="494740" cy="644318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9504420" y="3033220"/>
            <a:ext cx="494740" cy="2152152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10090213" y="3896736"/>
            <a:ext cx="494740" cy="128863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0656961" y="3197402"/>
            <a:ext cx="494740" cy="19879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856761" y="5224792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484023" y="5225256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017534" y="5219802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626835" y="5199006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69147" y="3519034"/>
            <a:ext cx="1381548" cy="412473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今年创收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与去年相比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8" name="组合 5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1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6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1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6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7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2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 animBg="1"/>
      <p:bldP spid="36" grpId="0"/>
      <p:bldP spid="38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5" grpId="0" animBg="1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89170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完成概述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89170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完成阶段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37602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团队完成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37602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完成比例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467391" y="481736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工作进度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92697" y="4793884"/>
            <a:ext cx="172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月计划完成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393561" y="2275510"/>
            <a:ext cx="3335407" cy="1386817"/>
            <a:chOff x="7393561" y="2197409"/>
            <a:chExt cx="3335407" cy="1386817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2876340"/>
              <a:ext cx="33354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+mn-cs"/>
                </a:rPr>
                <a:t>工作完成情况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35488" y="2197409"/>
              <a:ext cx="2292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-150" normalizeH="0" baseline="0" noProof="0" dirty="0">
                  <a:ln>
                    <a:noFill/>
                  </a:ln>
                  <a:solidFill>
                    <a:srgbClr val="FC8604"/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+mn-cs"/>
                </a:rPr>
                <a:t>WORK  REPORT</a:t>
              </a:r>
              <a:endParaRPr kumimoji="0" lang="zh-CN" altLang="en-US" sz="2400" b="1" i="0" u="none" strike="noStrike" kern="1200" cap="none" spc="-15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02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准圆简体" pitchFamily="2" charset="-122"/>
                  <a:ea typeface="方正准圆简体" pitchFamily="2" charset="-122"/>
                  <a:cs typeface="+mn-cs"/>
                </a:rPr>
                <a:t>Overview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准圆简体" pitchFamily="2" charset="-122"/>
                <a:ea typeface="方正准圆简体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24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511621" y="2615343"/>
            <a:ext cx="3673976" cy="3781880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7550" y="1800572"/>
            <a:ext cx="1984314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78797" y="2048905"/>
            <a:ext cx="1501809" cy="1545911"/>
            <a:chOff x="4207298" y="1512123"/>
            <a:chExt cx="1003762" cy="1003758"/>
          </a:xfrm>
        </p:grpSpPr>
        <p:sp>
          <p:nvSpPr>
            <p:cNvPr id="14" name="椭圆 13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114300">
                <a:schemeClr val="bg1">
                  <a:lumMod val="50000"/>
                  <a:alpha val="2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1826" y="1744219"/>
              <a:ext cx="624833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20780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62037" y="4476996"/>
            <a:ext cx="1501810" cy="1545911"/>
            <a:chOff x="3089228" y="3088680"/>
            <a:chExt cx="1003763" cy="1003758"/>
          </a:xfrm>
        </p:grpSpPr>
        <p:sp>
          <p:nvSpPr>
            <p:cNvPr id="19" name="椭圆 18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180000">
                <a:schemeClr val="tx1">
                  <a:lumMod val="65000"/>
                  <a:lumOff val="35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8043" y="3314659"/>
              <a:ext cx="700535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80774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22031" y="4476996"/>
            <a:ext cx="1501810" cy="1545911"/>
            <a:chOff x="5305581" y="3088680"/>
            <a:chExt cx="1003763" cy="1003758"/>
          </a:xfrm>
        </p:grpSpPr>
        <p:sp>
          <p:nvSpPr>
            <p:cNvPr id="9" name="椭圆 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660000">
                <a:schemeClr val="tx1">
                  <a:lumMod val="50000"/>
                  <a:lumOff val="5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18073" y="3301842"/>
              <a:ext cx="761358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内容</a:t>
              </a:r>
            </a:p>
          </p:txBody>
        </p:sp>
      </p:grpSp>
      <p:sp>
        <p:nvSpPr>
          <p:cNvPr id="31" name="Arc 3"/>
          <p:cNvSpPr/>
          <p:nvPr/>
        </p:nvSpPr>
        <p:spPr>
          <a:xfrm rot="1012582">
            <a:off x="4155200" y="2437369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Arc 3"/>
          <p:cNvSpPr/>
          <p:nvPr/>
        </p:nvSpPr>
        <p:spPr>
          <a:xfrm rot="8151960">
            <a:off x="3046973" y="4464512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Arc 3"/>
          <p:cNvSpPr/>
          <p:nvPr/>
        </p:nvSpPr>
        <p:spPr>
          <a:xfrm rot="15479340">
            <a:off x="1795808" y="2533405"/>
            <a:ext cx="2434932" cy="2365459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743439" y="3008274"/>
            <a:ext cx="4071531" cy="69353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在此框中选择粘贴，并选择只保留文字。您的内容打在这里，或者通过复制您的文本后，在此框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88403" y="2373876"/>
            <a:ext cx="3311342" cy="521423"/>
            <a:chOff x="1155515" y="1431873"/>
            <a:chExt cx="2213197" cy="338559"/>
          </a:xfrm>
        </p:grpSpPr>
        <p:cxnSp>
          <p:nvCxnSpPr>
            <p:cNvPr id="59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/>
            <p:cNvGrpSpPr/>
            <p:nvPr/>
          </p:nvGrpSpPr>
          <p:grpSpPr>
            <a:xfrm>
              <a:off x="1155515" y="1431873"/>
              <a:ext cx="2213197" cy="288474"/>
              <a:chOff x="1155515" y="1431873"/>
              <a:chExt cx="2213197" cy="288474"/>
            </a:xfrm>
          </p:grpSpPr>
          <p:sp>
            <p:nvSpPr>
              <p:cNvPr id="61" name="Rounded Rectangle 43"/>
              <p:cNvSpPr/>
              <p:nvPr/>
            </p:nvSpPr>
            <p:spPr>
              <a:xfrm>
                <a:off x="1155515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65100" dist="889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196668" y="1480420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添加内容</a:t>
                </a:r>
                <a:endParaRPr kumimoji="0" lang="id-ID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918640" y="1431873"/>
                <a:ext cx="1450072" cy="288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+mn-cs"/>
                  </a:rPr>
                  <a:t>Add Content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+mn-cs"/>
                </a:endParaRPr>
              </a:p>
            </p:txBody>
          </p:sp>
        </p:grpSp>
      </p:grpSp>
      <p:grpSp>
        <p:nvGrpSpPr>
          <p:cNvPr id="64" name="Group 21"/>
          <p:cNvGrpSpPr/>
          <p:nvPr/>
        </p:nvGrpSpPr>
        <p:grpSpPr>
          <a:xfrm>
            <a:off x="7722087" y="4636567"/>
            <a:ext cx="4325809" cy="923330"/>
            <a:chOff x="4608212" y="2925551"/>
            <a:chExt cx="2891235" cy="599517"/>
          </a:xfrm>
        </p:grpSpPr>
        <p:sp>
          <p:nvSpPr>
            <p:cNvPr id="65" name="TextBox 64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2.</a:t>
              </a:r>
            </a:p>
          </p:txBody>
        </p:sp>
        <p:sp>
          <p:nvSpPr>
            <p:cNvPr id="66" name="Rectangle 23"/>
            <p:cNvSpPr/>
            <p:nvPr/>
          </p:nvSpPr>
          <p:spPr>
            <a:xfrm>
              <a:off x="5072066" y="3035103"/>
              <a:ext cx="2427381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在此框中选择粘贴，并选择只保留文字。您的内容打在这里，或者通过复制您的文本后，在此框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7" name="Group 24"/>
          <p:cNvGrpSpPr/>
          <p:nvPr/>
        </p:nvGrpSpPr>
        <p:grpSpPr>
          <a:xfrm>
            <a:off x="7704633" y="5573823"/>
            <a:ext cx="4218073" cy="923330"/>
            <a:chOff x="4608212" y="2925551"/>
            <a:chExt cx="2819227" cy="599517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r>
                <a:rPr kumimoji="0" lang="id-ID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.</a:t>
              </a:r>
              <a:endParaRPr kumimoji="0" lang="id-ID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ctangle 26"/>
            <p:cNvSpPr/>
            <p:nvPr/>
          </p:nvSpPr>
          <p:spPr>
            <a:xfrm>
              <a:off x="5072066" y="3035103"/>
              <a:ext cx="2355373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在此框中选择粘贴，并选择只保留文字。您的内容打在这里，或者通过复制您的文本后，在此框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0" name="Group 20"/>
          <p:cNvGrpSpPr/>
          <p:nvPr/>
        </p:nvGrpSpPr>
        <p:grpSpPr>
          <a:xfrm>
            <a:off x="7722087" y="3701813"/>
            <a:ext cx="4110336" cy="923331"/>
            <a:chOff x="4608212" y="2925552"/>
            <a:chExt cx="2747219" cy="679412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2"/>
              <a:ext cx="571504" cy="679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r>
                <a:rPr kumimoji="0" lang="id-ID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.</a:t>
              </a:r>
              <a:endParaRPr kumimoji="0" lang="id-ID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5072066" y="3035104"/>
              <a:ext cx="2283365" cy="407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在此框中选择粘贴，并选择只保留文字。您的内容打在这里，或者通过复制您的文本后，在此框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完成概述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8" name="组合 4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19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27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00"/>
                            </p:stCondLst>
                            <p:childTnLst>
                              <p:par>
                                <p:cTn id="8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1" grpId="0" animBg="1"/>
      <p:bldP spid="32" grpId="0" animBg="1"/>
      <p:bldP spid="33" grpId="0" animBg="1"/>
      <p:bldP spid="57" grpId="0"/>
      <p:bldP spid="43" grpId="0" animBg="1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4224234" y="2271834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4338019" y="2388960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207524" y="3871001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4321309" y="3988127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207524" y="5395430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2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4321309" y="5512556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801463" y="2271834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8915246" y="2388960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784753" y="3871001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8898536" y="3988127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784753" y="5395430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8898536" y="5512556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1" name="组合 2050"/>
          <p:cNvGrpSpPr/>
          <p:nvPr/>
        </p:nvGrpSpPr>
        <p:grpSpPr>
          <a:xfrm>
            <a:off x="5069708" y="1746858"/>
            <a:ext cx="3770794" cy="5226556"/>
            <a:chOff x="3365268" y="1116367"/>
            <a:chExt cx="2520280" cy="3668014"/>
          </a:xfrm>
        </p:grpSpPr>
        <p:pic>
          <p:nvPicPr>
            <p:cNvPr id="4" name="Picture 46" descr="iPhone6_mockup_front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5268" y="1116367"/>
              <a:ext cx="2520280" cy="3668014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4573" y="1620423"/>
              <a:ext cx="1524154" cy="2592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49" name="组合 2048"/>
          <p:cNvGrpSpPr/>
          <p:nvPr/>
        </p:nvGrpSpPr>
        <p:grpSpPr>
          <a:xfrm>
            <a:off x="9924912" y="2223388"/>
            <a:ext cx="1961682" cy="4088874"/>
            <a:chOff x="6713191" y="1509563"/>
            <a:chExt cx="1311127" cy="2654903"/>
          </a:xfrm>
        </p:grpSpPr>
        <p:sp>
          <p:nvSpPr>
            <p:cNvPr id="80" name="TextBox 79"/>
            <p:cNvSpPr txBox="1"/>
            <p:nvPr/>
          </p:nvSpPr>
          <p:spPr>
            <a:xfrm>
              <a:off x="6713191" y="1749682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27614" y="150956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13191" y="2804363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27615" y="2571750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713191" y="3844731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27615" y="3612118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511945" y="2317307"/>
            <a:ext cx="2273365" cy="4029901"/>
            <a:chOff x="824932" y="1570544"/>
            <a:chExt cx="1519446" cy="2616614"/>
          </a:xfrm>
        </p:grpSpPr>
        <p:sp>
          <p:nvSpPr>
            <p:cNvPr id="86" name="TextBox 85"/>
            <p:cNvSpPr txBox="1"/>
            <p:nvPr/>
          </p:nvSpPr>
          <p:spPr>
            <a:xfrm>
              <a:off x="824932" y="1833186"/>
              <a:ext cx="151944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31640" y="1570544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96940" y="2805428"/>
              <a:ext cx="14474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31640" y="258780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00462" y="3867422"/>
              <a:ext cx="134391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331640" y="3634809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4343970" y="2448644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umnst777 BlkCn BT" panose="020B0803030504020204" pitchFamily="34" charset="0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umnst777 BlkCn BT" panose="020B0803030504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320257" y="4032820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02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338019" y="5535717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03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929096" y="5546691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06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923287" y="4066158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05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922335" y="2413722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04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工作阶段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4" name="组合 7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5" name="椭圆 7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140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100"/>
                            </p:stCondLst>
                            <p:childTnLst>
                              <p:par>
                                <p:cTn id="6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100"/>
                            </p:stCondLst>
                            <p:childTnLst>
                              <p:par>
                                <p:cTn id="9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5" grpId="0" animBg="1"/>
      <p:bldP spid="59" grpId="0" animBg="1"/>
      <p:bldP spid="63" grpId="0" animBg="1"/>
      <p:bldP spid="67" grpId="0" animBg="1"/>
      <p:bldP spid="2054" grpId="0"/>
      <p:bldP spid="101" grpId="0"/>
      <p:bldP spid="102" grpId="0"/>
      <p:bldP spid="103" grpId="0"/>
      <p:bldP spid="104" grpId="0"/>
      <p:bldP spid="105" grpId="0"/>
      <p:bldP spid="71" grpId="0" animBg="1"/>
      <p:bldP spid="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 bwMode="auto">
          <a:xfrm>
            <a:off x="3640874" y="2416661"/>
            <a:ext cx="4094167" cy="4213864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103693" tIns="51846" rIns="103693" bIns="51846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 bwMode="auto">
          <a:xfrm>
            <a:off x="6090603" y="2416661"/>
            <a:ext cx="4095949" cy="4213864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103693" tIns="51846" rIns="103693" bIns="51846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cxnSp>
        <p:nvCxnSpPr>
          <p:cNvPr id="48" name="直接连接符 47"/>
          <p:cNvCxnSpPr>
            <a:cxnSpLocks noChangeShapeType="1"/>
          </p:cNvCxnSpPr>
          <p:nvPr/>
        </p:nvCxnSpPr>
        <p:spPr bwMode="auto">
          <a:xfrm>
            <a:off x="4765077" y="3445372"/>
            <a:ext cx="1186515" cy="551631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4423005" y="4397067"/>
            <a:ext cx="1447773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 flipV="1">
            <a:off x="4765077" y="4745586"/>
            <a:ext cx="1186515" cy="628849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1" name="直接连接符 50"/>
          <p:cNvCxnSpPr>
            <a:cxnSpLocks noChangeShapeType="1"/>
          </p:cNvCxnSpPr>
          <p:nvPr/>
        </p:nvCxnSpPr>
        <p:spPr bwMode="auto">
          <a:xfrm flipH="1" flipV="1">
            <a:off x="7971922" y="4745586"/>
            <a:ext cx="1195542" cy="614179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 flipH="1">
            <a:off x="7971923" y="4393399"/>
            <a:ext cx="1526923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9" name="直接连接符 58"/>
          <p:cNvCxnSpPr>
            <a:cxnSpLocks noChangeShapeType="1"/>
          </p:cNvCxnSpPr>
          <p:nvPr/>
        </p:nvCxnSpPr>
        <p:spPr bwMode="auto">
          <a:xfrm flipH="1">
            <a:off x="7971922" y="3445372"/>
            <a:ext cx="1195542" cy="551631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grpSp>
        <p:nvGrpSpPr>
          <p:cNvPr id="96" name="组合 95"/>
          <p:cNvGrpSpPr/>
          <p:nvPr/>
        </p:nvGrpSpPr>
        <p:grpSpPr>
          <a:xfrm>
            <a:off x="3551976" y="2416628"/>
            <a:ext cx="1330503" cy="1369402"/>
            <a:chOff x="1827622" y="1343919"/>
            <a:chExt cx="2304000" cy="2304000"/>
          </a:xfrm>
        </p:grpSpPr>
        <p:sp>
          <p:nvSpPr>
            <p:cNvPr id="97" name="椭圆 96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添加内容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054012" y="3736705"/>
            <a:ext cx="1330503" cy="1369402"/>
            <a:chOff x="1827622" y="1343919"/>
            <a:chExt cx="2304000" cy="2304000"/>
          </a:xfrm>
        </p:grpSpPr>
        <p:sp>
          <p:nvSpPr>
            <p:cNvPr id="100" name="椭圆 9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34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添加内容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510107" y="5065781"/>
            <a:ext cx="1330503" cy="1369402"/>
            <a:chOff x="1827622" y="1343919"/>
            <a:chExt cx="2304000" cy="2304000"/>
          </a:xfrm>
        </p:grpSpPr>
        <p:sp>
          <p:nvSpPr>
            <p:cNvPr id="106" name="椭圆 10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添加内容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001957" y="2416628"/>
            <a:ext cx="1330503" cy="1369402"/>
            <a:chOff x="1827622" y="1343919"/>
            <a:chExt cx="2304000" cy="2304000"/>
          </a:xfrm>
        </p:grpSpPr>
        <p:sp>
          <p:nvSpPr>
            <p:cNvPr id="109" name="椭圆 10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添加内容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508828" y="3736705"/>
            <a:ext cx="1330503" cy="1369402"/>
            <a:chOff x="1827622" y="1343919"/>
            <a:chExt cx="2304000" cy="2304000"/>
          </a:xfrm>
        </p:grpSpPr>
        <p:sp>
          <p:nvSpPr>
            <p:cNvPr id="112" name="椭圆 11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70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添加内容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058078" y="5065781"/>
            <a:ext cx="1330503" cy="1369402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添加内容</a:t>
              </a: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102796" y="1216008"/>
            <a:ext cx="11475481" cy="935701"/>
          </a:xfrm>
          <a:prstGeom prst="rect">
            <a:avLst/>
          </a:prstGeom>
          <a:noFill/>
        </p:spPr>
        <p:txBody>
          <a:bodyPr wrap="square" lIns="103693" tIns="51846" rIns="103693" bIns="5184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基本领导技能主要包括以下内容：从经验中学习，沟通，倾听，果断，提供建设性反馈，对有效的压力管理的指导；构建技术方面的任职能力，与上级构建良好的关系，与同事构建良好的关系，设置目标，惩罚，召开会议。而发挥领导力的最有效途径，就是领导者以身作则。“身教”往往比“言传”更为有效，领导者要一贯坚持以身作则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52840" y="2967864"/>
            <a:ext cx="2585737" cy="2661333"/>
            <a:chOff x="5552840" y="2967864"/>
            <a:chExt cx="2585737" cy="2661333"/>
          </a:xfrm>
        </p:grpSpPr>
        <p:grpSp>
          <p:nvGrpSpPr>
            <p:cNvPr id="39" name="组合 38"/>
            <p:cNvGrpSpPr/>
            <p:nvPr/>
          </p:nvGrpSpPr>
          <p:grpSpPr>
            <a:xfrm>
              <a:off x="5552840" y="2967864"/>
              <a:ext cx="2585737" cy="2661333"/>
              <a:chOff x="1827622" y="1343919"/>
              <a:chExt cx="2304000" cy="2304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5921843" y="3397341"/>
              <a:ext cx="1824046" cy="1877374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核心工作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重点核心工作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" name="组合 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5" name="椭圆 5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26697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6" grpId="0" animBg="1"/>
      <p:bldP spid="47" grpId="0" animBg="1"/>
      <p:bldP spid="120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57671" y="1972876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2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7864894" y="2083250"/>
            <a:ext cx="667472" cy="687070"/>
          </a:xfrm>
          <a:prstGeom prst="ellipse">
            <a:avLst/>
          </a:prstGeom>
          <a:solidFill>
            <a:srgbClr val="0066FF"/>
          </a:solidFill>
          <a:ln>
            <a:noFill/>
          </a:ln>
          <a:effectLst>
            <a:innerShdw blurRad="114300">
              <a:srgbClr val="D3133C">
                <a:alpha val="1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740961" y="3197012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7848184" y="3307386"/>
            <a:ext cx="667472" cy="68707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740961" y="4421148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7848184" y="4531521"/>
            <a:ext cx="667472" cy="687070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51119" y="1964735"/>
            <a:ext cx="2353914" cy="812516"/>
            <a:chOff x="6084168" y="1274556"/>
            <a:chExt cx="1669538" cy="559844"/>
          </a:xfrm>
        </p:grpSpPr>
        <p:sp>
          <p:nvSpPr>
            <p:cNvPr id="21" name="TextBox 20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51119" y="3311571"/>
            <a:ext cx="2353914" cy="779884"/>
            <a:chOff x="6084168" y="2547213"/>
            <a:chExt cx="1669538" cy="537359"/>
          </a:xfrm>
        </p:grpSpPr>
        <p:sp>
          <p:nvSpPr>
            <p:cNvPr id="23" name="TextBox 22"/>
            <p:cNvSpPr txBox="1"/>
            <p:nvPr/>
          </p:nvSpPr>
          <p:spPr>
            <a:xfrm>
              <a:off x="6084168" y="2764836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9640" y="254721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51119" y="4463259"/>
            <a:ext cx="2353914" cy="801638"/>
            <a:chOff x="6084168" y="3766937"/>
            <a:chExt cx="1669538" cy="552349"/>
          </a:xfrm>
        </p:grpSpPr>
        <p:sp>
          <p:nvSpPr>
            <p:cNvPr id="25" name="TextBox 24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886388" y="2118486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01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29270" y="3342622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02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29270" y="4575025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03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273793" y="2238711"/>
            <a:ext cx="6846367" cy="4282567"/>
            <a:chOff x="857224" y="1876434"/>
            <a:chExt cx="3519051" cy="2124076"/>
          </a:xfrm>
        </p:grpSpPr>
        <p:grpSp>
          <p:nvGrpSpPr>
            <p:cNvPr id="98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0" name="Picture 5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1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3" r="811" b="6467"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46852928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53840725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60840402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67828199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" name="Rectangle 23"/>
          <p:cNvSpPr>
            <a:spLocks noChangeArrowheads="1"/>
          </p:cNvSpPr>
          <p:nvPr/>
        </p:nvSpPr>
        <p:spPr bwMode="auto">
          <a:xfrm>
            <a:off x="74818374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81818047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auto">
          <a:xfrm>
            <a:off x="9547537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10246316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0" name="Rectangle 27"/>
          <p:cNvSpPr>
            <a:spLocks noChangeArrowheads="1"/>
          </p:cNvSpPr>
          <p:nvPr/>
        </p:nvSpPr>
        <p:spPr bwMode="auto">
          <a:xfrm>
            <a:off x="10946284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" name="Rectangle 28"/>
          <p:cNvSpPr>
            <a:spLocks noChangeArrowheads="1"/>
          </p:cNvSpPr>
          <p:nvPr/>
        </p:nvSpPr>
        <p:spPr bwMode="auto">
          <a:xfrm>
            <a:off x="11645301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2" name="Rectangle 29"/>
          <p:cNvSpPr>
            <a:spLocks noChangeArrowheads="1"/>
          </p:cNvSpPr>
          <p:nvPr/>
        </p:nvSpPr>
        <p:spPr bwMode="auto">
          <a:xfrm>
            <a:off x="12344081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13044048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4" name="Rectangle 31"/>
          <p:cNvSpPr>
            <a:spLocks noChangeArrowheads="1"/>
          </p:cNvSpPr>
          <p:nvPr/>
        </p:nvSpPr>
        <p:spPr bwMode="auto">
          <a:xfrm>
            <a:off x="14409781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151087984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" name="Rectangle 33"/>
          <p:cNvSpPr>
            <a:spLocks noChangeArrowheads="1"/>
          </p:cNvSpPr>
          <p:nvPr/>
        </p:nvSpPr>
        <p:spPr bwMode="auto">
          <a:xfrm>
            <a:off x="15808766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0" name="Rectangle 34"/>
          <p:cNvSpPr>
            <a:spLocks noChangeArrowheads="1"/>
          </p:cNvSpPr>
          <p:nvPr/>
        </p:nvSpPr>
        <p:spPr bwMode="auto">
          <a:xfrm>
            <a:off x="1650754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Rectangle 35"/>
          <p:cNvSpPr>
            <a:spLocks noChangeArrowheads="1"/>
          </p:cNvSpPr>
          <p:nvPr/>
        </p:nvSpPr>
        <p:spPr bwMode="auto">
          <a:xfrm>
            <a:off x="1720632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" name="Rectangle 36"/>
          <p:cNvSpPr>
            <a:spLocks noChangeArrowheads="1"/>
          </p:cNvSpPr>
          <p:nvPr/>
        </p:nvSpPr>
        <p:spPr bwMode="auto">
          <a:xfrm>
            <a:off x="17906293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3" name="Rectangle 37"/>
          <p:cNvSpPr>
            <a:spLocks noChangeArrowheads="1"/>
          </p:cNvSpPr>
          <p:nvPr/>
        </p:nvSpPr>
        <p:spPr bwMode="auto">
          <a:xfrm>
            <a:off x="19272262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4" name="Rectangle 38"/>
          <p:cNvSpPr>
            <a:spLocks noChangeArrowheads="1"/>
          </p:cNvSpPr>
          <p:nvPr/>
        </p:nvSpPr>
        <p:spPr bwMode="auto">
          <a:xfrm>
            <a:off x="19971042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5" name="Rectangle 39"/>
          <p:cNvSpPr>
            <a:spLocks noChangeArrowheads="1"/>
          </p:cNvSpPr>
          <p:nvPr/>
        </p:nvSpPr>
        <p:spPr bwMode="auto">
          <a:xfrm>
            <a:off x="20671010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6" name="Rectangle 40"/>
          <p:cNvSpPr>
            <a:spLocks noChangeArrowheads="1"/>
          </p:cNvSpPr>
          <p:nvPr/>
        </p:nvSpPr>
        <p:spPr bwMode="auto">
          <a:xfrm>
            <a:off x="21369789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7" name="Rectangle 41"/>
          <p:cNvSpPr>
            <a:spLocks noChangeArrowheads="1"/>
          </p:cNvSpPr>
          <p:nvPr/>
        </p:nvSpPr>
        <p:spPr bwMode="auto">
          <a:xfrm>
            <a:off x="22068569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8" name="Rectangle 42"/>
          <p:cNvSpPr>
            <a:spLocks noChangeArrowheads="1"/>
          </p:cNvSpPr>
          <p:nvPr/>
        </p:nvSpPr>
        <p:spPr bwMode="auto">
          <a:xfrm>
            <a:off x="22768537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1" name="Rectangle 43"/>
          <p:cNvSpPr>
            <a:spLocks noChangeArrowheads="1"/>
          </p:cNvSpPr>
          <p:nvPr/>
        </p:nvSpPr>
        <p:spPr bwMode="auto">
          <a:xfrm>
            <a:off x="24134506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2" name="Rectangle 44"/>
          <p:cNvSpPr>
            <a:spLocks noChangeArrowheads="1"/>
          </p:cNvSpPr>
          <p:nvPr/>
        </p:nvSpPr>
        <p:spPr bwMode="auto">
          <a:xfrm>
            <a:off x="24833286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3" name="Rectangle 45"/>
          <p:cNvSpPr>
            <a:spLocks noChangeArrowheads="1"/>
          </p:cNvSpPr>
          <p:nvPr/>
        </p:nvSpPr>
        <p:spPr bwMode="auto">
          <a:xfrm>
            <a:off x="2553325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7" name="Rectangle 46"/>
          <p:cNvSpPr>
            <a:spLocks noChangeArrowheads="1"/>
          </p:cNvSpPr>
          <p:nvPr/>
        </p:nvSpPr>
        <p:spPr bwMode="auto">
          <a:xfrm>
            <a:off x="2623203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3" name="Rectangle 47"/>
          <p:cNvSpPr>
            <a:spLocks noChangeArrowheads="1"/>
          </p:cNvSpPr>
          <p:nvPr/>
        </p:nvSpPr>
        <p:spPr bwMode="auto">
          <a:xfrm>
            <a:off x="26930813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276307813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12344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3200" b="0" i="0" u="none" strike="noStrike" kern="1200" cap="none" spc="0" normalizeH="0" baseline="0" noProof="0">
                <a:ln>
                  <a:noFill/>
                </a:ln>
                <a:solidFill>
                  <a:srgbClr val="231915"/>
                </a:solidFill>
                <a:effectLst/>
                <a:uLnTx/>
                <a:uFillTx/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6" name="Line 50"/>
          <p:cNvSpPr>
            <a:spLocks noChangeShapeType="1"/>
          </p:cNvSpPr>
          <p:nvPr/>
        </p:nvSpPr>
        <p:spPr bwMode="auto">
          <a:xfrm flipV="1">
            <a:off x="35034003" y="34151007"/>
            <a:ext cx="262543607" cy="70904"/>
          </a:xfrm>
          <a:prstGeom prst="line">
            <a:avLst/>
          </a:pr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110491304" y="66243373"/>
            <a:ext cx="196549051" cy="27574101"/>
          </a:xfrm>
          <a:custGeom>
            <a:avLst/>
            <a:gdLst>
              <a:gd name="T0" fmla="*/ 0 w 17241"/>
              <a:gd name="T1" fmla="*/ 0 h 2350"/>
              <a:gd name="T2" fmla="*/ 16165 w 17241"/>
              <a:gd name="T3" fmla="*/ 0 h 2350"/>
              <a:gd name="T4" fmla="*/ 17241 w 17241"/>
              <a:gd name="T5" fmla="*/ 2350 h 2350"/>
              <a:gd name="T6" fmla="*/ 0 w 17241"/>
              <a:gd name="T7" fmla="*/ 2350 h 2350"/>
              <a:gd name="T8" fmla="*/ 0 w 17241"/>
              <a:gd name="T9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1" h="2350">
                <a:moveTo>
                  <a:pt x="0" y="0"/>
                </a:moveTo>
                <a:lnTo>
                  <a:pt x="16165" y="0"/>
                </a:lnTo>
                <a:lnTo>
                  <a:pt x="17241" y="2350"/>
                </a:lnTo>
                <a:lnTo>
                  <a:pt x="0" y="2350"/>
                </a:lnTo>
                <a:lnTo>
                  <a:pt x="0" y="0"/>
                </a:lnTo>
                <a:close/>
              </a:path>
            </a:pathLst>
          </a:cu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740961" y="5517767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7848184" y="5628140"/>
            <a:ext cx="667472" cy="68707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8951119" y="5559878"/>
            <a:ext cx="2353914" cy="801638"/>
            <a:chOff x="6084168" y="3766937"/>
            <a:chExt cx="1669538" cy="552349"/>
          </a:xfrm>
        </p:grpSpPr>
        <p:sp>
          <p:nvSpPr>
            <p:cNvPr id="96" name="TextBox 95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848183" y="5671644"/>
            <a:ext cx="791406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04</a:t>
            </a:r>
            <a:endParaRPr kumimoji="0" lang="zh-CN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Gothic-EB" panose="02010609010101010101" pitchFamily="1" charset="-128"/>
              <a:ea typeface="DFGothic-EB" panose="02010609010101010101" pitchFamily="1" charset="-128"/>
              <a:cs typeface="+mn-cs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重点工作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81" name="组合 8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54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600"/>
                            </p:stCondLst>
                            <p:childTnLst>
                              <p:par>
                                <p:cTn id="6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"/>
                            </p:stCondLst>
                            <p:childTnLst>
                              <p:par>
                                <p:cTn id="7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9" grpId="0" animBg="1"/>
      <p:bldP spid="27" grpId="0"/>
      <p:bldP spid="28" grpId="0"/>
      <p:bldP spid="29" grpId="0"/>
      <p:bldP spid="94" grpId="0" animBg="1"/>
      <p:bldP spid="103" grpId="0"/>
      <p:bldP spid="78" grpId="0" animBg="1"/>
      <p:bldP spid="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任意多边形 7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154674" y="1405377"/>
            <a:ext cx="1052939" cy="283491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PA_任意多边形 8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523469" y="1572246"/>
            <a:ext cx="678798" cy="2668048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PA_任意多边形 10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170198" y="407839"/>
            <a:ext cx="577245" cy="3832453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PA_任意多边形 1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489619" y="4240293"/>
            <a:ext cx="709086" cy="1615499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PA_任意多边形 1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489618" y="4623537"/>
            <a:ext cx="1006617" cy="1232253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PA_任意多边形 1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232303" y="3063051"/>
            <a:ext cx="652074" cy="3980984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PA_任意多边形 2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222634" y="3063051"/>
            <a:ext cx="2661743" cy="401032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PA_任意多边形 22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22633" y="2122358"/>
            <a:ext cx="4119110" cy="4951017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9" name="PA_任意多边形 25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-1618235" y="5770422"/>
            <a:ext cx="6342574" cy="1408289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PA_任意多边形 26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-1618235" y="4538170"/>
            <a:ext cx="7349191" cy="2559858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PA_任意多边形 27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-1618234" y="2977683"/>
            <a:ext cx="4737333" cy="3319014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7" name="PA_任意多边形 31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063301" y="-1078"/>
            <a:ext cx="890811" cy="397916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8" name="PA_任意多边形 32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867323" y="-34084"/>
            <a:ext cx="1086789" cy="588621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1" name="PA_任意多边形 35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4473584" y="17260"/>
            <a:ext cx="1480528" cy="1208415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3" name="PA_任意多边形 37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2884377" y="64936"/>
            <a:ext cx="3069735" cy="2998116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4" name="PA_任意多边形 38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4341743" y="64937"/>
            <a:ext cx="1612368" cy="2059256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5" name="PA_任意多边形 39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5302038" y="64937"/>
            <a:ext cx="652074" cy="634463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0" name="PA_任意多边形 44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5954111" y="64936"/>
            <a:ext cx="641384" cy="399749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1" name="PA_任意多边形 45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5063300" y="-39586"/>
            <a:ext cx="1532195" cy="504271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2" name="PA_任意多边形 46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4867323" y="-57923"/>
            <a:ext cx="1728173" cy="612459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3" name="PA_任意多边形 47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2232303" y="464684"/>
            <a:ext cx="4489687" cy="6581184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4" name="PA_任意多边形 48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4489619" y="464685"/>
            <a:ext cx="2344614" cy="5391107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5" name="PA_任意多边形 49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5198704" y="464684"/>
            <a:ext cx="1667598" cy="3779276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8" name="PA_任意多边形 52"/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4473584" y="-54255"/>
            <a:ext cx="2121912" cy="1279929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9" name="PA_任意多边形 53"/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5492671" y="464684"/>
            <a:ext cx="1346906" cy="4162522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" name="PA_任意多边形 54"/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5170198" y="200630"/>
            <a:ext cx="1473402" cy="264054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" name="PA_任意多边形 55"/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2884377" y="464684"/>
            <a:ext cx="3711119" cy="2598367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" name="PA_任意多边形 56"/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4341743" y="464684"/>
            <a:ext cx="2253752" cy="165950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PA_任意多边形 57"/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5302039" y="218968"/>
            <a:ext cx="1293457" cy="480432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PA_任意多边形 61"/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6595495" y="464685"/>
            <a:ext cx="258336" cy="106905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PA_任意多边形 62"/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5954112" y="41097"/>
            <a:ext cx="897937" cy="1492640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PA_任意多边形 63"/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5063301" y="-164278"/>
            <a:ext cx="1788748" cy="169801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PA_任意多边形 64"/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4867323" y="-208287"/>
            <a:ext cx="1984727" cy="1742024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PA_任意多边形 65"/>
          <p:cNvSpPr>
            <a:spLocks/>
          </p:cNvSpPr>
          <p:nvPr>
            <p:custDataLst>
              <p:tags r:id="rId34"/>
            </p:custDataLst>
          </p:nvPr>
        </p:nvSpPr>
        <p:spPr bwMode="auto">
          <a:xfrm>
            <a:off x="222633" y="1533736"/>
            <a:ext cx="6615163" cy="5563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PA_任意多边形 66"/>
          <p:cNvSpPr>
            <a:spLocks/>
          </p:cNvSpPr>
          <p:nvPr>
            <p:custDataLst>
              <p:tags r:id="rId35"/>
            </p:custDataLst>
          </p:nvPr>
        </p:nvSpPr>
        <p:spPr bwMode="auto">
          <a:xfrm>
            <a:off x="2232303" y="1533736"/>
            <a:ext cx="4605493" cy="551029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PA_任意多边形 67"/>
          <p:cNvSpPr>
            <a:spLocks/>
          </p:cNvSpPr>
          <p:nvPr>
            <p:custDataLst>
              <p:tags r:id="rId36"/>
            </p:custDataLst>
          </p:nvPr>
        </p:nvSpPr>
        <p:spPr bwMode="auto">
          <a:xfrm>
            <a:off x="4489619" y="1533736"/>
            <a:ext cx="2348178" cy="4322054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PA_任意多边形 68"/>
          <p:cNvSpPr>
            <a:spLocks/>
          </p:cNvSpPr>
          <p:nvPr>
            <p:custDataLst>
              <p:tags r:id="rId37"/>
            </p:custDataLst>
          </p:nvPr>
        </p:nvSpPr>
        <p:spPr bwMode="auto">
          <a:xfrm>
            <a:off x="5198704" y="1533737"/>
            <a:ext cx="1639092" cy="2710223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PA_任意多边形 69"/>
          <p:cNvSpPr>
            <a:spLocks/>
          </p:cNvSpPr>
          <p:nvPr>
            <p:custDataLst>
              <p:tags r:id="rId38"/>
            </p:custDataLst>
          </p:nvPr>
        </p:nvSpPr>
        <p:spPr bwMode="auto">
          <a:xfrm>
            <a:off x="5492671" y="1533737"/>
            <a:ext cx="1345125" cy="3089801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PA_任意多边形 70"/>
          <p:cNvSpPr>
            <a:spLocks/>
          </p:cNvSpPr>
          <p:nvPr>
            <p:custDataLst>
              <p:tags r:id="rId39"/>
            </p:custDataLst>
          </p:nvPr>
        </p:nvSpPr>
        <p:spPr bwMode="auto">
          <a:xfrm>
            <a:off x="5170198" y="407839"/>
            <a:ext cx="1667598" cy="1125898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80" name="PA_任意多边形 71"/>
          <p:cNvSpPr>
            <a:spLocks/>
          </p:cNvSpPr>
          <p:nvPr>
            <p:custDataLst>
              <p:tags r:id="rId40"/>
            </p:custDataLst>
          </p:nvPr>
        </p:nvSpPr>
        <p:spPr bwMode="auto">
          <a:xfrm>
            <a:off x="2884377" y="1533737"/>
            <a:ext cx="3953420" cy="1531148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81" name="PA_任意多边形 72"/>
          <p:cNvSpPr>
            <a:spLocks/>
          </p:cNvSpPr>
          <p:nvPr>
            <p:custDataLst>
              <p:tags r:id="rId41"/>
            </p:custDataLst>
          </p:nvPr>
        </p:nvSpPr>
        <p:spPr bwMode="auto">
          <a:xfrm>
            <a:off x="4341743" y="1275185"/>
            <a:ext cx="2506743" cy="849008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82" name="PA_任意多边形 73"/>
          <p:cNvSpPr>
            <a:spLocks/>
          </p:cNvSpPr>
          <p:nvPr>
            <p:custDataLst>
              <p:tags r:id="rId42"/>
            </p:custDataLst>
          </p:nvPr>
        </p:nvSpPr>
        <p:spPr bwMode="auto">
          <a:xfrm>
            <a:off x="5300256" y="272144"/>
            <a:ext cx="1548230" cy="1261592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PA_组合 1"/>
          <p:cNvGrpSpPr/>
          <p:nvPr>
            <p:custDataLst>
              <p:tags r:id="rId43"/>
            </p:custDataLst>
          </p:nvPr>
        </p:nvGrpSpPr>
        <p:grpSpPr>
          <a:xfrm>
            <a:off x="1479136" y="1653961"/>
            <a:ext cx="2585737" cy="2661333"/>
            <a:chOff x="1479136" y="1653961"/>
            <a:chExt cx="2585737" cy="2661333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1479136" y="1653961"/>
              <a:ext cx="2585737" cy="2661333"/>
              <a:chOff x="1827622" y="1343919"/>
              <a:chExt cx="2304000" cy="2304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848139" y="2083438"/>
              <a:ext cx="1824046" cy="1877374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LOGO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04" name="PA_组合 103"/>
          <p:cNvGrpSpPr/>
          <p:nvPr>
            <p:custDataLst>
              <p:tags r:id="rId44"/>
            </p:custDataLst>
          </p:nvPr>
        </p:nvGrpSpPr>
        <p:grpSpPr>
          <a:xfrm>
            <a:off x="4902926" y="3923315"/>
            <a:ext cx="565693" cy="582231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88" name="PA_同心圆 2087"/>
          <p:cNvSpPr/>
          <p:nvPr>
            <p:custDataLst>
              <p:tags r:id="rId45"/>
            </p:custDataLst>
          </p:nvPr>
        </p:nvSpPr>
        <p:spPr>
          <a:xfrm>
            <a:off x="4432370" y="2116982"/>
            <a:ext cx="390544" cy="401961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" name="PA_同心圆 107"/>
          <p:cNvSpPr/>
          <p:nvPr>
            <p:custDataLst>
              <p:tags r:id="rId46"/>
            </p:custDataLst>
          </p:nvPr>
        </p:nvSpPr>
        <p:spPr>
          <a:xfrm>
            <a:off x="5603117" y="1928889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9" name="PA_同心圆 108"/>
          <p:cNvSpPr/>
          <p:nvPr>
            <p:custDataLst>
              <p:tags r:id="rId47"/>
            </p:custDataLst>
          </p:nvPr>
        </p:nvSpPr>
        <p:spPr>
          <a:xfrm>
            <a:off x="5101769" y="3326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" name="PA_同心圆 109"/>
          <p:cNvSpPr/>
          <p:nvPr>
            <p:custDataLst>
              <p:tags r:id="rId48"/>
            </p:custDataLst>
          </p:nvPr>
        </p:nvSpPr>
        <p:spPr>
          <a:xfrm>
            <a:off x="6128175" y="662724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1" name="PA_同心圆 110"/>
          <p:cNvSpPr/>
          <p:nvPr>
            <p:custDataLst>
              <p:tags r:id="rId49"/>
            </p:custDataLst>
          </p:nvPr>
        </p:nvSpPr>
        <p:spPr>
          <a:xfrm>
            <a:off x="5418171" y="4515685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2" name="PA_同心圆 111"/>
          <p:cNvSpPr/>
          <p:nvPr>
            <p:custDataLst>
              <p:tags r:id="rId50"/>
            </p:custDataLst>
          </p:nvPr>
        </p:nvSpPr>
        <p:spPr>
          <a:xfrm>
            <a:off x="2181690" y="69022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" name="PA_同心圆 112"/>
          <p:cNvSpPr/>
          <p:nvPr>
            <p:custDataLst>
              <p:tags r:id="rId51"/>
            </p:custDataLst>
          </p:nvPr>
        </p:nvSpPr>
        <p:spPr>
          <a:xfrm>
            <a:off x="136389" y="6967356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4" name="PA_组合 113"/>
          <p:cNvGrpSpPr/>
          <p:nvPr>
            <p:custDataLst>
              <p:tags r:id="rId52"/>
            </p:custDataLst>
          </p:nvPr>
        </p:nvGrpSpPr>
        <p:grpSpPr>
          <a:xfrm>
            <a:off x="6551386" y="1181637"/>
            <a:ext cx="565693" cy="582231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7" name="PA_组合 116"/>
          <p:cNvGrpSpPr/>
          <p:nvPr>
            <p:custDataLst>
              <p:tags r:id="rId53"/>
            </p:custDataLst>
          </p:nvPr>
        </p:nvGrpSpPr>
        <p:grpSpPr>
          <a:xfrm>
            <a:off x="5845329" y="3173045"/>
            <a:ext cx="565693" cy="582231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0" name="PA_组合 119"/>
          <p:cNvGrpSpPr/>
          <p:nvPr>
            <p:custDataLst>
              <p:tags r:id="rId54"/>
            </p:custDataLst>
          </p:nvPr>
        </p:nvGrpSpPr>
        <p:grpSpPr>
          <a:xfrm>
            <a:off x="4702879" y="5053542"/>
            <a:ext cx="565693" cy="582231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3" name="PA_组合 122"/>
          <p:cNvGrpSpPr/>
          <p:nvPr>
            <p:custDataLst>
              <p:tags r:id="rId55"/>
            </p:custDataLst>
          </p:nvPr>
        </p:nvGrpSpPr>
        <p:grpSpPr>
          <a:xfrm>
            <a:off x="3979639" y="954968"/>
            <a:ext cx="837314" cy="861794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PA_文本框 76"/>
          <p:cNvSpPr txBox="1"/>
          <p:nvPr>
            <p:custDataLst>
              <p:tags r:id="rId56"/>
            </p:custDataLst>
          </p:nvPr>
        </p:nvSpPr>
        <p:spPr>
          <a:xfrm>
            <a:off x="7002631" y="3394479"/>
            <a:ext cx="6173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74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谢谢您的聆听！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1574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81" name="PA_组合 80"/>
          <p:cNvGrpSpPr/>
          <p:nvPr>
            <p:custDataLst>
              <p:tags r:id="rId57"/>
            </p:custDataLst>
          </p:nvPr>
        </p:nvGrpSpPr>
        <p:grpSpPr>
          <a:xfrm>
            <a:off x="11512249" y="6868584"/>
            <a:ext cx="305647" cy="305644"/>
            <a:chOff x="5196486" y="5946187"/>
            <a:chExt cx="305647" cy="305644"/>
          </a:xfrm>
        </p:grpSpPr>
        <p:grpSp>
          <p:nvGrpSpPr>
            <p:cNvPr id="82" name="组合 81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3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6" name="PA_组合 85"/>
          <p:cNvGrpSpPr/>
          <p:nvPr>
            <p:custDataLst>
              <p:tags r:id="rId58"/>
            </p:custDataLst>
          </p:nvPr>
        </p:nvGrpSpPr>
        <p:grpSpPr>
          <a:xfrm>
            <a:off x="11954646" y="6868584"/>
            <a:ext cx="305647" cy="305644"/>
            <a:chOff x="5638883" y="5946187"/>
            <a:chExt cx="305647" cy="305644"/>
          </a:xfrm>
        </p:grpSpPr>
        <p:grpSp>
          <p:nvGrpSpPr>
            <p:cNvPr id="87" name="组合 86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1" name="PA_组合 90"/>
          <p:cNvGrpSpPr/>
          <p:nvPr>
            <p:custDataLst>
              <p:tags r:id="rId59"/>
            </p:custDataLst>
          </p:nvPr>
        </p:nvGrpSpPr>
        <p:grpSpPr>
          <a:xfrm>
            <a:off x="10615529" y="6868584"/>
            <a:ext cx="305647" cy="305644"/>
            <a:chOff x="4299766" y="5946187"/>
            <a:chExt cx="305647" cy="305644"/>
          </a:xfrm>
        </p:grpSpPr>
        <p:grpSp>
          <p:nvGrpSpPr>
            <p:cNvPr id="92" name="组合 91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6" name="PA_组合 95"/>
          <p:cNvGrpSpPr/>
          <p:nvPr>
            <p:custDataLst>
              <p:tags r:id="rId60"/>
            </p:custDataLst>
          </p:nvPr>
        </p:nvGrpSpPr>
        <p:grpSpPr>
          <a:xfrm>
            <a:off x="11056153" y="6868584"/>
            <a:ext cx="305647" cy="305644"/>
            <a:chOff x="4740390" y="5946187"/>
            <a:chExt cx="305647" cy="305644"/>
          </a:xfrm>
        </p:grpSpPr>
        <p:grpSp>
          <p:nvGrpSpPr>
            <p:cNvPr id="97" name="组合 96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8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PA_组合 11"/>
          <p:cNvGrpSpPr/>
          <p:nvPr>
            <p:custDataLst>
              <p:tags r:id="rId61"/>
            </p:custDataLst>
          </p:nvPr>
        </p:nvGrpSpPr>
        <p:grpSpPr>
          <a:xfrm>
            <a:off x="7137722" y="4163920"/>
            <a:ext cx="2221321" cy="377411"/>
            <a:chOff x="7400705" y="4179010"/>
            <a:chExt cx="2221321" cy="377411"/>
          </a:xfrm>
        </p:grpSpPr>
        <p:sp>
          <p:nvSpPr>
            <p:cNvPr id="4" name="圆角矩形 3"/>
            <p:cNvSpPr/>
            <p:nvPr/>
          </p:nvSpPr>
          <p:spPr>
            <a:xfrm>
              <a:off x="7400705" y="4241972"/>
              <a:ext cx="2221321" cy="308099"/>
            </a:xfrm>
            <a:prstGeom prst="round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659558" y="4179010"/>
              <a:ext cx="1703614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汇报人：</a:t>
              </a:r>
              <a:r>
                <a: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xxx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pic>
        <p:nvPicPr>
          <p:cNvPr id="107" name="PA_AudioJoiner150910135131.mp3">
            <a:hlinkClick r:id="" action="ppaction://media"/>
          </p:cNvPr>
          <p:cNvPicPr>
            <a:picLocks noChangeAspect="1"/>
          </p:cNvPicPr>
          <p:nvPr>
            <a:audioFile r:link="rId63"/>
            <p:custDataLst>
              <p:tags r:id="rId64"/>
            </p:custDataLst>
            <p:extLst>
              <p:ext uri="{DAA4B4D4-6D71-4841-9C94-3DE7FCFB9230}">
                <p14:media xmlns:p14="http://schemas.microsoft.com/office/powerpoint/2010/main" r:embed="rId62"/>
              </p:ext>
            </p:extLst>
          </p:nvPr>
        </p:nvPicPr>
        <p:blipFill>
          <a:blip r:embed="rId67"/>
          <a:stretch>
            <a:fillRect/>
          </a:stretch>
        </p:blipFill>
        <p:spPr>
          <a:xfrm>
            <a:off x="6528122" y="-6795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43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10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100"/>
                            </p:stCondLst>
                            <p:childTnLst>
                              <p:par>
                                <p:cTn id="1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100"/>
                            </p:stCondLst>
                            <p:childTnLst>
                              <p:par>
                                <p:cTn id="1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900"/>
                            </p:stCondLst>
                            <p:childTnLst>
                              <p:par>
                                <p:cTn id="18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890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1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9300"/>
                            </p:stCondLst>
                            <p:childTnLst>
                              <p:par>
                                <p:cTn id="2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29" grpId="0" animBg="1"/>
      <p:bldP spid="30" grpId="0" animBg="1"/>
      <p:bldP spid="2049" grpId="0" animBg="1"/>
      <p:bldP spid="2052" grpId="0" animBg="1"/>
      <p:bldP spid="2053" grpId="0" animBg="1"/>
      <p:bldP spid="2057" grpId="0" animBg="1"/>
      <p:bldP spid="2058" grpId="0" animBg="1"/>
      <p:bldP spid="2061" grpId="0" animBg="1"/>
      <p:bldP spid="2063" grpId="0" animBg="1"/>
      <p:bldP spid="2064" grpId="0" animBg="1"/>
      <p:bldP spid="2065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8" grpId="0" animBg="1"/>
      <p:bldP spid="2079" grpId="0" animBg="1"/>
      <p:bldP spid="1024" grpId="0" animBg="1"/>
      <p:bldP spid="1025" grpId="0" animBg="1"/>
      <p:bldP spid="1026" grpId="0" animBg="1"/>
      <p:bldP spid="1027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54" grpId="0" animBg="1"/>
      <p:bldP spid="1055" grpId="0" animBg="1"/>
      <p:bldP spid="2080" grpId="0" animBg="1"/>
      <p:bldP spid="2081" grpId="0" animBg="1"/>
      <p:bldP spid="2082" grpId="0" animBg="1"/>
      <p:bldP spid="2088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EB82811-D4C6-42DF-98D9-AA22E74DE5B0}"/>
              </a:ext>
            </a:extLst>
          </p:cNvPr>
          <p:cNvGrpSpPr/>
          <p:nvPr/>
        </p:nvGrpSpPr>
        <p:grpSpPr>
          <a:xfrm>
            <a:off x="1666053" y="1656556"/>
            <a:ext cx="10348968" cy="4661903"/>
            <a:chOff x="1687889" y="1457617"/>
            <a:chExt cx="9222566" cy="4154492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CDEE7FA2-21C1-4EA0-A9B1-2676F6954120}"/>
                </a:ext>
              </a:extLst>
            </p:cNvPr>
            <p:cNvSpPr/>
            <p:nvPr/>
          </p:nvSpPr>
          <p:spPr>
            <a:xfrm>
              <a:off x="2805546" y="1457617"/>
              <a:ext cx="8104909" cy="307462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26048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020">
                <a:solidFill>
                  <a:srgbClr val="4EA4DD"/>
                </a:solidFill>
                <a:latin typeface="微软雅黑"/>
                <a:ea typeface="微软雅黑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9B0CA018-E392-43F6-BD9B-92A880E96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7889" y="1744304"/>
              <a:ext cx="2510037" cy="2510037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C09F03B3-F694-437F-AA5A-AE2821D6987D}"/>
                </a:ext>
              </a:extLst>
            </p:cNvPr>
            <p:cNvSpPr txBox="1"/>
            <p:nvPr/>
          </p:nvSpPr>
          <p:spPr>
            <a:xfrm>
              <a:off x="5428617" y="1890847"/>
              <a:ext cx="4813077" cy="2298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26048">
                <a:lnSpc>
                  <a:spcPct val="200000"/>
                </a:lnSpc>
              </a:pPr>
              <a:r>
                <a:rPr lang="zh-CN" altLang="en-US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该模板一共</a:t>
              </a:r>
              <a:r>
                <a:rPr lang="en-US" altLang="zh-CN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</a:t>
              </a:r>
              <a:r>
                <a:rPr lang="zh-CN" altLang="en-US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页，获取完整版。</a:t>
              </a:r>
              <a:endParaRPr lang="en-US" altLang="zh-CN" sz="202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26048">
                <a:lnSpc>
                  <a:spcPct val="200000"/>
                </a:lnSpc>
              </a:pPr>
              <a:r>
                <a:rPr lang="zh-CN" altLang="en-US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请扫描上方二维码，关注“精美</a:t>
              </a:r>
              <a:r>
                <a:rPr lang="en-US" altLang="zh-CN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模板”</a:t>
              </a:r>
              <a:endParaRPr lang="en-US" altLang="zh-CN" sz="202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26048">
                <a:lnSpc>
                  <a:spcPct val="200000"/>
                </a:lnSpc>
              </a:pPr>
              <a:r>
                <a:rPr lang="zh-CN" altLang="en-US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回复“</a:t>
              </a:r>
              <a:r>
                <a:rPr lang="en-US" altLang="zh-CN" sz="202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1220</a:t>
              </a:r>
              <a:r>
                <a:rPr lang="zh-CN" altLang="en-US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”，即可免费下载。</a:t>
              </a:r>
              <a:endParaRPr lang="en-US" altLang="zh-CN" sz="202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26048">
                <a:lnSpc>
                  <a:spcPct val="200000"/>
                </a:lnSpc>
              </a:pPr>
              <a:r>
                <a:rPr lang="en-US" altLang="zh-CN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套对应回复“</a:t>
              </a:r>
              <a:r>
                <a:rPr lang="en-US" altLang="zh-CN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sz="202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ABB6E3A2-E2CE-4B34-9A6A-7A1FBD1B1A3B}"/>
                </a:ext>
              </a:extLst>
            </p:cNvPr>
            <p:cNvSpPr/>
            <p:nvPr/>
          </p:nvSpPr>
          <p:spPr>
            <a:xfrm>
              <a:off x="3251172" y="4975785"/>
              <a:ext cx="6096000" cy="6363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1026048"/>
              <a:r>
                <a:rPr lang="en-US" altLang="zh-CN" sz="2020" dirty="0">
                  <a:solidFill>
                    <a:srgbClr val="44546A">
                      <a:lumMod val="25000"/>
                    </a:srgbClr>
                  </a:solidFill>
                  <a:latin typeface="等线" panose="020F0502020204030204"/>
                  <a:ea typeface="等线" panose="02010600030101010101" pitchFamily="2" charset="-122"/>
                </a:rPr>
                <a:t>1598</a:t>
              </a:r>
              <a:r>
                <a:rPr lang="zh-CN" altLang="en-US" sz="2020" dirty="0">
                  <a:solidFill>
                    <a:srgbClr val="44546A">
                      <a:lumMod val="25000"/>
                    </a:srgbClr>
                  </a:solidFill>
                  <a:latin typeface="等线" panose="020F0502020204030204"/>
                  <a:ea typeface="等线" panose="02010600030101010101" pitchFamily="2" charset="-122"/>
                </a:rPr>
                <a:t>套模板免费下载地址：</a:t>
              </a:r>
              <a:r>
                <a:rPr lang="en-US" altLang="zh-CN" sz="2020" dirty="0">
                  <a:solidFill>
                    <a:srgbClr val="44546A">
                      <a:lumMod val="25000"/>
                    </a:srgbClr>
                  </a:solidFill>
                  <a:latin typeface="等线" panose="020F0502020204030204"/>
                  <a:ea typeface="等线" panose="02010600030101010101" pitchFamily="2" charset="-122"/>
                </a:rPr>
                <a:t>http://mp.weixin.qq.com/s/bhnaDzj_ay8cY4GU987vZg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452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31311AB-1633-4F1B-8976-9CD02264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8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214925" y="2628163"/>
            <a:ext cx="2397222" cy="2093640"/>
            <a:chOff x="9224782" y="2628163"/>
            <a:chExt cx="2397222" cy="2093640"/>
          </a:xfrm>
        </p:grpSpPr>
        <p:grpSp>
          <p:nvGrpSpPr>
            <p:cNvPr id="10" name="组合 9"/>
            <p:cNvGrpSpPr/>
            <p:nvPr/>
          </p:nvGrpSpPr>
          <p:grpSpPr>
            <a:xfrm>
              <a:off x="9224782" y="2628163"/>
              <a:ext cx="2397222" cy="2093640"/>
              <a:chOff x="9224782" y="2628163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224782" y="262816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95" name="Freeform 7"/>
              <p:cNvSpPr>
                <a:spLocks/>
              </p:cNvSpPr>
              <p:nvPr/>
            </p:nvSpPr>
            <p:spPr bwMode="auto">
              <a:xfrm>
                <a:off x="9536465" y="287211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9918251" y="3180762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FGothic-EB" panose="02010609010101010101" pitchFamily="1" charset="-128"/>
                  <a:ea typeface="DFGothic-EB" panose="02010609010101010101" pitchFamily="1" charset="-128"/>
                  <a:cs typeface="+mn-cs"/>
                </a:rPr>
                <a:t>05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43405" y="2638733"/>
            <a:ext cx="2397222" cy="2093640"/>
            <a:chOff x="5553262" y="2638733"/>
            <a:chExt cx="2397222" cy="2093640"/>
          </a:xfrm>
        </p:grpSpPr>
        <p:grpSp>
          <p:nvGrpSpPr>
            <p:cNvPr id="8" name="组合 7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70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FGothic-EB" panose="02010609010101010101" pitchFamily="1" charset="-128"/>
                  <a:ea typeface="DFGothic-EB" panose="02010609010101010101" pitchFamily="1" charset="-128"/>
                  <a:cs typeface="+mn-cs"/>
                </a:rPr>
                <a:t>03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71985" y="2656049"/>
            <a:ext cx="2397222" cy="2093640"/>
            <a:chOff x="1881842" y="2656049"/>
            <a:chExt cx="2397222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75311" y="3250046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FGothic-EB" panose="02010609010101010101" pitchFamily="1" charset="-128"/>
                  <a:ea typeface="DFGothic-EB" panose="02010609010101010101" pitchFamily="1" charset="-128"/>
                  <a:cs typeface="+mn-cs"/>
                </a:rPr>
                <a:t>01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12087" y="3702869"/>
            <a:ext cx="2397222" cy="2093640"/>
            <a:chOff x="3721944" y="3702869"/>
            <a:chExt cx="2397222" cy="2093640"/>
          </a:xfrm>
        </p:grpSpPr>
        <p:grpSp>
          <p:nvGrpSpPr>
            <p:cNvPr id="5" name="组合 4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382517" y="4183861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FGothic-EB" panose="02010609010101010101" pitchFamily="1" charset="-128"/>
                  <a:ea typeface="DFGothic-EB" panose="02010609010101010101" pitchFamily="1" charset="-128"/>
                  <a:cs typeface="+mn-cs"/>
                </a:rPr>
                <a:t>02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78473" y="3692384"/>
            <a:ext cx="2397222" cy="2093640"/>
            <a:chOff x="7388330" y="3692384"/>
            <a:chExt cx="2397222" cy="2093640"/>
          </a:xfrm>
        </p:grpSpPr>
        <p:grpSp>
          <p:nvGrpSpPr>
            <p:cNvPr id="9" name="组合 8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8048903" y="4173376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FGothic-EB" panose="02010609010101010101" pitchFamily="1" charset="-128"/>
                  <a:ea typeface="DFGothic-EB" panose="02010609010101010101" pitchFamily="1" charset="-128"/>
                  <a:cs typeface="+mn-cs"/>
                </a:rPr>
                <a:t>04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12463" y="4927865"/>
            <a:ext cx="1537897" cy="671442"/>
            <a:chOff x="2328257" y="4927865"/>
            <a:chExt cx="1537897" cy="671442"/>
          </a:xfrm>
        </p:grpSpPr>
        <p:sp>
          <p:nvSpPr>
            <p:cNvPr id="53" name="TextBox 52"/>
            <p:cNvSpPr txBox="1"/>
            <p:nvPr/>
          </p:nvSpPr>
          <p:spPr>
            <a:xfrm>
              <a:off x="2328257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工作汇报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9470" y="5322308"/>
              <a:ext cx="12862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WORKREPORT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37101" y="2731461"/>
            <a:ext cx="1537897" cy="641728"/>
            <a:chOff x="4246958" y="2731461"/>
            <a:chExt cx="1537897" cy="641728"/>
          </a:xfrm>
        </p:grpSpPr>
        <p:sp>
          <p:nvSpPr>
            <p:cNvPr id="101" name="TextBox 100"/>
            <p:cNvSpPr txBox="1"/>
            <p:nvPr/>
          </p:nvSpPr>
          <p:spPr>
            <a:xfrm>
              <a:off x="4246958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完成情况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335082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WORKREPORT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84871" y="4978665"/>
            <a:ext cx="1537897" cy="672208"/>
            <a:chOff x="5982926" y="4927865"/>
            <a:chExt cx="1537897" cy="672208"/>
          </a:xfrm>
        </p:grpSpPr>
        <p:sp>
          <p:nvSpPr>
            <p:cNvPr id="107" name="TextBox 106"/>
            <p:cNvSpPr txBox="1"/>
            <p:nvPr/>
          </p:nvSpPr>
          <p:spPr>
            <a:xfrm>
              <a:off x="5982926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成果展示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071050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WORKREPORT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29519" y="2731461"/>
            <a:ext cx="1537897" cy="641728"/>
            <a:chOff x="7839376" y="2731461"/>
            <a:chExt cx="1537897" cy="641728"/>
          </a:xfrm>
        </p:grpSpPr>
        <p:sp>
          <p:nvSpPr>
            <p:cNvPr id="109" name="TextBox 108"/>
            <p:cNvSpPr txBox="1"/>
            <p:nvPr/>
          </p:nvSpPr>
          <p:spPr>
            <a:xfrm>
              <a:off x="7839376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工作不足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947820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WORKREPORT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743105" y="4978665"/>
            <a:ext cx="1537897" cy="621408"/>
            <a:chOff x="9752962" y="4978665"/>
            <a:chExt cx="1537897" cy="621408"/>
          </a:xfrm>
        </p:grpSpPr>
        <p:sp>
          <p:nvSpPr>
            <p:cNvPr id="111" name="TextBox 110"/>
            <p:cNvSpPr txBox="1"/>
            <p:nvPr/>
          </p:nvSpPr>
          <p:spPr>
            <a:xfrm>
              <a:off x="9752962" y="49786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明年计划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9841086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WORKREPORT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+mn-cs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583953" y="699208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&gt;&gt;&gt;&gt;&gt;&gt;&gt;&gt;&gt;&gt;&gt;&gt;&gt;&gt;&gt;&gt;&gt;&gt;&gt;&gt;&gt;&gt;&gt;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主目录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&gt;&gt;&gt;&gt;&gt;&gt;&gt;&gt;&gt;&gt;&gt;&gt;&gt;&gt;&gt;&gt;&gt;&gt;&gt;&gt;&gt;&gt;&gt;&gt;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157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28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7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FA6ED2FC-4528-4FC5-87AD-465F1783E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8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1CB9740-1C89-40D8-BBD4-8FC235C61A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77CE598-292E-40F1-8EA6-61D0D5BB0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62A0E30-A8FD-463E-BF06-67B1FF305A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29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C9D8523-0ACF-46B7-A9F0-E0F00788D2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5F3C881-4A46-426B-A8C7-524BB2894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57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197832B-D1D0-4E94-A9D8-8E1FAC838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3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602921E-09BF-47B0-A613-E7FEB47D4E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4FC7D01-D676-48EA-8817-B94B6CC46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3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ACE6538-D215-4433-8C55-E70BCB087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1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77671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工作前言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77671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工作回顾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261038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工作计划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261038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工作团队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467391" y="4702378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工作进度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92697" y="4678895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去年相比</a:t>
            </a: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93561" y="2278723"/>
            <a:ext cx="3335407" cy="1383604"/>
            <a:chOff x="7393561" y="2200622"/>
            <a:chExt cx="3335407" cy="1383604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2876340"/>
              <a:ext cx="33354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+mn-cs"/>
                </a:rPr>
                <a:t>年度工作概述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35488" y="2200622"/>
              <a:ext cx="2292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-15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+mn-cs"/>
                </a:rPr>
                <a:t>WORK  REPORT</a:t>
              </a:r>
              <a:endParaRPr kumimoji="0" lang="zh-CN" altLang="en-US" sz="2400" b="1" i="0" u="none" strike="noStrike" kern="1200" cap="none" spc="-15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 Mittelschrift Std" pitchFamily="50" charset="0"/>
                  <a:ea typeface="微软雅黑" pitchFamily="34" charset="-122"/>
                  <a:cs typeface="+mn-cs"/>
                </a:rPr>
                <a:t>01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准圆简体" pitchFamily="2" charset="-122"/>
                  <a:ea typeface="方正准圆简体" pitchFamily="2" charset="-122"/>
                  <a:cs typeface="+mn-cs"/>
                </a:rPr>
                <a:t>Overview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准圆简体" pitchFamily="2" charset="-122"/>
                <a:ea typeface="方正准圆简体" pitchFamily="2" charset="-122"/>
                <a:cs typeface="+mn-cs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808646" y="2154519"/>
            <a:ext cx="0" cy="2976069"/>
          </a:xfrm>
          <a:prstGeom prst="line">
            <a:avLst/>
          </a:prstGeom>
          <a:ln>
            <a:solidFill>
              <a:srgbClr val="0066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87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1A29E57-FF14-4B43-B5A9-BE1FC2C50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4D519FC-6813-431D-8875-9FB84C1549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43B2719-6718-4A36-91F7-E883BCD71B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1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B4E3568-707B-4DB5-BC0F-C8A5ECFD53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6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E2D4FBE-797D-467B-9CCF-2D8C2AFC58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0F144C0-5C2C-44B1-86B3-713F7FB58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35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8C97A77-E0C9-4915-9CA4-4405184621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FE3F4C8-EA63-4B6A-B36B-706A84173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EE11DD53-01CF-4ABB-A1F5-2E79C02C9D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35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4DE42B2-9DE7-46E6-B14E-BA2E36F5BF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2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749044_112221025312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5" t="9700" r="16983" b="18603"/>
          <a:stretch/>
        </p:blipFill>
        <p:spPr bwMode="auto">
          <a:xfrm>
            <a:off x="-3024559" y="-23584"/>
            <a:ext cx="11696873" cy="794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266634" y="-176377"/>
            <a:ext cx="8529010" cy="8250793"/>
            <a:chOff x="5152065" y="0"/>
            <a:chExt cx="8529010" cy="7940997"/>
          </a:xfrm>
          <a:solidFill>
            <a:schemeClr val="bg1"/>
          </a:solidFill>
        </p:grpSpPr>
        <p:sp>
          <p:nvSpPr>
            <p:cNvPr id="4" name="矩形 3"/>
            <p:cNvSpPr/>
            <p:nvPr/>
          </p:nvSpPr>
          <p:spPr>
            <a:xfrm>
              <a:off x="7704633" y="0"/>
              <a:ext cx="5976442" cy="7921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5152065" y="0"/>
              <a:ext cx="2552568" cy="794099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6999346" y="3168724"/>
            <a:ext cx="5544616" cy="3832860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年来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792859" y="1143062"/>
            <a:ext cx="1954214" cy="1954920"/>
            <a:chOff x="4345444" y="2542859"/>
            <a:chExt cx="1810550" cy="1811205"/>
          </a:xfrm>
        </p:grpSpPr>
        <p:grpSp>
          <p:nvGrpSpPr>
            <p:cNvPr id="14" name="组合 13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84233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65571" y="2763062"/>
              <a:ext cx="1370298" cy="137079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83279" y="1680777"/>
            <a:ext cx="1445171" cy="875186"/>
            <a:chOff x="6369066" y="979195"/>
            <a:chExt cx="965907" cy="568257"/>
          </a:xfrm>
        </p:grpSpPr>
        <p:sp>
          <p:nvSpPr>
            <p:cNvPr id="2" name="TextBox 1"/>
            <p:cNvSpPr txBox="1"/>
            <p:nvPr/>
          </p:nvSpPr>
          <p:spPr>
            <a:xfrm>
              <a:off x="6369066" y="979195"/>
              <a:ext cx="950693" cy="379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前 言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6369066" y="1347613"/>
              <a:ext cx="965907" cy="199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FOREWORD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1011878">
            <a:off x="6420435" y="-723293"/>
            <a:ext cx="276085" cy="891292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52400" dist="635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248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7553E-6 0 L -0.08052 0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E398424-6AAC-43BF-88FF-F17C2B2A74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C9569BC-6D3B-44F5-8350-DAC2033C9F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8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10CF879-1EBA-4AF7-A87D-04DAEDA052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2420" cy="79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1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03147" y="3729981"/>
            <a:ext cx="6474786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精美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（小二演示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171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37769" y="3263592"/>
            <a:ext cx="2058474" cy="1751051"/>
            <a:chOff x="6414428" y="5636400"/>
            <a:chExt cx="3629678" cy="3024159"/>
          </a:xfrm>
        </p:grpSpPr>
        <p:pic>
          <p:nvPicPr>
            <p:cNvPr id="5122" name="Picture 2" descr="C:\Users\Administrator\Desktop\749044_112221025312_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82" t="7338" r="18226" b="20965"/>
            <a:stretch/>
          </p:blipFill>
          <p:spPr bwMode="auto">
            <a:xfrm>
              <a:off x="6414428" y="6208299"/>
              <a:ext cx="3629678" cy="2452260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等腰三角形 45"/>
            <p:cNvSpPr/>
            <p:nvPr/>
          </p:nvSpPr>
          <p:spPr>
            <a:xfrm>
              <a:off x="7957916" y="5636400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40916" y="4730600"/>
            <a:ext cx="2282974" cy="1947499"/>
            <a:chOff x="2364419" y="8170001"/>
            <a:chExt cx="4025536" cy="3363437"/>
          </a:xfrm>
        </p:grpSpPr>
        <p:pic>
          <p:nvPicPr>
            <p:cNvPr id="5128" name="Picture 8" descr="C:\Users\Administrator\Desktop\b104610d8fea74ae8a0d774d7f3_p7_wm43,41_mk7_c800X800.g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205" b="11089"/>
            <a:stretch/>
          </p:blipFill>
          <p:spPr bwMode="auto">
            <a:xfrm>
              <a:off x="2364419" y="8696684"/>
              <a:ext cx="4025536" cy="2836754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等腰三角形 46"/>
            <p:cNvSpPr/>
            <p:nvPr/>
          </p:nvSpPr>
          <p:spPr>
            <a:xfrm>
              <a:off x="4068393" y="8170001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5177" y="4694614"/>
            <a:ext cx="2689360" cy="2078997"/>
            <a:chOff x="9848265" y="8107852"/>
            <a:chExt cx="4742111" cy="3590541"/>
          </a:xfrm>
        </p:grpSpPr>
        <p:pic>
          <p:nvPicPr>
            <p:cNvPr id="5126" name="Picture 6" descr="C:\Users\Administrator\Desktop\u=1579983052,3853822538&amp;fm=21&amp;gp=0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8265" y="8647912"/>
              <a:ext cx="4742111" cy="3050481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等腰三角形 47"/>
            <p:cNvSpPr/>
            <p:nvPr/>
          </p:nvSpPr>
          <p:spPr>
            <a:xfrm>
              <a:off x="11885099" y="8107852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74537" y="3263592"/>
            <a:ext cx="2021105" cy="1675478"/>
            <a:chOff x="14590376" y="5636400"/>
            <a:chExt cx="3563786" cy="2893641"/>
          </a:xfrm>
        </p:grpSpPr>
        <p:pic>
          <p:nvPicPr>
            <p:cNvPr id="5127" name="Picture 7" descr="C:\Users\Administrator\Desktop\u=538867954,1294334796&amp;fm=11&amp;gp=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90376" y="6154183"/>
              <a:ext cx="3563786" cy="237585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等腰三角形 48"/>
            <p:cNvSpPr/>
            <p:nvPr/>
          </p:nvSpPr>
          <p:spPr>
            <a:xfrm>
              <a:off x="16035281" y="5636400"/>
              <a:ext cx="569966" cy="360041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295642" y="2084577"/>
            <a:ext cx="2057943" cy="1687293"/>
            <a:chOff x="18154163" y="3600177"/>
            <a:chExt cx="3628742" cy="2914046"/>
          </a:xfrm>
        </p:grpSpPr>
        <p:pic>
          <p:nvPicPr>
            <p:cNvPr id="5123" name="Picture 3" descr="C:\Users\Administrator\Desktop\u=1057635883,4286295145&amp;fm=21&amp;gp=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4163" y="3600177"/>
              <a:ext cx="3628742" cy="240458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等腰三角形 49"/>
            <p:cNvSpPr/>
            <p:nvPr/>
          </p:nvSpPr>
          <p:spPr>
            <a:xfrm rot="10800000">
              <a:off x="19628762" y="6154183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635849" y="3769443"/>
            <a:ext cx="1676295" cy="811940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2008. 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起航</a:t>
            </a:r>
            <a:endParaRPr kumimoji="0" lang="en-US" altLang="zh-CN" sz="2100" b="0" i="0" u="none" strike="noStrike" kern="1200" cap="none" spc="0" normalizeH="0" baseline="0" noProof="0" dirty="0">
              <a:ln>
                <a:noFill/>
              </a:ln>
              <a:solidFill>
                <a:srgbClr val="FC860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123444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您的内容打在这里，或者通过复您的文本后，在此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859719" y="2496315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2010. 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拼搏</a:t>
            </a:r>
            <a:endParaRPr kumimoji="0" lang="en-US" altLang="zh-CN" sz="2100" b="0" i="0" u="none" strike="noStrike" kern="1200" cap="none" spc="0" normalizeH="0" baseline="0" noProof="0" dirty="0">
              <a:ln>
                <a:noFill/>
              </a:ln>
              <a:solidFill>
                <a:srgbClr val="FC860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123444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您的内容打在这里，或者通过复您的文本后，在此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024100" y="3771635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2013.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飞跃</a:t>
            </a:r>
            <a:endParaRPr kumimoji="0" lang="en-US" altLang="zh-CN" sz="2100" b="0" i="0" u="none" strike="noStrike" kern="1200" cap="none" spc="0" normalizeH="0" baseline="0" noProof="0" dirty="0">
              <a:ln>
                <a:noFill/>
              </a:ln>
              <a:solidFill>
                <a:srgbClr val="FC860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123444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您的内容打在这里，或者通过复您的文本后，在此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409041" y="2423268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2015. 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创新</a:t>
            </a:r>
            <a:endParaRPr kumimoji="0" lang="en-US" altLang="zh-CN" sz="2100" b="0" i="0" u="none" strike="noStrike" kern="1200" cap="none" spc="0" normalizeH="0" baseline="0" noProof="0" dirty="0">
              <a:ln>
                <a:noFill/>
              </a:ln>
              <a:solidFill>
                <a:srgbClr val="FC860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123444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您的内容打在这里，或者通过复您的文本后，在此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0478059" y="3939359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2016. 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C860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辉煌</a:t>
            </a:r>
            <a:endParaRPr kumimoji="0" lang="en-US" altLang="zh-CN" sz="2100" b="0" i="0" u="none" strike="noStrike" kern="1200" cap="none" spc="0" normalizeH="0" baseline="0" noProof="0" dirty="0">
              <a:ln>
                <a:noFill/>
              </a:ln>
              <a:solidFill>
                <a:srgbClr val="FC860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123444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您的内容打在这里，或者通过复您的文本后，在此</a:t>
            </a: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30803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公司历程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99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5" grpId="0"/>
      <p:bldP spid="56" grpId="0"/>
      <p:bldP spid="57" grpId="0"/>
      <p:bldP spid="58" grpId="0"/>
      <p:bldP spid="28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1" y="4417441"/>
            <a:ext cx="13681075" cy="9788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66675" y="3784103"/>
            <a:ext cx="1301392" cy="1301862"/>
            <a:chOff x="1466675" y="3784103"/>
            <a:chExt cx="1301392" cy="1301862"/>
          </a:xfrm>
        </p:grpSpPr>
        <p:grpSp>
          <p:nvGrpSpPr>
            <p:cNvPr id="94" name="组合 93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5" name="同心圆 10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4" name="椭圆 103"/>
              <p:cNvSpPr/>
              <p:nvPr/>
            </p:nvSpPr>
            <p:spPr>
              <a:xfrm>
                <a:off x="4565570" y="2763062"/>
                <a:ext cx="1370297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0" name="TextBox 139"/>
            <p:cNvSpPr txBox="1"/>
            <p:nvPr/>
          </p:nvSpPr>
          <p:spPr>
            <a:xfrm>
              <a:off x="1692270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7025" y="3959191"/>
            <a:ext cx="984950" cy="985306"/>
            <a:chOff x="3117025" y="3959191"/>
            <a:chExt cx="984950" cy="985306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3" name="同心圆 11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12" name="椭圆 11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3184398" y="4197404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7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50933" y="3791953"/>
            <a:ext cx="1319306" cy="1319782"/>
            <a:chOff x="4450933" y="3791953"/>
            <a:chExt cx="1319306" cy="131978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8" name="同心圆 11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椭圆 11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17" name="椭圆 11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685485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19197" y="3942381"/>
            <a:ext cx="1018558" cy="1018926"/>
            <a:chOff x="6119197" y="3942381"/>
            <a:chExt cx="1018558" cy="101892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3" name="同心圆 12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2" name="椭圆 12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6287551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86713" y="3942381"/>
            <a:ext cx="1114915" cy="1018926"/>
            <a:chOff x="7486713" y="3942381"/>
            <a:chExt cx="1114915" cy="1018926"/>
          </a:xfrm>
        </p:grpSpPr>
        <p:grpSp>
          <p:nvGrpSpPr>
            <p:cNvPr id="125" name="组合 124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4" name="TextBox 143"/>
            <p:cNvSpPr txBox="1"/>
            <p:nvPr/>
          </p:nvSpPr>
          <p:spPr>
            <a:xfrm>
              <a:off x="7610549" y="4242723"/>
              <a:ext cx="991079" cy="447318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10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854229" y="3773382"/>
            <a:ext cx="1356434" cy="1356924"/>
            <a:chOff x="8854229" y="3773382"/>
            <a:chExt cx="1356434" cy="1356924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3" name="同心圆 1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32" name="椭圆 1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9068720" y="4180595"/>
              <a:ext cx="1015118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59621" y="3529102"/>
            <a:ext cx="1844818" cy="1845484"/>
            <a:chOff x="10559621" y="3529102"/>
            <a:chExt cx="1844818" cy="1845484"/>
          </a:xfrm>
        </p:grpSpPr>
        <p:grpSp>
          <p:nvGrpSpPr>
            <p:cNvPr id="135" name="组合 134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8" name="同心圆 1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37" name="椭圆 1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11009509" y="4180595"/>
              <a:ext cx="1097152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12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8742186" y="5607600"/>
            <a:ext cx="1554735" cy="753793"/>
            <a:chOff x="873900" y="1541325"/>
            <a:chExt cx="1166203" cy="565214"/>
          </a:xfrm>
        </p:grpSpPr>
        <p:sp>
          <p:nvSpPr>
            <p:cNvPr id="201" name="TextBox 20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89" name="直接连接符 8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330803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工作进度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93" name="组合 9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6" name="椭圆 9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377076" y="2581564"/>
            <a:ext cx="1554735" cy="753793"/>
            <a:chOff x="873900" y="1541325"/>
            <a:chExt cx="1166203" cy="565214"/>
          </a:xfrm>
        </p:grpSpPr>
        <p:sp>
          <p:nvSpPr>
            <p:cNvPr id="148" name="TextBox 14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" name="等腰三角形 4"/>
          <p:cNvSpPr/>
          <p:nvPr/>
        </p:nvSpPr>
        <p:spPr>
          <a:xfrm>
            <a:off x="2018501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0" name="组合 189"/>
          <p:cNvGrpSpPr/>
          <p:nvPr/>
        </p:nvGrpSpPr>
        <p:grpSpPr>
          <a:xfrm>
            <a:off x="2826453" y="5511275"/>
            <a:ext cx="1554735" cy="753793"/>
            <a:chOff x="873900" y="1541325"/>
            <a:chExt cx="1166203" cy="565214"/>
          </a:xfrm>
        </p:grpSpPr>
        <p:sp>
          <p:nvSpPr>
            <p:cNvPr id="191" name="TextBox 19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</a:t>
              </a: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1" name="等腰三角形 100"/>
          <p:cNvSpPr/>
          <p:nvPr/>
        </p:nvSpPr>
        <p:spPr>
          <a:xfrm rot="10800000">
            <a:off x="3510630" y="5251349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>
            <a:off x="4333218" y="2592660"/>
            <a:ext cx="1554735" cy="753793"/>
            <a:chOff x="873900" y="1541325"/>
            <a:chExt cx="1166203" cy="565214"/>
          </a:xfrm>
        </p:grpSpPr>
        <p:sp>
          <p:nvSpPr>
            <p:cNvPr id="158" name="TextBox 15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</a:t>
              </a: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2" name="等腰三角形 101"/>
          <p:cNvSpPr/>
          <p:nvPr/>
        </p:nvSpPr>
        <p:spPr>
          <a:xfrm>
            <a:off x="5011716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80" name="组合 179"/>
          <p:cNvGrpSpPr/>
          <p:nvPr/>
        </p:nvGrpSpPr>
        <p:grpSpPr>
          <a:xfrm>
            <a:off x="7200664" y="2603679"/>
            <a:ext cx="1554735" cy="753793"/>
            <a:chOff x="873900" y="1541325"/>
            <a:chExt cx="1166203" cy="565214"/>
          </a:xfrm>
        </p:grpSpPr>
        <p:sp>
          <p:nvSpPr>
            <p:cNvPr id="181" name="TextBox 18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等腰三角形 102"/>
          <p:cNvSpPr/>
          <p:nvPr/>
        </p:nvSpPr>
        <p:spPr>
          <a:xfrm>
            <a:off x="7879162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0551926" y="2550622"/>
            <a:ext cx="1554735" cy="753793"/>
            <a:chOff x="873900" y="1541325"/>
            <a:chExt cx="1166203" cy="565214"/>
          </a:xfrm>
        </p:grpSpPr>
        <p:sp>
          <p:nvSpPr>
            <p:cNvPr id="186" name="TextBox 18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7" name="等腰三角形 106"/>
          <p:cNvSpPr/>
          <p:nvPr/>
        </p:nvSpPr>
        <p:spPr>
          <a:xfrm>
            <a:off x="11307332" y="3304415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5851109" y="5511275"/>
            <a:ext cx="1554735" cy="753793"/>
            <a:chOff x="873900" y="1541325"/>
            <a:chExt cx="1166203" cy="565214"/>
          </a:xfrm>
        </p:grpSpPr>
        <p:sp>
          <p:nvSpPr>
            <p:cNvPr id="196" name="TextBox 19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您的内容打在这里，或者通过您的内容打在这里</a:t>
              </a: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8" name="等腰三角形 107"/>
          <p:cNvSpPr/>
          <p:nvPr/>
        </p:nvSpPr>
        <p:spPr>
          <a:xfrm rot="10800000">
            <a:off x="6529606" y="5251349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" name="等腰三角形 108"/>
          <p:cNvSpPr/>
          <p:nvPr/>
        </p:nvSpPr>
        <p:spPr>
          <a:xfrm rot="10800000">
            <a:off x="9432825" y="5264414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72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1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1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6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100"/>
                            </p:stCondLst>
                            <p:childTnLst>
                              <p:par>
                                <p:cTn id="9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6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1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6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1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100"/>
                            </p:stCondLst>
                            <p:childTnLst>
                              <p:par>
                                <p:cTn id="1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90" grpId="0" animBg="1"/>
      <p:bldP spid="91" grpId="0"/>
      <p:bldP spid="5" grpId="0" animBg="1"/>
      <p:bldP spid="101" grpId="0" animBg="1"/>
      <p:bldP spid="102" grpId="0" animBg="1"/>
      <p:bldP spid="103" grpId="0" animBg="1"/>
      <p:bldP spid="107" grpId="0" animBg="1"/>
      <p:bldP spid="108" grpId="0" animBg="1"/>
      <p:bldP spid="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45852" y="2074082"/>
            <a:ext cx="2230389" cy="2231196"/>
            <a:chOff x="1947738" y="2074082"/>
            <a:chExt cx="2230389" cy="2231196"/>
          </a:xfrm>
        </p:grpSpPr>
        <p:grpSp>
          <p:nvGrpSpPr>
            <p:cNvPr id="5" name="组合 4"/>
            <p:cNvGrpSpPr/>
            <p:nvPr/>
          </p:nvGrpSpPr>
          <p:grpSpPr>
            <a:xfrm>
              <a:off x="19477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1107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10148" y="2101842"/>
            <a:ext cx="2230389" cy="2231196"/>
            <a:chOff x="4595338" y="2130462"/>
            <a:chExt cx="2230389" cy="2231196"/>
          </a:xfrm>
        </p:grpSpPr>
        <p:grpSp>
          <p:nvGrpSpPr>
            <p:cNvPr id="61" name="组合 60"/>
            <p:cNvGrpSpPr/>
            <p:nvPr/>
          </p:nvGrpSpPr>
          <p:grpSpPr>
            <a:xfrm>
              <a:off x="4595338" y="213046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4758397" y="229357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42938" y="2074082"/>
            <a:ext cx="2230389" cy="2231196"/>
            <a:chOff x="7242938" y="2074082"/>
            <a:chExt cx="2230389" cy="2231196"/>
          </a:xfrm>
        </p:grpSpPr>
        <p:grpSp>
          <p:nvGrpSpPr>
            <p:cNvPr id="43" name="组合 42"/>
            <p:cNvGrpSpPr/>
            <p:nvPr/>
          </p:nvGrpSpPr>
          <p:grpSpPr>
            <a:xfrm>
              <a:off x="72429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74059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90539" y="2074082"/>
            <a:ext cx="2230389" cy="2231196"/>
            <a:chOff x="9890539" y="2074082"/>
            <a:chExt cx="2230389" cy="2231196"/>
          </a:xfrm>
        </p:grpSpPr>
        <p:grpSp>
          <p:nvGrpSpPr>
            <p:cNvPr id="49" name="组合 48"/>
            <p:cNvGrpSpPr/>
            <p:nvPr/>
          </p:nvGrpSpPr>
          <p:grpSpPr>
            <a:xfrm>
              <a:off x="9890539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10053598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227875" y="4680891"/>
            <a:ext cx="1437329" cy="338597"/>
            <a:chOff x="3477359" y="8032286"/>
            <a:chExt cx="2534423" cy="584775"/>
          </a:xfrm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07298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代用名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itchFamily="34" charset="-122"/>
                <a:ea typeface="思源黑体 CN Light" pitchFamily="34" charset="-122"/>
                <a:cs typeface="+mn-cs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084978" y="4680891"/>
            <a:ext cx="1437329" cy="338597"/>
            <a:chOff x="8515249" y="8032286"/>
            <a:chExt cx="2534423" cy="584775"/>
          </a:xfrm>
        </p:grpSpPr>
        <p:sp>
          <p:nvSpPr>
            <p:cNvPr id="80" name="流程图: 可选过程 79"/>
            <p:cNvSpPr/>
            <p:nvPr/>
          </p:nvSpPr>
          <p:spPr>
            <a:xfrm>
              <a:off x="851524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11087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代用名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itchFamily="34" charset="-122"/>
                <a:ea typeface="思源黑体 CN Light" pitchFamily="34" charset="-122"/>
                <a:cs typeface="+mn-cs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67895" y="4680891"/>
            <a:ext cx="1437329" cy="338597"/>
            <a:chOff x="13486526" y="8032286"/>
            <a:chExt cx="2534423" cy="584775"/>
          </a:xfrm>
        </p:grpSpPr>
        <p:sp>
          <p:nvSpPr>
            <p:cNvPr id="83" name="流程图: 可选过程 82"/>
            <p:cNvSpPr/>
            <p:nvPr/>
          </p:nvSpPr>
          <p:spPr>
            <a:xfrm>
              <a:off x="13486526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082150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代用名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itchFamily="34" charset="-122"/>
                <a:ea typeface="思源黑体 CN Light" pitchFamily="34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368929" y="4680891"/>
            <a:ext cx="1437329" cy="338597"/>
            <a:chOff x="18741300" y="8032286"/>
            <a:chExt cx="2534423" cy="584775"/>
          </a:xfrm>
        </p:grpSpPr>
        <p:sp>
          <p:nvSpPr>
            <p:cNvPr id="86" name="流程图: 可选过程 85"/>
            <p:cNvSpPr/>
            <p:nvPr/>
          </p:nvSpPr>
          <p:spPr>
            <a:xfrm>
              <a:off x="18741300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9336924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+mn-cs"/>
                </a:rPr>
                <a:t>代用名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itchFamily="34" charset="-122"/>
                <a:ea typeface="思源黑体 CN Light" pitchFamily="34" charset="-122"/>
                <a:cs typeface="+mn-cs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472503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您的内容打在这里，或者通过复您的文本后，在此框中选择粘贴并选择只保留文字，您的内容打在这里，或者通过复制您的文本后在此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Lato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Lato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962035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您的内容打在这里，或者通过复您的文本后，在此框中选择粘贴并选择只保留文字，您的内容打在这里，或者通过复制您的文本后在此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Lato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Lato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34459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您的内容打在这里，或者通过复您的文本后，在此框中选择粘贴并选择只保留文字，您的内容打在这里，或者通过复制您的文本后在此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Lato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Lato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080897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您的内容打在这里，或者通过复您的文本后，在此框中选择粘贴并选择只保留文字，您的内容打在这里，或者通过复制您的文本后在此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Lato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123444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Lato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03_Our Portfolio Round.ps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57" y="2213090"/>
            <a:ext cx="2005214" cy="1953182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03_Our Portfolio Round.ps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610" y="2254797"/>
            <a:ext cx="1973463" cy="19151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03_Our Portfolio Round.ps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37" y="2222789"/>
            <a:ext cx="1915586" cy="19588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03_Our Portfolio Round.ps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393" y="2220061"/>
            <a:ext cx="1966684" cy="1972766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45" name="直接连接符 4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工作团队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5" name="组合 5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26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48" grpId="0" animBg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16001" y="3888804"/>
            <a:ext cx="1771538" cy="2016224"/>
            <a:chOff x="2016001" y="3888804"/>
            <a:chExt cx="1771538" cy="2016224"/>
          </a:xfrm>
        </p:grpSpPr>
        <p:sp>
          <p:nvSpPr>
            <p:cNvPr id="42" name="圆角矩形 41"/>
            <p:cNvSpPr/>
            <p:nvPr/>
          </p:nvSpPr>
          <p:spPr>
            <a:xfrm>
              <a:off x="2016001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103293" y="4053261"/>
              <a:ext cx="1640237" cy="1642545"/>
              <a:chOff x="808455" y="1261937"/>
              <a:chExt cx="1230338" cy="1231625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05273" y="3888804"/>
            <a:ext cx="1771538" cy="2016224"/>
            <a:chOff x="4705273" y="3888804"/>
            <a:chExt cx="1771538" cy="2016224"/>
          </a:xfrm>
        </p:grpSpPr>
        <p:sp>
          <p:nvSpPr>
            <p:cNvPr id="43" name="圆角矩形 42"/>
            <p:cNvSpPr/>
            <p:nvPr/>
          </p:nvSpPr>
          <p:spPr>
            <a:xfrm>
              <a:off x="4705273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781358" y="4053261"/>
              <a:ext cx="1640237" cy="1642545"/>
              <a:chOff x="808455" y="1261937"/>
              <a:chExt cx="1230338" cy="1231625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440370" y="3888804"/>
            <a:ext cx="1771538" cy="2016224"/>
            <a:chOff x="7440370" y="3888804"/>
            <a:chExt cx="1771538" cy="2016224"/>
          </a:xfrm>
        </p:grpSpPr>
        <p:sp>
          <p:nvSpPr>
            <p:cNvPr id="44" name="圆角矩形 43"/>
            <p:cNvSpPr/>
            <p:nvPr/>
          </p:nvSpPr>
          <p:spPr>
            <a:xfrm>
              <a:off x="7440370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7506020" y="4053261"/>
              <a:ext cx="1640237" cy="1642545"/>
              <a:chOff x="808455" y="1261937"/>
              <a:chExt cx="1230338" cy="1231625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995252" y="3888804"/>
            <a:ext cx="1771538" cy="2016224"/>
            <a:chOff x="9995252" y="3888804"/>
            <a:chExt cx="1771538" cy="2016224"/>
          </a:xfrm>
        </p:grpSpPr>
        <p:sp>
          <p:nvSpPr>
            <p:cNvPr id="45" name="圆角矩形 44"/>
            <p:cNvSpPr/>
            <p:nvPr/>
          </p:nvSpPr>
          <p:spPr>
            <a:xfrm>
              <a:off x="9995252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0060902" y="4053261"/>
              <a:ext cx="1640237" cy="1642545"/>
              <a:chOff x="808455" y="1261937"/>
              <a:chExt cx="1230338" cy="1231625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marL="0" marR="0" lvl="0" indent="0" algn="ctr" defTabSz="123444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27615" y="1800572"/>
            <a:ext cx="1686798" cy="1687408"/>
            <a:chOff x="2127615" y="1872580"/>
            <a:chExt cx="1686798" cy="1687408"/>
          </a:xfrm>
        </p:grpSpPr>
        <p:grpSp>
          <p:nvGrpSpPr>
            <p:cNvPr id="6" name="组合 5"/>
            <p:cNvGrpSpPr/>
            <p:nvPr/>
          </p:nvGrpSpPr>
          <p:grpSpPr>
            <a:xfrm>
              <a:off x="2127615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2656089" y="2395063"/>
              <a:ext cx="584048" cy="589248"/>
              <a:chOff x="2885248" y="1508265"/>
              <a:chExt cx="391152" cy="394635"/>
            </a:xfrm>
          </p:grpSpPr>
          <p:sp>
            <p:nvSpPr>
              <p:cNvPr id="74" name="Freeform 42"/>
              <p:cNvSpPr>
                <a:spLocks noEditPoints="1" noChangeArrowheads="1"/>
              </p:cNvSpPr>
              <p:nvPr/>
            </p:nvSpPr>
            <p:spPr bwMode="auto">
              <a:xfrm>
                <a:off x="2885248" y="1508265"/>
                <a:ext cx="391152" cy="394635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75" name="Freeform 43"/>
              <p:cNvSpPr>
                <a:spLocks noChangeArrowheads="1"/>
              </p:cNvSpPr>
              <p:nvPr/>
            </p:nvSpPr>
            <p:spPr bwMode="auto">
              <a:xfrm>
                <a:off x="2989718" y="1603270"/>
                <a:ext cx="136053" cy="194881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781914" y="1800572"/>
            <a:ext cx="1686798" cy="1687408"/>
            <a:chOff x="4781914" y="1872580"/>
            <a:chExt cx="1686798" cy="1687408"/>
          </a:xfrm>
        </p:grpSpPr>
        <p:grpSp>
          <p:nvGrpSpPr>
            <p:cNvPr id="14" name="组合 13"/>
            <p:cNvGrpSpPr/>
            <p:nvPr/>
          </p:nvGrpSpPr>
          <p:grpSpPr>
            <a:xfrm>
              <a:off x="4781914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335816" y="2401324"/>
              <a:ext cx="711677" cy="620265"/>
              <a:chOff x="5263769" y="1554660"/>
              <a:chExt cx="379547" cy="330796"/>
            </a:xfrm>
          </p:grpSpPr>
          <p:sp>
            <p:nvSpPr>
              <p:cNvPr id="77" name="Freeform 110"/>
              <p:cNvSpPr>
                <a:spLocks noChangeArrowheads="1"/>
              </p:cNvSpPr>
              <p:nvPr/>
            </p:nvSpPr>
            <p:spPr bwMode="auto">
              <a:xfrm>
                <a:off x="5516800" y="1654385"/>
                <a:ext cx="99754" cy="99726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78" name="Freeform 111"/>
              <p:cNvSpPr>
                <a:spLocks noChangeArrowheads="1"/>
              </p:cNvSpPr>
              <p:nvPr/>
            </p:nvSpPr>
            <p:spPr bwMode="auto">
              <a:xfrm>
                <a:off x="5494902" y="1627629"/>
                <a:ext cx="107051" cy="111887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79" name="Freeform 112"/>
              <p:cNvSpPr>
                <a:spLocks noChangeArrowheads="1"/>
              </p:cNvSpPr>
              <p:nvPr/>
            </p:nvSpPr>
            <p:spPr bwMode="auto">
              <a:xfrm>
                <a:off x="5475438" y="1613035"/>
                <a:ext cx="102186" cy="102158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80" name="Freeform 113"/>
              <p:cNvSpPr>
                <a:spLocks noChangeArrowheads="1"/>
              </p:cNvSpPr>
              <p:nvPr/>
            </p:nvSpPr>
            <p:spPr bwMode="auto">
              <a:xfrm>
                <a:off x="5448676" y="1712761"/>
                <a:ext cx="68124" cy="68105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81" name="Freeform 114"/>
              <p:cNvSpPr>
                <a:spLocks noChangeArrowheads="1"/>
              </p:cNvSpPr>
              <p:nvPr/>
            </p:nvSpPr>
            <p:spPr bwMode="auto">
              <a:xfrm>
                <a:off x="5431645" y="1768704"/>
                <a:ext cx="34062" cy="31621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82" name="Freeform 115"/>
              <p:cNvSpPr>
                <a:spLocks noChangeArrowheads="1"/>
              </p:cNvSpPr>
              <p:nvPr/>
            </p:nvSpPr>
            <p:spPr bwMode="auto">
              <a:xfrm>
                <a:off x="5575192" y="1588713"/>
                <a:ext cx="68124" cy="68105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83" name="Freeform 116"/>
              <p:cNvSpPr>
                <a:spLocks noChangeArrowheads="1"/>
              </p:cNvSpPr>
              <p:nvPr/>
            </p:nvSpPr>
            <p:spPr bwMode="auto">
              <a:xfrm>
                <a:off x="5263769" y="1554660"/>
                <a:ext cx="272495" cy="33079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84" name="Rectangle 117"/>
              <p:cNvSpPr>
                <a:spLocks noChangeArrowheads="1"/>
              </p:cNvSpPr>
              <p:nvPr/>
            </p:nvSpPr>
            <p:spPr bwMode="auto">
              <a:xfrm>
                <a:off x="5312429" y="1666547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85" name="Rectangle 118"/>
              <p:cNvSpPr>
                <a:spLocks noChangeArrowheads="1"/>
              </p:cNvSpPr>
              <p:nvPr/>
            </p:nvSpPr>
            <p:spPr bwMode="auto">
              <a:xfrm>
                <a:off x="5312429" y="1705464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86" name="Rectangle 119"/>
              <p:cNvSpPr>
                <a:spLocks noChangeArrowheads="1"/>
              </p:cNvSpPr>
              <p:nvPr/>
            </p:nvSpPr>
            <p:spPr bwMode="auto">
              <a:xfrm>
                <a:off x="5312429" y="1749246"/>
                <a:ext cx="107051" cy="145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87" name="Rectangle 120"/>
              <p:cNvSpPr>
                <a:spLocks noChangeArrowheads="1"/>
              </p:cNvSpPr>
              <p:nvPr/>
            </p:nvSpPr>
            <p:spPr bwMode="auto">
              <a:xfrm>
                <a:off x="5312429" y="1790596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976487" y="1800572"/>
            <a:ext cx="1686798" cy="1687408"/>
            <a:chOff x="9976487" y="1872580"/>
            <a:chExt cx="1686798" cy="1687408"/>
          </a:xfrm>
        </p:grpSpPr>
        <p:grpSp>
          <p:nvGrpSpPr>
            <p:cNvPr id="30" name="组合 29"/>
            <p:cNvGrpSpPr/>
            <p:nvPr/>
          </p:nvGrpSpPr>
          <p:grpSpPr>
            <a:xfrm>
              <a:off x="997648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10405129" y="2280188"/>
              <a:ext cx="820680" cy="812962"/>
              <a:chOff x="9364954" y="1516098"/>
              <a:chExt cx="370262" cy="366780"/>
            </a:xfrm>
          </p:grpSpPr>
          <p:sp>
            <p:nvSpPr>
              <p:cNvPr id="89" name="Freeform 150"/>
              <p:cNvSpPr>
                <a:spLocks noEditPoints="1" noChangeArrowheads="1"/>
              </p:cNvSpPr>
              <p:nvPr/>
            </p:nvSpPr>
            <p:spPr bwMode="auto">
              <a:xfrm>
                <a:off x="9364954" y="1516098"/>
                <a:ext cx="370262" cy="366780"/>
              </a:xfrm>
              <a:custGeom>
                <a:avLst/>
                <a:gdLst>
                  <a:gd name="T0" fmla="*/ 189680 w 114"/>
                  <a:gd name="T1" fmla="*/ 0 h 114"/>
                  <a:gd name="T2" fmla="*/ 0 w 114"/>
                  <a:gd name="T3" fmla="*/ 188432 h 114"/>
                  <a:gd name="T4" fmla="*/ 189680 w 114"/>
                  <a:gd name="T5" fmla="*/ 376864 h 114"/>
                  <a:gd name="T6" fmla="*/ 379359 w 114"/>
                  <a:gd name="T7" fmla="*/ 188432 h 114"/>
                  <a:gd name="T8" fmla="*/ 189680 w 114"/>
                  <a:gd name="T9" fmla="*/ 0 h 114"/>
                  <a:gd name="T10" fmla="*/ 189680 w 114"/>
                  <a:gd name="T11" fmla="*/ 357029 h 114"/>
                  <a:gd name="T12" fmla="*/ 19966 w 114"/>
                  <a:gd name="T13" fmla="*/ 188432 h 114"/>
                  <a:gd name="T14" fmla="*/ 189680 w 114"/>
                  <a:gd name="T15" fmla="*/ 19835 h 114"/>
                  <a:gd name="T16" fmla="*/ 359393 w 114"/>
                  <a:gd name="T17" fmla="*/ 188432 h 114"/>
                  <a:gd name="T18" fmla="*/ 189680 w 114"/>
                  <a:gd name="T19" fmla="*/ 357029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0" name="Rectangle 151"/>
              <p:cNvSpPr>
                <a:spLocks noChangeArrowheads="1"/>
              </p:cNvSpPr>
              <p:nvPr/>
            </p:nvSpPr>
            <p:spPr bwMode="auto">
              <a:xfrm>
                <a:off x="9506239" y="1780859"/>
                <a:ext cx="21924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1" name="Rectangle 152"/>
              <p:cNvSpPr>
                <a:spLocks noChangeArrowheads="1"/>
              </p:cNvSpPr>
              <p:nvPr/>
            </p:nvSpPr>
            <p:spPr bwMode="auto">
              <a:xfrm>
                <a:off x="9540342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2" name="Rectangle 153"/>
              <p:cNvSpPr>
                <a:spLocks noChangeArrowheads="1"/>
              </p:cNvSpPr>
              <p:nvPr/>
            </p:nvSpPr>
            <p:spPr bwMode="auto">
              <a:xfrm>
                <a:off x="9574445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3" name="Freeform 154"/>
              <p:cNvSpPr>
                <a:spLocks noChangeArrowheads="1"/>
              </p:cNvSpPr>
              <p:nvPr/>
            </p:nvSpPr>
            <p:spPr bwMode="auto">
              <a:xfrm>
                <a:off x="9479444" y="1620544"/>
                <a:ext cx="80387" cy="82586"/>
              </a:xfrm>
              <a:custGeom>
                <a:avLst/>
                <a:gdLst>
                  <a:gd name="T0" fmla="*/ 62595 w 25"/>
                  <a:gd name="T1" fmla="*/ 74674 h 25"/>
                  <a:gd name="T2" fmla="*/ 72479 w 25"/>
                  <a:gd name="T3" fmla="*/ 84857 h 25"/>
                  <a:gd name="T4" fmla="*/ 82362 w 25"/>
                  <a:gd name="T5" fmla="*/ 74674 h 25"/>
                  <a:gd name="T6" fmla="*/ 72479 w 25"/>
                  <a:gd name="T7" fmla="*/ 64491 h 25"/>
                  <a:gd name="T8" fmla="*/ 69184 w 25"/>
                  <a:gd name="T9" fmla="*/ 64491 h 25"/>
                  <a:gd name="T10" fmla="*/ 0 w 25"/>
                  <a:gd name="T11" fmla="*/ 0 h 25"/>
                  <a:gd name="T12" fmla="*/ 62595 w 25"/>
                  <a:gd name="T13" fmla="*/ 74674 h 25"/>
                  <a:gd name="T14" fmla="*/ 62595 w 25"/>
                  <a:gd name="T15" fmla="*/ 74674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4" name="Freeform 155"/>
              <p:cNvSpPr>
                <a:spLocks noChangeArrowheads="1"/>
              </p:cNvSpPr>
              <p:nvPr/>
            </p:nvSpPr>
            <p:spPr bwMode="auto">
              <a:xfrm>
                <a:off x="9430725" y="1780859"/>
                <a:ext cx="21924" cy="19432"/>
              </a:xfrm>
              <a:custGeom>
                <a:avLst/>
                <a:gdLst>
                  <a:gd name="T0" fmla="*/ 0 w 9"/>
                  <a:gd name="T1" fmla="*/ 14974 h 8"/>
                  <a:gd name="T2" fmla="*/ 7488 w 9"/>
                  <a:gd name="T3" fmla="*/ 19966 h 8"/>
                  <a:gd name="T4" fmla="*/ 22463 w 9"/>
                  <a:gd name="T5" fmla="*/ 2496 h 8"/>
                  <a:gd name="T6" fmla="*/ 17471 w 9"/>
                  <a:gd name="T7" fmla="*/ 0 h 8"/>
                  <a:gd name="T8" fmla="*/ 0 w 9"/>
                  <a:gd name="T9" fmla="*/ 1497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5" name="Freeform 156"/>
              <p:cNvSpPr>
                <a:spLocks noChangeArrowheads="1"/>
              </p:cNvSpPr>
              <p:nvPr/>
            </p:nvSpPr>
            <p:spPr bwMode="auto">
              <a:xfrm>
                <a:off x="9411238" y="1737137"/>
                <a:ext cx="26796" cy="14574"/>
              </a:xfrm>
              <a:custGeom>
                <a:avLst/>
                <a:gdLst>
                  <a:gd name="T0" fmla="*/ 22462 w 11"/>
                  <a:gd name="T1" fmla="*/ 0 h 6"/>
                  <a:gd name="T2" fmla="*/ 0 w 11"/>
                  <a:gd name="T3" fmla="*/ 7488 h 6"/>
                  <a:gd name="T4" fmla="*/ 2496 w 11"/>
                  <a:gd name="T5" fmla="*/ 14975 h 6"/>
                  <a:gd name="T6" fmla="*/ 27454 w 11"/>
                  <a:gd name="T7" fmla="*/ 7488 h 6"/>
                  <a:gd name="T8" fmla="*/ 22462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6" name="Freeform 157"/>
              <p:cNvSpPr>
                <a:spLocks noChangeArrowheads="1"/>
              </p:cNvSpPr>
              <p:nvPr/>
            </p:nvSpPr>
            <p:spPr bwMode="auto">
              <a:xfrm>
                <a:off x="9442904" y="1588969"/>
                <a:ext cx="19487" cy="21862"/>
              </a:xfrm>
              <a:custGeom>
                <a:avLst/>
                <a:gdLst>
                  <a:gd name="T0" fmla="*/ 0 w 8"/>
                  <a:gd name="T1" fmla="*/ 7488 h 9"/>
                  <a:gd name="T2" fmla="*/ 17470 w 8"/>
                  <a:gd name="T3" fmla="*/ 22463 h 9"/>
                  <a:gd name="T4" fmla="*/ 19966 w 8"/>
                  <a:gd name="T5" fmla="*/ 17471 h 9"/>
                  <a:gd name="T6" fmla="*/ 4992 w 8"/>
                  <a:gd name="T7" fmla="*/ 0 h 9"/>
                  <a:gd name="T8" fmla="*/ 0 w 8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7" name="Freeform 158"/>
              <p:cNvSpPr>
                <a:spLocks noChangeArrowheads="1"/>
              </p:cNvSpPr>
              <p:nvPr/>
            </p:nvSpPr>
            <p:spPr bwMode="auto">
              <a:xfrm>
                <a:off x="9413673" y="1637548"/>
                <a:ext cx="26796" cy="12146"/>
              </a:xfrm>
              <a:custGeom>
                <a:avLst/>
                <a:gdLst>
                  <a:gd name="T0" fmla="*/ 27454 w 11"/>
                  <a:gd name="T1" fmla="*/ 7488 h 5"/>
                  <a:gd name="T2" fmla="*/ 4992 w 11"/>
                  <a:gd name="T3" fmla="*/ 0 h 5"/>
                  <a:gd name="T4" fmla="*/ 0 w 11"/>
                  <a:gd name="T5" fmla="*/ 7488 h 5"/>
                  <a:gd name="T6" fmla="*/ 24958 w 11"/>
                  <a:gd name="T7" fmla="*/ 12480 h 5"/>
                  <a:gd name="T8" fmla="*/ 27454 w 11"/>
                  <a:gd name="T9" fmla="*/ 748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8" name="Rectangle 159"/>
              <p:cNvSpPr>
                <a:spLocks noChangeArrowheads="1"/>
              </p:cNvSpPr>
              <p:nvPr/>
            </p:nvSpPr>
            <p:spPr bwMode="auto">
              <a:xfrm>
                <a:off x="9547650" y="1550104"/>
                <a:ext cx="7308" cy="2186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99" name="Freeform 160"/>
              <p:cNvSpPr>
                <a:spLocks noChangeArrowheads="1"/>
              </p:cNvSpPr>
              <p:nvPr/>
            </p:nvSpPr>
            <p:spPr bwMode="auto">
              <a:xfrm>
                <a:off x="9481879" y="1559820"/>
                <a:ext cx="17052" cy="21862"/>
              </a:xfrm>
              <a:custGeom>
                <a:avLst/>
                <a:gdLst>
                  <a:gd name="T0" fmla="*/ 17471 w 7"/>
                  <a:gd name="T1" fmla="*/ 19967 h 9"/>
                  <a:gd name="T2" fmla="*/ 7488 w 7"/>
                  <a:gd name="T3" fmla="*/ 0 h 9"/>
                  <a:gd name="T4" fmla="*/ 0 w 7"/>
                  <a:gd name="T5" fmla="*/ 4992 h 9"/>
                  <a:gd name="T6" fmla="*/ 9983 w 7"/>
                  <a:gd name="T7" fmla="*/ 22463 h 9"/>
                  <a:gd name="T8" fmla="*/ 17471 w 7"/>
                  <a:gd name="T9" fmla="*/ 1996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100" name="Freeform 161"/>
              <p:cNvSpPr>
                <a:spLocks noChangeArrowheads="1"/>
              </p:cNvSpPr>
              <p:nvPr/>
            </p:nvSpPr>
            <p:spPr bwMode="auto">
              <a:xfrm>
                <a:off x="9593932" y="1559820"/>
                <a:ext cx="12181" cy="26719"/>
              </a:xfrm>
              <a:custGeom>
                <a:avLst/>
                <a:gdLst>
                  <a:gd name="T0" fmla="*/ 0 w 5"/>
                  <a:gd name="T1" fmla="*/ 22462 h 11"/>
                  <a:gd name="T2" fmla="*/ 4992 w 5"/>
                  <a:gd name="T3" fmla="*/ 27454 h 11"/>
                  <a:gd name="T4" fmla="*/ 12480 w 5"/>
                  <a:gd name="T5" fmla="*/ 4992 h 11"/>
                  <a:gd name="T6" fmla="*/ 4992 w 5"/>
                  <a:gd name="T7" fmla="*/ 0 h 11"/>
                  <a:gd name="T8" fmla="*/ 0 w 5"/>
                  <a:gd name="T9" fmla="*/ 2246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101" name="Freeform 162"/>
              <p:cNvSpPr>
                <a:spLocks noChangeArrowheads="1"/>
              </p:cNvSpPr>
              <p:nvPr/>
            </p:nvSpPr>
            <p:spPr bwMode="auto">
              <a:xfrm>
                <a:off x="9635344" y="1780859"/>
                <a:ext cx="21924" cy="19432"/>
              </a:xfrm>
              <a:custGeom>
                <a:avLst/>
                <a:gdLst>
                  <a:gd name="T0" fmla="*/ 0 w 9"/>
                  <a:gd name="T1" fmla="*/ 2496 h 8"/>
                  <a:gd name="T2" fmla="*/ 19967 w 9"/>
                  <a:gd name="T3" fmla="*/ 19966 h 8"/>
                  <a:gd name="T4" fmla="*/ 22463 w 9"/>
                  <a:gd name="T5" fmla="*/ 14974 h 8"/>
                  <a:gd name="T6" fmla="*/ 7488 w 9"/>
                  <a:gd name="T7" fmla="*/ 0 h 8"/>
                  <a:gd name="T8" fmla="*/ 0 w 9"/>
                  <a:gd name="T9" fmla="*/ 249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102" name="Freeform 163"/>
              <p:cNvSpPr>
                <a:spLocks noChangeArrowheads="1"/>
              </p:cNvSpPr>
              <p:nvPr/>
            </p:nvSpPr>
            <p:spPr bwMode="auto">
              <a:xfrm>
                <a:off x="9662138" y="1737137"/>
                <a:ext cx="24360" cy="14574"/>
              </a:xfrm>
              <a:custGeom>
                <a:avLst/>
                <a:gdLst>
                  <a:gd name="T0" fmla="*/ 0 w 10"/>
                  <a:gd name="T1" fmla="*/ 7488 h 6"/>
                  <a:gd name="T2" fmla="*/ 22462 w 10"/>
                  <a:gd name="T3" fmla="*/ 14975 h 6"/>
                  <a:gd name="T4" fmla="*/ 24958 w 10"/>
                  <a:gd name="T5" fmla="*/ 7488 h 6"/>
                  <a:gd name="T6" fmla="*/ 2496 w 10"/>
                  <a:gd name="T7" fmla="*/ 0 h 6"/>
                  <a:gd name="T8" fmla="*/ 0 w 10"/>
                  <a:gd name="T9" fmla="*/ 748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103" name="Freeform 164"/>
              <p:cNvSpPr>
                <a:spLocks noChangeArrowheads="1"/>
              </p:cNvSpPr>
              <p:nvPr/>
            </p:nvSpPr>
            <p:spPr bwMode="auto">
              <a:xfrm>
                <a:off x="9632907" y="1588969"/>
                <a:ext cx="21924" cy="21862"/>
              </a:xfrm>
              <a:custGeom>
                <a:avLst/>
                <a:gdLst>
                  <a:gd name="T0" fmla="*/ 22463 w 9"/>
                  <a:gd name="T1" fmla="*/ 7488 h 9"/>
                  <a:gd name="T2" fmla="*/ 19967 w 9"/>
                  <a:gd name="T3" fmla="*/ 0 h 9"/>
                  <a:gd name="T4" fmla="*/ 0 w 9"/>
                  <a:gd name="T5" fmla="*/ 17471 h 9"/>
                  <a:gd name="T6" fmla="*/ 4992 w 9"/>
                  <a:gd name="T7" fmla="*/ 22463 h 9"/>
                  <a:gd name="T8" fmla="*/ 22463 w 9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104" name="Freeform 165"/>
              <p:cNvSpPr>
                <a:spLocks noChangeArrowheads="1"/>
              </p:cNvSpPr>
              <p:nvPr/>
            </p:nvSpPr>
            <p:spPr bwMode="auto">
              <a:xfrm>
                <a:off x="9657266" y="1637548"/>
                <a:ext cx="26796" cy="12146"/>
              </a:xfrm>
              <a:custGeom>
                <a:avLst/>
                <a:gdLst>
                  <a:gd name="T0" fmla="*/ 24958 w 11"/>
                  <a:gd name="T1" fmla="*/ 0 h 5"/>
                  <a:gd name="T2" fmla="*/ 0 w 11"/>
                  <a:gd name="T3" fmla="*/ 7488 h 5"/>
                  <a:gd name="T4" fmla="*/ 4992 w 11"/>
                  <a:gd name="T5" fmla="*/ 12480 h 5"/>
                  <a:gd name="T6" fmla="*/ 27454 w 11"/>
                  <a:gd name="T7" fmla="*/ 7488 h 5"/>
                  <a:gd name="T8" fmla="*/ 24958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105" name="Rectangle 166"/>
              <p:cNvSpPr>
                <a:spLocks noChangeArrowheads="1"/>
              </p:cNvSpPr>
              <p:nvPr/>
            </p:nvSpPr>
            <p:spPr bwMode="auto">
              <a:xfrm>
                <a:off x="9403929" y="1686128"/>
                <a:ext cx="24360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106" name="Rectangle 167"/>
              <p:cNvSpPr>
                <a:spLocks noChangeArrowheads="1"/>
              </p:cNvSpPr>
              <p:nvPr/>
            </p:nvSpPr>
            <p:spPr bwMode="auto">
              <a:xfrm>
                <a:off x="9674318" y="1688557"/>
                <a:ext cx="26796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6207" y="1800572"/>
            <a:ext cx="1686798" cy="1687408"/>
            <a:chOff x="7456207" y="1872580"/>
            <a:chExt cx="1686798" cy="1687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745620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123444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8084356" y="2442675"/>
              <a:ext cx="487381" cy="632430"/>
              <a:chOff x="7410688" y="1563805"/>
              <a:chExt cx="292497" cy="379547"/>
            </a:xfrm>
          </p:grpSpPr>
          <p:sp>
            <p:nvSpPr>
              <p:cNvPr id="108" name="Freeform 170"/>
              <p:cNvSpPr>
                <a:spLocks noChangeArrowheads="1"/>
              </p:cNvSpPr>
              <p:nvPr/>
            </p:nvSpPr>
            <p:spPr bwMode="auto">
              <a:xfrm>
                <a:off x="7410688" y="1673290"/>
                <a:ext cx="292497" cy="27006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  <p:sp>
            <p:nvSpPr>
              <p:cNvPr id="109" name="Freeform 171"/>
              <p:cNvSpPr>
                <a:spLocks noChangeArrowheads="1"/>
              </p:cNvSpPr>
              <p:nvPr/>
            </p:nvSpPr>
            <p:spPr bwMode="auto">
              <a:xfrm>
                <a:off x="7410688" y="1563805"/>
                <a:ext cx="292497" cy="92454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  <a:sym typeface="Calibri" pitchFamily="34" charset="0"/>
                </a:endParaRPr>
              </a:p>
            </p:txBody>
          </p:sp>
        </p:grpSp>
      </p:grpSp>
      <p:sp>
        <p:nvSpPr>
          <p:cNvPr id="114" name="矩形 30"/>
          <p:cNvSpPr>
            <a:spLocks noChangeArrowheads="1"/>
          </p:cNvSpPr>
          <p:nvPr/>
        </p:nvSpPr>
        <p:spPr bwMode="auto">
          <a:xfrm>
            <a:off x="4330767" y="6679930"/>
            <a:ext cx="5885330" cy="50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1837" tIns="25918" rIns="51837" bIns="25918">
            <a:spAutoFit/>
          </a:bodyPr>
          <a:lstStyle/>
          <a:p>
            <a:pPr marL="0" marR="0" lvl="0" indent="0" algn="ctr" defTabSz="123444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15" name="丁字箭头 114"/>
          <p:cNvSpPr/>
          <p:nvPr/>
        </p:nvSpPr>
        <p:spPr>
          <a:xfrm flipV="1">
            <a:off x="2812078" y="6265068"/>
            <a:ext cx="8433953" cy="306958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056" tIns="23029" rIns="46056" bIns="23029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pPr marL="0" marR="0" lvl="0" indent="0" algn="l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工作概述</a:t>
            </a:r>
          </a:p>
        </p:txBody>
      </p:sp>
      <p:grpSp>
        <p:nvGrpSpPr>
          <p:cNvPr id="117" name="组合 11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120" name="组合 11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1" name="椭圆 12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99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 animBg="1"/>
      <p:bldP spid="107" grpId="0" animBg="1"/>
      <p:bldP spid="1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直角三角形 28"/>
          <p:cNvSpPr/>
          <p:nvPr/>
        </p:nvSpPr>
        <p:spPr>
          <a:xfrm rot="16200000">
            <a:off x="12465077" y="6705626"/>
            <a:ext cx="1413940" cy="1018059"/>
          </a:xfrm>
          <a:prstGeom prst="rtTriangle">
            <a:avLst/>
          </a:prstGeom>
          <a:gradFill>
            <a:gsLst>
              <a:gs pos="5000">
                <a:srgbClr val="E00E0E"/>
              </a:gs>
              <a:gs pos="100000">
                <a:srgbClr val="B7080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8" name="Picture 2" descr="C:\Users\Administrator\Desktop\8952533_202936205000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2" b="12853"/>
          <a:stretch/>
        </p:blipFill>
        <p:spPr bwMode="auto">
          <a:xfrm>
            <a:off x="0" y="-480128"/>
            <a:ext cx="15865600" cy="934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433" y="2167966"/>
            <a:ext cx="13980742" cy="4044329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marL="0" marR="0" lvl="0" indent="0" algn="ctr" defTabSz="12344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54616" y="2594552"/>
            <a:ext cx="1631521" cy="1665748"/>
            <a:chOff x="4783974" y="6272211"/>
            <a:chExt cx="2876838" cy="2876838"/>
          </a:xfrm>
        </p:grpSpPr>
        <p:sp>
          <p:nvSpPr>
            <p:cNvPr id="5" name="泪滴形 4"/>
            <p:cNvSpPr/>
            <p:nvPr/>
          </p:nvSpPr>
          <p:spPr>
            <a:xfrm>
              <a:off x="4783974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97297" y="6912545"/>
              <a:ext cx="2463515" cy="1486253"/>
              <a:chOff x="5197297" y="6912545"/>
              <a:chExt cx="2463515" cy="1486253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5197297" y="6912545"/>
                <a:ext cx="2170365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itchFamily="34" charset="-122"/>
                    <a:ea typeface="思源黑体 CN Regular" pitchFamily="34" charset="-122"/>
                    <a:cs typeface="+mn-cs"/>
                  </a:rPr>
                  <a:t>有梦想</a:t>
                </a: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5263910" y="7814097"/>
                <a:ext cx="2396902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正黑简体" panose="02000000000000000000" pitchFamily="2" charset="-122"/>
                    <a:ea typeface="方正正黑简体" panose="02000000000000000000" pitchFamily="2" charset="-122"/>
                    <a:cs typeface="+mn-cs"/>
                  </a:rPr>
                  <a:t>FROFILE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887262" y="2594552"/>
            <a:ext cx="1631521" cy="1665748"/>
            <a:chOff x="8293716" y="6272211"/>
            <a:chExt cx="2876838" cy="2876838"/>
          </a:xfrm>
          <a:solidFill>
            <a:srgbClr val="56C618"/>
          </a:solidFill>
        </p:grpSpPr>
        <p:sp>
          <p:nvSpPr>
            <p:cNvPr id="66" name="泪滴形 65"/>
            <p:cNvSpPr/>
            <p:nvPr/>
          </p:nvSpPr>
          <p:spPr>
            <a:xfrm>
              <a:off x="8293716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749457" y="6912545"/>
              <a:ext cx="2109217" cy="1486253"/>
              <a:chOff x="8749457" y="6912545"/>
              <a:chExt cx="2109217" cy="1486253"/>
            </a:xfrm>
            <a:grpFill/>
          </p:grpSpPr>
          <p:sp>
            <p:nvSpPr>
              <p:cNvPr id="74" name="TextBox 73"/>
              <p:cNvSpPr txBox="1"/>
              <p:nvPr/>
            </p:nvSpPr>
            <p:spPr>
              <a:xfrm>
                <a:off x="8749457" y="7814097"/>
                <a:ext cx="2109217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正黑简体" panose="02000000000000000000" pitchFamily="2" charset="-122"/>
                    <a:ea typeface="方正正黑简体" panose="02000000000000000000" pitchFamily="2" charset="-122"/>
                    <a:cs typeface="+mn-cs"/>
                  </a:rPr>
                  <a:t>TROFILE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8923060" y="6912545"/>
                <a:ext cx="1762010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344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itchFamily="34" charset="-122"/>
                    <a:ea typeface="思源黑体 CN Regular" pitchFamily="34" charset="-122"/>
                    <a:cs typeface="+mn-cs"/>
                  </a:rPr>
                  <a:t>年 轻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619908" y="2594552"/>
            <a:ext cx="1631521" cy="1665748"/>
            <a:chOff x="11976068" y="6272211"/>
            <a:chExt cx="2876838" cy="2876838"/>
          </a:xfrm>
        </p:grpSpPr>
        <p:sp>
          <p:nvSpPr>
            <p:cNvPr id="67" name="泪滴形 66"/>
            <p:cNvSpPr/>
            <p:nvPr/>
          </p:nvSpPr>
          <p:spPr>
            <a:xfrm>
              <a:off x="11976068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2513657" y="7814096"/>
              <a:ext cx="2073734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EROFILE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2530473" y="6912544"/>
              <a:ext cx="2040099" cy="1541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itchFamily="34" charset="-122"/>
                  <a:ea typeface="思源黑体 CN Regular" pitchFamily="34" charset="-122"/>
                  <a:cs typeface="+mn-cs"/>
                </a:rPr>
                <a:t>创造力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352555" y="2594552"/>
            <a:ext cx="1631521" cy="1665748"/>
            <a:chOff x="18254513" y="6272211"/>
            <a:chExt cx="2876838" cy="2876838"/>
          </a:xfrm>
        </p:grpSpPr>
        <p:sp>
          <p:nvSpPr>
            <p:cNvPr id="68" name="泪滴形 67"/>
            <p:cNvSpPr/>
            <p:nvPr/>
          </p:nvSpPr>
          <p:spPr>
            <a:xfrm>
              <a:off x="18254513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8772344" y="7814096"/>
              <a:ext cx="2094921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YROFILE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cs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8904386" y="6912544"/>
              <a:ext cx="1830839" cy="85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344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itchFamily="34" charset="-122"/>
                  <a:ea typeface="思源黑体 CN Regular" pitchFamily="34" charset="-122"/>
                  <a:cs typeface="+mn-cs"/>
                </a:rPr>
                <a:t>专 业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62483" y="4548562"/>
            <a:ext cx="10319750" cy="1708160"/>
            <a:chOff x="3460420" y="7855614"/>
            <a:chExt cx="18196672" cy="2950085"/>
          </a:xfrm>
        </p:grpSpPr>
        <p:sp>
          <p:nvSpPr>
            <p:cNvPr id="81" name="矩形 80"/>
            <p:cNvSpPr/>
            <p:nvPr/>
          </p:nvSpPr>
          <p:spPr>
            <a:xfrm>
              <a:off x="34604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218771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3436075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79825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123444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14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1602E-6 2.80905E-6 L -0.08278 2.80905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</TotalTime>
  <Words>2695</Words>
  <Application>Microsoft Office PowerPoint</Application>
  <PresentationFormat>自定义</PresentationFormat>
  <Paragraphs>283</Paragraphs>
  <Slides>43</Slides>
  <Notes>41</Notes>
  <HiddenSlides>0</HiddenSlides>
  <MMClips>2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6" baseType="lpstr">
      <vt:lpstr>DFGothic-EB</vt:lpstr>
      <vt:lpstr>DIN Mittelschrift Std</vt:lpstr>
      <vt:lpstr>Humnst777 BlkCn BT</vt:lpstr>
      <vt:lpstr>Lato</vt:lpstr>
      <vt:lpstr>Lato Light</vt:lpstr>
      <vt:lpstr>等线</vt:lpstr>
      <vt:lpstr>等线 Light</vt:lpstr>
      <vt:lpstr>方正兰亭纤黑_GBK</vt:lpstr>
      <vt:lpstr>方正正黑简体</vt:lpstr>
      <vt:lpstr>方正准圆简体</vt:lpstr>
      <vt:lpstr>华文黑体</vt:lpstr>
      <vt:lpstr>思源黑体 CN Bold</vt:lpstr>
      <vt:lpstr>思源黑体 CN Light</vt:lpstr>
      <vt:lpstr>思源黑体 CN Medium</vt:lpstr>
      <vt:lpstr>思源黑体 CN Normal</vt:lpstr>
      <vt:lpstr>思源黑体 CN Regular</vt:lpstr>
      <vt:lpstr>宋体</vt:lpstr>
      <vt:lpstr>微软雅黑</vt:lpstr>
      <vt:lpstr>Arial</vt:lpstr>
      <vt:lpstr>Calibri</vt:lpstr>
      <vt:lpstr>Times New Roman</vt:lpstr>
      <vt:lpstr>Nordri ToolsTheme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小二演示</dc:creator>
  <cp:keywords>www.51pptmoban.com</cp:keywords>
  <cp:lastModifiedBy>YANGS</cp:lastModifiedBy>
  <cp:revision>49</cp:revision>
  <dcterms:created xsi:type="dcterms:W3CDTF">2015-11-21T04:10:56Z</dcterms:created>
  <dcterms:modified xsi:type="dcterms:W3CDTF">2017-12-19T14:50:24Z</dcterms:modified>
</cp:coreProperties>
</file>